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59" r:id="rId2"/>
    <p:sldId id="796" r:id="rId3"/>
    <p:sldId id="795" r:id="rId4"/>
    <p:sldId id="800" r:id="rId5"/>
    <p:sldId id="794" r:id="rId6"/>
    <p:sldId id="797" r:id="rId7"/>
    <p:sldId id="798" r:id="rId8"/>
    <p:sldId id="799" r:id="rId9"/>
    <p:sldId id="801" r:id="rId10"/>
    <p:sldId id="802" r:id="rId11"/>
    <p:sldId id="803" r:id="rId12"/>
    <p:sldId id="770" r:id="rId13"/>
    <p:sldId id="656" r:id="rId14"/>
  </p:sldIdLst>
  <p:sldSz cx="9144000" cy="6858000" type="screen4x3"/>
  <p:notesSz cx="6807200" cy="9906000"/>
  <p:custDataLst>
    <p:tags r:id="rId17"/>
  </p:custDataLst>
  <p:defaultTextStyle>
    <a:defPPr>
      <a:defRPr lang="de-CH"/>
    </a:defPPr>
    <a:lvl1pPr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48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48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48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48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48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9EDFD"/>
    <a:srgbClr val="070000"/>
    <a:srgbClr val="060000"/>
    <a:srgbClr val="050000"/>
    <a:srgbClr val="040000"/>
    <a:srgbClr val="030000"/>
    <a:srgbClr val="020000"/>
    <a:srgbClr val="DE0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76600" autoAdjust="0"/>
  </p:normalViewPr>
  <p:slideViewPr>
    <p:cSldViewPr snapToGrid="0">
      <p:cViewPr varScale="1">
        <p:scale>
          <a:sx n="102" d="100"/>
          <a:sy n="102" d="100"/>
        </p:scale>
        <p:origin x="-1452" y="-96"/>
      </p:cViewPr>
      <p:guideLst>
        <p:guide orient="horz" pos="1793"/>
        <p:guide orient="horz" pos="2082"/>
        <p:guide orient="horz" pos="3818"/>
        <p:guide orient="horz" pos="947"/>
        <p:guide orient="horz" pos="134"/>
        <p:guide orient="horz" pos="232"/>
        <p:guide pos="2835"/>
        <p:guide pos="2925"/>
        <p:guide pos="4830"/>
        <p:guide pos="5624"/>
        <p:guide pos="930"/>
        <p:guide pos="845"/>
        <p:guide pos="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14" y="-108"/>
      </p:cViewPr>
      <p:guideLst>
        <p:guide orient="horz" pos="312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0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97" y="0"/>
            <a:ext cx="295040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2053"/>
            <a:ext cx="295040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97" y="9412053"/>
            <a:ext cx="295040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23A901C-BD16-42FF-AB2A-1EC8FA98B9A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582" y="280806"/>
            <a:ext cx="2950403" cy="2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7233" y="280806"/>
            <a:ext cx="2763884" cy="2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561975"/>
            <a:ext cx="5681663" cy="4262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582" y="5064646"/>
            <a:ext cx="5706579" cy="433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582" y="9401904"/>
            <a:ext cx="2950403" cy="27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4151" y="9412054"/>
            <a:ext cx="2766967" cy="27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8342471-B988-4688-8E2A-0DA47B14994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C58F7-E770-4F6C-9009-53BD0D8DF071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2471-B988-4688-8E2A-0DA47B149945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2471-B988-4688-8E2A-0DA47B149945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2471-B988-4688-8E2A-0DA47B149945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9E4C7-EE50-476C-B4D9-219713FAEE4A}" type="slidenum">
              <a:rPr lang="de-CH" smtClean="0"/>
              <a:pPr/>
              <a:t>13</a:t>
            </a:fld>
            <a:endParaRPr lang="de-CH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29" tIns="47764" rIns="95529" bIns="47764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EA35-8E55-44D5-A882-A0FBB5618532}" type="slidenum">
              <a:rPr lang="de-CH"/>
              <a:pPr/>
              <a:t>2</a:t>
            </a:fld>
            <a:endParaRPr lang="de-CH"/>
          </a:p>
        </p:txBody>
      </p:sp>
      <p:sp>
        <p:nvSpPr>
          <p:cNvPr id="207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2950"/>
            <a:ext cx="4951412" cy="3714750"/>
          </a:xfrm>
          <a:ln/>
        </p:spPr>
      </p:sp>
      <p:sp>
        <p:nvSpPr>
          <p:cNvPr id="207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33" y="4705073"/>
            <a:ext cx="4991735" cy="4457938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5E9A1-8CD7-4A77-BA44-B9A6B8184C28}" type="slidenum">
              <a:rPr lang="de-CH"/>
              <a:pPr/>
              <a:t>3</a:t>
            </a:fld>
            <a:endParaRPr lang="de-CH"/>
          </a:p>
        </p:txBody>
      </p:sp>
      <p:sp>
        <p:nvSpPr>
          <p:cNvPr id="217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561975"/>
            <a:ext cx="5683250" cy="4264025"/>
          </a:xfrm>
          <a:ln/>
        </p:spPr>
      </p:sp>
      <p:sp>
        <p:nvSpPr>
          <p:cNvPr id="217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E846C-7B70-46D2-AAD9-7A9E69654AD1}" type="slidenum">
              <a:rPr lang="de-CH"/>
              <a:pPr/>
              <a:t>4</a:t>
            </a:fld>
            <a:endParaRPr lang="de-CH"/>
          </a:p>
        </p:txBody>
      </p:sp>
      <p:sp>
        <p:nvSpPr>
          <p:cNvPr id="21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561975"/>
            <a:ext cx="5683250" cy="4262438"/>
          </a:xfrm>
          <a:ln/>
        </p:spPr>
      </p:sp>
      <p:sp>
        <p:nvSpPr>
          <p:cNvPr id="214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604" y="5065936"/>
            <a:ext cx="5706663" cy="433608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2471-B988-4688-8E2A-0DA47B149945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71CFD-8D58-42D7-A8FA-40C1E190DE4A}" type="slidenum">
              <a:rPr lang="de-CH"/>
              <a:pPr/>
              <a:t>6</a:t>
            </a:fld>
            <a:endParaRPr lang="de-CH"/>
          </a:p>
        </p:txBody>
      </p:sp>
      <p:sp>
        <p:nvSpPr>
          <p:cNvPr id="218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124" tIns="46562" rIns="93124" bIns="46562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AE211-FD89-4998-B316-1CE537F239F7}" type="slidenum">
              <a:rPr lang="de-CH"/>
              <a:pPr/>
              <a:t>7</a:t>
            </a:fld>
            <a:endParaRPr lang="de-CH"/>
          </a:p>
        </p:txBody>
      </p:sp>
      <p:sp>
        <p:nvSpPr>
          <p:cNvPr id="221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124" tIns="46562" rIns="93124" bIns="46562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C054-F694-4245-B7F4-1DE4A5315488}" type="slidenum">
              <a:rPr lang="de-CH"/>
              <a:pPr/>
              <a:t>8</a:t>
            </a:fld>
            <a:endParaRPr lang="de-CH"/>
          </a:p>
        </p:txBody>
      </p:sp>
      <p:sp>
        <p:nvSpPr>
          <p:cNvPr id="219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124" tIns="46562" rIns="93124" bIns="46562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2471-B988-4688-8E2A-0DA47B149945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Font typeface="Wingdings" pitchFamily="2" charset="2"/>
              <a:buChar char="§"/>
              <a:defRPr/>
            </a:pPr>
            <a:endParaRPr lang="en-US"/>
          </a:p>
        </p:txBody>
      </p:sp>
      <p:grpSp>
        <p:nvGrpSpPr>
          <p:cNvPr id="5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 defTabSz="64293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pt-BR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96F0141B-18A5-4C15-AF3B-C6F9F8D110B7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6FD4C352-1981-42EA-84C7-7D28D543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4CA7ACEA-2952-4302-983D-3C771C14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80FF6111-4C01-4160-8435-E71CA9B12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50F91801-0B9D-4ABE-844F-C3211DD9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3BD9F1FB-197E-4BC1-A9E7-35F5139C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123B3CBA-F619-4F34-93C5-96E76C44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1E45EB09-3EA5-4D97-88D4-ED0E1429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F7E1ED2B-4F94-46FC-A6E0-A2B46D92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8FB91914-E6A0-4C3F-966E-35B37619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4923C54C-D34F-4045-A36A-A9F6CB4E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434A30F9-D143-4767-A02A-3F7DE93CE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 defTabSz="64293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buFont typeface="Wingdings" pitchFamily="2" charset="2"/>
                  <a:buChar char="§"/>
                  <a:defRPr/>
                </a:pPr>
                <a:endParaRPr lang="en-US"/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8923C3FA-2AB0-4BCF-A4B1-7923F923C8E0}" type="datetime4">
              <a:rPr lang="pt-BR"/>
              <a:pPr>
                <a:defRPr/>
              </a:pPr>
              <a:t>26 de janeiro de 2012</a:t>
            </a:fld>
            <a:r>
              <a:rPr lang="en-US"/>
              <a:t> | Slide </a:t>
            </a:r>
            <a:fld id="{3A14AE46-B385-4FBF-9946-FEA2A71F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89" descr="ABB2logo RGB"/>
          <p:cNvPicPr>
            <a:picLocks noChangeAspect="1" noChangeArrowheads="1"/>
          </p:cNvPicPr>
          <p:nvPr/>
        </p:nvPicPr>
        <p:blipFill>
          <a:blip r:embed="rId13" cstate="print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48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238125"/>
            <a:ext cx="4276725" cy="435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5" name="shpContentSlideFooter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E13B9F65-895A-46A5-92E0-C97BB6DB2193}" type="datetime4">
              <a:rPr lang="pt-BR" smtClean="0"/>
              <a:pPr/>
              <a:t>26 de janeiro de 2012</a:t>
            </a:fld>
            <a:r>
              <a:rPr lang="en-US" smtClean="0"/>
              <a:t> | Slide </a:t>
            </a:r>
            <a:fld id="{D4B46B18-3799-4A1A-BD21-19164A85AD4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15900" y="4895850"/>
            <a:ext cx="8712200" cy="1876425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hlink"/>
                </a:solidFill>
              </a:rPr>
              <a:t>ABBs roll i </a:t>
            </a:r>
            <a:r>
              <a:rPr lang="de-DE" sz="3600" dirty="0" err="1" smtClean="0">
                <a:solidFill>
                  <a:schemeClr val="hlink"/>
                </a:solidFill>
              </a:rPr>
              <a:t>svensk</a:t>
            </a:r>
            <a:r>
              <a:rPr lang="de-DE" sz="3600" dirty="0" smtClean="0">
                <a:solidFill>
                  <a:schemeClr val="hlink"/>
                </a:solidFill>
              </a:rPr>
              <a:t> </a:t>
            </a:r>
            <a:r>
              <a:rPr lang="de-DE" sz="3600" dirty="0" err="1" smtClean="0">
                <a:solidFill>
                  <a:schemeClr val="hlink"/>
                </a:solidFill>
              </a:rPr>
              <a:t>gruv</a:t>
            </a:r>
            <a:r>
              <a:rPr lang="de-DE" sz="3600" dirty="0" smtClean="0">
                <a:solidFill>
                  <a:schemeClr val="hlink"/>
                </a:solidFill>
              </a:rPr>
              <a:t>- &amp; </a:t>
            </a:r>
            <a:r>
              <a:rPr lang="de-DE" sz="3600" dirty="0" err="1" smtClean="0">
                <a:solidFill>
                  <a:schemeClr val="hlink"/>
                </a:solidFill>
              </a:rPr>
              <a:t>mineralindustri</a:t>
            </a:r>
            <a:r>
              <a:rPr lang="de-DE" sz="3600" dirty="0" smtClean="0">
                <a:solidFill>
                  <a:schemeClr val="hlink"/>
                </a:solidFill>
              </a:rPr>
              <a:t/>
            </a:r>
            <a:br>
              <a:rPr lang="de-DE" sz="3600" dirty="0" smtClean="0">
                <a:solidFill>
                  <a:schemeClr val="hlink"/>
                </a:solidFill>
              </a:rPr>
            </a:br>
            <a:endParaRPr lang="de-DE" sz="3600" dirty="0" smtClean="0">
              <a:solidFill>
                <a:schemeClr val="hlink"/>
              </a:solidFill>
            </a:endParaRP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15900" y="4625975"/>
            <a:ext cx="8712200" cy="2159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FFFFFF"/>
                </a:solidFill>
              </a:rPr>
              <a:t>ABB Mining, 2012-01-30, Andreas </a:t>
            </a:r>
            <a:r>
              <a:rPr lang="de-DE" dirty="0" err="1" smtClean="0">
                <a:solidFill>
                  <a:srgbClr val="FFFFFF"/>
                </a:solidFill>
              </a:rPr>
              <a:t>Malmport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29"/>
          <p:cNvSpPr>
            <a:spLocks noChangeArrowheads="1"/>
          </p:cNvSpPr>
          <p:nvPr/>
        </p:nvSpPr>
        <p:spPr bwMode="auto">
          <a:xfrm>
            <a:off x="212725" y="4879975"/>
            <a:ext cx="8712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9200" tIns="0" rIns="0" bIns="0"/>
          <a:lstStyle/>
          <a:p>
            <a:pPr algn="l">
              <a:buFont typeface="Wingdings" pitchFamily="48" charset="2"/>
              <a:buNone/>
            </a:pPr>
            <a:endParaRPr lang="de-DE" sz="1200" b="1" dirty="0">
              <a:solidFill>
                <a:srgbClr val="FFFFFF"/>
              </a:solidFill>
            </a:endParaRPr>
          </a:p>
        </p:txBody>
      </p:sp>
      <p:pic>
        <p:nvPicPr>
          <p:cNvPr id="3079" name="Picture 7" descr="7011134113695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338" y="247650"/>
            <a:ext cx="4416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ABB i svensk gruv- och mineralindustri</a:t>
            </a:r>
            <a:br>
              <a:rPr lang="sv-SE" dirty="0" smtClean="0"/>
            </a:br>
            <a:r>
              <a:rPr lang="sv-SE" dirty="0" smtClean="0">
                <a:solidFill>
                  <a:schemeClr val="accent2"/>
                </a:solidFill>
              </a:rPr>
              <a:t>Symbios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23" y="1228005"/>
            <a:ext cx="6191250" cy="4608512"/>
          </a:xfrm>
        </p:spPr>
        <p:txBody>
          <a:bodyPr/>
          <a:lstStyle/>
          <a:p>
            <a:r>
              <a:rPr lang="sv-SE" sz="1600" dirty="0" smtClean="0"/>
              <a:t>ASEA/ABB och svensk gruvindustri i symbios sedan 100 år</a:t>
            </a:r>
          </a:p>
          <a:p>
            <a:r>
              <a:rPr lang="sv-SE" sz="1600" dirty="0" smtClean="0"/>
              <a:t>Sverige en viktig referensmarknad för ABB Minerals </a:t>
            </a:r>
          </a:p>
          <a:p>
            <a:r>
              <a:rPr lang="sv-SE" sz="1600" dirty="0" smtClean="0"/>
              <a:t>Ny teknik efterfrågas i en annars traditionell industri</a:t>
            </a:r>
          </a:p>
          <a:p>
            <a:r>
              <a:rPr lang="sv-SE" sz="1600" dirty="0" smtClean="0"/>
              <a:t>Övriga världen tittar nyfiket på</a:t>
            </a:r>
          </a:p>
          <a:p>
            <a:r>
              <a:rPr lang="sv-SE" sz="1600" dirty="0" smtClean="0"/>
              <a:t>ABB bidrar med:</a:t>
            </a:r>
          </a:p>
          <a:p>
            <a:pPr lvl="1"/>
            <a:r>
              <a:rPr lang="sv-SE" sz="1600" dirty="0" smtClean="0"/>
              <a:t>en global erfarenhet</a:t>
            </a:r>
          </a:p>
          <a:p>
            <a:pPr lvl="1"/>
            <a:r>
              <a:rPr lang="sv-SE" sz="1600" dirty="0" smtClean="0"/>
              <a:t>bred och djup teknisk kompetens</a:t>
            </a:r>
          </a:p>
          <a:p>
            <a:pPr lvl="1"/>
            <a:r>
              <a:rPr lang="sv-SE" sz="1600" dirty="0" smtClean="0"/>
              <a:t>erfarenhet från andra utvecklade branscher (t ex olja &amp; gas)</a:t>
            </a:r>
          </a:p>
          <a:p>
            <a:r>
              <a:rPr lang="sv-SE" sz="1600" dirty="0" smtClean="0"/>
              <a:t>Svensk gruvindustri utvecklar internationellt ledande företag: </a:t>
            </a:r>
          </a:p>
          <a:p>
            <a:pPr lvl="1"/>
            <a:r>
              <a:rPr lang="sv-SE" sz="1600" dirty="0" smtClean="0"/>
              <a:t>ABB</a:t>
            </a:r>
          </a:p>
          <a:p>
            <a:pPr lvl="1"/>
            <a:r>
              <a:rPr lang="sv-SE" sz="1600" dirty="0" smtClean="0"/>
              <a:t>Atlas Copco</a:t>
            </a:r>
          </a:p>
          <a:p>
            <a:pPr lvl="1"/>
            <a:r>
              <a:rPr lang="sv-SE" sz="1600" dirty="0" smtClean="0"/>
              <a:t>Boliden</a:t>
            </a:r>
          </a:p>
          <a:p>
            <a:pPr lvl="1"/>
            <a:r>
              <a:rPr lang="sv-SE" sz="1600" dirty="0" smtClean="0"/>
              <a:t>LKAB</a:t>
            </a:r>
          </a:p>
          <a:p>
            <a:pPr lvl="1"/>
            <a:r>
              <a:rPr lang="sv-SE" sz="1600" dirty="0" smtClean="0"/>
              <a:t>Sandvik</a:t>
            </a:r>
          </a:p>
          <a:p>
            <a:pPr lvl="1"/>
            <a:r>
              <a:rPr lang="sv-SE" sz="1600" dirty="0" smtClean="0"/>
              <a:t>m.fl.</a:t>
            </a:r>
            <a:endParaRPr lang="sv-S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2" y="1590263"/>
            <a:ext cx="2743067" cy="20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7" descr="ABB-01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25" y="4058928"/>
            <a:ext cx="2716697" cy="1837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Trenderna inom global gruvindustri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© ABB Group </a:t>
            </a:r>
          </a:p>
          <a:p>
            <a:pPr>
              <a:defRPr/>
            </a:pPr>
            <a:fld id="{8923C3FA-2AB0-4BCF-A4B1-7923F923C8E0}" type="datetime4">
              <a:rPr lang="pt-BR" smtClean="0"/>
              <a:pPr>
                <a:defRPr/>
              </a:pPr>
              <a:t>26 de janeiro de 2012</a:t>
            </a:fld>
            <a:r>
              <a:rPr lang="en-US" smtClean="0"/>
              <a:t> | Slide </a:t>
            </a:r>
            <a:fld id="{50F91801-0B9D-4ABE-844F-C3211DD920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471" y="1699578"/>
            <a:ext cx="4800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sv-SE" dirty="0" smtClean="0">
                <a:latin typeface="+mn-lt"/>
              </a:rPr>
              <a:t> fler underjordsgruvor</a:t>
            </a:r>
          </a:p>
          <a:p>
            <a:pPr lvl="1" algn="l"/>
            <a:r>
              <a:rPr lang="sv-SE" dirty="0" smtClean="0">
                <a:latin typeface="+mn-lt"/>
              </a:rPr>
              <a:t> djupare gruvor och större produktion</a:t>
            </a:r>
          </a:p>
          <a:p>
            <a:pPr lvl="1" algn="l"/>
            <a:r>
              <a:rPr lang="sv-SE" dirty="0" smtClean="0">
                <a:latin typeface="+mn-lt"/>
              </a:rPr>
              <a:t> lägre mineralhalter</a:t>
            </a:r>
          </a:p>
          <a:p>
            <a:pPr lvl="1" algn="l"/>
            <a:r>
              <a:rPr lang="sv-SE" dirty="0" smtClean="0">
                <a:latin typeface="+mn-lt"/>
              </a:rPr>
              <a:t> högre krav på säkerhet</a:t>
            </a:r>
          </a:p>
          <a:p>
            <a:pPr lvl="1" algn="l"/>
            <a:r>
              <a:rPr lang="sv-SE" dirty="0" smtClean="0">
                <a:latin typeface="+mn-lt"/>
              </a:rPr>
              <a:t> </a:t>
            </a:r>
            <a:r>
              <a:rPr lang="sv-SE" dirty="0" smtClean="0"/>
              <a:t>energi effektivitet</a:t>
            </a:r>
            <a:endParaRPr lang="sv-SE" dirty="0" smtClean="0">
              <a:latin typeface="+mn-lt"/>
            </a:endParaRPr>
          </a:p>
          <a:p>
            <a:pPr lvl="1" algn="l"/>
            <a:r>
              <a:rPr lang="sv-SE" dirty="0" smtClean="0">
                <a:latin typeface="+mn-lt"/>
              </a:rPr>
              <a:t> miljöeffekter och koldioxidutsläpp</a:t>
            </a:r>
          </a:p>
          <a:p>
            <a:pPr lvl="1" algn="l"/>
            <a:r>
              <a:rPr lang="sv-SE" dirty="0" smtClean="0">
                <a:latin typeface="+mn-lt"/>
              </a:rPr>
              <a:t> fler processteg under jord</a:t>
            </a:r>
          </a:p>
          <a:p>
            <a:pPr lvl="1" algn="l"/>
            <a:r>
              <a:rPr lang="sv-SE" dirty="0" smtClean="0">
                <a:latin typeface="+mn-lt"/>
              </a:rPr>
              <a:t> integrerad gruvautomation</a:t>
            </a:r>
          </a:p>
        </p:txBody>
      </p:sp>
      <p:pic>
        <p:nvPicPr>
          <p:cNvPr id="6" name="Picture 5" descr="Se hela bil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866" y="3805692"/>
            <a:ext cx="1842383" cy="15827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414" y="1420586"/>
            <a:ext cx="1597001" cy="1957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F034628A-3511-494A-928A-C8A0A4AED5CE}" type="datetime4">
              <a:rPr lang="en-US" smtClean="0"/>
              <a:pPr/>
              <a:t>January 26, 2012</a:t>
            </a:fld>
            <a:r>
              <a:rPr lang="en-US" smtClean="0"/>
              <a:t> | Slide </a:t>
            </a:r>
            <a:fld id="{94D009AA-4C51-4D5E-9EC5-84FB61366D3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Utmaningen för framtiden</a:t>
            </a:r>
            <a:br>
              <a:rPr lang="sv-SE" dirty="0" smtClean="0"/>
            </a:br>
            <a:r>
              <a:rPr lang="sv-SE" dirty="0" smtClean="0">
                <a:solidFill>
                  <a:schemeClr val="accent2"/>
                </a:solidFill>
              </a:rPr>
              <a:t>Utveckla symbiosen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389" y="1489995"/>
            <a:ext cx="5235307" cy="5608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sv-SE" dirty="0" smtClean="0">
                <a:cs typeface="Times New Roman" pitchFamily="48" charset="0"/>
              </a:rPr>
              <a:t>Bäst på att möta trenderna är vinnare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sv-SE" dirty="0" smtClean="0">
                <a:cs typeface="Times New Roman" pitchFamily="48" charset="0"/>
              </a:rPr>
              <a:t>Samarbete mellan de bästa partnerföretagen – symbiosen ger gemensam framgång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sv-SE" dirty="0" smtClean="0">
                <a:cs typeface="Times New Roman" pitchFamily="48" charset="0"/>
              </a:rPr>
              <a:t>ABB är världsledande inom kraft och automationslösningar inom industrin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sv-SE" dirty="0" smtClean="0">
                <a:cs typeface="Times New Roman" pitchFamily="48" charset="0"/>
              </a:rPr>
              <a:t>ABB har erfarenhet och lösningar från andra </a:t>
            </a:r>
            <a:r>
              <a:rPr lang="sv-SE" dirty="0" smtClean="0">
                <a:cs typeface="Times New Roman" pitchFamily="48" charset="0"/>
              </a:rPr>
              <a:t>utvecklade processindustribranscher (t </a:t>
            </a:r>
            <a:r>
              <a:rPr lang="sv-SE" dirty="0" smtClean="0">
                <a:cs typeface="Times New Roman" pitchFamily="48" charset="0"/>
              </a:rPr>
              <a:t>ex olja &amp; gas, papper &amp; massa)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sv-SE" dirty="0" smtClean="0">
                <a:cs typeface="Times New Roman" pitchFamily="48" charset="0"/>
              </a:rPr>
              <a:t>Symbiosen mellan ABB och svensk gruvindustri är en framgångsfaktor även för framtiden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dirty="0" smtClean="0">
              <a:cs typeface="Times New Roman" pitchFamily="4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b="1" dirty="0" smtClean="0">
              <a:cs typeface="Times New Roman" pitchFamily="4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b="1" dirty="0" smtClean="0">
              <a:cs typeface="Times New Roman" pitchFamily="4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b="1" dirty="0" smtClean="0">
              <a:cs typeface="Times New Roman" pitchFamily="4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b="1" dirty="0" smtClean="0">
              <a:cs typeface="Times New Roman" pitchFamily="4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endParaRPr lang="sv-SE" b="1" dirty="0" smtClean="0">
              <a:cs typeface="Times New Roman" pitchFamily="48" charset="0"/>
            </a:endParaRPr>
          </a:p>
        </p:txBody>
      </p:sp>
      <p:pic>
        <p:nvPicPr>
          <p:cNvPr id="6" name="Picture 4" descr="MMFC4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680" y="1270554"/>
            <a:ext cx="3088479" cy="232078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711" y="5028694"/>
            <a:ext cx="4474880" cy="16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6F30BD7C-09D8-460B-9F6E-3B1CB1A4978B}" type="datetime4">
              <a:rPr lang="pt-BR" smtClean="0"/>
              <a:pPr/>
              <a:t>26 de janeiro de 2012</a:t>
            </a:fld>
            <a:r>
              <a:rPr lang="en-US" smtClean="0"/>
              <a:t> | Slide </a:t>
            </a:r>
            <a:fld id="{D9FB5292-58EB-4D5D-9166-0883D8065E98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15365" name="Picture 6" descr="ABB1ClaimL_rgb300_100mmLIGHT Kop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AB6599D8-7FB7-4AA8-98B9-41EC2B3BAD33}" type="datetime4">
              <a:rPr lang="en-US"/>
              <a:pPr/>
              <a:t>January 26, 2012</a:t>
            </a:fld>
            <a:r>
              <a:rPr lang="en-US"/>
              <a:t> | Slide </a:t>
            </a:r>
            <a:fld id="{B3035040-7AB9-41D1-A589-EA6D1E0A353E}" type="slidenum">
              <a:rPr lang="en-US"/>
              <a:pPr/>
              <a:t>2</a:t>
            </a:fld>
            <a:endParaRPr lang="en-US"/>
          </a:p>
        </p:txBody>
      </p:sp>
      <p:sp>
        <p:nvSpPr>
          <p:cNvPr id="207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6016"/>
            <a:ext cx="9144000" cy="1268413"/>
          </a:xfrm>
        </p:spPr>
        <p:txBody>
          <a:bodyPr/>
          <a:lstStyle/>
          <a:p>
            <a:r>
              <a:rPr lang="en-US" dirty="0"/>
              <a:t>ABB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svensk</a:t>
            </a:r>
            <a:r>
              <a:rPr lang="en-US" dirty="0" smtClean="0"/>
              <a:t> </a:t>
            </a:r>
            <a:r>
              <a:rPr lang="en-US" dirty="0" err="1" smtClean="0"/>
              <a:t>gruvindustri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Lång erfarenhet</a:t>
            </a: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76675" name="Picture 3"/>
          <p:cNvPicPr>
            <a:picLocks noChangeAspect="1" noChangeArrowheads="1"/>
          </p:cNvPicPr>
          <p:nvPr/>
        </p:nvPicPr>
        <p:blipFill>
          <a:blip r:embed="rId3" cstate="print"/>
          <a:srcRect r="18703"/>
          <a:stretch>
            <a:fillRect/>
          </a:stretch>
        </p:blipFill>
        <p:spPr bwMode="auto">
          <a:xfrm>
            <a:off x="1476375" y="3013414"/>
            <a:ext cx="2499277" cy="18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6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6" y="4953755"/>
            <a:ext cx="2499276" cy="18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6677" name="Text Box 5"/>
          <p:cNvSpPr txBox="1">
            <a:spLocks noChangeArrowheads="1"/>
          </p:cNvSpPr>
          <p:nvPr/>
        </p:nvSpPr>
        <p:spPr bwMode="auto">
          <a:xfrm>
            <a:off x="4643438" y="3349279"/>
            <a:ext cx="3024187" cy="730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 algn="l"/>
            <a:r>
              <a:rPr lang="sv-SE" sz="1900" dirty="0">
                <a:solidFill>
                  <a:schemeClr val="tx1"/>
                </a:solidFill>
              </a:rPr>
              <a:t>Kristineberg, Boliden</a:t>
            </a:r>
            <a:endParaRPr lang="cs-CZ" sz="1900" dirty="0">
              <a:solidFill>
                <a:schemeClr val="tx1"/>
              </a:solidFill>
            </a:endParaRPr>
          </a:p>
          <a:p>
            <a:pPr marL="182563" indent="-182563" algn="l"/>
            <a:r>
              <a:rPr lang="sv-SE" sz="1900" dirty="0" smtClean="0">
                <a:solidFill>
                  <a:schemeClr val="tx1"/>
                </a:solidFill>
              </a:rPr>
              <a:t>Sverige 1937</a:t>
            </a:r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2076678" name="Text Box 6"/>
          <p:cNvSpPr txBox="1">
            <a:spLocks noChangeArrowheads="1"/>
          </p:cNvSpPr>
          <p:nvPr/>
        </p:nvSpPr>
        <p:spPr bwMode="auto">
          <a:xfrm>
            <a:off x="4643438" y="5264150"/>
            <a:ext cx="3024187" cy="730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 algn="l"/>
            <a:r>
              <a:rPr lang="sv-SE" sz="1900" dirty="0">
                <a:solidFill>
                  <a:schemeClr val="tx1"/>
                </a:solidFill>
              </a:rPr>
              <a:t>LKAB Kiruna, </a:t>
            </a:r>
            <a:r>
              <a:rPr lang="sv-SE" sz="1900" dirty="0" err="1">
                <a:solidFill>
                  <a:schemeClr val="tx1"/>
                </a:solidFill>
              </a:rPr>
              <a:t>Hoist</a:t>
            </a:r>
            <a:r>
              <a:rPr lang="sv-SE" sz="1900" dirty="0">
                <a:solidFill>
                  <a:schemeClr val="tx1"/>
                </a:solidFill>
              </a:rPr>
              <a:t> B13</a:t>
            </a:r>
          </a:p>
          <a:p>
            <a:pPr marL="182563" indent="-182563" algn="l"/>
            <a:r>
              <a:rPr lang="sv-SE" sz="1900" dirty="0" smtClean="0">
                <a:solidFill>
                  <a:schemeClr val="tx1"/>
                </a:solidFill>
              </a:rPr>
              <a:t>Sverige </a:t>
            </a:r>
            <a:r>
              <a:rPr lang="sv-SE" sz="1900" dirty="0">
                <a:solidFill>
                  <a:schemeClr val="tx1"/>
                </a:solidFill>
              </a:rPr>
              <a:t>2008</a:t>
            </a:r>
            <a:r>
              <a:rPr lang="sv-SE" sz="1900" dirty="0">
                <a:solidFill>
                  <a:schemeClr val="tx2"/>
                </a:solidFill>
              </a:rPr>
              <a:t> </a:t>
            </a:r>
            <a:r>
              <a:rPr lang="sv-SE" sz="1900" dirty="0" smtClean="0">
                <a:solidFill>
                  <a:schemeClr val="tx1"/>
                </a:solidFill>
              </a:rPr>
              <a:t>LKAB</a:t>
            </a:r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68838" y="1465263"/>
            <a:ext cx="3892066" cy="10233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82563" indent="-182563" algn="l"/>
            <a:r>
              <a:rPr lang="sv-SE" sz="1900" dirty="0" smtClean="0">
                <a:solidFill>
                  <a:schemeClr val="tx1"/>
                </a:solidFill>
              </a:rPr>
              <a:t>Första </a:t>
            </a:r>
            <a:r>
              <a:rPr lang="sv-SE" sz="1900" dirty="0" err="1" smtClean="0">
                <a:solidFill>
                  <a:schemeClr val="tx1"/>
                </a:solidFill>
              </a:rPr>
              <a:t>elutrustning</a:t>
            </a:r>
            <a:r>
              <a:rPr lang="sv-SE" sz="1900" dirty="0" smtClean="0">
                <a:solidFill>
                  <a:schemeClr val="tx1"/>
                </a:solidFill>
              </a:rPr>
              <a:t> för gruvspel från ASEA</a:t>
            </a:r>
            <a:endParaRPr lang="cs-CZ" sz="1900" dirty="0">
              <a:solidFill>
                <a:schemeClr val="tx1"/>
              </a:solidFill>
            </a:endParaRPr>
          </a:p>
          <a:p>
            <a:pPr marL="182563" indent="-182563" algn="l"/>
            <a:r>
              <a:rPr lang="sv-SE" sz="1900" dirty="0" smtClean="0">
                <a:solidFill>
                  <a:schemeClr val="tx1"/>
                </a:solidFill>
              </a:rPr>
              <a:t>Sverige 1891 (bilden Falun, 1907)</a:t>
            </a:r>
            <a:endParaRPr lang="en-GB" sz="19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7021" y="1092078"/>
            <a:ext cx="2428874" cy="18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666666"/>
                </a:solidFill>
              </a:rPr>
              <a:t>© ABB Group </a:t>
            </a:r>
          </a:p>
          <a:p>
            <a:fld id="{13592415-8382-446B-A990-31D46F74D7B9}" type="datetime4">
              <a:rPr lang="en-US">
                <a:solidFill>
                  <a:srgbClr val="666666"/>
                </a:solidFill>
              </a:rPr>
              <a:pPr/>
              <a:t>January 26, 2012</a:t>
            </a:fld>
            <a:r>
              <a:rPr lang="en-US">
                <a:solidFill>
                  <a:srgbClr val="666666"/>
                </a:solidFill>
              </a:rPr>
              <a:t> | Slide </a:t>
            </a:r>
            <a:fld id="{614C706D-1B4F-454F-90C2-C237F2E63234}" type="slidenum">
              <a:rPr lang="en-US">
                <a:solidFill>
                  <a:srgbClr val="666666"/>
                </a:solidFill>
              </a:rPr>
              <a:pPr/>
              <a:t>3</a:t>
            </a:fld>
            <a:endParaRPr lang="en-US" b="1">
              <a:solidFill>
                <a:srgbClr val="666666"/>
              </a:solidFill>
            </a:endParaRPr>
          </a:p>
        </p:txBody>
      </p:sp>
      <p:sp>
        <p:nvSpPr>
          <p:cNvPr id="217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Affärsområdet</a:t>
            </a:r>
            <a:r>
              <a:rPr lang="de-CH" dirty="0" smtClean="0"/>
              <a:t> Minerals/Mining</a:t>
            </a:r>
            <a:br>
              <a:rPr lang="de-CH" dirty="0" smtClean="0"/>
            </a:br>
            <a:r>
              <a:rPr lang="de-CH" dirty="0" err="1" smtClean="0">
                <a:solidFill>
                  <a:schemeClr val="accent2"/>
                </a:solidFill>
              </a:rPr>
              <a:t>Globalt</a:t>
            </a:r>
            <a:r>
              <a:rPr lang="de-CH" dirty="0"/>
              <a:t/>
            </a:r>
            <a:br>
              <a:rPr lang="de-CH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9862"/>
            <a:ext cx="6395416" cy="4608513"/>
          </a:xfrm>
        </p:spPr>
        <p:txBody>
          <a:bodyPr/>
          <a:lstStyle/>
          <a:p>
            <a:r>
              <a:rPr lang="en-US" sz="1900" dirty="0" err="1" smtClean="0"/>
              <a:t>Globalt</a:t>
            </a:r>
            <a:r>
              <a:rPr lang="en-US" sz="1900" dirty="0" smtClean="0"/>
              <a:t> </a:t>
            </a:r>
            <a:r>
              <a:rPr lang="en-US" sz="1900" dirty="0" err="1" smtClean="0"/>
              <a:t>ansvarig</a:t>
            </a:r>
            <a:r>
              <a:rPr lang="en-US" sz="1900" dirty="0" smtClean="0"/>
              <a:t> </a:t>
            </a:r>
            <a:r>
              <a:rPr lang="en-US" sz="1900" dirty="0" err="1" smtClean="0"/>
              <a:t>för</a:t>
            </a:r>
            <a:r>
              <a:rPr lang="en-US" sz="1900" dirty="0" smtClean="0"/>
              <a:t> ABBs </a:t>
            </a:r>
            <a:r>
              <a:rPr lang="en-US" sz="1900" dirty="0" err="1" smtClean="0"/>
              <a:t>erbjudande</a:t>
            </a:r>
            <a:r>
              <a:rPr lang="en-US" sz="1900" dirty="0" smtClean="0"/>
              <a:t> </a:t>
            </a:r>
            <a:r>
              <a:rPr lang="en-US" sz="1900" dirty="0" err="1" smtClean="0"/>
              <a:t>inom</a:t>
            </a:r>
            <a:r>
              <a:rPr lang="en-US" sz="1900" dirty="0" smtClean="0"/>
              <a:t> Mineral </a:t>
            </a:r>
            <a:r>
              <a:rPr lang="en-US" sz="1900" dirty="0" err="1" smtClean="0"/>
              <a:t>branschen</a:t>
            </a:r>
            <a:r>
              <a:rPr lang="en-US" sz="1900" dirty="0" smtClean="0"/>
              <a:t>:</a:t>
            </a:r>
          </a:p>
          <a:p>
            <a:pPr lvl="1"/>
            <a:r>
              <a:rPr lang="en-US" sz="1900" dirty="0" err="1" smtClean="0"/>
              <a:t>elektrifiering</a:t>
            </a:r>
            <a:r>
              <a:rPr lang="en-US" sz="1900" dirty="0" smtClean="0"/>
              <a:t>, automation, </a:t>
            </a:r>
            <a:r>
              <a:rPr lang="en-US" sz="1900" dirty="0" err="1" smtClean="0"/>
              <a:t>produkter</a:t>
            </a:r>
            <a:r>
              <a:rPr lang="en-US" sz="1900" dirty="0" smtClean="0"/>
              <a:t> </a:t>
            </a:r>
            <a:r>
              <a:rPr lang="en-US" sz="1900" dirty="0" err="1" smtClean="0"/>
              <a:t>och</a:t>
            </a:r>
            <a:r>
              <a:rPr lang="en-US" sz="1900" dirty="0" smtClean="0"/>
              <a:t> </a:t>
            </a:r>
            <a:r>
              <a:rPr lang="en-US" sz="1900" dirty="0" err="1" smtClean="0"/>
              <a:t>tjänster</a:t>
            </a:r>
            <a:endParaRPr lang="en-US" sz="1900" dirty="0" smtClean="0"/>
          </a:p>
          <a:p>
            <a:pPr lvl="1"/>
            <a:r>
              <a:rPr lang="en-US" sz="1900" dirty="0" err="1" smtClean="0"/>
              <a:t>optimeringslösningar</a:t>
            </a:r>
            <a:r>
              <a:rPr lang="en-US" sz="1900" dirty="0" smtClean="0"/>
              <a:t> </a:t>
            </a:r>
            <a:r>
              <a:rPr lang="en-US" sz="1900" dirty="0" err="1" smtClean="0"/>
              <a:t>för</a:t>
            </a:r>
            <a:r>
              <a:rPr lang="en-US" sz="1900" dirty="0" smtClean="0"/>
              <a:t> </a:t>
            </a:r>
            <a:r>
              <a:rPr lang="en-US" sz="1900" dirty="0" err="1" smtClean="0"/>
              <a:t>hela</a:t>
            </a:r>
            <a:r>
              <a:rPr lang="en-US" sz="1900" dirty="0" smtClean="0"/>
              <a:t> </a:t>
            </a:r>
            <a:r>
              <a:rPr lang="en-US" sz="1900" dirty="0" err="1" smtClean="0"/>
              <a:t>tillverkningskedjan</a:t>
            </a:r>
            <a:r>
              <a:rPr lang="en-US" sz="1900" dirty="0" smtClean="0"/>
              <a:t> </a:t>
            </a:r>
            <a:r>
              <a:rPr lang="en-US" sz="1900" dirty="0" err="1" smtClean="0"/>
              <a:t>inom</a:t>
            </a:r>
            <a:endParaRPr lang="en-US" sz="1900" dirty="0" smtClean="0"/>
          </a:p>
          <a:p>
            <a:pPr lvl="1"/>
            <a:r>
              <a:rPr lang="en-US" sz="1900" dirty="0" err="1" smtClean="0"/>
              <a:t>Gruvor</a:t>
            </a:r>
            <a:r>
              <a:rPr lang="en-US" sz="1900" dirty="0" smtClean="0"/>
              <a:t>, </a:t>
            </a:r>
            <a:r>
              <a:rPr lang="en-US" sz="1900" dirty="0" err="1" smtClean="0"/>
              <a:t>Mineralhantering</a:t>
            </a:r>
            <a:r>
              <a:rPr lang="en-US" sz="1900" dirty="0" smtClean="0"/>
              <a:t>, Cement </a:t>
            </a:r>
            <a:r>
              <a:rPr lang="en-US" sz="1900" dirty="0" err="1" smtClean="0"/>
              <a:t>och</a:t>
            </a:r>
            <a:r>
              <a:rPr lang="en-US" sz="1900" dirty="0" smtClean="0"/>
              <a:t> </a:t>
            </a:r>
            <a:r>
              <a:rPr lang="en-US" sz="1900" dirty="0" err="1" smtClean="0"/>
              <a:t>Primär</a:t>
            </a:r>
            <a:r>
              <a:rPr lang="en-US" sz="1900" dirty="0" smtClean="0"/>
              <a:t> </a:t>
            </a:r>
            <a:r>
              <a:rPr lang="en-US" sz="1900" dirty="0" err="1" smtClean="0"/>
              <a:t>aluminium</a:t>
            </a:r>
            <a:r>
              <a:rPr lang="en-US" sz="1900" dirty="0" smtClean="0"/>
              <a:t> </a:t>
            </a:r>
            <a:r>
              <a:rPr lang="en-US" sz="1900" dirty="0" err="1" smtClean="0"/>
              <a:t>tillverkning</a:t>
            </a:r>
            <a:r>
              <a:rPr lang="en-US" sz="1900" dirty="0" smtClean="0"/>
              <a:t>	</a:t>
            </a:r>
          </a:p>
          <a:p>
            <a:r>
              <a:rPr lang="en-US" sz="1900" dirty="0" err="1" smtClean="0"/>
              <a:t>Kombinerar</a:t>
            </a:r>
            <a:r>
              <a:rPr lang="en-US" sz="1900" dirty="0" smtClean="0"/>
              <a:t> den </a:t>
            </a:r>
            <a:r>
              <a:rPr lang="en-US" sz="1900" dirty="0" err="1" smtClean="0"/>
              <a:t>globala</a:t>
            </a:r>
            <a:r>
              <a:rPr lang="en-US" sz="1900" dirty="0" smtClean="0"/>
              <a:t> </a:t>
            </a:r>
            <a:r>
              <a:rPr lang="en-US" sz="1900" dirty="0" err="1" smtClean="0"/>
              <a:t>erfarenheten</a:t>
            </a:r>
            <a:r>
              <a:rPr lang="en-US" sz="1900" dirty="0" smtClean="0"/>
              <a:t> </a:t>
            </a:r>
            <a:r>
              <a:rPr lang="en-US" sz="1900" dirty="0" err="1" smtClean="0"/>
              <a:t>och</a:t>
            </a:r>
            <a:r>
              <a:rPr lang="en-US" sz="1900" dirty="0" smtClean="0"/>
              <a:t> </a:t>
            </a:r>
            <a:r>
              <a:rPr lang="en-US" sz="1900" dirty="0" err="1" smtClean="0"/>
              <a:t>resurserna</a:t>
            </a:r>
            <a:r>
              <a:rPr lang="en-US" sz="1900" dirty="0" smtClean="0"/>
              <a:t> med den </a:t>
            </a:r>
            <a:r>
              <a:rPr lang="en-US" sz="1900" dirty="0" err="1" smtClean="0"/>
              <a:t>lokala</a:t>
            </a:r>
            <a:r>
              <a:rPr lang="en-US" sz="1900" dirty="0" smtClean="0"/>
              <a:t> </a:t>
            </a:r>
            <a:r>
              <a:rPr lang="en-US" sz="1900" dirty="0" err="1" smtClean="0"/>
              <a:t>närvaron</a:t>
            </a:r>
            <a:r>
              <a:rPr lang="en-US" sz="1900" dirty="0" smtClean="0"/>
              <a:t> </a:t>
            </a:r>
            <a:r>
              <a:rPr lang="en-US" sz="1900" dirty="0" err="1" smtClean="0"/>
              <a:t>och</a:t>
            </a:r>
            <a:r>
              <a:rPr lang="en-US" sz="1900" dirty="0" smtClean="0"/>
              <a:t> </a:t>
            </a:r>
            <a:r>
              <a:rPr lang="en-US" sz="1900" dirty="0" err="1" smtClean="0"/>
              <a:t>kompetensen</a:t>
            </a:r>
            <a:r>
              <a:rPr lang="en-US" sz="1900" dirty="0" smtClean="0"/>
              <a:t> </a:t>
            </a:r>
            <a:r>
              <a:rPr lang="en-US" sz="1900" dirty="0" err="1" smtClean="0"/>
              <a:t>för</a:t>
            </a:r>
            <a:r>
              <a:rPr lang="en-US" sz="1900" dirty="0" smtClean="0"/>
              <a:t> </a:t>
            </a:r>
            <a:r>
              <a:rPr lang="en-US" sz="1900" dirty="0" err="1" smtClean="0"/>
              <a:t>varje</a:t>
            </a:r>
            <a:r>
              <a:rPr lang="en-US" sz="1900" dirty="0" smtClean="0"/>
              <a:t> </a:t>
            </a:r>
            <a:r>
              <a:rPr lang="en-US" sz="1900" dirty="0" err="1" smtClean="0"/>
              <a:t>projekt</a:t>
            </a:r>
            <a:endParaRPr lang="en-US" sz="1900" dirty="0" smtClean="0"/>
          </a:p>
          <a:p>
            <a:r>
              <a:rPr lang="en-US" sz="1900" dirty="0" err="1" smtClean="0"/>
              <a:t>Cirka</a:t>
            </a:r>
            <a:r>
              <a:rPr lang="en-US" sz="1900" dirty="0" smtClean="0"/>
              <a:t> </a:t>
            </a:r>
            <a:r>
              <a:rPr lang="en-US" sz="1900" dirty="0"/>
              <a:t>1900 </a:t>
            </a:r>
            <a:r>
              <a:rPr lang="en-US" sz="1900" dirty="0" err="1" smtClean="0"/>
              <a:t>medarbetare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en-US" sz="1900" dirty="0" smtClean="0"/>
              <a:t> </a:t>
            </a:r>
            <a:r>
              <a:rPr lang="en-US" sz="1900" dirty="0"/>
              <a:t>28 </a:t>
            </a:r>
            <a:r>
              <a:rPr lang="en-US" sz="1900" dirty="0" err="1" smtClean="0"/>
              <a:t>länder</a:t>
            </a:r>
            <a:endParaRPr lang="en-US" sz="1900" dirty="0"/>
          </a:p>
          <a:p>
            <a:r>
              <a:rPr lang="en-US" sz="1900" dirty="0" err="1" smtClean="0"/>
              <a:t>Omsättning</a:t>
            </a:r>
            <a:r>
              <a:rPr lang="en-US" sz="1900" dirty="0" smtClean="0"/>
              <a:t> 2010: </a:t>
            </a:r>
            <a:r>
              <a:rPr lang="en-US" sz="1900" dirty="0"/>
              <a:t>US$ </a:t>
            </a:r>
            <a:r>
              <a:rPr lang="en-US" sz="1900" dirty="0" smtClean="0"/>
              <a:t>1.2 </a:t>
            </a:r>
            <a:r>
              <a:rPr lang="en-US" sz="1900" dirty="0" err="1" smtClean="0"/>
              <a:t>miljarder</a:t>
            </a:r>
            <a:endParaRPr lang="en-US" sz="1900" dirty="0"/>
          </a:p>
          <a:p>
            <a:r>
              <a:rPr lang="en-US" sz="1900" dirty="0" err="1" smtClean="0"/>
              <a:t>Projekt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en-US" sz="1900" dirty="0" smtClean="0"/>
              <a:t> </a:t>
            </a:r>
            <a:r>
              <a:rPr lang="en-US" sz="1900" dirty="0" err="1" smtClean="0"/>
              <a:t>över</a:t>
            </a:r>
            <a:r>
              <a:rPr lang="en-US" sz="1900" dirty="0" smtClean="0"/>
              <a:t> </a:t>
            </a:r>
            <a:r>
              <a:rPr lang="en-US" sz="1900" dirty="0"/>
              <a:t>75 </a:t>
            </a:r>
            <a:r>
              <a:rPr lang="en-US" sz="1900" dirty="0" err="1" smtClean="0"/>
              <a:t>länder</a:t>
            </a:r>
            <a:endParaRPr lang="en-US" sz="1900" dirty="0"/>
          </a:p>
        </p:txBody>
      </p:sp>
      <p:pic>
        <p:nvPicPr>
          <p:cNvPr id="2174984" name="Picture 8" descr="Sohar picture for PR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430713"/>
            <a:ext cx="1116013" cy="822325"/>
          </a:xfrm>
          <a:prstGeom prst="rect">
            <a:avLst/>
          </a:prstGeom>
          <a:noFill/>
        </p:spPr>
      </p:pic>
      <p:pic>
        <p:nvPicPr>
          <p:cNvPr id="2174987" name="Picture 11" descr="Mining"/>
          <p:cNvPicPr>
            <a:picLocks noChangeAspect="1" noChangeArrowheads="1"/>
          </p:cNvPicPr>
          <p:nvPr/>
        </p:nvPicPr>
        <p:blipFill>
          <a:blip r:embed="rId4" cstate="print"/>
          <a:srcRect b="17"/>
          <a:stretch>
            <a:fillRect/>
          </a:stretch>
        </p:blipFill>
        <p:spPr bwMode="auto">
          <a:xfrm>
            <a:off x="207963" y="2544763"/>
            <a:ext cx="1116012" cy="815975"/>
          </a:xfrm>
          <a:prstGeom prst="rect">
            <a:avLst/>
          </a:prstGeom>
          <a:noFill/>
        </p:spPr>
      </p:pic>
      <p:pic>
        <p:nvPicPr>
          <p:cNvPr id="2174988" name="Picture 12" descr="01127204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5367338"/>
            <a:ext cx="1116013" cy="814387"/>
          </a:xfrm>
          <a:prstGeom prst="rect">
            <a:avLst/>
          </a:prstGeom>
          <a:noFill/>
        </p:spPr>
      </p:pic>
      <p:pic>
        <p:nvPicPr>
          <p:cNvPr id="2174989" name="Picture 13" descr="Lave-2"/>
          <p:cNvPicPr>
            <a:picLocks noChangeAspect="1" noChangeArrowheads="1"/>
          </p:cNvPicPr>
          <p:nvPr/>
        </p:nvPicPr>
        <p:blipFill>
          <a:blip r:embed="rId6" cstate="print"/>
          <a:srcRect b="-6"/>
          <a:stretch>
            <a:fillRect/>
          </a:stretch>
        </p:blipFill>
        <p:spPr bwMode="auto">
          <a:xfrm>
            <a:off x="215900" y="1592263"/>
            <a:ext cx="1098550" cy="839787"/>
          </a:xfrm>
          <a:prstGeom prst="rect">
            <a:avLst/>
          </a:prstGeom>
          <a:noFill/>
        </p:spPr>
      </p:pic>
      <p:pic>
        <p:nvPicPr>
          <p:cNvPr id="2174985" name="Picture 9" descr="00759239_2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 r="-479"/>
          <a:stretch>
            <a:fillRect/>
          </a:stretch>
        </p:blipFill>
        <p:spPr bwMode="auto">
          <a:xfrm>
            <a:off x="200025" y="3468688"/>
            <a:ext cx="1131888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ABB Group </a:t>
            </a:r>
          </a:p>
          <a:p>
            <a:fld id="{553A8153-A633-410C-97FF-682CC39574FC}" type="datetime4">
              <a:rPr lang="en-US"/>
              <a:pPr/>
              <a:t>January 26, 2012</a:t>
            </a:fld>
            <a:r>
              <a:rPr lang="en-US"/>
              <a:t> | Slide </a:t>
            </a:r>
            <a:fld id="{AB4A4964-1E81-4703-B867-5B5AC7618E8D}" type="slidenum">
              <a:rPr lang="en-US"/>
              <a:pPr/>
              <a:t>4</a:t>
            </a:fld>
            <a:endParaRPr lang="en-US"/>
          </a:p>
        </p:txBody>
      </p:sp>
      <p:pic>
        <p:nvPicPr>
          <p:cNvPr id="2139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1990725"/>
            <a:ext cx="86915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39139" name="Rectangle 3"/>
          <p:cNvSpPr>
            <a:spLocks noChangeArrowheads="1"/>
          </p:cNvSpPr>
          <p:nvPr/>
        </p:nvSpPr>
        <p:spPr bwMode="auto">
          <a:xfrm>
            <a:off x="7040563" y="3165475"/>
            <a:ext cx="1884362" cy="28829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39140" name="Rectangle 4"/>
          <p:cNvSpPr>
            <a:spLocks noChangeArrowheads="1"/>
          </p:cNvSpPr>
          <p:nvPr/>
        </p:nvSpPr>
        <p:spPr bwMode="auto">
          <a:xfrm>
            <a:off x="4783138" y="3165475"/>
            <a:ext cx="1884362" cy="28829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39141" name="Rectangle 5"/>
          <p:cNvSpPr>
            <a:spLocks noChangeArrowheads="1"/>
          </p:cNvSpPr>
          <p:nvPr/>
        </p:nvSpPr>
        <p:spPr bwMode="auto">
          <a:xfrm>
            <a:off x="2490788" y="3165475"/>
            <a:ext cx="1884362" cy="28829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39142" name="Rectangle 6"/>
          <p:cNvSpPr>
            <a:spLocks noChangeArrowheads="1"/>
          </p:cNvSpPr>
          <p:nvPr/>
        </p:nvSpPr>
        <p:spPr bwMode="auto">
          <a:xfrm>
            <a:off x="215900" y="3165475"/>
            <a:ext cx="1939925" cy="28829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391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Från</a:t>
            </a:r>
            <a:r>
              <a:rPr lang="de-CH" dirty="0" smtClean="0"/>
              <a:t> </a:t>
            </a:r>
            <a:r>
              <a:rPr lang="de-CH" dirty="0" err="1" smtClean="0"/>
              <a:t>gruva</a:t>
            </a:r>
            <a:r>
              <a:rPr lang="de-CH" dirty="0" smtClean="0"/>
              <a:t> </a:t>
            </a:r>
            <a:r>
              <a:rPr lang="de-CH" dirty="0" err="1" smtClean="0"/>
              <a:t>till</a:t>
            </a:r>
            <a:r>
              <a:rPr lang="de-CH" dirty="0" smtClean="0"/>
              <a:t> </a:t>
            </a:r>
            <a:r>
              <a:rPr lang="de-CH" dirty="0" err="1" smtClean="0"/>
              <a:t>marknad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 smtClean="0">
                <a:solidFill>
                  <a:schemeClr val="accent2"/>
                </a:solidFill>
              </a:rPr>
              <a:t>Affärsområde</a:t>
            </a:r>
            <a:r>
              <a:rPr lang="de-CH" dirty="0" smtClean="0">
                <a:solidFill>
                  <a:schemeClr val="accent2"/>
                </a:solidFill>
              </a:rPr>
              <a:t> Minerals/Mining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39144" name="AutoShape 8"/>
          <p:cNvSpPr>
            <a:spLocks noChangeArrowheads="1"/>
          </p:cNvSpPr>
          <p:nvPr/>
        </p:nvSpPr>
        <p:spPr bwMode="auto">
          <a:xfrm>
            <a:off x="215900" y="1582738"/>
            <a:ext cx="8712200" cy="433387"/>
          </a:xfrm>
          <a:prstGeom prst="homePlate">
            <a:avLst>
              <a:gd name="adj" fmla="val 502565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sv-SE"/>
          </a:p>
        </p:txBody>
      </p:sp>
      <p:sp>
        <p:nvSpPr>
          <p:cNvPr id="2139145" name="Rectangle 9"/>
          <p:cNvSpPr>
            <a:spLocks noChangeArrowheads="1"/>
          </p:cNvSpPr>
          <p:nvPr/>
        </p:nvSpPr>
        <p:spPr bwMode="auto">
          <a:xfrm>
            <a:off x="2274888" y="1638300"/>
            <a:ext cx="40909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600"/>
              <a:t>Production value chain – from mine to market</a:t>
            </a:r>
          </a:p>
        </p:txBody>
      </p:sp>
      <p:sp>
        <p:nvSpPr>
          <p:cNvPr id="2139146" name="Rectangle 10"/>
          <p:cNvSpPr>
            <a:spLocks noChangeArrowheads="1"/>
          </p:cNvSpPr>
          <p:nvPr/>
        </p:nvSpPr>
        <p:spPr bwMode="auto">
          <a:xfrm>
            <a:off x="215900" y="2852738"/>
            <a:ext cx="89281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 b="1" dirty="0"/>
              <a:t> Mining                                  </a:t>
            </a:r>
            <a:r>
              <a:rPr lang="en-US" sz="1400" b="1" dirty="0" smtClean="0"/>
              <a:t>Preparation                            </a:t>
            </a:r>
            <a:r>
              <a:rPr lang="en-US" sz="1400" b="1" dirty="0"/>
              <a:t>Processing                            Refining</a:t>
            </a:r>
          </a:p>
        </p:txBody>
      </p:sp>
      <p:sp>
        <p:nvSpPr>
          <p:cNvPr id="2139147" name="Text Box 11"/>
          <p:cNvSpPr txBox="1">
            <a:spLocks noChangeArrowheads="1"/>
          </p:cNvSpPr>
          <p:nvPr/>
        </p:nvSpPr>
        <p:spPr bwMode="auto">
          <a:xfrm>
            <a:off x="2455863" y="3271838"/>
            <a:ext cx="1404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Crushing, grinding,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screening </a:t>
            </a:r>
          </a:p>
        </p:txBody>
      </p:sp>
      <p:sp>
        <p:nvSpPr>
          <p:cNvPr id="2139148" name="Text Box 12"/>
          <p:cNvSpPr txBox="1">
            <a:spLocks noChangeArrowheads="1"/>
          </p:cNvSpPr>
          <p:nvPr/>
        </p:nvSpPr>
        <p:spPr bwMode="auto">
          <a:xfrm>
            <a:off x="169863" y="3282950"/>
            <a:ext cx="2054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Underground, hoisting, ven-tilation, continuous open pit, shovel excavators, draglines</a:t>
            </a:r>
          </a:p>
        </p:txBody>
      </p:sp>
      <p:sp>
        <p:nvSpPr>
          <p:cNvPr id="2139149" name="Text Box 13"/>
          <p:cNvSpPr txBox="1">
            <a:spLocks noChangeArrowheads="1"/>
          </p:cNvSpPr>
          <p:nvPr/>
        </p:nvSpPr>
        <p:spPr bwMode="auto">
          <a:xfrm>
            <a:off x="7021513" y="3282950"/>
            <a:ext cx="17954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Leaching, electrolysis, smelting</a:t>
            </a:r>
          </a:p>
        </p:txBody>
      </p:sp>
      <p:sp>
        <p:nvSpPr>
          <p:cNvPr id="2139150" name="Text Box 14"/>
          <p:cNvSpPr txBox="1">
            <a:spLocks noChangeArrowheads="1"/>
          </p:cNvSpPr>
          <p:nvPr/>
        </p:nvSpPr>
        <p:spPr bwMode="auto">
          <a:xfrm>
            <a:off x="4754563" y="3281363"/>
            <a:ext cx="18335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Beneficiation, blending, calcining, concentration, agglomeration</a:t>
            </a:r>
          </a:p>
        </p:txBody>
      </p:sp>
      <p:sp>
        <p:nvSpPr>
          <p:cNvPr id="2139151" name="Rectangle 15"/>
          <p:cNvSpPr>
            <a:spLocks noChangeArrowheads="1"/>
          </p:cNvSpPr>
          <p:nvPr/>
        </p:nvSpPr>
        <p:spPr bwMode="auto">
          <a:xfrm>
            <a:off x="215900" y="4244975"/>
            <a:ext cx="8723313" cy="223838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2" name="Rectangle 16"/>
          <p:cNvSpPr>
            <a:spLocks noChangeArrowheads="1"/>
          </p:cNvSpPr>
          <p:nvPr/>
        </p:nvSpPr>
        <p:spPr bwMode="auto">
          <a:xfrm>
            <a:off x="215900" y="4546600"/>
            <a:ext cx="8712200" cy="223838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3" name="Rectangle 17"/>
          <p:cNvSpPr>
            <a:spLocks noChangeArrowheads="1"/>
          </p:cNvSpPr>
          <p:nvPr/>
        </p:nvSpPr>
        <p:spPr bwMode="auto">
          <a:xfrm>
            <a:off x="215900" y="5437188"/>
            <a:ext cx="8712200" cy="212725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4" name="Rectangle 18"/>
          <p:cNvSpPr>
            <a:spLocks noChangeArrowheads="1"/>
          </p:cNvSpPr>
          <p:nvPr/>
        </p:nvSpPr>
        <p:spPr bwMode="auto">
          <a:xfrm>
            <a:off x="215900" y="3946525"/>
            <a:ext cx="6457950" cy="234950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5" name="Rectangle 19"/>
          <p:cNvSpPr>
            <a:spLocks noChangeArrowheads="1"/>
          </p:cNvSpPr>
          <p:nvPr/>
        </p:nvSpPr>
        <p:spPr bwMode="auto">
          <a:xfrm>
            <a:off x="215900" y="5137150"/>
            <a:ext cx="4160838" cy="223838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6" name="Rectangle 20"/>
          <p:cNvSpPr>
            <a:spLocks noChangeArrowheads="1"/>
          </p:cNvSpPr>
          <p:nvPr/>
        </p:nvSpPr>
        <p:spPr bwMode="auto">
          <a:xfrm>
            <a:off x="204788" y="4835525"/>
            <a:ext cx="8723312" cy="223838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57" name="Rectangle 21"/>
          <p:cNvSpPr>
            <a:spLocks noChangeArrowheads="1"/>
          </p:cNvSpPr>
          <p:nvPr/>
        </p:nvSpPr>
        <p:spPr bwMode="auto">
          <a:xfrm>
            <a:off x="249238" y="4808538"/>
            <a:ext cx="1939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Iron</a:t>
            </a:r>
          </a:p>
        </p:txBody>
      </p:sp>
      <p:sp>
        <p:nvSpPr>
          <p:cNvPr id="2139158" name="Rectangle 22"/>
          <p:cNvSpPr>
            <a:spLocks noChangeArrowheads="1"/>
          </p:cNvSpPr>
          <p:nvPr/>
        </p:nvSpPr>
        <p:spPr bwMode="auto">
          <a:xfrm>
            <a:off x="249238" y="4216400"/>
            <a:ext cx="1939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Aluminium</a:t>
            </a:r>
          </a:p>
        </p:txBody>
      </p:sp>
      <p:sp>
        <p:nvSpPr>
          <p:cNvPr id="2139159" name="Rectangle 23"/>
          <p:cNvSpPr>
            <a:spLocks noChangeArrowheads="1"/>
          </p:cNvSpPr>
          <p:nvPr/>
        </p:nvSpPr>
        <p:spPr bwMode="auto">
          <a:xfrm>
            <a:off x="249238" y="4524375"/>
            <a:ext cx="1939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Copper / Gold</a:t>
            </a:r>
          </a:p>
        </p:txBody>
      </p:sp>
      <p:sp>
        <p:nvSpPr>
          <p:cNvPr id="2139160" name="Rectangle 24"/>
          <p:cNvSpPr>
            <a:spLocks noChangeArrowheads="1"/>
          </p:cNvSpPr>
          <p:nvPr/>
        </p:nvSpPr>
        <p:spPr bwMode="auto">
          <a:xfrm>
            <a:off x="249238" y="5413375"/>
            <a:ext cx="29686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Various other minerals</a:t>
            </a:r>
          </a:p>
        </p:txBody>
      </p:sp>
      <p:sp>
        <p:nvSpPr>
          <p:cNvPr id="2139161" name="Rectangle 25"/>
          <p:cNvSpPr>
            <a:spLocks noChangeArrowheads="1"/>
          </p:cNvSpPr>
          <p:nvPr/>
        </p:nvSpPr>
        <p:spPr bwMode="auto">
          <a:xfrm>
            <a:off x="261938" y="3925888"/>
            <a:ext cx="1939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Cement</a:t>
            </a:r>
          </a:p>
        </p:txBody>
      </p:sp>
      <p:sp>
        <p:nvSpPr>
          <p:cNvPr id="2139162" name="Rectangle 26"/>
          <p:cNvSpPr>
            <a:spLocks noChangeArrowheads="1"/>
          </p:cNvSpPr>
          <p:nvPr/>
        </p:nvSpPr>
        <p:spPr bwMode="auto">
          <a:xfrm>
            <a:off x="249238" y="5114925"/>
            <a:ext cx="19399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Coal</a:t>
            </a:r>
          </a:p>
        </p:txBody>
      </p:sp>
      <p:sp>
        <p:nvSpPr>
          <p:cNvPr id="2139163" name="Text Box 27"/>
          <p:cNvSpPr txBox="1">
            <a:spLocks noChangeArrowheads="1"/>
          </p:cNvSpPr>
          <p:nvPr/>
        </p:nvSpPr>
        <p:spPr bwMode="auto">
          <a:xfrm>
            <a:off x="4756150" y="4806950"/>
            <a:ext cx="2120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Pellets              DRI   HBI</a:t>
            </a:r>
          </a:p>
        </p:txBody>
      </p:sp>
      <p:sp>
        <p:nvSpPr>
          <p:cNvPr id="2139164" name="Text Box 28"/>
          <p:cNvSpPr txBox="1">
            <a:spLocks noChangeArrowheads="1"/>
          </p:cNvSpPr>
          <p:nvPr/>
        </p:nvSpPr>
        <p:spPr bwMode="auto">
          <a:xfrm>
            <a:off x="4749800" y="4535488"/>
            <a:ext cx="1797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Concentrate</a:t>
            </a:r>
          </a:p>
        </p:txBody>
      </p:sp>
      <p:sp>
        <p:nvSpPr>
          <p:cNvPr id="2139165" name="Text Box 29"/>
          <p:cNvSpPr txBox="1">
            <a:spLocks noChangeArrowheads="1"/>
          </p:cNvSpPr>
          <p:nvPr/>
        </p:nvSpPr>
        <p:spPr bwMode="auto">
          <a:xfrm>
            <a:off x="4746625" y="3927475"/>
            <a:ext cx="1797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Lime   clinker   cement</a:t>
            </a:r>
          </a:p>
        </p:txBody>
      </p:sp>
      <p:sp>
        <p:nvSpPr>
          <p:cNvPr id="2139166" name="Text Box 30"/>
          <p:cNvSpPr txBox="1">
            <a:spLocks noChangeArrowheads="1"/>
          </p:cNvSpPr>
          <p:nvPr/>
        </p:nvSpPr>
        <p:spPr bwMode="auto">
          <a:xfrm>
            <a:off x="7011988" y="4230688"/>
            <a:ext cx="1797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Ingots     billets</a:t>
            </a:r>
          </a:p>
        </p:txBody>
      </p:sp>
      <p:sp>
        <p:nvSpPr>
          <p:cNvPr id="2139167" name="Text Box 31"/>
          <p:cNvSpPr txBox="1">
            <a:spLocks noChangeArrowheads="1"/>
          </p:cNvSpPr>
          <p:nvPr/>
        </p:nvSpPr>
        <p:spPr bwMode="auto">
          <a:xfrm>
            <a:off x="7008813" y="4535488"/>
            <a:ext cx="1797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Cathodes</a:t>
            </a:r>
          </a:p>
        </p:txBody>
      </p:sp>
      <p:sp>
        <p:nvSpPr>
          <p:cNvPr id="2139168" name="Text Box 32"/>
          <p:cNvSpPr txBox="1">
            <a:spLocks noChangeArrowheads="1"/>
          </p:cNvSpPr>
          <p:nvPr/>
        </p:nvSpPr>
        <p:spPr bwMode="auto">
          <a:xfrm>
            <a:off x="7008813" y="5421313"/>
            <a:ext cx="1797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Ingots      bars</a:t>
            </a:r>
          </a:p>
        </p:txBody>
      </p:sp>
      <p:sp>
        <p:nvSpPr>
          <p:cNvPr id="2139169" name="Rectangle 33"/>
          <p:cNvSpPr>
            <a:spLocks noChangeArrowheads="1"/>
          </p:cNvSpPr>
          <p:nvPr/>
        </p:nvSpPr>
        <p:spPr bwMode="auto">
          <a:xfrm>
            <a:off x="217488" y="5808663"/>
            <a:ext cx="8712200" cy="261937"/>
          </a:xfrm>
          <a:prstGeom prst="rect">
            <a:avLst/>
          </a:prstGeom>
          <a:solidFill>
            <a:srgbClr val="FFDB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39170" name="Rectangle 34"/>
          <p:cNvSpPr>
            <a:spLocks noChangeArrowheads="1"/>
          </p:cNvSpPr>
          <p:nvPr/>
        </p:nvSpPr>
        <p:spPr bwMode="auto">
          <a:xfrm>
            <a:off x="2911475" y="5826125"/>
            <a:ext cx="32797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2563" indent="-182563">
              <a:buFont typeface="Wingdings" pitchFamily="2" charset="2"/>
              <a:buNone/>
            </a:pPr>
            <a:r>
              <a:rPr lang="en-US" sz="1400"/>
              <a:t>Transportation                       Port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© ABB Group </a:t>
            </a:r>
          </a:p>
          <a:p>
            <a:pPr>
              <a:defRPr/>
            </a:pPr>
            <a:fld id="{8923C3FA-2AB0-4BCF-A4B1-7923F923C8E0}" type="datetime4">
              <a:rPr lang="pt-BR" smtClean="0"/>
              <a:pPr>
                <a:defRPr/>
              </a:pPr>
              <a:t>26 de janeiro de 2012</a:t>
            </a:fld>
            <a:r>
              <a:rPr lang="en-US" smtClean="0"/>
              <a:t> | Slide </a:t>
            </a:r>
            <a:fld id="{50F91801-0B9D-4ABE-844F-C3211DD92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601913" y="5897563"/>
            <a:ext cx="34925" cy="17462"/>
          </a:xfrm>
          <a:custGeom>
            <a:avLst/>
            <a:gdLst>
              <a:gd name="T0" fmla="*/ 15 w 32"/>
              <a:gd name="T1" fmla="*/ 4 h 16"/>
              <a:gd name="T2" fmla="*/ 12 w 32"/>
              <a:gd name="T3" fmla="*/ 4 h 16"/>
              <a:gd name="T4" fmla="*/ 12 w 32"/>
              <a:gd name="T5" fmla="*/ 8 h 16"/>
              <a:gd name="T6" fmla="*/ 4 w 32"/>
              <a:gd name="T7" fmla="*/ 4 h 16"/>
              <a:gd name="T8" fmla="*/ 0 w 32"/>
              <a:gd name="T9" fmla="*/ 4 h 16"/>
              <a:gd name="T10" fmla="*/ 0 w 32"/>
              <a:gd name="T11" fmla="*/ 0 h 16"/>
              <a:gd name="T12" fmla="*/ 8 w 32"/>
              <a:gd name="T13" fmla="*/ 0 h 16"/>
              <a:gd name="T14" fmla="*/ 15 w 32"/>
              <a:gd name="T15" fmla="*/ 4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16"/>
              <a:gd name="T26" fmla="*/ 32 w 32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16">
                <a:moveTo>
                  <a:pt x="32" y="8"/>
                </a:moveTo>
                <a:lnTo>
                  <a:pt x="24" y="8"/>
                </a:lnTo>
                <a:lnTo>
                  <a:pt x="24" y="16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lnTo>
                  <a:pt x="16" y="0"/>
                </a:lnTo>
                <a:lnTo>
                  <a:pt x="32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565400" y="5745163"/>
            <a:ext cx="9525" cy="36512"/>
          </a:xfrm>
          <a:custGeom>
            <a:avLst/>
            <a:gdLst>
              <a:gd name="T0" fmla="*/ 5 w 8"/>
              <a:gd name="T1" fmla="*/ 17 h 32"/>
              <a:gd name="T2" fmla="*/ 5 w 8"/>
              <a:gd name="T3" fmla="*/ 12 h 32"/>
              <a:gd name="T4" fmla="*/ 5 w 8"/>
              <a:gd name="T5" fmla="*/ 4 h 32"/>
              <a:gd name="T6" fmla="*/ 5 w 8"/>
              <a:gd name="T7" fmla="*/ 0 h 32"/>
              <a:gd name="T8" fmla="*/ 5 w 8"/>
              <a:gd name="T9" fmla="*/ 4 h 32"/>
              <a:gd name="T10" fmla="*/ 0 w 8"/>
              <a:gd name="T11" fmla="*/ 9 h 32"/>
              <a:gd name="T12" fmla="*/ 5 w 8"/>
              <a:gd name="T13" fmla="*/ 12 h 32"/>
              <a:gd name="T14" fmla="*/ 5 w 8"/>
              <a:gd name="T15" fmla="*/ 17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32"/>
              <a:gd name="T26" fmla="*/ 8 w 8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32">
                <a:moveTo>
                  <a:pt x="8" y="32"/>
                </a:moveTo>
                <a:lnTo>
                  <a:pt x="8" y="24"/>
                </a:lnTo>
                <a:lnTo>
                  <a:pt x="8" y="8"/>
                </a:lnTo>
                <a:lnTo>
                  <a:pt x="8" y="0"/>
                </a:lnTo>
                <a:lnTo>
                  <a:pt x="8" y="8"/>
                </a:lnTo>
                <a:lnTo>
                  <a:pt x="0" y="16"/>
                </a:lnTo>
                <a:lnTo>
                  <a:pt x="8" y="24"/>
                </a:lnTo>
                <a:lnTo>
                  <a:pt x="8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584450" y="5540375"/>
            <a:ext cx="25400" cy="44450"/>
          </a:xfrm>
          <a:custGeom>
            <a:avLst/>
            <a:gdLst>
              <a:gd name="T0" fmla="*/ 3 w 24"/>
              <a:gd name="T1" fmla="*/ 4 h 40"/>
              <a:gd name="T2" fmla="*/ 3 w 24"/>
              <a:gd name="T3" fmla="*/ 0 h 40"/>
              <a:gd name="T4" fmla="*/ 11 w 24"/>
              <a:gd name="T5" fmla="*/ 4 h 40"/>
              <a:gd name="T6" fmla="*/ 11 w 24"/>
              <a:gd name="T7" fmla="*/ 8 h 40"/>
              <a:gd name="T8" fmla="*/ 7 w 24"/>
              <a:gd name="T9" fmla="*/ 15 h 40"/>
              <a:gd name="T10" fmla="*/ 3 w 24"/>
              <a:gd name="T11" fmla="*/ 20 h 40"/>
              <a:gd name="T12" fmla="*/ 0 w 24"/>
              <a:gd name="T13" fmla="*/ 20 h 40"/>
              <a:gd name="T14" fmla="*/ 3 w 24"/>
              <a:gd name="T15" fmla="*/ 4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40"/>
              <a:gd name="T26" fmla="*/ 24 w 24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40">
                <a:moveTo>
                  <a:pt x="8" y="8"/>
                </a:moveTo>
                <a:lnTo>
                  <a:pt x="8" y="0"/>
                </a:lnTo>
                <a:lnTo>
                  <a:pt x="24" y="8"/>
                </a:lnTo>
                <a:lnTo>
                  <a:pt x="24" y="16"/>
                </a:lnTo>
                <a:lnTo>
                  <a:pt x="16" y="32"/>
                </a:lnTo>
                <a:lnTo>
                  <a:pt x="8" y="40"/>
                </a:lnTo>
                <a:lnTo>
                  <a:pt x="0" y="40"/>
                </a:lnTo>
                <a:lnTo>
                  <a:pt x="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378075" y="3949700"/>
            <a:ext cx="214313" cy="80963"/>
          </a:xfrm>
          <a:custGeom>
            <a:avLst/>
            <a:gdLst>
              <a:gd name="T0" fmla="*/ 0 w 192"/>
              <a:gd name="T1" fmla="*/ 8 h 72"/>
              <a:gd name="T2" fmla="*/ 8 w 192"/>
              <a:gd name="T3" fmla="*/ 0 h 72"/>
              <a:gd name="T4" fmla="*/ 16 w 192"/>
              <a:gd name="T5" fmla="*/ 0 h 72"/>
              <a:gd name="T6" fmla="*/ 24 w 192"/>
              <a:gd name="T7" fmla="*/ 0 h 72"/>
              <a:gd name="T8" fmla="*/ 36 w 192"/>
              <a:gd name="T9" fmla="*/ 0 h 72"/>
              <a:gd name="T10" fmla="*/ 44 w 192"/>
              <a:gd name="T11" fmla="*/ 4 h 72"/>
              <a:gd name="T12" fmla="*/ 44 w 192"/>
              <a:gd name="T13" fmla="*/ 8 h 72"/>
              <a:gd name="T14" fmla="*/ 51 w 192"/>
              <a:gd name="T15" fmla="*/ 8 h 72"/>
              <a:gd name="T16" fmla="*/ 68 w 192"/>
              <a:gd name="T17" fmla="*/ 20 h 72"/>
              <a:gd name="T18" fmla="*/ 71 w 192"/>
              <a:gd name="T19" fmla="*/ 20 h 72"/>
              <a:gd name="T20" fmla="*/ 75 w 192"/>
              <a:gd name="T21" fmla="*/ 24 h 72"/>
              <a:gd name="T22" fmla="*/ 83 w 192"/>
              <a:gd name="T23" fmla="*/ 28 h 72"/>
              <a:gd name="T24" fmla="*/ 91 w 192"/>
              <a:gd name="T25" fmla="*/ 28 h 72"/>
              <a:gd name="T26" fmla="*/ 95 w 192"/>
              <a:gd name="T27" fmla="*/ 32 h 72"/>
              <a:gd name="T28" fmla="*/ 79 w 192"/>
              <a:gd name="T29" fmla="*/ 36 h 72"/>
              <a:gd name="T30" fmla="*/ 75 w 192"/>
              <a:gd name="T31" fmla="*/ 32 h 72"/>
              <a:gd name="T32" fmla="*/ 63 w 192"/>
              <a:gd name="T33" fmla="*/ 36 h 72"/>
              <a:gd name="T34" fmla="*/ 59 w 192"/>
              <a:gd name="T35" fmla="*/ 36 h 72"/>
              <a:gd name="T36" fmla="*/ 59 w 192"/>
              <a:gd name="T37" fmla="*/ 32 h 72"/>
              <a:gd name="T38" fmla="*/ 63 w 192"/>
              <a:gd name="T39" fmla="*/ 28 h 72"/>
              <a:gd name="T40" fmla="*/ 63 w 192"/>
              <a:gd name="T41" fmla="*/ 24 h 72"/>
              <a:gd name="T42" fmla="*/ 56 w 192"/>
              <a:gd name="T43" fmla="*/ 24 h 72"/>
              <a:gd name="T44" fmla="*/ 48 w 192"/>
              <a:gd name="T45" fmla="*/ 16 h 72"/>
              <a:gd name="T46" fmla="*/ 39 w 192"/>
              <a:gd name="T47" fmla="*/ 16 h 72"/>
              <a:gd name="T48" fmla="*/ 36 w 192"/>
              <a:gd name="T49" fmla="*/ 12 h 72"/>
              <a:gd name="T50" fmla="*/ 27 w 192"/>
              <a:gd name="T51" fmla="*/ 12 h 72"/>
              <a:gd name="T52" fmla="*/ 20 w 192"/>
              <a:gd name="T53" fmla="*/ 8 h 72"/>
              <a:gd name="T54" fmla="*/ 20 w 192"/>
              <a:gd name="T55" fmla="*/ 4 h 72"/>
              <a:gd name="T56" fmla="*/ 16 w 192"/>
              <a:gd name="T57" fmla="*/ 4 h 72"/>
              <a:gd name="T58" fmla="*/ 4 w 192"/>
              <a:gd name="T59" fmla="*/ 12 h 72"/>
              <a:gd name="T60" fmla="*/ 4 w 192"/>
              <a:gd name="T61" fmla="*/ 8 h 72"/>
              <a:gd name="T62" fmla="*/ 0 w 192"/>
              <a:gd name="T63" fmla="*/ 8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2"/>
              <a:gd name="T97" fmla="*/ 0 h 72"/>
              <a:gd name="T98" fmla="*/ 192 w 192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2" h="72">
                <a:moveTo>
                  <a:pt x="0" y="16"/>
                </a:moveTo>
                <a:lnTo>
                  <a:pt x="16" y="0"/>
                </a:lnTo>
                <a:lnTo>
                  <a:pt x="32" y="0"/>
                </a:lnTo>
                <a:lnTo>
                  <a:pt x="48" y="0"/>
                </a:lnTo>
                <a:lnTo>
                  <a:pt x="72" y="0"/>
                </a:lnTo>
                <a:lnTo>
                  <a:pt x="88" y="8"/>
                </a:lnTo>
                <a:lnTo>
                  <a:pt x="88" y="16"/>
                </a:lnTo>
                <a:lnTo>
                  <a:pt x="104" y="16"/>
                </a:lnTo>
                <a:lnTo>
                  <a:pt x="136" y="40"/>
                </a:lnTo>
                <a:lnTo>
                  <a:pt x="144" y="40"/>
                </a:lnTo>
                <a:lnTo>
                  <a:pt x="152" y="48"/>
                </a:lnTo>
                <a:lnTo>
                  <a:pt x="168" y="56"/>
                </a:lnTo>
                <a:lnTo>
                  <a:pt x="184" y="56"/>
                </a:lnTo>
                <a:lnTo>
                  <a:pt x="192" y="64"/>
                </a:lnTo>
                <a:lnTo>
                  <a:pt x="160" y="72"/>
                </a:lnTo>
                <a:lnTo>
                  <a:pt x="152" y="64"/>
                </a:lnTo>
                <a:lnTo>
                  <a:pt x="128" y="72"/>
                </a:lnTo>
                <a:lnTo>
                  <a:pt x="120" y="72"/>
                </a:lnTo>
                <a:lnTo>
                  <a:pt x="120" y="64"/>
                </a:lnTo>
                <a:lnTo>
                  <a:pt x="128" y="56"/>
                </a:lnTo>
                <a:lnTo>
                  <a:pt x="128" y="48"/>
                </a:lnTo>
                <a:lnTo>
                  <a:pt x="112" y="48"/>
                </a:lnTo>
                <a:lnTo>
                  <a:pt x="96" y="32"/>
                </a:lnTo>
                <a:lnTo>
                  <a:pt x="80" y="32"/>
                </a:lnTo>
                <a:lnTo>
                  <a:pt x="72" y="24"/>
                </a:lnTo>
                <a:lnTo>
                  <a:pt x="56" y="24"/>
                </a:lnTo>
                <a:lnTo>
                  <a:pt x="40" y="16"/>
                </a:lnTo>
                <a:lnTo>
                  <a:pt x="40" y="8"/>
                </a:lnTo>
                <a:lnTo>
                  <a:pt x="32" y="8"/>
                </a:lnTo>
                <a:lnTo>
                  <a:pt x="8" y="24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851150" y="4941888"/>
            <a:ext cx="196850" cy="196850"/>
          </a:xfrm>
          <a:custGeom>
            <a:avLst/>
            <a:gdLst>
              <a:gd name="T0" fmla="*/ 0 w 176"/>
              <a:gd name="T1" fmla="*/ 32 h 176"/>
              <a:gd name="T2" fmla="*/ 4 w 176"/>
              <a:gd name="T3" fmla="*/ 24 h 176"/>
              <a:gd name="T4" fmla="*/ 8 w 176"/>
              <a:gd name="T5" fmla="*/ 8 h 176"/>
              <a:gd name="T6" fmla="*/ 8 w 176"/>
              <a:gd name="T7" fmla="*/ 4 h 176"/>
              <a:gd name="T8" fmla="*/ 20 w 176"/>
              <a:gd name="T9" fmla="*/ 0 h 176"/>
              <a:gd name="T10" fmla="*/ 44 w 176"/>
              <a:gd name="T11" fmla="*/ 0 h 176"/>
              <a:gd name="T12" fmla="*/ 51 w 176"/>
              <a:gd name="T13" fmla="*/ 4 h 176"/>
              <a:gd name="T14" fmla="*/ 51 w 176"/>
              <a:gd name="T15" fmla="*/ 27 h 176"/>
              <a:gd name="T16" fmla="*/ 60 w 176"/>
              <a:gd name="T17" fmla="*/ 32 h 176"/>
              <a:gd name="T18" fmla="*/ 75 w 176"/>
              <a:gd name="T19" fmla="*/ 39 h 176"/>
              <a:gd name="T20" fmla="*/ 75 w 176"/>
              <a:gd name="T21" fmla="*/ 48 h 176"/>
              <a:gd name="T22" fmla="*/ 80 w 176"/>
              <a:gd name="T23" fmla="*/ 48 h 176"/>
              <a:gd name="T24" fmla="*/ 87 w 176"/>
              <a:gd name="T25" fmla="*/ 48 h 176"/>
              <a:gd name="T26" fmla="*/ 87 w 176"/>
              <a:gd name="T27" fmla="*/ 60 h 176"/>
              <a:gd name="T28" fmla="*/ 83 w 176"/>
              <a:gd name="T29" fmla="*/ 63 h 176"/>
              <a:gd name="T30" fmla="*/ 83 w 176"/>
              <a:gd name="T31" fmla="*/ 68 h 176"/>
              <a:gd name="T32" fmla="*/ 80 w 176"/>
              <a:gd name="T33" fmla="*/ 80 h 176"/>
              <a:gd name="T34" fmla="*/ 75 w 176"/>
              <a:gd name="T35" fmla="*/ 83 h 176"/>
              <a:gd name="T36" fmla="*/ 60 w 176"/>
              <a:gd name="T37" fmla="*/ 87 h 176"/>
              <a:gd name="T38" fmla="*/ 48 w 176"/>
              <a:gd name="T39" fmla="*/ 87 h 176"/>
              <a:gd name="T40" fmla="*/ 44 w 176"/>
              <a:gd name="T41" fmla="*/ 83 h 176"/>
              <a:gd name="T42" fmla="*/ 56 w 176"/>
              <a:gd name="T43" fmla="*/ 68 h 176"/>
              <a:gd name="T44" fmla="*/ 56 w 176"/>
              <a:gd name="T45" fmla="*/ 63 h 176"/>
              <a:gd name="T46" fmla="*/ 48 w 176"/>
              <a:gd name="T47" fmla="*/ 60 h 176"/>
              <a:gd name="T48" fmla="*/ 36 w 176"/>
              <a:gd name="T49" fmla="*/ 56 h 176"/>
              <a:gd name="T50" fmla="*/ 27 w 176"/>
              <a:gd name="T51" fmla="*/ 48 h 176"/>
              <a:gd name="T52" fmla="*/ 20 w 176"/>
              <a:gd name="T53" fmla="*/ 48 h 176"/>
              <a:gd name="T54" fmla="*/ 12 w 176"/>
              <a:gd name="T55" fmla="*/ 39 h 176"/>
              <a:gd name="T56" fmla="*/ 8 w 176"/>
              <a:gd name="T57" fmla="*/ 36 h 176"/>
              <a:gd name="T58" fmla="*/ 0 w 176"/>
              <a:gd name="T59" fmla="*/ 32 h 17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6"/>
              <a:gd name="T91" fmla="*/ 0 h 176"/>
              <a:gd name="T92" fmla="*/ 176 w 176"/>
              <a:gd name="T93" fmla="*/ 176 h 17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6" h="176">
                <a:moveTo>
                  <a:pt x="0" y="64"/>
                </a:moveTo>
                <a:lnTo>
                  <a:pt x="8" y="48"/>
                </a:lnTo>
                <a:lnTo>
                  <a:pt x="16" y="16"/>
                </a:lnTo>
                <a:lnTo>
                  <a:pt x="16" y="8"/>
                </a:lnTo>
                <a:lnTo>
                  <a:pt x="40" y="0"/>
                </a:lnTo>
                <a:lnTo>
                  <a:pt x="88" y="0"/>
                </a:lnTo>
                <a:lnTo>
                  <a:pt x="104" y="8"/>
                </a:lnTo>
                <a:lnTo>
                  <a:pt x="104" y="56"/>
                </a:lnTo>
                <a:lnTo>
                  <a:pt x="120" y="64"/>
                </a:lnTo>
                <a:lnTo>
                  <a:pt x="152" y="80"/>
                </a:lnTo>
                <a:lnTo>
                  <a:pt x="152" y="96"/>
                </a:lnTo>
                <a:lnTo>
                  <a:pt x="160" y="96"/>
                </a:lnTo>
                <a:lnTo>
                  <a:pt x="176" y="96"/>
                </a:lnTo>
                <a:lnTo>
                  <a:pt x="176" y="120"/>
                </a:lnTo>
                <a:lnTo>
                  <a:pt x="168" y="128"/>
                </a:lnTo>
                <a:lnTo>
                  <a:pt x="168" y="136"/>
                </a:lnTo>
                <a:lnTo>
                  <a:pt x="160" y="160"/>
                </a:lnTo>
                <a:lnTo>
                  <a:pt x="152" y="168"/>
                </a:lnTo>
                <a:lnTo>
                  <a:pt x="120" y="176"/>
                </a:lnTo>
                <a:lnTo>
                  <a:pt x="96" y="176"/>
                </a:lnTo>
                <a:lnTo>
                  <a:pt x="88" y="168"/>
                </a:lnTo>
                <a:lnTo>
                  <a:pt x="112" y="136"/>
                </a:lnTo>
                <a:lnTo>
                  <a:pt x="112" y="128"/>
                </a:lnTo>
                <a:lnTo>
                  <a:pt x="96" y="120"/>
                </a:lnTo>
                <a:lnTo>
                  <a:pt x="72" y="112"/>
                </a:lnTo>
                <a:lnTo>
                  <a:pt x="56" y="96"/>
                </a:lnTo>
                <a:lnTo>
                  <a:pt x="40" y="96"/>
                </a:lnTo>
                <a:lnTo>
                  <a:pt x="24" y="80"/>
                </a:lnTo>
                <a:lnTo>
                  <a:pt x="16" y="72"/>
                </a:lnTo>
                <a:lnTo>
                  <a:pt x="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700338" y="4710113"/>
            <a:ext cx="266700" cy="320675"/>
          </a:xfrm>
          <a:custGeom>
            <a:avLst/>
            <a:gdLst>
              <a:gd name="T0" fmla="*/ 67 w 240"/>
              <a:gd name="T1" fmla="*/ 134 h 288"/>
              <a:gd name="T2" fmla="*/ 71 w 240"/>
              <a:gd name="T3" fmla="*/ 126 h 288"/>
              <a:gd name="T4" fmla="*/ 74 w 240"/>
              <a:gd name="T5" fmla="*/ 110 h 288"/>
              <a:gd name="T6" fmla="*/ 74 w 240"/>
              <a:gd name="T7" fmla="*/ 107 h 288"/>
              <a:gd name="T8" fmla="*/ 86 w 240"/>
              <a:gd name="T9" fmla="*/ 102 h 288"/>
              <a:gd name="T10" fmla="*/ 110 w 240"/>
              <a:gd name="T11" fmla="*/ 102 h 288"/>
              <a:gd name="T12" fmla="*/ 118 w 240"/>
              <a:gd name="T13" fmla="*/ 107 h 288"/>
              <a:gd name="T14" fmla="*/ 118 w 240"/>
              <a:gd name="T15" fmla="*/ 95 h 288"/>
              <a:gd name="T16" fmla="*/ 113 w 240"/>
              <a:gd name="T17" fmla="*/ 86 h 288"/>
              <a:gd name="T18" fmla="*/ 113 w 240"/>
              <a:gd name="T19" fmla="*/ 79 h 288"/>
              <a:gd name="T20" fmla="*/ 110 w 240"/>
              <a:gd name="T21" fmla="*/ 79 h 288"/>
              <a:gd name="T22" fmla="*/ 110 w 240"/>
              <a:gd name="T23" fmla="*/ 71 h 288"/>
              <a:gd name="T24" fmla="*/ 86 w 240"/>
              <a:gd name="T25" fmla="*/ 67 h 288"/>
              <a:gd name="T26" fmla="*/ 86 w 240"/>
              <a:gd name="T27" fmla="*/ 43 h 288"/>
              <a:gd name="T28" fmla="*/ 78 w 240"/>
              <a:gd name="T29" fmla="*/ 39 h 288"/>
              <a:gd name="T30" fmla="*/ 55 w 240"/>
              <a:gd name="T31" fmla="*/ 27 h 288"/>
              <a:gd name="T32" fmla="*/ 47 w 240"/>
              <a:gd name="T33" fmla="*/ 27 h 288"/>
              <a:gd name="T34" fmla="*/ 43 w 240"/>
              <a:gd name="T35" fmla="*/ 24 h 288"/>
              <a:gd name="T36" fmla="*/ 43 w 240"/>
              <a:gd name="T37" fmla="*/ 8 h 288"/>
              <a:gd name="T38" fmla="*/ 35 w 240"/>
              <a:gd name="T39" fmla="*/ 0 h 288"/>
              <a:gd name="T40" fmla="*/ 24 w 240"/>
              <a:gd name="T41" fmla="*/ 4 h 288"/>
              <a:gd name="T42" fmla="*/ 20 w 240"/>
              <a:gd name="T43" fmla="*/ 15 h 288"/>
              <a:gd name="T44" fmla="*/ 0 w 240"/>
              <a:gd name="T45" fmla="*/ 15 h 288"/>
              <a:gd name="T46" fmla="*/ 8 w 240"/>
              <a:gd name="T47" fmla="*/ 32 h 288"/>
              <a:gd name="T48" fmla="*/ 8 w 240"/>
              <a:gd name="T49" fmla="*/ 36 h 288"/>
              <a:gd name="T50" fmla="*/ 4 w 240"/>
              <a:gd name="T51" fmla="*/ 36 h 288"/>
              <a:gd name="T52" fmla="*/ 8 w 240"/>
              <a:gd name="T53" fmla="*/ 51 h 288"/>
              <a:gd name="T54" fmla="*/ 0 w 240"/>
              <a:gd name="T55" fmla="*/ 55 h 288"/>
              <a:gd name="T56" fmla="*/ 4 w 240"/>
              <a:gd name="T57" fmla="*/ 71 h 288"/>
              <a:gd name="T58" fmla="*/ 0 w 240"/>
              <a:gd name="T59" fmla="*/ 83 h 288"/>
              <a:gd name="T60" fmla="*/ 4 w 240"/>
              <a:gd name="T61" fmla="*/ 86 h 288"/>
              <a:gd name="T62" fmla="*/ 8 w 240"/>
              <a:gd name="T63" fmla="*/ 98 h 288"/>
              <a:gd name="T64" fmla="*/ 8 w 240"/>
              <a:gd name="T65" fmla="*/ 114 h 288"/>
              <a:gd name="T66" fmla="*/ 15 w 240"/>
              <a:gd name="T67" fmla="*/ 137 h 288"/>
              <a:gd name="T68" fmla="*/ 20 w 240"/>
              <a:gd name="T69" fmla="*/ 137 h 288"/>
              <a:gd name="T70" fmla="*/ 27 w 240"/>
              <a:gd name="T71" fmla="*/ 130 h 288"/>
              <a:gd name="T72" fmla="*/ 31 w 240"/>
              <a:gd name="T73" fmla="*/ 130 h 288"/>
              <a:gd name="T74" fmla="*/ 43 w 240"/>
              <a:gd name="T75" fmla="*/ 134 h 288"/>
              <a:gd name="T76" fmla="*/ 47 w 240"/>
              <a:gd name="T77" fmla="*/ 142 h 288"/>
              <a:gd name="T78" fmla="*/ 51 w 240"/>
              <a:gd name="T79" fmla="*/ 142 h 288"/>
              <a:gd name="T80" fmla="*/ 51 w 240"/>
              <a:gd name="T81" fmla="*/ 137 h 288"/>
              <a:gd name="T82" fmla="*/ 51 w 240"/>
              <a:gd name="T83" fmla="*/ 134 h 288"/>
              <a:gd name="T84" fmla="*/ 55 w 240"/>
              <a:gd name="T85" fmla="*/ 134 h 288"/>
              <a:gd name="T86" fmla="*/ 63 w 240"/>
              <a:gd name="T87" fmla="*/ 134 h 288"/>
              <a:gd name="T88" fmla="*/ 67 w 240"/>
              <a:gd name="T89" fmla="*/ 134 h 28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0"/>
              <a:gd name="T136" fmla="*/ 0 h 288"/>
              <a:gd name="T137" fmla="*/ 240 w 240"/>
              <a:gd name="T138" fmla="*/ 288 h 28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0" h="288">
                <a:moveTo>
                  <a:pt x="136" y="272"/>
                </a:moveTo>
                <a:lnTo>
                  <a:pt x="144" y="256"/>
                </a:lnTo>
                <a:lnTo>
                  <a:pt x="152" y="224"/>
                </a:lnTo>
                <a:lnTo>
                  <a:pt x="152" y="216"/>
                </a:lnTo>
                <a:lnTo>
                  <a:pt x="176" y="208"/>
                </a:lnTo>
                <a:lnTo>
                  <a:pt x="224" y="208"/>
                </a:lnTo>
                <a:lnTo>
                  <a:pt x="240" y="216"/>
                </a:lnTo>
                <a:lnTo>
                  <a:pt x="240" y="192"/>
                </a:lnTo>
                <a:lnTo>
                  <a:pt x="232" y="176"/>
                </a:lnTo>
                <a:lnTo>
                  <a:pt x="232" y="160"/>
                </a:lnTo>
                <a:lnTo>
                  <a:pt x="224" y="160"/>
                </a:lnTo>
                <a:lnTo>
                  <a:pt x="224" y="144"/>
                </a:lnTo>
                <a:lnTo>
                  <a:pt x="176" y="136"/>
                </a:lnTo>
                <a:lnTo>
                  <a:pt x="176" y="88"/>
                </a:lnTo>
                <a:lnTo>
                  <a:pt x="160" y="80"/>
                </a:lnTo>
                <a:lnTo>
                  <a:pt x="112" y="56"/>
                </a:lnTo>
                <a:lnTo>
                  <a:pt x="96" y="56"/>
                </a:lnTo>
                <a:lnTo>
                  <a:pt x="88" y="48"/>
                </a:lnTo>
                <a:lnTo>
                  <a:pt x="88" y="16"/>
                </a:lnTo>
                <a:lnTo>
                  <a:pt x="72" y="0"/>
                </a:lnTo>
                <a:lnTo>
                  <a:pt x="48" y="8"/>
                </a:lnTo>
                <a:lnTo>
                  <a:pt x="40" y="32"/>
                </a:lnTo>
                <a:lnTo>
                  <a:pt x="0" y="32"/>
                </a:lnTo>
                <a:lnTo>
                  <a:pt x="16" y="64"/>
                </a:lnTo>
                <a:lnTo>
                  <a:pt x="16" y="72"/>
                </a:lnTo>
                <a:lnTo>
                  <a:pt x="8" y="72"/>
                </a:lnTo>
                <a:lnTo>
                  <a:pt x="16" y="104"/>
                </a:lnTo>
                <a:lnTo>
                  <a:pt x="0" y="112"/>
                </a:lnTo>
                <a:lnTo>
                  <a:pt x="8" y="144"/>
                </a:lnTo>
                <a:lnTo>
                  <a:pt x="0" y="168"/>
                </a:lnTo>
                <a:lnTo>
                  <a:pt x="8" y="176"/>
                </a:lnTo>
                <a:lnTo>
                  <a:pt x="16" y="200"/>
                </a:lnTo>
                <a:lnTo>
                  <a:pt x="16" y="232"/>
                </a:lnTo>
                <a:lnTo>
                  <a:pt x="32" y="280"/>
                </a:lnTo>
                <a:lnTo>
                  <a:pt x="40" y="280"/>
                </a:lnTo>
                <a:lnTo>
                  <a:pt x="56" y="264"/>
                </a:lnTo>
                <a:lnTo>
                  <a:pt x="64" y="264"/>
                </a:lnTo>
                <a:lnTo>
                  <a:pt x="88" y="272"/>
                </a:lnTo>
                <a:lnTo>
                  <a:pt x="96" y="288"/>
                </a:lnTo>
                <a:lnTo>
                  <a:pt x="104" y="288"/>
                </a:lnTo>
                <a:lnTo>
                  <a:pt x="104" y="280"/>
                </a:lnTo>
                <a:lnTo>
                  <a:pt x="104" y="272"/>
                </a:lnTo>
                <a:lnTo>
                  <a:pt x="112" y="272"/>
                </a:lnTo>
                <a:lnTo>
                  <a:pt x="128" y="272"/>
                </a:lnTo>
                <a:lnTo>
                  <a:pt x="136" y="2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2967038" y="4352925"/>
            <a:ext cx="90487" cy="88900"/>
          </a:xfrm>
          <a:custGeom>
            <a:avLst/>
            <a:gdLst>
              <a:gd name="T0" fmla="*/ 8 w 80"/>
              <a:gd name="T1" fmla="*/ 39 h 80"/>
              <a:gd name="T2" fmla="*/ 8 w 80"/>
              <a:gd name="T3" fmla="*/ 31 h 80"/>
              <a:gd name="T4" fmla="*/ 0 w 80"/>
              <a:gd name="T5" fmla="*/ 27 h 80"/>
              <a:gd name="T6" fmla="*/ 0 w 80"/>
              <a:gd name="T7" fmla="*/ 15 h 80"/>
              <a:gd name="T8" fmla="*/ 4 w 80"/>
              <a:gd name="T9" fmla="*/ 12 h 80"/>
              <a:gd name="T10" fmla="*/ 8 w 80"/>
              <a:gd name="T11" fmla="*/ 4 h 80"/>
              <a:gd name="T12" fmla="*/ 12 w 80"/>
              <a:gd name="T13" fmla="*/ 0 h 80"/>
              <a:gd name="T14" fmla="*/ 36 w 80"/>
              <a:gd name="T15" fmla="*/ 0 h 80"/>
              <a:gd name="T16" fmla="*/ 41 w 80"/>
              <a:gd name="T17" fmla="*/ 4 h 80"/>
              <a:gd name="T18" fmla="*/ 41 w 80"/>
              <a:gd name="T19" fmla="*/ 8 h 80"/>
              <a:gd name="T20" fmla="*/ 36 w 80"/>
              <a:gd name="T21" fmla="*/ 8 h 80"/>
              <a:gd name="T22" fmla="*/ 33 w 80"/>
              <a:gd name="T23" fmla="*/ 20 h 80"/>
              <a:gd name="T24" fmla="*/ 41 w 80"/>
              <a:gd name="T25" fmla="*/ 31 h 80"/>
              <a:gd name="T26" fmla="*/ 36 w 80"/>
              <a:gd name="T27" fmla="*/ 39 h 80"/>
              <a:gd name="T28" fmla="*/ 24 w 80"/>
              <a:gd name="T29" fmla="*/ 39 h 80"/>
              <a:gd name="T30" fmla="*/ 24 w 80"/>
              <a:gd name="T31" fmla="*/ 35 h 80"/>
              <a:gd name="T32" fmla="*/ 21 w 80"/>
              <a:gd name="T33" fmla="*/ 35 h 80"/>
              <a:gd name="T34" fmla="*/ 16 w 80"/>
              <a:gd name="T35" fmla="*/ 39 h 80"/>
              <a:gd name="T36" fmla="*/ 8 w 80"/>
              <a:gd name="T37" fmla="*/ 39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80"/>
              <a:gd name="T59" fmla="*/ 80 w 80"/>
              <a:gd name="T60" fmla="*/ 80 h 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80">
                <a:moveTo>
                  <a:pt x="16" y="80"/>
                </a:moveTo>
                <a:lnTo>
                  <a:pt x="16" y="64"/>
                </a:lnTo>
                <a:lnTo>
                  <a:pt x="0" y="56"/>
                </a:lnTo>
                <a:lnTo>
                  <a:pt x="0" y="32"/>
                </a:lnTo>
                <a:lnTo>
                  <a:pt x="8" y="24"/>
                </a:lnTo>
                <a:lnTo>
                  <a:pt x="16" y="8"/>
                </a:lnTo>
                <a:lnTo>
                  <a:pt x="24" y="0"/>
                </a:lnTo>
                <a:lnTo>
                  <a:pt x="72" y="0"/>
                </a:lnTo>
                <a:lnTo>
                  <a:pt x="80" y="8"/>
                </a:lnTo>
                <a:lnTo>
                  <a:pt x="80" y="16"/>
                </a:lnTo>
                <a:lnTo>
                  <a:pt x="72" y="16"/>
                </a:lnTo>
                <a:lnTo>
                  <a:pt x="64" y="40"/>
                </a:lnTo>
                <a:lnTo>
                  <a:pt x="80" y="64"/>
                </a:lnTo>
                <a:lnTo>
                  <a:pt x="72" y="80"/>
                </a:lnTo>
                <a:lnTo>
                  <a:pt x="48" y="80"/>
                </a:lnTo>
                <a:lnTo>
                  <a:pt x="48" y="72"/>
                </a:lnTo>
                <a:lnTo>
                  <a:pt x="40" y="72"/>
                </a:lnTo>
                <a:lnTo>
                  <a:pt x="32" y="80"/>
                </a:lnTo>
                <a:lnTo>
                  <a:pt x="16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038475" y="4360863"/>
            <a:ext cx="73025" cy="80962"/>
          </a:xfrm>
          <a:custGeom>
            <a:avLst/>
            <a:gdLst>
              <a:gd name="T0" fmla="*/ 4 w 64"/>
              <a:gd name="T1" fmla="*/ 36 h 72"/>
              <a:gd name="T2" fmla="*/ 9 w 64"/>
              <a:gd name="T3" fmla="*/ 28 h 72"/>
              <a:gd name="T4" fmla="*/ 0 w 64"/>
              <a:gd name="T5" fmla="*/ 16 h 72"/>
              <a:gd name="T6" fmla="*/ 4 w 64"/>
              <a:gd name="T7" fmla="*/ 4 h 72"/>
              <a:gd name="T8" fmla="*/ 9 w 64"/>
              <a:gd name="T9" fmla="*/ 4 h 72"/>
              <a:gd name="T10" fmla="*/ 9 w 64"/>
              <a:gd name="T11" fmla="*/ 0 h 72"/>
              <a:gd name="T12" fmla="*/ 17 w 64"/>
              <a:gd name="T13" fmla="*/ 0 h 72"/>
              <a:gd name="T14" fmla="*/ 21 w 64"/>
              <a:gd name="T15" fmla="*/ 4 h 72"/>
              <a:gd name="T16" fmla="*/ 33 w 64"/>
              <a:gd name="T17" fmla="*/ 12 h 72"/>
              <a:gd name="T18" fmla="*/ 29 w 64"/>
              <a:gd name="T19" fmla="*/ 20 h 72"/>
              <a:gd name="T20" fmla="*/ 25 w 64"/>
              <a:gd name="T21" fmla="*/ 32 h 72"/>
              <a:gd name="T22" fmla="*/ 21 w 64"/>
              <a:gd name="T23" fmla="*/ 36 h 72"/>
              <a:gd name="T24" fmla="*/ 9 w 64"/>
              <a:gd name="T25" fmla="*/ 36 h 72"/>
              <a:gd name="T26" fmla="*/ 4 w 64"/>
              <a:gd name="T27" fmla="*/ 36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4"/>
              <a:gd name="T43" fmla="*/ 0 h 72"/>
              <a:gd name="T44" fmla="*/ 64 w 64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4" h="72">
                <a:moveTo>
                  <a:pt x="8" y="72"/>
                </a:moveTo>
                <a:lnTo>
                  <a:pt x="16" y="56"/>
                </a:lnTo>
                <a:lnTo>
                  <a:pt x="0" y="32"/>
                </a:lnTo>
                <a:lnTo>
                  <a:pt x="8" y="8"/>
                </a:lnTo>
                <a:lnTo>
                  <a:pt x="16" y="8"/>
                </a:lnTo>
                <a:lnTo>
                  <a:pt x="16" y="0"/>
                </a:lnTo>
                <a:lnTo>
                  <a:pt x="32" y="0"/>
                </a:lnTo>
                <a:lnTo>
                  <a:pt x="40" y="8"/>
                </a:lnTo>
                <a:lnTo>
                  <a:pt x="64" y="24"/>
                </a:lnTo>
                <a:lnTo>
                  <a:pt x="56" y="40"/>
                </a:lnTo>
                <a:lnTo>
                  <a:pt x="48" y="64"/>
                </a:lnTo>
                <a:lnTo>
                  <a:pt x="40" y="72"/>
                </a:lnTo>
                <a:lnTo>
                  <a:pt x="16" y="72"/>
                </a:lnTo>
                <a:lnTo>
                  <a:pt x="8" y="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557463" y="4897438"/>
            <a:ext cx="187325" cy="1000125"/>
          </a:xfrm>
          <a:custGeom>
            <a:avLst/>
            <a:gdLst>
              <a:gd name="T0" fmla="*/ 59 w 168"/>
              <a:gd name="T1" fmla="*/ 428 h 896"/>
              <a:gd name="T2" fmla="*/ 47 w 168"/>
              <a:gd name="T3" fmla="*/ 435 h 896"/>
              <a:gd name="T4" fmla="*/ 36 w 168"/>
              <a:gd name="T5" fmla="*/ 443 h 896"/>
              <a:gd name="T6" fmla="*/ 44 w 168"/>
              <a:gd name="T7" fmla="*/ 435 h 896"/>
              <a:gd name="T8" fmla="*/ 27 w 168"/>
              <a:gd name="T9" fmla="*/ 428 h 896"/>
              <a:gd name="T10" fmla="*/ 20 w 168"/>
              <a:gd name="T11" fmla="*/ 423 h 896"/>
              <a:gd name="T12" fmla="*/ 24 w 168"/>
              <a:gd name="T13" fmla="*/ 416 h 896"/>
              <a:gd name="T14" fmla="*/ 20 w 168"/>
              <a:gd name="T15" fmla="*/ 411 h 896"/>
              <a:gd name="T16" fmla="*/ 15 w 168"/>
              <a:gd name="T17" fmla="*/ 399 h 896"/>
              <a:gd name="T18" fmla="*/ 12 w 168"/>
              <a:gd name="T19" fmla="*/ 384 h 896"/>
              <a:gd name="T20" fmla="*/ 12 w 168"/>
              <a:gd name="T21" fmla="*/ 368 h 896"/>
              <a:gd name="T22" fmla="*/ 20 w 168"/>
              <a:gd name="T23" fmla="*/ 364 h 896"/>
              <a:gd name="T24" fmla="*/ 12 w 168"/>
              <a:gd name="T25" fmla="*/ 364 h 896"/>
              <a:gd name="T26" fmla="*/ 15 w 168"/>
              <a:gd name="T27" fmla="*/ 356 h 896"/>
              <a:gd name="T28" fmla="*/ 8 w 168"/>
              <a:gd name="T29" fmla="*/ 348 h 896"/>
              <a:gd name="T30" fmla="*/ 8 w 168"/>
              <a:gd name="T31" fmla="*/ 340 h 896"/>
              <a:gd name="T32" fmla="*/ 15 w 168"/>
              <a:gd name="T33" fmla="*/ 348 h 896"/>
              <a:gd name="T34" fmla="*/ 24 w 168"/>
              <a:gd name="T35" fmla="*/ 333 h 896"/>
              <a:gd name="T36" fmla="*/ 27 w 168"/>
              <a:gd name="T37" fmla="*/ 321 h 896"/>
              <a:gd name="T38" fmla="*/ 27 w 168"/>
              <a:gd name="T39" fmla="*/ 304 h 896"/>
              <a:gd name="T40" fmla="*/ 27 w 168"/>
              <a:gd name="T41" fmla="*/ 285 h 896"/>
              <a:gd name="T42" fmla="*/ 24 w 168"/>
              <a:gd name="T43" fmla="*/ 285 h 896"/>
              <a:gd name="T44" fmla="*/ 20 w 168"/>
              <a:gd name="T45" fmla="*/ 257 h 896"/>
              <a:gd name="T46" fmla="*/ 20 w 168"/>
              <a:gd name="T47" fmla="*/ 233 h 896"/>
              <a:gd name="T48" fmla="*/ 24 w 168"/>
              <a:gd name="T49" fmla="*/ 210 h 896"/>
              <a:gd name="T50" fmla="*/ 36 w 168"/>
              <a:gd name="T51" fmla="*/ 190 h 896"/>
              <a:gd name="T52" fmla="*/ 44 w 168"/>
              <a:gd name="T53" fmla="*/ 154 h 896"/>
              <a:gd name="T54" fmla="*/ 44 w 168"/>
              <a:gd name="T55" fmla="*/ 127 h 896"/>
              <a:gd name="T56" fmla="*/ 51 w 168"/>
              <a:gd name="T57" fmla="*/ 83 h 896"/>
              <a:gd name="T58" fmla="*/ 55 w 168"/>
              <a:gd name="T59" fmla="*/ 27 h 896"/>
              <a:gd name="T60" fmla="*/ 67 w 168"/>
              <a:gd name="T61" fmla="*/ 4 h 896"/>
              <a:gd name="T62" fmla="*/ 79 w 168"/>
              <a:gd name="T63" fmla="*/ 56 h 896"/>
              <a:gd name="T64" fmla="*/ 83 w 168"/>
              <a:gd name="T65" fmla="*/ 71 h 896"/>
              <a:gd name="T66" fmla="*/ 75 w 168"/>
              <a:gd name="T67" fmla="*/ 99 h 896"/>
              <a:gd name="T68" fmla="*/ 59 w 168"/>
              <a:gd name="T69" fmla="*/ 131 h 896"/>
              <a:gd name="T70" fmla="*/ 59 w 168"/>
              <a:gd name="T71" fmla="*/ 174 h 896"/>
              <a:gd name="T72" fmla="*/ 51 w 168"/>
              <a:gd name="T73" fmla="*/ 210 h 896"/>
              <a:gd name="T74" fmla="*/ 44 w 168"/>
              <a:gd name="T75" fmla="*/ 249 h 896"/>
              <a:gd name="T76" fmla="*/ 36 w 168"/>
              <a:gd name="T77" fmla="*/ 297 h 896"/>
              <a:gd name="T78" fmla="*/ 36 w 168"/>
              <a:gd name="T79" fmla="*/ 324 h 896"/>
              <a:gd name="T80" fmla="*/ 39 w 168"/>
              <a:gd name="T81" fmla="*/ 352 h 896"/>
              <a:gd name="T82" fmla="*/ 32 w 168"/>
              <a:gd name="T83" fmla="*/ 360 h 896"/>
              <a:gd name="T84" fmla="*/ 20 w 168"/>
              <a:gd name="T85" fmla="*/ 392 h 896"/>
              <a:gd name="T86" fmla="*/ 32 w 168"/>
              <a:gd name="T87" fmla="*/ 404 h 896"/>
              <a:gd name="T88" fmla="*/ 59 w 168"/>
              <a:gd name="T89" fmla="*/ 419 h 8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8"/>
              <a:gd name="T136" fmla="*/ 0 h 896"/>
              <a:gd name="T137" fmla="*/ 168 w 168"/>
              <a:gd name="T138" fmla="*/ 896 h 8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8" h="896">
                <a:moveTo>
                  <a:pt x="128" y="856"/>
                </a:moveTo>
                <a:lnTo>
                  <a:pt x="120" y="856"/>
                </a:lnTo>
                <a:lnTo>
                  <a:pt x="120" y="864"/>
                </a:lnTo>
                <a:lnTo>
                  <a:pt x="104" y="864"/>
                </a:lnTo>
                <a:lnTo>
                  <a:pt x="96" y="872"/>
                </a:lnTo>
                <a:lnTo>
                  <a:pt x="96" y="880"/>
                </a:lnTo>
                <a:lnTo>
                  <a:pt x="96" y="888"/>
                </a:lnTo>
                <a:lnTo>
                  <a:pt x="96" y="896"/>
                </a:lnTo>
                <a:lnTo>
                  <a:pt x="72" y="896"/>
                </a:lnTo>
                <a:lnTo>
                  <a:pt x="64" y="888"/>
                </a:lnTo>
                <a:lnTo>
                  <a:pt x="80" y="888"/>
                </a:lnTo>
                <a:lnTo>
                  <a:pt x="88" y="880"/>
                </a:lnTo>
                <a:lnTo>
                  <a:pt x="88" y="872"/>
                </a:lnTo>
                <a:lnTo>
                  <a:pt x="72" y="864"/>
                </a:lnTo>
                <a:lnTo>
                  <a:pt x="56" y="864"/>
                </a:lnTo>
                <a:lnTo>
                  <a:pt x="48" y="872"/>
                </a:lnTo>
                <a:lnTo>
                  <a:pt x="40" y="872"/>
                </a:lnTo>
                <a:lnTo>
                  <a:pt x="40" y="856"/>
                </a:lnTo>
                <a:lnTo>
                  <a:pt x="48" y="856"/>
                </a:lnTo>
                <a:lnTo>
                  <a:pt x="56" y="848"/>
                </a:lnTo>
                <a:lnTo>
                  <a:pt x="48" y="840"/>
                </a:lnTo>
                <a:lnTo>
                  <a:pt x="48" y="848"/>
                </a:lnTo>
                <a:lnTo>
                  <a:pt x="40" y="848"/>
                </a:lnTo>
                <a:lnTo>
                  <a:pt x="40" y="832"/>
                </a:lnTo>
                <a:lnTo>
                  <a:pt x="32" y="824"/>
                </a:lnTo>
                <a:lnTo>
                  <a:pt x="40" y="816"/>
                </a:lnTo>
                <a:lnTo>
                  <a:pt x="32" y="808"/>
                </a:lnTo>
                <a:lnTo>
                  <a:pt x="24" y="808"/>
                </a:lnTo>
                <a:lnTo>
                  <a:pt x="24" y="800"/>
                </a:lnTo>
                <a:lnTo>
                  <a:pt x="24" y="776"/>
                </a:lnTo>
                <a:lnTo>
                  <a:pt x="24" y="760"/>
                </a:lnTo>
                <a:lnTo>
                  <a:pt x="24" y="752"/>
                </a:lnTo>
                <a:lnTo>
                  <a:pt x="24" y="744"/>
                </a:lnTo>
                <a:lnTo>
                  <a:pt x="32" y="744"/>
                </a:lnTo>
                <a:lnTo>
                  <a:pt x="40" y="744"/>
                </a:lnTo>
                <a:lnTo>
                  <a:pt x="40" y="736"/>
                </a:lnTo>
                <a:lnTo>
                  <a:pt x="32" y="728"/>
                </a:lnTo>
                <a:lnTo>
                  <a:pt x="32" y="736"/>
                </a:lnTo>
                <a:lnTo>
                  <a:pt x="24" y="736"/>
                </a:lnTo>
                <a:lnTo>
                  <a:pt x="16" y="728"/>
                </a:lnTo>
                <a:lnTo>
                  <a:pt x="24" y="728"/>
                </a:lnTo>
                <a:lnTo>
                  <a:pt x="32" y="720"/>
                </a:lnTo>
                <a:lnTo>
                  <a:pt x="24" y="712"/>
                </a:lnTo>
                <a:lnTo>
                  <a:pt x="16" y="712"/>
                </a:lnTo>
                <a:lnTo>
                  <a:pt x="16" y="704"/>
                </a:lnTo>
                <a:lnTo>
                  <a:pt x="0" y="704"/>
                </a:lnTo>
                <a:lnTo>
                  <a:pt x="16" y="696"/>
                </a:lnTo>
                <a:lnTo>
                  <a:pt x="16" y="688"/>
                </a:lnTo>
                <a:lnTo>
                  <a:pt x="24" y="688"/>
                </a:lnTo>
                <a:lnTo>
                  <a:pt x="24" y="696"/>
                </a:lnTo>
                <a:lnTo>
                  <a:pt x="32" y="704"/>
                </a:lnTo>
                <a:lnTo>
                  <a:pt x="40" y="696"/>
                </a:lnTo>
                <a:lnTo>
                  <a:pt x="40" y="680"/>
                </a:lnTo>
                <a:lnTo>
                  <a:pt x="48" y="672"/>
                </a:lnTo>
                <a:lnTo>
                  <a:pt x="48" y="664"/>
                </a:lnTo>
                <a:lnTo>
                  <a:pt x="56" y="656"/>
                </a:lnTo>
                <a:lnTo>
                  <a:pt x="56" y="648"/>
                </a:lnTo>
                <a:lnTo>
                  <a:pt x="48" y="648"/>
                </a:lnTo>
                <a:lnTo>
                  <a:pt x="48" y="632"/>
                </a:lnTo>
                <a:lnTo>
                  <a:pt x="56" y="616"/>
                </a:lnTo>
                <a:lnTo>
                  <a:pt x="56" y="600"/>
                </a:lnTo>
                <a:lnTo>
                  <a:pt x="64" y="592"/>
                </a:lnTo>
                <a:lnTo>
                  <a:pt x="56" y="576"/>
                </a:lnTo>
                <a:lnTo>
                  <a:pt x="64" y="568"/>
                </a:lnTo>
                <a:lnTo>
                  <a:pt x="56" y="568"/>
                </a:lnTo>
                <a:lnTo>
                  <a:pt x="48" y="576"/>
                </a:lnTo>
                <a:lnTo>
                  <a:pt x="32" y="560"/>
                </a:lnTo>
                <a:lnTo>
                  <a:pt x="40" y="544"/>
                </a:lnTo>
                <a:lnTo>
                  <a:pt x="40" y="520"/>
                </a:lnTo>
                <a:lnTo>
                  <a:pt x="48" y="512"/>
                </a:lnTo>
                <a:lnTo>
                  <a:pt x="48" y="496"/>
                </a:lnTo>
                <a:lnTo>
                  <a:pt x="40" y="472"/>
                </a:lnTo>
                <a:lnTo>
                  <a:pt x="40" y="448"/>
                </a:lnTo>
                <a:lnTo>
                  <a:pt x="48" y="440"/>
                </a:lnTo>
                <a:lnTo>
                  <a:pt x="48" y="424"/>
                </a:lnTo>
                <a:lnTo>
                  <a:pt x="56" y="416"/>
                </a:lnTo>
                <a:lnTo>
                  <a:pt x="64" y="400"/>
                </a:lnTo>
                <a:lnTo>
                  <a:pt x="72" y="384"/>
                </a:lnTo>
                <a:lnTo>
                  <a:pt x="80" y="368"/>
                </a:lnTo>
                <a:lnTo>
                  <a:pt x="88" y="352"/>
                </a:lnTo>
                <a:lnTo>
                  <a:pt x="88" y="312"/>
                </a:lnTo>
                <a:lnTo>
                  <a:pt x="80" y="280"/>
                </a:lnTo>
                <a:lnTo>
                  <a:pt x="88" y="272"/>
                </a:lnTo>
                <a:lnTo>
                  <a:pt x="88" y="256"/>
                </a:lnTo>
                <a:lnTo>
                  <a:pt x="88" y="248"/>
                </a:lnTo>
                <a:lnTo>
                  <a:pt x="104" y="192"/>
                </a:lnTo>
                <a:lnTo>
                  <a:pt x="104" y="168"/>
                </a:lnTo>
                <a:lnTo>
                  <a:pt x="104" y="120"/>
                </a:lnTo>
                <a:lnTo>
                  <a:pt x="112" y="112"/>
                </a:lnTo>
                <a:lnTo>
                  <a:pt x="112" y="56"/>
                </a:lnTo>
                <a:lnTo>
                  <a:pt x="112" y="24"/>
                </a:lnTo>
                <a:lnTo>
                  <a:pt x="128" y="0"/>
                </a:lnTo>
                <a:lnTo>
                  <a:pt x="136" y="8"/>
                </a:lnTo>
                <a:lnTo>
                  <a:pt x="144" y="32"/>
                </a:lnTo>
                <a:lnTo>
                  <a:pt x="144" y="64"/>
                </a:lnTo>
                <a:lnTo>
                  <a:pt x="160" y="112"/>
                </a:lnTo>
                <a:lnTo>
                  <a:pt x="168" y="112"/>
                </a:lnTo>
                <a:lnTo>
                  <a:pt x="168" y="128"/>
                </a:lnTo>
                <a:lnTo>
                  <a:pt x="168" y="144"/>
                </a:lnTo>
                <a:lnTo>
                  <a:pt x="152" y="152"/>
                </a:lnTo>
                <a:lnTo>
                  <a:pt x="144" y="160"/>
                </a:lnTo>
                <a:lnTo>
                  <a:pt x="152" y="200"/>
                </a:lnTo>
                <a:lnTo>
                  <a:pt x="152" y="208"/>
                </a:lnTo>
                <a:lnTo>
                  <a:pt x="128" y="224"/>
                </a:lnTo>
                <a:lnTo>
                  <a:pt x="120" y="264"/>
                </a:lnTo>
                <a:lnTo>
                  <a:pt x="112" y="272"/>
                </a:lnTo>
                <a:lnTo>
                  <a:pt x="104" y="312"/>
                </a:lnTo>
                <a:lnTo>
                  <a:pt x="120" y="352"/>
                </a:lnTo>
                <a:lnTo>
                  <a:pt x="112" y="384"/>
                </a:lnTo>
                <a:lnTo>
                  <a:pt x="104" y="400"/>
                </a:lnTo>
                <a:lnTo>
                  <a:pt x="104" y="424"/>
                </a:lnTo>
                <a:lnTo>
                  <a:pt x="88" y="448"/>
                </a:lnTo>
                <a:lnTo>
                  <a:pt x="96" y="488"/>
                </a:lnTo>
                <a:lnTo>
                  <a:pt x="88" y="504"/>
                </a:lnTo>
                <a:lnTo>
                  <a:pt x="72" y="544"/>
                </a:lnTo>
                <a:lnTo>
                  <a:pt x="80" y="592"/>
                </a:lnTo>
                <a:lnTo>
                  <a:pt x="72" y="600"/>
                </a:lnTo>
                <a:lnTo>
                  <a:pt x="72" y="624"/>
                </a:lnTo>
                <a:lnTo>
                  <a:pt x="80" y="648"/>
                </a:lnTo>
                <a:lnTo>
                  <a:pt x="72" y="656"/>
                </a:lnTo>
                <a:lnTo>
                  <a:pt x="72" y="672"/>
                </a:lnTo>
                <a:lnTo>
                  <a:pt x="80" y="672"/>
                </a:lnTo>
                <a:lnTo>
                  <a:pt x="80" y="712"/>
                </a:lnTo>
                <a:lnTo>
                  <a:pt x="72" y="720"/>
                </a:lnTo>
                <a:lnTo>
                  <a:pt x="72" y="728"/>
                </a:lnTo>
                <a:lnTo>
                  <a:pt x="64" y="728"/>
                </a:lnTo>
                <a:lnTo>
                  <a:pt x="64" y="752"/>
                </a:lnTo>
                <a:lnTo>
                  <a:pt x="40" y="776"/>
                </a:lnTo>
                <a:lnTo>
                  <a:pt x="40" y="792"/>
                </a:lnTo>
                <a:lnTo>
                  <a:pt x="48" y="808"/>
                </a:lnTo>
                <a:lnTo>
                  <a:pt x="56" y="808"/>
                </a:lnTo>
                <a:lnTo>
                  <a:pt x="64" y="816"/>
                </a:lnTo>
                <a:lnTo>
                  <a:pt x="64" y="840"/>
                </a:lnTo>
                <a:lnTo>
                  <a:pt x="80" y="848"/>
                </a:lnTo>
                <a:lnTo>
                  <a:pt x="120" y="848"/>
                </a:lnTo>
                <a:lnTo>
                  <a:pt x="128" y="85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432050" y="4495800"/>
            <a:ext cx="285750" cy="428625"/>
          </a:xfrm>
          <a:custGeom>
            <a:avLst/>
            <a:gdLst>
              <a:gd name="T0" fmla="*/ 8 w 256"/>
              <a:gd name="T1" fmla="*/ 36 h 384"/>
              <a:gd name="T2" fmla="*/ 0 w 256"/>
              <a:gd name="T3" fmla="*/ 39 h 384"/>
              <a:gd name="T4" fmla="*/ 4 w 256"/>
              <a:gd name="T5" fmla="*/ 48 h 384"/>
              <a:gd name="T6" fmla="*/ 0 w 256"/>
              <a:gd name="T7" fmla="*/ 51 h 384"/>
              <a:gd name="T8" fmla="*/ 4 w 256"/>
              <a:gd name="T9" fmla="*/ 56 h 384"/>
              <a:gd name="T10" fmla="*/ 0 w 256"/>
              <a:gd name="T11" fmla="*/ 59 h 384"/>
              <a:gd name="T12" fmla="*/ 8 w 256"/>
              <a:gd name="T13" fmla="*/ 63 h 384"/>
              <a:gd name="T14" fmla="*/ 12 w 256"/>
              <a:gd name="T15" fmla="*/ 63 h 384"/>
              <a:gd name="T16" fmla="*/ 20 w 256"/>
              <a:gd name="T17" fmla="*/ 79 h 384"/>
              <a:gd name="T18" fmla="*/ 27 w 256"/>
              <a:gd name="T19" fmla="*/ 87 h 384"/>
              <a:gd name="T20" fmla="*/ 32 w 256"/>
              <a:gd name="T21" fmla="*/ 103 h 384"/>
              <a:gd name="T22" fmla="*/ 36 w 256"/>
              <a:gd name="T23" fmla="*/ 111 h 384"/>
              <a:gd name="T24" fmla="*/ 36 w 256"/>
              <a:gd name="T25" fmla="*/ 119 h 384"/>
              <a:gd name="T26" fmla="*/ 44 w 256"/>
              <a:gd name="T27" fmla="*/ 122 h 384"/>
              <a:gd name="T28" fmla="*/ 44 w 256"/>
              <a:gd name="T29" fmla="*/ 127 h 384"/>
              <a:gd name="T30" fmla="*/ 48 w 256"/>
              <a:gd name="T31" fmla="*/ 134 h 384"/>
              <a:gd name="T32" fmla="*/ 48 w 256"/>
              <a:gd name="T33" fmla="*/ 139 h 384"/>
              <a:gd name="T34" fmla="*/ 51 w 256"/>
              <a:gd name="T35" fmla="*/ 146 h 384"/>
              <a:gd name="T36" fmla="*/ 59 w 256"/>
              <a:gd name="T37" fmla="*/ 150 h 384"/>
              <a:gd name="T38" fmla="*/ 59 w 256"/>
              <a:gd name="T39" fmla="*/ 154 h 384"/>
              <a:gd name="T40" fmla="*/ 71 w 256"/>
              <a:gd name="T41" fmla="*/ 162 h 384"/>
              <a:gd name="T42" fmla="*/ 79 w 256"/>
              <a:gd name="T43" fmla="*/ 162 h 384"/>
              <a:gd name="T44" fmla="*/ 87 w 256"/>
              <a:gd name="T45" fmla="*/ 174 h 384"/>
              <a:gd name="T46" fmla="*/ 95 w 256"/>
              <a:gd name="T47" fmla="*/ 174 h 384"/>
              <a:gd name="T48" fmla="*/ 111 w 256"/>
              <a:gd name="T49" fmla="*/ 190 h 384"/>
              <a:gd name="T50" fmla="*/ 119 w 256"/>
              <a:gd name="T51" fmla="*/ 178 h 384"/>
              <a:gd name="T52" fmla="*/ 122 w 256"/>
              <a:gd name="T53" fmla="*/ 166 h 384"/>
              <a:gd name="T54" fmla="*/ 119 w 256"/>
              <a:gd name="T55" fmla="*/ 150 h 384"/>
              <a:gd name="T56" fmla="*/ 127 w 256"/>
              <a:gd name="T57" fmla="*/ 146 h 384"/>
              <a:gd name="T58" fmla="*/ 122 w 256"/>
              <a:gd name="T59" fmla="*/ 131 h 384"/>
              <a:gd name="T60" fmla="*/ 127 w 256"/>
              <a:gd name="T61" fmla="*/ 131 h 384"/>
              <a:gd name="T62" fmla="*/ 127 w 256"/>
              <a:gd name="T63" fmla="*/ 127 h 384"/>
              <a:gd name="T64" fmla="*/ 119 w 256"/>
              <a:gd name="T65" fmla="*/ 111 h 384"/>
              <a:gd name="T66" fmla="*/ 111 w 256"/>
              <a:gd name="T67" fmla="*/ 111 h 384"/>
              <a:gd name="T68" fmla="*/ 107 w 256"/>
              <a:gd name="T69" fmla="*/ 99 h 384"/>
              <a:gd name="T70" fmla="*/ 107 w 256"/>
              <a:gd name="T71" fmla="*/ 95 h 384"/>
              <a:gd name="T72" fmla="*/ 87 w 256"/>
              <a:gd name="T73" fmla="*/ 95 h 384"/>
              <a:gd name="T74" fmla="*/ 79 w 256"/>
              <a:gd name="T75" fmla="*/ 91 h 384"/>
              <a:gd name="T76" fmla="*/ 79 w 256"/>
              <a:gd name="T77" fmla="*/ 83 h 384"/>
              <a:gd name="T78" fmla="*/ 75 w 256"/>
              <a:gd name="T79" fmla="*/ 71 h 384"/>
              <a:gd name="T80" fmla="*/ 79 w 256"/>
              <a:gd name="T81" fmla="*/ 63 h 384"/>
              <a:gd name="T82" fmla="*/ 79 w 256"/>
              <a:gd name="T83" fmla="*/ 56 h 384"/>
              <a:gd name="T84" fmla="*/ 95 w 256"/>
              <a:gd name="T85" fmla="*/ 48 h 384"/>
              <a:gd name="T86" fmla="*/ 107 w 256"/>
              <a:gd name="T87" fmla="*/ 44 h 384"/>
              <a:gd name="T88" fmla="*/ 115 w 256"/>
              <a:gd name="T89" fmla="*/ 39 h 384"/>
              <a:gd name="T90" fmla="*/ 115 w 256"/>
              <a:gd name="T91" fmla="*/ 36 h 384"/>
              <a:gd name="T92" fmla="*/ 107 w 256"/>
              <a:gd name="T93" fmla="*/ 36 h 384"/>
              <a:gd name="T94" fmla="*/ 111 w 256"/>
              <a:gd name="T95" fmla="*/ 24 h 384"/>
              <a:gd name="T96" fmla="*/ 103 w 256"/>
              <a:gd name="T97" fmla="*/ 20 h 384"/>
              <a:gd name="T98" fmla="*/ 79 w 256"/>
              <a:gd name="T99" fmla="*/ 20 h 384"/>
              <a:gd name="T100" fmla="*/ 63 w 256"/>
              <a:gd name="T101" fmla="*/ 0 h 384"/>
              <a:gd name="T102" fmla="*/ 56 w 256"/>
              <a:gd name="T103" fmla="*/ 0 h 384"/>
              <a:gd name="T104" fmla="*/ 51 w 256"/>
              <a:gd name="T105" fmla="*/ 0 h 384"/>
              <a:gd name="T106" fmla="*/ 59 w 256"/>
              <a:gd name="T107" fmla="*/ 4 h 384"/>
              <a:gd name="T108" fmla="*/ 59 w 256"/>
              <a:gd name="T109" fmla="*/ 12 h 384"/>
              <a:gd name="T110" fmla="*/ 51 w 256"/>
              <a:gd name="T111" fmla="*/ 20 h 384"/>
              <a:gd name="T112" fmla="*/ 39 w 256"/>
              <a:gd name="T113" fmla="*/ 27 h 384"/>
              <a:gd name="T114" fmla="*/ 24 w 256"/>
              <a:gd name="T115" fmla="*/ 39 h 384"/>
              <a:gd name="T116" fmla="*/ 27 w 256"/>
              <a:gd name="T117" fmla="*/ 48 h 384"/>
              <a:gd name="T118" fmla="*/ 20 w 256"/>
              <a:gd name="T119" fmla="*/ 48 h 384"/>
              <a:gd name="T120" fmla="*/ 16 w 256"/>
              <a:gd name="T121" fmla="*/ 44 h 384"/>
              <a:gd name="T122" fmla="*/ 8 w 256"/>
              <a:gd name="T123" fmla="*/ 44 h 384"/>
              <a:gd name="T124" fmla="*/ 8 w 256"/>
              <a:gd name="T125" fmla="*/ 36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6"/>
              <a:gd name="T190" fmla="*/ 0 h 384"/>
              <a:gd name="T191" fmla="*/ 256 w 256"/>
              <a:gd name="T192" fmla="*/ 384 h 38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6" h="384">
                <a:moveTo>
                  <a:pt x="16" y="72"/>
                </a:moveTo>
                <a:lnTo>
                  <a:pt x="0" y="80"/>
                </a:lnTo>
                <a:lnTo>
                  <a:pt x="8" y="96"/>
                </a:lnTo>
                <a:lnTo>
                  <a:pt x="0" y="104"/>
                </a:lnTo>
                <a:lnTo>
                  <a:pt x="8" y="112"/>
                </a:lnTo>
                <a:lnTo>
                  <a:pt x="0" y="120"/>
                </a:lnTo>
                <a:lnTo>
                  <a:pt x="16" y="128"/>
                </a:lnTo>
                <a:lnTo>
                  <a:pt x="24" y="128"/>
                </a:lnTo>
                <a:lnTo>
                  <a:pt x="40" y="160"/>
                </a:lnTo>
                <a:lnTo>
                  <a:pt x="56" y="176"/>
                </a:lnTo>
                <a:lnTo>
                  <a:pt x="64" y="208"/>
                </a:lnTo>
                <a:lnTo>
                  <a:pt x="72" y="224"/>
                </a:lnTo>
                <a:lnTo>
                  <a:pt x="72" y="240"/>
                </a:lnTo>
                <a:lnTo>
                  <a:pt x="88" y="248"/>
                </a:lnTo>
                <a:lnTo>
                  <a:pt x="88" y="256"/>
                </a:lnTo>
                <a:lnTo>
                  <a:pt x="96" y="272"/>
                </a:lnTo>
                <a:lnTo>
                  <a:pt x="96" y="280"/>
                </a:lnTo>
                <a:lnTo>
                  <a:pt x="104" y="296"/>
                </a:lnTo>
                <a:lnTo>
                  <a:pt x="120" y="304"/>
                </a:lnTo>
                <a:lnTo>
                  <a:pt x="120" y="312"/>
                </a:lnTo>
                <a:lnTo>
                  <a:pt x="144" y="328"/>
                </a:lnTo>
                <a:lnTo>
                  <a:pt x="160" y="328"/>
                </a:lnTo>
                <a:lnTo>
                  <a:pt x="176" y="352"/>
                </a:lnTo>
                <a:lnTo>
                  <a:pt x="192" y="352"/>
                </a:lnTo>
                <a:lnTo>
                  <a:pt x="224" y="384"/>
                </a:lnTo>
                <a:lnTo>
                  <a:pt x="240" y="360"/>
                </a:lnTo>
                <a:lnTo>
                  <a:pt x="248" y="336"/>
                </a:lnTo>
                <a:lnTo>
                  <a:pt x="240" y="304"/>
                </a:lnTo>
                <a:lnTo>
                  <a:pt x="256" y="296"/>
                </a:lnTo>
                <a:lnTo>
                  <a:pt x="248" y="264"/>
                </a:lnTo>
                <a:lnTo>
                  <a:pt x="256" y="264"/>
                </a:lnTo>
                <a:lnTo>
                  <a:pt x="256" y="256"/>
                </a:lnTo>
                <a:lnTo>
                  <a:pt x="240" y="224"/>
                </a:lnTo>
                <a:lnTo>
                  <a:pt x="224" y="224"/>
                </a:lnTo>
                <a:lnTo>
                  <a:pt x="216" y="200"/>
                </a:lnTo>
                <a:lnTo>
                  <a:pt x="216" y="192"/>
                </a:lnTo>
                <a:lnTo>
                  <a:pt x="176" y="192"/>
                </a:lnTo>
                <a:lnTo>
                  <a:pt x="160" y="184"/>
                </a:lnTo>
                <a:lnTo>
                  <a:pt x="160" y="168"/>
                </a:lnTo>
                <a:lnTo>
                  <a:pt x="152" y="144"/>
                </a:lnTo>
                <a:lnTo>
                  <a:pt x="160" y="128"/>
                </a:lnTo>
                <a:lnTo>
                  <a:pt x="160" y="112"/>
                </a:lnTo>
                <a:lnTo>
                  <a:pt x="192" y="96"/>
                </a:lnTo>
                <a:lnTo>
                  <a:pt x="216" y="88"/>
                </a:lnTo>
                <a:lnTo>
                  <a:pt x="232" y="80"/>
                </a:lnTo>
                <a:lnTo>
                  <a:pt x="232" y="72"/>
                </a:lnTo>
                <a:lnTo>
                  <a:pt x="216" y="72"/>
                </a:lnTo>
                <a:lnTo>
                  <a:pt x="224" y="48"/>
                </a:lnTo>
                <a:lnTo>
                  <a:pt x="208" y="40"/>
                </a:lnTo>
                <a:lnTo>
                  <a:pt x="160" y="40"/>
                </a:lnTo>
                <a:lnTo>
                  <a:pt x="128" y="0"/>
                </a:lnTo>
                <a:lnTo>
                  <a:pt x="112" y="0"/>
                </a:lnTo>
                <a:lnTo>
                  <a:pt x="104" y="0"/>
                </a:lnTo>
                <a:lnTo>
                  <a:pt x="120" y="8"/>
                </a:lnTo>
                <a:lnTo>
                  <a:pt x="120" y="24"/>
                </a:lnTo>
                <a:lnTo>
                  <a:pt x="104" y="40"/>
                </a:lnTo>
                <a:lnTo>
                  <a:pt x="80" y="56"/>
                </a:lnTo>
                <a:lnTo>
                  <a:pt x="48" y="80"/>
                </a:lnTo>
                <a:lnTo>
                  <a:pt x="56" y="96"/>
                </a:lnTo>
                <a:lnTo>
                  <a:pt x="40" y="96"/>
                </a:lnTo>
                <a:lnTo>
                  <a:pt x="32" y="88"/>
                </a:lnTo>
                <a:lnTo>
                  <a:pt x="16" y="88"/>
                </a:lnTo>
                <a:lnTo>
                  <a:pt x="16" y="7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2449513" y="4468813"/>
            <a:ext cx="115887" cy="133350"/>
          </a:xfrm>
          <a:custGeom>
            <a:avLst/>
            <a:gdLst>
              <a:gd name="T0" fmla="*/ 44 w 104"/>
              <a:gd name="T1" fmla="*/ 12 h 120"/>
              <a:gd name="T2" fmla="*/ 51 w 104"/>
              <a:gd name="T3" fmla="*/ 15 h 120"/>
              <a:gd name="T4" fmla="*/ 51 w 104"/>
              <a:gd name="T5" fmla="*/ 24 h 120"/>
              <a:gd name="T6" fmla="*/ 44 w 104"/>
              <a:gd name="T7" fmla="*/ 31 h 120"/>
              <a:gd name="T8" fmla="*/ 32 w 104"/>
              <a:gd name="T9" fmla="*/ 39 h 120"/>
              <a:gd name="T10" fmla="*/ 15 w 104"/>
              <a:gd name="T11" fmla="*/ 51 h 120"/>
              <a:gd name="T12" fmla="*/ 20 w 104"/>
              <a:gd name="T13" fmla="*/ 59 h 120"/>
              <a:gd name="T14" fmla="*/ 12 w 104"/>
              <a:gd name="T15" fmla="*/ 59 h 120"/>
              <a:gd name="T16" fmla="*/ 8 w 104"/>
              <a:gd name="T17" fmla="*/ 55 h 120"/>
              <a:gd name="T18" fmla="*/ 0 w 104"/>
              <a:gd name="T19" fmla="*/ 55 h 120"/>
              <a:gd name="T20" fmla="*/ 0 w 104"/>
              <a:gd name="T21" fmla="*/ 47 h 120"/>
              <a:gd name="T22" fmla="*/ 4 w 104"/>
              <a:gd name="T23" fmla="*/ 43 h 120"/>
              <a:gd name="T24" fmla="*/ 8 w 104"/>
              <a:gd name="T25" fmla="*/ 43 h 120"/>
              <a:gd name="T26" fmla="*/ 12 w 104"/>
              <a:gd name="T27" fmla="*/ 39 h 120"/>
              <a:gd name="T28" fmla="*/ 8 w 104"/>
              <a:gd name="T29" fmla="*/ 35 h 120"/>
              <a:gd name="T30" fmla="*/ 4 w 104"/>
              <a:gd name="T31" fmla="*/ 35 h 120"/>
              <a:gd name="T32" fmla="*/ 0 w 104"/>
              <a:gd name="T33" fmla="*/ 31 h 120"/>
              <a:gd name="T34" fmla="*/ 0 w 104"/>
              <a:gd name="T35" fmla="*/ 20 h 120"/>
              <a:gd name="T36" fmla="*/ 4 w 104"/>
              <a:gd name="T37" fmla="*/ 15 h 120"/>
              <a:gd name="T38" fmla="*/ 4 w 104"/>
              <a:gd name="T39" fmla="*/ 4 h 120"/>
              <a:gd name="T40" fmla="*/ 8 w 104"/>
              <a:gd name="T41" fmla="*/ 0 h 120"/>
              <a:gd name="T42" fmla="*/ 12 w 104"/>
              <a:gd name="T43" fmla="*/ 0 h 120"/>
              <a:gd name="T44" fmla="*/ 15 w 104"/>
              <a:gd name="T45" fmla="*/ 0 h 120"/>
              <a:gd name="T46" fmla="*/ 24 w 104"/>
              <a:gd name="T47" fmla="*/ 4 h 120"/>
              <a:gd name="T48" fmla="*/ 24 w 104"/>
              <a:gd name="T49" fmla="*/ 8 h 120"/>
              <a:gd name="T50" fmla="*/ 27 w 104"/>
              <a:gd name="T51" fmla="*/ 12 h 120"/>
              <a:gd name="T52" fmla="*/ 32 w 104"/>
              <a:gd name="T53" fmla="*/ 8 h 120"/>
              <a:gd name="T54" fmla="*/ 39 w 104"/>
              <a:gd name="T55" fmla="*/ 8 h 120"/>
              <a:gd name="T56" fmla="*/ 44 w 104"/>
              <a:gd name="T57" fmla="*/ 12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4"/>
              <a:gd name="T88" fmla="*/ 0 h 120"/>
              <a:gd name="T89" fmla="*/ 104 w 104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4" h="120">
                <a:moveTo>
                  <a:pt x="88" y="24"/>
                </a:moveTo>
                <a:lnTo>
                  <a:pt x="104" y="32"/>
                </a:lnTo>
                <a:lnTo>
                  <a:pt x="104" y="48"/>
                </a:lnTo>
                <a:lnTo>
                  <a:pt x="88" y="64"/>
                </a:lnTo>
                <a:lnTo>
                  <a:pt x="64" y="80"/>
                </a:lnTo>
                <a:lnTo>
                  <a:pt x="32" y="104"/>
                </a:lnTo>
                <a:lnTo>
                  <a:pt x="40" y="120"/>
                </a:lnTo>
                <a:lnTo>
                  <a:pt x="24" y="120"/>
                </a:lnTo>
                <a:lnTo>
                  <a:pt x="16" y="112"/>
                </a:lnTo>
                <a:lnTo>
                  <a:pt x="0" y="112"/>
                </a:lnTo>
                <a:lnTo>
                  <a:pt x="0" y="96"/>
                </a:lnTo>
                <a:lnTo>
                  <a:pt x="8" y="88"/>
                </a:lnTo>
                <a:lnTo>
                  <a:pt x="16" y="88"/>
                </a:lnTo>
                <a:lnTo>
                  <a:pt x="24" y="80"/>
                </a:lnTo>
                <a:lnTo>
                  <a:pt x="16" y="72"/>
                </a:lnTo>
                <a:lnTo>
                  <a:pt x="8" y="72"/>
                </a:lnTo>
                <a:lnTo>
                  <a:pt x="0" y="64"/>
                </a:lnTo>
                <a:lnTo>
                  <a:pt x="0" y="40"/>
                </a:lnTo>
                <a:lnTo>
                  <a:pt x="8" y="32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8" y="8"/>
                </a:lnTo>
                <a:lnTo>
                  <a:pt x="48" y="16"/>
                </a:lnTo>
                <a:lnTo>
                  <a:pt x="56" y="24"/>
                </a:lnTo>
                <a:lnTo>
                  <a:pt x="64" y="16"/>
                </a:lnTo>
                <a:lnTo>
                  <a:pt x="80" y="16"/>
                </a:lnTo>
                <a:lnTo>
                  <a:pt x="88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405063" y="4271963"/>
            <a:ext cx="133350" cy="53975"/>
          </a:xfrm>
          <a:custGeom>
            <a:avLst/>
            <a:gdLst>
              <a:gd name="T0" fmla="*/ 59 w 120"/>
              <a:gd name="T1" fmla="*/ 16 h 48"/>
              <a:gd name="T2" fmla="*/ 55 w 120"/>
              <a:gd name="T3" fmla="*/ 20 h 48"/>
              <a:gd name="T4" fmla="*/ 47 w 120"/>
              <a:gd name="T5" fmla="*/ 24 h 48"/>
              <a:gd name="T6" fmla="*/ 43 w 120"/>
              <a:gd name="T7" fmla="*/ 20 h 48"/>
              <a:gd name="T8" fmla="*/ 43 w 120"/>
              <a:gd name="T9" fmla="*/ 12 h 48"/>
              <a:gd name="T10" fmla="*/ 35 w 120"/>
              <a:gd name="T11" fmla="*/ 8 h 48"/>
              <a:gd name="T12" fmla="*/ 31 w 120"/>
              <a:gd name="T13" fmla="*/ 8 h 48"/>
              <a:gd name="T14" fmla="*/ 27 w 120"/>
              <a:gd name="T15" fmla="*/ 12 h 48"/>
              <a:gd name="T16" fmla="*/ 24 w 120"/>
              <a:gd name="T17" fmla="*/ 16 h 48"/>
              <a:gd name="T18" fmla="*/ 27 w 120"/>
              <a:gd name="T19" fmla="*/ 20 h 48"/>
              <a:gd name="T20" fmla="*/ 20 w 120"/>
              <a:gd name="T21" fmla="*/ 24 h 48"/>
              <a:gd name="T22" fmla="*/ 15 w 120"/>
              <a:gd name="T23" fmla="*/ 20 h 48"/>
              <a:gd name="T24" fmla="*/ 12 w 120"/>
              <a:gd name="T25" fmla="*/ 20 h 48"/>
              <a:gd name="T26" fmla="*/ 12 w 120"/>
              <a:gd name="T27" fmla="*/ 16 h 48"/>
              <a:gd name="T28" fmla="*/ 0 w 120"/>
              <a:gd name="T29" fmla="*/ 12 h 48"/>
              <a:gd name="T30" fmla="*/ 0 w 120"/>
              <a:gd name="T31" fmla="*/ 8 h 48"/>
              <a:gd name="T32" fmla="*/ 4 w 120"/>
              <a:gd name="T33" fmla="*/ 0 h 48"/>
              <a:gd name="T34" fmla="*/ 12 w 120"/>
              <a:gd name="T35" fmla="*/ 8 h 48"/>
              <a:gd name="T36" fmla="*/ 15 w 120"/>
              <a:gd name="T37" fmla="*/ 8 h 48"/>
              <a:gd name="T38" fmla="*/ 24 w 120"/>
              <a:gd name="T39" fmla="*/ 4 h 48"/>
              <a:gd name="T40" fmla="*/ 31 w 120"/>
              <a:gd name="T41" fmla="*/ 4 h 48"/>
              <a:gd name="T42" fmla="*/ 39 w 120"/>
              <a:gd name="T43" fmla="*/ 4 h 48"/>
              <a:gd name="T44" fmla="*/ 47 w 120"/>
              <a:gd name="T45" fmla="*/ 8 h 48"/>
              <a:gd name="T46" fmla="*/ 51 w 120"/>
              <a:gd name="T47" fmla="*/ 16 h 48"/>
              <a:gd name="T48" fmla="*/ 59 w 120"/>
              <a:gd name="T49" fmla="*/ 16 h 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"/>
              <a:gd name="T76" fmla="*/ 0 h 48"/>
              <a:gd name="T77" fmla="*/ 120 w 120"/>
              <a:gd name="T78" fmla="*/ 48 h 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" h="48">
                <a:moveTo>
                  <a:pt x="120" y="32"/>
                </a:moveTo>
                <a:lnTo>
                  <a:pt x="112" y="40"/>
                </a:lnTo>
                <a:lnTo>
                  <a:pt x="96" y="48"/>
                </a:lnTo>
                <a:lnTo>
                  <a:pt x="88" y="40"/>
                </a:lnTo>
                <a:lnTo>
                  <a:pt x="88" y="24"/>
                </a:lnTo>
                <a:lnTo>
                  <a:pt x="72" y="16"/>
                </a:lnTo>
                <a:lnTo>
                  <a:pt x="64" y="16"/>
                </a:lnTo>
                <a:lnTo>
                  <a:pt x="56" y="24"/>
                </a:lnTo>
                <a:lnTo>
                  <a:pt x="48" y="32"/>
                </a:lnTo>
                <a:lnTo>
                  <a:pt x="56" y="40"/>
                </a:lnTo>
                <a:lnTo>
                  <a:pt x="40" y="48"/>
                </a:lnTo>
                <a:lnTo>
                  <a:pt x="32" y="40"/>
                </a:lnTo>
                <a:lnTo>
                  <a:pt x="24" y="40"/>
                </a:lnTo>
                <a:lnTo>
                  <a:pt x="24" y="32"/>
                </a:lnTo>
                <a:lnTo>
                  <a:pt x="0" y="24"/>
                </a:lnTo>
                <a:lnTo>
                  <a:pt x="0" y="16"/>
                </a:lnTo>
                <a:lnTo>
                  <a:pt x="8" y="0"/>
                </a:lnTo>
                <a:lnTo>
                  <a:pt x="24" y="16"/>
                </a:lnTo>
                <a:lnTo>
                  <a:pt x="32" y="16"/>
                </a:lnTo>
                <a:lnTo>
                  <a:pt x="48" y="8"/>
                </a:lnTo>
                <a:lnTo>
                  <a:pt x="64" y="8"/>
                </a:lnTo>
                <a:lnTo>
                  <a:pt x="80" y="8"/>
                </a:lnTo>
                <a:lnTo>
                  <a:pt x="96" y="16"/>
                </a:lnTo>
                <a:lnTo>
                  <a:pt x="104" y="32"/>
                </a:lnTo>
                <a:lnTo>
                  <a:pt x="120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486025" y="4210050"/>
            <a:ext cx="266700" cy="365125"/>
          </a:xfrm>
          <a:custGeom>
            <a:avLst/>
            <a:gdLst>
              <a:gd name="T0" fmla="*/ 83 w 240"/>
              <a:gd name="T1" fmla="*/ 161 h 328"/>
              <a:gd name="T2" fmla="*/ 78 w 240"/>
              <a:gd name="T3" fmla="*/ 146 h 328"/>
              <a:gd name="T4" fmla="*/ 39 w 240"/>
              <a:gd name="T5" fmla="*/ 126 h 328"/>
              <a:gd name="T6" fmla="*/ 27 w 240"/>
              <a:gd name="T7" fmla="*/ 126 h 328"/>
              <a:gd name="T8" fmla="*/ 15 w 240"/>
              <a:gd name="T9" fmla="*/ 122 h 328"/>
              <a:gd name="T10" fmla="*/ 8 w 240"/>
              <a:gd name="T11" fmla="*/ 122 h 328"/>
              <a:gd name="T12" fmla="*/ 0 w 240"/>
              <a:gd name="T13" fmla="*/ 114 h 328"/>
              <a:gd name="T14" fmla="*/ 4 w 240"/>
              <a:gd name="T15" fmla="*/ 98 h 328"/>
              <a:gd name="T16" fmla="*/ 12 w 240"/>
              <a:gd name="T17" fmla="*/ 90 h 328"/>
              <a:gd name="T18" fmla="*/ 15 w 240"/>
              <a:gd name="T19" fmla="*/ 79 h 328"/>
              <a:gd name="T20" fmla="*/ 15 w 240"/>
              <a:gd name="T21" fmla="*/ 55 h 328"/>
              <a:gd name="T22" fmla="*/ 20 w 240"/>
              <a:gd name="T23" fmla="*/ 47 h 328"/>
              <a:gd name="T24" fmla="*/ 24 w 240"/>
              <a:gd name="T25" fmla="*/ 39 h 328"/>
              <a:gd name="T26" fmla="*/ 31 w 240"/>
              <a:gd name="T27" fmla="*/ 32 h 328"/>
              <a:gd name="T28" fmla="*/ 35 w 240"/>
              <a:gd name="T29" fmla="*/ 24 h 328"/>
              <a:gd name="T30" fmla="*/ 39 w 240"/>
              <a:gd name="T31" fmla="*/ 12 h 328"/>
              <a:gd name="T32" fmla="*/ 47 w 240"/>
              <a:gd name="T33" fmla="*/ 12 h 328"/>
              <a:gd name="T34" fmla="*/ 67 w 240"/>
              <a:gd name="T35" fmla="*/ 0 h 328"/>
              <a:gd name="T36" fmla="*/ 78 w 240"/>
              <a:gd name="T37" fmla="*/ 0 h 328"/>
              <a:gd name="T38" fmla="*/ 71 w 240"/>
              <a:gd name="T39" fmla="*/ 4 h 328"/>
              <a:gd name="T40" fmla="*/ 55 w 240"/>
              <a:gd name="T41" fmla="*/ 32 h 328"/>
              <a:gd name="T42" fmla="*/ 63 w 240"/>
              <a:gd name="T43" fmla="*/ 39 h 328"/>
              <a:gd name="T44" fmla="*/ 67 w 240"/>
              <a:gd name="T45" fmla="*/ 51 h 328"/>
              <a:gd name="T46" fmla="*/ 94 w 240"/>
              <a:gd name="T47" fmla="*/ 59 h 328"/>
              <a:gd name="T48" fmla="*/ 110 w 240"/>
              <a:gd name="T49" fmla="*/ 67 h 328"/>
              <a:gd name="T50" fmla="*/ 110 w 240"/>
              <a:gd name="T51" fmla="*/ 79 h 328"/>
              <a:gd name="T52" fmla="*/ 110 w 240"/>
              <a:gd name="T53" fmla="*/ 95 h 328"/>
              <a:gd name="T54" fmla="*/ 118 w 240"/>
              <a:gd name="T55" fmla="*/ 102 h 328"/>
              <a:gd name="T56" fmla="*/ 113 w 240"/>
              <a:gd name="T57" fmla="*/ 110 h 328"/>
              <a:gd name="T58" fmla="*/ 90 w 240"/>
              <a:gd name="T59" fmla="*/ 106 h 328"/>
              <a:gd name="T60" fmla="*/ 98 w 240"/>
              <a:gd name="T61" fmla="*/ 118 h 328"/>
              <a:gd name="T62" fmla="*/ 90 w 240"/>
              <a:gd name="T63" fmla="*/ 122 h 328"/>
              <a:gd name="T64" fmla="*/ 94 w 240"/>
              <a:gd name="T65" fmla="*/ 134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0"/>
              <a:gd name="T100" fmla="*/ 0 h 328"/>
              <a:gd name="T101" fmla="*/ 240 w 240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0" h="328">
                <a:moveTo>
                  <a:pt x="184" y="328"/>
                </a:moveTo>
                <a:lnTo>
                  <a:pt x="168" y="328"/>
                </a:lnTo>
                <a:lnTo>
                  <a:pt x="176" y="304"/>
                </a:lnTo>
                <a:lnTo>
                  <a:pt x="160" y="296"/>
                </a:lnTo>
                <a:lnTo>
                  <a:pt x="112" y="296"/>
                </a:lnTo>
                <a:lnTo>
                  <a:pt x="80" y="256"/>
                </a:lnTo>
                <a:lnTo>
                  <a:pt x="64" y="256"/>
                </a:lnTo>
                <a:lnTo>
                  <a:pt x="56" y="256"/>
                </a:lnTo>
                <a:lnTo>
                  <a:pt x="48" y="248"/>
                </a:lnTo>
                <a:lnTo>
                  <a:pt x="32" y="248"/>
                </a:lnTo>
                <a:lnTo>
                  <a:pt x="24" y="256"/>
                </a:lnTo>
                <a:lnTo>
                  <a:pt x="16" y="248"/>
                </a:lnTo>
                <a:lnTo>
                  <a:pt x="16" y="240"/>
                </a:lnTo>
                <a:lnTo>
                  <a:pt x="0" y="232"/>
                </a:lnTo>
                <a:lnTo>
                  <a:pt x="0" y="208"/>
                </a:lnTo>
                <a:lnTo>
                  <a:pt x="8" y="200"/>
                </a:lnTo>
                <a:lnTo>
                  <a:pt x="24" y="192"/>
                </a:lnTo>
                <a:lnTo>
                  <a:pt x="24" y="184"/>
                </a:lnTo>
                <a:lnTo>
                  <a:pt x="40" y="168"/>
                </a:lnTo>
                <a:lnTo>
                  <a:pt x="32" y="160"/>
                </a:lnTo>
                <a:lnTo>
                  <a:pt x="32" y="136"/>
                </a:lnTo>
                <a:lnTo>
                  <a:pt x="32" y="112"/>
                </a:lnTo>
                <a:lnTo>
                  <a:pt x="24" y="104"/>
                </a:lnTo>
                <a:lnTo>
                  <a:pt x="40" y="96"/>
                </a:lnTo>
                <a:lnTo>
                  <a:pt x="48" y="88"/>
                </a:lnTo>
                <a:lnTo>
                  <a:pt x="48" y="80"/>
                </a:lnTo>
                <a:lnTo>
                  <a:pt x="48" y="72"/>
                </a:lnTo>
                <a:lnTo>
                  <a:pt x="64" y="64"/>
                </a:lnTo>
                <a:lnTo>
                  <a:pt x="64" y="48"/>
                </a:lnTo>
                <a:lnTo>
                  <a:pt x="72" y="48"/>
                </a:lnTo>
                <a:lnTo>
                  <a:pt x="72" y="32"/>
                </a:lnTo>
                <a:lnTo>
                  <a:pt x="80" y="24"/>
                </a:lnTo>
                <a:lnTo>
                  <a:pt x="88" y="32"/>
                </a:lnTo>
                <a:lnTo>
                  <a:pt x="96" y="24"/>
                </a:lnTo>
                <a:lnTo>
                  <a:pt x="136" y="8"/>
                </a:lnTo>
                <a:lnTo>
                  <a:pt x="136" y="0"/>
                </a:lnTo>
                <a:lnTo>
                  <a:pt x="152" y="0"/>
                </a:lnTo>
                <a:lnTo>
                  <a:pt x="160" y="0"/>
                </a:lnTo>
                <a:lnTo>
                  <a:pt x="160" y="8"/>
                </a:lnTo>
                <a:lnTo>
                  <a:pt x="144" y="8"/>
                </a:lnTo>
                <a:lnTo>
                  <a:pt x="120" y="32"/>
                </a:lnTo>
                <a:lnTo>
                  <a:pt x="112" y="64"/>
                </a:lnTo>
                <a:lnTo>
                  <a:pt x="120" y="72"/>
                </a:lnTo>
                <a:lnTo>
                  <a:pt x="128" y="80"/>
                </a:lnTo>
                <a:lnTo>
                  <a:pt x="128" y="96"/>
                </a:lnTo>
                <a:lnTo>
                  <a:pt x="136" y="104"/>
                </a:lnTo>
                <a:lnTo>
                  <a:pt x="184" y="112"/>
                </a:lnTo>
                <a:lnTo>
                  <a:pt x="192" y="120"/>
                </a:lnTo>
                <a:lnTo>
                  <a:pt x="216" y="128"/>
                </a:lnTo>
                <a:lnTo>
                  <a:pt x="224" y="136"/>
                </a:lnTo>
                <a:lnTo>
                  <a:pt x="224" y="152"/>
                </a:lnTo>
                <a:lnTo>
                  <a:pt x="224" y="160"/>
                </a:lnTo>
                <a:lnTo>
                  <a:pt x="232" y="184"/>
                </a:lnTo>
                <a:lnTo>
                  <a:pt x="224" y="192"/>
                </a:lnTo>
                <a:lnTo>
                  <a:pt x="240" y="200"/>
                </a:lnTo>
                <a:lnTo>
                  <a:pt x="240" y="208"/>
                </a:lnTo>
                <a:lnTo>
                  <a:pt x="240" y="232"/>
                </a:lnTo>
                <a:lnTo>
                  <a:pt x="232" y="224"/>
                </a:lnTo>
                <a:lnTo>
                  <a:pt x="216" y="216"/>
                </a:lnTo>
                <a:lnTo>
                  <a:pt x="184" y="216"/>
                </a:lnTo>
                <a:lnTo>
                  <a:pt x="184" y="224"/>
                </a:lnTo>
                <a:lnTo>
                  <a:pt x="200" y="240"/>
                </a:lnTo>
                <a:lnTo>
                  <a:pt x="192" y="248"/>
                </a:lnTo>
                <a:lnTo>
                  <a:pt x="184" y="248"/>
                </a:lnTo>
                <a:lnTo>
                  <a:pt x="184" y="264"/>
                </a:lnTo>
                <a:lnTo>
                  <a:pt x="192" y="272"/>
                </a:lnTo>
                <a:lnTo>
                  <a:pt x="184" y="32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609850" y="4210050"/>
            <a:ext cx="312738" cy="266700"/>
          </a:xfrm>
          <a:custGeom>
            <a:avLst/>
            <a:gdLst>
              <a:gd name="T0" fmla="*/ 63 w 280"/>
              <a:gd name="T1" fmla="*/ 102 h 240"/>
              <a:gd name="T2" fmla="*/ 56 w 280"/>
              <a:gd name="T3" fmla="*/ 94 h 240"/>
              <a:gd name="T4" fmla="*/ 56 w 280"/>
              <a:gd name="T5" fmla="*/ 78 h 240"/>
              <a:gd name="T6" fmla="*/ 56 w 280"/>
              <a:gd name="T7" fmla="*/ 67 h 240"/>
              <a:gd name="T8" fmla="*/ 39 w 280"/>
              <a:gd name="T9" fmla="*/ 59 h 240"/>
              <a:gd name="T10" fmla="*/ 12 w 280"/>
              <a:gd name="T11" fmla="*/ 51 h 240"/>
              <a:gd name="T12" fmla="*/ 8 w 280"/>
              <a:gd name="T13" fmla="*/ 39 h 240"/>
              <a:gd name="T14" fmla="*/ 0 w 280"/>
              <a:gd name="T15" fmla="*/ 31 h 240"/>
              <a:gd name="T16" fmla="*/ 16 w 280"/>
              <a:gd name="T17" fmla="*/ 4 h 240"/>
              <a:gd name="T18" fmla="*/ 16 w 280"/>
              <a:gd name="T19" fmla="*/ 8 h 240"/>
              <a:gd name="T20" fmla="*/ 16 w 280"/>
              <a:gd name="T21" fmla="*/ 20 h 240"/>
              <a:gd name="T22" fmla="*/ 16 w 280"/>
              <a:gd name="T23" fmla="*/ 31 h 240"/>
              <a:gd name="T24" fmla="*/ 24 w 280"/>
              <a:gd name="T25" fmla="*/ 24 h 240"/>
              <a:gd name="T26" fmla="*/ 24 w 280"/>
              <a:gd name="T27" fmla="*/ 12 h 240"/>
              <a:gd name="T28" fmla="*/ 32 w 280"/>
              <a:gd name="T29" fmla="*/ 0 h 240"/>
              <a:gd name="T30" fmla="*/ 39 w 280"/>
              <a:gd name="T31" fmla="*/ 8 h 240"/>
              <a:gd name="T32" fmla="*/ 51 w 280"/>
              <a:gd name="T33" fmla="*/ 8 h 240"/>
              <a:gd name="T34" fmla="*/ 75 w 280"/>
              <a:gd name="T35" fmla="*/ 20 h 240"/>
              <a:gd name="T36" fmla="*/ 83 w 280"/>
              <a:gd name="T37" fmla="*/ 24 h 240"/>
              <a:gd name="T38" fmla="*/ 95 w 280"/>
              <a:gd name="T39" fmla="*/ 15 h 240"/>
              <a:gd name="T40" fmla="*/ 107 w 280"/>
              <a:gd name="T41" fmla="*/ 15 h 240"/>
              <a:gd name="T42" fmla="*/ 119 w 280"/>
              <a:gd name="T43" fmla="*/ 24 h 240"/>
              <a:gd name="T44" fmla="*/ 131 w 280"/>
              <a:gd name="T45" fmla="*/ 35 h 240"/>
              <a:gd name="T46" fmla="*/ 139 w 280"/>
              <a:gd name="T47" fmla="*/ 47 h 240"/>
              <a:gd name="T48" fmla="*/ 131 w 280"/>
              <a:gd name="T49" fmla="*/ 51 h 240"/>
              <a:gd name="T50" fmla="*/ 131 w 280"/>
              <a:gd name="T51" fmla="*/ 59 h 240"/>
              <a:gd name="T52" fmla="*/ 127 w 280"/>
              <a:gd name="T53" fmla="*/ 63 h 240"/>
              <a:gd name="T54" fmla="*/ 127 w 280"/>
              <a:gd name="T55" fmla="*/ 83 h 240"/>
              <a:gd name="T56" fmla="*/ 99 w 280"/>
              <a:gd name="T57" fmla="*/ 78 h 240"/>
              <a:gd name="T58" fmla="*/ 91 w 280"/>
              <a:gd name="T59" fmla="*/ 86 h 240"/>
              <a:gd name="T60" fmla="*/ 91 w 280"/>
              <a:gd name="T61" fmla="*/ 98 h 240"/>
              <a:gd name="T62" fmla="*/ 103 w 280"/>
              <a:gd name="T63" fmla="*/ 102 h 240"/>
              <a:gd name="T64" fmla="*/ 83 w 280"/>
              <a:gd name="T65" fmla="*/ 113 h 240"/>
              <a:gd name="T66" fmla="*/ 63 w 280"/>
              <a:gd name="T67" fmla="*/ 113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0"/>
              <a:gd name="T103" fmla="*/ 0 h 240"/>
              <a:gd name="T104" fmla="*/ 280 w 280"/>
              <a:gd name="T105" fmla="*/ 240 h 2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0" h="240">
                <a:moveTo>
                  <a:pt x="128" y="232"/>
                </a:moveTo>
                <a:lnTo>
                  <a:pt x="128" y="208"/>
                </a:lnTo>
                <a:lnTo>
                  <a:pt x="128" y="200"/>
                </a:lnTo>
                <a:lnTo>
                  <a:pt x="112" y="192"/>
                </a:lnTo>
                <a:lnTo>
                  <a:pt x="120" y="184"/>
                </a:lnTo>
                <a:lnTo>
                  <a:pt x="112" y="160"/>
                </a:lnTo>
                <a:lnTo>
                  <a:pt x="112" y="152"/>
                </a:lnTo>
                <a:lnTo>
                  <a:pt x="112" y="136"/>
                </a:lnTo>
                <a:lnTo>
                  <a:pt x="104" y="128"/>
                </a:lnTo>
                <a:lnTo>
                  <a:pt x="80" y="120"/>
                </a:lnTo>
                <a:lnTo>
                  <a:pt x="72" y="112"/>
                </a:lnTo>
                <a:lnTo>
                  <a:pt x="24" y="104"/>
                </a:lnTo>
                <a:lnTo>
                  <a:pt x="16" y="96"/>
                </a:lnTo>
                <a:lnTo>
                  <a:pt x="16" y="80"/>
                </a:lnTo>
                <a:lnTo>
                  <a:pt x="8" y="72"/>
                </a:lnTo>
                <a:lnTo>
                  <a:pt x="0" y="64"/>
                </a:lnTo>
                <a:lnTo>
                  <a:pt x="8" y="32"/>
                </a:lnTo>
                <a:lnTo>
                  <a:pt x="32" y="8"/>
                </a:lnTo>
                <a:lnTo>
                  <a:pt x="48" y="8"/>
                </a:lnTo>
                <a:lnTo>
                  <a:pt x="32" y="16"/>
                </a:lnTo>
                <a:lnTo>
                  <a:pt x="32" y="32"/>
                </a:lnTo>
                <a:lnTo>
                  <a:pt x="32" y="40"/>
                </a:lnTo>
                <a:lnTo>
                  <a:pt x="24" y="48"/>
                </a:lnTo>
                <a:lnTo>
                  <a:pt x="32" y="64"/>
                </a:lnTo>
                <a:lnTo>
                  <a:pt x="48" y="64"/>
                </a:lnTo>
                <a:lnTo>
                  <a:pt x="48" y="48"/>
                </a:lnTo>
                <a:lnTo>
                  <a:pt x="40" y="32"/>
                </a:lnTo>
                <a:lnTo>
                  <a:pt x="48" y="24"/>
                </a:lnTo>
                <a:lnTo>
                  <a:pt x="64" y="16"/>
                </a:lnTo>
                <a:lnTo>
                  <a:pt x="64" y="0"/>
                </a:lnTo>
                <a:lnTo>
                  <a:pt x="72" y="8"/>
                </a:lnTo>
                <a:lnTo>
                  <a:pt x="80" y="16"/>
                </a:lnTo>
                <a:lnTo>
                  <a:pt x="88" y="16"/>
                </a:lnTo>
                <a:lnTo>
                  <a:pt x="104" y="16"/>
                </a:lnTo>
                <a:lnTo>
                  <a:pt x="104" y="32"/>
                </a:lnTo>
                <a:lnTo>
                  <a:pt x="152" y="40"/>
                </a:lnTo>
                <a:lnTo>
                  <a:pt x="160" y="40"/>
                </a:lnTo>
                <a:lnTo>
                  <a:pt x="168" y="48"/>
                </a:lnTo>
                <a:lnTo>
                  <a:pt x="184" y="40"/>
                </a:lnTo>
                <a:lnTo>
                  <a:pt x="192" y="32"/>
                </a:lnTo>
                <a:lnTo>
                  <a:pt x="200" y="32"/>
                </a:lnTo>
                <a:lnTo>
                  <a:pt x="216" y="32"/>
                </a:lnTo>
                <a:lnTo>
                  <a:pt x="224" y="48"/>
                </a:lnTo>
                <a:lnTo>
                  <a:pt x="240" y="48"/>
                </a:lnTo>
                <a:lnTo>
                  <a:pt x="256" y="56"/>
                </a:lnTo>
                <a:lnTo>
                  <a:pt x="264" y="72"/>
                </a:lnTo>
                <a:lnTo>
                  <a:pt x="280" y="80"/>
                </a:lnTo>
                <a:lnTo>
                  <a:pt x="280" y="96"/>
                </a:lnTo>
                <a:lnTo>
                  <a:pt x="264" y="96"/>
                </a:lnTo>
                <a:lnTo>
                  <a:pt x="264" y="104"/>
                </a:lnTo>
                <a:lnTo>
                  <a:pt x="272" y="112"/>
                </a:lnTo>
                <a:lnTo>
                  <a:pt x="264" y="120"/>
                </a:lnTo>
                <a:lnTo>
                  <a:pt x="256" y="120"/>
                </a:lnTo>
                <a:lnTo>
                  <a:pt x="256" y="128"/>
                </a:lnTo>
                <a:lnTo>
                  <a:pt x="256" y="144"/>
                </a:lnTo>
                <a:lnTo>
                  <a:pt x="256" y="168"/>
                </a:lnTo>
                <a:lnTo>
                  <a:pt x="224" y="176"/>
                </a:lnTo>
                <a:lnTo>
                  <a:pt x="200" y="160"/>
                </a:lnTo>
                <a:lnTo>
                  <a:pt x="184" y="160"/>
                </a:lnTo>
                <a:lnTo>
                  <a:pt x="184" y="176"/>
                </a:lnTo>
                <a:lnTo>
                  <a:pt x="192" y="176"/>
                </a:lnTo>
                <a:lnTo>
                  <a:pt x="184" y="200"/>
                </a:lnTo>
                <a:lnTo>
                  <a:pt x="200" y="200"/>
                </a:lnTo>
                <a:lnTo>
                  <a:pt x="208" y="208"/>
                </a:lnTo>
                <a:lnTo>
                  <a:pt x="208" y="216"/>
                </a:lnTo>
                <a:lnTo>
                  <a:pt x="168" y="232"/>
                </a:lnTo>
                <a:lnTo>
                  <a:pt x="152" y="240"/>
                </a:lnTo>
                <a:lnTo>
                  <a:pt x="128" y="2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895600" y="4298950"/>
            <a:ext cx="90488" cy="160338"/>
          </a:xfrm>
          <a:custGeom>
            <a:avLst/>
            <a:gdLst>
              <a:gd name="T0" fmla="*/ 12 w 80"/>
              <a:gd name="T1" fmla="*/ 0 h 144"/>
              <a:gd name="T2" fmla="*/ 12 w 80"/>
              <a:gd name="T3" fmla="*/ 8 h 144"/>
              <a:gd name="T4" fmla="*/ 4 w 80"/>
              <a:gd name="T5" fmla="*/ 8 h 144"/>
              <a:gd name="T6" fmla="*/ 4 w 80"/>
              <a:gd name="T7" fmla="*/ 12 h 144"/>
              <a:gd name="T8" fmla="*/ 8 w 80"/>
              <a:gd name="T9" fmla="*/ 15 h 144"/>
              <a:gd name="T10" fmla="*/ 4 w 80"/>
              <a:gd name="T11" fmla="*/ 20 h 144"/>
              <a:gd name="T12" fmla="*/ 0 w 80"/>
              <a:gd name="T13" fmla="*/ 20 h 144"/>
              <a:gd name="T14" fmla="*/ 0 w 80"/>
              <a:gd name="T15" fmla="*/ 24 h 144"/>
              <a:gd name="T16" fmla="*/ 0 w 80"/>
              <a:gd name="T17" fmla="*/ 32 h 144"/>
              <a:gd name="T18" fmla="*/ 4 w 80"/>
              <a:gd name="T19" fmla="*/ 32 h 144"/>
              <a:gd name="T20" fmla="*/ 12 w 80"/>
              <a:gd name="T21" fmla="*/ 39 h 144"/>
              <a:gd name="T22" fmla="*/ 12 w 80"/>
              <a:gd name="T23" fmla="*/ 47 h 144"/>
              <a:gd name="T24" fmla="*/ 12 w 80"/>
              <a:gd name="T25" fmla="*/ 55 h 144"/>
              <a:gd name="T26" fmla="*/ 12 w 80"/>
              <a:gd name="T27" fmla="*/ 67 h 144"/>
              <a:gd name="T28" fmla="*/ 16 w 80"/>
              <a:gd name="T29" fmla="*/ 71 h 144"/>
              <a:gd name="T30" fmla="*/ 24 w 80"/>
              <a:gd name="T31" fmla="*/ 71 h 144"/>
              <a:gd name="T32" fmla="*/ 33 w 80"/>
              <a:gd name="T33" fmla="*/ 71 h 144"/>
              <a:gd name="T34" fmla="*/ 33 w 80"/>
              <a:gd name="T35" fmla="*/ 67 h 144"/>
              <a:gd name="T36" fmla="*/ 41 w 80"/>
              <a:gd name="T37" fmla="*/ 67 h 144"/>
              <a:gd name="T38" fmla="*/ 41 w 80"/>
              <a:gd name="T39" fmla="*/ 63 h 144"/>
              <a:gd name="T40" fmla="*/ 41 w 80"/>
              <a:gd name="T41" fmla="*/ 55 h 144"/>
              <a:gd name="T42" fmla="*/ 33 w 80"/>
              <a:gd name="T43" fmla="*/ 51 h 144"/>
              <a:gd name="T44" fmla="*/ 33 w 80"/>
              <a:gd name="T45" fmla="*/ 39 h 144"/>
              <a:gd name="T46" fmla="*/ 36 w 80"/>
              <a:gd name="T47" fmla="*/ 36 h 144"/>
              <a:gd name="T48" fmla="*/ 41 w 80"/>
              <a:gd name="T49" fmla="*/ 27 h 144"/>
              <a:gd name="T50" fmla="*/ 36 w 80"/>
              <a:gd name="T51" fmla="*/ 20 h 144"/>
              <a:gd name="T52" fmla="*/ 36 w 80"/>
              <a:gd name="T53" fmla="*/ 15 h 144"/>
              <a:gd name="T54" fmla="*/ 29 w 80"/>
              <a:gd name="T55" fmla="*/ 15 h 144"/>
              <a:gd name="T56" fmla="*/ 24 w 80"/>
              <a:gd name="T57" fmla="*/ 8 h 144"/>
              <a:gd name="T58" fmla="*/ 21 w 80"/>
              <a:gd name="T59" fmla="*/ 4 h 144"/>
              <a:gd name="T60" fmla="*/ 12 w 80"/>
              <a:gd name="T61" fmla="*/ 0 h 1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0"/>
              <a:gd name="T94" fmla="*/ 0 h 144"/>
              <a:gd name="T95" fmla="*/ 80 w 80"/>
              <a:gd name="T96" fmla="*/ 144 h 1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0" h="144">
                <a:moveTo>
                  <a:pt x="24" y="0"/>
                </a:moveTo>
                <a:lnTo>
                  <a:pt x="24" y="16"/>
                </a:lnTo>
                <a:lnTo>
                  <a:pt x="8" y="16"/>
                </a:lnTo>
                <a:lnTo>
                  <a:pt x="8" y="24"/>
                </a:lnTo>
                <a:lnTo>
                  <a:pt x="16" y="32"/>
                </a:lnTo>
                <a:lnTo>
                  <a:pt x="8" y="40"/>
                </a:lnTo>
                <a:lnTo>
                  <a:pt x="0" y="40"/>
                </a:lnTo>
                <a:lnTo>
                  <a:pt x="0" y="48"/>
                </a:lnTo>
                <a:lnTo>
                  <a:pt x="0" y="64"/>
                </a:lnTo>
                <a:lnTo>
                  <a:pt x="8" y="64"/>
                </a:lnTo>
                <a:lnTo>
                  <a:pt x="24" y="80"/>
                </a:lnTo>
                <a:lnTo>
                  <a:pt x="24" y="96"/>
                </a:lnTo>
                <a:lnTo>
                  <a:pt x="24" y="112"/>
                </a:lnTo>
                <a:lnTo>
                  <a:pt x="24" y="136"/>
                </a:lnTo>
                <a:lnTo>
                  <a:pt x="32" y="144"/>
                </a:lnTo>
                <a:lnTo>
                  <a:pt x="48" y="144"/>
                </a:lnTo>
                <a:lnTo>
                  <a:pt x="64" y="144"/>
                </a:lnTo>
                <a:lnTo>
                  <a:pt x="64" y="136"/>
                </a:lnTo>
                <a:lnTo>
                  <a:pt x="80" y="136"/>
                </a:lnTo>
                <a:lnTo>
                  <a:pt x="80" y="128"/>
                </a:lnTo>
                <a:lnTo>
                  <a:pt x="80" y="112"/>
                </a:lnTo>
                <a:lnTo>
                  <a:pt x="64" y="104"/>
                </a:lnTo>
                <a:lnTo>
                  <a:pt x="64" y="80"/>
                </a:lnTo>
                <a:lnTo>
                  <a:pt x="72" y="72"/>
                </a:lnTo>
                <a:lnTo>
                  <a:pt x="80" y="56"/>
                </a:lnTo>
                <a:lnTo>
                  <a:pt x="72" y="40"/>
                </a:lnTo>
                <a:lnTo>
                  <a:pt x="72" y="32"/>
                </a:lnTo>
                <a:lnTo>
                  <a:pt x="56" y="32"/>
                </a:lnTo>
                <a:lnTo>
                  <a:pt x="48" y="16"/>
                </a:lnTo>
                <a:lnTo>
                  <a:pt x="40" y="8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601913" y="4370388"/>
            <a:ext cx="892175" cy="928687"/>
          </a:xfrm>
          <a:custGeom>
            <a:avLst/>
            <a:gdLst>
              <a:gd name="T0" fmla="*/ 142 w 800"/>
              <a:gd name="T1" fmla="*/ 8 h 832"/>
              <a:gd name="T2" fmla="*/ 142 w 800"/>
              <a:gd name="T3" fmla="*/ 36 h 832"/>
              <a:gd name="T4" fmla="*/ 162 w 800"/>
              <a:gd name="T5" fmla="*/ 39 h 832"/>
              <a:gd name="T6" fmla="*/ 170 w 800"/>
              <a:gd name="T7" fmla="*/ 32 h 832"/>
              <a:gd name="T8" fmla="*/ 185 w 800"/>
              <a:gd name="T9" fmla="*/ 27 h 832"/>
              <a:gd name="T10" fmla="*/ 202 w 800"/>
              <a:gd name="T11" fmla="*/ 32 h 832"/>
              <a:gd name="T12" fmla="*/ 221 w 800"/>
              <a:gd name="T13" fmla="*/ 16 h 832"/>
              <a:gd name="T14" fmla="*/ 229 w 800"/>
              <a:gd name="T15" fmla="*/ 20 h 832"/>
              <a:gd name="T16" fmla="*/ 244 w 800"/>
              <a:gd name="T17" fmla="*/ 36 h 832"/>
              <a:gd name="T18" fmla="*/ 237 w 800"/>
              <a:gd name="T19" fmla="*/ 51 h 832"/>
              <a:gd name="T20" fmla="*/ 253 w 800"/>
              <a:gd name="T21" fmla="*/ 56 h 832"/>
              <a:gd name="T22" fmla="*/ 244 w 800"/>
              <a:gd name="T23" fmla="*/ 68 h 832"/>
              <a:gd name="T24" fmla="*/ 261 w 800"/>
              <a:gd name="T25" fmla="*/ 63 h 832"/>
              <a:gd name="T26" fmla="*/ 285 w 800"/>
              <a:gd name="T27" fmla="*/ 68 h 832"/>
              <a:gd name="T28" fmla="*/ 292 w 800"/>
              <a:gd name="T29" fmla="*/ 79 h 832"/>
              <a:gd name="T30" fmla="*/ 308 w 800"/>
              <a:gd name="T31" fmla="*/ 79 h 832"/>
              <a:gd name="T32" fmla="*/ 344 w 800"/>
              <a:gd name="T33" fmla="*/ 87 h 832"/>
              <a:gd name="T34" fmla="*/ 395 w 800"/>
              <a:gd name="T35" fmla="*/ 107 h 832"/>
              <a:gd name="T36" fmla="*/ 391 w 800"/>
              <a:gd name="T37" fmla="*/ 150 h 832"/>
              <a:gd name="T38" fmla="*/ 375 w 800"/>
              <a:gd name="T39" fmla="*/ 162 h 832"/>
              <a:gd name="T40" fmla="*/ 355 w 800"/>
              <a:gd name="T41" fmla="*/ 186 h 832"/>
              <a:gd name="T42" fmla="*/ 355 w 800"/>
              <a:gd name="T43" fmla="*/ 214 h 832"/>
              <a:gd name="T44" fmla="*/ 348 w 800"/>
              <a:gd name="T45" fmla="*/ 238 h 832"/>
              <a:gd name="T46" fmla="*/ 339 w 800"/>
              <a:gd name="T47" fmla="*/ 257 h 832"/>
              <a:gd name="T48" fmla="*/ 332 w 800"/>
              <a:gd name="T49" fmla="*/ 285 h 832"/>
              <a:gd name="T50" fmla="*/ 320 w 800"/>
              <a:gd name="T51" fmla="*/ 293 h 832"/>
              <a:gd name="T52" fmla="*/ 304 w 800"/>
              <a:gd name="T53" fmla="*/ 297 h 832"/>
              <a:gd name="T54" fmla="*/ 288 w 800"/>
              <a:gd name="T55" fmla="*/ 304 h 832"/>
              <a:gd name="T56" fmla="*/ 273 w 800"/>
              <a:gd name="T57" fmla="*/ 312 h 832"/>
              <a:gd name="T58" fmla="*/ 256 w 800"/>
              <a:gd name="T59" fmla="*/ 321 h 832"/>
              <a:gd name="T60" fmla="*/ 256 w 800"/>
              <a:gd name="T61" fmla="*/ 348 h 832"/>
              <a:gd name="T62" fmla="*/ 241 w 800"/>
              <a:gd name="T63" fmla="*/ 364 h 832"/>
              <a:gd name="T64" fmla="*/ 225 w 800"/>
              <a:gd name="T65" fmla="*/ 396 h 832"/>
              <a:gd name="T66" fmla="*/ 229 w 800"/>
              <a:gd name="T67" fmla="*/ 380 h 832"/>
              <a:gd name="T68" fmla="*/ 225 w 800"/>
              <a:gd name="T69" fmla="*/ 380 h 832"/>
              <a:gd name="T70" fmla="*/ 221 w 800"/>
              <a:gd name="T71" fmla="*/ 396 h 832"/>
              <a:gd name="T72" fmla="*/ 209 w 800"/>
              <a:gd name="T73" fmla="*/ 404 h 832"/>
              <a:gd name="T74" fmla="*/ 193 w 800"/>
              <a:gd name="T75" fmla="*/ 392 h 832"/>
              <a:gd name="T76" fmla="*/ 174 w 800"/>
              <a:gd name="T77" fmla="*/ 380 h 832"/>
              <a:gd name="T78" fmla="*/ 174 w 800"/>
              <a:gd name="T79" fmla="*/ 364 h 832"/>
              <a:gd name="T80" fmla="*/ 202 w 800"/>
              <a:gd name="T81" fmla="*/ 336 h 832"/>
              <a:gd name="T82" fmla="*/ 193 w 800"/>
              <a:gd name="T83" fmla="*/ 321 h 832"/>
              <a:gd name="T84" fmla="*/ 197 w 800"/>
              <a:gd name="T85" fmla="*/ 301 h 832"/>
              <a:gd name="T86" fmla="*/ 185 w 800"/>
              <a:gd name="T87" fmla="*/ 293 h 832"/>
              <a:gd name="T88" fmla="*/ 162 w 800"/>
              <a:gd name="T89" fmla="*/ 257 h 832"/>
              <a:gd name="T90" fmla="*/ 158 w 800"/>
              <a:gd name="T91" fmla="*/ 229 h 832"/>
              <a:gd name="T92" fmla="*/ 130 w 800"/>
              <a:gd name="T93" fmla="*/ 217 h 832"/>
              <a:gd name="T94" fmla="*/ 99 w 800"/>
              <a:gd name="T95" fmla="*/ 178 h 832"/>
              <a:gd name="T96" fmla="*/ 87 w 800"/>
              <a:gd name="T97" fmla="*/ 158 h 832"/>
              <a:gd name="T98" fmla="*/ 63 w 800"/>
              <a:gd name="T99" fmla="*/ 166 h 832"/>
              <a:gd name="T100" fmla="*/ 32 w 800"/>
              <a:gd name="T101" fmla="*/ 154 h 832"/>
              <a:gd name="T102" fmla="*/ 4 w 800"/>
              <a:gd name="T103" fmla="*/ 146 h 832"/>
              <a:gd name="T104" fmla="*/ 4 w 800"/>
              <a:gd name="T105" fmla="*/ 119 h 832"/>
              <a:gd name="T106" fmla="*/ 32 w 800"/>
              <a:gd name="T107" fmla="*/ 99 h 832"/>
              <a:gd name="T108" fmla="*/ 44 w 800"/>
              <a:gd name="T109" fmla="*/ 63 h 832"/>
              <a:gd name="T110" fmla="*/ 44 w 800"/>
              <a:gd name="T111" fmla="*/ 51 h 832"/>
              <a:gd name="T112" fmla="*/ 39 w 800"/>
              <a:gd name="T113" fmla="*/ 36 h 832"/>
              <a:gd name="T114" fmla="*/ 67 w 800"/>
              <a:gd name="T115" fmla="*/ 44 h 832"/>
              <a:gd name="T116" fmla="*/ 107 w 800"/>
              <a:gd name="T117" fmla="*/ 36 h 832"/>
              <a:gd name="T118" fmla="*/ 95 w 800"/>
              <a:gd name="T119" fmla="*/ 27 h 832"/>
              <a:gd name="T120" fmla="*/ 95 w 800"/>
              <a:gd name="T121" fmla="*/ 8 h 832"/>
              <a:gd name="T122" fmla="*/ 130 w 800"/>
              <a:gd name="T123" fmla="*/ 12 h 8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0"/>
              <a:gd name="T187" fmla="*/ 0 h 832"/>
              <a:gd name="T188" fmla="*/ 800 w 800"/>
              <a:gd name="T189" fmla="*/ 832 h 8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0" h="832">
                <a:moveTo>
                  <a:pt x="264" y="0"/>
                </a:moveTo>
                <a:lnTo>
                  <a:pt x="272" y="0"/>
                </a:lnTo>
                <a:lnTo>
                  <a:pt x="288" y="16"/>
                </a:lnTo>
                <a:lnTo>
                  <a:pt x="288" y="32"/>
                </a:lnTo>
                <a:lnTo>
                  <a:pt x="288" y="48"/>
                </a:lnTo>
                <a:lnTo>
                  <a:pt x="288" y="72"/>
                </a:lnTo>
                <a:lnTo>
                  <a:pt x="296" y="80"/>
                </a:lnTo>
                <a:lnTo>
                  <a:pt x="312" y="80"/>
                </a:lnTo>
                <a:lnTo>
                  <a:pt x="328" y="80"/>
                </a:lnTo>
                <a:lnTo>
                  <a:pt x="328" y="72"/>
                </a:lnTo>
                <a:lnTo>
                  <a:pt x="344" y="72"/>
                </a:lnTo>
                <a:lnTo>
                  <a:pt x="344" y="64"/>
                </a:lnTo>
                <a:lnTo>
                  <a:pt x="360" y="64"/>
                </a:lnTo>
                <a:lnTo>
                  <a:pt x="368" y="56"/>
                </a:lnTo>
                <a:lnTo>
                  <a:pt x="376" y="56"/>
                </a:lnTo>
                <a:lnTo>
                  <a:pt x="376" y="64"/>
                </a:lnTo>
                <a:lnTo>
                  <a:pt x="400" y="64"/>
                </a:lnTo>
                <a:lnTo>
                  <a:pt x="408" y="64"/>
                </a:lnTo>
                <a:lnTo>
                  <a:pt x="432" y="64"/>
                </a:lnTo>
                <a:lnTo>
                  <a:pt x="440" y="56"/>
                </a:lnTo>
                <a:lnTo>
                  <a:pt x="448" y="32"/>
                </a:lnTo>
                <a:lnTo>
                  <a:pt x="456" y="16"/>
                </a:lnTo>
                <a:lnTo>
                  <a:pt x="464" y="24"/>
                </a:lnTo>
                <a:lnTo>
                  <a:pt x="464" y="40"/>
                </a:lnTo>
                <a:lnTo>
                  <a:pt x="472" y="56"/>
                </a:lnTo>
                <a:lnTo>
                  <a:pt x="488" y="64"/>
                </a:lnTo>
                <a:lnTo>
                  <a:pt x="496" y="72"/>
                </a:lnTo>
                <a:lnTo>
                  <a:pt x="496" y="88"/>
                </a:lnTo>
                <a:lnTo>
                  <a:pt x="480" y="96"/>
                </a:lnTo>
                <a:lnTo>
                  <a:pt x="480" y="104"/>
                </a:lnTo>
                <a:lnTo>
                  <a:pt x="496" y="104"/>
                </a:lnTo>
                <a:lnTo>
                  <a:pt x="504" y="112"/>
                </a:lnTo>
                <a:lnTo>
                  <a:pt x="512" y="112"/>
                </a:lnTo>
                <a:lnTo>
                  <a:pt x="520" y="120"/>
                </a:lnTo>
                <a:lnTo>
                  <a:pt x="512" y="128"/>
                </a:lnTo>
                <a:lnTo>
                  <a:pt x="496" y="136"/>
                </a:lnTo>
                <a:lnTo>
                  <a:pt x="496" y="144"/>
                </a:lnTo>
                <a:lnTo>
                  <a:pt x="504" y="144"/>
                </a:lnTo>
                <a:lnTo>
                  <a:pt x="528" y="128"/>
                </a:lnTo>
                <a:lnTo>
                  <a:pt x="528" y="120"/>
                </a:lnTo>
                <a:lnTo>
                  <a:pt x="552" y="120"/>
                </a:lnTo>
                <a:lnTo>
                  <a:pt x="576" y="136"/>
                </a:lnTo>
                <a:lnTo>
                  <a:pt x="592" y="136"/>
                </a:lnTo>
                <a:lnTo>
                  <a:pt x="600" y="144"/>
                </a:lnTo>
                <a:lnTo>
                  <a:pt x="592" y="160"/>
                </a:lnTo>
                <a:lnTo>
                  <a:pt x="600" y="168"/>
                </a:lnTo>
                <a:lnTo>
                  <a:pt x="608" y="160"/>
                </a:lnTo>
                <a:lnTo>
                  <a:pt x="624" y="160"/>
                </a:lnTo>
                <a:lnTo>
                  <a:pt x="656" y="168"/>
                </a:lnTo>
                <a:lnTo>
                  <a:pt x="680" y="160"/>
                </a:lnTo>
                <a:lnTo>
                  <a:pt x="696" y="176"/>
                </a:lnTo>
                <a:lnTo>
                  <a:pt x="720" y="184"/>
                </a:lnTo>
                <a:lnTo>
                  <a:pt x="752" y="200"/>
                </a:lnTo>
                <a:lnTo>
                  <a:pt x="800" y="216"/>
                </a:lnTo>
                <a:lnTo>
                  <a:pt x="800" y="232"/>
                </a:lnTo>
                <a:lnTo>
                  <a:pt x="800" y="288"/>
                </a:lnTo>
                <a:lnTo>
                  <a:pt x="792" y="304"/>
                </a:lnTo>
                <a:lnTo>
                  <a:pt x="784" y="312"/>
                </a:lnTo>
                <a:lnTo>
                  <a:pt x="776" y="320"/>
                </a:lnTo>
                <a:lnTo>
                  <a:pt x="760" y="328"/>
                </a:lnTo>
                <a:lnTo>
                  <a:pt x="752" y="352"/>
                </a:lnTo>
                <a:lnTo>
                  <a:pt x="744" y="360"/>
                </a:lnTo>
                <a:lnTo>
                  <a:pt x="720" y="376"/>
                </a:lnTo>
                <a:lnTo>
                  <a:pt x="720" y="384"/>
                </a:lnTo>
                <a:lnTo>
                  <a:pt x="712" y="416"/>
                </a:lnTo>
                <a:lnTo>
                  <a:pt x="720" y="432"/>
                </a:lnTo>
                <a:lnTo>
                  <a:pt x="712" y="448"/>
                </a:lnTo>
                <a:lnTo>
                  <a:pt x="720" y="472"/>
                </a:lnTo>
                <a:lnTo>
                  <a:pt x="704" y="480"/>
                </a:lnTo>
                <a:lnTo>
                  <a:pt x="696" y="504"/>
                </a:lnTo>
                <a:lnTo>
                  <a:pt x="696" y="512"/>
                </a:lnTo>
                <a:lnTo>
                  <a:pt x="688" y="520"/>
                </a:lnTo>
                <a:lnTo>
                  <a:pt x="688" y="536"/>
                </a:lnTo>
                <a:lnTo>
                  <a:pt x="680" y="552"/>
                </a:lnTo>
                <a:lnTo>
                  <a:pt x="672" y="576"/>
                </a:lnTo>
                <a:lnTo>
                  <a:pt x="664" y="576"/>
                </a:lnTo>
                <a:lnTo>
                  <a:pt x="656" y="592"/>
                </a:lnTo>
                <a:lnTo>
                  <a:pt x="648" y="592"/>
                </a:lnTo>
                <a:lnTo>
                  <a:pt x="632" y="592"/>
                </a:lnTo>
                <a:lnTo>
                  <a:pt x="624" y="592"/>
                </a:lnTo>
                <a:lnTo>
                  <a:pt x="616" y="600"/>
                </a:lnTo>
                <a:lnTo>
                  <a:pt x="600" y="600"/>
                </a:lnTo>
                <a:lnTo>
                  <a:pt x="592" y="608"/>
                </a:lnTo>
                <a:lnTo>
                  <a:pt x="584" y="616"/>
                </a:lnTo>
                <a:lnTo>
                  <a:pt x="568" y="608"/>
                </a:lnTo>
                <a:lnTo>
                  <a:pt x="552" y="624"/>
                </a:lnTo>
                <a:lnTo>
                  <a:pt x="552" y="632"/>
                </a:lnTo>
                <a:lnTo>
                  <a:pt x="544" y="632"/>
                </a:lnTo>
                <a:lnTo>
                  <a:pt x="536" y="640"/>
                </a:lnTo>
                <a:lnTo>
                  <a:pt x="520" y="648"/>
                </a:lnTo>
                <a:lnTo>
                  <a:pt x="520" y="672"/>
                </a:lnTo>
                <a:lnTo>
                  <a:pt x="520" y="688"/>
                </a:lnTo>
                <a:lnTo>
                  <a:pt x="520" y="704"/>
                </a:lnTo>
                <a:lnTo>
                  <a:pt x="504" y="728"/>
                </a:lnTo>
                <a:lnTo>
                  <a:pt x="496" y="728"/>
                </a:lnTo>
                <a:lnTo>
                  <a:pt x="488" y="736"/>
                </a:lnTo>
                <a:lnTo>
                  <a:pt x="488" y="752"/>
                </a:lnTo>
                <a:lnTo>
                  <a:pt x="472" y="784"/>
                </a:lnTo>
                <a:lnTo>
                  <a:pt x="456" y="800"/>
                </a:lnTo>
                <a:lnTo>
                  <a:pt x="456" y="792"/>
                </a:lnTo>
                <a:lnTo>
                  <a:pt x="464" y="776"/>
                </a:lnTo>
                <a:lnTo>
                  <a:pt x="464" y="768"/>
                </a:lnTo>
                <a:lnTo>
                  <a:pt x="472" y="760"/>
                </a:lnTo>
                <a:lnTo>
                  <a:pt x="472" y="752"/>
                </a:lnTo>
                <a:lnTo>
                  <a:pt x="456" y="768"/>
                </a:lnTo>
                <a:lnTo>
                  <a:pt x="448" y="776"/>
                </a:lnTo>
                <a:lnTo>
                  <a:pt x="440" y="792"/>
                </a:lnTo>
                <a:lnTo>
                  <a:pt x="448" y="800"/>
                </a:lnTo>
                <a:lnTo>
                  <a:pt x="448" y="808"/>
                </a:lnTo>
                <a:lnTo>
                  <a:pt x="424" y="832"/>
                </a:lnTo>
                <a:lnTo>
                  <a:pt x="424" y="816"/>
                </a:lnTo>
                <a:lnTo>
                  <a:pt x="408" y="808"/>
                </a:lnTo>
                <a:lnTo>
                  <a:pt x="400" y="800"/>
                </a:lnTo>
                <a:lnTo>
                  <a:pt x="392" y="792"/>
                </a:lnTo>
                <a:lnTo>
                  <a:pt x="384" y="776"/>
                </a:lnTo>
                <a:lnTo>
                  <a:pt x="376" y="776"/>
                </a:lnTo>
                <a:lnTo>
                  <a:pt x="352" y="768"/>
                </a:lnTo>
                <a:lnTo>
                  <a:pt x="344" y="760"/>
                </a:lnTo>
                <a:lnTo>
                  <a:pt x="336" y="752"/>
                </a:lnTo>
                <a:lnTo>
                  <a:pt x="352" y="736"/>
                </a:lnTo>
                <a:lnTo>
                  <a:pt x="368" y="712"/>
                </a:lnTo>
                <a:lnTo>
                  <a:pt x="384" y="704"/>
                </a:lnTo>
                <a:lnTo>
                  <a:pt x="408" y="680"/>
                </a:lnTo>
                <a:lnTo>
                  <a:pt x="408" y="672"/>
                </a:lnTo>
                <a:lnTo>
                  <a:pt x="400" y="656"/>
                </a:lnTo>
                <a:lnTo>
                  <a:pt x="392" y="648"/>
                </a:lnTo>
                <a:lnTo>
                  <a:pt x="392" y="640"/>
                </a:lnTo>
                <a:lnTo>
                  <a:pt x="400" y="632"/>
                </a:lnTo>
                <a:lnTo>
                  <a:pt x="400" y="608"/>
                </a:lnTo>
                <a:lnTo>
                  <a:pt x="384" y="608"/>
                </a:lnTo>
                <a:lnTo>
                  <a:pt x="376" y="608"/>
                </a:lnTo>
                <a:lnTo>
                  <a:pt x="376" y="592"/>
                </a:lnTo>
                <a:lnTo>
                  <a:pt x="344" y="576"/>
                </a:lnTo>
                <a:lnTo>
                  <a:pt x="328" y="568"/>
                </a:lnTo>
                <a:lnTo>
                  <a:pt x="328" y="520"/>
                </a:lnTo>
                <a:lnTo>
                  <a:pt x="328" y="496"/>
                </a:lnTo>
                <a:lnTo>
                  <a:pt x="320" y="480"/>
                </a:lnTo>
                <a:lnTo>
                  <a:pt x="320" y="464"/>
                </a:lnTo>
                <a:lnTo>
                  <a:pt x="312" y="464"/>
                </a:lnTo>
                <a:lnTo>
                  <a:pt x="312" y="448"/>
                </a:lnTo>
                <a:lnTo>
                  <a:pt x="264" y="440"/>
                </a:lnTo>
                <a:lnTo>
                  <a:pt x="264" y="392"/>
                </a:lnTo>
                <a:lnTo>
                  <a:pt x="248" y="384"/>
                </a:lnTo>
                <a:lnTo>
                  <a:pt x="200" y="360"/>
                </a:lnTo>
                <a:lnTo>
                  <a:pt x="184" y="360"/>
                </a:lnTo>
                <a:lnTo>
                  <a:pt x="176" y="352"/>
                </a:lnTo>
                <a:lnTo>
                  <a:pt x="176" y="320"/>
                </a:lnTo>
                <a:lnTo>
                  <a:pt x="160" y="304"/>
                </a:lnTo>
                <a:lnTo>
                  <a:pt x="136" y="312"/>
                </a:lnTo>
                <a:lnTo>
                  <a:pt x="128" y="336"/>
                </a:lnTo>
                <a:lnTo>
                  <a:pt x="88" y="336"/>
                </a:lnTo>
                <a:lnTo>
                  <a:pt x="72" y="336"/>
                </a:lnTo>
                <a:lnTo>
                  <a:pt x="64" y="312"/>
                </a:lnTo>
                <a:lnTo>
                  <a:pt x="64" y="304"/>
                </a:lnTo>
                <a:lnTo>
                  <a:pt x="24" y="304"/>
                </a:lnTo>
                <a:lnTo>
                  <a:pt x="8" y="296"/>
                </a:lnTo>
                <a:lnTo>
                  <a:pt x="8" y="280"/>
                </a:lnTo>
                <a:lnTo>
                  <a:pt x="0" y="256"/>
                </a:lnTo>
                <a:lnTo>
                  <a:pt x="8" y="240"/>
                </a:lnTo>
                <a:lnTo>
                  <a:pt x="8" y="224"/>
                </a:lnTo>
                <a:lnTo>
                  <a:pt x="40" y="208"/>
                </a:lnTo>
                <a:lnTo>
                  <a:pt x="64" y="200"/>
                </a:lnTo>
                <a:lnTo>
                  <a:pt x="80" y="192"/>
                </a:lnTo>
                <a:lnTo>
                  <a:pt x="80" y="184"/>
                </a:lnTo>
                <a:lnTo>
                  <a:pt x="88" y="128"/>
                </a:lnTo>
                <a:lnTo>
                  <a:pt x="80" y="120"/>
                </a:lnTo>
                <a:lnTo>
                  <a:pt x="80" y="104"/>
                </a:lnTo>
                <a:lnTo>
                  <a:pt x="88" y="104"/>
                </a:lnTo>
                <a:lnTo>
                  <a:pt x="96" y="96"/>
                </a:lnTo>
                <a:lnTo>
                  <a:pt x="80" y="80"/>
                </a:lnTo>
                <a:lnTo>
                  <a:pt x="80" y="72"/>
                </a:lnTo>
                <a:lnTo>
                  <a:pt x="112" y="72"/>
                </a:lnTo>
                <a:lnTo>
                  <a:pt x="128" y="80"/>
                </a:lnTo>
                <a:lnTo>
                  <a:pt x="136" y="88"/>
                </a:lnTo>
                <a:lnTo>
                  <a:pt x="160" y="96"/>
                </a:lnTo>
                <a:lnTo>
                  <a:pt x="176" y="88"/>
                </a:lnTo>
                <a:lnTo>
                  <a:pt x="216" y="72"/>
                </a:lnTo>
                <a:lnTo>
                  <a:pt x="216" y="64"/>
                </a:lnTo>
                <a:lnTo>
                  <a:pt x="208" y="56"/>
                </a:lnTo>
                <a:lnTo>
                  <a:pt x="192" y="56"/>
                </a:lnTo>
                <a:lnTo>
                  <a:pt x="200" y="32"/>
                </a:lnTo>
                <a:lnTo>
                  <a:pt x="192" y="32"/>
                </a:lnTo>
                <a:lnTo>
                  <a:pt x="192" y="16"/>
                </a:lnTo>
                <a:lnTo>
                  <a:pt x="208" y="16"/>
                </a:lnTo>
                <a:lnTo>
                  <a:pt x="232" y="32"/>
                </a:lnTo>
                <a:lnTo>
                  <a:pt x="264" y="24"/>
                </a:lnTo>
                <a:lnTo>
                  <a:pt x="264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601913" y="5003800"/>
            <a:ext cx="455612" cy="849313"/>
          </a:xfrm>
          <a:custGeom>
            <a:avLst/>
            <a:gdLst>
              <a:gd name="T0" fmla="*/ 51 w 408"/>
              <a:gd name="T1" fmla="*/ 372 h 760"/>
              <a:gd name="T2" fmla="*/ 48 w 408"/>
              <a:gd name="T3" fmla="*/ 357 h 760"/>
              <a:gd name="T4" fmla="*/ 51 w 408"/>
              <a:gd name="T5" fmla="*/ 345 h 760"/>
              <a:gd name="T6" fmla="*/ 59 w 408"/>
              <a:gd name="T7" fmla="*/ 337 h 760"/>
              <a:gd name="T8" fmla="*/ 68 w 408"/>
              <a:gd name="T9" fmla="*/ 325 h 760"/>
              <a:gd name="T10" fmla="*/ 79 w 408"/>
              <a:gd name="T11" fmla="*/ 317 h 760"/>
              <a:gd name="T12" fmla="*/ 68 w 408"/>
              <a:gd name="T13" fmla="*/ 306 h 760"/>
              <a:gd name="T14" fmla="*/ 63 w 408"/>
              <a:gd name="T15" fmla="*/ 285 h 760"/>
              <a:gd name="T16" fmla="*/ 79 w 408"/>
              <a:gd name="T17" fmla="*/ 282 h 760"/>
              <a:gd name="T18" fmla="*/ 87 w 408"/>
              <a:gd name="T19" fmla="*/ 270 h 760"/>
              <a:gd name="T20" fmla="*/ 91 w 408"/>
              <a:gd name="T21" fmla="*/ 253 h 760"/>
              <a:gd name="T22" fmla="*/ 99 w 408"/>
              <a:gd name="T23" fmla="*/ 250 h 760"/>
              <a:gd name="T24" fmla="*/ 91 w 408"/>
              <a:gd name="T25" fmla="*/ 246 h 760"/>
              <a:gd name="T26" fmla="*/ 91 w 408"/>
              <a:gd name="T27" fmla="*/ 222 h 760"/>
              <a:gd name="T28" fmla="*/ 115 w 408"/>
              <a:gd name="T29" fmla="*/ 226 h 760"/>
              <a:gd name="T30" fmla="*/ 122 w 408"/>
              <a:gd name="T31" fmla="*/ 199 h 760"/>
              <a:gd name="T32" fmla="*/ 151 w 408"/>
              <a:gd name="T33" fmla="*/ 194 h 760"/>
              <a:gd name="T34" fmla="*/ 170 w 408"/>
              <a:gd name="T35" fmla="*/ 178 h 760"/>
              <a:gd name="T36" fmla="*/ 166 w 408"/>
              <a:gd name="T37" fmla="*/ 163 h 760"/>
              <a:gd name="T38" fmla="*/ 162 w 408"/>
              <a:gd name="T39" fmla="*/ 146 h 760"/>
              <a:gd name="T40" fmla="*/ 154 w 408"/>
              <a:gd name="T41" fmla="*/ 131 h 760"/>
              <a:gd name="T42" fmla="*/ 162 w 408"/>
              <a:gd name="T43" fmla="*/ 99 h 760"/>
              <a:gd name="T44" fmla="*/ 182 w 408"/>
              <a:gd name="T45" fmla="*/ 71 h 760"/>
              <a:gd name="T46" fmla="*/ 202 w 408"/>
              <a:gd name="T47" fmla="*/ 51 h 760"/>
              <a:gd name="T48" fmla="*/ 190 w 408"/>
              <a:gd name="T49" fmla="*/ 51 h 760"/>
              <a:gd name="T50" fmla="*/ 158 w 408"/>
              <a:gd name="T51" fmla="*/ 59 h 760"/>
              <a:gd name="T52" fmla="*/ 166 w 408"/>
              <a:gd name="T53" fmla="*/ 36 h 760"/>
              <a:gd name="T54" fmla="*/ 139 w 408"/>
              <a:gd name="T55" fmla="*/ 20 h 760"/>
              <a:gd name="T56" fmla="*/ 119 w 408"/>
              <a:gd name="T57" fmla="*/ 8 h 760"/>
              <a:gd name="T58" fmla="*/ 99 w 408"/>
              <a:gd name="T59" fmla="*/ 4 h 760"/>
              <a:gd name="T60" fmla="*/ 95 w 408"/>
              <a:gd name="T61" fmla="*/ 12 h 760"/>
              <a:gd name="T62" fmla="*/ 75 w 408"/>
              <a:gd name="T63" fmla="*/ 0 h 760"/>
              <a:gd name="T64" fmla="*/ 63 w 408"/>
              <a:gd name="T65" fmla="*/ 16 h 760"/>
              <a:gd name="T66" fmla="*/ 51 w 408"/>
              <a:gd name="T67" fmla="*/ 32 h 760"/>
              <a:gd name="T68" fmla="*/ 44 w 408"/>
              <a:gd name="T69" fmla="*/ 63 h 760"/>
              <a:gd name="T70" fmla="*/ 32 w 408"/>
              <a:gd name="T71" fmla="*/ 107 h 760"/>
              <a:gd name="T72" fmla="*/ 32 w 408"/>
              <a:gd name="T73" fmla="*/ 151 h 760"/>
              <a:gd name="T74" fmla="*/ 27 w 408"/>
              <a:gd name="T75" fmla="*/ 194 h 760"/>
              <a:gd name="T76" fmla="*/ 20 w 408"/>
              <a:gd name="T77" fmla="*/ 246 h 760"/>
              <a:gd name="T78" fmla="*/ 20 w 408"/>
              <a:gd name="T79" fmla="*/ 274 h 760"/>
              <a:gd name="T80" fmla="*/ 20 w 408"/>
              <a:gd name="T81" fmla="*/ 285 h 760"/>
              <a:gd name="T82" fmla="*/ 16 w 408"/>
              <a:gd name="T83" fmla="*/ 313 h 760"/>
              <a:gd name="T84" fmla="*/ 0 w 408"/>
              <a:gd name="T85" fmla="*/ 337 h 760"/>
              <a:gd name="T86" fmla="*/ 8 w 408"/>
              <a:gd name="T87" fmla="*/ 353 h 760"/>
              <a:gd name="T88" fmla="*/ 20 w 408"/>
              <a:gd name="T89" fmla="*/ 372 h 7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8"/>
              <a:gd name="T136" fmla="*/ 0 h 760"/>
              <a:gd name="T137" fmla="*/ 408 w 408"/>
              <a:gd name="T138" fmla="*/ 760 h 7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8" h="760">
                <a:moveTo>
                  <a:pt x="88" y="760"/>
                </a:moveTo>
                <a:lnTo>
                  <a:pt x="104" y="760"/>
                </a:lnTo>
                <a:lnTo>
                  <a:pt x="104" y="752"/>
                </a:lnTo>
                <a:lnTo>
                  <a:pt x="96" y="744"/>
                </a:lnTo>
                <a:lnTo>
                  <a:pt x="88" y="736"/>
                </a:lnTo>
                <a:lnTo>
                  <a:pt x="96" y="720"/>
                </a:lnTo>
                <a:lnTo>
                  <a:pt x="96" y="712"/>
                </a:lnTo>
                <a:lnTo>
                  <a:pt x="104" y="704"/>
                </a:lnTo>
                <a:lnTo>
                  <a:pt x="104" y="696"/>
                </a:lnTo>
                <a:lnTo>
                  <a:pt x="112" y="696"/>
                </a:lnTo>
                <a:lnTo>
                  <a:pt x="120" y="688"/>
                </a:lnTo>
                <a:lnTo>
                  <a:pt x="120" y="680"/>
                </a:lnTo>
                <a:lnTo>
                  <a:pt x="120" y="672"/>
                </a:lnTo>
                <a:lnTo>
                  <a:pt x="128" y="664"/>
                </a:lnTo>
                <a:lnTo>
                  <a:pt x="136" y="656"/>
                </a:lnTo>
                <a:lnTo>
                  <a:pt x="144" y="656"/>
                </a:lnTo>
                <a:lnTo>
                  <a:pt x="152" y="648"/>
                </a:lnTo>
                <a:lnTo>
                  <a:pt x="160" y="640"/>
                </a:lnTo>
                <a:lnTo>
                  <a:pt x="160" y="616"/>
                </a:lnTo>
                <a:lnTo>
                  <a:pt x="144" y="616"/>
                </a:lnTo>
                <a:lnTo>
                  <a:pt x="136" y="616"/>
                </a:lnTo>
                <a:lnTo>
                  <a:pt x="120" y="592"/>
                </a:lnTo>
                <a:lnTo>
                  <a:pt x="128" y="584"/>
                </a:lnTo>
                <a:lnTo>
                  <a:pt x="128" y="576"/>
                </a:lnTo>
                <a:lnTo>
                  <a:pt x="136" y="576"/>
                </a:lnTo>
                <a:lnTo>
                  <a:pt x="144" y="568"/>
                </a:lnTo>
                <a:lnTo>
                  <a:pt x="160" y="568"/>
                </a:lnTo>
                <a:lnTo>
                  <a:pt x="168" y="568"/>
                </a:lnTo>
                <a:lnTo>
                  <a:pt x="168" y="552"/>
                </a:lnTo>
                <a:lnTo>
                  <a:pt x="176" y="544"/>
                </a:lnTo>
                <a:lnTo>
                  <a:pt x="168" y="528"/>
                </a:lnTo>
                <a:lnTo>
                  <a:pt x="192" y="512"/>
                </a:lnTo>
                <a:lnTo>
                  <a:pt x="184" y="512"/>
                </a:lnTo>
                <a:lnTo>
                  <a:pt x="184" y="504"/>
                </a:lnTo>
                <a:lnTo>
                  <a:pt x="192" y="504"/>
                </a:lnTo>
                <a:lnTo>
                  <a:pt x="200" y="504"/>
                </a:lnTo>
                <a:lnTo>
                  <a:pt x="200" y="488"/>
                </a:lnTo>
                <a:lnTo>
                  <a:pt x="192" y="488"/>
                </a:lnTo>
                <a:lnTo>
                  <a:pt x="184" y="496"/>
                </a:lnTo>
                <a:lnTo>
                  <a:pt x="176" y="488"/>
                </a:lnTo>
                <a:lnTo>
                  <a:pt x="176" y="456"/>
                </a:lnTo>
                <a:lnTo>
                  <a:pt x="184" y="448"/>
                </a:lnTo>
                <a:lnTo>
                  <a:pt x="208" y="464"/>
                </a:lnTo>
                <a:lnTo>
                  <a:pt x="224" y="456"/>
                </a:lnTo>
                <a:lnTo>
                  <a:pt x="232" y="456"/>
                </a:lnTo>
                <a:lnTo>
                  <a:pt x="232" y="424"/>
                </a:lnTo>
                <a:lnTo>
                  <a:pt x="240" y="416"/>
                </a:lnTo>
                <a:lnTo>
                  <a:pt x="248" y="400"/>
                </a:lnTo>
                <a:lnTo>
                  <a:pt x="272" y="400"/>
                </a:lnTo>
                <a:lnTo>
                  <a:pt x="288" y="392"/>
                </a:lnTo>
                <a:lnTo>
                  <a:pt x="304" y="392"/>
                </a:lnTo>
                <a:lnTo>
                  <a:pt x="320" y="384"/>
                </a:lnTo>
                <a:lnTo>
                  <a:pt x="328" y="384"/>
                </a:lnTo>
                <a:lnTo>
                  <a:pt x="344" y="360"/>
                </a:lnTo>
                <a:lnTo>
                  <a:pt x="352" y="344"/>
                </a:lnTo>
                <a:lnTo>
                  <a:pt x="336" y="336"/>
                </a:lnTo>
                <a:lnTo>
                  <a:pt x="336" y="328"/>
                </a:lnTo>
                <a:lnTo>
                  <a:pt x="344" y="312"/>
                </a:lnTo>
                <a:lnTo>
                  <a:pt x="336" y="296"/>
                </a:lnTo>
                <a:lnTo>
                  <a:pt x="328" y="296"/>
                </a:lnTo>
                <a:lnTo>
                  <a:pt x="320" y="288"/>
                </a:lnTo>
                <a:lnTo>
                  <a:pt x="312" y="280"/>
                </a:lnTo>
                <a:lnTo>
                  <a:pt x="312" y="264"/>
                </a:lnTo>
                <a:lnTo>
                  <a:pt x="320" y="256"/>
                </a:lnTo>
                <a:lnTo>
                  <a:pt x="328" y="208"/>
                </a:lnTo>
                <a:lnTo>
                  <a:pt x="328" y="200"/>
                </a:lnTo>
                <a:lnTo>
                  <a:pt x="336" y="184"/>
                </a:lnTo>
                <a:lnTo>
                  <a:pt x="352" y="168"/>
                </a:lnTo>
                <a:lnTo>
                  <a:pt x="368" y="144"/>
                </a:lnTo>
                <a:lnTo>
                  <a:pt x="384" y="136"/>
                </a:lnTo>
                <a:lnTo>
                  <a:pt x="408" y="112"/>
                </a:lnTo>
                <a:lnTo>
                  <a:pt x="408" y="104"/>
                </a:lnTo>
                <a:lnTo>
                  <a:pt x="400" y="88"/>
                </a:lnTo>
                <a:lnTo>
                  <a:pt x="392" y="80"/>
                </a:lnTo>
                <a:lnTo>
                  <a:pt x="384" y="104"/>
                </a:lnTo>
                <a:lnTo>
                  <a:pt x="376" y="112"/>
                </a:lnTo>
                <a:lnTo>
                  <a:pt x="344" y="120"/>
                </a:lnTo>
                <a:lnTo>
                  <a:pt x="320" y="120"/>
                </a:lnTo>
                <a:lnTo>
                  <a:pt x="312" y="112"/>
                </a:lnTo>
                <a:lnTo>
                  <a:pt x="336" y="80"/>
                </a:lnTo>
                <a:lnTo>
                  <a:pt x="336" y="72"/>
                </a:lnTo>
                <a:lnTo>
                  <a:pt x="320" y="64"/>
                </a:lnTo>
                <a:lnTo>
                  <a:pt x="296" y="56"/>
                </a:lnTo>
                <a:lnTo>
                  <a:pt x="280" y="40"/>
                </a:lnTo>
                <a:lnTo>
                  <a:pt x="264" y="40"/>
                </a:lnTo>
                <a:lnTo>
                  <a:pt x="248" y="24"/>
                </a:lnTo>
                <a:lnTo>
                  <a:pt x="240" y="16"/>
                </a:lnTo>
                <a:lnTo>
                  <a:pt x="224" y="8"/>
                </a:lnTo>
                <a:lnTo>
                  <a:pt x="216" y="8"/>
                </a:lnTo>
                <a:lnTo>
                  <a:pt x="200" y="8"/>
                </a:lnTo>
                <a:lnTo>
                  <a:pt x="192" y="8"/>
                </a:lnTo>
                <a:lnTo>
                  <a:pt x="192" y="16"/>
                </a:lnTo>
                <a:lnTo>
                  <a:pt x="192" y="24"/>
                </a:lnTo>
                <a:lnTo>
                  <a:pt x="184" y="24"/>
                </a:lnTo>
                <a:lnTo>
                  <a:pt x="176" y="8"/>
                </a:lnTo>
                <a:lnTo>
                  <a:pt x="152" y="0"/>
                </a:lnTo>
                <a:lnTo>
                  <a:pt x="144" y="0"/>
                </a:lnTo>
                <a:lnTo>
                  <a:pt x="128" y="16"/>
                </a:lnTo>
                <a:lnTo>
                  <a:pt x="128" y="32"/>
                </a:lnTo>
                <a:lnTo>
                  <a:pt x="128" y="48"/>
                </a:lnTo>
                <a:lnTo>
                  <a:pt x="112" y="56"/>
                </a:lnTo>
                <a:lnTo>
                  <a:pt x="104" y="64"/>
                </a:lnTo>
                <a:lnTo>
                  <a:pt x="112" y="104"/>
                </a:lnTo>
                <a:lnTo>
                  <a:pt x="112" y="112"/>
                </a:lnTo>
                <a:lnTo>
                  <a:pt x="88" y="128"/>
                </a:lnTo>
                <a:lnTo>
                  <a:pt x="80" y="168"/>
                </a:lnTo>
                <a:lnTo>
                  <a:pt x="72" y="176"/>
                </a:lnTo>
                <a:lnTo>
                  <a:pt x="64" y="216"/>
                </a:lnTo>
                <a:lnTo>
                  <a:pt x="80" y="256"/>
                </a:lnTo>
                <a:lnTo>
                  <a:pt x="72" y="288"/>
                </a:lnTo>
                <a:lnTo>
                  <a:pt x="64" y="304"/>
                </a:lnTo>
                <a:lnTo>
                  <a:pt x="64" y="328"/>
                </a:lnTo>
                <a:lnTo>
                  <a:pt x="48" y="352"/>
                </a:lnTo>
                <a:lnTo>
                  <a:pt x="56" y="392"/>
                </a:lnTo>
                <a:lnTo>
                  <a:pt x="48" y="408"/>
                </a:lnTo>
                <a:lnTo>
                  <a:pt x="32" y="448"/>
                </a:lnTo>
                <a:lnTo>
                  <a:pt x="40" y="496"/>
                </a:lnTo>
                <a:lnTo>
                  <a:pt x="32" y="504"/>
                </a:lnTo>
                <a:lnTo>
                  <a:pt x="32" y="528"/>
                </a:lnTo>
                <a:lnTo>
                  <a:pt x="40" y="552"/>
                </a:lnTo>
                <a:lnTo>
                  <a:pt x="32" y="560"/>
                </a:lnTo>
                <a:lnTo>
                  <a:pt x="32" y="576"/>
                </a:lnTo>
                <a:lnTo>
                  <a:pt x="40" y="576"/>
                </a:lnTo>
                <a:lnTo>
                  <a:pt x="40" y="616"/>
                </a:lnTo>
                <a:lnTo>
                  <a:pt x="32" y="624"/>
                </a:lnTo>
                <a:lnTo>
                  <a:pt x="32" y="632"/>
                </a:lnTo>
                <a:lnTo>
                  <a:pt x="24" y="632"/>
                </a:lnTo>
                <a:lnTo>
                  <a:pt x="24" y="656"/>
                </a:lnTo>
                <a:lnTo>
                  <a:pt x="0" y="680"/>
                </a:lnTo>
                <a:lnTo>
                  <a:pt x="0" y="696"/>
                </a:lnTo>
                <a:lnTo>
                  <a:pt x="8" y="712"/>
                </a:lnTo>
                <a:lnTo>
                  <a:pt x="16" y="712"/>
                </a:lnTo>
                <a:lnTo>
                  <a:pt x="24" y="720"/>
                </a:lnTo>
                <a:lnTo>
                  <a:pt x="24" y="744"/>
                </a:lnTo>
                <a:lnTo>
                  <a:pt x="40" y="752"/>
                </a:lnTo>
                <a:lnTo>
                  <a:pt x="80" y="752"/>
                </a:lnTo>
                <a:lnTo>
                  <a:pt x="88" y="76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949575" y="5210175"/>
            <a:ext cx="125413" cy="133350"/>
          </a:xfrm>
          <a:custGeom>
            <a:avLst/>
            <a:gdLst>
              <a:gd name="T0" fmla="*/ 56 w 112"/>
              <a:gd name="T1" fmla="*/ 39 h 120"/>
              <a:gd name="T2" fmla="*/ 51 w 112"/>
              <a:gd name="T3" fmla="*/ 47 h 120"/>
              <a:gd name="T4" fmla="*/ 51 w 112"/>
              <a:gd name="T5" fmla="*/ 51 h 120"/>
              <a:gd name="T6" fmla="*/ 44 w 112"/>
              <a:gd name="T7" fmla="*/ 59 h 120"/>
              <a:gd name="T8" fmla="*/ 36 w 112"/>
              <a:gd name="T9" fmla="*/ 59 h 120"/>
              <a:gd name="T10" fmla="*/ 28 w 112"/>
              <a:gd name="T11" fmla="*/ 55 h 120"/>
              <a:gd name="T12" fmla="*/ 20 w 112"/>
              <a:gd name="T13" fmla="*/ 51 h 120"/>
              <a:gd name="T14" fmla="*/ 12 w 112"/>
              <a:gd name="T15" fmla="*/ 51 h 120"/>
              <a:gd name="T16" fmla="*/ 8 w 112"/>
              <a:gd name="T17" fmla="*/ 47 h 120"/>
              <a:gd name="T18" fmla="*/ 0 w 112"/>
              <a:gd name="T19" fmla="*/ 47 h 120"/>
              <a:gd name="T20" fmla="*/ 0 w 112"/>
              <a:gd name="T21" fmla="*/ 39 h 120"/>
              <a:gd name="T22" fmla="*/ 4 w 112"/>
              <a:gd name="T23" fmla="*/ 35 h 120"/>
              <a:gd name="T24" fmla="*/ 8 w 112"/>
              <a:gd name="T25" fmla="*/ 12 h 120"/>
              <a:gd name="T26" fmla="*/ 8 w 112"/>
              <a:gd name="T27" fmla="*/ 8 h 120"/>
              <a:gd name="T28" fmla="*/ 12 w 112"/>
              <a:gd name="T29" fmla="*/ 0 h 120"/>
              <a:gd name="T30" fmla="*/ 16 w 112"/>
              <a:gd name="T31" fmla="*/ 4 h 120"/>
              <a:gd name="T32" fmla="*/ 20 w 112"/>
              <a:gd name="T33" fmla="*/ 8 h 120"/>
              <a:gd name="T34" fmla="*/ 32 w 112"/>
              <a:gd name="T35" fmla="*/ 12 h 120"/>
              <a:gd name="T36" fmla="*/ 36 w 112"/>
              <a:gd name="T37" fmla="*/ 12 h 120"/>
              <a:gd name="T38" fmla="*/ 40 w 112"/>
              <a:gd name="T39" fmla="*/ 20 h 120"/>
              <a:gd name="T40" fmla="*/ 44 w 112"/>
              <a:gd name="T41" fmla="*/ 24 h 120"/>
              <a:gd name="T42" fmla="*/ 48 w 112"/>
              <a:gd name="T43" fmla="*/ 27 h 120"/>
              <a:gd name="T44" fmla="*/ 56 w 112"/>
              <a:gd name="T45" fmla="*/ 31 h 120"/>
              <a:gd name="T46" fmla="*/ 56 w 112"/>
              <a:gd name="T47" fmla="*/ 39 h 1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2"/>
              <a:gd name="T73" fmla="*/ 0 h 120"/>
              <a:gd name="T74" fmla="*/ 112 w 112"/>
              <a:gd name="T75" fmla="*/ 120 h 1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2" h="120">
                <a:moveTo>
                  <a:pt x="112" y="80"/>
                </a:moveTo>
                <a:lnTo>
                  <a:pt x="104" y="96"/>
                </a:lnTo>
                <a:lnTo>
                  <a:pt x="104" y="104"/>
                </a:lnTo>
                <a:lnTo>
                  <a:pt x="88" y="120"/>
                </a:lnTo>
                <a:lnTo>
                  <a:pt x="72" y="120"/>
                </a:lnTo>
                <a:lnTo>
                  <a:pt x="56" y="112"/>
                </a:lnTo>
                <a:lnTo>
                  <a:pt x="40" y="104"/>
                </a:lnTo>
                <a:lnTo>
                  <a:pt x="24" y="104"/>
                </a:lnTo>
                <a:lnTo>
                  <a:pt x="16" y="96"/>
                </a:lnTo>
                <a:lnTo>
                  <a:pt x="0" y="96"/>
                </a:lnTo>
                <a:lnTo>
                  <a:pt x="0" y="80"/>
                </a:lnTo>
                <a:lnTo>
                  <a:pt x="8" y="72"/>
                </a:lnTo>
                <a:lnTo>
                  <a:pt x="16" y="24"/>
                </a:lnTo>
                <a:lnTo>
                  <a:pt x="16" y="16"/>
                </a:lnTo>
                <a:lnTo>
                  <a:pt x="24" y="0"/>
                </a:lnTo>
                <a:lnTo>
                  <a:pt x="32" y="8"/>
                </a:lnTo>
                <a:lnTo>
                  <a:pt x="40" y="16"/>
                </a:lnTo>
                <a:lnTo>
                  <a:pt x="64" y="24"/>
                </a:lnTo>
                <a:lnTo>
                  <a:pt x="72" y="24"/>
                </a:lnTo>
                <a:lnTo>
                  <a:pt x="80" y="40"/>
                </a:lnTo>
                <a:lnTo>
                  <a:pt x="88" y="48"/>
                </a:lnTo>
                <a:lnTo>
                  <a:pt x="96" y="56"/>
                </a:lnTo>
                <a:lnTo>
                  <a:pt x="112" y="64"/>
                </a:lnTo>
                <a:lnTo>
                  <a:pt x="112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673350" y="5861050"/>
            <a:ext cx="34925" cy="63500"/>
          </a:xfrm>
          <a:custGeom>
            <a:avLst/>
            <a:gdLst>
              <a:gd name="T0" fmla="*/ 15 w 32"/>
              <a:gd name="T1" fmla="*/ 0 h 56"/>
              <a:gd name="T2" fmla="*/ 12 w 32"/>
              <a:gd name="T3" fmla="*/ 0 h 56"/>
              <a:gd name="T4" fmla="*/ 8 w 32"/>
              <a:gd name="T5" fmla="*/ 4 h 56"/>
              <a:gd name="T6" fmla="*/ 0 w 32"/>
              <a:gd name="T7" fmla="*/ 8 h 56"/>
              <a:gd name="T8" fmla="*/ 0 w 32"/>
              <a:gd name="T9" fmla="*/ 12 h 56"/>
              <a:gd name="T10" fmla="*/ 4 w 32"/>
              <a:gd name="T11" fmla="*/ 12 h 56"/>
              <a:gd name="T12" fmla="*/ 8 w 32"/>
              <a:gd name="T13" fmla="*/ 12 h 56"/>
              <a:gd name="T14" fmla="*/ 12 w 32"/>
              <a:gd name="T15" fmla="*/ 12 h 56"/>
              <a:gd name="T16" fmla="*/ 8 w 32"/>
              <a:gd name="T17" fmla="*/ 16 h 56"/>
              <a:gd name="T18" fmla="*/ 4 w 32"/>
              <a:gd name="T19" fmla="*/ 21 h 56"/>
              <a:gd name="T20" fmla="*/ 8 w 32"/>
              <a:gd name="T21" fmla="*/ 24 h 56"/>
              <a:gd name="T22" fmla="*/ 12 w 32"/>
              <a:gd name="T23" fmla="*/ 24 h 56"/>
              <a:gd name="T24" fmla="*/ 15 w 32"/>
              <a:gd name="T25" fmla="*/ 29 h 56"/>
              <a:gd name="T26" fmla="*/ 15 w 32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56"/>
              <a:gd name="T44" fmla="*/ 32 w 32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56">
                <a:moveTo>
                  <a:pt x="32" y="0"/>
                </a:moveTo>
                <a:lnTo>
                  <a:pt x="24" y="0"/>
                </a:lnTo>
                <a:lnTo>
                  <a:pt x="16" y="8"/>
                </a:lnTo>
                <a:lnTo>
                  <a:pt x="0" y="16"/>
                </a:lnTo>
                <a:lnTo>
                  <a:pt x="0" y="24"/>
                </a:lnTo>
                <a:lnTo>
                  <a:pt x="8" y="24"/>
                </a:lnTo>
                <a:lnTo>
                  <a:pt x="16" y="24"/>
                </a:lnTo>
                <a:lnTo>
                  <a:pt x="24" y="24"/>
                </a:lnTo>
                <a:lnTo>
                  <a:pt x="16" y="32"/>
                </a:lnTo>
                <a:lnTo>
                  <a:pt x="8" y="40"/>
                </a:lnTo>
                <a:lnTo>
                  <a:pt x="16" y="48"/>
                </a:lnTo>
                <a:lnTo>
                  <a:pt x="24" y="48"/>
                </a:lnTo>
                <a:lnTo>
                  <a:pt x="32" y="56"/>
                </a:lnTo>
                <a:lnTo>
                  <a:pt x="32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646363" y="5924550"/>
            <a:ext cx="71437" cy="7938"/>
          </a:xfrm>
          <a:custGeom>
            <a:avLst/>
            <a:gdLst>
              <a:gd name="T0" fmla="*/ 32 w 64"/>
              <a:gd name="T1" fmla="*/ 0 h 8"/>
              <a:gd name="T2" fmla="*/ 16 w 64"/>
              <a:gd name="T3" fmla="*/ 0 h 8"/>
              <a:gd name="T4" fmla="*/ 12 w 64"/>
              <a:gd name="T5" fmla="*/ 0 h 8"/>
              <a:gd name="T6" fmla="*/ 0 w 64"/>
              <a:gd name="T7" fmla="*/ 0 h 8"/>
              <a:gd name="T8" fmla="*/ 0 w 64"/>
              <a:gd name="T9" fmla="*/ 3 h 8"/>
              <a:gd name="T10" fmla="*/ 4 w 64"/>
              <a:gd name="T11" fmla="*/ 3 h 8"/>
              <a:gd name="T12" fmla="*/ 12 w 64"/>
              <a:gd name="T13" fmla="*/ 3 h 8"/>
              <a:gd name="T14" fmla="*/ 27 w 64"/>
              <a:gd name="T15" fmla="*/ 3 h 8"/>
              <a:gd name="T16" fmla="*/ 32 w 64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8"/>
              <a:gd name="T29" fmla="*/ 64 w 64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8">
                <a:moveTo>
                  <a:pt x="64" y="0"/>
                </a:moveTo>
                <a:lnTo>
                  <a:pt x="32" y="0"/>
                </a:lnTo>
                <a:lnTo>
                  <a:pt x="24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24" y="8"/>
                </a:lnTo>
                <a:lnTo>
                  <a:pt x="56" y="8"/>
                </a:lnTo>
                <a:lnTo>
                  <a:pt x="6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708275" y="5861050"/>
            <a:ext cx="90488" cy="80963"/>
          </a:xfrm>
          <a:custGeom>
            <a:avLst/>
            <a:gdLst>
              <a:gd name="T0" fmla="*/ 0 w 80"/>
              <a:gd name="T1" fmla="*/ 32 h 72"/>
              <a:gd name="T2" fmla="*/ 8 w 80"/>
              <a:gd name="T3" fmla="*/ 32 h 72"/>
              <a:gd name="T4" fmla="*/ 16 w 80"/>
              <a:gd name="T5" fmla="*/ 36 h 72"/>
              <a:gd name="T6" fmla="*/ 24 w 80"/>
              <a:gd name="T7" fmla="*/ 36 h 72"/>
              <a:gd name="T8" fmla="*/ 29 w 80"/>
              <a:gd name="T9" fmla="*/ 36 h 72"/>
              <a:gd name="T10" fmla="*/ 36 w 80"/>
              <a:gd name="T11" fmla="*/ 36 h 72"/>
              <a:gd name="T12" fmla="*/ 41 w 80"/>
              <a:gd name="T13" fmla="*/ 32 h 72"/>
              <a:gd name="T14" fmla="*/ 29 w 80"/>
              <a:gd name="T15" fmla="*/ 28 h 72"/>
              <a:gd name="T16" fmla="*/ 24 w 80"/>
              <a:gd name="T17" fmla="*/ 28 h 72"/>
              <a:gd name="T18" fmla="*/ 12 w 80"/>
              <a:gd name="T19" fmla="*/ 20 h 72"/>
              <a:gd name="T20" fmla="*/ 12 w 80"/>
              <a:gd name="T21" fmla="*/ 16 h 72"/>
              <a:gd name="T22" fmla="*/ 8 w 80"/>
              <a:gd name="T23" fmla="*/ 4 h 72"/>
              <a:gd name="T24" fmla="*/ 0 w 80"/>
              <a:gd name="T25" fmla="*/ 0 h 72"/>
              <a:gd name="T26" fmla="*/ 0 w 80"/>
              <a:gd name="T27" fmla="*/ 28 h 72"/>
              <a:gd name="T28" fmla="*/ 8 w 80"/>
              <a:gd name="T29" fmla="*/ 28 h 72"/>
              <a:gd name="T30" fmla="*/ 4 w 80"/>
              <a:gd name="T31" fmla="*/ 28 h 72"/>
              <a:gd name="T32" fmla="*/ 0 w 80"/>
              <a:gd name="T33" fmla="*/ 32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72"/>
              <a:gd name="T53" fmla="*/ 80 w 80"/>
              <a:gd name="T54" fmla="*/ 72 h 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72">
                <a:moveTo>
                  <a:pt x="0" y="64"/>
                </a:moveTo>
                <a:lnTo>
                  <a:pt x="16" y="64"/>
                </a:lnTo>
                <a:lnTo>
                  <a:pt x="32" y="72"/>
                </a:lnTo>
                <a:lnTo>
                  <a:pt x="48" y="72"/>
                </a:lnTo>
                <a:lnTo>
                  <a:pt x="56" y="72"/>
                </a:lnTo>
                <a:lnTo>
                  <a:pt x="72" y="72"/>
                </a:lnTo>
                <a:lnTo>
                  <a:pt x="80" y="64"/>
                </a:lnTo>
                <a:lnTo>
                  <a:pt x="56" y="56"/>
                </a:lnTo>
                <a:lnTo>
                  <a:pt x="48" y="56"/>
                </a:lnTo>
                <a:lnTo>
                  <a:pt x="24" y="40"/>
                </a:lnTo>
                <a:lnTo>
                  <a:pt x="24" y="32"/>
                </a:lnTo>
                <a:lnTo>
                  <a:pt x="16" y="8"/>
                </a:lnTo>
                <a:lnTo>
                  <a:pt x="0" y="0"/>
                </a:lnTo>
                <a:lnTo>
                  <a:pt x="0" y="56"/>
                </a:lnTo>
                <a:lnTo>
                  <a:pt x="16" y="56"/>
                </a:lnTo>
                <a:lnTo>
                  <a:pt x="8" y="56"/>
                </a:lnTo>
                <a:lnTo>
                  <a:pt x="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343150" y="4235450"/>
            <a:ext cx="71438" cy="63500"/>
          </a:xfrm>
          <a:custGeom>
            <a:avLst/>
            <a:gdLst>
              <a:gd name="T0" fmla="*/ 0 w 64"/>
              <a:gd name="T1" fmla="*/ 0 h 56"/>
              <a:gd name="T2" fmla="*/ 8 w 64"/>
              <a:gd name="T3" fmla="*/ 4 h 56"/>
              <a:gd name="T4" fmla="*/ 16 w 64"/>
              <a:gd name="T5" fmla="*/ 4 h 56"/>
              <a:gd name="T6" fmla="*/ 20 w 64"/>
              <a:gd name="T7" fmla="*/ 4 h 56"/>
              <a:gd name="T8" fmla="*/ 32 w 64"/>
              <a:gd name="T9" fmla="*/ 16 h 56"/>
              <a:gd name="T10" fmla="*/ 27 w 64"/>
              <a:gd name="T11" fmla="*/ 24 h 56"/>
              <a:gd name="T12" fmla="*/ 27 w 64"/>
              <a:gd name="T13" fmla="*/ 29 h 56"/>
              <a:gd name="T14" fmla="*/ 24 w 64"/>
              <a:gd name="T15" fmla="*/ 29 h 56"/>
              <a:gd name="T16" fmla="*/ 16 w 64"/>
              <a:gd name="T17" fmla="*/ 21 h 56"/>
              <a:gd name="T18" fmla="*/ 16 w 64"/>
              <a:gd name="T19" fmla="*/ 16 h 56"/>
              <a:gd name="T20" fmla="*/ 8 w 64"/>
              <a:gd name="T21" fmla="*/ 12 h 56"/>
              <a:gd name="T22" fmla="*/ 0 w 64"/>
              <a:gd name="T23" fmla="*/ 8 h 56"/>
              <a:gd name="T24" fmla="*/ 0 w 64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56"/>
              <a:gd name="T41" fmla="*/ 64 w 6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56">
                <a:moveTo>
                  <a:pt x="0" y="0"/>
                </a:moveTo>
                <a:lnTo>
                  <a:pt x="16" y="8"/>
                </a:lnTo>
                <a:lnTo>
                  <a:pt x="32" y="8"/>
                </a:lnTo>
                <a:lnTo>
                  <a:pt x="40" y="8"/>
                </a:lnTo>
                <a:lnTo>
                  <a:pt x="64" y="32"/>
                </a:lnTo>
                <a:lnTo>
                  <a:pt x="56" y="48"/>
                </a:lnTo>
                <a:lnTo>
                  <a:pt x="56" y="56"/>
                </a:lnTo>
                <a:lnTo>
                  <a:pt x="48" y="56"/>
                </a:lnTo>
                <a:lnTo>
                  <a:pt x="32" y="40"/>
                </a:lnTo>
                <a:lnTo>
                  <a:pt x="32" y="32"/>
                </a:lnTo>
                <a:lnTo>
                  <a:pt x="16" y="24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360488" y="3146425"/>
            <a:ext cx="115887" cy="88900"/>
          </a:xfrm>
          <a:custGeom>
            <a:avLst/>
            <a:gdLst>
              <a:gd name="T0" fmla="*/ 39 w 104"/>
              <a:gd name="T1" fmla="*/ 35 h 80"/>
              <a:gd name="T2" fmla="*/ 47 w 104"/>
              <a:gd name="T3" fmla="*/ 39 h 80"/>
              <a:gd name="T4" fmla="*/ 51 w 104"/>
              <a:gd name="T5" fmla="*/ 35 h 80"/>
              <a:gd name="T6" fmla="*/ 47 w 104"/>
              <a:gd name="T7" fmla="*/ 27 h 80"/>
              <a:gd name="T8" fmla="*/ 44 w 104"/>
              <a:gd name="T9" fmla="*/ 27 h 80"/>
              <a:gd name="T10" fmla="*/ 36 w 104"/>
              <a:gd name="T11" fmla="*/ 20 h 80"/>
              <a:gd name="T12" fmla="*/ 36 w 104"/>
              <a:gd name="T13" fmla="*/ 15 h 80"/>
              <a:gd name="T14" fmla="*/ 32 w 104"/>
              <a:gd name="T15" fmla="*/ 12 h 80"/>
              <a:gd name="T16" fmla="*/ 24 w 104"/>
              <a:gd name="T17" fmla="*/ 12 h 80"/>
              <a:gd name="T18" fmla="*/ 12 w 104"/>
              <a:gd name="T19" fmla="*/ 8 h 80"/>
              <a:gd name="T20" fmla="*/ 8 w 104"/>
              <a:gd name="T21" fmla="*/ 0 h 80"/>
              <a:gd name="T22" fmla="*/ 0 w 104"/>
              <a:gd name="T23" fmla="*/ 0 h 80"/>
              <a:gd name="T24" fmla="*/ 0 w 104"/>
              <a:gd name="T25" fmla="*/ 4 h 80"/>
              <a:gd name="T26" fmla="*/ 4 w 104"/>
              <a:gd name="T27" fmla="*/ 15 h 80"/>
              <a:gd name="T28" fmla="*/ 8 w 104"/>
              <a:gd name="T29" fmla="*/ 15 h 80"/>
              <a:gd name="T30" fmla="*/ 12 w 104"/>
              <a:gd name="T31" fmla="*/ 20 h 80"/>
              <a:gd name="T32" fmla="*/ 15 w 104"/>
              <a:gd name="T33" fmla="*/ 20 h 80"/>
              <a:gd name="T34" fmla="*/ 20 w 104"/>
              <a:gd name="T35" fmla="*/ 24 h 80"/>
              <a:gd name="T36" fmla="*/ 32 w 104"/>
              <a:gd name="T37" fmla="*/ 31 h 80"/>
              <a:gd name="T38" fmla="*/ 36 w 104"/>
              <a:gd name="T39" fmla="*/ 35 h 80"/>
              <a:gd name="T40" fmla="*/ 39 w 104"/>
              <a:gd name="T41" fmla="*/ 35 h 8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80"/>
              <a:gd name="T65" fmla="*/ 104 w 104"/>
              <a:gd name="T66" fmla="*/ 80 h 8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80">
                <a:moveTo>
                  <a:pt x="80" y="72"/>
                </a:moveTo>
                <a:lnTo>
                  <a:pt x="96" y="80"/>
                </a:lnTo>
                <a:lnTo>
                  <a:pt x="104" y="72"/>
                </a:lnTo>
                <a:lnTo>
                  <a:pt x="96" y="56"/>
                </a:lnTo>
                <a:lnTo>
                  <a:pt x="88" y="56"/>
                </a:lnTo>
                <a:lnTo>
                  <a:pt x="72" y="40"/>
                </a:lnTo>
                <a:lnTo>
                  <a:pt x="72" y="32"/>
                </a:lnTo>
                <a:lnTo>
                  <a:pt x="64" y="24"/>
                </a:lnTo>
                <a:lnTo>
                  <a:pt x="48" y="24"/>
                </a:lnTo>
                <a:lnTo>
                  <a:pt x="24" y="16"/>
                </a:ln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lnTo>
                  <a:pt x="8" y="32"/>
                </a:lnTo>
                <a:lnTo>
                  <a:pt x="16" y="32"/>
                </a:lnTo>
                <a:lnTo>
                  <a:pt x="24" y="40"/>
                </a:lnTo>
                <a:lnTo>
                  <a:pt x="32" y="40"/>
                </a:lnTo>
                <a:lnTo>
                  <a:pt x="40" y="48"/>
                </a:lnTo>
                <a:lnTo>
                  <a:pt x="64" y="64"/>
                </a:lnTo>
                <a:lnTo>
                  <a:pt x="72" y="72"/>
                </a:lnTo>
                <a:lnTo>
                  <a:pt x="80" y="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1243013" y="2949575"/>
            <a:ext cx="36512" cy="44450"/>
          </a:xfrm>
          <a:custGeom>
            <a:avLst/>
            <a:gdLst>
              <a:gd name="T0" fmla="*/ 0 w 32"/>
              <a:gd name="T1" fmla="*/ 0 h 40"/>
              <a:gd name="T2" fmla="*/ 4 w 32"/>
              <a:gd name="T3" fmla="*/ 0 h 40"/>
              <a:gd name="T4" fmla="*/ 12 w 32"/>
              <a:gd name="T5" fmla="*/ 8 h 40"/>
              <a:gd name="T6" fmla="*/ 17 w 32"/>
              <a:gd name="T7" fmla="*/ 20 h 40"/>
              <a:gd name="T8" fmla="*/ 12 w 32"/>
              <a:gd name="T9" fmla="*/ 20 h 40"/>
              <a:gd name="T10" fmla="*/ 4 w 32"/>
              <a:gd name="T11" fmla="*/ 8 h 40"/>
              <a:gd name="T12" fmla="*/ 0 w 32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40"/>
              <a:gd name="T23" fmla="*/ 32 w 32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40">
                <a:moveTo>
                  <a:pt x="0" y="0"/>
                </a:moveTo>
                <a:lnTo>
                  <a:pt x="8" y="0"/>
                </a:lnTo>
                <a:lnTo>
                  <a:pt x="24" y="16"/>
                </a:lnTo>
                <a:lnTo>
                  <a:pt x="32" y="40"/>
                </a:lnTo>
                <a:lnTo>
                  <a:pt x="24" y="40"/>
                </a:lnTo>
                <a:lnTo>
                  <a:pt x="8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66725" y="2771775"/>
            <a:ext cx="34925" cy="26988"/>
          </a:xfrm>
          <a:custGeom>
            <a:avLst/>
            <a:gdLst>
              <a:gd name="T0" fmla="*/ 8 w 32"/>
              <a:gd name="T1" fmla="*/ 0 h 24"/>
              <a:gd name="T2" fmla="*/ 15 w 32"/>
              <a:gd name="T3" fmla="*/ 4 h 24"/>
              <a:gd name="T4" fmla="*/ 15 w 32"/>
              <a:gd name="T5" fmla="*/ 8 h 24"/>
              <a:gd name="T6" fmla="*/ 12 w 32"/>
              <a:gd name="T7" fmla="*/ 12 h 24"/>
              <a:gd name="T8" fmla="*/ 8 w 32"/>
              <a:gd name="T9" fmla="*/ 12 h 24"/>
              <a:gd name="T10" fmla="*/ 4 w 32"/>
              <a:gd name="T11" fmla="*/ 8 h 24"/>
              <a:gd name="T12" fmla="*/ 0 w 32"/>
              <a:gd name="T13" fmla="*/ 8 h 24"/>
              <a:gd name="T14" fmla="*/ 0 w 32"/>
              <a:gd name="T15" fmla="*/ 4 h 24"/>
              <a:gd name="T16" fmla="*/ 4 w 32"/>
              <a:gd name="T17" fmla="*/ 0 h 24"/>
              <a:gd name="T18" fmla="*/ 8 w 32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4"/>
              <a:gd name="T32" fmla="*/ 32 w 32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4">
                <a:moveTo>
                  <a:pt x="16" y="0"/>
                </a:moveTo>
                <a:lnTo>
                  <a:pt x="32" y="8"/>
                </a:lnTo>
                <a:lnTo>
                  <a:pt x="32" y="16"/>
                </a:lnTo>
                <a:lnTo>
                  <a:pt x="24" y="24"/>
                </a:lnTo>
                <a:lnTo>
                  <a:pt x="16" y="24"/>
                </a:lnTo>
                <a:lnTo>
                  <a:pt x="8" y="16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358775" y="2609850"/>
            <a:ext cx="71438" cy="36513"/>
          </a:xfrm>
          <a:custGeom>
            <a:avLst/>
            <a:gdLst>
              <a:gd name="T0" fmla="*/ 0 w 64"/>
              <a:gd name="T1" fmla="*/ 0 h 32"/>
              <a:gd name="T2" fmla="*/ 8 w 64"/>
              <a:gd name="T3" fmla="*/ 0 h 32"/>
              <a:gd name="T4" fmla="*/ 20 w 64"/>
              <a:gd name="T5" fmla="*/ 0 h 32"/>
              <a:gd name="T6" fmla="*/ 27 w 64"/>
              <a:gd name="T7" fmla="*/ 9 h 32"/>
              <a:gd name="T8" fmla="*/ 32 w 64"/>
              <a:gd name="T9" fmla="*/ 9 h 32"/>
              <a:gd name="T10" fmla="*/ 32 w 64"/>
              <a:gd name="T11" fmla="*/ 12 h 32"/>
              <a:gd name="T12" fmla="*/ 27 w 64"/>
              <a:gd name="T13" fmla="*/ 12 h 32"/>
              <a:gd name="T14" fmla="*/ 20 w 64"/>
              <a:gd name="T15" fmla="*/ 17 h 32"/>
              <a:gd name="T16" fmla="*/ 12 w 64"/>
              <a:gd name="T17" fmla="*/ 9 h 32"/>
              <a:gd name="T18" fmla="*/ 0 w 64"/>
              <a:gd name="T19" fmla="*/ 9 h 32"/>
              <a:gd name="T20" fmla="*/ 0 w 64"/>
              <a:gd name="T21" fmla="*/ 4 h 32"/>
              <a:gd name="T22" fmla="*/ 0 w 64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32"/>
              <a:gd name="T38" fmla="*/ 64 w 64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32">
                <a:moveTo>
                  <a:pt x="0" y="0"/>
                </a:moveTo>
                <a:lnTo>
                  <a:pt x="16" y="0"/>
                </a:lnTo>
                <a:lnTo>
                  <a:pt x="40" y="0"/>
                </a:lnTo>
                <a:lnTo>
                  <a:pt x="56" y="16"/>
                </a:lnTo>
                <a:lnTo>
                  <a:pt x="64" y="16"/>
                </a:lnTo>
                <a:lnTo>
                  <a:pt x="64" y="24"/>
                </a:lnTo>
                <a:lnTo>
                  <a:pt x="56" y="24"/>
                </a:lnTo>
                <a:lnTo>
                  <a:pt x="40" y="32"/>
                </a:lnTo>
                <a:lnTo>
                  <a:pt x="24" y="16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1582738" y="2173288"/>
            <a:ext cx="411162" cy="195262"/>
          </a:xfrm>
          <a:custGeom>
            <a:avLst/>
            <a:gdLst>
              <a:gd name="T0" fmla="*/ 127 w 368"/>
              <a:gd name="T1" fmla="*/ 4 h 176"/>
              <a:gd name="T2" fmla="*/ 139 w 368"/>
              <a:gd name="T3" fmla="*/ 20 h 176"/>
              <a:gd name="T4" fmla="*/ 146 w 368"/>
              <a:gd name="T5" fmla="*/ 35 h 176"/>
              <a:gd name="T6" fmla="*/ 158 w 368"/>
              <a:gd name="T7" fmla="*/ 51 h 176"/>
              <a:gd name="T8" fmla="*/ 166 w 368"/>
              <a:gd name="T9" fmla="*/ 51 h 176"/>
              <a:gd name="T10" fmla="*/ 182 w 368"/>
              <a:gd name="T11" fmla="*/ 62 h 176"/>
              <a:gd name="T12" fmla="*/ 178 w 368"/>
              <a:gd name="T13" fmla="*/ 66 h 176"/>
              <a:gd name="T14" fmla="*/ 170 w 368"/>
              <a:gd name="T15" fmla="*/ 66 h 176"/>
              <a:gd name="T16" fmla="*/ 158 w 368"/>
              <a:gd name="T17" fmla="*/ 66 h 176"/>
              <a:gd name="T18" fmla="*/ 158 w 368"/>
              <a:gd name="T19" fmla="*/ 74 h 176"/>
              <a:gd name="T20" fmla="*/ 170 w 368"/>
              <a:gd name="T21" fmla="*/ 74 h 176"/>
              <a:gd name="T22" fmla="*/ 163 w 368"/>
              <a:gd name="T23" fmla="*/ 78 h 176"/>
              <a:gd name="T24" fmla="*/ 146 w 368"/>
              <a:gd name="T25" fmla="*/ 82 h 176"/>
              <a:gd name="T26" fmla="*/ 139 w 368"/>
              <a:gd name="T27" fmla="*/ 78 h 176"/>
              <a:gd name="T28" fmla="*/ 127 w 368"/>
              <a:gd name="T29" fmla="*/ 74 h 176"/>
              <a:gd name="T30" fmla="*/ 119 w 368"/>
              <a:gd name="T31" fmla="*/ 78 h 176"/>
              <a:gd name="T32" fmla="*/ 103 w 368"/>
              <a:gd name="T33" fmla="*/ 82 h 176"/>
              <a:gd name="T34" fmla="*/ 83 w 368"/>
              <a:gd name="T35" fmla="*/ 86 h 176"/>
              <a:gd name="T36" fmla="*/ 51 w 368"/>
              <a:gd name="T37" fmla="*/ 82 h 176"/>
              <a:gd name="T38" fmla="*/ 48 w 368"/>
              <a:gd name="T39" fmla="*/ 74 h 176"/>
              <a:gd name="T40" fmla="*/ 24 w 368"/>
              <a:gd name="T41" fmla="*/ 74 h 176"/>
              <a:gd name="T42" fmla="*/ 12 w 368"/>
              <a:gd name="T43" fmla="*/ 62 h 176"/>
              <a:gd name="T44" fmla="*/ 44 w 368"/>
              <a:gd name="T45" fmla="*/ 59 h 176"/>
              <a:gd name="T46" fmla="*/ 68 w 368"/>
              <a:gd name="T47" fmla="*/ 59 h 176"/>
              <a:gd name="T48" fmla="*/ 59 w 368"/>
              <a:gd name="T49" fmla="*/ 51 h 176"/>
              <a:gd name="T50" fmla="*/ 44 w 368"/>
              <a:gd name="T51" fmla="*/ 51 h 176"/>
              <a:gd name="T52" fmla="*/ 20 w 368"/>
              <a:gd name="T53" fmla="*/ 51 h 176"/>
              <a:gd name="T54" fmla="*/ 4 w 368"/>
              <a:gd name="T55" fmla="*/ 43 h 176"/>
              <a:gd name="T56" fmla="*/ 24 w 368"/>
              <a:gd name="T57" fmla="*/ 39 h 176"/>
              <a:gd name="T58" fmla="*/ 27 w 368"/>
              <a:gd name="T59" fmla="*/ 35 h 176"/>
              <a:gd name="T60" fmla="*/ 8 w 368"/>
              <a:gd name="T61" fmla="*/ 39 h 176"/>
              <a:gd name="T62" fmla="*/ 8 w 368"/>
              <a:gd name="T63" fmla="*/ 31 h 176"/>
              <a:gd name="T64" fmla="*/ 0 w 368"/>
              <a:gd name="T65" fmla="*/ 24 h 176"/>
              <a:gd name="T66" fmla="*/ 8 w 368"/>
              <a:gd name="T67" fmla="*/ 20 h 176"/>
              <a:gd name="T68" fmla="*/ 4 w 368"/>
              <a:gd name="T69" fmla="*/ 12 h 176"/>
              <a:gd name="T70" fmla="*/ 16 w 368"/>
              <a:gd name="T71" fmla="*/ 8 h 176"/>
              <a:gd name="T72" fmla="*/ 39 w 368"/>
              <a:gd name="T73" fmla="*/ 0 h 176"/>
              <a:gd name="T74" fmla="*/ 48 w 368"/>
              <a:gd name="T75" fmla="*/ 4 h 176"/>
              <a:gd name="T76" fmla="*/ 44 w 368"/>
              <a:gd name="T77" fmla="*/ 12 h 176"/>
              <a:gd name="T78" fmla="*/ 51 w 368"/>
              <a:gd name="T79" fmla="*/ 12 h 176"/>
              <a:gd name="T80" fmla="*/ 51 w 368"/>
              <a:gd name="T81" fmla="*/ 8 h 176"/>
              <a:gd name="T82" fmla="*/ 71 w 368"/>
              <a:gd name="T83" fmla="*/ 12 h 176"/>
              <a:gd name="T84" fmla="*/ 68 w 368"/>
              <a:gd name="T85" fmla="*/ 20 h 176"/>
              <a:gd name="T86" fmla="*/ 80 w 368"/>
              <a:gd name="T87" fmla="*/ 15 h 176"/>
              <a:gd name="T88" fmla="*/ 87 w 368"/>
              <a:gd name="T89" fmla="*/ 8 h 176"/>
              <a:gd name="T90" fmla="*/ 91 w 368"/>
              <a:gd name="T91" fmla="*/ 8 h 176"/>
              <a:gd name="T92" fmla="*/ 103 w 368"/>
              <a:gd name="T93" fmla="*/ 20 h 176"/>
              <a:gd name="T94" fmla="*/ 107 w 368"/>
              <a:gd name="T95" fmla="*/ 31 h 176"/>
              <a:gd name="T96" fmla="*/ 111 w 368"/>
              <a:gd name="T97" fmla="*/ 24 h 176"/>
              <a:gd name="T98" fmla="*/ 111 w 368"/>
              <a:gd name="T99" fmla="*/ 12 h 176"/>
              <a:gd name="T100" fmla="*/ 107 w 368"/>
              <a:gd name="T101" fmla="*/ 0 h 176"/>
              <a:gd name="T102" fmla="*/ 115 w 368"/>
              <a:gd name="T103" fmla="*/ 0 h 176"/>
              <a:gd name="T104" fmla="*/ 127 w 368"/>
              <a:gd name="T105" fmla="*/ 0 h 1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8"/>
              <a:gd name="T160" fmla="*/ 0 h 176"/>
              <a:gd name="T161" fmla="*/ 368 w 368"/>
              <a:gd name="T162" fmla="*/ 176 h 1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8" h="176">
                <a:moveTo>
                  <a:pt x="256" y="0"/>
                </a:moveTo>
                <a:lnTo>
                  <a:pt x="256" y="8"/>
                </a:lnTo>
                <a:lnTo>
                  <a:pt x="280" y="16"/>
                </a:lnTo>
                <a:lnTo>
                  <a:pt x="280" y="40"/>
                </a:lnTo>
                <a:lnTo>
                  <a:pt x="280" y="56"/>
                </a:lnTo>
                <a:lnTo>
                  <a:pt x="296" y="72"/>
                </a:lnTo>
                <a:lnTo>
                  <a:pt x="296" y="88"/>
                </a:lnTo>
                <a:lnTo>
                  <a:pt x="320" y="104"/>
                </a:lnTo>
                <a:lnTo>
                  <a:pt x="328" y="96"/>
                </a:lnTo>
                <a:lnTo>
                  <a:pt x="336" y="104"/>
                </a:lnTo>
                <a:lnTo>
                  <a:pt x="344" y="112"/>
                </a:lnTo>
                <a:lnTo>
                  <a:pt x="368" y="128"/>
                </a:lnTo>
                <a:lnTo>
                  <a:pt x="368" y="136"/>
                </a:lnTo>
                <a:lnTo>
                  <a:pt x="360" y="136"/>
                </a:lnTo>
                <a:lnTo>
                  <a:pt x="352" y="136"/>
                </a:lnTo>
                <a:lnTo>
                  <a:pt x="344" y="136"/>
                </a:lnTo>
                <a:lnTo>
                  <a:pt x="328" y="144"/>
                </a:lnTo>
                <a:lnTo>
                  <a:pt x="320" y="136"/>
                </a:lnTo>
                <a:lnTo>
                  <a:pt x="312" y="144"/>
                </a:lnTo>
                <a:lnTo>
                  <a:pt x="320" y="152"/>
                </a:lnTo>
                <a:lnTo>
                  <a:pt x="328" y="144"/>
                </a:lnTo>
                <a:lnTo>
                  <a:pt x="344" y="152"/>
                </a:lnTo>
                <a:lnTo>
                  <a:pt x="344" y="160"/>
                </a:lnTo>
                <a:lnTo>
                  <a:pt x="328" y="160"/>
                </a:lnTo>
                <a:lnTo>
                  <a:pt x="312" y="168"/>
                </a:lnTo>
                <a:lnTo>
                  <a:pt x="296" y="168"/>
                </a:lnTo>
                <a:lnTo>
                  <a:pt x="280" y="168"/>
                </a:lnTo>
                <a:lnTo>
                  <a:pt x="280" y="160"/>
                </a:lnTo>
                <a:lnTo>
                  <a:pt x="256" y="160"/>
                </a:lnTo>
                <a:lnTo>
                  <a:pt x="256" y="152"/>
                </a:lnTo>
                <a:lnTo>
                  <a:pt x="248" y="152"/>
                </a:lnTo>
                <a:lnTo>
                  <a:pt x="240" y="160"/>
                </a:lnTo>
                <a:lnTo>
                  <a:pt x="232" y="168"/>
                </a:lnTo>
                <a:lnTo>
                  <a:pt x="208" y="168"/>
                </a:lnTo>
                <a:lnTo>
                  <a:pt x="184" y="176"/>
                </a:lnTo>
                <a:lnTo>
                  <a:pt x="168" y="176"/>
                </a:lnTo>
                <a:lnTo>
                  <a:pt x="120" y="176"/>
                </a:lnTo>
                <a:lnTo>
                  <a:pt x="104" y="168"/>
                </a:lnTo>
                <a:lnTo>
                  <a:pt x="104" y="160"/>
                </a:lnTo>
                <a:lnTo>
                  <a:pt x="96" y="152"/>
                </a:lnTo>
                <a:lnTo>
                  <a:pt x="72" y="152"/>
                </a:lnTo>
                <a:lnTo>
                  <a:pt x="48" y="152"/>
                </a:lnTo>
                <a:lnTo>
                  <a:pt x="24" y="136"/>
                </a:lnTo>
                <a:lnTo>
                  <a:pt x="24" y="128"/>
                </a:lnTo>
                <a:lnTo>
                  <a:pt x="48" y="120"/>
                </a:lnTo>
                <a:lnTo>
                  <a:pt x="88" y="120"/>
                </a:lnTo>
                <a:lnTo>
                  <a:pt x="112" y="120"/>
                </a:lnTo>
                <a:lnTo>
                  <a:pt x="136" y="120"/>
                </a:lnTo>
                <a:lnTo>
                  <a:pt x="144" y="112"/>
                </a:lnTo>
                <a:lnTo>
                  <a:pt x="120" y="104"/>
                </a:lnTo>
                <a:lnTo>
                  <a:pt x="112" y="104"/>
                </a:lnTo>
                <a:lnTo>
                  <a:pt x="88" y="104"/>
                </a:lnTo>
                <a:lnTo>
                  <a:pt x="64" y="112"/>
                </a:lnTo>
                <a:lnTo>
                  <a:pt x="40" y="104"/>
                </a:lnTo>
                <a:lnTo>
                  <a:pt x="24" y="104"/>
                </a:lnTo>
                <a:lnTo>
                  <a:pt x="8" y="88"/>
                </a:lnTo>
                <a:lnTo>
                  <a:pt x="32" y="80"/>
                </a:lnTo>
                <a:lnTo>
                  <a:pt x="48" y="80"/>
                </a:lnTo>
                <a:lnTo>
                  <a:pt x="64" y="72"/>
                </a:lnTo>
                <a:lnTo>
                  <a:pt x="56" y="72"/>
                </a:lnTo>
                <a:lnTo>
                  <a:pt x="24" y="72"/>
                </a:lnTo>
                <a:lnTo>
                  <a:pt x="16" y="80"/>
                </a:lnTo>
                <a:lnTo>
                  <a:pt x="16" y="72"/>
                </a:lnTo>
                <a:lnTo>
                  <a:pt x="16" y="64"/>
                </a:lnTo>
                <a:lnTo>
                  <a:pt x="0" y="64"/>
                </a:lnTo>
                <a:lnTo>
                  <a:pt x="0" y="48"/>
                </a:lnTo>
                <a:lnTo>
                  <a:pt x="16" y="48"/>
                </a:lnTo>
                <a:lnTo>
                  <a:pt x="16" y="40"/>
                </a:lnTo>
                <a:lnTo>
                  <a:pt x="0" y="32"/>
                </a:lnTo>
                <a:lnTo>
                  <a:pt x="8" y="24"/>
                </a:lnTo>
                <a:lnTo>
                  <a:pt x="24" y="16"/>
                </a:lnTo>
                <a:lnTo>
                  <a:pt x="32" y="16"/>
                </a:lnTo>
                <a:lnTo>
                  <a:pt x="64" y="0"/>
                </a:lnTo>
                <a:lnTo>
                  <a:pt x="80" y="0"/>
                </a:lnTo>
                <a:lnTo>
                  <a:pt x="88" y="0"/>
                </a:lnTo>
                <a:lnTo>
                  <a:pt x="96" y="8"/>
                </a:lnTo>
                <a:lnTo>
                  <a:pt x="80" y="16"/>
                </a:lnTo>
                <a:lnTo>
                  <a:pt x="88" y="24"/>
                </a:lnTo>
                <a:lnTo>
                  <a:pt x="96" y="24"/>
                </a:lnTo>
                <a:lnTo>
                  <a:pt x="104" y="24"/>
                </a:lnTo>
                <a:lnTo>
                  <a:pt x="112" y="24"/>
                </a:lnTo>
                <a:lnTo>
                  <a:pt x="104" y="16"/>
                </a:lnTo>
                <a:lnTo>
                  <a:pt x="112" y="8"/>
                </a:lnTo>
                <a:lnTo>
                  <a:pt x="144" y="24"/>
                </a:lnTo>
                <a:lnTo>
                  <a:pt x="152" y="32"/>
                </a:lnTo>
                <a:lnTo>
                  <a:pt x="136" y="40"/>
                </a:lnTo>
                <a:lnTo>
                  <a:pt x="152" y="40"/>
                </a:lnTo>
                <a:lnTo>
                  <a:pt x="160" y="32"/>
                </a:lnTo>
                <a:lnTo>
                  <a:pt x="176" y="32"/>
                </a:lnTo>
                <a:lnTo>
                  <a:pt x="176" y="16"/>
                </a:lnTo>
                <a:lnTo>
                  <a:pt x="168" y="16"/>
                </a:lnTo>
                <a:lnTo>
                  <a:pt x="184" y="16"/>
                </a:lnTo>
                <a:lnTo>
                  <a:pt x="200" y="24"/>
                </a:lnTo>
                <a:lnTo>
                  <a:pt x="208" y="40"/>
                </a:lnTo>
                <a:lnTo>
                  <a:pt x="208" y="64"/>
                </a:lnTo>
                <a:lnTo>
                  <a:pt x="216" y="64"/>
                </a:lnTo>
                <a:lnTo>
                  <a:pt x="232" y="56"/>
                </a:lnTo>
                <a:lnTo>
                  <a:pt x="224" y="48"/>
                </a:lnTo>
                <a:lnTo>
                  <a:pt x="224" y="32"/>
                </a:lnTo>
                <a:lnTo>
                  <a:pt x="224" y="24"/>
                </a:lnTo>
                <a:lnTo>
                  <a:pt x="216" y="8"/>
                </a:lnTo>
                <a:lnTo>
                  <a:pt x="216" y="0"/>
                </a:lnTo>
                <a:lnTo>
                  <a:pt x="224" y="0"/>
                </a:lnTo>
                <a:lnTo>
                  <a:pt x="232" y="0"/>
                </a:lnTo>
                <a:lnTo>
                  <a:pt x="240" y="0"/>
                </a:lnTo>
                <a:lnTo>
                  <a:pt x="256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1816100" y="2360613"/>
            <a:ext cx="61913" cy="17462"/>
          </a:xfrm>
          <a:custGeom>
            <a:avLst/>
            <a:gdLst>
              <a:gd name="T0" fmla="*/ 23 w 56"/>
              <a:gd name="T1" fmla="*/ 0 h 16"/>
              <a:gd name="T2" fmla="*/ 27 w 56"/>
              <a:gd name="T3" fmla="*/ 0 h 16"/>
              <a:gd name="T4" fmla="*/ 27 w 56"/>
              <a:gd name="T5" fmla="*/ 4 h 16"/>
              <a:gd name="T6" fmla="*/ 23 w 56"/>
              <a:gd name="T7" fmla="*/ 4 h 16"/>
              <a:gd name="T8" fmla="*/ 20 w 56"/>
              <a:gd name="T9" fmla="*/ 8 h 16"/>
              <a:gd name="T10" fmla="*/ 8 w 56"/>
              <a:gd name="T11" fmla="*/ 8 h 16"/>
              <a:gd name="T12" fmla="*/ 0 w 56"/>
              <a:gd name="T13" fmla="*/ 8 h 16"/>
              <a:gd name="T14" fmla="*/ 4 w 56"/>
              <a:gd name="T15" fmla="*/ 4 h 16"/>
              <a:gd name="T16" fmla="*/ 15 w 56"/>
              <a:gd name="T17" fmla="*/ 4 h 16"/>
              <a:gd name="T18" fmla="*/ 23 w 56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16"/>
              <a:gd name="T32" fmla="*/ 56 w 56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16">
                <a:moveTo>
                  <a:pt x="48" y="0"/>
                </a:moveTo>
                <a:lnTo>
                  <a:pt x="56" y="0"/>
                </a:lnTo>
                <a:lnTo>
                  <a:pt x="56" y="8"/>
                </a:lnTo>
                <a:lnTo>
                  <a:pt x="48" y="8"/>
                </a:lnTo>
                <a:lnTo>
                  <a:pt x="40" y="16"/>
                </a:lnTo>
                <a:lnTo>
                  <a:pt x="16" y="16"/>
                </a:lnTo>
                <a:lnTo>
                  <a:pt x="0" y="16"/>
                </a:lnTo>
                <a:lnTo>
                  <a:pt x="8" y="8"/>
                </a:lnTo>
                <a:lnTo>
                  <a:pt x="32" y="8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1422400" y="2109788"/>
            <a:ext cx="231775" cy="161925"/>
          </a:xfrm>
          <a:custGeom>
            <a:avLst/>
            <a:gdLst>
              <a:gd name="T0" fmla="*/ 102 w 208"/>
              <a:gd name="T1" fmla="*/ 24 h 144"/>
              <a:gd name="T2" fmla="*/ 98 w 208"/>
              <a:gd name="T3" fmla="*/ 24 h 144"/>
              <a:gd name="T4" fmla="*/ 95 w 208"/>
              <a:gd name="T5" fmla="*/ 28 h 144"/>
              <a:gd name="T6" fmla="*/ 79 w 208"/>
              <a:gd name="T7" fmla="*/ 36 h 144"/>
              <a:gd name="T8" fmla="*/ 75 w 208"/>
              <a:gd name="T9" fmla="*/ 36 h 144"/>
              <a:gd name="T10" fmla="*/ 63 w 208"/>
              <a:gd name="T11" fmla="*/ 44 h 144"/>
              <a:gd name="T12" fmla="*/ 63 w 208"/>
              <a:gd name="T13" fmla="*/ 48 h 144"/>
              <a:gd name="T14" fmla="*/ 59 w 208"/>
              <a:gd name="T15" fmla="*/ 48 h 144"/>
              <a:gd name="T16" fmla="*/ 51 w 208"/>
              <a:gd name="T17" fmla="*/ 52 h 144"/>
              <a:gd name="T18" fmla="*/ 51 w 208"/>
              <a:gd name="T19" fmla="*/ 60 h 144"/>
              <a:gd name="T20" fmla="*/ 44 w 208"/>
              <a:gd name="T21" fmla="*/ 64 h 144"/>
              <a:gd name="T22" fmla="*/ 36 w 208"/>
              <a:gd name="T23" fmla="*/ 68 h 144"/>
              <a:gd name="T24" fmla="*/ 27 w 208"/>
              <a:gd name="T25" fmla="*/ 72 h 144"/>
              <a:gd name="T26" fmla="*/ 24 w 208"/>
              <a:gd name="T27" fmla="*/ 72 h 144"/>
              <a:gd name="T28" fmla="*/ 20 w 208"/>
              <a:gd name="T29" fmla="*/ 64 h 144"/>
              <a:gd name="T30" fmla="*/ 4 w 208"/>
              <a:gd name="T31" fmla="*/ 56 h 144"/>
              <a:gd name="T32" fmla="*/ 0 w 208"/>
              <a:gd name="T33" fmla="*/ 56 h 144"/>
              <a:gd name="T34" fmla="*/ 0 w 208"/>
              <a:gd name="T35" fmla="*/ 48 h 144"/>
              <a:gd name="T36" fmla="*/ 8 w 208"/>
              <a:gd name="T37" fmla="*/ 44 h 144"/>
              <a:gd name="T38" fmla="*/ 8 w 208"/>
              <a:gd name="T39" fmla="*/ 40 h 144"/>
              <a:gd name="T40" fmla="*/ 4 w 208"/>
              <a:gd name="T41" fmla="*/ 40 h 144"/>
              <a:gd name="T42" fmla="*/ 4 w 208"/>
              <a:gd name="T43" fmla="*/ 36 h 144"/>
              <a:gd name="T44" fmla="*/ 8 w 208"/>
              <a:gd name="T45" fmla="*/ 36 h 144"/>
              <a:gd name="T46" fmla="*/ 12 w 208"/>
              <a:gd name="T47" fmla="*/ 32 h 144"/>
              <a:gd name="T48" fmla="*/ 8 w 208"/>
              <a:gd name="T49" fmla="*/ 28 h 144"/>
              <a:gd name="T50" fmla="*/ 8 w 208"/>
              <a:gd name="T51" fmla="*/ 24 h 144"/>
              <a:gd name="T52" fmla="*/ 15 w 208"/>
              <a:gd name="T53" fmla="*/ 20 h 144"/>
              <a:gd name="T54" fmla="*/ 12 w 208"/>
              <a:gd name="T55" fmla="*/ 4 h 144"/>
              <a:gd name="T56" fmla="*/ 32 w 208"/>
              <a:gd name="T57" fmla="*/ 0 h 144"/>
              <a:gd name="T58" fmla="*/ 39 w 208"/>
              <a:gd name="T59" fmla="*/ 0 h 144"/>
              <a:gd name="T60" fmla="*/ 47 w 208"/>
              <a:gd name="T61" fmla="*/ 0 h 144"/>
              <a:gd name="T62" fmla="*/ 59 w 208"/>
              <a:gd name="T63" fmla="*/ 8 h 144"/>
              <a:gd name="T64" fmla="*/ 63 w 208"/>
              <a:gd name="T65" fmla="*/ 8 h 144"/>
              <a:gd name="T66" fmla="*/ 67 w 208"/>
              <a:gd name="T67" fmla="*/ 8 h 144"/>
              <a:gd name="T68" fmla="*/ 67 w 208"/>
              <a:gd name="T69" fmla="*/ 12 h 144"/>
              <a:gd name="T70" fmla="*/ 71 w 208"/>
              <a:gd name="T71" fmla="*/ 8 h 144"/>
              <a:gd name="T72" fmla="*/ 83 w 208"/>
              <a:gd name="T73" fmla="*/ 4 h 144"/>
              <a:gd name="T74" fmla="*/ 102 w 208"/>
              <a:gd name="T75" fmla="*/ 20 h 144"/>
              <a:gd name="T76" fmla="*/ 102 w 208"/>
              <a:gd name="T77" fmla="*/ 24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8"/>
              <a:gd name="T118" fmla="*/ 0 h 144"/>
              <a:gd name="T119" fmla="*/ 208 w 208"/>
              <a:gd name="T120" fmla="*/ 144 h 1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8" h="144">
                <a:moveTo>
                  <a:pt x="208" y="48"/>
                </a:moveTo>
                <a:lnTo>
                  <a:pt x="200" y="48"/>
                </a:lnTo>
                <a:lnTo>
                  <a:pt x="192" y="56"/>
                </a:lnTo>
                <a:lnTo>
                  <a:pt x="160" y="72"/>
                </a:lnTo>
                <a:lnTo>
                  <a:pt x="152" y="72"/>
                </a:lnTo>
                <a:lnTo>
                  <a:pt x="128" y="88"/>
                </a:lnTo>
                <a:lnTo>
                  <a:pt x="128" y="96"/>
                </a:lnTo>
                <a:lnTo>
                  <a:pt x="120" y="96"/>
                </a:lnTo>
                <a:lnTo>
                  <a:pt x="104" y="104"/>
                </a:lnTo>
                <a:lnTo>
                  <a:pt x="104" y="120"/>
                </a:lnTo>
                <a:lnTo>
                  <a:pt x="88" y="128"/>
                </a:lnTo>
                <a:lnTo>
                  <a:pt x="72" y="136"/>
                </a:lnTo>
                <a:lnTo>
                  <a:pt x="56" y="144"/>
                </a:lnTo>
                <a:lnTo>
                  <a:pt x="48" y="144"/>
                </a:lnTo>
                <a:lnTo>
                  <a:pt x="40" y="128"/>
                </a:lnTo>
                <a:lnTo>
                  <a:pt x="8" y="112"/>
                </a:lnTo>
                <a:lnTo>
                  <a:pt x="0" y="112"/>
                </a:lnTo>
                <a:lnTo>
                  <a:pt x="0" y="96"/>
                </a:lnTo>
                <a:lnTo>
                  <a:pt x="16" y="88"/>
                </a:lnTo>
                <a:lnTo>
                  <a:pt x="16" y="80"/>
                </a:lnTo>
                <a:lnTo>
                  <a:pt x="8" y="80"/>
                </a:lnTo>
                <a:lnTo>
                  <a:pt x="8" y="72"/>
                </a:lnTo>
                <a:lnTo>
                  <a:pt x="16" y="72"/>
                </a:lnTo>
                <a:lnTo>
                  <a:pt x="24" y="64"/>
                </a:lnTo>
                <a:lnTo>
                  <a:pt x="16" y="56"/>
                </a:lnTo>
                <a:lnTo>
                  <a:pt x="16" y="48"/>
                </a:lnTo>
                <a:lnTo>
                  <a:pt x="32" y="40"/>
                </a:lnTo>
                <a:lnTo>
                  <a:pt x="24" y="8"/>
                </a:lnTo>
                <a:lnTo>
                  <a:pt x="64" y="0"/>
                </a:lnTo>
                <a:lnTo>
                  <a:pt x="80" y="0"/>
                </a:lnTo>
                <a:lnTo>
                  <a:pt x="96" y="0"/>
                </a:lnTo>
                <a:lnTo>
                  <a:pt x="120" y="16"/>
                </a:lnTo>
                <a:lnTo>
                  <a:pt x="128" y="16"/>
                </a:lnTo>
                <a:lnTo>
                  <a:pt x="136" y="16"/>
                </a:lnTo>
                <a:lnTo>
                  <a:pt x="136" y="24"/>
                </a:lnTo>
                <a:lnTo>
                  <a:pt x="144" y="16"/>
                </a:lnTo>
                <a:lnTo>
                  <a:pt x="168" y="8"/>
                </a:lnTo>
                <a:lnTo>
                  <a:pt x="208" y="40"/>
                </a:lnTo>
                <a:lnTo>
                  <a:pt x="208" y="4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1958975" y="2146300"/>
            <a:ext cx="142875" cy="115888"/>
          </a:xfrm>
          <a:custGeom>
            <a:avLst/>
            <a:gdLst>
              <a:gd name="T0" fmla="*/ 48 w 128"/>
              <a:gd name="T1" fmla="*/ 0 h 104"/>
              <a:gd name="T2" fmla="*/ 44 w 128"/>
              <a:gd name="T3" fmla="*/ 0 h 104"/>
              <a:gd name="T4" fmla="*/ 39 w 128"/>
              <a:gd name="T5" fmla="*/ 4 h 104"/>
              <a:gd name="T6" fmla="*/ 32 w 128"/>
              <a:gd name="T7" fmla="*/ 4 h 104"/>
              <a:gd name="T8" fmla="*/ 27 w 128"/>
              <a:gd name="T9" fmla="*/ 0 h 104"/>
              <a:gd name="T10" fmla="*/ 20 w 128"/>
              <a:gd name="T11" fmla="*/ 0 h 104"/>
              <a:gd name="T12" fmla="*/ 16 w 128"/>
              <a:gd name="T13" fmla="*/ 0 h 104"/>
              <a:gd name="T14" fmla="*/ 16 w 128"/>
              <a:gd name="T15" fmla="*/ 4 h 104"/>
              <a:gd name="T16" fmla="*/ 20 w 128"/>
              <a:gd name="T17" fmla="*/ 8 h 104"/>
              <a:gd name="T18" fmla="*/ 16 w 128"/>
              <a:gd name="T19" fmla="*/ 8 h 104"/>
              <a:gd name="T20" fmla="*/ 16 w 128"/>
              <a:gd name="T21" fmla="*/ 12 h 104"/>
              <a:gd name="T22" fmla="*/ 24 w 128"/>
              <a:gd name="T23" fmla="*/ 12 h 104"/>
              <a:gd name="T24" fmla="*/ 24 w 128"/>
              <a:gd name="T25" fmla="*/ 15 h 104"/>
              <a:gd name="T26" fmla="*/ 20 w 128"/>
              <a:gd name="T27" fmla="*/ 15 h 104"/>
              <a:gd name="T28" fmla="*/ 24 w 128"/>
              <a:gd name="T29" fmla="*/ 24 h 104"/>
              <a:gd name="T30" fmla="*/ 20 w 128"/>
              <a:gd name="T31" fmla="*/ 24 h 104"/>
              <a:gd name="T32" fmla="*/ 16 w 128"/>
              <a:gd name="T33" fmla="*/ 24 h 104"/>
              <a:gd name="T34" fmla="*/ 8 w 128"/>
              <a:gd name="T35" fmla="*/ 20 h 104"/>
              <a:gd name="T36" fmla="*/ 0 w 128"/>
              <a:gd name="T37" fmla="*/ 20 h 104"/>
              <a:gd name="T38" fmla="*/ 0 w 128"/>
              <a:gd name="T39" fmla="*/ 24 h 104"/>
              <a:gd name="T40" fmla="*/ 0 w 128"/>
              <a:gd name="T41" fmla="*/ 27 h 104"/>
              <a:gd name="T42" fmla="*/ 8 w 128"/>
              <a:gd name="T43" fmla="*/ 32 h 104"/>
              <a:gd name="T44" fmla="*/ 12 w 128"/>
              <a:gd name="T45" fmla="*/ 36 h 104"/>
              <a:gd name="T46" fmla="*/ 20 w 128"/>
              <a:gd name="T47" fmla="*/ 36 h 104"/>
              <a:gd name="T48" fmla="*/ 20 w 128"/>
              <a:gd name="T49" fmla="*/ 39 h 104"/>
              <a:gd name="T50" fmla="*/ 27 w 128"/>
              <a:gd name="T51" fmla="*/ 39 h 104"/>
              <a:gd name="T52" fmla="*/ 32 w 128"/>
              <a:gd name="T53" fmla="*/ 51 h 104"/>
              <a:gd name="T54" fmla="*/ 44 w 128"/>
              <a:gd name="T55" fmla="*/ 51 h 104"/>
              <a:gd name="T56" fmla="*/ 44 w 128"/>
              <a:gd name="T57" fmla="*/ 47 h 104"/>
              <a:gd name="T58" fmla="*/ 39 w 128"/>
              <a:gd name="T59" fmla="*/ 47 h 104"/>
              <a:gd name="T60" fmla="*/ 39 w 128"/>
              <a:gd name="T61" fmla="*/ 44 h 104"/>
              <a:gd name="T62" fmla="*/ 48 w 128"/>
              <a:gd name="T63" fmla="*/ 47 h 104"/>
              <a:gd name="T64" fmla="*/ 59 w 128"/>
              <a:gd name="T65" fmla="*/ 44 h 104"/>
              <a:gd name="T66" fmla="*/ 59 w 128"/>
              <a:gd name="T67" fmla="*/ 39 h 104"/>
              <a:gd name="T68" fmla="*/ 59 w 128"/>
              <a:gd name="T69" fmla="*/ 32 h 104"/>
              <a:gd name="T70" fmla="*/ 63 w 128"/>
              <a:gd name="T71" fmla="*/ 27 h 104"/>
              <a:gd name="T72" fmla="*/ 59 w 128"/>
              <a:gd name="T73" fmla="*/ 27 h 104"/>
              <a:gd name="T74" fmla="*/ 59 w 128"/>
              <a:gd name="T75" fmla="*/ 24 h 104"/>
              <a:gd name="T76" fmla="*/ 51 w 128"/>
              <a:gd name="T77" fmla="*/ 24 h 104"/>
              <a:gd name="T78" fmla="*/ 51 w 128"/>
              <a:gd name="T79" fmla="*/ 20 h 104"/>
              <a:gd name="T80" fmla="*/ 39 w 128"/>
              <a:gd name="T81" fmla="*/ 20 h 104"/>
              <a:gd name="T82" fmla="*/ 44 w 128"/>
              <a:gd name="T83" fmla="*/ 15 h 104"/>
              <a:gd name="T84" fmla="*/ 51 w 128"/>
              <a:gd name="T85" fmla="*/ 8 h 104"/>
              <a:gd name="T86" fmla="*/ 56 w 128"/>
              <a:gd name="T87" fmla="*/ 4 h 104"/>
              <a:gd name="T88" fmla="*/ 56 w 128"/>
              <a:gd name="T89" fmla="*/ 0 h 104"/>
              <a:gd name="T90" fmla="*/ 48 w 128"/>
              <a:gd name="T91" fmla="*/ 0 h 1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8"/>
              <a:gd name="T139" fmla="*/ 0 h 104"/>
              <a:gd name="T140" fmla="*/ 128 w 128"/>
              <a:gd name="T141" fmla="*/ 104 h 1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8" h="104">
                <a:moveTo>
                  <a:pt x="96" y="0"/>
                </a:moveTo>
                <a:lnTo>
                  <a:pt x="88" y="0"/>
                </a:lnTo>
                <a:lnTo>
                  <a:pt x="80" y="8"/>
                </a:lnTo>
                <a:lnTo>
                  <a:pt x="64" y="8"/>
                </a:lnTo>
                <a:lnTo>
                  <a:pt x="56" y="0"/>
                </a:lnTo>
                <a:lnTo>
                  <a:pt x="40" y="0"/>
                </a:lnTo>
                <a:lnTo>
                  <a:pt x="32" y="0"/>
                </a:lnTo>
                <a:lnTo>
                  <a:pt x="32" y="8"/>
                </a:lnTo>
                <a:lnTo>
                  <a:pt x="40" y="16"/>
                </a:lnTo>
                <a:lnTo>
                  <a:pt x="32" y="16"/>
                </a:lnTo>
                <a:lnTo>
                  <a:pt x="32" y="24"/>
                </a:lnTo>
                <a:lnTo>
                  <a:pt x="48" y="24"/>
                </a:lnTo>
                <a:lnTo>
                  <a:pt x="48" y="32"/>
                </a:lnTo>
                <a:lnTo>
                  <a:pt x="40" y="32"/>
                </a:lnTo>
                <a:lnTo>
                  <a:pt x="48" y="48"/>
                </a:lnTo>
                <a:lnTo>
                  <a:pt x="40" y="48"/>
                </a:lnTo>
                <a:lnTo>
                  <a:pt x="32" y="48"/>
                </a:lnTo>
                <a:lnTo>
                  <a:pt x="16" y="40"/>
                </a:lnTo>
                <a:lnTo>
                  <a:pt x="0" y="40"/>
                </a:lnTo>
                <a:lnTo>
                  <a:pt x="0" y="48"/>
                </a:lnTo>
                <a:lnTo>
                  <a:pt x="0" y="56"/>
                </a:lnTo>
                <a:lnTo>
                  <a:pt x="16" y="64"/>
                </a:lnTo>
                <a:lnTo>
                  <a:pt x="24" y="72"/>
                </a:lnTo>
                <a:lnTo>
                  <a:pt x="40" y="72"/>
                </a:lnTo>
                <a:lnTo>
                  <a:pt x="40" y="80"/>
                </a:lnTo>
                <a:lnTo>
                  <a:pt x="56" y="80"/>
                </a:lnTo>
                <a:lnTo>
                  <a:pt x="64" y="104"/>
                </a:lnTo>
                <a:lnTo>
                  <a:pt x="88" y="104"/>
                </a:lnTo>
                <a:lnTo>
                  <a:pt x="88" y="96"/>
                </a:lnTo>
                <a:lnTo>
                  <a:pt x="80" y="96"/>
                </a:lnTo>
                <a:lnTo>
                  <a:pt x="80" y="88"/>
                </a:lnTo>
                <a:lnTo>
                  <a:pt x="96" y="96"/>
                </a:lnTo>
                <a:lnTo>
                  <a:pt x="120" y="88"/>
                </a:lnTo>
                <a:lnTo>
                  <a:pt x="120" y="80"/>
                </a:lnTo>
                <a:lnTo>
                  <a:pt x="120" y="64"/>
                </a:lnTo>
                <a:lnTo>
                  <a:pt x="128" y="56"/>
                </a:lnTo>
                <a:lnTo>
                  <a:pt x="120" y="56"/>
                </a:lnTo>
                <a:lnTo>
                  <a:pt x="120" y="48"/>
                </a:lnTo>
                <a:lnTo>
                  <a:pt x="104" y="48"/>
                </a:lnTo>
                <a:lnTo>
                  <a:pt x="104" y="40"/>
                </a:lnTo>
                <a:lnTo>
                  <a:pt x="80" y="40"/>
                </a:lnTo>
                <a:lnTo>
                  <a:pt x="88" y="32"/>
                </a:lnTo>
                <a:lnTo>
                  <a:pt x="104" y="16"/>
                </a:lnTo>
                <a:lnTo>
                  <a:pt x="112" y="8"/>
                </a:lnTo>
                <a:lnTo>
                  <a:pt x="112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1851025" y="2146300"/>
            <a:ext cx="53975" cy="34925"/>
          </a:xfrm>
          <a:custGeom>
            <a:avLst/>
            <a:gdLst>
              <a:gd name="T0" fmla="*/ 0 w 48"/>
              <a:gd name="T1" fmla="*/ 8 h 32"/>
              <a:gd name="T2" fmla="*/ 8 w 48"/>
              <a:gd name="T3" fmla="*/ 12 h 32"/>
              <a:gd name="T4" fmla="*/ 16 w 48"/>
              <a:gd name="T5" fmla="*/ 15 h 32"/>
              <a:gd name="T6" fmla="*/ 20 w 48"/>
              <a:gd name="T7" fmla="*/ 15 h 32"/>
              <a:gd name="T8" fmla="*/ 24 w 48"/>
              <a:gd name="T9" fmla="*/ 4 h 32"/>
              <a:gd name="T10" fmla="*/ 20 w 48"/>
              <a:gd name="T11" fmla="*/ 4 h 32"/>
              <a:gd name="T12" fmla="*/ 16 w 48"/>
              <a:gd name="T13" fmla="*/ 0 h 32"/>
              <a:gd name="T14" fmla="*/ 4 w 48"/>
              <a:gd name="T15" fmla="*/ 4 h 32"/>
              <a:gd name="T16" fmla="*/ 0 w 48"/>
              <a:gd name="T17" fmla="*/ 8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2"/>
              <a:gd name="T29" fmla="*/ 48 w 4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2">
                <a:moveTo>
                  <a:pt x="0" y="16"/>
                </a:moveTo>
                <a:lnTo>
                  <a:pt x="16" y="24"/>
                </a:lnTo>
                <a:lnTo>
                  <a:pt x="32" y="32"/>
                </a:lnTo>
                <a:lnTo>
                  <a:pt x="40" y="32"/>
                </a:lnTo>
                <a:lnTo>
                  <a:pt x="48" y="8"/>
                </a:lnTo>
                <a:lnTo>
                  <a:pt x="40" y="8"/>
                </a:lnTo>
                <a:lnTo>
                  <a:pt x="32" y="0"/>
                </a:lnTo>
                <a:lnTo>
                  <a:pt x="8" y="8"/>
                </a:lnTo>
                <a:lnTo>
                  <a:pt x="0" y="1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2109788" y="2128838"/>
            <a:ext cx="125412" cy="106362"/>
          </a:xfrm>
          <a:custGeom>
            <a:avLst/>
            <a:gdLst>
              <a:gd name="T0" fmla="*/ 8 w 112"/>
              <a:gd name="T1" fmla="*/ 47 h 96"/>
              <a:gd name="T2" fmla="*/ 8 w 112"/>
              <a:gd name="T3" fmla="*/ 43 h 96"/>
              <a:gd name="T4" fmla="*/ 16 w 112"/>
              <a:gd name="T5" fmla="*/ 47 h 96"/>
              <a:gd name="T6" fmla="*/ 24 w 112"/>
              <a:gd name="T7" fmla="*/ 35 h 96"/>
              <a:gd name="T8" fmla="*/ 16 w 112"/>
              <a:gd name="T9" fmla="*/ 31 h 96"/>
              <a:gd name="T10" fmla="*/ 20 w 112"/>
              <a:gd name="T11" fmla="*/ 27 h 96"/>
              <a:gd name="T12" fmla="*/ 24 w 112"/>
              <a:gd name="T13" fmla="*/ 31 h 96"/>
              <a:gd name="T14" fmla="*/ 32 w 112"/>
              <a:gd name="T15" fmla="*/ 31 h 96"/>
              <a:gd name="T16" fmla="*/ 36 w 112"/>
              <a:gd name="T17" fmla="*/ 31 h 96"/>
              <a:gd name="T18" fmla="*/ 56 w 112"/>
              <a:gd name="T19" fmla="*/ 8 h 96"/>
              <a:gd name="T20" fmla="*/ 56 w 112"/>
              <a:gd name="T21" fmla="*/ 4 h 96"/>
              <a:gd name="T22" fmla="*/ 40 w 112"/>
              <a:gd name="T23" fmla="*/ 4 h 96"/>
              <a:gd name="T24" fmla="*/ 36 w 112"/>
              <a:gd name="T25" fmla="*/ 4 h 96"/>
              <a:gd name="T26" fmla="*/ 28 w 112"/>
              <a:gd name="T27" fmla="*/ 0 h 96"/>
              <a:gd name="T28" fmla="*/ 20 w 112"/>
              <a:gd name="T29" fmla="*/ 0 h 96"/>
              <a:gd name="T30" fmla="*/ 12 w 112"/>
              <a:gd name="T31" fmla="*/ 0 h 96"/>
              <a:gd name="T32" fmla="*/ 4 w 112"/>
              <a:gd name="T33" fmla="*/ 4 h 96"/>
              <a:gd name="T34" fmla="*/ 8 w 112"/>
              <a:gd name="T35" fmla="*/ 8 h 96"/>
              <a:gd name="T36" fmla="*/ 4 w 112"/>
              <a:gd name="T37" fmla="*/ 8 h 96"/>
              <a:gd name="T38" fmla="*/ 0 w 112"/>
              <a:gd name="T39" fmla="*/ 8 h 96"/>
              <a:gd name="T40" fmla="*/ 4 w 112"/>
              <a:gd name="T41" fmla="*/ 27 h 96"/>
              <a:gd name="T42" fmla="*/ 0 w 112"/>
              <a:gd name="T43" fmla="*/ 27 h 96"/>
              <a:gd name="T44" fmla="*/ 4 w 112"/>
              <a:gd name="T45" fmla="*/ 35 h 96"/>
              <a:gd name="T46" fmla="*/ 8 w 112"/>
              <a:gd name="T47" fmla="*/ 47 h 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2"/>
              <a:gd name="T73" fmla="*/ 0 h 96"/>
              <a:gd name="T74" fmla="*/ 112 w 112"/>
              <a:gd name="T75" fmla="*/ 96 h 9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2" h="96">
                <a:moveTo>
                  <a:pt x="16" y="96"/>
                </a:moveTo>
                <a:lnTo>
                  <a:pt x="16" y="88"/>
                </a:lnTo>
                <a:lnTo>
                  <a:pt x="32" y="96"/>
                </a:lnTo>
                <a:lnTo>
                  <a:pt x="48" y="72"/>
                </a:lnTo>
                <a:lnTo>
                  <a:pt x="32" y="64"/>
                </a:lnTo>
                <a:lnTo>
                  <a:pt x="40" y="56"/>
                </a:lnTo>
                <a:lnTo>
                  <a:pt x="48" y="64"/>
                </a:lnTo>
                <a:lnTo>
                  <a:pt x="64" y="64"/>
                </a:lnTo>
                <a:lnTo>
                  <a:pt x="72" y="64"/>
                </a:lnTo>
                <a:lnTo>
                  <a:pt x="112" y="16"/>
                </a:lnTo>
                <a:lnTo>
                  <a:pt x="112" y="8"/>
                </a:lnTo>
                <a:lnTo>
                  <a:pt x="80" y="8"/>
                </a:lnTo>
                <a:lnTo>
                  <a:pt x="72" y="8"/>
                </a:lnTo>
                <a:lnTo>
                  <a:pt x="56" y="0"/>
                </a:lnTo>
                <a:lnTo>
                  <a:pt x="40" y="0"/>
                </a:lnTo>
                <a:lnTo>
                  <a:pt x="24" y="0"/>
                </a:lnTo>
                <a:lnTo>
                  <a:pt x="8" y="8"/>
                </a:lnTo>
                <a:lnTo>
                  <a:pt x="16" y="16"/>
                </a:lnTo>
                <a:lnTo>
                  <a:pt x="8" y="16"/>
                </a:lnTo>
                <a:lnTo>
                  <a:pt x="0" y="16"/>
                </a:lnTo>
                <a:lnTo>
                  <a:pt x="8" y="56"/>
                </a:lnTo>
                <a:lnTo>
                  <a:pt x="0" y="56"/>
                </a:lnTo>
                <a:lnTo>
                  <a:pt x="8" y="72"/>
                </a:lnTo>
                <a:lnTo>
                  <a:pt x="16" y="9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2038350" y="2136775"/>
            <a:ext cx="26988" cy="9525"/>
          </a:xfrm>
          <a:custGeom>
            <a:avLst/>
            <a:gdLst>
              <a:gd name="T0" fmla="*/ 0 w 24"/>
              <a:gd name="T1" fmla="*/ 5 h 8"/>
              <a:gd name="T2" fmla="*/ 4 w 24"/>
              <a:gd name="T3" fmla="*/ 5 h 8"/>
              <a:gd name="T4" fmla="*/ 8 w 24"/>
              <a:gd name="T5" fmla="*/ 5 h 8"/>
              <a:gd name="T6" fmla="*/ 12 w 24"/>
              <a:gd name="T7" fmla="*/ 0 h 8"/>
              <a:gd name="T8" fmla="*/ 4 w 24"/>
              <a:gd name="T9" fmla="*/ 0 h 8"/>
              <a:gd name="T10" fmla="*/ 0 w 24"/>
              <a:gd name="T11" fmla="*/ 0 h 8"/>
              <a:gd name="T12" fmla="*/ 0 w 24"/>
              <a:gd name="T13" fmla="*/ 5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0" y="8"/>
                </a:moveTo>
                <a:lnTo>
                  <a:pt x="8" y="8"/>
                </a:lnTo>
                <a:lnTo>
                  <a:pt x="16" y="8"/>
                </a:ln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2244725" y="2146300"/>
            <a:ext cx="642938" cy="544513"/>
          </a:xfrm>
          <a:custGeom>
            <a:avLst/>
            <a:gdLst>
              <a:gd name="T0" fmla="*/ 16 w 576"/>
              <a:gd name="T1" fmla="*/ 8 h 488"/>
              <a:gd name="T2" fmla="*/ 0 w 576"/>
              <a:gd name="T3" fmla="*/ 36 h 488"/>
              <a:gd name="T4" fmla="*/ 24 w 576"/>
              <a:gd name="T5" fmla="*/ 56 h 488"/>
              <a:gd name="T6" fmla="*/ 4 w 576"/>
              <a:gd name="T7" fmla="*/ 56 h 488"/>
              <a:gd name="T8" fmla="*/ 27 w 576"/>
              <a:gd name="T9" fmla="*/ 71 h 488"/>
              <a:gd name="T10" fmla="*/ 51 w 576"/>
              <a:gd name="T11" fmla="*/ 71 h 488"/>
              <a:gd name="T12" fmla="*/ 79 w 576"/>
              <a:gd name="T13" fmla="*/ 79 h 488"/>
              <a:gd name="T14" fmla="*/ 79 w 576"/>
              <a:gd name="T15" fmla="*/ 71 h 488"/>
              <a:gd name="T16" fmla="*/ 95 w 576"/>
              <a:gd name="T17" fmla="*/ 71 h 488"/>
              <a:gd name="T18" fmla="*/ 103 w 576"/>
              <a:gd name="T19" fmla="*/ 63 h 488"/>
              <a:gd name="T20" fmla="*/ 122 w 576"/>
              <a:gd name="T21" fmla="*/ 75 h 488"/>
              <a:gd name="T22" fmla="*/ 131 w 576"/>
              <a:gd name="T23" fmla="*/ 95 h 488"/>
              <a:gd name="T24" fmla="*/ 150 w 576"/>
              <a:gd name="T25" fmla="*/ 95 h 488"/>
              <a:gd name="T26" fmla="*/ 170 w 576"/>
              <a:gd name="T27" fmla="*/ 110 h 488"/>
              <a:gd name="T28" fmla="*/ 166 w 576"/>
              <a:gd name="T29" fmla="*/ 131 h 488"/>
              <a:gd name="T30" fmla="*/ 154 w 576"/>
              <a:gd name="T31" fmla="*/ 158 h 488"/>
              <a:gd name="T32" fmla="*/ 122 w 576"/>
              <a:gd name="T33" fmla="*/ 162 h 488"/>
              <a:gd name="T34" fmla="*/ 134 w 576"/>
              <a:gd name="T35" fmla="*/ 190 h 488"/>
              <a:gd name="T36" fmla="*/ 154 w 576"/>
              <a:gd name="T37" fmla="*/ 178 h 488"/>
              <a:gd name="T38" fmla="*/ 174 w 576"/>
              <a:gd name="T39" fmla="*/ 198 h 488"/>
              <a:gd name="T40" fmla="*/ 186 w 576"/>
              <a:gd name="T41" fmla="*/ 214 h 488"/>
              <a:gd name="T42" fmla="*/ 210 w 576"/>
              <a:gd name="T43" fmla="*/ 237 h 488"/>
              <a:gd name="T44" fmla="*/ 226 w 576"/>
              <a:gd name="T45" fmla="*/ 226 h 488"/>
              <a:gd name="T46" fmla="*/ 217 w 576"/>
              <a:gd name="T47" fmla="*/ 205 h 488"/>
              <a:gd name="T48" fmla="*/ 245 w 576"/>
              <a:gd name="T49" fmla="*/ 226 h 488"/>
              <a:gd name="T50" fmla="*/ 249 w 576"/>
              <a:gd name="T51" fmla="*/ 205 h 488"/>
              <a:gd name="T52" fmla="*/ 249 w 576"/>
              <a:gd name="T53" fmla="*/ 186 h 488"/>
              <a:gd name="T54" fmla="*/ 221 w 576"/>
              <a:gd name="T55" fmla="*/ 158 h 488"/>
              <a:gd name="T56" fmla="*/ 226 w 576"/>
              <a:gd name="T57" fmla="*/ 142 h 488"/>
              <a:gd name="T58" fmla="*/ 249 w 576"/>
              <a:gd name="T59" fmla="*/ 142 h 488"/>
              <a:gd name="T60" fmla="*/ 257 w 576"/>
              <a:gd name="T61" fmla="*/ 166 h 488"/>
              <a:gd name="T62" fmla="*/ 269 w 576"/>
              <a:gd name="T63" fmla="*/ 158 h 488"/>
              <a:gd name="T64" fmla="*/ 281 w 576"/>
              <a:gd name="T65" fmla="*/ 127 h 488"/>
              <a:gd name="T66" fmla="*/ 265 w 576"/>
              <a:gd name="T67" fmla="*/ 119 h 488"/>
              <a:gd name="T68" fmla="*/ 249 w 576"/>
              <a:gd name="T69" fmla="*/ 107 h 488"/>
              <a:gd name="T70" fmla="*/ 206 w 576"/>
              <a:gd name="T71" fmla="*/ 95 h 488"/>
              <a:gd name="T72" fmla="*/ 229 w 576"/>
              <a:gd name="T73" fmla="*/ 87 h 488"/>
              <a:gd name="T74" fmla="*/ 214 w 576"/>
              <a:gd name="T75" fmla="*/ 75 h 488"/>
              <a:gd name="T76" fmla="*/ 202 w 576"/>
              <a:gd name="T77" fmla="*/ 59 h 488"/>
              <a:gd name="T78" fmla="*/ 190 w 576"/>
              <a:gd name="T79" fmla="*/ 59 h 488"/>
              <a:gd name="T80" fmla="*/ 182 w 576"/>
              <a:gd name="T81" fmla="*/ 44 h 488"/>
              <a:gd name="T82" fmla="*/ 162 w 576"/>
              <a:gd name="T83" fmla="*/ 51 h 488"/>
              <a:gd name="T84" fmla="*/ 150 w 576"/>
              <a:gd name="T85" fmla="*/ 47 h 488"/>
              <a:gd name="T86" fmla="*/ 146 w 576"/>
              <a:gd name="T87" fmla="*/ 36 h 488"/>
              <a:gd name="T88" fmla="*/ 119 w 576"/>
              <a:gd name="T89" fmla="*/ 24 h 488"/>
              <a:gd name="T90" fmla="*/ 111 w 576"/>
              <a:gd name="T91" fmla="*/ 39 h 488"/>
              <a:gd name="T92" fmla="*/ 95 w 576"/>
              <a:gd name="T93" fmla="*/ 36 h 488"/>
              <a:gd name="T94" fmla="*/ 91 w 576"/>
              <a:gd name="T95" fmla="*/ 15 h 488"/>
              <a:gd name="T96" fmla="*/ 79 w 576"/>
              <a:gd name="T97" fmla="*/ 0 h 488"/>
              <a:gd name="T98" fmla="*/ 56 w 576"/>
              <a:gd name="T99" fmla="*/ 12 h 488"/>
              <a:gd name="T100" fmla="*/ 51 w 576"/>
              <a:gd name="T101" fmla="*/ 32 h 488"/>
              <a:gd name="T102" fmla="*/ 48 w 576"/>
              <a:gd name="T103" fmla="*/ 51 h 488"/>
              <a:gd name="T104" fmla="*/ 48 w 576"/>
              <a:gd name="T105" fmla="*/ 12 h 4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6"/>
              <a:gd name="T160" fmla="*/ 0 h 488"/>
              <a:gd name="T161" fmla="*/ 576 w 576"/>
              <a:gd name="T162" fmla="*/ 488 h 4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6" h="488">
                <a:moveTo>
                  <a:pt x="96" y="0"/>
                </a:moveTo>
                <a:lnTo>
                  <a:pt x="88" y="0"/>
                </a:lnTo>
                <a:lnTo>
                  <a:pt x="80" y="0"/>
                </a:lnTo>
                <a:lnTo>
                  <a:pt x="64" y="0"/>
                </a:lnTo>
                <a:lnTo>
                  <a:pt x="32" y="16"/>
                </a:lnTo>
                <a:lnTo>
                  <a:pt x="16" y="32"/>
                </a:lnTo>
                <a:lnTo>
                  <a:pt x="16" y="48"/>
                </a:lnTo>
                <a:lnTo>
                  <a:pt x="0" y="56"/>
                </a:lnTo>
                <a:lnTo>
                  <a:pt x="8" y="64"/>
                </a:lnTo>
                <a:lnTo>
                  <a:pt x="0" y="72"/>
                </a:lnTo>
                <a:lnTo>
                  <a:pt x="0" y="80"/>
                </a:lnTo>
                <a:lnTo>
                  <a:pt x="0" y="88"/>
                </a:lnTo>
                <a:lnTo>
                  <a:pt x="8" y="104"/>
                </a:lnTo>
                <a:lnTo>
                  <a:pt x="32" y="104"/>
                </a:lnTo>
                <a:lnTo>
                  <a:pt x="48" y="112"/>
                </a:lnTo>
                <a:lnTo>
                  <a:pt x="56" y="112"/>
                </a:lnTo>
                <a:lnTo>
                  <a:pt x="40" y="112"/>
                </a:lnTo>
                <a:lnTo>
                  <a:pt x="32" y="112"/>
                </a:lnTo>
                <a:lnTo>
                  <a:pt x="16" y="112"/>
                </a:lnTo>
                <a:lnTo>
                  <a:pt x="8" y="112"/>
                </a:lnTo>
                <a:lnTo>
                  <a:pt x="16" y="120"/>
                </a:lnTo>
                <a:lnTo>
                  <a:pt x="24" y="128"/>
                </a:lnTo>
                <a:lnTo>
                  <a:pt x="32" y="136"/>
                </a:lnTo>
                <a:lnTo>
                  <a:pt x="48" y="144"/>
                </a:lnTo>
                <a:lnTo>
                  <a:pt x="56" y="144"/>
                </a:lnTo>
                <a:lnTo>
                  <a:pt x="64" y="136"/>
                </a:lnTo>
                <a:lnTo>
                  <a:pt x="72" y="136"/>
                </a:lnTo>
                <a:lnTo>
                  <a:pt x="80" y="144"/>
                </a:lnTo>
                <a:lnTo>
                  <a:pt x="88" y="152"/>
                </a:lnTo>
                <a:lnTo>
                  <a:pt x="104" y="144"/>
                </a:lnTo>
                <a:lnTo>
                  <a:pt x="112" y="144"/>
                </a:lnTo>
                <a:lnTo>
                  <a:pt x="128" y="152"/>
                </a:lnTo>
                <a:lnTo>
                  <a:pt x="136" y="152"/>
                </a:lnTo>
                <a:lnTo>
                  <a:pt x="144" y="152"/>
                </a:lnTo>
                <a:lnTo>
                  <a:pt x="160" y="160"/>
                </a:lnTo>
                <a:lnTo>
                  <a:pt x="160" y="152"/>
                </a:lnTo>
                <a:lnTo>
                  <a:pt x="152" y="152"/>
                </a:lnTo>
                <a:lnTo>
                  <a:pt x="144" y="144"/>
                </a:lnTo>
                <a:lnTo>
                  <a:pt x="152" y="144"/>
                </a:lnTo>
                <a:lnTo>
                  <a:pt x="160" y="144"/>
                </a:lnTo>
                <a:lnTo>
                  <a:pt x="168" y="152"/>
                </a:lnTo>
                <a:lnTo>
                  <a:pt x="176" y="160"/>
                </a:lnTo>
                <a:lnTo>
                  <a:pt x="184" y="152"/>
                </a:lnTo>
                <a:lnTo>
                  <a:pt x="176" y="152"/>
                </a:lnTo>
                <a:lnTo>
                  <a:pt x="192" y="144"/>
                </a:lnTo>
                <a:lnTo>
                  <a:pt x="208" y="152"/>
                </a:lnTo>
                <a:lnTo>
                  <a:pt x="224" y="152"/>
                </a:lnTo>
                <a:lnTo>
                  <a:pt x="232" y="144"/>
                </a:lnTo>
                <a:lnTo>
                  <a:pt x="208" y="136"/>
                </a:lnTo>
                <a:lnTo>
                  <a:pt x="208" y="128"/>
                </a:lnTo>
                <a:lnTo>
                  <a:pt x="224" y="128"/>
                </a:lnTo>
                <a:lnTo>
                  <a:pt x="232" y="136"/>
                </a:lnTo>
                <a:lnTo>
                  <a:pt x="240" y="136"/>
                </a:lnTo>
                <a:lnTo>
                  <a:pt x="248" y="144"/>
                </a:lnTo>
                <a:lnTo>
                  <a:pt x="248" y="152"/>
                </a:lnTo>
                <a:lnTo>
                  <a:pt x="256" y="160"/>
                </a:lnTo>
                <a:lnTo>
                  <a:pt x="264" y="168"/>
                </a:lnTo>
                <a:lnTo>
                  <a:pt x="288" y="176"/>
                </a:lnTo>
                <a:lnTo>
                  <a:pt x="288" y="184"/>
                </a:lnTo>
                <a:lnTo>
                  <a:pt x="264" y="192"/>
                </a:lnTo>
                <a:lnTo>
                  <a:pt x="280" y="200"/>
                </a:lnTo>
                <a:lnTo>
                  <a:pt x="288" y="192"/>
                </a:lnTo>
                <a:lnTo>
                  <a:pt x="296" y="184"/>
                </a:lnTo>
                <a:lnTo>
                  <a:pt x="312" y="184"/>
                </a:lnTo>
                <a:lnTo>
                  <a:pt x="304" y="192"/>
                </a:lnTo>
                <a:lnTo>
                  <a:pt x="312" y="200"/>
                </a:lnTo>
                <a:lnTo>
                  <a:pt x="328" y="200"/>
                </a:lnTo>
                <a:lnTo>
                  <a:pt x="328" y="208"/>
                </a:lnTo>
                <a:lnTo>
                  <a:pt x="344" y="216"/>
                </a:lnTo>
                <a:lnTo>
                  <a:pt x="344" y="224"/>
                </a:lnTo>
                <a:lnTo>
                  <a:pt x="344" y="232"/>
                </a:lnTo>
                <a:lnTo>
                  <a:pt x="352" y="232"/>
                </a:lnTo>
                <a:lnTo>
                  <a:pt x="352" y="256"/>
                </a:lnTo>
                <a:lnTo>
                  <a:pt x="344" y="256"/>
                </a:lnTo>
                <a:lnTo>
                  <a:pt x="336" y="264"/>
                </a:lnTo>
                <a:lnTo>
                  <a:pt x="312" y="288"/>
                </a:lnTo>
                <a:lnTo>
                  <a:pt x="312" y="304"/>
                </a:lnTo>
                <a:lnTo>
                  <a:pt x="328" y="312"/>
                </a:lnTo>
                <a:lnTo>
                  <a:pt x="328" y="328"/>
                </a:lnTo>
                <a:lnTo>
                  <a:pt x="312" y="320"/>
                </a:lnTo>
                <a:lnTo>
                  <a:pt x="296" y="328"/>
                </a:lnTo>
                <a:lnTo>
                  <a:pt x="272" y="336"/>
                </a:lnTo>
                <a:lnTo>
                  <a:pt x="264" y="328"/>
                </a:lnTo>
                <a:lnTo>
                  <a:pt x="256" y="320"/>
                </a:lnTo>
                <a:lnTo>
                  <a:pt x="248" y="328"/>
                </a:lnTo>
                <a:lnTo>
                  <a:pt x="248" y="336"/>
                </a:lnTo>
                <a:lnTo>
                  <a:pt x="232" y="352"/>
                </a:lnTo>
                <a:lnTo>
                  <a:pt x="232" y="368"/>
                </a:lnTo>
                <a:lnTo>
                  <a:pt x="248" y="376"/>
                </a:lnTo>
                <a:lnTo>
                  <a:pt x="272" y="384"/>
                </a:lnTo>
                <a:lnTo>
                  <a:pt x="280" y="360"/>
                </a:lnTo>
                <a:lnTo>
                  <a:pt x="288" y="360"/>
                </a:lnTo>
                <a:lnTo>
                  <a:pt x="304" y="376"/>
                </a:lnTo>
                <a:lnTo>
                  <a:pt x="312" y="376"/>
                </a:lnTo>
                <a:lnTo>
                  <a:pt x="312" y="360"/>
                </a:lnTo>
                <a:lnTo>
                  <a:pt x="320" y="360"/>
                </a:lnTo>
                <a:lnTo>
                  <a:pt x="320" y="368"/>
                </a:lnTo>
                <a:lnTo>
                  <a:pt x="336" y="368"/>
                </a:lnTo>
                <a:lnTo>
                  <a:pt x="336" y="392"/>
                </a:lnTo>
                <a:lnTo>
                  <a:pt x="352" y="400"/>
                </a:lnTo>
                <a:lnTo>
                  <a:pt x="368" y="408"/>
                </a:lnTo>
                <a:lnTo>
                  <a:pt x="368" y="416"/>
                </a:lnTo>
                <a:lnTo>
                  <a:pt x="360" y="416"/>
                </a:lnTo>
                <a:lnTo>
                  <a:pt x="368" y="432"/>
                </a:lnTo>
                <a:lnTo>
                  <a:pt x="376" y="432"/>
                </a:lnTo>
                <a:lnTo>
                  <a:pt x="392" y="448"/>
                </a:lnTo>
                <a:lnTo>
                  <a:pt x="400" y="448"/>
                </a:lnTo>
                <a:lnTo>
                  <a:pt x="408" y="448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72" y="488"/>
                </a:lnTo>
                <a:lnTo>
                  <a:pt x="480" y="480"/>
                </a:lnTo>
                <a:lnTo>
                  <a:pt x="472" y="464"/>
                </a:lnTo>
                <a:lnTo>
                  <a:pt x="456" y="456"/>
                </a:lnTo>
                <a:lnTo>
                  <a:pt x="440" y="440"/>
                </a:lnTo>
                <a:lnTo>
                  <a:pt x="424" y="408"/>
                </a:lnTo>
                <a:lnTo>
                  <a:pt x="424" y="400"/>
                </a:lnTo>
                <a:lnTo>
                  <a:pt x="432" y="400"/>
                </a:lnTo>
                <a:lnTo>
                  <a:pt x="440" y="416"/>
                </a:lnTo>
                <a:lnTo>
                  <a:pt x="448" y="408"/>
                </a:lnTo>
                <a:lnTo>
                  <a:pt x="456" y="424"/>
                </a:lnTo>
                <a:lnTo>
                  <a:pt x="472" y="416"/>
                </a:lnTo>
                <a:lnTo>
                  <a:pt x="480" y="440"/>
                </a:lnTo>
                <a:lnTo>
                  <a:pt x="496" y="456"/>
                </a:lnTo>
                <a:lnTo>
                  <a:pt x="504" y="456"/>
                </a:lnTo>
                <a:lnTo>
                  <a:pt x="504" y="440"/>
                </a:lnTo>
                <a:lnTo>
                  <a:pt x="512" y="432"/>
                </a:lnTo>
                <a:lnTo>
                  <a:pt x="504" y="424"/>
                </a:lnTo>
                <a:lnTo>
                  <a:pt x="504" y="416"/>
                </a:lnTo>
                <a:lnTo>
                  <a:pt x="520" y="416"/>
                </a:lnTo>
                <a:lnTo>
                  <a:pt x="520" y="408"/>
                </a:lnTo>
                <a:lnTo>
                  <a:pt x="504" y="392"/>
                </a:lnTo>
                <a:lnTo>
                  <a:pt x="504" y="384"/>
                </a:lnTo>
                <a:lnTo>
                  <a:pt x="504" y="376"/>
                </a:lnTo>
                <a:lnTo>
                  <a:pt x="488" y="352"/>
                </a:lnTo>
                <a:lnTo>
                  <a:pt x="472" y="352"/>
                </a:lnTo>
                <a:lnTo>
                  <a:pt x="456" y="336"/>
                </a:lnTo>
                <a:lnTo>
                  <a:pt x="456" y="328"/>
                </a:lnTo>
                <a:lnTo>
                  <a:pt x="448" y="320"/>
                </a:lnTo>
                <a:lnTo>
                  <a:pt x="432" y="304"/>
                </a:lnTo>
                <a:lnTo>
                  <a:pt x="440" y="288"/>
                </a:lnTo>
                <a:lnTo>
                  <a:pt x="448" y="304"/>
                </a:lnTo>
                <a:lnTo>
                  <a:pt x="456" y="296"/>
                </a:lnTo>
                <a:lnTo>
                  <a:pt x="456" y="288"/>
                </a:lnTo>
                <a:lnTo>
                  <a:pt x="448" y="272"/>
                </a:lnTo>
                <a:lnTo>
                  <a:pt x="464" y="264"/>
                </a:lnTo>
                <a:lnTo>
                  <a:pt x="480" y="280"/>
                </a:lnTo>
                <a:lnTo>
                  <a:pt x="480" y="288"/>
                </a:lnTo>
                <a:lnTo>
                  <a:pt x="504" y="288"/>
                </a:lnTo>
                <a:lnTo>
                  <a:pt x="504" y="296"/>
                </a:lnTo>
                <a:lnTo>
                  <a:pt x="496" y="312"/>
                </a:lnTo>
                <a:lnTo>
                  <a:pt x="504" y="328"/>
                </a:lnTo>
                <a:lnTo>
                  <a:pt x="512" y="336"/>
                </a:lnTo>
                <a:lnTo>
                  <a:pt x="520" y="336"/>
                </a:lnTo>
                <a:lnTo>
                  <a:pt x="536" y="352"/>
                </a:lnTo>
                <a:lnTo>
                  <a:pt x="536" y="336"/>
                </a:lnTo>
                <a:lnTo>
                  <a:pt x="536" y="320"/>
                </a:lnTo>
                <a:lnTo>
                  <a:pt x="536" y="312"/>
                </a:lnTo>
                <a:lnTo>
                  <a:pt x="544" y="320"/>
                </a:lnTo>
                <a:lnTo>
                  <a:pt x="560" y="312"/>
                </a:lnTo>
                <a:lnTo>
                  <a:pt x="552" y="280"/>
                </a:lnTo>
                <a:lnTo>
                  <a:pt x="576" y="280"/>
                </a:lnTo>
                <a:lnTo>
                  <a:pt x="576" y="256"/>
                </a:lnTo>
                <a:lnTo>
                  <a:pt x="568" y="256"/>
                </a:lnTo>
                <a:lnTo>
                  <a:pt x="568" y="248"/>
                </a:lnTo>
                <a:lnTo>
                  <a:pt x="560" y="248"/>
                </a:lnTo>
                <a:lnTo>
                  <a:pt x="536" y="256"/>
                </a:lnTo>
                <a:lnTo>
                  <a:pt x="544" y="248"/>
                </a:lnTo>
                <a:lnTo>
                  <a:pt x="536" y="240"/>
                </a:lnTo>
                <a:lnTo>
                  <a:pt x="512" y="248"/>
                </a:lnTo>
                <a:lnTo>
                  <a:pt x="520" y="232"/>
                </a:lnTo>
                <a:lnTo>
                  <a:pt x="512" y="232"/>
                </a:lnTo>
                <a:lnTo>
                  <a:pt x="504" y="224"/>
                </a:lnTo>
                <a:lnTo>
                  <a:pt x="504" y="216"/>
                </a:lnTo>
                <a:lnTo>
                  <a:pt x="488" y="224"/>
                </a:lnTo>
                <a:lnTo>
                  <a:pt x="472" y="224"/>
                </a:lnTo>
                <a:lnTo>
                  <a:pt x="464" y="208"/>
                </a:lnTo>
                <a:lnTo>
                  <a:pt x="440" y="200"/>
                </a:lnTo>
                <a:lnTo>
                  <a:pt x="416" y="192"/>
                </a:lnTo>
                <a:lnTo>
                  <a:pt x="440" y="192"/>
                </a:lnTo>
                <a:lnTo>
                  <a:pt x="448" y="184"/>
                </a:lnTo>
                <a:lnTo>
                  <a:pt x="440" y="184"/>
                </a:lnTo>
                <a:lnTo>
                  <a:pt x="472" y="176"/>
                </a:lnTo>
                <a:lnTo>
                  <a:pt x="464" y="176"/>
                </a:lnTo>
                <a:lnTo>
                  <a:pt x="440" y="168"/>
                </a:lnTo>
                <a:lnTo>
                  <a:pt x="448" y="160"/>
                </a:lnTo>
                <a:lnTo>
                  <a:pt x="456" y="160"/>
                </a:lnTo>
                <a:lnTo>
                  <a:pt x="440" y="144"/>
                </a:lnTo>
                <a:lnTo>
                  <a:pt x="432" y="152"/>
                </a:lnTo>
                <a:lnTo>
                  <a:pt x="416" y="152"/>
                </a:lnTo>
                <a:lnTo>
                  <a:pt x="400" y="144"/>
                </a:lnTo>
                <a:lnTo>
                  <a:pt x="416" y="144"/>
                </a:lnTo>
                <a:lnTo>
                  <a:pt x="432" y="128"/>
                </a:lnTo>
                <a:lnTo>
                  <a:pt x="408" y="120"/>
                </a:lnTo>
                <a:lnTo>
                  <a:pt x="392" y="120"/>
                </a:lnTo>
                <a:lnTo>
                  <a:pt x="384" y="136"/>
                </a:lnTo>
                <a:lnTo>
                  <a:pt x="376" y="136"/>
                </a:lnTo>
                <a:lnTo>
                  <a:pt x="376" y="128"/>
                </a:lnTo>
                <a:lnTo>
                  <a:pt x="384" y="120"/>
                </a:lnTo>
                <a:lnTo>
                  <a:pt x="368" y="128"/>
                </a:lnTo>
                <a:lnTo>
                  <a:pt x="360" y="120"/>
                </a:lnTo>
                <a:lnTo>
                  <a:pt x="384" y="112"/>
                </a:lnTo>
                <a:lnTo>
                  <a:pt x="376" y="96"/>
                </a:lnTo>
                <a:lnTo>
                  <a:pt x="368" y="88"/>
                </a:lnTo>
                <a:lnTo>
                  <a:pt x="352" y="88"/>
                </a:lnTo>
                <a:lnTo>
                  <a:pt x="344" y="96"/>
                </a:lnTo>
                <a:lnTo>
                  <a:pt x="336" y="104"/>
                </a:lnTo>
                <a:lnTo>
                  <a:pt x="336" y="96"/>
                </a:lnTo>
                <a:lnTo>
                  <a:pt x="328" y="104"/>
                </a:lnTo>
                <a:lnTo>
                  <a:pt x="320" y="96"/>
                </a:lnTo>
                <a:lnTo>
                  <a:pt x="328" y="88"/>
                </a:lnTo>
                <a:lnTo>
                  <a:pt x="320" y="88"/>
                </a:lnTo>
                <a:lnTo>
                  <a:pt x="312" y="96"/>
                </a:lnTo>
                <a:lnTo>
                  <a:pt x="304" y="96"/>
                </a:lnTo>
                <a:lnTo>
                  <a:pt x="304" y="88"/>
                </a:lnTo>
                <a:lnTo>
                  <a:pt x="320" y="72"/>
                </a:lnTo>
                <a:lnTo>
                  <a:pt x="312" y="72"/>
                </a:lnTo>
                <a:lnTo>
                  <a:pt x="304" y="80"/>
                </a:lnTo>
                <a:lnTo>
                  <a:pt x="296" y="72"/>
                </a:lnTo>
                <a:lnTo>
                  <a:pt x="304" y="56"/>
                </a:lnTo>
                <a:lnTo>
                  <a:pt x="280" y="48"/>
                </a:lnTo>
                <a:lnTo>
                  <a:pt x="272" y="48"/>
                </a:lnTo>
                <a:lnTo>
                  <a:pt x="264" y="48"/>
                </a:lnTo>
                <a:lnTo>
                  <a:pt x="240" y="48"/>
                </a:lnTo>
                <a:lnTo>
                  <a:pt x="232" y="56"/>
                </a:lnTo>
                <a:lnTo>
                  <a:pt x="248" y="64"/>
                </a:lnTo>
                <a:lnTo>
                  <a:pt x="240" y="64"/>
                </a:lnTo>
                <a:lnTo>
                  <a:pt x="232" y="80"/>
                </a:lnTo>
                <a:lnTo>
                  <a:pt x="224" y="80"/>
                </a:lnTo>
                <a:lnTo>
                  <a:pt x="216" y="72"/>
                </a:lnTo>
                <a:lnTo>
                  <a:pt x="216" y="64"/>
                </a:lnTo>
                <a:lnTo>
                  <a:pt x="200" y="64"/>
                </a:lnTo>
                <a:lnTo>
                  <a:pt x="192" y="64"/>
                </a:lnTo>
                <a:lnTo>
                  <a:pt x="192" y="72"/>
                </a:lnTo>
                <a:lnTo>
                  <a:pt x="184" y="72"/>
                </a:lnTo>
                <a:lnTo>
                  <a:pt x="184" y="56"/>
                </a:lnTo>
                <a:lnTo>
                  <a:pt x="192" y="48"/>
                </a:lnTo>
                <a:lnTo>
                  <a:pt x="192" y="40"/>
                </a:lnTo>
                <a:lnTo>
                  <a:pt x="184" y="32"/>
                </a:lnTo>
                <a:lnTo>
                  <a:pt x="184" y="24"/>
                </a:lnTo>
                <a:lnTo>
                  <a:pt x="176" y="16"/>
                </a:lnTo>
                <a:lnTo>
                  <a:pt x="176" y="8"/>
                </a:lnTo>
                <a:lnTo>
                  <a:pt x="168" y="0"/>
                </a:lnTo>
                <a:lnTo>
                  <a:pt x="160" y="0"/>
                </a:lnTo>
                <a:lnTo>
                  <a:pt x="128" y="8"/>
                </a:lnTo>
                <a:lnTo>
                  <a:pt x="128" y="16"/>
                </a:lnTo>
                <a:lnTo>
                  <a:pt x="120" y="16"/>
                </a:lnTo>
                <a:lnTo>
                  <a:pt x="104" y="24"/>
                </a:lnTo>
                <a:lnTo>
                  <a:pt x="112" y="24"/>
                </a:lnTo>
                <a:lnTo>
                  <a:pt x="96" y="32"/>
                </a:lnTo>
                <a:lnTo>
                  <a:pt x="96" y="56"/>
                </a:lnTo>
                <a:lnTo>
                  <a:pt x="120" y="64"/>
                </a:lnTo>
                <a:lnTo>
                  <a:pt x="112" y="64"/>
                </a:lnTo>
                <a:lnTo>
                  <a:pt x="104" y="64"/>
                </a:lnTo>
                <a:lnTo>
                  <a:pt x="88" y="64"/>
                </a:lnTo>
                <a:lnTo>
                  <a:pt x="96" y="80"/>
                </a:lnTo>
                <a:lnTo>
                  <a:pt x="104" y="96"/>
                </a:lnTo>
                <a:lnTo>
                  <a:pt x="104" y="104"/>
                </a:lnTo>
                <a:lnTo>
                  <a:pt x="96" y="104"/>
                </a:lnTo>
                <a:lnTo>
                  <a:pt x="96" y="88"/>
                </a:lnTo>
                <a:lnTo>
                  <a:pt x="72" y="80"/>
                </a:lnTo>
                <a:lnTo>
                  <a:pt x="72" y="48"/>
                </a:lnTo>
                <a:lnTo>
                  <a:pt x="72" y="40"/>
                </a:lnTo>
                <a:lnTo>
                  <a:pt x="96" y="24"/>
                </a:lnTo>
                <a:lnTo>
                  <a:pt x="96" y="16"/>
                </a:lnTo>
                <a:lnTo>
                  <a:pt x="104" y="8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459038" y="2154238"/>
            <a:ext cx="106362" cy="46037"/>
          </a:xfrm>
          <a:custGeom>
            <a:avLst/>
            <a:gdLst>
              <a:gd name="T0" fmla="*/ 0 w 96"/>
              <a:gd name="T1" fmla="*/ 0 h 40"/>
              <a:gd name="T2" fmla="*/ 0 w 96"/>
              <a:gd name="T3" fmla="*/ 4 h 40"/>
              <a:gd name="T4" fmla="*/ 4 w 96"/>
              <a:gd name="T5" fmla="*/ 9 h 40"/>
              <a:gd name="T6" fmla="*/ 4 w 96"/>
              <a:gd name="T7" fmla="*/ 21 h 40"/>
              <a:gd name="T8" fmla="*/ 8 w 96"/>
              <a:gd name="T9" fmla="*/ 21 h 40"/>
              <a:gd name="T10" fmla="*/ 15 w 96"/>
              <a:gd name="T11" fmla="*/ 21 h 40"/>
              <a:gd name="T12" fmla="*/ 15 w 96"/>
              <a:gd name="T13" fmla="*/ 17 h 40"/>
              <a:gd name="T14" fmla="*/ 31 w 96"/>
              <a:gd name="T15" fmla="*/ 17 h 40"/>
              <a:gd name="T16" fmla="*/ 43 w 96"/>
              <a:gd name="T17" fmla="*/ 21 h 40"/>
              <a:gd name="T18" fmla="*/ 47 w 96"/>
              <a:gd name="T19" fmla="*/ 17 h 40"/>
              <a:gd name="T20" fmla="*/ 39 w 96"/>
              <a:gd name="T21" fmla="*/ 12 h 40"/>
              <a:gd name="T22" fmla="*/ 39 w 96"/>
              <a:gd name="T23" fmla="*/ 9 h 40"/>
              <a:gd name="T24" fmla="*/ 35 w 96"/>
              <a:gd name="T25" fmla="*/ 4 h 40"/>
              <a:gd name="T26" fmla="*/ 31 w 96"/>
              <a:gd name="T27" fmla="*/ 4 h 40"/>
              <a:gd name="T28" fmla="*/ 20 w 96"/>
              <a:gd name="T29" fmla="*/ 0 h 40"/>
              <a:gd name="T30" fmla="*/ 8 w 96"/>
              <a:gd name="T31" fmla="*/ 0 h 40"/>
              <a:gd name="T32" fmla="*/ 4 w 96"/>
              <a:gd name="T33" fmla="*/ 0 h 40"/>
              <a:gd name="T34" fmla="*/ 0 w 96"/>
              <a:gd name="T35" fmla="*/ 0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40"/>
              <a:gd name="T56" fmla="*/ 96 w 96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40">
                <a:moveTo>
                  <a:pt x="0" y="0"/>
                </a:moveTo>
                <a:lnTo>
                  <a:pt x="0" y="8"/>
                </a:lnTo>
                <a:lnTo>
                  <a:pt x="8" y="16"/>
                </a:lnTo>
                <a:lnTo>
                  <a:pt x="8" y="40"/>
                </a:lnTo>
                <a:lnTo>
                  <a:pt x="16" y="40"/>
                </a:lnTo>
                <a:lnTo>
                  <a:pt x="32" y="40"/>
                </a:lnTo>
                <a:lnTo>
                  <a:pt x="32" y="32"/>
                </a:lnTo>
                <a:lnTo>
                  <a:pt x="64" y="32"/>
                </a:lnTo>
                <a:lnTo>
                  <a:pt x="88" y="40"/>
                </a:lnTo>
                <a:lnTo>
                  <a:pt x="96" y="32"/>
                </a:lnTo>
                <a:lnTo>
                  <a:pt x="80" y="24"/>
                </a:lnTo>
                <a:lnTo>
                  <a:pt x="80" y="16"/>
                </a:lnTo>
                <a:lnTo>
                  <a:pt x="72" y="8"/>
                </a:lnTo>
                <a:lnTo>
                  <a:pt x="64" y="8"/>
                </a:lnTo>
                <a:lnTo>
                  <a:pt x="40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306638" y="2486025"/>
            <a:ext cx="152400" cy="142875"/>
          </a:xfrm>
          <a:custGeom>
            <a:avLst/>
            <a:gdLst>
              <a:gd name="T0" fmla="*/ 12 w 136"/>
              <a:gd name="T1" fmla="*/ 4 h 128"/>
              <a:gd name="T2" fmla="*/ 16 w 136"/>
              <a:gd name="T3" fmla="*/ 0 h 128"/>
              <a:gd name="T4" fmla="*/ 20 w 136"/>
              <a:gd name="T5" fmla="*/ 0 h 128"/>
              <a:gd name="T6" fmla="*/ 20 w 136"/>
              <a:gd name="T7" fmla="*/ 8 h 128"/>
              <a:gd name="T8" fmla="*/ 24 w 136"/>
              <a:gd name="T9" fmla="*/ 16 h 128"/>
              <a:gd name="T10" fmla="*/ 28 w 136"/>
              <a:gd name="T11" fmla="*/ 12 h 128"/>
              <a:gd name="T12" fmla="*/ 36 w 136"/>
              <a:gd name="T13" fmla="*/ 16 h 128"/>
              <a:gd name="T14" fmla="*/ 40 w 136"/>
              <a:gd name="T15" fmla="*/ 20 h 128"/>
              <a:gd name="T16" fmla="*/ 52 w 136"/>
              <a:gd name="T17" fmla="*/ 27 h 128"/>
              <a:gd name="T18" fmla="*/ 56 w 136"/>
              <a:gd name="T19" fmla="*/ 36 h 128"/>
              <a:gd name="T20" fmla="*/ 52 w 136"/>
              <a:gd name="T21" fmla="*/ 44 h 128"/>
              <a:gd name="T22" fmla="*/ 68 w 136"/>
              <a:gd name="T23" fmla="*/ 44 h 128"/>
              <a:gd name="T24" fmla="*/ 68 w 136"/>
              <a:gd name="T25" fmla="*/ 48 h 128"/>
              <a:gd name="T26" fmla="*/ 68 w 136"/>
              <a:gd name="T27" fmla="*/ 56 h 128"/>
              <a:gd name="T28" fmla="*/ 52 w 136"/>
              <a:gd name="T29" fmla="*/ 51 h 128"/>
              <a:gd name="T30" fmla="*/ 48 w 136"/>
              <a:gd name="T31" fmla="*/ 51 h 128"/>
              <a:gd name="T32" fmla="*/ 48 w 136"/>
              <a:gd name="T33" fmla="*/ 44 h 128"/>
              <a:gd name="T34" fmla="*/ 44 w 136"/>
              <a:gd name="T35" fmla="*/ 44 h 128"/>
              <a:gd name="T36" fmla="*/ 40 w 136"/>
              <a:gd name="T37" fmla="*/ 44 h 128"/>
              <a:gd name="T38" fmla="*/ 36 w 136"/>
              <a:gd name="T39" fmla="*/ 51 h 128"/>
              <a:gd name="T40" fmla="*/ 28 w 136"/>
              <a:gd name="T41" fmla="*/ 51 h 128"/>
              <a:gd name="T42" fmla="*/ 24 w 136"/>
              <a:gd name="T43" fmla="*/ 59 h 128"/>
              <a:gd name="T44" fmla="*/ 16 w 136"/>
              <a:gd name="T45" fmla="*/ 63 h 128"/>
              <a:gd name="T46" fmla="*/ 16 w 136"/>
              <a:gd name="T47" fmla="*/ 51 h 128"/>
              <a:gd name="T48" fmla="*/ 4 w 136"/>
              <a:gd name="T49" fmla="*/ 51 h 128"/>
              <a:gd name="T50" fmla="*/ 0 w 136"/>
              <a:gd name="T51" fmla="*/ 48 h 128"/>
              <a:gd name="T52" fmla="*/ 12 w 136"/>
              <a:gd name="T53" fmla="*/ 27 h 128"/>
              <a:gd name="T54" fmla="*/ 12 w 136"/>
              <a:gd name="T55" fmla="*/ 8 h 128"/>
              <a:gd name="T56" fmla="*/ 12 w 136"/>
              <a:gd name="T57" fmla="*/ 4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6"/>
              <a:gd name="T88" fmla="*/ 0 h 128"/>
              <a:gd name="T89" fmla="*/ 136 w 136"/>
              <a:gd name="T90" fmla="*/ 128 h 1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6" h="128">
                <a:moveTo>
                  <a:pt x="24" y="8"/>
                </a:moveTo>
                <a:lnTo>
                  <a:pt x="32" y="0"/>
                </a:lnTo>
                <a:lnTo>
                  <a:pt x="40" y="0"/>
                </a:lnTo>
                <a:lnTo>
                  <a:pt x="40" y="16"/>
                </a:lnTo>
                <a:lnTo>
                  <a:pt x="48" y="32"/>
                </a:lnTo>
                <a:lnTo>
                  <a:pt x="56" y="24"/>
                </a:lnTo>
                <a:lnTo>
                  <a:pt x="72" y="32"/>
                </a:lnTo>
                <a:lnTo>
                  <a:pt x="80" y="40"/>
                </a:lnTo>
                <a:lnTo>
                  <a:pt x="104" y="56"/>
                </a:lnTo>
                <a:lnTo>
                  <a:pt x="112" y="72"/>
                </a:lnTo>
                <a:lnTo>
                  <a:pt x="104" y="88"/>
                </a:lnTo>
                <a:lnTo>
                  <a:pt x="136" y="88"/>
                </a:lnTo>
                <a:lnTo>
                  <a:pt x="136" y="96"/>
                </a:lnTo>
                <a:lnTo>
                  <a:pt x="136" y="112"/>
                </a:lnTo>
                <a:lnTo>
                  <a:pt x="104" y="104"/>
                </a:lnTo>
                <a:lnTo>
                  <a:pt x="96" y="104"/>
                </a:lnTo>
                <a:lnTo>
                  <a:pt x="96" y="88"/>
                </a:lnTo>
                <a:lnTo>
                  <a:pt x="88" y="88"/>
                </a:lnTo>
                <a:lnTo>
                  <a:pt x="80" y="88"/>
                </a:lnTo>
                <a:lnTo>
                  <a:pt x="72" y="104"/>
                </a:lnTo>
                <a:lnTo>
                  <a:pt x="56" y="104"/>
                </a:lnTo>
                <a:lnTo>
                  <a:pt x="48" y="120"/>
                </a:lnTo>
                <a:lnTo>
                  <a:pt x="32" y="128"/>
                </a:lnTo>
                <a:lnTo>
                  <a:pt x="32" y="104"/>
                </a:lnTo>
                <a:lnTo>
                  <a:pt x="8" y="104"/>
                </a:lnTo>
                <a:lnTo>
                  <a:pt x="0" y="96"/>
                </a:lnTo>
                <a:lnTo>
                  <a:pt x="24" y="56"/>
                </a:lnTo>
                <a:lnTo>
                  <a:pt x="24" y="16"/>
                </a:lnTo>
                <a:lnTo>
                  <a:pt x="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1484313" y="1976438"/>
            <a:ext cx="169862" cy="80962"/>
          </a:xfrm>
          <a:custGeom>
            <a:avLst/>
            <a:gdLst>
              <a:gd name="T0" fmla="*/ 16 w 152"/>
              <a:gd name="T1" fmla="*/ 32 h 72"/>
              <a:gd name="T2" fmla="*/ 8 w 152"/>
              <a:gd name="T3" fmla="*/ 32 h 72"/>
              <a:gd name="T4" fmla="*/ 4 w 152"/>
              <a:gd name="T5" fmla="*/ 32 h 72"/>
              <a:gd name="T6" fmla="*/ 4 w 152"/>
              <a:gd name="T7" fmla="*/ 28 h 72"/>
              <a:gd name="T8" fmla="*/ 0 w 152"/>
              <a:gd name="T9" fmla="*/ 28 h 72"/>
              <a:gd name="T10" fmla="*/ 4 w 152"/>
              <a:gd name="T11" fmla="*/ 24 h 72"/>
              <a:gd name="T12" fmla="*/ 8 w 152"/>
              <a:gd name="T13" fmla="*/ 24 h 72"/>
              <a:gd name="T14" fmla="*/ 16 w 152"/>
              <a:gd name="T15" fmla="*/ 20 h 72"/>
              <a:gd name="T16" fmla="*/ 16 w 152"/>
              <a:gd name="T17" fmla="*/ 16 h 72"/>
              <a:gd name="T18" fmla="*/ 20 w 152"/>
              <a:gd name="T19" fmla="*/ 16 h 72"/>
              <a:gd name="T20" fmla="*/ 24 w 152"/>
              <a:gd name="T21" fmla="*/ 16 h 72"/>
              <a:gd name="T22" fmla="*/ 32 w 152"/>
              <a:gd name="T23" fmla="*/ 12 h 72"/>
              <a:gd name="T24" fmla="*/ 32 w 152"/>
              <a:gd name="T25" fmla="*/ 8 h 72"/>
              <a:gd name="T26" fmla="*/ 39 w 152"/>
              <a:gd name="T27" fmla="*/ 4 h 72"/>
              <a:gd name="T28" fmla="*/ 51 w 152"/>
              <a:gd name="T29" fmla="*/ 4 h 72"/>
              <a:gd name="T30" fmla="*/ 56 w 152"/>
              <a:gd name="T31" fmla="*/ 4 h 72"/>
              <a:gd name="T32" fmla="*/ 59 w 152"/>
              <a:gd name="T33" fmla="*/ 4 h 72"/>
              <a:gd name="T34" fmla="*/ 63 w 152"/>
              <a:gd name="T35" fmla="*/ 4 h 72"/>
              <a:gd name="T36" fmla="*/ 59 w 152"/>
              <a:gd name="T37" fmla="*/ 4 h 72"/>
              <a:gd name="T38" fmla="*/ 59 w 152"/>
              <a:gd name="T39" fmla="*/ 0 h 72"/>
              <a:gd name="T40" fmla="*/ 68 w 152"/>
              <a:gd name="T41" fmla="*/ 0 h 72"/>
              <a:gd name="T42" fmla="*/ 75 w 152"/>
              <a:gd name="T43" fmla="*/ 4 h 72"/>
              <a:gd name="T44" fmla="*/ 71 w 152"/>
              <a:gd name="T45" fmla="*/ 8 h 72"/>
              <a:gd name="T46" fmla="*/ 68 w 152"/>
              <a:gd name="T47" fmla="*/ 8 h 72"/>
              <a:gd name="T48" fmla="*/ 71 w 152"/>
              <a:gd name="T49" fmla="*/ 12 h 72"/>
              <a:gd name="T50" fmla="*/ 68 w 152"/>
              <a:gd name="T51" fmla="*/ 16 h 72"/>
              <a:gd name="T52" fmla="*/ 71 w 152"/>
              <a:gd name="T53" fmla="*/ 20 h 72"/>
              <a:gd name="T54" fmla="*/ 59 w 152"/>
              <a:gd name="T55" fmla="*/ 20 h 72"/>
              <a:gd name="T56" fmla="*/ 59 w 152"/>
              <a:gd name="T57" fmla="*/ 24 h 72"/>
              <a:gd name="T58" fmla="*/ 48 w 152"/>
              <a:gd name="T59" fmla="*/ 20 h 72"/>
              <a:gd name="T60" fmla="*/ 51 w 152"/>
              <a:gd name="T61" fmla="*/ 16 h 72"/>
              <a:gd name="T62" fmla="*/ 44 w 152"/>
              <a:gd name="T63" fmla="*/ 16 h 72"/>
              <a:gd name="T64" fmla="*/ 44 w 152"/>
              <a:gd name="T65" fmla="*/ 24 h 72"/>
              <a:gd name="T66" fmla="*/ 39 w 152"/>
              <a:gd name="T67" fmla="*/ 28 h 72"/>
              <a:gd name="T68" fmla="*/ 36 w 152"/>
              <a:gd name="T69" fmla="*/ 24 h 72"/>
              <a:gd name="T70" fmla="*/ 32 w 152"/>
              <a:gd name="T71" fmla="*/ 24 h 72"/>
              <a:gd name="T72" fmla="*/ 32 w 152"/>
              <a:gd name="T73" fmla="*/ 32 h 72"/>
              <a:gd name="T74" fmla="*/ 24 w 152"/>
              <a:gd name="T75" fmla="*/ 32 h 72"/>
              <a:gd name="T76" fmla="*/ 24 w 152"/>
              <a:gd name="T77" fmla="*/ 28 h 72"/>
              <a:gd name="T78" fmla="*/ 20 w 152"/>
              <a:gd name="T79" fmla="*/ 28 h 72"/>
              <a:gd name="T80" fmla="*/ 20 w 152"/>
              <a:gd name="T81" fmla="*/ 36 h 72"/>
              <a:gd name="T82" fmla="*/ 16 w 152"/>
              <a:gd name="T83" fmla="*/ 36 h 72"/>
              <a:gd name="T84" fmla="*/ 16 w 152"/>
              <a:gd name="T85" fmla="*/ 32 h 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2"/>
              <a:gd name="T130" fmla="*/ 0 h 72"/>
              <a:gd name="T131" fmla="*/ 152 w 152"/>
              <a:gd name="T132" fmla="*/ 72 h 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2" h="72">
                <a:moveTo>
                  <a:pt x="32" y="64"/>
                </a:moveTo>
                <a:lnTo>
                  <a:pt x="16" y="64"/>
                </a:lnTo>
                <a:lnTo>
                  <a:pt x="8" y="64"/>
                </a:lnTo>
                <a:lnTo>
                  <a:pt x="8" y="56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32" y="40"/>
                </a:lnTo>
                <a:lnTo>
                  <a:pt x="32" y="32"/>
                </a:lnTo>
                <a:lnTo>
                  <a:pt x="40" y="32"/>
                </a:lnTo>
                <a:lnTo>
                  <a:pt x="48" y="32"/>
                </a:lnTo>
                <a:lnTo>
                  <a:pt x="64" y="24"/>
                </a:lnTo>
                <a:lnTo>
                  <a:pt x="64" y="16"/>
                </a:lnTo>
                <a:lnTo>
                  <a:pt x="80" y="8"/>
                </a:lnTo>
                <a:lnTo>
                  <a:pt x="104" y="8"/>
                </a:lnTo>
                <a:lnTo>
                  <a:pt x="112" y="8"/>
                </a:lnTo>
                <a:lnTo>
                  <a:pt x="120" y="8"/>
                </a:lnTo>
                <a:lnTo>
                  <a:pt x="128" y="8"/>
                </a:lnTo>
                <a:lnTo>
                  <a:pt x="120" y="8"/>
                </a:lnTo>
                <a:lnTo>
                  <a:pt x="120" y="0"/>
                </a:lnTo>
                <a:lnTo>
                  <a:pt x="136" y="0"/>
                </a:lnTo>
                <a:lnTo>
                  <a:pt x="152" y="8"/>
                </a:lnTo>
                <a:lnTo>
                  <a:pt x="144" y="16"/>
                </a:lnTo>
                <a:lnTo>
                  <a:pt x="136" y="16"/>
                </a:lnTo>
                <a:lnTo>
                  <a:pt x="144" y="24"/>
                </a:lnTo>
                <a:lnTo>
                  <a:pt x="136" y="32"/>
                </a:lnTo>
                <a:lnTo>
                  <a:pt x="144" y="40"/>
                </a:lnTo>
                <a:lnTo>
                  <a:pt x="120" y="40"/>
                </a:lnTo>
                <a:lnTo>
                  <a:pt x="120" y="48"/>
                </a:lnTo>
                <a:lnTo>
                  <a:pt x="96" y="40"/>
                </a:lnTo>
                <a:lnTo>
                  <a:pt x="104" y="32"/>
                </a:lnTo>
                <a:lnTo>
                  <a:pt x="88" y="32"/>
                </a:lnTo>
                <a:lnTo>
                  <a:pt x="88" y="48"/>
                </a:lnTo>
                <a:lnTo>
                  <a:pt x="80" y="56"/>
                </a:lnTo>
                <a:lnTo>
                  <a:pt x="72" y="48"/>
                </a:lnTo>
                <a:lnTo>
                  <a:pt x="64" y="48"/>
                </a:lnTo>
                <a:lnTo>
                  <a:pt x="64" y="64"/>
                </a:lnTo>
                <a:lnTo>
                  <a:pt x="48" y="64"/>
                </a:lnTo>
                <a:lnTo>
                  <a:pt x="48" y="56"/>
                </a:lnTo>
                <a:lnTo>
                  <a:pt x="40" y="56"/>
                </a:lnTo>
                <a:lnTo>
                  <a:pt x="40" y="72"/>
                </a:lnTo>
                <a:lnTo>
                  <a:pt x="32" y="72"/>
                </a:lnTo>
                <a:lnTo>
                  <a:pt x="32" y="6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1708150" y="1922463"/>
            <a:ext cx="80963" cy="17462"/>
          </a:xfrm>
          <a:custGeom>
            <a:avLst/>
            <a:gdLst>
              <a:gd name="T0" fmla="*/ 24 w 72"/>
              <a:gd name="T1" fmla="*/ 0 h 16"/>
              <a:gd name="T2" fmla="*/ 32 w 72"/>
              <a:gd name="T3" fmla="*/ 4 h 16"/>
              <a:gd name="T4" fmla="*/ 36 w 72"/>
              <a:gd name="T5" fmla="*/ 4 h 16"/>
              <a:gd name="T6" fmla="*/ 36 w 72"/>
              <a:gd name="T7" fmla="*/ 8 h 16"/>
              <a:gd name="T8" fmla="*/ 24 w 72"/>
              <a:gd name="T9" fmla="*/ 8 h 16"/>
              <a:gd name="T10" fmla="*/ 20 w 72"/>
              <a:gd name="T11" fmla="*/ 8 h 16"/>
              <a:gd name="T12" fmla="*/ 16 w 72"/>
              <a:gd name="T13" fmla="*/ 8 h 16"/>
              <a:gd name="T14" fmla="*/ 12 w 72"/>
              <a:gd name="T15" fmla="*/ 8 h 16"/>
              <a:gd name="T16" fmla="*/ 8 w 72"/>
              <a:gd name="T17" fmla="*/ 8 h 16"/>
              <a:gd name="T18" fmla="*/ 0 w 72"/>
              <a:gd name="T19" fmla="*/ 8 h 16"/>
              <a:gd name="T20" fmla="*/ 0 w 72"/>
              <a:gd name="T21" fmla="*/ 4 h 16"/>
              <a:gd name="T22" fmla="*/ 4 w 72"/>
              <a:gd name="T23" fmla="*/ 4 h 16"/>
              <a:gd name="T24" fmla="*/ 16 w 72"/>
              <a:gd name="T25" fmla="*/ 4 h 16"/>
              <a:gd name="T26" fmla="*/ 20 w 72"/>
              <a:gd name="T27" fmla="*/ 0 h 16"/>
              <a:gd name="T28" fmla="*/ 24 w 72"/>
              <a:gd name="T29" fmla="*/ 0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"/>
              <a:gd name="T46" fmla="*/ 0 h 16"/>
              <a:gd name="T47" fmla="*/ 72 w 72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" h="16">
                <a:moveTo>
                  <a:pt x="48" y="0"/>
                </a:moveTo>
                <a:lnTo>
                  <a:pt x="64" y="8"/>
                </a:lnTo>
                <a:lnTo>
                  <a:pt x="72" y="8"/>
                </a:lnTo>
                <a:lnTo>
                  <a:pt x="72" y="16"/>
                </a:lnTo>
                <a:lnTo>
                  <a:pt x="48" y="16"/>
                </a:lnTo>
                <a:lnTo>
                  <a:pt x="40" y="16"/>
                </a:lnTo>
                <a:lnTo>
                  <a:pt x="32" y="16"/>
                </a:lnTo>
                <a:lnTo>
                  <a:pt x="24" y="16"/>
                </a:lnTo>
                <a:lnTo>
                  <a:pt x="16" y="16"/>
                </a:lnTo>
                <a:lnTo>
                  <a:pt x="0" y="16"/>
                </a:lnTo>
                <a:lnTo>
                  <a:pt x="0" y="8"/>
                </a:lnTo>
                <a:lnTo>
                  <a:pt x="8" y="8"/>
                </a:lnTo>
                <a:lnTo>
                  <a:pt x="32" y="8"/>
                </a:lnTo>
                <a:lnTo>
                  <a:pt x="40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1878013" y="1887538"/>
            <a:ext cx="152400" cy="71437"/>
          </a:xfrm>
          <a:custGeom>
            <a:avLst/>
            <a:gdLst>
              <a:gd name="T0" fmla="*/ 0 w 136"/>
              <a:gd name="T1" fmla="*/ 0 h 64"/>
              <a:gd name="T2" fmla="*/ 12 w 136"/>
              <a:gd name="T3" fmla="*/ 0 h 64"/>
              <a:gd name="T4" fmla="*/ 20 w 136"/>
              <a:gd name="T5" fmla="*/ 0 h 64"/>
              <a:gd name="T6" fmla="*/ 28 w 136"/>
              <a:gd name="T7" fmla="*/ 4 h 64"/>
              <a:gd name="T8" fmla="*/ 32 w 136"/>
              <a:gd name="T9" fmla="*/ 12 h 64"/>
              <a:gd name="T10" fmla="*/ 32 w 136"/>
              <a:gd name="T11" fmla="*/ 8 h 64"/>
              <a:gd name="T12" fmla="*/ 40 w 136"/>
              <a:gd name="T13" fmla="*/ 8 h 64"/>
              <a:gd name="T14" fmla="*/ 48 w 136"/>
              <a:gd name="T15" fmla="*/ 8 h 64"/>
              <a:gd name="T16" fmla="*/ 48 w 136"/>
              <a:gd name="T17" fmla="*/ 12 h 64"/>
              <a:gd name="T18" fmla="*/ 56 w 136"/>
              <a:gd name="T19" fmla="*/ 16 h 64"/>
              <a:gd name="T20" fmla="*/ 56 w 136"/>
              <a:gd name="T21" fmla="*/ 20 h 64"/>
              <a:gd name="T22" fmla="*/ 68 w 136"/>
              <a:gd name="T23" fmla="*/ 27 h 64"/>
              <a:gd name="T24" fmla="*/ 64 w 136"/>
              <a:gd name="T25" fmla="*/ 32 h 64"/>
              <a:gd name="T26" fmla="*/ 56 w 136"/>
              <a:gd name="T27" fmla="*/ 32 h 64"/>
              <a:gd name="T28" fmla="*/ 48 w 136"/>
              <a:gd name="T29" fmla="*/ 27 h 64"/>
              <a:gd name="T30" fmla="*/ 40 w 136"/>
              <a:gd name="T31" fmla="*/ 27 h 64"/>
              <a:gd name="T32" fmla="*/ 36 w 136"/>
              <a:gd name="T33" fmla="*/ 24 h 64"/>
              <a:gd name="T34" fmla="*/ 28 w 136"/>
              <a:gd name="T35" fmla="*/ 24 h 64"/>
              <a:gd name="T36" fmla="*/ 24 w 136"/>
              <a:gd name="T37" fmla="*/ 24 h 64"/>
              <a:gd name="T38" fmla="*/ 12 w 136"/>
              <a:gd name="T39" fmla="*/ 24 h 64"/>
              <a:gd name="T40" fmla="*/ 8 w 136"/>
              <a:gd name="T41" fmla="*/ 20 h 64"/>
              <a:gd name="T42" fmla="*/ 24 w 136"/>
              <a:gd name="T43" fmla="*/ 20 h 64"/>
              <a:gd name="T44" fmla="*/ 20 w 136"/>
              <a:gd name="T45" fmla="*/ 16 h 64"/>
              <a:gd name="T46" fmla="*/ 20 w 136"/>
              <a:gd name="T47" fmla="*/ 12 h 64"/>
              <a:gd name="T48" fmla="*/ 16 w 136"/>
              <a:gd name="T49" fmla="*/ 12 h 64"/>
              <a:gd name="T50" fmla="*/ 16 w 136"/>
              <a:gd name="T51" fmla="*/ 8 h 64"/>
              <a:gd name="T52" fmla="*/ 16 w 136"/>
              <a:gd name="T53" fmla="*/ 12 h 64"/>
              <a:gd name="T54" fmla="*/ 12 w 136"/>
              <a:gd name="T55" fmla="*/ 12 h 64"/>
              <a:gd name="T56" fmla="*/ 8 w 136"/>
              <a:gd name="T57" fmla="*/ 12 h 64"/>
              <a:gd name="T58" fmla="*/ 8 w 136"/>
              <a:gd name="T59" fmla="*/ 8 h 64"/>
              <a:gd name="T60" fmla="*/ 0 w 136"/>
              <a:gd name="T61" fmla="*/ 8 h 64"/>
              <a:gd name="T62" fmla="*/ 0 w 136"/>
              <a:gd name="T63" fmla="*/ 0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6"/>
              <a:gd name="T97" fmla="*/ 0 h 64"/>
              <a:gd name="T98" fmla="*/ 136 w 136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6" h="64">
                <a:moveTo>
                  <a:pt x="0" y="0"/>
                </a:moveTo>
                <a:lnTo>
                  <a:pt x="24" y="0"/>
                </a:lnTo>
                <a:lnTo>
                  <a:pt x="40" y="0"/>
                </a:lnTo>
                <a:lnTo>
                  <a:pt x="56" y="8"/>
                </a:lnTo>
                <a:lnTo>
                  <a:pt x="64" y="24"/>
                </a:lnTo>
                <a:lnTo>
                  <a:pt x="64" y="16"/>
                </a:lnTo>
                <a:lnTo>
                  <a:pt x="80" y="16"/>
                </a:lnTo>
                <a:lnTo>
                  <a:pt x="96" y="16"/>
                </a:lnTo>
                <a:lnTo>
                  <a:pt x="96" y="24"/>
                </a:lnTo>
                <a:lnTo>
                  <a:pt x="112" y="32"/>
                </a:lnTo>
                <a:lnTo>
                  <a:pt x="112" y="40"/>
                </a:lnTo>
                <a:lnTo>
                  <a:pt x="136" y="56"/>
                </a:lnTo>
                <a:lnTo>
                  <a:pt x="128" y="64"/>
                </a:lnTo>
                <a:lnTo>
                  <a:pt x="112" y="64"/>
                </a:lnTo>
                <a:lnTo>
                  <a:pt x="96" y="56"/>
                </a:lnTo>
                <a:lnTo>
                  <a:pt x="80" y="56"/>
                </a:lnTo>
                <a:lnTo>
                  <a:pt x="72" y="48"/>
                </a:lnTo>
                <a:lnTo>
                  <a:pt x="56" y="48"/>
                </a:lnTo>
                <a:lnTo>
                  <a:pt x="48" y="48"/>
                </a:lnTo>
                <a:lnTo>
                  <a:pt x="24" y="48"/>
                </a:lnTo>
                <a:lnTo>
                  <a:pt x="16" y="40"/>
                </a:lnTo>
                <a:lnTo>
                  <a:pt x="48" y="40"/>
                </a:lnTo>
                <a:lnTo>
                  <a:pt x="40" y="32"/>
                </a:lnTo>
                <a:lnTo>
                  <a:pt x="40" y="24"/>
                </a:lnTo>
                <a:lnTo>
                  <a:pt x="32" y="24"/>
                </a:lnTo>
                <a:lnTo>
                  <a:pt x="32" y="16"/>
                </a:lnTo>
                <a:lnTo>
                  <a:pt x="32" y="24"/>
                </a:lnTo>
                <a:lnTo>
                  <a:pt x="24" y="24"/>
                </a:lnTo>
                <a:lnTo>
                  <a:pt x="16" y="24"/>
                </a:lnTo>
                <a:lnTo>
                  <a:pt x="16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1601788" y="2011363"/>
            <a:ext cx="285750" cy="98425"/>
          </a:xfrm>
          <a:custGeom>
            <a:avLst/>
            <a:gdLst>
              <a:gd name="T0" fmla="*/ 87 w 256"/>
              <a:gd name="T1" fmla="*/ 0 h 88"/>
              <a:gd name="T2" fmla="*/ 95 w 256"/>
              <a:gd name="T3" fmla="*/ 4 h 88"/>
              <a:gd name="T4" fmla="*/ 95 w 256"/>
              <a:gd name="T5" fmla="*/ 12 h 88"/>
              <a:gd name="T6" fmla="*/ 103 w 256"/>
              <a:gd name="T7" fmla="*/ 16 h 88"/>
              <a:gd name="T8" fmla="*/ 111 w 256"/>
              <a:gd name="T9" fmla="*/ 16 h 88"/>
              <a:gd name="T10" fmla="*/ 115 w 256"/>
              <a:gd name="T11" fmla="*/ 20 h 88"/>
              <a:gd name="T12" fmla="*/ 119 w 256"/>
              <a:gd name="T13" fmla="*/ 12 h 88"/>
              <a:gd name="T14" fmla="*/ 122 w 256"/>
              <a:gd name="T15" fmla="*/ 24 h 88"/>
              <a:gd name="T16" fmla="*/ 107 w 256"/>
              <a:gd name="T17" fmla="*/ 32 h 88"/>
              <a:gd name="T18" fmla="*/ 99 w 256"/>
              <a:gd name="T19" fmla="*/ 32 h 88"/>
              <a:gd name="T20" fmla="*/ 87 w 256"/>
              <a:gd name="T21" fmla="*/ 32 h 88"/>
              <a:gd name="T22" fmla="*/ 68 w 256"/>
              <a:gd name="T23" fmla="*/ 44 h 88"/>
              <a:gd name="T24" fmla="*/ 44 w 256"/>
              <a:gd name="T25" fmla="*/ 44 h 88"/>
              <a:gd name="T26" fmla="*/ 44 w 256"/>
              <a:gd name="T27" fmla="*/ 36 h 88"/>
              <a:gd name="T28" fmla="*/ 51 w 256"/>
              <a:gd name="T29" fmla="*/ 36 h 88"/>
              <a:gd name="T30" fmla="*/ 68 w 256"/>
              <a:gd name="T31" fmla="*/ 32 h 88"/>
              <a:gd name="T32" fmla="*/ 59 w 256"/>
              <a:gd name="T33" fmla="*/ 27 h 88"/>
              <a:gd name="T34" fmla="*/ 51 w 256"/>
              <a:gd name="T35" fmla="*/ 27 h 88"/>
              <a:gd name="T36" fmla="*/ 39 w 256"/>
              <a:gd name="T37" fmla="*/ 32 h 88"/>
              <a:gd name="T38" fmla="*/ 44 w 256"/>
              <a:gd name="T39" fmla="*/ 27 h 88"/>
              <a:gd name="T40" fmla="*/ 32 w 256"/>
              <a:gd name="T41" fmla="*/ 27 h 88"/>
              <a:gd name="T42" fmla="*/ 27 w 256"/>
              <a:gd name="T43" fmla="*/ 32 h 88"/>
              <a:gd name="T44" fmla="*/ 16 w 256"/>
              <a:gd name="T45" fmla="*/ 32 h 88"/>
              <a:gd name="T46" fmla="*/ 8 w 256"/>
              <a:gd name="T47" fmla="*/ 27 h 88"/>
              <a:gd name="T48" fmla="*/ 4 w 256"/>
              <a:gd name="T49" fmla="*/ 24 h 88"/>
              <a:gd name="T50" fmla="*/ 24 w 256"/>
              <a:gd name="T51" fmla="*/ 20 h 88"/>
              <a:gd name="T52" fmla="*/ 8 w 256"/>
              <a:gd name="T53" fmla="*/ 20 h 88"/>
              <a:gd name="T54" fmla="*/ 20 w 256"/>
              <a:gd name="T55" fmla="*/ 16 h 88"/>
              <a:gd name="T56" fmla="*/ 16 w 256"/>
              <a:gd name="T57" fmla="*/ 16 h 88"/>
              <a:gd name="T58" fmla="*/ 16 w 256"/>
              <a:gd name="T59" fmla="*/ 8 h 88"/>
              <a:gd name="T60" fmla="*/ 27 w 256"/>
              <a:gd name="T61" fmla="*/ 12 h 88"/>
              <a:gd name="T62" fmla="*/ 24 w 256"/>
              <a:gd name="T63" fmla="*/ 8 h 88"/>
              <a:gd name="T64" fmla="*/ 36 w 256"/>
              <a:gd name="T65" fmla="*/ 4 h 88"/>
              <a:gd name="T66" fmla="*/ 51 w 256"/>
              <a:gd name="T67" fmla="*/ 8 h 88"/>
              <a:gd name="T68" fmla="*/ 63 w 256"/>
              <a:gd name="T69" fmla="*/ 20 h 88"/>
              <a:gd name="T70" fmla="*/ 87 w 256"/>
              <a:gd name="T71" fmla="*/ 24 h 88"/>
              <a:gd name="T72" fmla="*/ 91 w 256"/>
              <a:gd name="T73" fmla="*/ 20 h 88"/>
              <a:gd name="T74" fmla="*/ 79 w 256"/>
              <a:gd name="T75" fmla="*/ 16 h 88"/>
              <a:gd name="T76" fmla="*/ 75 w 256"/>
              <a:gd name="T77" fmla="*/ 8 h 88"/>
              <a:gd name="T78" fmla="*/ 83 w 256"/>
              <a:gd name="T79" fmla="*/ 0 h 8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6"/>
              <a:gd name="T121" fmla="*/ 0 h 88"/>
              <a:gd name="T122" fmla="*/ 256 w 256"/>
              <a:gd name="T123" fmla="*/ 88 h 8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6" h="88">
                <a:moveTo>
                  <a:pt x="168" y="0"/>
                </a:moveTo>
                <a:lnTo>
                  <a:pt x="176" y="0"/>
                </a:lnTo>
                <a:lnTo>
                  <a:pt x="192" y="0"/>
                </a:lnTo>
                <a:lnTo>
                  <a:pt x="192" y="8"/>
                </a:lnTo>
                <a:lnTo>
                  <a:pt x="200" y="16"/>
                </a:lnTo>
                <a:lnTo>
                  <a:pt x="192" y="24"/>
                </a:lnTo>
                <a:lnTo>
                  <a:pt x="208" y="24"/>
                </a:lnTo>
                <a:lnTo>
                  <a:pt x="208" y="32"/>
                </a:lnTo>
                <a:lnTo>
                  <a:pt x="216" y="32"/>
                </a:lnTo>
                <a:lnTo>
                  <a:pt x="224" y="32"/>
                </a:lnTo>
                <a:lnTo>
                  <a:pt x="224" y="40"/>
                </a:lnTo>
                <a:lnTo>
                  <a:pt x="232" y="40"/>
                </a:lnTo>
                <a:lnTo>
                  <a:pt x="224" y="24"/>
                </a:lnTo>
                <a:lnTo>
                  <a:pt x="240" y="24"/>
                </a:lnTo>
                <a:lnTo>
                  <a:pt x="256" y="32"/>
                </a:lnTo>
                <a:lnTo>
                  <a:pt x="248" y="48"/>
                </a:lnTo>
                <a:lnTo>
                  <a:pt x="240" y="64"/>
                </a:lnTo>
                <a:lnTo>
                  <a:pt x="216" y="64"/>
                </a:lnTo>
                <a:lnTo>
                  <a:pt x="208" y="64"/>
                </a:lnTo>
                <a:lnTo>
                  <a:pt x="200" y="64"/>
                </a:lnTo>
                <a:lnTo>
                  <a:pt x="192" y="64"/>
                </a:lnTo>
                <a:lnTo>
                  <a:pt x="176" y="64"/>
                </a:lnTo>
                <a:lnTo>
                  <a:pt x="144" y="80"/>
                </a:lnTo>
                <a:lnTo>
                  <a:pt x="136" y="88"/>
                </a:lnTo>
                <a:lnTo>
                  <a:pt x="104" y="88"/>
                </a:lnTo>
                <a:lnTo>
                  <a:pt x="88" y="88"/>
                </a:lnTo>
                <a:lnTo>
                  <a:pt x="72" y="80"/>
                </a:lnTo>
                <a:lnTo>
                  <a:pt x="88" y="72"/>
                </a:lnTo>
                <a:lnTo>
                  <a:pt x="96" y="72"/>
                </a:lnTo>
                <a:lnTo>
                  <a:pt x="104" y="72"/>
                </a:lnTo>
                <a:lnTo>
                  <a:pt x="128" y="64"/>
                </a:lnTo>
                <a:lnTo>
                  <a:pt x="136" y="64"/>
                </a:lnTo>
                <a:lnTo>
                  <a:pt x="136" y="56"/>
                </a:lnTo>
                <a:lnTo>
                  <a:pt x="120" y="56"/>
                </a:lnTo>
                <a:lnTo>
                  <a:pt x="112" y="64"/>
                </a:lnTo>
                <a:lnTo>
                  <a:pt x="104" y="56"/>
                </a:lnTo>
                <a:lnTo>
                  <a:pt x="88" y="64"/>
                </a:lnTo>
                <a:lnTo>
                  <a:pt x="80" y="64"/>
                </a:lnTo>
                <a:lnTo>
                  <a:pt x="80" y="56"/>
                </a:lnTo>
                <a:lnTo>
                  <a:pt x="88" y="56"/>
                </a:lnTo>
                <a:lnTo>
                  <a:pt x="80" y="48"/>
                </a:lnTo>
                <a:lnTo>
                  <a:pt x="64" y="56"/>
                </a:lnTo>
                <a:lnTo>
                  <a:pt x="72" y="64"/>
                </a:lnTo>
                <a:lnTo>
                  <a:pt x="56" y="64"/>
                </a:lnTo>
                <a:lnTo>
                  <a:pt x="48" y="64"/>
                </a:lnTo>
                <a:lnTo>
                  <a:pt x="32" y="64"/>
                </a:lnTo>
                <a:lnTo>
                  <a:pt x="32" y="56"/>
                </a:lnTo>
                <a:lnTo>
                  <a:pt x="16" y="56"/>
                </a:lnTo>
                <a:lnTo>
                  <a:pt x="0" y="56"/>
                </a:lnTo>
                <a:lnTo>
                  <a:pt x="8" y="48"/>
                </a:lnTo>
                <a:lnTo>
                  <a:pt x="32" y="48"/>
                </a:lnTo>
                <a:lnTo>
                  <a:pt x="48" y="40"/>
                </a:lnTo>
                <a:lnTo>
                  <a:pt x="24" y="40"/>
                </a:lnTo>
                <a:lnTo>
                  <a:pt x="16" y="40"/>
                </a:lnTo>
                <a:lnTo>
                  <a:pt x="32" y="32"/>
                </a:lnTo>
                <a:lnTo>
                  <a:pt x="40" y="32"/>
                </a:lnTo>
                <a:lnTo>
                  <a:pt x="48" y="32"/>
                </a:lnTo>
                <a:lnTo>
                  <a:pt x="32" y="32"/>
                </a:lnTo>
                <a:lnTo>
                  <a:pt x="24" y="24"/>
                </a:lnTo>
                <a:lnTo>
                  <a:pt x="32" y="16"/>
                </a:lnTo>
                <a:lnTo>
                  <a:pt x="40" y="16"/>
                </a:lnTo>
                <a:lnTo>
                  <a:pt x="56" y="24"/>
                </a:lnTo>
                <a:lnTo>
                  <a:pt x="56" y="16"/>
                </a:lnTo>
                <a:lnTo>
                  <a:pt x="48" y="16"/>
                </a:lnTo>
                <a:lnTo>
                  <a:pt x="56" y="8"/>
                </a:lnTo>
                <a:lnTo>
                  <a:pt x="72" y="8"/>
                </a:lnTo>
                <a:lnTo>
                  <a:pt x="80" y="16"/>
                </a:lnTo>
                <a:lnTo>
                  <a:pt x="104" y="16"/>
                </a:lnTo>
                <a:lnTo>
                  <a:pt x="128" y="32"/>
                </a:lnTo>
                <a:lnTo>
                  <a:pt x="128" y="40"/>
                </a:lnTo>
                <a:lnTo>
                  <a:pt x="152" y="40"/>
                </a:lnTo>
                <a:lnTo>
                  <a:pt x="176" y="48"/>
                </a:lnTo>
                <a:lnTo>
                  <a:pt x="184" y="48"/>
                </a:lnTo>
                <a:lnTo>
                  <a:pt x="184" y="40"/>
                </a:lnTo>
                <a:lnTo>
                  <a:pt x="160" y="40"/>
                </a:lnTo>
                <a:lnTo>
                  <a:pt x="160" y="32"/>
                </a:lnTo>
                <a:lnTo>
                  <a:pt x="176" y="24"/>
                </a:lnTo>
                <a:lnTo>
                  <a:pt x="152" y="16"/>
                </a:lnTo>
                <a:lnTo>
                  <a:pt x="168" y="8"/>
                </a:lnTo>
                <a:lnTo>
                  <a:pt x="16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1949450" y="2011363"/>
            <a:ext cx="125413" cy="71437"/>
          </a:xfrm>
          <a:custGeom>
            <a:avLst/>
            <a:gdLst>
              <a:gd name="T0" fmla="*/ 12 w 112"/>
              <a:gd name="T1" fmla="*/ 16 h 64"/>
              <a:gd name="T2" fmla="*/ 12 w 112"/>
              <a:gd name="T3" fmla="*/ 20 h 64"/>
              <a:gd name="T4" fmla="*/ 0 w 112"/>
              <a:gd name="T5" fmla="*/ 20 h 64"/>
              <a:gd name="T6" fmla="*/ 8 w 112"/>
              <a:gd name="T7" fmla="*/ 20 h 64"/>
              <a:gd name="T8" fmla="*/ 24 w 112"/>
              <a:gd name="T9" fmla="*/ 20 h 64"/>
              <a:gd name="T10" fmla="*/ 28 w 112"/>
              <a:gd name="T11" fmla="*/ 20 h 64"/>
              <a:gd name="T12" fmla="*/ 32 w 112"/>
              <a:gd name="T13" fmla="*/ 20 h 64"/>
              <a:gd name="T14" fmla="*/ 24 w 112"/>
              <a:gd name="T15" fmla="*/ 24 h 64"/>
              <a:gd name="T16" fmla="*/ 20 w 112"/>
              <a:gd name="T17" fmla="*/ 24 h 64"/>
              <a:gd name="T18" fmla="*/ 24 w 112"/>
              <a:gd name="T19" fmla="*/ 27 h 64"/>
              <a:gd name="T20" fmla="*/ 24 w 112"/>
              <a:gd name="T21" fmla="*/ 32 h 64"/>
              <a:gd name="T22" fmla="*/ 48 w 112"/>
              <a:gd name="T23" fmla="*/ 27 h 64"/>
              <a:gd name="T24" fmla="*/ 48 w 112"/>
              <a:gd name="T25" fmla="*/ 24 h 64"/>
              <a:gd name="T26" fmla="*/ 48 w 112"/>
              <a:gd name="T27" fmla="*/ 20 h 64"/>
              <a:gd name="T28" fmla="*/ 56 w 112"/>
              <a:gd name="T29" fmla="*/ 24 h 64"/>
              <a:gd name="T30" fmla="*/ 51 w 112"/>
              <a:gd name="T31" fmla="*/ 20 h 64"/>
              <a:gd name="T32" fmla="*/ 51 w 112"/>
              <a:gd name="T33" fmla="*/ 16 h 64"/>
              <a:gd name="T34" fmla="*/ 48 w 112"/>
              <a:gd name="T35" fmla="*/ 4 h 64"/>
              <a:gd name="T36" fmla="*/ 48 w 112"/>
              <a:gd name="T37" fmla="*/ 0 h 64"/>
              <a:gd name="T38" fmla="*/ 40 w 112"/>
              <a:gd name="T39" fmla="*/ 0 h 64"/>
              <a:gd name="T40" fmla="*/ 44 w 112"/>
              <a:gd name="T41" fmla="*/ 4 h 64"/>
              <a:gd name="T42" fmla="*/ 40 w 112"/>
              <a:gd name="T43" fmla="*/ 4 h 64"/>
              <a:gd name="T44" fmla="*/ 32 w 112"/>
              <a:gd name="T45" fmla="*/ 0 h 64"/>
              <a:gd name="T46" fmla="*/ 16 w 112"/>
              <a:gd name="T47" fmla="*/ 4 h 64"/>
              <a:gd name="T48" fmla="*/ 24 w 112"/>
              <a:gd name="T49" fmla="*/ 8 h 64"/>
              <a:gd name="T50" fmla="*/ 28 w 112"/>
              <a:gd name="T51" fmla="*/ 8 h 64"/>
              <a:gd name="T52" fmla="*/ 28 w 112"/>
              <a:gd name="T53" fmla="*/ 12 h 64"/>
              <a:gd name="T54" fmla="*/ 32 w 112"/>
              <a:gd name="T55" fmla="*/ 16 h 64"/>
              <a:gd name="T56" fmla="*/ 24 w 112"/>
              <a:gd name="T57" fmla="*/ 12 h 64"/>
              <a:gd name="T58" fmla="*/ 16 w 112"/>
              <a:gd name="T59" fmla="*/ 8 h 64"/>
              <a:gd name="T60" fmla="*/ 12 w 112"/>
              <a:gd name="T61" fmla="*/ 8 h 64"/>
              <a:gd name="T62" fmla="*/ 8 w 112"/>
              <a:gd name="T63" fmla="*/ 8 h 64"/>
              <a:gd name="T64" fmla="*/ 8 w 112"/>
              <a:gd name="T65" fmla="*/ 12 h 64"/>
              <a:gd name="T66" fmla="*/ 8 w 112"/>
              <a:gd name="T67" fmla="*/ 16 h 64"/>
              <a:gd name="T68" fmla="*/ 12 w 112"/>
              <a:gd name="T69" fmla="*/ 16 h 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"/>
              <a:gd name="T106" fmla="*/ 0 h 64"/>
              <a:gd name="T107" fmla="*/ 112 w 112"/>
              <a:gd name="T108" fmla="*/ 64 h 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" h="64">
                <a:moveTo>
                  <a:pt x="24" y="32"/>
                </a:moveTo>
                <a:lnTo>
                  <a:pt x="24" y="40"/>
                </a:lnTo>
                <a:lnTo>
                  <a:pt x="0" y="40"/>
                </a:lnTo>
                <a:lnTo>
                  <a:pt x="16" y="40"/>
                </a:lnTo>
                <a:lnTo>
                  <a:pt x="48" y="40"/>
                </a:lnTo>
                <a:lnTo>
                  <a:pt x="56" y="40"/>
                </a:lnTo>
                <a:lnTo>
                  <a:pt x="64" y="40"/>
                </a:lnTo>
                <a:lnTo>
                  <a:pt x="48" y="48"/>
                </a:lnTo>
                <a:lnTo>
                  <a:pt x="40" y="48"/>
                </a:lnTo>
                <a:lnTo>
                  <a:pt x="48" y="56"/>
                </a:lnTo>
                <a:lnTo>
                  <a:pt x="48" y="64"/>
                </a:lnTo>
                <a:lnTo>
                  <a:pt x="96" y="56"/>
                </a:lnTo>
                <a:lnTo>
                  <a:pt x="96" y="48"/>
                </a:lnTo>
                <a:lnTo>
                  <a:pt x="96" y="40"/>
                </a:lnTo>
                <a:lnTo>
                  <a:pt x="112" y="48"/>
                </a:lnTo>
                <a:lnTo>
                  <a:pt x="104" y="40"/>
                </a:lnTo>
                <a:lnTo>
                  <a:pt x="104" y="32"/>
                </a:lnTo>
                <a:lnTo>
                  <a:pt x="96" y="8"/>
                </a:lnTo>
                <a:lnTo>
                  <a:pt x="96" y="0"/>
                </a:lnTo>
                <a:lnTo>
                  <a:pt x="80" y="0"/>
                </a:lnTo>
                <a:lnTo>
                  <a:pt x="88" y="8"/>
                </a:lnTo>
                <a:lnTo>
                  <a:pt x="80" y="8"/>
                </a:lnTo>
                <a:lnTo>
                  <a:pt x="64" y="0"/>
                </a:lnTo>
                <a:lnTo>
                  <a:pt x="32" y="8"/>
                </a:lnTo>
                <a:lnTo>
                  <a:pt x="48" y="16"/>
                </a:lnTo>
                <a:lnTo>
                  <a:pt x="56" y="16"/>
                </a:lnTo>
                <a:lnTo>
                  <a:pt x="56" y="24"/>
                </a:lnTo>
                <a:lnTo>
                  <a:pt x="64" y="32"/>
                </a:lnTo>
                <a:lnTo>
                  <a:pt x="48" y="24"/>
                </a:lnTo>
                <a:lnTo>
                  <a:pt x="32" y="16"/>
                </a:lnTo>
                <a:lnTo>
                  <a:pt x="24" y="16"/>
                </a:lnTo>
                <a:lnTo>
                  <a:pt x="16" y="16"/>
                </a:lnTo>
                <a:lnTo>
                  <a:pt x="16" y="24"/>
                </a:lnTo>
                <a:lnTo>
                  <a:pt x="16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2092325" y="2057400"/>
            <a:ext cx="71438" cy="44450"/>
          </a:xfrm>
          <a:custGeom>
            <a:avLst/>
            <a:gdLst>
              <a:gd name="T0" fmla="*/ 24 w 64"/>
              <a:gd name="T1" fmla="*/ 0 h 40"/>
              <a:gd name="T2" fmla="*/ 16 w 64"/>
              <a:gd name="T3" fmla="*/ 0 h 40"/>
              <a:gd name="T4" fmla="*/ 12 w 64"/>
              <a:gd name="T5" fmla="*/ 0 h 40"/>
              <a:gd name="T6" fmla="*/ 8 w 64"/>
              <a:gd name="T7" fmla="*/ 4 h 40"/>
              <a:gd name="T8" fmla="*/ 4 w 64"/>
              <a:gd name="T9" fmla="*/ 4 h 40"/>
              <a:gd name="T10" fmla="*/ 0 w 64"/>
              <a:gd name="T11" fmla="*/ 8 h 40"/>
              <a:gd name="T12" fmla="*/ 4 w 64"/>
              <a:gd name="T13" fmla="*/ 15 h 40"/>
              <a:gd name="T14" fmla="*/ 12 w 64"/>
              <a:gd name="T15" fmla="*/ 15 h 40"/>
              <a:gd name="T16" fmla="*/ 20 w 64"/>
              <a:gd name="T17" fmla="*/ 20 h 40"/>
              <a:gd name="T18" fmla="*/ 27 w 64"/>
              <a:gd name="T19" fmla="*/ 20 h 40"/>
              <a:gd name="T20" fmla="*/ 32 w 64"/>
              <a:gd name="T21" fmla="*/ 15 h 40"/>
              <a:gd name="T22" fmla="*/ 32 w 64"/>
              <a:gd name="T23" fmla="*/ 12 h 40"/>
              <a:gd name="T24" fmla="*/ 27 w 64"/>
              <a:gd name="T25" fmla="*/ 8 h 40"/>
              <a:gd name="T26" fmla="*/ 24 w 64"/>
              <a:gd name="T27" fmla="*/ 4 h 40"/>
              <a:gd name="T28" fmla="*/ 24 w 64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4"/>
              <a:gd name="T46" fmla="*/ 0 h 40"/>
              <a:gd name="T47" fmla="*/ 64 w 64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4" h="40">
                <a:moveTo>
                  <a:pt x="48" y="0"/>
                </a:moveTo>
                <a:lnTo>
                  <a:pt x="32" y="0"/>
                </a:lnTo>
                <a:lnTo>
                  <a:pt x="24" y="0"/>
                </a:lnTo>
                <a:lnTo>
                  <a:pt x="16" y="8"/>
                </a:lnTo>
                <a:lnTo>
                  <a:pt x="8" y="8"/>
                </a:lnTo>
                <a:lnTo>
                  <a:pt x="0" y="16"/>
                </a:lnTo>
                <a:lnTo>
                  <a:pt x="8" y="32"/>
                </a:lnTo>
                <a:lnTo>
                  <a:pt x="24" y="32"/>
                </a:lnTo>
                <a:lnTo>
                  <a:pt x="40" y="40"/>
                </a:lnTo>
                <a:lnTo>
                  <a:pt x="56" y="40"/>
                </a:lnTo>
                <a:lnTo>
                  <a:pt x="64" y="32"/>
                </a:lnTo>
                <a:lnTo>
                  <a:pt x="64" y="24"/>
                </a:lnTo>
                <a:lnTo>
                  <a:pt x="56" y="16"/>
                </a:lnTo>
                <a:lnTo>
                  <a:pt x="48" y="8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2082800" y="1993900"/>
            <a:ext cx="403225" cy="115888"/>
          </a:xfrm>
          <a:custGeom>
            <a:avLst/>
            <a:gdLst>
              <a:gd name="T0" fmla="*/ 123 w 360"/>
              <a:gd name="T1" fmla="*/ 27 h 104"/>
              <a:gd name="T2" fmla="*/ 140 w 360"/>
              <a:gd name="T3" fmla="*/ 24 h 104"/>
              <a:gd name="T4" fmla="*/ 155 w 360"/>
              <a:gd name="T5" fmla="*/ 24 h 104"/>
              <a:gd name="T6" fmla="*/ 163 w 360"/>
              <a:gd name="T7" fmla="*/ 27 h 104"/>
              <a:gd name="T8" fmla="*/ 175 w 360"/>
              <a:gd name="T9" fmla="*/ 32 h 104"/>
              <a:gd name="T10" fmla="*/ 171 w 360"/>
              <a:gd name="T11" fmla="*/ 36 h 104"/>
              <a:gd name="T12" fmla="*/ 175 w 360"/>
              <a:gd name="T13" fmla="*/ 39 h 104"/>
              <a:gd name="T14" fmla="*/ 171 w 360"/>
              <a:gd name="T15" fmla="*/ 44 h 104"/>
              <a:gd name="T16" fmla="*/ 167 w 360"/>
              <a:gd name="T17" fmla="*/ 44 h 104"/>
              <a:gd name="T18" fmla="*/ 167 w 360"/>
              <a:gd name="T19" fmla="*/ 51 h 104"/>
              <a:gd name="T20" fmla="*/ 155 w 360"/>
              <a:gd name="T21" fmla="*/ 51 h 104"/>
              <a:gd name="T22" fmla="*/ 143 w 360"/>
              <a:gd name="T23" fmla="*/ 44 h 104"/>
              <a:gd name="T24" fmla="*/ 135 w 360"/>
              <a:gd name="T25" fmla="*/ 51 h 104"/>
              <a:gd name="T26" fmla="*/ 123 w 360"/>
              <a:gd name="T27" fmla="*/ 47 h 104"/>
              <a:gd name="T28" fmla="*/ 116 w 360"/>
              <a:gd name="T29" fmla="*/ 51 h 104"/>
              <a:gd name="T30" fmla="*/ 87 w 360"/>
              <a:gd name="T31" fmla="*/ 51 h 104"/>
              <a:gd name="T32" fmla="*/ 84 w 360"/>
              <a:gd name="T33" fmla="*/ 44 h 104"/>
              <a:gd name="T34" fmla="*/ 64 w 360"/>
              <a:gd name="T35" fmla="*/ 47 h 104"/>
              <a:gd name="T36" fmla="*/ 52 w 360"/>
              <a:gd name="T37" fmla="*/ 44 h 104"/>
              <a:gd name="T38" fmla="*/ 52 w 360"/>
              <a:gd name="T39" fmla="*/ 36 h 104"/>
              <a:gd name="T40" fmla="*/ 52 w 360"/>
              <a:gd name="T41" fmla="*/ 27 h 104"/>
              <a:gd name="T42" fmla="*/ 40 w 360"/>
              <a:gd name="T43" fmla="*/ 15 h 104"/>
              <a:gd name="T44" fmla="*/ 28 w 360"/>
              <a:gd name="T45" fmla="*/ 15 h 104"/>
              <a:gd name="T46" fmla="*/ 16 w 360"/>
              <a:gd name="T47" fmla="*/ 12 h 104"/>
              <a:gd name="T48" fmla="*/ 8 w 360"/>
              <a:gd name="T49" fmla="*/ 8 h 104"/>
              <a:gd name="T50" fmla="*/ 4 w 360"/>
              <a:gd name="T51" fmla="*/ 0 h 104"/>
              <a:gd name="T52" fmla="*/ 28 w 360"/>
              <a:gd name="T53" fmla="*/ 4 h 104"/>
              <a:gd name="T54" fmla="*/ 32 w 360"/>
              <a:gd name="T55" fmla="*/ 12 h 104"/>
              <a:gd name="T56" fmla="*/ 44 w 360"/>
              <a:gd name="T57" fmla="*/ 8 h 104"/>
              <a:gd name="T58" fmla="*/ 60 w 360"/>
              <a:gd name="T59" fmla="*/ 8 h 104"/>
              <a:gd name="T60" fmla="*/ 64 w 360"/>
              <a:gd name="T61" fmla="*/ 12 h 104"/>
              <a:gd name="T62" fmla="*/ 56 w 360"/>
              <a:gd name="T63" fmla="*/ 12 h 104"/>
              <a:gd name="T64" fmla="*/ 64 w 360"/>
              <a:gd name="T65" fmla="*/ 12 h 104"/>
              <a:gd name="T66" fmla="*/ 80 w 360"/>
              <a:gd name="T67" fmla="*/ 15 h 104"/>
              <a:gd name="T68" fmla="*/ 68 w 360"/>
              <a:gd name="T69" fmla="*/ 20 h 104"/>
              <a:gd name="T70" fmla="*/ 56 w 360"/>
              <a:gd name="T71" fmla="*/ 15 h 104"/>
              <a:gd name="T72" fmla="*/ 56 w 360"/>
              <a:gd name="T73" fmla="*/ 24 h 104"/>
              <a:gd name="T74" fmla="*/ 68 w 360"/>
              <a:gd name="T75" fmla="*/ 24 h 104"/>
              <a:gd name="T76" fmla="*/ 75 w 360"/>
              <a:gd name="T77" fmla="*/ 27 h 104"/>
              <a:gd name="T78" fmla="*/ 84 w 360"/>
              <a:gd name="T79" fmla="*/ 32 h 104"/>
              <a:gd name="T80" fmla="*/ 87 w 360"/>
              <a:gd name="T81" fmla="*/ 27 h 104"/>
              <a:gd name="T82" fmla="*/ 95 w 360"/>
              <a:gd name="T83" fmla="*/ 32 h 104"/>
              <a:gd name="T84" fmla="*/ 99 w 360"/>
              <a:gd name="T85" fmla="*/ 27 h 104"/>
              <a:gd name="T86" fmla="*/ 107 w 360"/>
              <a:gd name="T87" fmla="*/ 32 h 104"/>
              <a:gd name="T88" fmla="*/ 107 w 360"/>
              <a:gd name="T89" fmla="*/ 27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0"/>
              <a:gd name="T136" fmla="*/ 0 h 104"/>
              <a:gd name="T137" fmla="*/ 360 w 360"/>
              <a:gd name="T138" fmla="*/ 104 h 10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0" h="104">
                <a:moveTo>
                  <a:pt x="240" y="56"/>
                </a:moveTo>
                <a:lnTo>
                  <a:pt x="248" y="56"/>
                </a:lnTo>
                <a:lnTo>
                  <a:pt x="272" y="48"/>
                </a:lnTo>
                <a:lnTo>
                  <a:pt x="280" y="48"/>
                </a:lnTo>
                <a:lnTo>
                  <a:pt x="296" y="48"/>
                </a:lnTo>
                <a:lnTo>
                  <a:pt x="312" y="48"/>
                </a:lnTo>
                <a:lnTo>
                  <a:pt x="328" y="48"/>
                </a:lnTo>
                <a:lnTo>
                  <a:pt x="328" y="56"/>
                </a:lnTo>
                <a:lnTo>
                  <a:pt x="344" y="56"/>
                </a:lnTo>
                <a:lnTo>
                  <a:pt x="352" y="64"/>
                </a:lnTo>
                <a:lnTo>
                  <a:pt x="352" y="72"/>
                </a:lnTo>
                <a:lnTo>
                  <a:pt x="344" y="72"/>
                </a:lnTo>
                <a:lnTo>
                  <a:pt x="344" y="80"/>
                </a:lnTo>
                <a:lnTo>
                  <a:pt x="352" y="80"/>
                </a:lnTo>
                <a:lnTo>
                  <a:pt x="360" y="88"/>
                </a:lnTo>
                <a:lnTo>
                  <a:pt x="344" y="88"/>
                </a:lnTo>
                <a:lnTo>
                  <a:pt x="344" y="80"/>
                </a:lnTo>
                <a:lnTo>
                  <a:pt x="336" y="88"/>
                </a:lnTo>
                <a:lnTo>
                  <a:pt x="344" y="96"/>
                </a:lnTo>
                <a:lnTo>
                  <a:pt x="336" y="104"/>
                </a:lnTo>
                <a:lnTo>
                  <a:pt x="320" y="104"/>
                </a:lnTo>
                <a:lnTo>
                  <a:pt x="312" y="104"/>
                </a:lnTo>
                <a:lnTo>
                  <a:pt x="288" y="104"/>
                </a:lnTo>
                <a:lnTo>
                  <a:pt x="288" y="88"/>
                </a:lnTo>
                <a:lnTo>
                  <a:pt x="272" y="88"/>
                </a:lnTo>
                <a:lnTo>
                  <a:pt x="272" y="104"/>
                </a:lnTo>
                <a:lnTo>
                  <a:pt x="248" y="104"/>
                </a:lnTo>
                <a:lnTo>
                  <a:pt x="248" y="96"/>
                </a:lnTo>
                <a:lnTo>
                  <a:pt x="240" y="88"/>
                </a:lnTo>
                <a:lnTo>
                  <a:pt x="232" y="104"/>
                </a:lnTo>
                <a:lnTo>
                  <a:pt x="216" y="104"/>
                </a:lnTo>
                <a:lnTo>
                  <a:pt x="176" y="104"/>
                </a:lnTo>
                <a:lnTo>
                  <a:pt x="176" y="96"/>
                </a:lnTo>
                <a:lnTo>
                  <a:pt x="168" y="88"/>
                </a:lnTo>
                <a:lnTo>
                  <a:pt x="144" y="96"/>
                </a:lnTo>
                <a:lnTo>
                  <a:pt x="128" y="96"/>
                </a:lnTo>
                <a:lnTo>
                  <a:pt x="112" y="96"/>
                </a:lnTo>
                <a:lnTo>
                  <a:pt x="104" y="88"/>
                </a:lnTo>
                <a:lnTo>
                  <a:pt x="96" y="80"/>
                </a:lnTo>
                <a:lnTo>
                  <a:pt x="104" y="72"/>
                </a:lnTo>
                <a:lnTo>
                  <a:pt x="96" y="64"/>
                </a:lnTo>
                <a:lnTo>
                  <a:pt x="104" y="56"/>
                </a:lnTo>
                <a:lnTo>
                  <a:pt x="88" y="48"/>
                </a:lnTo>
                <a:lnTo>
                  <a:pt x="80" y="32"/>
                </a:lnTo>
                <a:lnTo>
                  <a:pt x="64" y="32"/>
                </a:lnTo>
                <a:lnTo>
                  <a:pt x="56" y="32"/>
                </a:lnTo>
                <a:lnTo>
                  <a:pt x="40" y="32"/>
                </a:lnTo>
                <a:lnTo>
                  <a:pt x="32" y="24"/>
                </a:lnTo>
                <a:lnTo>
                  <a:pt x="24" y="24"/>
                </a:lnTo>
                <a:lnTo>
                  <a:pt x="16" y="16"/>
                </a:lnTo>
                <a:lnTo>
                  <a:pt x="0" y="16"/>
                </a:lnTo>
                <a:lnTo>
                  <a:pt x="8" y="0"/>
                </a:lnTo>
                <a:lnTo>
                  <a:pt x="24" y="0"/>
                </a:lnTo>
                <a:lnTo>
                  <a:pt x="56" y="8"/>
                </a:lnTo>
                <a:lnTo>
                  <a:pt x="72" y="8"/>
                </a:lnTo>
                <a:lnTo>
                  <a:pt x="64" y="24"/>
                </a:lnTo>
                <a:lnTo>
                  <a:pt x="72" y="24"/>
                </a:lnTo>
                <a:lnTo>
                  <a:pt x="88" y="16"/>
                </a:lnTo>
                <a:lnTo>
                  <a:pt x="104" y="24"/>
                </a:lnTo>
                <a:lnTo>
                  <a:pt x="120" y="16"/>
                </a:lnTo>
                <a:lnTo>
                  <a:pt x="128" y="16"/>
                </a:lnTo>
                <a:lnTo>
                  <a:pt x="128" y="24"/>
                </a:lnTo>
                <a:lnTo>
                  <a:pt x="120" y="24"/>
                </a:lnTo>
                <a:lnTo>
                  <a:pt x="112" y="24"/>
                </a:lnTo>
                <a:lnTo>
                  <a:pt x="120" y="24"/>
                </a:lnTo>
                <a:lnTo>
                  <a:pt x="128" y="24"/>
                </a:lnTo>
                <a:lnTo>
                  <a:pt x="136" y="32"/>
                </a:lnTo>
                <a:lnTo>
                  <a:pt x="160" y="32"/>
                </a:lnTo>
                <a:lnTo>
                  <a:pt x="160" y="40"/>
                </a:lnTo>
                <a:lnTo>
                  <a:pt x="136" y="40"/>
                </a:lnTo>
                <a:lnTo>
                  <a:pt x="128" y="32"/>
                </a:lnTo>
                <a:lnTo>
                  <a:pt x="112" y="32"/>
                </a:lnTo>
                <a:lnTo>
                  <a:pt x="120" y="40"/>
                </a:lnTo>
                <a:lnTo>
                  <a:pt x="112" y="48"/>
                </a:lnTo>
                <a:lnTo>
                  <a:pt x="120" y="48"/>
                </a:lnTo>
                <a:lnTo>
                  <a:pt x="136" y="48"/>
                </a:lnTo>
                <a:lnTo>
                  <a:pt x="144" y="48"/>
                </a:lnTo>
                <a:lnTo>
                  <a:pt x="152" y="56"/>
                </a:lnTo>
                <a:lnTo>
                  <a:pt x="160" y="64"/>
                </a:lnTo>
                <a:lnTo>
                  <a:pt x="168" y="64"/>
                </a:lnTo>
                <a:lnTo>
                  <a:pt x="160" y="56"/>
                </a:lnTo>
                <a:lnTo>
                  <a:pt x="176" y="56"/>
                </a:lnTo>
                <a:lnTo>
                  <a:pt x="176" y="64"/>
                </a:lnTo>
                <a:lnTo>
                  <a:pt x="192" y="64"/>
                </a:lnTo>
                <a:lnTo>
                  <a:pt x="192" y="56"/>
                </a:lnTo>
                <a:lnTo>
                  <a:pt x="200" y="56"/>
                </a:lnTo>
                <a:lnTo>
                  <a:pt x="208" y="64"/>
                </a:lnTo>
                <a:lnTo>
                  <a:pt x="216" y="64"/>
                </a:lnTo>
                <a:lnTo>
                  <a:pt x="224" y="64"/>
                </a:lnTo>
                <a:lnTo>
                  <a:pt x="216" y="56"/>
                </a:lnTo>
                <a:lnTo>
                  <a:pt x="240" y="5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2057400" y="1914525"/>
            <a:ext cx="79375" cy="52388"/>
          </a:xfrm>
          <a:custGeom>
            <a:avLst/>
            <a:gdLst>
              <a:gd name="T0" fmla="*/ 12 w 72"/>
              <a:gd name="T1" fmla="*/ 0 h 48"/>
              <a:gd name="T2" fmla="*/ 15 w 72"/>
              <a:gd name="T3" fmla="*/ 4 h 48"/>
              <a:gd name="T4" fmla="*/ 31 w 72"/>
              <a:gd name="T5" fmla="*/ 8 h 48"/>
              <a:gd name="T6" fmla="*/ 35 w 72"/>
              <a:gd name="T7" fmla="*/ 8 h 48"/>
              <a:gd name="T8" fmla="*/ 35 w 72"/>
              <a:gd name="T9" fmla="*/ 12 h 48"/>
              <a:gd name="T10" fmla="*/ 27 w 72"/>
              <a:gd name="T11" fmla="*/ 12 h 48"/>
              <a:gd name="T12" fmla="*/ 35 w 72"/>
              <a:gd name="T13" fmla="*/ 15 h 48"/>
              <a:gd name="T14" fmla="*/ 31 w 72"/>
              <a:gd name="T15" fmla="*/ 19 h 48"/>
              <a:gd name="T16" fmla="*/ 23 w 72"/>
              <a:gd name="T17" fmla="*/ 19 h 48"/>
              <a:gd name="T18" fmla="*/ 15 w 72"/>
              <a:gd name="T19" fmla="*/ 19 h 48"/>
              <a:gd name="T20" fmla="*/ 12 w 72"/>
              <a:gd name="T21" fmla="*/ 23 h 48"/>
              <a:gd name="T22" fmla="*/ 8 w 72"/>
              <a:gd name="T23" fmla="*/ 19 h 48"/>
              <a:gd name="T24" fmla="*/ 4 w 72"/>
              <a:gd name="T25" fmla="*/ 15 h 48"/>
              <a:gd name="T26" fmla="*/ 8 w 72"/>
              <a:gd name="T27" fmla="*/ 15 h 48"/>
              <a:gd name="T28" fmla="*/ 12 w 72"/>
              <a:gd name="T29" fmla="*/ 15 h 48"/>
              <a:gd name="T30" fmla="*/ 8 w 72"/>
              <a:gd name="T31" fmla="*/ 12 h 48"/>
              <a:gd name="T32" fmla="*/ 4 w 72"/>
              <a:gd name="T33" fmla="*/ 12 h 48"/>
              <a:gd name="T34" fmla="*/ 0 w 72"/>
              <a:gd name="T35" fmla="*/ 4 h 48"/>
              <a:gd name="T36" fmla="*/ 0 w 72"/>
              <a:gd name="T37" fmla="*/ 0 h 48"/>
              <a:gd name="T38" fmla="*/ 4 w 72"/>
              <a:gd name="T39" fmla="*/ 0 h 48"/>
              <a:gd name="T40" fmla="*/ 12 w 72"/>
              <a:gd name="T41" fmla="*/ 0 h 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2"/>
              <a:gd name="T64" fmla="*/ 0 h 48"/>
              <a:gd name="T65" fmla="*/ 72 w 72"/>
              <a:gd name="T66" fmla="*/ 48 h 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2" h="48">
                <a:moveTo>
                  <a:pt x="24" y="0"/>
                </a:moveTo>
                <a:lnTo>
                  <a:pt x="32" y="8"/>
                </a:lnTo>
                <a:lnTo>
                  <a:pt x="64" y="16"/>
                </a:lnTo>
                <a:lnTo>
                  <a:pt x="72" y="16"/>
                </a:lnTo>
                <a:lnTo>
                  <a:pt x="72" y="24"/>
                </a:lnTo>
                <a:lnTo>
                  <a:pt x="56" y="24"/>
                </a:lnTo>
                <a:lnTo>
                  <a:pt x="72" y="32"/>
                </a:lnTo>
                <a:lnTo>
                  <a:pt x="64" y="40"/>
                </a:lnTo>
                <a:lnTo>
                  <a:pt x="48" y="40"/>
                </a:lnTo>
                <a:lnTo>
                  <a:pt x="32" y="40"/>
                </a:lnTo>
                <a:lnTo>
                  <a:pt x="24" y="48"/>
                </a:lnTo>
                <a:lnTo>
                  <a:pt x="16" y="40"/>
                </a:lnTo>
                <a:lnTo>
                  <a:pt x="8" y="32"/>
                </a:lnTo>
                <a:lnTo>
                  <a:pt x="16" y="32"/>
                </a:lnTo>
                <a:lnTo>
                  <a:pt x="24" y="32"/>
                </a:lnTo>
                <a:lnTo>
                  <a:pt x="16" y="24"/>
                </a:lnTo>
                <a:lnTo>
                  <a:pt x="8" y="24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2200275" y="1636713"/>
            <a:ext cx="704850" cy="401637"/>
          </a:xfrm>
          <a:custGeom>
            <a:avLst/>
            <a:gdLst>
              <a:gd name="T0" fmla="*/ 24 w 632"/>
              <a:gd name="T1" fmla="*/ 162 h 360"/>
              <a:gd name="T2" fmla="*/ 51 w 632"/>
              <a:gd name="T3" fmla="*/ 170 h 360"/>
              <a:gd name="T4" fmla="*/ 75 w 632"/>
              <a:gd name="T5" fmla="*/ 170 h 360"/>
              <a:gd name="T6" fmla="*/ 99 w 632"/>
              <a:gd name="T7" fmla="*/ 170 h 360"/>
              <a:gd name="T8" fmla="*/ 115 w 632"/>
              <a:gd name="T9" fmla="*/ 178 h 360"/>
              <a:gd name="T10" fmla="*/ 130 w 632"/>
              <a:gd name="T11" fmla="*/ 162 h 360"/>
              <a:gd name="T12" fmla="*/ 103 w 632"/>
              <a:gd name="T13" fmla="*/ 158 h 360"/>
              <a:gd name="T14" fmla="*/ 142 w 632"/>
              <a:gd name="T15" fmla="*/ 150 h 360"/>
              <a:gd name="T16" fmla="*/ 150 w 632"/>
              <a:gd name="T17" fmla="*/ 138 h 360"/>
              <a:gd name="T18" fmla="*/ 166 w 632"/>
              <a:gd name="T19" fmla="*/ 131 h 360"/>
              <a:gd name="T20" fmla="*/ 154 w 632"/>
              <a:gd name="T21" fmla="*/ 119 h 360"/>
              <a:gd name="T22" fmla="*/ 158 w 632"/>
              <a:gd name="T23" fmla="*/ 115 h 360"/>
              <a:gd name="T24" fmla="*/ 158 w 632"/>
              <a:gd name="T25" fmla="*/ 107 h 360"/>
              <a:gd name="T26" fmla="*/ 185 w 632"/>
              <a:gd name="T27" fmla="*/ 103 h 360"/>
              <a:gd name="T28" fmla="*/ 205 w 632"/>
              <a:gd name="T29" fmla="*/ 95 h 360"/>
              <a:gd name="T30" fmla="*/ 205 w 632"/>
              <a:gd name="T31" fmla="*/ 91 h 360"/>
              <a:gd name="T32" fmla="*/ 229 w 632"/>
              <a:gd name="T33" fmla="*/ 83 h 360"/>
              <a:gd name="T34" fmla="*/ 268 w 632"/>
              <a:gd name="T35" fmla="*/ 59 h 360"/>
              <a:gd name="T36" fmla="*/ 237 w 632"/>
              <a:gd name="T37" fmla="*/ 59 h 360"/>
              <a:gd name="T38" fmla="*/ 233 w 632"/>
              <a:gd name="T39" fmla="*/ 59 h 360"/>
              <a:gd name="T40" fmla="*/ 229 w 632"/>
              <a:gd name="T41" fmla="*/ 47 h 360"/>
              <a:gd name="T42" fmla="*/ 276 w 632"/>
              <a:gd name="T43" fmla="*/ 47 h 360"/>
              <a:gd name="T44" fmla="*/ 312 w 632"/>
              <a:gd name="T45" fmla="*/ 32 h 360"/>
              <a:gd name="T46" fmla="*/ 285 w 632"/>
              <a:gd name="T47" fmla="*/ 8 h 360"/>
              <a:gd name="T48" fmla="*/ 253 w 632"/>
              <a:gd name="T49" fmla="*/ 8 h 360"/>
              <a:gd name="T50" fmla="*/ 221 w 632"/>
              <a:gd name="T51" fmla="*/ 4 h 360"/>
              <a:gd name="T52" fmla="*/ 202 w 632"/>
              <a:gd name="T53" fmla="*/ 8 h 360"/>
              <a:gd name="T54" fmla="*/ 190 w 632"/>
              <a:gd name="T55" fmla="*/ 12 h 360"/>
              <a:gd name="T56" fmla="*/ 142 w 632"/>
              <a:gd name="T57" fmla="*/ 4 h 360"/>
              <a:gd name="T58" fmla="*/ 150 w 632"/>
              <a:gd name="T59" fmla="*/ 15 h 360"/>
              <a:gd name="T60" fmla="*/ 115 w 632"/>
              <a:gd name="T61" fmla="*/ 12 h 360"/>
              <a:gd name="T62" fmla="*/ 110 w 632"/>
              <a:gd name="T63" fmla="*/ 15 h 360"/>
              <a:gd name="T64" fmla="*/ 99 w 632"/>
              <a:gd name="T65" fmla="*/ 20 h 360"/>
              <a:gd name="T66" fmla="*/ 110 w 632"/>
              <a:gd name="T67" fmla="*/ 39 h 360"/>
              <a:gd name="T68" fmla="*/ 71 w 632"/>
              <a:gd name="T69" fmla="*/ 27 h 360"/>
              <a:gd name="T70" fmla="*/ 67 w 632"/>
              <a:gd name="T71" fmla="*/ 36 h 360"/>
              <a:gd name="T72" fmla="*/ 44 w 632"/>
              <a:gd name="T73" fmla="*/ 39 h 360"/>
              <a:gd name="T74" fmla="*/ 0 w 632"/>
              <a:gd name="T75" fmla="*/ 47 h 360"/>
              <a:gd name="T76" fmla="*/ 36 w 632"/>
              <a:gd name="T77" fmla="*/ 51 h 360"/>
              <a:gd name="T78" fmla="*/ 39 w 632"/>
              <a:gd name="T79" fmla="*/ 67 h 360"/>
              <a:gd name="T80" fmla="*/ 27 w 632"/>
              <a:gd name="T81" fmla="*/ 71 h 360"/>
              <a:gd name="T82" fmla="*/ 75 w 632"/>
              <a:gd name="T83" fmla="*/ 67 h 360"/>
              <a:gd name="T84" fmla="*/ 75 w 632"/>
              <a:gd name="T85" fmla="*/ 79 h 360"/>
              <a:gd name="T86" fmla="*/ 91 w 632"/>
              <a:gd name="T87" fmla="*/ 79 h 360"/>
              <a:gd name="T88" fmla="*/ 134 w 632"/>
              <a:gd name="T89" fmla="*/ 56 h 360"/>
              <a:gd name="T90" fmla="*/ 146 w 632"/>
              <a:gd name="T91" fmla="*/ 75 h 360"/>
              <a:gd name="T92" fmla="*/ 103 w 632"/>
              <a:gd name="T93" fmla="*/ 83 h 360"/>
              <a:gd name="T94" fmla="*/ 119 w 632"/>
              <a:gd name="T95" fmla="*/ 103 h 360"/>
              <a:gd name="T96" fmla="*/ 56 w 632"/>
              <a:gd name="T97" fmla="*/ 87 h 360"/>
              <a:gd name="T98" fmla="*/ 75 w 632"/>
              <a:gd name="T99" fmla="*/ 110 h 360"/>
              <a:gd name="T100" fmla="*/ 107 w 632"/>
              <a:gd name="T101" fmla="*/ 119 h 360"/>
              <a:gd name="T102" fmla="*/ 59 w 632"/>
              <a:gd name="T103" fmla="*/ 122 h 360"/>
              <a:gd name="T104" fmla="*/ 59 w 632"/>
              <a:gd name="T105" fmla="*/ 138 h 360"/>
              <a:gd name="T106" fmla="*/ 71 w 632"/>
              <a:gd name="T107" fmla="*/ 142 h 360"/>
              <a:gd name="T108" fmla="*/ 99 w 632"/>
              <a:gd name="T109" fmla="*/ 142 h 360"/>
              <a:gd name="T110" fmla="*/ 47 w 632"/>
              <a:gd name="T111" fmla="*/ 142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32"/>
              <a:gd name="T169" fmla="*/ 0 h 360"/>
              <a:gd name="T170" fmla="*/ 632 w 632"/>
              <a:gd name="T171" fmla="*/ 360 h 3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32" h="360">
                <a:moveTo>
                  <a:pt x="104" y="312"/>
                </a:moveTo>
                <a:lnTo>
                  <a:pt x="104" y="320"/>
                </a:lnTo>
                <a:lnTo>
                  <a:pt x="96" y="320"/>
                </a:lnTo>
                <a:lnTo>
                  <a:pt x="80" y="320"/>
                </a:lnTo>
                <a:lnTo>
                  <a:pt x="72" y="320"/>
                </a:lnTo>
                <a:lnTo>
                  <a:pt x="56" y="328"/>
                </a:lnTo>
                <a:lnTo>
                  <a:pt x="48" y="328"/>
                </a:lnTo>
                <a:lnTo>
                  <a:pt x="48" y="344"/>
                </a:lnTo>
                <a:lnTo>
                  <a:pt x="64" y="344"/>
                </a:lnTo>
                <a:lnTo>
                  <a:pt x="72" y="344"/>
                </a:lnTo>
                <a:lnTo>
                  <a:pt x="80" y="352"/>
                </a:lnTo>
                <a:lnTo>
                  <a:pt x="88" y="344"/>
                </a:lnTo>
                <a:lnTo>
                  <a:pt x="96" y="344"/>
                </a:lnTo>
                <a:lnTo>
                  <a:pt x="104" y="344"/>
                </a:lnTo>
                <a:lnTo>
                  <a:pt x="112" y="344"/>
                </a:lnTo>
                <a:lnTo>
                  <a:pt x="112" y="352"/>
                </a:lnTo>
                <a:lnTo>
                  <a:pt x="128" y="352"/>
                </a:lnTo>
                <a:lnTo>
                  <a:pt x="144" y="352"/>
                </a:lnTo>
                <a:lnTo>
                  <a:pt x="136" y="344"/>
                </a:lnTo>
                <a:lnTo>
                  <a:pt x="144" y="344"/>
                </a:lnTo>
                <a:lnTo>
                  <a:pt x="152" y="344"/>
                </a:lnTo>
                <a:lnTo>
                  <a:pt x="160" y="344"/>
                </a:lnTo>
                <a:lnTo>
                  <a:pt x="152" y="344"/>
                </a:lnTo>
                <a:lnTo>
                  <a:pt x="168" y="344"/>
                </a:lnTo>
                <a:lnTo>
                  <a:pt x="176" y="344"/>
                </a:lnTo>
                <a:lnTo>
                  <a:pt x="184" y="344"/>
                </a:lnTo>
                <a:lnTo>
                  <a:pt x="192" y="352"/>
                </a:lnTo>
                <a:lnTo>
                  <a:pt x="200" y="344"/>
                </a:lnTo>
                <a:lnTo>
                  <a:pt x="200" y="336"/>
                </a:lnTo>
                <a:lnTo>
                  <a:pt x="216" y="336"/>
                </a:lnTo>
                <a:lnTo>
                  <a:pt x="216" y="344"/>
                </a:lnTo>
                <a:lnTo>
                  <a:pt x="232" y="344"/>
                </a:lnTo>
                <a:lnTo>
                  <a:pt x="232" y="352"/>
                </a:lnTo>
                <a:lnTo>
                  <a:pt x="224" y="352"/>
                </a:lnTo>
                <a:lnTo>
                  <a:pt x="232" y="360"/>
                </a:lnTo>
                <a:lnTo>
                  <a:pt x="264" y="352"/>
                </a:lnTo>
                <a:lnTo>
                  <a:pt x="264" y="344"/>
                </a:lnTo>
                <a:lnTo>
                  <a:pt x="280" y="344"/>
                </a:lnTo>
                <a:lnTo>
                  <a:pt x="288" y="336"/>
                </a:lnTo>
                <a:lnTo>
                  <a:pt x="280" y="328"/>
                </a:lnTo>
                <a:lnTo>
                  <a:pt x="272" y="328"/>
                </a:lnTo>
                <a:lnTo>
                  <a:pt x="264" y="328"/>
                </a:lnTo>
                <a:lnTo>
                  <a:pt x="256" y="328"/>
                </a:lnTo>
                <a:lnTo>
                  <a:pt x="256" y="320"/>
                </a:lnTo>
                <a:lnTo>
                  <a:pt x="264" y="320"/>
                </a:lnTo>
                <a:lnTo>
                  <a:pt x="256" y="312"/>
                </a:lnTo>
                <a:lnTo>
                  <a:pt x="248" y="312"/>
                </a:lnTo>
                <a:lnTo>
                  <a:pt x="240" y="320"/>
                </a:lnTo>
                <a:lnTo>
                  <a:pt x="208" y="320"/>
                </a:lnTo>
                <a:lnTo>
                  <a:pt x="208" y="312"/>
                </a:lnTo>
                <a:lnTo>
                  <a:pt x="216" y="312"/>
                </a:lnTo>
                <a:lnTo>
                  <a:pt x="208" y="304"/>
                </a:lnTo>
                <a:lnTo>
                  <a:pt x="216" y="304"/>
                </a:lnTo>
                <a:lnTo>
                  <a:pt x="232" y="312"/>
                </a:lnTo>
                <a:lnTo>
                  <a:pt x="264" y="312"/>
                </a:lnTo>
                <a:lnTo>
                  <a:pt x="288" y="304"/>
                </a:lnTo>
                <a:lnTo>
                  <a:pt x="280" y="296"/>
                </a:lnTo>
                <a:lnTo>
                  <a:pt x="272" y="288"/>
                </a:lnTo>
                <a:lnTo>
                  <a:pt x="280" y="288"/>
                </a:lnTo>
                <a:lnTo>
                  <a:pt x="304" y="288"/>
                </a:lnTo>
                <a:lnTo>
                  <a:pt x="328" y="280"/>
                </a:lnTo>
                <a:lnTo>
                  <a:pt x="320" y="280"/>
                </a:lnTo>
                <a:lnTo>
                  <a:pt x="304" y="280"/>
                </a:lnTo>
                <a:lnTo>
                  <a:pt x="312" y="272"/>
                </a:lnTo>
                <a:lnTo>
                  <a:pt x="336" y="272"/>
                </a:lnTo>
                <a:lnTo>
                  <a:pt x="344" y="272"/>
                </a:lnTo>
                <a:lnTo>
                  <a:pt x="336" y="264"/>
                </a:lnTo>
                <a:lnTo>
                  <a:pt x="320" y="264"/>
                </a:lnTo>
                <a:lnTo>
                  <a:pt x="320" y="256"/>
                </a:lnTo>
                <a:lnTo>
                  <a:pt x="336" y="264"/>
                </a:lnTo>
                <a:lnTo>
                  <a:pt x="352" y="256"/>
                </a:lnTo>
                <a:lnTo>
                  <a:pt x="336" y="248"/>
                </a:lnTo>
                <a:lnTo>
                  <a:pt x="320" y="248"/>
                </a:lnTo>
                <a:lnTo>
                  <a:pt x="312" y="240"/>
                </a:lnTo>
                <a:lnTo>
                  <a:pt x="288" y="240"/>
                </a:lnTo>
                <a:lnTo>
                  <a:pt x="296" y="240"/>
                </a:lnTo>
                <a:lnTo>
                  <a:pt x="312" y="240"/>
                </a:lnTo>
                <a:lnTo>
                  <a:pt x="288" y="232"/>
                </a:lnTo>
                <a:lnTo>
                  <a:pt x="304" y="232"/>
                </a:lnTo>
                <a:lnTo>
                  <a:pt x="320" y="232"/>
                </a:lnTo>
                <a:lnTo>
                  <a:pt x="336" y="240"/>
                </a:lnTo>
                <a:lnTo>
                  <a:pt x="352" y="240"/>
                </a:lnTo>
                <a:lnTo>
                  <a:pt x="352" y="232"/>
                </a:lnTo>
                <a:lnTo>
                  <a:pt x="320" y="232"/>
                </a:lnTo>
                <a:lnTo>
                  <a:pt x="288" y="232"/>
                </a:lnTo>
                <a:lnTo>
                  <a:pt x="288" y="224"/>
                </a:lnTo>
                <a:lnTo>
                  <a:pt x="304" y="224"/>
                </a:lnTo>
                <a:lnTo>
                  <a:pt x="296" y="224"/>
                </a:lnTo>
                <a:lnTo>
                  <a:pt x="320" y="224"/>
                </a:lnTo>
                <a:lnTo>
                  <a:pt x="304" y="224"/>
                </a:lnTo>
                <a:lnTo>
                  <a:pt x="320" y="216"/>
                </a:lnTo>
                <a:lnTo>
                  <a:pt x="328" y="216"/>
                </a:lnTo>
                <a:lnTo>
                  <a:pt x="328" y="224"/>
                </a:lnTo>
                <a:lnTo>
                  <a:pt x="344" y="224"/>
                </a:lnTo>
                <a:lnTo>
                  <a:pt x="344" y="216"/>
                </a:lnTo>
                <a:lnTo>
                  <a:pt x="360" y="216"/>
                </a:lnTo>
                <a:lnTo>
                  <a:pt x="376" y="216"/>
                </a:lnTo>
                <a:lnTo>
                  <a:pt x="376" y="208"/>
                </a:lnTo>
                <a:lnTo>
                  <a:pt x="352" y="208"/>
                </a:lnTo>
                <a:lnTo>
                  <a:pt x="352" y="200"/>
                </a:lnTo>
                <a:lnTo>
                  <a:pt x="360" y="200"/>
                </a:lnTo>
                <a:lnTo>
                  <a:pt x="384" y="208"/>
                </a:lnTo>
                <a:lnTo>
                  <a:pt x="408" y="208"/>
                </a:lnTo>
                <a:lnTo>
                  <a:pt x="416" y="200"/>
                </a:lnTo>
                <a:lnTo>
                  <a:pt x="416" y="192"/>
                </a:lnTo>
                <a:lnTo>
                  <a:pt x="424" y="192"/>
                </a:lnTo>
                <a:lnTo>
                  <a:pt x="416" y="192"/>
                </a:lnTo>
                <a:lnTo>
                  <a:pt x="400" y="192"/>
                </a:lnTo>
                <a:lnTo>
                  <a:pt x="392" y="192"/>
                </a:lnTo>
                <a:lnTo>
                  <a:pt x="392" y="184"/>
                </a:lnTo>
                <a:lnTo>
                  <a:pt x="400" y="184"/>
                </a:lnTo>
                <a:lnTo>
                  <a:pt x="416" y="184"/>
                </a:lnTo>
                <a:lnTo>
                  <a:pt x="424" y="184"/>
                </a:lnTo>
                <a:lnTo>
                  <a:pt x="440" y="184"/>
                </a:lnTo>
                <a:lnTo>
                  <a:pt x="440" y="176"/>
                </a:lnTo>
                <a:lnTo>
                  <a:pt x="424" y="168"/>
                </a:lnTo>
                <a:lnTo>
                  <a:pt x="440" y="168"/>
                </a:lnTo>
                <a:lnTo>
                  <a:pt x="448" y="176"/>
                </a:lnTo>
                <a:lnTo>
                  <a:pt x="464" y="168"/>
                </a:lnTo>
                <a:lnTo>
                  <a:pt x="464" y="160"/>
                </a:lnTo>
                <a:lnTo>
                  <a:pt x="488" y="144"/>
                </a:lnTo>
                <a:lnTo>
                  <a:pt x="496" y="144"/>
                </a:lnTo>
                <a:lnTo>
                  <a:pt x="512" y="136"/>
                </a:lnTo>
                <a:lnTo>
                  <a:pt x="520" y="136"/>
                </a:lnTo>
                <a:lnTo>
                  <a:pt x="536" y="120"/>
                </a:lnTo>
                <a:lnTo>
                  <a:pt x="544" y="120"/>
                </a:lnTo>
                <a:lnTo>
                  <a:pt x="552" y="112"/>
                </a:lnTo>
                <a:lnTo>
                  <a:pt x="560" y="104"/>
                </a:lnTo>
                <a:lnTo>
                  <a:pt x="544" y="104"/>
                </a:lnTo>
                <a:lnTo>
                  <a:pt x="536" y="112"/>
                </a:lnTo>
                <a:lnTo>
                  <a:pt x="520" y="112"/>
                </a:lnTo>
                <a:lnTo>
                  <a:pt x="512" y="112"/>
                </a:lnTo>
                <a:lnTo>
                  <a:pt x="480" y="120"/>
                </a:lnTo>
                <a:lnTo>
                  <a:pt x="464" y="128"/>
                </a:lnTo>
                <a:lnTo>
                  <a:pt x="456" y="128"/>
                </a:lnTo>
                <a:lnTo>
                  <a:pt x="448" y="128"/>
                </a:lnTo>
                <a:lnTo>
                  <a:pt x="432" y="128"/>
                </a:lnTo>
                <a:lnTo>
                  <a:pt x="440" y="128"/>
                </a:lnTo>
                <a:lnTo>
                  <a:pt x="456" y="128"/>
                </a:lnTo>
                <a:lnTo>
                  <a:pt x="472" y="120"/>
                </a:lnTo>
                <a:lnTo>
                  <a:pt x="496" y="112"/>
                </a:lnTo>
                <a:lnTo>
                  <a:pt x="520" y="112"/>
                </a:lnTo>
                <a:lnTo>
                  <a:pt x="512" y="104"/>
                </a:lnTo>
                <a:lnTo>
                  <a:pt x="496" y="104"/>
                </a:lnTo>
                <a:lnTo>
                  <a:pt x="488" y="104"/>
                </a:lnTo>
                <a:lnTo>
                  <a:pt x="464" y="104"/>
                </a:lnTo>
                <a:lnTo>
                  <a:pt x="464" y="96"/>
                </a:lnTo>
                <a:lnTo>
                  <a:pt x="472" y="96"/>
                </a:lnTo>
                <a:lnTo>
                  <a:pt x="480" y="104"/>
                </a:lnTo>
                <a:lnTo>
                  <a:pt x="496" y="96"/>
                </a:lnTo>
                <a:lnTo>
                  <a:pt x="504" y="104"/>
                </a:lnTo>
                <a:lnTo>
                  <a:pt x="536" y="96"/>
                </a:lnTo>
                <a:lnTo>
                  <a:pt x="544" y="96"/>
                </a:lnTo>
                <a:lnTo>
                  <a:pt x="560" y="96"/>
                </a:lnTo>
                <a:lnTo>
                  <a:pt x="576" y="88"/>
                </a:lnTo>
                <a:lnTo>
                  <a:pt x="584" y="88"/>
                </a:lnTo>
                <a:lnTo>
                  <a:pt x="600" y="80"/>
                </a:lnTo>
                <a:lnTo>
                  <a:pt x="608" y="72"/>
                </a:lnTo>
                <a:lnTo>
                  <a:pt x="616" y="72"/>
                </a:lnTo>
                <a:lnTo>
                  <a:pt x="608" y="72"/>
                </a:lnTo>
                <a:lnTo>
                  <a:pt x="632" y="64"/>
                </a:lnTo>
                <a:lnTo>
                  <a:pt x="632" y="48"/>
                </a:lnTo>
                <a:lnTo>
                  <a:pt x="616" y="40"/>
                </a:lnTo>
                <a:lnTo>
                  <a:pt x="584" y="40"/>
                </a:lnTo>
                <a:lnTo>
                  <a:pt x="576" y="32"/>
                </a:lnTo>
                <a:lnTo>
                  <a:pt x="568" y="24"/>
                </a:lnTo>
                <a:lnTo>
                  <a:pt x="576" y="24"/>
                </a:lnTo>
                <a:lnTo>
                  <a:pt x="576" y="16"/>
                </a:lnTo>
                <a:lnTo>
                  <a:pt x="560" y="16"/>
                </a:lnTo>
                <a:lnTo>
                  <a:pt x="552" y="24"/>
                </a:lnTo>
                <a:lnTo>
                  <a:pt x="544" y="16"/>
                </a:lnTo>
                <a:lnTo>
                  <a:pt x="536" y="24"/>
                </a:lnTo>
                <a:lnTo>
                  <a:pt x="528" y="24"/>
                </a:lnTo>
                <a:lnTo>
                  <a:pt x="520" y="16"/>
                </a:lnTo>
                <a:lnTo>
                  <a:pt x="512" y="16"/>
                </a:lnTo>
                <a:lnTo>
                  <a:pt x="488" y="32"/>
                </a:lnTo>
                <a:lnTo>
                  <a:pt x="464" y="32"/>
                </a:lnTo>
                <a:lnTo>
                  <a:pt x="504" y="16"/>
                </a:lnTo>
                <a:lnTo>
                  <a:pt x="496" y="8"/>
                </a:lnTo>
                <a:lnTo>
                  <a:pt x="472" y="8"/>
                </a:lnTo>
                <a:lnTo>
                  <a:pt x="464" y="8"/>
                </a:lnTo>
                <a:lnTo>
                  <a:pt x="448" y="8"/>
                </a:lnTo>
                <a:lnTo>
                  <a:pt x="440" y="8"/>
                </a:lnTo>
                <a:lnTo>
                  <a:pt x="424" y="8"/>
                </a:lnTo>
                <a:lnTo>
                  <a:pt x="424" y="0"/>
                </a:lnTo>
                <a:lnTo>
                  <a:pt x="400" y="0"/>
                </a:lnTo>
                <a:lnTo>
                  <a:pt x="400" y="8"/>
                </a:lnTo>
                <a:lnTo>
                  <a:pt x="416" y="8"/>
                </a:lnTo>
                <a:lnTo>
                  <a:pt x="408" y="16"/>
                </a:lnTo>
                <a:lnTo>
                  <a:pt x="392" y="8"/>
                </a:lnTo>
                <a:lnTo>
                  <a:pt x="392" y="0"/>
                </a:lnTo>
                <a:lnTo>
                  <a:pt x="368" y="0"/>
                </a:lnTo>
                <a:lnTo>
                  <a:pt x="360" y="0"/>
                </a:lnTo>
                <a:lnTo>
                  <a:pt x="360" y="8"/>
                </a:lnTo>
                <a:lnTo>
                  <a:pt x="360" y="16"/>
                </a:lnTo>
                <a:lnTo>
                  <a:pt x="384" y="24"/>
                </a:lnTo>
                <a:lnTo>
                  <a:pt x="384" y="32"/>
                </a:lnTo>
                <a:lnTo>
                  <a:pt x="376" y="32"/>
                </a:lnTo>
                <a:lnTo>
                  <a:pt x="360" y="24"/>
                </a:lnTo>
                <a:lnTo>
                  <a:pt x="352" y="24"/>
                </a:lnTo>
                <a:lnTo>
                  <a:pt x="336" y="8"/>
                </a:lnTo>
                <a:lnTo>
                  <a:pt x="296" y="8"/>
                </a:lnTo>
                <a:lnTo>
                  <a:pt x="288" y="8"/>
                </a:lnTo>
                <a:lnTo>
                  <a:pt x="288" y="16"/>
                </a:lnTo>
                <a:lnTo>
                  <a:pt x="312" y="24"/>
                </a:lnTo>
                <a:lnTo>
                  <a:pt x="320" y="32"/>
                </a:lnTo>
                <a:lnTo>
                  <a:pt x="328" y="32"/>
                </a:lnTo>
                <a:lnTo>
                  <a:pt x="320" y="40"/>
                </a:lnTo>
                <a:lnTo>
                  <a:pt x="304" y="48"/>
                </a:lnTo>
                <a:lnTo>
                  <a:pt x="304" y="32"/>
                </a:lnTo>
                <a:lnTo>
                  <a:pt x="288" y="24"/>
                </a:lnTo>
                <a:lnTo>
                  <a:pt x="272" y="16"/>
                </a:lnTo>
                <a:lnTo>
                  <a:pt x="264" y="16"/>
                </a:lnTo>
                <a:lnTo>
                  <a:pt x="256" y="16"/>
                </a:lnTo>
                <a:lnTo>
                  <a:pt x="232" y="16"/>
                </a:lnTo>
                <a:lnTo>
                  <a:pt x="224" y="16"/>
                </a:lnTo>
                <a:lnTo>
                  <a:pt x="232" y="24"/>
                </a:lnTo>
                <a:lnTo>
                  <a:pt x="256" y="32"/>
                </a:lnTo>
                <a:lnTo>
                  <a:pt x="248" y="32"/>
                </a:lnTo>
                <a:lnTo>
                  <a:pt x="232" y="32"/>
                </a:lnTo>
                <a:lnTo>
                  <a:pt x="208" y="24"/>
                </a:lnTo>
                <a:lnTo>
                  <a:pt x="200" y="24"/>
                </a:lnTo>
                <a:lnTo>
                  <a:pt x="192" y="24"/>
                </a:lnTo>
                <a:lnTo>
                  <a:pt x="224" y="32"/>
                </a:lnTo>
                <a:lnTo>
                  <a:pt x="224" y="40"/>
                </a:lnTo>
                <a:lnTo>
                  <a:pt x="216" y="40"/>
                </a:lnTo>
                <a:lnTo>
                  <a:pt x="200" y="32"/>
                </a:lnTo>
                <a:lnTo>
                  <a:pt x="176" y="32"/>
                </a:lnTo>
                <a:lnTo>
                  <a:pt x="184" y="40"/>
                </a:lnTo>
                <a:lnTo>
                  <a:pt x="192" y="40"/>
                </a:lnTo>
                <a:lnTo>
                  <a:pt x="200" y="40"/>
                </a:lnTo>
                <a:lnTo>
                  <a:pt x="200" y="48"/>
                </a:lnTo>
                <a:lnTo>
                  <a:pt x="184" y="48"/>
                </a:lnTo>
                <a:lnTo>
                  <a:pt x="176" y="48"/>
                </a:lnTo>
                <a:lnTo>
                  <a:pt x="184" y="56"/>
                </a:lnTo>
                <a:lnTo>
                  <a:pt x="216" y="64"/>
                </a:lnTo>
                <a:lnTo>
                  <a:pt x="224" y="72"/>
                </a:lnTo>
                <a:lnTo>
                  <a:pt x="224" y="80"/>
                </a:lnTo>
                <a:lnTo>
                  <a:pt x="216" y="80"/>
                </a:lnTo>
                <a:lnTo>
                  <a:pt x="192" y="64"/>
                </a:lnTo>
                <a:lnTo>
                  <a:pt x="176" y="64"/>
                </a:lnTo>
                <a:lnTo>
                  <a:pt x="168" y="64"/>
                </a:lnTo>
                <a:lnTo>
                  <a:pt x="184" y="72"/>
                </a:lnTo>
                <a:lnTo>
                  <a:pt x="168" y="72"/>
                </a:lnTo>
                <a:lnTo>
                  <a:pt x="144" y="56"/>
                </a:lnTo>
                <a:lnTo>
                  <a:pt x="128" y="48"/>
                </a:lnTo>
                <a:lnTo>
                  <a:pt x="112" y="48"/>
                </a:lnTo>
                <a:lnTo>
                  <a:pt x="120" y="56"/>
                </a:lnTo>
                <a:lnTo>
                  <a:pt x="104" y="56"/>
                </a:lnTo>
                <a:lnTo>
                  <a:pt x="104" y="64"/>
                </a:lnTo>
                <a:lnTo>
                  <a:pt x="112" y="72"/>
                </a:lnTo>
                <a:lnTo>
                  <a:pt x="136" y="72"/>
                </a:lnTo>
                <a:lnTo>
                  <a:pt x="144" y="80"/>
                </a:lnTo>
                <a:lnTo>
                  <a:pt x="128" y="80"/>
                </a:lnTo>
                <a:lnTo>
                  <a:pt x="112" y="80"/>
                </a:lnTo>
                <a:lnTo>
                  <a:pt x="104" y="72"/>
                </a:lnTo>
                <a:lnTo>
                  <a:pt x="96" y="80"/>
                </a:lnTo>
                <a:lnTo>
                  <a:pt x="104" y="80"/>
                </a:lnTo>
                <a:lnTo>
                  <a:pt x="88" y="80"/>
                </a:lnTo>
                <a:lnTo>
                  <a:pt x="80" y="72"/>
                </a:lnTo>
                <a:lnTo>
                  <a:pt x="64" y="72"/>
                </a:lnTo>
                <a:lnTo>
                  <a:pt x="48" y="80"/>
                </a:lnTo>
                <a:lnTo>
                  <a:pt x="48" y="88"/>
                </a:lnTo>
                <a:lnTo>
                  <a:pt x="24" y="80"/>
                </a:lnTo>
                <a:lnTo>
                  <a:pt x="16" y="88"/>
                </a:lnTo>
                <a:lnTo>
                  <a:pt x="0" y="96"/>
                </a:lnTo>
                <a:lnTo>
                  <a:pt x="8" y="104"/>
                </a:lnTo>
                <a:lnTo>
                  <a:pt x="24" y="104"/>
                </a:lnTo>
                <a:lnTo>
                  <a:pt x="40" y="104"/>
                </a:lnTo>
                <a:lnTo>
                  <a:pt x="32" y="104"/>
                </a:lnTo>
                <a:lnTo>
                  <a:pt x="32" y="112"/>
                </a:lnTo>
                <a:lnTo>
                  <a:pt x="56" y="112"/>
                </a:lnTo>
                <a:lnTo>
                  <a:pt x="72" y="104"/>
                </a:lnTo>
                <a:lnTo>
                  <a:pt x="96" y="104"/>
                </a:lnTo>
                <a:lnTo>
                  <a:pt x="88" y="112"/>
                </a:lnTo>
                <a:lnTo>
                  <a:pt x="64" y="112"/>
                </a:lnTo>
                <a:lnTo>
                  <a:pt x="48" y="120"/>
                </a:lnTo>
                <a:lnTo>
                  <a:pt x="40" y="128"/>
                </a:lnTo>
                <a:lnTo>
                  <a:pt x="48" y="136"/>
                </a:lnTo>
                <a:lnTo>
                  <a:pt x="80" y="136"/>
                </a:lnTo>
                <a:lnTo>
                  <a:pt x="104" y="136"/>
                </a:lnTo>
                <a:lnTo>
                  <a:pt x="136" y="120"/>
                </a:lnTo>
                <a:lnTo>
                  <a:pt x="144" y="120"/>
                </a:lnTo>
                <a:lnTo>
                  <a:pt x="128" y="136"/>
                </a:lnTo>
                <a:lnTo>
                  <a:pt x="104" y="136"/>
                </a:lnTo>
                <a:lnTo>
                  <a:pt x="80" y="136"/>
                </a:lnTo>
                <a:lnTo>
                  <a:pt x="56" y="144"/>
                </a:lnTo>
                <a:lnTo>
                  <a:pt x="56" y="152"/>
                </a:lnTo>
                <a:lnTo>
                  <a:pt x="80" y="152"/>
                </a:lnTo>
                <a:lnTo>
                  <a:pt x="96" y="160"/>
                </a:lnTo>
                <a:lnTo>
                  <a:pt x="104" y="160"/>
                </a:lnTo>
                <a:lnTo>
                  <a:pt x="112" y="144"/>
                </a:lnTo>
                <a:lnTo>
                  <a:pt x="128" y="136"/>
                </a:lnTo>
                <a:lnTo>
                  <a:pt x="152" y="136"/>
                </a:lnTo>
                <a:lnTo>
                  <a:pt x="184" y="128"/>
                </a:lnTo>
                <a:lnTo>
                  <a:pt x="184" y="136"/>
                </a:lnTo>
                <a:lnTo>
                  <a:pt x="136" y="144"/>
                </a:lnTo>
                <a:lnTo>
                  <a:pt x="120" y="152"/>
                </a:lnTo>
                <a:lnTo>
                  <a:pt x="120" y="160"/>
                </a:lnTo>
                <a:lnTo>
                  <a:pt x="144" y="168"/>
                </a:lnTo>
                <a:lnTo>
                  <a:pt x="152" y="160"/>
                </a:lnTo>
                <a:lnTo>
                  <a:pt x="152" y="152"/>
                </a:lnTo>
                <a:lnTo>
                  <a:pt x="168" y="152"/>
                </a:lnTo>
                <a:lnTo>
                  <a:pt x="184" y="152"/>
                </a:lnTo>
                <a:lnTo>
                  <a:pt x="200" y="152"/>
                </a:lnTo>
                <a:lnTo>
                  <a:pt x="192" y="152"/>
                </a:lnTo>
                <a:lnTo>
                  <a:pt x="176" y="160"/>
                </a:lnTo>
                <a:lnTo>
                  <a:pt x="184" y="160"/>
                </a:lnTo>
                <a:lnTo>
                  <a:pt x="208" y="160"/>
                </a:lnTo>
                <a:lnTo>
                  <a:pt x="224" y="152"/>
                </a:lnTo>
                <a:lnTo>
                  <a:pt x="248" y="144"/>
                </a:lnTo>
                <a:lnTo>
                  <a:pt x="240" y="128"/>
                </a:lnTo>
                <a:lnTo>
                  <a:pt x="256" y="128"/>
                </a:lnTo>
                <a:lnTo>
                  <a:pt x="264" y="120"/>
                </a:lnTo>
                <a:lnTo>
                  <a:pt x="272" y="112"/>
                </a:lnTo>
                <a:lnTo>
                  <a:pt x="288" y="112"/>
                </a:lnTo>
                <a:lnTo>
                  <a:pt x="288" y="120"/>
                </a:lnTo>
                <a:lnTo>
                  <a:pt x="272" y="128"/>
                </a:lnTo>
                <a:lnTo>
                  <a:pt x="264" y="144"/>
                </a:lnTo>
                <a:lnTo>
                  <a:pt x="288" y="144"/>
                </a:lnTo>
                <a:lnTo>
                  <a:pt x="312" y="144"/>
                </a:lnTo>
                <a:lnTo>
                  <a:pt x="296" y="152"/>
                </a:lnTo>
                <a:lnTo>
                  <a:pt x="264" y="152"/>
                </a:lnTo>
                <a:lnTo>
                  <a:pt x="240" y="152"/>
                </a:lnTo>
                <a:lnTo>
                  <a:pt x="248" y="160"/>
                </a:lnTo>
                <a:lnTo>
                  <a:pt x="264" y="160"/>
                </a:lnTo>
                <a:lnTo>
                  <a:pt x="240" y="168"/>
                </a:lnTo>
                <a:lnTo>
                  <a:pt x="224" y="168"/>
                </a:lnTo>
                <a:lnTo>
                  <a:pt x="208" y="168"/>
                </a:lnTo>
                <a:lnTo>
                  <a:pt x="184" y="168"/>
                </a:lnTo>
                <a:lnTo>
                  <a:pt x="184" y="176"/>
                </a:lnTo>
                <a:lnTo>
                  <a:pt x="200" y="184"/>
                </a:lnTo>
                <a:lnTo>
                  <a:pt x="208" y="192"/>
                </a:lnTo>
                <a:lnTo>
                  <a:pt x="216" y="208"/>
                </a:lnTo>
                <a:lnTo>
                  <a:pt x="224" y="208"/>
                </a:lnTo>
                <a:lnTo>
                  <a:pt x="240" y="208"/>
                </a:lnTo>
                <a:lnTo>
                  <a:pt x="248" y="208"/>
                </a:lnTo>
                <a:lnTo>
                  <a:pt x="232" y="216"/>
                </a:lnTo>
                <a:lnTo>
                  <a:pt x="208" y="216"/>
                </a:lnTo>
                <a:lnTo>
                  <a:pt x="200" y="200"/>
                </a:lnTo>
                <a:lnTo>
                  <a:pt x="168" y="176"/>
                </a:lnTo>
                <a:lnTo>
                  <a:pt x="144" y="176"/>
                </a:lnTo>
                <a:lnTo>
                  <a:pt x="112" y="176"/>
                </a:lnTo>
                <a:lnTo>
                  <a:pt x="112" y="184"/>
                </a:lnTo>
                <a:lnTo>
                  <a:pt x="128" y="192"/>
                </a:lnTo>
                <a:lnTo>
                  <a:pt x="112" y="192"/>
                </a:lnTo>
                <a:lnTo>
                  <a:pt x="112" y="200"/>
                </a:lnTo>
                <a:lnTo>
                  <a:pt x="136" y="208"/>
                </a:lnTo>
                <a:lnTo>
                  <a:pt x="152" y="216"/>
                </a:lnTo>
                <a:lnTo>
                  <a:pt x="152" y="224"/>
                </a:lnTo>
                <a:lnTo>
                  <a:pt x="168" y="232"/>
                </a:lnTo>
                <a:lnTo>
                  <a:pt x="168" y="240"/>
                </a:lnTo>
                <a:lnTo>
                  <a:pt x="152" y="232"/>
                </a:lnTo>
                <a:lnTo>
                  <a:pt x="144" y="240"/>
                </a:lnTo>
                <a:lnTo>
                  <a:pt x="168" y="248"/>
                </a:lnTo>
                <a:lnTo>
                  <a:pt x="192" y="248"/>
                </a:lnTo>
                <a:lnTo>
                  <a:pt x="216" y="240"/>
                </a:lnTo>
                <a:lnTo>
                  <a:pt x="216" y="248"/>
                </a:lnTo>
                <a:lnTo>
                  <a:pt x="200" y="248"/>
                </a:lnTo>
                <a:lnTo>
                  <a:pt x="192" y="256"/>
                </a:lnTo>
                <a:lnTo>
                  <a:pt x="176" y="248"/>
                </a:lnTo>
                <a:lnTo>
                  <a:pt x="152" y="248"/>
                </a:lnTo>
                <a:lnTo>
                  <a:pt x="136" y="248"/>
                </a:lnTo>
                <a:lnTo>
                  <a:pt x="120" y="248"/>
                </a:lnTo>
                <a:lnTo>
                  <a:pt x="112" y="248"/>
                </a:lnTo>
                <a:lnTo>
                  <a:pt x="104" y="248"/>
                </a:lnTo>
                <a:lnTo>
                  <a:pt x="96" y="264"/>
                </a:lnTo>
                <a:lnTo>
                  <a:pt x="96" y="280"/>
                </a:lnTo>
                <a:lnTo>
                  <a:pt x="112" y="280"/>
                </a:lnTo>
                <a:lnTo>
                  <a:pt x="120" y="272"/>
                </a:lnTo>
                <a:lnTo>
                  <a:pt x="120" y="280"/>
                </a:lnTo>
                <a:lnTo>
                  <a:pt x="136" y="280"/>
                </a:lnTo>
                <a:lnTo>
                  <a:pt x="144" y="272"/>
                </a:lnTo>
                <a:lnTo>
                  <a:pt x="144" y="264"/>
                </a:lnTo>
                <a:lnTo>
                  <a:pt x="152" y="264"/>
                </a:lnTo>
                <a:lnTo>
                  <a:pt x="152" y="272"/>
                </a:lnTo>
                <a:lnTo>
                  <a:pt x="144" y="280"/>
                </a:lnTo>
                <a:lnTo>
                  <a:pt x="144" y="288"/>
                </a:lnTo>
                <a:lnTo>
                  <a:pt x="136" y="288"/>
                </a:lnTo>
                <a:lnTo>
                  <a:pt x="136" y="296"/>
                </a:lnTo>
                <a:lnTo>
                  <a:pt x="152" y="304"/>
                </a:lnTo>
                <a:lnTo>
                  <a:pt x="176" y="296"/>
                </a:lnTo>
                <a:lnTo>
                  <a:pt x="184" y="280"/>
                </a:lnTo>
                <a:lnTo>
                  <a:pt x="200" y="280"/>
                </a:lnTo>
                <a:lnTo>
                  <a:pt x="200" y="288"/>
                </a:lnTo>
                <a:lnTo>
                  <a:pt x="192" y="288"/>
                </a:lnTo>
                <a:lnTo>
                  <a:pt x="168" y="312"/>
                </a:lnTo>
                <a:lnTo>
                  <a:pt x="160" y="312"/>
                </a:lnTo>
                <a:lnTo>
                  <a:pt x="144" y="312"/>
                </a:lnTo>
                <a:lnTo>
                  <a:pt x="120" y="304"/>
                </a:lnTo>
                <a:lnTo>
                  <a:pt x="112" y="296"/>
                </a:lnTo>
                <a:lnTo>
                  <a:pt x="96" y="288"/>
                </a:lnTo>
                <a:lnTo>
                  <a:pt x="88" y="288"/>
                </a:lnTo>
                <a:lnTo>
                  <a:pt x="72" y="296"/>
                </a:lnTo>
                <a:lnTo>
                  <a:pt x="80" y="304"/>
                </a:lnTo>
                <a:lnTo>
                  <a:pt x="104" y="31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2101850" y="1771650"/>
            <a:ext cx="258763" cy="177800"/>
          </a:xfrm>
          <a:custGeom>
            <a:avLst/>
            <a:gdLst>
              <a:gd name="T0" fmla="*/ 39 w 232"/>
              <a:gd name="T1" fmla="*/ 0 h 160"/>
              <a:gd name="T2" fmla="*/ 51 w 232"/>
              <a:gd name="T3" fmla="*/ 8 h 160"/>
              <a:gd name="T4" fmla="*/ 59 w 232"/>
              <a:gd name="T5" fmla="*/ 20 h 160"/>
              <a:gd name="T6" fmla="*/ 71 w 232"/>
              <a:gd name="T7" fmla="*/ 27 h 160"/>
              <a:gd name="T8" fmla="*/ 83 w 232"/>
              <a:gd name="T9" fmla="*/ 35 h 160"/>
              <a:gd name="T10" fmla="*/ 79 w 232"/>
              <a:gd name="T11" fmla="*/ 27 h 160"/>
              <a:gd name="T12" fmla="*/ 87 w 232"/>
              <a:gd name="T13" fmla="*/ 24 h 160"/>
              <a:gd name="T14" fmla="*/ 87 w 232"/>
              <a:gd name="T15" fmla="*/ 31 h 160"/>
              <a:gd name="T16" fmla="*/ 95 w 232"/>
              <a:gd name="T17" fmla="*/ 43 h 160"/>
              <a:gd name="T18" fmla="*/ 115 w 232"/>
              <a:gd name="T19" fmla="*/ 47 h 160"/>
              <a:gd name="T20" fmla="*/ 107 w 232"/>
              <a:gd name="T21" fmla="*/ 55 h 160"/>
              <a:gd name="T22" fmla="*/ 91 w 232"/>
              <a:gd name="T23" fmla="*/ 63 h 160"/>
              <a:gd name="T24" fmla="*/ 83 w 232"/>
              <a:gd name="T25" fmla="*/ 59 h 160"/>
              <a:gd name="T26" fmla="*/ 87 w 232"/>
              <a:gd name="T27" fmla="*/ 67 h 160"/>
              <a:gd name="T28" fmla="*/ 79 w 232"/>
              <a:gd name="T29" fmla="*/ 67 h 160"/>
              <a:gd name="T30" fmla="*/ 79 w 232"/>
              <a:gd name="T31" fmla="*/ 71 h 160"/>
              <a:gd name="T32" fmla="*/ 67 w 232"/>
              <a:gd name="T33" fmla="*/ 71 h 160"/>
              <a:gd name="T34" fmla="*/ 63 w 232"/>
              <a:gd name="T35" fmla="*/ 67 h 160"/>
              <a:gd name="T36" fmla="*/ 67 w 232"/>
              <a:gd name="T37" fmla="*/ 74 h 160"/>
              <a:gd name="T38" fmla="*/ 56 w 232"/>
              <a:gd name="T39" fmla="*/ 78 h 160"/>
              <a:gd name="T40" fmla="*/ 36 w 232"/>
              <a:gd name="T41" fmla="*/ 71 h 160"/>
              <a:gd name="T42" fmla="*/ 24 w 232"/>
              <a:gd name="T43" fmla="*/ 63 h 160"/>
              <a:gd name="T44" fmla="*/ 27 w 232"/>
              <a:gd name="T45" fmla="*/ 59 h 160"/>
              <a:gd name="T46" fmla="*/ 32 w 232"/>
              <a:gd name="T47" fmla="*/ 51 h 160"/>
              <a:gd name="T48" fmla="*/ 56 w 232"/>
              <a:gd name="T49" fmla="*/ 55 h 160"/>
              <a:gd name="T50" fmla="*/ 51 w 232"/>
              <a:gd name="T51" fmla="*/ 51 h 160"/>
              <a:gd name="T52" fmla="*/ 44 w 232"/>
              <a:gd name="T53" fmla="*/ 47 h 160"/>
              <a:gd name="T54" fmla="*/ 20 w 232"/>
              <a:gd name="T55" fmla="*/ 47 h 160"/>
              <a:gd name="T56" fmla="*/ 8 w 232"/>
              <a:gd name="T57" fmla="*/ 43 h 160"/>
              <a:gd name="T58" fmla="*/ 24 w 232"/>
              <a:gd name="T59" fmla="*/ 39 h 160"/>
              <a:gd name="T60" fmla="*/ 8 w 232"/>
              <a:gd name="T61" fmla="*/ 43 h 160"/>
              <a:gd name="T62" fmla="*/ 0 w 232"/>
              <a:gd name="T63" fmla="*/ 31 h 160"/>
              <a:gd name="T64" fmla="*/ 12 w 232"/>
              <a:gd name="T65" fmla="*/ 31 h 160"/>
              <a:gd name="T66" fmla="*/ 24 w 232"/>
              <a:gd name="T67" fmla="*/ 31 h 160"/>
              <a:gd name="T68" fmla="*/ 0 w 232"/>
              <a:gd name="T69" fmla="*/ 24 h 160"/>
              <a:gd name="T70" fmla="*/ 8 w 232"/>
              <a:gd name="T71" fmla="*/ 20 h 160"/>
              <a:gd name="T72" fmla="*/ 24 w 232"/>
              <a:gd name="T73" fmla="*/ 20 h 160"/>
              <a:gd name="T74" fmla="*/ 15 w 232"/>
              <a:gd name="T75" fmla="*/ 12 h 160"/>
              <a:gd name="T76" fmla="*/ 20 w 232"/>
              <a:gd name="T77" fmla="*/ 8 h 160"/>
              <a:gd name="T78" fmla="*/ 27 w 232"/>
              <a:gd name="T79" fmla="*/ 8 h 160"/>
              <a:gd name="T80" fmla="*/ 36 w 232"/>
              <a:gd name="T81" fmla="*/ 4 h 160"/>
              <a:gd name="T82" fmla="*/ 20 w 232"/>
              <a:gd name="T83" fmla="*/ 4 h 160"/>
              <a:gd name="T84" fmla="*/ 27 w 232"/>
              <a:gd name="T85" fmla="*/ 0 h 1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2"/>
              <a:gd name="T130" fmla="*/ 0 h 160"/>
              <a:gd name="T131" fmla="*/ 232 w 232"/>
              <a:gd name="T132" fmla="*/ 160 h 1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2" h="160">
                <a:moveTo>
                  <a:pt x="64" y="0"/>
                </a:moveTo>
                <a:lnTo>
                  <a:pt x="80" y="0"/>
                </a:lnTo>
                <a:lnTo>
                  <a:pt x="96" y="8"/>
                </a:lnTo>
                <a:lnTo>
                  <a:pt x="104" y="16"/>
                </a:lnTo>
                <a:lnTo>
                  <a:pt x="112" y="24"/>
                </a:lnTo>
                <a:lnTo>
                  <a:pt x="120" y="40"/>
                </a:lnTo>
                <a:lnTo>
                  <a:pt x="144" y="48"/>
                </a:lnTo>
                <a:lnTo>
                  <a:pt x="144" y="56"/>
                </a:lnTo>
                <a:lnTo>
                  <a:pt x="152" y="64"/>
                </a:lnTo>
                <a:lnTo>
                  <a:pt x="168" y="72"/>
                </a:lnTo>
                <a:lnTo>
                  <a:pt x="168" y="64"/>
                </a:lnTo>
                <a:lnTo>
                  <a:pt x="160" y="56"/>
                </a:lnTo>
                <a:lnTo>
                  <a:pt x="160" y="48"/>
                </a:lnTo>
                <a:lnTo>
                  <a:pt x="176" y="48"/>
                </a:lnTo>
                <a:lnTo>
                  <a:pt x="184" y="64"/>
                </a:lnTo>
                <a:lnTo>
                  <a:pt x="176" y="64"/>
                </a:lnTo>
                <a:lnTo>
                  <a:pt x="192" y="72"/>
                </a:lnTo>
                <a:lnTo>
                  <a:pt x="192" y="88"/>
                </a:lnTo>
                <a:lnTo>
                  <a:pt x="216" y="88"/>
                </a:lnTo>
                <a:lnTo>
                  <a:pt x="232" y="96"/>
                </a:lnTo>
                <a:lnTo>
                  <a:pt x="232" y="104"/>
                </a:lnTo>
                <a:lnTo>
                  <a:pt x="216" y="112"/>
                </a:lnTo>
                <a:lnTo>
                  <a:pt x="192" y="120"/>
                </a:lnTo>
                <a:lnTo>
                  <a:pt x="184" y="128"/>
                </a:lnTo>
                <a:lnTo>
                  <a:pt x="176" y="128"/>
                </a:lnTo>
                <a:lnTo>
                  <a:pt x="168" y="120"/>
                </a:lnTo>
                <a:lnTo>
                  <a:pt x="160" y="128"/>
                </a:lnTo>
                <a:lnTo>
                  <a:pt x="176" y="136"/>
                </a:lnTo>
                <a:lnTo>
                  <a:pt x="168" y="144"/>
                </a:lnTo>
                <a:lnTo>
                  <a:pt x="160" y="136"/>
                </a:lnTo>
                <a:lnTo>
                  <a:pt x="152" y="144"/>
                </a:lnTo>
                <a:lnTo>
                  <a:pt x="160" y="144"/>
                </a:lnTo>
                <a:lnTo>
                  <a:pt x="152" y="160"/>
                </a:lnTo>
                <a:lnTo>
                  <a:pt x="136" y="144"/>
                </a:lnTo>
                <a:lnTo>
                  <a:pt x="136" y="136"/>
                </a:lnTo>
                <a:lnTo>
                  <a:pt x="128" y="136"/>
                </a:lnTo>
                <a:lnTo>
                  <a:pt x="120" y="144"/>
                </a:lnTo>
                <a:lnTo>
                  <a:pt x="136" y="152"/>
                </a:lnTo>
                <a:lnTo>
                  <a:pt x="120" y="152"/>
                </a:lnTo>
                <a:lnTo>
                  <a:pt x="112" y="160"/>
                </a:lnTo>
                <a:lnTo>
                  <a:pt x="72" y="152"/>
                </a:lnTo>
                <a:lnTo>
                  <a:pt x="72" y="144"/>
                </a:lnTo>
                <a:lnTo>
                  <a:pt x="64" y="136"/>
                </a:lnTo>
                <a:lnTo>
                  <a:pt x="48" y="128"/>
                </a:lnTo>
                <a:lnTo>
                  <a:pt x="64" y="128"/>
                </a:lnTo>
                <a:lnTo>
                  <a:pt x="56" y="120"/>
                </a:lnTo>
                <a:lnTo>
                  <a:pt x="40" y="120"/>
                </a:lnTo>
                <a:lnTo>
                  <a:pt x="64" y="104"/>
                </a:lnTo>
                <a:lnTo>
                  <a:pt x="88" y="112"/>
                </a:lnTo>
                <a:lnTo>
                  <a:pt x="112" y="112"/>
                </a:lnTo>
                <a:lnTo>
                  <a:pt x="80" y="104"/>
                </a:lnTo>
                <a:lnTo>
                  <a:pt x="104" y="104"/>
                </a:lnTo>
                <a:lnTo>
                  <a:pt x="104" y="96"/>
                </a:lnTo>
                <a:lnTo>
                  <a:pt x="88" y="96"/>
                </a:lnTo>
                <a:lnTo>
                  <a:pt x="80" y="96"/>
                </a:lnTo>
                <a:lnTo>
                  <a:pt x="40" y="96"/>
                </a:lnTo>
                <a:lnTo>
                  <a:pt x="24" y="96"/>
                </a:lnTo>
                <a:lnTo>
                  <a:pt x="16" y="88"/>
                </a:lnTo>
                <a:lnTo>
                  <a:pt x="40" y="88"/>
                </a:lnTo>
                <a:lnTo>
                  <a:pt x="48" y="80"/>
                </a:lnTo>
                <a:lnTo>
                  <a:pt x="32" y="88"/>
                </a:lnTo>
                <a:lnTo>
                  <a:pt x="16" y="88"/>
                </a:lnTo>
                <a:lnTo>
                  <a:pt x="8" y="80"/>
                </a:lnTo>
                <a:lnTo>
                  <a:pt x="0" y="64"/>
                </a:lnTo>
                <a:lnTo>
                  <a:pt x="8" y="64"/>
                </a:lnTo>
                <a:lnTo>
                  <a:pt x="24" y="64"/>
                </a:lnTo>
                <a:lnTo>
                  <a:pt x="48" y="72"/>
                </a:lnTo>
                <a:lnTo>
                  <a:pt x="48" y="64"/>
                </a:lnTo>
                <a:lnTo>
                  <a:pt x="24" y="64"/>
                </a:lnTo>
                <a:lnTo>
                  <a:pt x="0" y="48"/>
                </a:lnTo>
                <a:lnTo>
                  <a:pt x="24" y="48"/>
                </a:lnTo>
                <a:lnTo>
                  <a:pt x="16" y="40"/>
                </a:lnTo>
                <a:lnTo>
                  <a:pt x="32" y="40"/>
                </a:lnTo>
                <a:lnTo>
                  <a:pt x="48" y="40"/>
                </a:lnTo>
                <a:lnTo>
                  <a:pt x="56" y="40"/>
                </a:lnTo>
                <a:lnTo>
                  <a:pt x="32" y="24"/>
                </a:lnTo>
                <a:lnTo>
                  <a:pt x="32" y="16"/>
                </a:lnTo>
                <a:lnTo>
                  <a:pt x="40" y="16"/>
                </a:lnTo>
                <a:lnTo>
                  <a:pt x="48" y="24"/>
                </a:lnTo>
                <a:lnTo>
                  <a:pt x="56" y="16"/>
                </a:lnTo>
                <a:lnTo>
                  <a:pt x="48" y="16"/>
                </a:lnTo>
                <a:lnTo>
                  <a:pt x="72" y="8"/>
                </a:lnTo>
                <a:lnTo>
                  <a:pt x="64" y="8"/>
                </a:lnTo>
                <a:lnTo>
                  <a:pt x="40" y="8"/>
                </a:lnTo>
                <a:lnTo>
                  <a:pt x="40" y="0"/>
                </a:lnTo>
                <a:lnTo>
                  <a:pt x="56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2324100" y="1895475"/>
            <a:ext cx="36513" cy="9525"/>
          </a:xfrm>
          <a:custGeom>
            <a:avLst/>
            <a:gdLst>
              <a:gd name="T0" fmla="*/ 0 w 32"/>
              <a:gd name="T1" fmla="*/ 5 h 8"/>
              <a:gd name="T2" fmla="*/ 4 w 32"/>
              <a:gd name="T3" fmla="*/ 5 h 8"/>
              <a:gd name="T4" fmla="*/ 12 w 32"/>
              <a:gd name="T5" fmla="*/ 0 h 8"/>
              <a:gd name="T6" fmla="*/ 17 w 32"/>
              <a:gd name="T7" fmla="*/ 5 h 8"/>
              <a:gd name="T8" fmla="*/ 9 w 32"/>
              <a:gd name="T9" fmla="*/ 5 h 8"/>
              <a:gd name="T10" fmla="*/ 0 w 32"/>
              <a:gd name="T11" fmla="*/ 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8"/>
              <a:gd name="T20" fmla="*/ 32 w 32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8">
                <a:moveTo>
                  <a:pt x="0" y="8"/>
                </a:moveTo>
                <a:lnTo>
                  <a:pt x="8" y="8"/>
                </a:lnTo>
                <a:lnTo>
                  <a:pt x="24" y="0"/>
                </a:lnTo>
                <a:lnTo>
                  <a:pt x="32" y="8"/>
                </a:lnTo>
                <a:lnTo>
                  <a:pt x="16" y="8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2503488" y="4065588"/>
            <a:ext cx="44450" cy="19050"/>
          </a:xfrm>
          <a:custGeom>
            <a:avLst/>
            <a:gdLst>
              <a:gd name="T0" fmla="*/ 0 w 40"/>
              <a:gd name="T1" fmla="*/ 0 h 16"/>
              <a:gd name="T2" fmla="*/ 8 w 40"/>
              <a:gd name="T3" fmla="*/ 0 h 16"/>
              <a:gd name="T4" fmla="*/ 20 w 40"/>
              <a:gd name="T5" fmla="*/ 5 h 16"/>
              <a:gd name="T6" fmla="*/ 20 w 40"/>
              <a:gd name="T7" fmla="*/ 9 h 16"/>
              <a:gd name="T8" fmla="*/ 8 w 40"/>
              <a:gd name="T9" fmla="*/ 9 h 16"/>
              <a:gd name="T10" fmla="*/ 4 w 40"/>
              <a:gd name="T11" fmla="*/ 5 h 16"/>
              <a:gd name="T12" fmla="*/ 0 w 40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16"/>
              <a:gd name="T23" fmla="*/ 40 w 40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16">
                <a:moveTo>
                  <a:pt x="0" y="0"/>
                </a:moveTo>
                <a:lnTo>
                  <a:pt x="16" y="0"/>
                </a:lnTo>
                <a:lnTo>
                  <a:pt x="40" y="8"/>
                </a:lnTo>
                <a:lnTo>
                  <a:pt x="40" y="16"/>
                </a:lnTo>
                <a:lnTo>
                  <a:pt x="16" y="1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2538413" y="3897313"/>
            <a:ext cx="19050" cy="25400"/>
          </a:xfrm>
          <a:custGeom>
            <a:avLst/>
            <a:gdLst>
              <a:gd name="T0" fmla="*/ 0 w 16"/>
              <a:gd name="T1" fmla="*/ 0 h 24"/>
              <a:gd name="T2" fmla="*/ 5 w 16"/>
              <a:gd name="T3" fmla="*/ 3 h 24"/>
              <a:gd name="T4" fmla="*/ 5 w 16"/>
              <a:gd name="T5" fmla="*/ 11 h 24"/>
              <a:gd name="T6" fmla="*/ 9 w 16"/>
              <a:gd name="T7" fmla="*/ 11 h 24"/>
              <a:gd name="T8" fmla="*/ 9 w 16"/>
              <a:gd name="T9" fmla="*/ 3 h 24"/>
              <a:gd name="T10" fmla="*/ 5 w 16"/>
              <a:gd name="T11" fmla="*/ 0 h 24"/>
              <a:gd name="T12" fmla="*/ 0 w 16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4"/>
              <a:gd name="T23" fmla="*/ 16 w 1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4">
                <a:moveTo>
                  <a:pt x="0" y="0"/>
                </a:moveTo>
                <a:lnTo>
                  <a:pt x="8" y="8"/>
                </a:lnTo>
                <a:lnTo>
                  <a:pt x="8" y="24"/>
                </a:lnTo>
                <a:lnTo>
                  <a:pt x="16" y="24"/>
                </a:lnTo>
                <a:lnTo>
                  <a:pt x="16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2557463" y="3914775"/>
            <a:ext cx="17462" cy="17463"/>
          </a:xfrm>
          <a:custGeom>
            <a:avLst/>
            <a:gdLst>
              <a:gd name="T0" fmla="*/ 0 w 16"/>
              <a:gd name="T1" fmla="*/ 0 h 16"/>
              <a:gd name="T2" fmla="*/ 4 w 16"/>
              <a:gd name="T3" fmla="*/ 8 h 16"/>
              <a:gd name="T4" fmla="*/ 8 w 16"/>
              <a:gd name="T5" fmla="*/ 8 h 16"/>
              <a:gd name="T6" fmla="*/ 4 w 16"/>
              <a:gd name="T7" fmla="*/ 4 h 16"/>
              <a:gd name="T8" fmla="*/ 0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0" y="0"/>
                </a:moveTo>
                <a:lnTo>
                  <a:pt x="8" y="16"/>
                </a:lnTo>
                <a:lnTo>
                  <a:pt x="16" y="1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2574925" y="3941763"/>
            <a:ext cx="9525" cy="26987"/>
          </a:xfrm>
          <a:custGeom>
            <a:avLst/>
            <a:gdLst>
              <a:gd name="T0" fmla="*/ 0 w 8"/>
              <a:gd name="T1" fmla="*/ 0 h 24"/>
              <a:gd name="T2" fmla="*/ 0 w 8"/>
              <a:gd name="T3" fmla="*/ 12 h 24"/>
              <a:gd name="T4" fmla="*/ 5 w 8"/>
              <a:gd name="T5" fmla="*/ 12 h 24"/>
              <a:gd name="T6" fmla="*/ 0 w 8"/>
              <a:gd name="T7" fmla="*/ 4 h 24"/>
              <a:gd name="T8" fmla="*/ 0 w 8"/>
              <a:gd name="T9" fmla="*/ 4 h 24"/>
              <a:gd name="T10" fmla="*/ 0 w 8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4"/>
              <a:gd name="T20" fmla="*/ 8 w 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4">
                <a:moveTo>
                  <a:pt x="0" y="0"/>
                </a:moveTo>
                <a:lnTo>
                  <a:pt x="0" y="24"/>
                </a:lnTo>
                <a:lnTo>
                  <a:pt x="8" y="24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2592388" y="3959225"/>
            <a:ext cx="9525" cy="26988"/>
          </a:xfrm>
          <a:custGeom>
            <a:avLst/>
            <a:gdLst>
              <a:gd name="T0" fmla="*/ 0 w 8"/>
              <a:gd name="T1" fmla="*/ 4 h 24"/>
              <a:gd name="T2" fmla="*/ 5 w 8"/>
              <a:gd name="T3" fmla="*/ 4 h 24"/>
              <a:gd name="T4" fmla="*/ 5 w 8"/>
              <a:gd name="T5" fmla="*/ 8 h 24"/>
              <a:gd name="T6" fmla="*/ 0 w 8"/>
              <a:gd name="T7" fmla="*/ 8 h 24"/>
              <a:gd name="T8" fmla="*/ 0 w 8"/>
              <a:gd name="T9" fmla="*/ 12 h 24"/>
              <a:gd name="T10" fmla="*/ 5 w 8"/>
              <a:gd name="T11" fmla="*/ 8 h 24"/>
              <a:gd name="T12" fmla="*/ 5 w 8"/>
              <a:gd name="T13" fmla="*/ 4 h 24"/>
              <a:gd name="T14" fmla="*/ 0 w 8"/>
              <a:gd name="T15" fmla="*/ 0 h 24"/>
              <a:gd name="T16" fmla="*/ 0 w 8"/>
              <a:gd name="T17" fmla="*/ 4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4"/>
              <a:gd name="T29" fmla="*/ 8 w 8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4">
                <a:moveTo>
                  <a:pt x="0" y="8"/>
                </a:move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24"/>
                </a:lnTo>
                <a:lnTo>
                  <a:pt x="8" y="16"/>
                </a:ln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2592388" y="4030663"/>
            <a:ext cx="63500" cy="44450"/>
          </a:xfrm>
          <a:custGeom>
            <a:avLst/>
            <a:gdLst>
              <a:gd name="T0" fmla="*/ 29 w 56"/>
              <a:gd name="T1" fmla="*/ 12 h 40"/>
              <a:gd name="T2" fmla="*/ 29 w 56"/>
              <a:gd name="T3" fmla="*/ 0 h 40"/>
              <a:gd name="T4" fmla="*/ 21 w 56"/>
              <a:gd name="T5" fmla="*/ 0 h 40"/>
              <a:gd name="T6" fmla="*/ 16 w 56"/>
              <a:gd name="T7" fmla="*/ 0 h 40"/>
              <a:gd name="T8" fmla="*/ 8 w 56"/>
              <a:gd name="T9" fmla="*/ 0 h 40"/>
              <a:gd name="T10" fmla="*/ 8 w 56"/>
              <a:gd name="T11" fmla="*/ 4 h 40"/>
              <a:gd name="T12" fmla="*/ 16 w 56"/>
              <a:gd name="T13" fmla="*/ 4 h 40"/>
              <a:gd name="T14" fmla="*/ 16 w 56"/>
              <a:gd name="T15" fmla="*/ 8 h 40"/>
              <a:gd name="T16" fmla="*/ 21 w 56"/>
              <a:gd name="T17" fmla="*/ 12 h 40"/>
              <a:gd name="T18" fmla="*/ 16 w 56"/>
              <a:gd name="T19" fmla="*/ 12 h 40"/>
              <a:gd name="T20" fmla="*/ 8 w 56"/>
              <a:gd name="T21" fmla="*/ 12 h 40"/>
              <a:gd name="T22" fmla="*/ 0 w 56"/>
              <a:gd name="T23" fmla="*/ 12 h 40"/>
              <a:gd name="T24" fmla="*/ 0 w 56"/>
              <a:gd name="T25" fmla="*/ 15 h 40"/>
              <a:gd name="T26" fmla="*/ 8 w 56"/>
              <a:gd name="T27" fmla="*/ 20 h 40"/>
              <a:gd name="T28" fmla="*/ 12 w 56"/>
              <a:gd name="T29" fmla="*/ 20 h 40"/>
              <a:gd name="T30" fmla="*/ 24 w 56"/>
              <a:gd name="T31" fmla="*/ 20 h 40"/>
              <a:gd name="T32" fmla="*/ 29 w 56"/>
              <a:gd name="T33" fmla="*/ 12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40"/>
              <a:gd name="T53" fmla="*/ 56 w 56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40">
                <a:moveTo>
                  <a:pt x="56" y="24"/>
                </a:moveTo>
                <a:lnTo>
                  <a:pt x="56" y="0"/>
                </a:lnTo>
                <a:lnTo>
                  <a:pt x="40" y="0"/>
                </a:lnTo>
                <a:lnTo>
                  <a:pt x="32" y="0"/>
                </a:lnTo>
                <a:lnTo>
                  <a:pt x="16" y="0"/>
                </a:lnTo>
                <a:lnTo>
                  <a:pt x="16" y="8"/>
                </a:lnTo>
                <a:lnTo>
                  <a:pt x="32" y="8"/>
                </a:lnTo>
                <a:lnTo>
                  <a:pt x="32" y="16"/>
                </a:lnTo>
                <a:lnTo>
                  <a:pt x="40" y="24"/>
                </a:lnTo>
                <a:lnTo>
                  <a:pt x="32" y="24"/>
                </a:lnTo>
                <a:lnTo>
                  <a:pt x="16" y="24"/>
                </a:lnTo>
                <a:lnTo>
                  <a:pt x="0" y="24"/>
                </a:lnTo>
                <a:lnTo>
                  <a:pt x="0" y="32"/>
                </a:lnTo>
                <a:lnTo>
                  <a:pt x="16" y="40"/>
                </a:lnTo>
                <a:lnTo>
                  <a:pt x="24" y="40"/>
                </a:lnTo>
                <a:lnTo>
                  <a:pt x="48" y="40"/>
                </a:lnTo>
                <a:lnTo>
                  <a:pt x="56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2646363" y="4030663"/>
            <a:ext cx="80962" cy="53975"/>
          </a:xfrm>
          <a:custGeom>
            <a:avLst/>
            <a:gdLst>
              <a:gd name="T0" fmla="*/ 4 w 72"/>
              <a:gd name="T1" fmla="*/ 12 h 48"/>
              <a:gd name="T2" fmla="*/ 0 w 72"/>
              <a:gd name="T3" fmla="*/ 20 h 48"/>
              <a:gd name="T4" fmla="*/ 4 w 72"/>
              <a:gd name="T5" fmla="*/ 24 h 48"/>
              <a:gd name="T6" fmla="*/ 12 w 72"/>
              <a:gd name="T7" fmla="*/ 20 h 48"/>
              <a:gd name="T8" fmla="*/ 12 w 72"/>
              <a:gd name="T9" fmla="*/ 16 h 48"/>
              <a:gd name="T10" fmla="*/ 20 w 72"/>
              <a:gd name="T11" fmla="*/ 16 h 48"/>
              <a:gd name="T12" fmla="*/ 28 w 72"/>
              <a:gd name="T13" fmla="*/ 16 h 48"/>
              <a:gd name="T14" fmla="*/ 32 w 72"/>
              <a:gd name="T15" fmla="*/ 20 h 48"/>
              <a:gd name="T16" fmla="*/ 36 w 72"/>
              <a:gd name="T17" fmla="*/ 16 h 48"/>
              <a:gd name="T18" fmla="*/ 36 w 72"/>
              <a:gd name="T19" fmla="*/ 12 h 48"/>
              <a:gd name="T20" fmla="*/ 28 w 72"/>
              <a:gd name="T21" fmla="*/ 8 h 48"/>
              <a:gd name="T22" fmla="*/ 24 w 72"/>
              <a:gd name="T23" fmla="*/ 8 h 48"/>
              <a:gd name="T24" fmla="*/ 12 w 72"/>
              <a:gd name="T25" fmla="*/ 0 h 48"/>
              <a:gd name="T26" fmla="*/ 4 w 72"/>
              <a:gd name="T27" fmla="*/ 0 h 48"/>
              <a:gd name="T28" fmla="*/ 4 w 72"/>
              <a:gd name="T29" fmla="*/ 12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"/>
              <a:gd name="T46" fmla="*/ 0 h 48"/>
              <a:gd name="T47" fmla="*/ 72 w 72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" h="48">
                <a:moveTo>
                  <a:pt x="8" y="24"/>
                </a:moveTo>
                <a:lnTo>
                  <a:pt x="0" y="40"/>
                </a:lnTo>
                <a:lnTo>
                  <a:pt x="8" y="48"/>
                </a:lnTo>
                <a:lnTo>
                  <a:pt x="24" y="40"/>
                </a:lnTo>
                <a:lnTo>
                  <a:pt x="24" y="32"/>
                </a:lnTo>
                <a:lnTo>
                  <a:pt x="40" y="32"/>
                </a:lnTo>
                <a:lnTo>
                  <a:pt x="56" y="32"/>
                </a:lnTo>
                <a:lnTo>
                  <a:pt x="64" y="40"/>
                </a:lnTo>
                <a:lnTo>
                  <a:pt x="72" y="32"/>
                </a:lnTo>
                <a:lnTo>
                  <a:pt x="72" y="24"/>
                </a:lnTo>
                <a:lnTo>
                  <a:pt x="56" y="16"/>
                </a:lnTo>
                <a:lnTo>
                  <a:pt x="48" y="16"/>
                </a:lnTo>
                <a:lnTo>
                  <a:pt x="24" y="0"/>
                </a:lnTo>
                <a:lnTo>
                  <a:pt x="8" y="0"/>
                </a:lnTo>
                <a:lnTo>
                  <a:pt x="8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2752725" y="4065588"/>
            <a:ext cx="36513" cy="9525"/>
          </a:xfrm>
          <a:custGeom>
            <a:avLst/>
            <a:gdLst>
              <a:gd name="T0" fmla="*/ 0 w 32"/>
              <a:gd name="T1" fmla="*/ 0 h 8"/>
              <a:gd name="T2" fmla="*/ 4 w 32"/>
              <a:gd name="T3" fmla="*/ 0 h 8"/>
              <a:gd name="T4" fmla="*/ 12 w 32"/>
              <a:gd name="T5" fmla="*/ 0 h 8"/>
              <a:gd name="T6" fmla="*/ 17 w 32"/>
              <a:gd name="T7" fmla="*/ 0 h 8"/>
              <a:gd name="T8" fmla="*/ 12 w 32"/>
              <a:gd name="T9" fmla="*/ 5 h 8"/>
              <a:gd name="T10" fmla="*/ 0 w 32"/>
              <a:gd name="T11" fmla="*/ 5 h 8"/>
              <a:gd name="T12" fmla="*/ 0 w 32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8"/>
              <a:gd name="T23" fmla="*/ 32 w 32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8">
                <a:moveTo>
                  <a:pt x="0" y="0"/>
                </a:moveTo>
                <a:lnTo>
                  <a:pt x="8" y="0"/>
                </a:lnTo>
                <a:lnTo>
                  <a:pt x="24" y="0"/>
                </a:lnTo>
                <a:lnTo>
                  <a:pt x="32" y="0"/>
                </a:lnTo>
                <a:lnTo>
                  <a:pt x="24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449263" y="2262188"/>
            <a:ext cx="874712" cy="758825"/>
          </a:xfrm>
          <a:custGeom>
            <a:avLst/>
            <a:gdLst>
              <a:gd name="T0" fmla="*/ 257 w 784"/>
              <a:gd name="T1" fmla="*/ 24 h 680"/>
              <a:gd name="T2" fmla="*/ 217 w 784"/>
              <a:gd name="T3" fmla="*/ 24 h 680"/>
              <a:gd name="T4" fmla="*/ 186 w 784"/>
              <a:gd name="T5" fmla="*/ 15 h 680"/>
              <a:gd name="T6" fmla="*/ 166 w 784"/>
              <a:gd name="T7" fmla="*/ 15 h 680"/>
              <a:gd name="T8" fmla="*/ 142 w 784"/>
              <a:gd name="T9" fmla="*/ 12 h 680"/>
              <a:gd name="T10" fmla="*/ 122 w 784"/>
              <a:gd name="T11" fmla="*/ 12 h 680"/>
              <a:gd name="T12" fmla="*/ 115 w 784"/>
              <a:gd name="T13" fmla="*/ 0 h 680"/>
              <a:gd name="T14" fmla="*/ 79 w 784"/>
              <a:gd name="T15" fmla="*/ 15 h 680"/>
              <a:gd name="T16" fmla="*/ 51 w 784"/>
              <a:gd name="T17" fmla="*/ 27 h 680"/>
              <a:gd name="T18" fmla="*/ 15 w 784"/>
              <a:gd name="T19" fmla="*/ 51 h 680"/>
              <a:gd name="T20" fmla="*/ 32 w 784"/>
              <a:gd name="T21" fmla="*/ 63 h 680"/>
              <a:gd name="T22" fmla="*/ 51 w 784"/>
              <a:gd name="T23" fmla="*/ 75 h 680"/>
              <a:gd name="T24" fmla="*/ 63 w 784"/>
              <a:gd name="T25" fmla="*/ 79 h 680"/>
              <a:gd name="T26" fmla="*/ 83 w 784"/>
              <a:gd name="T27" fmla="*/ 83 h 680"/>
              <a:gd name="T28" fmla="*/ 71 w 784"/>
              <a:gd name="T29" fmla="*/ 95 h 680"/>
              <a:gd name="T30" fmla="*/ 39 w 784"/>
              <a:gd name="T31" fmla="*/ 99 h 680"/>
              <a:gd name="T32" fmla="*/ 24 w 784"/>
              <a:gd name="T33" fmla="*/ 91 h 680"/>
              <a:gd name="T34" fmla="*/ 8 w 784"/>
              <a:gd name="T35" fmla="*/ 103 h 680"/>
              <a:gd name="T36" fmla="*/ 15 w 784"/>
              <a:gd name="T37" fmla="*/ 115 h 680"/>
              <a:gd name="T38" fmla="*/ 20 w 784"/>
              <a:gd name="T39" fmla="*/ 134 h 680"/>
              <a:gd name="T40" fmla="*/ 51 w 784"/>
              <a:gd name="T41" fmla="*/ 134 h 680"/>
              <a:gd name="T42" fmla="*/ 75 w 784"/>
              <a:gd name="T43" fmla="*/ 127 h 680"/>
              <a:gd name="T44" fmla="*/ 75 w 784"/>
              <a:gd name="T45" fmla="*/ 150 h 680"/>
              <a:gd name="T46" fmla="*/ 44 w 784"/>
              <a:gd name="T47" fmla="*/ 166 h 680"/>
              <a:gd name="T48" fmla="*/ 27 w 784"/>
              <a:gd name="T49" fmla="*/ 182 h 680"/>
              <a:gd name="T50" fmla="*/ 27 w 784"/>
              <a:gd name="T51" fmla="*/ 209 h 680"/>
              <a:gd name="T52" fmla="*/ 39 w 784"/>
              <a:gd name="T53" fmla="*/ 233 h 680"/>
              <a:gd name="T54" fmla="*/ 59 w 784"/>
              <a:gd name="T55" fmla="*/ 226 h 680"/>
              <a:gd name="T56" fmla="*/ 59 w 784"/>
              <a:gd name="T57" fmla="*/ 257 h 680"/>
              <a:gd name="T58" fmla="*/ 83 w 784"/>
              <a:gd name="T59" fmla="*/ 253 h 680"/>
              <a:gd name="T60" fmla="*/ 99 w 784"/>
              <a:gd name="T61" fmla="*/ 257 h 680"/>
              <a:gd name="T62" fmla="*/ 110 w 784"/>
              <a:gd name="T63" fmla="*/ 257 h 680"/>
              <a:gd name="T64" fmla="*/ 91 w 784"/>
              <a:gd name="T65" fmla="*/ 292 h 680"/>
              <a:gd name="T66" fmla="*/ 75 w 784"/>
              <a:gd name="T67" fmla="*/ 309 h 680"/>
              <a:gd name="T68" fmla="*/ 51 w 784"/>
              <a:gd name="T69" fmla="*/ 321 h 680"/>
              <a:gd name="T70" fmla="*/ 32 w 784"/>
              <a:gd name="T71" fmla="*/ 336 h 680"/>
              <a:gd name="T72" fmla="*/ 51 w 784"/>
              <a:gd name="T73" fmla="*/ 328 h 680"/>
              <a:gd name="T74" fmla="*/ 75 w 784"/>
              <a:gd name="T75" fmla="*/ 316 h 680"/>
              <a:gd name="T76" fmla="*/ 110 w 784"/>
              <a:gd name="T77" fmla="*/ 292 h 680"/>
              <a:gd name="T78" fmla="*/ 134 w 784"/>
              <a:gd name="T79" fmla="*/ 273 h 680"/>
              <a:gd name="T80" fmla="*/ 146 w 784"/>
              <a:gd name="T81" fmla="*/ 249 h 680"/>
              <a:gd name="T82" fmla="*/ 150 w 784"/>
              <a:gd name="T83" fmla="*/ 237 h 680"/>
              <a:gd name="T84" fmla="*/ 182 w 784"/>
              <a:gd name="T85" fmla="*/ 202 h 680"/>
              <a:gd name="T86" fmla="*/ 182 w 784"/>
              <a:gd name="T87" fmla="*/ 209 h 680"/>
              <a:gd name="T88" fmla="*/ 166 w 784"/>
              <a:gd name="T89" fmla="*/ 237 h 680"/>
              <a:gd name="T90" fmla="*/ 174 w 784"/>
              <a:gd name="T91" fmla="*/ 245 h 680"/>
              <a:gd name="T92" fmla="*/ 202 w 784"/>
              <a:gd name="T93" fmla="*/ 221 h 680"/>
              <a:gd name="T94" fmla="*/ 209 w 784"/>
              <a:gd name="T95" fmla="*/ 205 h 680"/>
              <a:gd name="T96" fmla="*/ 221 w 784"/>
              <a:gd name="T97" fmla="*/ 214 h 680"/>
              <a:gd name="T98" fmla="*/ 241 w 784"/>
              <a:gd name="T99" fmla="*/ 229 h 680"/>
              <a:gd name="T100" fmla="*/ 273 w 784"/>
              <a:gd name="T101" fmla="*/ 233 h 680"/>
              <a:gd name="T102" fmla="*/ 304 w 784"/>
              <a:gd name="T103" fmla="*/ 245 h 680"/>
              <a:gd name="T104" fmla="*/ 320 w 784"/>
              <a:gd name="T105" fmla="*/ 257 h 680"/>
              <a:gd name="T106" fmla="*/ 332 w 784"/>
              <a:gd name="T107" fmla="*/ 261 h 680"/>
              <a:gd name="T108" fmla="*/ 344 w 784"/>
              <a:gd name="T109" fmla="*/ 261 h 680"/>
              <a:gd name="T110" fmla="*/ 363 w 784"/>
              <a:gd name="T111" fmla="*/ 292 h 680"/>
              <a:gd name="T112" fmla="*/ 372 w 784"/>
              <a:gd name="T113" fmla="*/ 316 h 680"/>
              <a:gd name="T114" fmla="*/ 387 w 784"/>
              <a:gd name="T115" fmla="*/ 324 h 680"/>
              <a:gd name="T116" fmla="*/ 368 w 784"/>
              <a:gd name="T117" fmla="*/ 289 h 680"/>
              <a:gd name="T118" fmla="*/ 332 w 784"/>
              <a:gd name="T119" fmla="*/ 237 h 680"/>
              <a:gd name="T120" fmla="*/ 297 w 784"/>
              <a:gd name="T121" fmla="*/ 226 h 680"/>
              <a:gd name="T122" fmla="*/ 277 w 784"/>
              <a:gd name="T123" fmla="*/ 221 h 6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84"/>
              <a:gd name="T187" fmla="*/ 0 h 680"/>
              <a:gd name="T188" fmla="*/ 784 w 784"/>
              <a:gd name="T189" fmla="*/ 680 h 6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84" h="680">
                <a:moveTo>
                  <a:pt x="560" y="64"/>
                </a:moveTo>
                <a:lnTo>
                  <a:pt x="536" y="56"/>
                </a:lnTo>
                <a:lnTo>
                  <a:pt x="528" y="56"/>
                </a:lnTo>
                <a:lnTo>
                  <a:pt x="520" y="48"/>
                </a:lnTo>
                <a:lnTo>
                  <a:pt x="504" y="48"/>
                </a:lnTo>
                <a:lnTo>
                  <a:pt x="472" y="56"/>
                </a:lnTo>
                <a:lnTo>
                  <a:pt x="456" y="48"/>
                </a:lnTo>
                <a:lnTo>
                  <a:pt x="440" y="48"/>
                </a:lnTo>
                <a:lnTo>
                  <a:pt x="432" y="48"/>
                </a:lnTo>
                <a:lnTo>
                  <a:pt x="408" y="40"/>
                </a:lnTo>
                <a:lnTo>
                  <a:pt x="392" y="32"/>
                </a:lnTo>
                <a:lnTo>
                  <a:pt x="376" y="32"/>
                </a:lnTo>
                <a:lnTo>
                  <a:pt x="352" y="32"/>
                </a:lnTo>
                <a:lnTo>
                  <a:pt x="336" y="40"/>
                </a:lnTo>
                <a:lnTo>
                  <a:pt x="328" y="32"/>
                </a:lnTo>
                <a:lnTo>
                  <a:pt x="336" y="32"/>
                </a:lnTo>
                <a:lnTo>
                  <a:pt x="312" y="24"/>
                </a:lnTo>
                <a:lnTo>
                  <a:pt x="320" y="16"/>
                </a:lnTo>
                <a:lnTo>
                  <a:pt x="304" y="16"/>
                </a:lnTo>
                <a:lnTo>
                  <a:pt x="288" y="24"/>
                </a:lnTo>
                <a:lnTo>
                  <a:pt x="272" y="16"/>
                </a:lnTo>
                <a:lnTo>
                  <a:pt x="264" y="16"/>
                </a:lnTo>
                <a:lnTo>
                  <a:pt x="256" y="24"/>
                </a:lnTo>
                <a:lnTo>
                  <a:pt x="248" y="24"/>
                </a:lnTo>
                <a:lnTo>
                  <a:pt x="240" y="16"/>
                </a:lnTo>
                <a:lnTo>
                  <a:pt x="256" y="8"/>
                </a:lnTo>
                <a:lnTo>
                  <a:pt x="248" y="8"/>
                </a:lnTo>
                <a:lnTo>
                  <a:pt x="232" y="0"/>
                </a:lnTo>
                <a:lnTo>
                  <a:pt x="208" y="24"/>
                </a:lnTo>
                <a:lnTo>
                  <a:pt x="184" y="24"/>
                </a:lnTo>
                <a:lnTo>
                  <a:pt x="184" y="16"/>
                </a:lnTo>
                <a:lnTo>
                  <a:pt x="160" y="32"/>
                </a:lnTo>
                <a:lnTo>
                  <a:pt x="144" y="40"/>
                </a:lnTo>
                <a:lnTo>
                  <a:pt x="136" y="40"/>
                </a:lnTo>
                <a:lnTo>
                  <a:pt x="112" y="48"/>
                </a:lnTo>
                <a:lnTo>
                  <a:pt x="104" y="56"/>
                </a:lnTo>
                <a:lnTo>
                  <a:pt x="96" y="80"/>
                </a:lnTo>
                <a:lnTo>
                  <a:pt x="80" y="96"/>
                </a:lnTo>
                <a:lnTo>
                  <a:pt x="32" y="96"/>
                </a:lnTo>
                <a:lnTo>
                  <a:pt x="32" y="104"/>
                </a:lnTo>
                <a:lnTo>
                  <a:pt x="24" y="104"/>
                </a:lnTo>
                <a:lnTo>
                  <a:pt x="32" y="112"/>
                </a:lnTo>
                <a:lnTo>
                  <a:pt x="48" y="120"/>
                </a:lnTo>
                <a:lnTo>
                  <a:pt x="64" y="128"/>
                </a:lnTo>
                <a:lnTo>
                  <a:pt x="80" y="136"/>
                </a:lnTo>
                <a:lnTo>
                  <a:pt x="88" y="152"/>
                </a:lnTo>
                <a:lnTo>
                  <a:pt x="96" y="152"/>
                </a:lnTo>
                <a:lnTo>
                  <a:pt x="104" y="152"/>
                </a:lnTo>
                <a:lnTo>
                  <a:pt x="120" y="152"/>
                </a:lnTo>
                <a:lnTo>
                  <a:pt x="128" y="152"/>
                </a:lnTo>
                <a:lnTo>
                  <a:pt x="136" y="152"/>
                </a:lnTo>
                <a:lnTo>
                  <a:pt x="128" y="160"/>
                </a:lnTo>
                <a:lnTo>
                  <a:pt x="128" y="168"/>
                </a:lnTo>
                <a:lnTo>
                  <a:pt x="136" y="176"/>
                </a:lnTo>
                <a:lnTo>
                  <a:pt x="152" y="168"/>
                </a:lnTo>
                <a:lnTo>
                  <a:pt x="168" y="168"/>
                </a:lnTo>
                <a:lnTo>
                  <a:pt x="176" y="176"/>
                </a:lnTo>
                <a:lnTo>
                  <a:pt x="168" y="176"/>
                </a:lnTo>
                <a:lnTo>
                  <a:pt x="144" y="184"/>
                </a:lnTo>
                <a:lnTo>
                  <a:pt x="144" y="192"/>
                </a:lnTo>
                <a:lnTo>
                  <a:pt x="136" y="192"/>
                </a:lnTo>
                <a:lnTo>
                  <a:pt x="128" y="200"/>
                </a:lnTo>
                <a:lnTo>
                  <a:pt x="104" y="192"/>
                </a:lnTo>
                <a:lnTo>
                  <a:pt x="80" y="200"/>
                </a:lnTo>
                <a:lnTo>
                  <a:pt x="80" y="192"/>
                </a:lnTo>
                <a:lnTo>
                  <a:pt x="88" y="176"/>
                </a:lnTo>
                <a:lnTo>
                  <a:pt x="64" y="176"/>
                </a:lnTo>
                <a:lnTo>
                  <a:pt x="48" y="184"/>
                </a:lnTo>
                <a:lnTo>
                  <a:pt x="40" y="192"/>
                </a:lnTo>
                <a:lnTo>
                  <a:pt x="24" y="192"/>
                </a:lnTo>
                <a:lnTo>
                  <a:pt x="24" y="208"/>
                </a:lnTo>
                <a:lnTo>
                  <a:pt x="16" y="208"/>
                </a:lnTo>
                <a:lnTo>
                  <a:pt x="0" y="224"/>
                </a:lnTo>
                <a:lnTo>
                  <a:pt x="16" y="232"/>
                </a:lnTo>
                <a:lnTo>
                  <a:pt x="24" y="232"/>
                </a:lnTo>
                <a:lnTo>
                  <a:pt x="32" y="232"/>
                </a:lnTo>
                <a:lnTo>
                  <a:pt x="40" y="240"/>
                </a:lnTo>
                <a:lnTo>
                  <a:pt x="32" y="240"/>
                </a:lnTo>
                <a:lnTo>
                  <a:pt x="24" y="240"/>
                </a:lnTo>
                <a:lnTo>
                  <a:pt x="40" y="272"/>
                </a:lnTo>
                <a:lnTo>
                  <a:pt x="64" y="272"/>
                </a:lnTo>
                <a:lnTo>
                  <a:pt x="72" y="264"/>
                </a:lnTo>
                <a:lnTo>
                  <a:pt x="88" y="272"/>
                </a:lnTo>
                <a:lnTo>
                  <a:pt x="104" y="272"/>
                </a:lnTo>
                <a:lnTo>
                  <a:pt x="112" y="264"/>
                </a:lnTo>
                <a:lnTo>
                  <a:pt x="128" y="256"/>
                </a:lnTo>
                <a:lnTo>
                  <a:pt x="136" y="256"/>
                </a:lnTo>
                <a:lnTo>
                  <a:pt x="152" y="256"/>
                </a:lnTo>
                <a:lnTo>
                  <a:pt x="152" y="272"/>
                </a:lnTo>
                <a:lnTo>
                  <a:pt x="136" y="272"/>
                </a:lnTo>
                <a:lnTo>
                  <a:pt x="152" y="288"/>
                </a:lnTo>
                <a:lnTo>
                  <a:pt x="152" y="304"/>
                </a:lnTo>
                <a:lnTo>
                  <a:pt x="136" y="328"/>
                </a:lnTo>
                <a:lnTo>
                  <a:pt x="120" y="328"/>
                </a:lnTo>
                <a:lnTo>
                  <a:pt x="104" y="328"/>
                </a:lnTo>
                <a:lnTo>
                  <a:pt x="88" y="336"/>
                </a:lnTo>
                <a:lnTo>
                  <a:pt x="80" y="328"/>
                </a:lnTo>
                <a:lnTo>
                  <a:pt x="64" y="352"/>
                </a:lnTo>
                <a:lnTo>
                  <a:pt x="64" y="368"/>
                </a:lnTo>
                <a:lnTo>
                  <a:pt x="56" y="368"/>
                </a:lnTo>
                <a:lnTo>
                  <a:pt x="48" y="392"/>
                </a:lnTo>
                <a:lnTo>
                  <a:pt x="40" y="400"/>
                </a:lnTo>
                <a:lnTo>
                  <a:pt x="40" y="408"/>
                </a:lnTo>
                <a:lnTo>
                  <a:pt x="56" y="424"/>
                </a:lnTo>
                <a:lnTo>
                  <a:pt x="64" y="432"/>
                </a:lnTo>
                <a:lnTo>
                  <a:pt x="56" y="448"/>
                </a:lnTo>
                <a:lnTo>
                  <a:pt x="48" y="448"/>
                </a:lnTo>
                <a:lnTo>
                  <a:pt x="80" y="472"/>
                </a:lnTo>
                <a:lnTo>
                  <a:pt x="96" y="472"/>
                </a:lnTo>
                <a:lnTo>
                  <a:pt x="112" y="472"/>
                </a:lnTo>
                <a:lnTo>
                  <a:pt x="112" y="464"/>
                </a:lnTo>
                <a:lnTo>
                  <a:pt x="120" y="456"/>
                </a:lnTo>
                <a:lnTo>
                  <a:pt x="120" y="472"/>
                </a:lnTo>
                <a:lnTo>
                  <a:pt x="120" y="488"/>
                </a:lnTo>
                <a:lnTo>
                  <a:pt x="128" y="504"/>
                </a:lnTo>
                <a:lnTo>
                  <a:pt x="120" y="520"/>
                </a:lnTo>
                <a:lnTo>
                  <a:pt x="136" y="520"/>
                </a:lnTo>
                <a:lnTo>
                  <a:pt x="160" y="504"/>
                </a:lnTo>
                <a:lnTo>
                  <a:pt x="160" y="512"/>
                </a:lnTo>
                <a:lnTo>
                  <a:pt x="168" y="512"/>
                </a:lnTo>
                <a:lnTo>
                  <a:pt x="176" y="528"/>
                </a:lnTo>
                <a:lnTo>
                  <a:pt x="184" y="528"/>
                </a:lnTo>
                <a:lnTo>
                  <a:pt x="192" y="512"/>
                </a:lnTo>
                <a:lnTo>
                  <a:pt x="200" y="520"/>
                </a:lnTo>
                <a:lnTo>
                  <a:pt x="208" y="520"/>
                </a:lnTo>
                <a:lnTo>
                  <a:pt x="216" y="520"/>
                </a:lnTo>
                <a:lnTo>
                  <a:pt x="224" y="512"/>
                </a:lnTo>
                <a:lnTo>
                  <a:pt x="224" y="520"/>
                </a:lnTo>
                <a:lnTo>
                  <a:pt x="216" y="544"/>
                </a:lnTo>
                <a:lnTo>
                  <a:pt x="216" y="568"/>
                </a:lnTo>
                <a:lnTo>
                  <a:pt x="200" y="568"/>
                </a:lnTo>
                <a:lnTo>
                  <a:pt x="184" y="592"/>
                </a:lnTo>
                <a:lnTo>
                  <a:pt x="168" y="600"/>
                </a:lnTo>
                <a:lnTo>
                  <a:pt x="160" y="616"/>
                </a:lnTo>
                <a:lnTo>
                  <a:pt x="160" y="624"/>
                </a:lnTo>
                <a:lnTo>
                  <a:pt x="152" y="624"/>
                </a:lnTo>
                <a:lnTo>
                  <a:pt x="144" y="624"/>
                </a:lnTo>
                <a:lnTo>
                  <a:pt x="128" y="624"/>
                </a:lnTo>
                <a:lnTo>
                  <a:pt x="112" y="640"/>
                </a:lnTo>
                <a:lnTo>
                  <a:pt x="104" y="648"/>
                </a:lnTo>
                <a:lnTo>
                  <a:pt x="96" y="656"/>
                </a:lnTo>
                <a:lnTo>
                  <a:pt x="88" y="656"/>
                </a:lnTo>
                <a:lnTo>
                  <a:pt x="72" y="664"/>
                </a:lnTo>
                <a:lnTo>
                  <a:pt x="64" y="680"/>
                </a:lnTo>
                <a:lnTo>
                  <a:pt x="72" y="680"/>
                </a:lnTo>
                <a:lnTo>
                  <a:pt x="80" y="680"/>
                </a:lnTo>
                <a:lnTo>
                  <a:pt x="96" y="664"/>
                </a:lnTo>
                <a:lnTo>
                  <a:pt x="104" y="664"/>
                </a:lnTo>
                <a:lnTo>
                  <a:pt x="120" y="648"/>
                </a:lnTo>
                <a:lnTo>
                  <a:pt x="128" y="640"/>
                </a:lnTo>
                <a:lnTo>
                  <a:pt x="136" y="640"/>
                </a:lnTo>
                <a:lnTo>
                  <a:pt x="152" y="640"/>
                </a:lnTo>
                <a:lnTo>
                  <a:pt x="168" y="632"/>
                </a:lnTo>
                <a:lnTo>
                  <a:pt x="184" y="624"/>
                </a:lnTo>
                <a:lnTo>
                  <a:pt x="192" y="616"/>
                </a:lnTo>
                <a:lnTo>
                  <a:pt x="224" y="592"/>
                </a:lnTo>
                <a:lnTo>
                  <a:pt x="240" y="584"/>
                </a:lnTo>
                <a:lnTo>
                  <a:pt x="240" y="568"/>
                </a:lnTo>
                <a:lnTo>
                  <a:pt x="256" y="560"/>
                </a:lnTo>
                <a:lnTo>
                  <a:pt x="272" y="552"/>
                </a:lnTo>
                <a:lnTo>
                  <a:pt x="288" y="536"/>
                </a:lnTo>
                <a:lnTo>
                  <a:pt x="288" y="520"/>
                </a:lnTo>
                <a:lnTo>
                  <a:pt x="296" y="520"/>
                </a:lnTo>
                <a:lnTo>
                  <a:pt x="296" y="504"/>
                </a:lnTo>
                <a:lnTo>
                  <a:pt x="288" y="504"/>
                </a:lnTo>
                <a:lnTo>
                  <a:pt x="288" y="496"/>
                </a:lnTo>
                <a:lnTo>
                  <a:pt x="296" y="480"/>
                </a:lnTo>
                <a:lnTo>
                  <a:pt x="304" y="480"/>
                </a:lnTo>
                <a:lnTo>
                  <a:pt x="320" y="472"/>
                </a:lnTo>
                <a:lnTo>
                  <a:pt x="312" y="456"/>
                </a:lnTo>
                <a:lnTo>
                  <a:pt x="352" y="408"/>
                </a:lnTo>
                <a:lnTo>
                  <a:pt x="368" y="408"/>
                </a:lnTo>
                <a:lnTo>
                  <a:pt x="376" y="400"/>
                </a:lnTo>
                <a:lnTo>
                  <a:pt x="384" y="400"/>
                </a:lnTo>
                <a:lnTo>
                  <a:pt x="376" y="424"/>
                </a:lnTo>
                <a:lnTo>
                  <a:pt x="368" y="424"/>
                </a:lnTo>
                <a:lnTo>
                  <a:pt x="344" y="440"/>
                </a:lnTo>
                <a:lnTo>
                  <a:pt x="344" y="448"/>
                </a:lnTo>
                <a:lnTo>
                  <a:pt x="336" y="472"/>
                </a:lnTo>
                <a:lnTo>
                  <a:pt x="336" y="480"/>
                </a:lnTo>
                <a:lnTo>
                  <a:pt x="344" y="480"/>
                </a:lnTo>
                <a:lnTo>
                  <a:pt x="336" y="488"/>
                </a:lnTo>
                <a:lnTo>
                  <a:pt x="328" y="496"/>
                </a:lnTo>
                <a:lnTo>
                  <a:pt x="352" y="496"/>
                </a:lnTo>
                <a:lnTo>
                  <a:pt x="368" y="480"/>
                </a:lnTo>
                <a:lnTo>
                  <a:pt x="384" y="464"/>
                </a:lnTo>
                <a:lnTo>
                  <a:pt x="400" y="464"/>
                </a:lnTo>
                <a:lnTo>
                  <a:pt x="408" y="448"/>
                </a:lnTo>
                <a:lnTo>
                  <a:pt x="408" y="440"/>
                </a:lnTo>
                <a:lnTo>
                  <a:pt x="400" y="432"/>
                </a:lnTo>
                <a:lnTo>
                  <a:pt x="416" y="416"/>
                </a:lnTo>
                <a:lnTo>
                  <a:pt x="424" y="416"/>
                </a:lnTo>
                <a:lnTo>
                  <a:pt x="416" y="424"/>
                </a:lnTo>
                <a:lnTo>
                  <a:pt x="424" y="424"/>
                </a:lnTo>
                <a:lnTo>
                  <a:pt x="440" y="424"/>
                </a:lnTo>
                <a:lnTo>
                  <a:pt x="448" y="432"/>
                </a:lnTo>
                <a:lnTo>
                  <a:pt x="464" y="448"/>
                </a:lnTo>
                <a:lnTo>
                  <a:pt x="480" y="440"/>
                </a:lnTo>
                <a:lnTo>
                  <a:pt x="480" y="448"/>
                </a:lnTo>
                <a:lnTo>
                  <a:pt x="488" y="464"/>
                </a:lnTo>
                <a:lnTo>
                  <a:pt x="512" y="464"/>
                </a:lnTo>
                <a:lnTo>
                  <a:pt x="520" y="464"/>
                </a:lnTo>
                <a:lnTo>
                  <a:pt x="528" y="472"/>
                </a:lnTo>
                <a:lnTo>
                  <a:pt x="552" y="472"/>
                </a:lnTo>
                <a:lnTo>
                  <a:pt x="576" y="480"/>
                </a:lnTo>
                <a:lnTo>
                  <a:pt x="584" y="472"/>
                </a:lnTo>
                <a:lnTo>
                  <a:pt x="584" y="488"/>
                </a:lnTo>
                <a:lnTo>
                  <a:pt x="616" y="496"/>
                </a:lnTo>
                <a:lnTo>
                  <a:pt x="616" y="512"/>
                </a:lnTo>
                <a:lnTo>
                  <a:pt x="632" y="528"/>
                </a:lnTo>
                <a:lnTo>
                  <a:pt x="656" y="528"/>
                </a:lnTo>
                <a:lnTo>
                  <a:pt x="648" y="520"/>
                </a:lnTo>
                <a:lnTo>
                  <a:pt x="648" y="512"/>
                </a:lnTo>
                <a:lnTo>
                  <a:pt x="656" y="512"/>
                </a:lnTo>
                <a:lnTo>
                  <a:pt x="664" y="528"/>
                </a:lnTo>
                <a:lnTo>
                  <a:pt x="672" y="528"/>
                </a:lnTo>
                <a:lnTo>
                  <a:pt x="680" y="504"/>
                </a:lnTo>
                <a:lnTo>
                  <a:pt x="680" y="520"/>
                </a:lnTo>
                <a:lnTo>
                  <a:pt x="688" y="528"/>
                </a:lnTo>
                <a:lnTo>
                  <a:pt x="696" y="528"/>
                </a:lnTo>
                <a:lnTo>
                  <a:pt x="712" y="560"/>
                </a:lnTo>
                <a:lnTo>
                  <a:pt x="712" y="576"/>
                </a:lnTo>
                <a:lnTo>
                  <a:pt x="728" y="584"/>
                </a:lnTo>
                <a:lnTo>
                  <a:pt x="736" y="592"/>
                </a:lnTo>
                <a:lnTo>
                  <a:pt x="736" y="608"/>
                </a:lnTo>
                <a:lnTo>
                  <a:pt x="744" y="624"/>
                </a:lnTo>
                <a:lnTo>
                  <a:pt x="744" y="632"/>
                </a:lnTo>
                <a:lnTo>
                  <a:pt x="752" y="640"/>
                </a:lnTo>
                <a:lnTo>
                  <a:pt x="760" y="640"/>
                </a:lnTo>
                <a:lnTo>
                  <a:pt x="768" y="656"/>
                </a:lnTo>
                <a:lnTo>
                  <a:pt x="776" y="664"/>
                </a:lnTo>
                <a:lnTo>
                  <a:pt x="784" y="656"/>
                </a:lnTo>
                <a:lnTo>
                  <a:pt x="784" y="640"/>
                </a:lnTo>
                <a:lnTo>
                  <a:pt x="784" y="616"/>
                </a:lnTo>
                <a:lnTo>
                  <a:pt x="760" y="600"/>
                </a:lnTo>
                <a:lnTo>
                  <a:pt x="744" y="584"/>
                </a:lnTo>
                <a:lnTo>
                  <a:pt x="720" y="528"/>
                </a:lnTo>
                <a:lnTo>
                  <a:pt x="704" y="520"/>
                </a:lnTo>
                <a:lnTo>
                  <a:pt x="688" y="488"/>
                </a:lnTo>
                <a:lnTo>
                  <a:pt x="672" y="480"/>
                </a:lnTo>
                <a:lnTo>
                  <a:pt x="656" y="480"/>
                </a:lnTo>
                <a:lnTo>
                  <a:pt x="640" y="496"/>
                </a:lnTo>
                <a:lnTo>
                  <a:pt x="632" y="496"/>
                </a:lnTo>
                <a:lnTo>
                  <a:pt x="600" y="456"/>
                </a:lnTo>
                <a:lnTo>
                  <a:pt x="592" y="440"/>
                </a:lnTo>
                <a:lnTo>
                  <a:pt x="584" y="448"/>
                </a:lnTo>
                <a:lnTo>
                  <a:pt x="576" y="464"/>
                </a:lnTo>
                <a:lnTo>
                  <a:pt x="560" y="448"/>
                </a:lnTo>
                <a:lnTo>
                  <a:pt x="56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1069975" y="2235200"/>
            <a:ext cx="1946275" cy="1214438"/>
          </a:xfrm>
          <a:custGeom>
            <a:avLst/>
            <a:gdLst>
              <a:gd name="T0" fmla="*/ 569 w 1744"/>
              <a:gd name="T1" fmla="*/ 463 h 1088"/>
              <a:gd name="T2" fmla="*/ 668 w 1744"/>
              <a:gd name="T3" fmla="*/ 494 h 1088"/>
              <a:gd name="T4" fmla="*/ 743 w 1744"/>
              <a:gd name="T5" fmla="*/ 487 h 1088"/>
              <a:gd name="T6" fmla="*/ 771 w 1744"/>
              <a:gd name="T7" fmla="*/ 491 h 1088"/>
              <a:gd name="T8" fmla="*/ 779 w 1744"/>
              <a:gd name="T9" fmla="*/ 494 h 1088"/>
              <a:gd name="T10" fmla="*/ 794 w 1744"/>
              <a:gd name="T11" fmla="*/ 482 h 1088"/>
              <a:gd name="T12" fmla="*/ 751 w 1744"/>
              <a:gd name="T13" fmla="*/ 447 h 1088"/>
              <a:gd name="T14" fmla="*/ 747 w 1744"/>
              <a:gd name="T15" fmla="*/ 435 h 1088"/>
              <a:gd name="T16" fmla="*/ 708 w 1744"/>
              <a:gd name="T17" fmla="*/ 459 h 1088"/>
              <a:gd name="T18" fmla="*/ 763 w 1744"/>
              <a:gd name="T19" fmla="*/ 416 h 1088"/>
              <a:gd name="T20" fmla="*/ 838 w 1744"/>
              <a:gd name="T21" fmla="*/ 396 h 1088"/>
              <a:gd name="T22" fmla="*/ 846 w 1744"/>
              <a:gd name="T23" fmla="*/ 360 h 1088"/>
              <a:gd name="T24" fmla="*/ 818 w 1744"/>
              <a:gd name="T25" fmla="*/ 360 h 1088"/>
              <a:gd name="T26" fmla="*/ 815 w 1744"/>
              <a:gd name="T27" fmla="*/ 328 h 1088"/>
              <a:gd name="T28" fmla="*/ 799 w 1744"/>
              <a:gd name="T29" fmla="*/ 293 h 1088"/>
              <a:gd name="T30" fmla="*/ 775 w 1744"/>
              <a:gd name="T31" fmla="*/ 233 h 1088"/>
              <a:gd name="T32" fmla="*/ 751 w 1744"/>
              <a:gd name="T33" fmla="*/ 265 h 1088"/>
              <a:gd name="T34" fmla="*/ 716 w 1744"/>
              <a:gd name="T35" fmla="*/ 265 h 1088"/>
              <a:gd name="T36" fmla="*/ 720 w 1744"/>
              <a:gd name="T37" fmla="*/ 226 h 1088"/>
              <a:gd name="T38" fmla="*/ 696 w 1744"/>
              <a:gd name="T39" fmla="*/ 206 h 1088"/>
              <a:gd name="T40" fmla="*/ 648 w 1744"/>
              <a:gd name="T41" fmla="*/ 190 h 1088"/>
              <a:gd name="T42" fmla="*/ 636 w 1744"/>
              <a:gd name="T43" fmla="*/ 221 h 1088"/>
              <a:gd name="T44" fmla="*/ 640 w 1744"/>
              <a:gd name="T45" fmla="*/ 277 h 1088"/>
              <a:gd name="T46" fmla="*/ 625 w 1744"/>
              <a:gd name="T47" fmla="*/ 340 h 1088"/>
              <a:gd name="T48" fmla="*/ 628 w 1744"/>
              <a:gd name="T49" fmla="*/ 396 h 1088"/>
              <a:gd name="T50" fmla="*/ 597 w 1744"/>
              <a:gd name="T51" fmla="*/ 372 h 1088"/>
              <a:gd name="T52" fmla="*/ 562 w 1744"/>
              <a:gd name="T53" fmla="*/ 324 h 1088"/>
              <a:gd name="T54" fmla="*/ 514 w 1744"/>
              <a:gd name="T55" fmla="*/ 293 h 1088"/>
              <a:gd name="T56" fmla="*/ 475 w 1744"/>
              <a:gd name="T57" fmla="*/ 261 h 1088"/>
              <a:gd name="T58" fmla="*/ 486 w 1744"/>
              <a:gd name="T59" fmla="*/ 198 h 1088"/>
              <a:gd name="T60" fmla="*/ 506 w 1744"/>
              <a:gd name="T61" fmla="*/ 166 h 1088"/>
              <a:gd name="T62" fmla="*/ 541 w 1744"/>
              <a:gd name="T63" fmla="*/ 143 h 1088"/>
              <a:gd name="T64" fmla="*/ 534 w 1744"/>
              <a:gd name="T65" fmla="*/ 119 h 1088"/>
              <a:gd name="T66" fmla="*/ 569 w 1744"/>
              <a:gd name="T67" fmla="*/ 99 h 1088"/>
              <a:gd name="T68" fmla="*/ 581 w 1744"/>
              <a:gd name="T69" fmla="*/ 95 h 1088"/>
              <a:gd name="T70" fmla="*/ 597 w 1744"/>
              <a:gd name="T71" fmla="*/ 63 h 1088"/>
              <a:gd name="T72" fmla="*/ 597 w 1744"/>
              <a:gd name="T73" fmla="*/ 44 h 1088"/>
              <a:gd name="T74" fmla="*/ 562 w 1744"/>
              <a:gd name="T75" fmla="*/ 56 h 1088"/>
              <a:gd name="T76" fmla="*/ 541 w 1744"/>
              <a:gd name="T77" fmla="*/ 63 h 1088"/>
              <a:gd name="T78" fmla="*/ 514 w 1744"/>
              <a:gd name="T79" fmla="*/ 56 h 1088"/>
              <a:gd name="T80" fmla="*/ 502 w 1744"/>
              <a:gd name="T81" fmla="*/ 32 h 1088"/>
              <a:gd name="T82" fmla="*/ 467 w 1744"/>
              <a:gd name="T83" fmla="*/ 0 h 1088"/>
              <a:gd name="T84" fmla="*/ 458 w 1744"/>
              <a:gd name="T85" fmla="*/ 24 h 1088"/>
              <a:gd name="T86" fmla="*/ 475 w 1744"/>
              <a:gd name="T87" fmla="*/ 44 h 1088"/>
              <a:gd name="T88" fmla="*/ 475 w 1744"/>
              <a:gd name="T89" fmla="*/ 63 h 1088"/>
              <a:gd name="T90" fmla="*/ 451 w 1744"/>
              <a:gd name="T91" fmla="*/ 68 h 1088"/>
              <a:gd name="T92" fmla="*/ 399 w 1744"/>
              <a:gd name="T93" fmla="*/ 71 h 1088"/>
              <a:gd name="T94" fmla="*/ 352 w 1744"/>
              <a:gd name="T95" fmla="*/ 63 h 1088"/>
              <a:gd name="T96" fmla="*/ 328 w 1744"/>
              <a:gd name="T97" fmla="*/ 87 h 1088"/>
              <a:gd name="T98" fmla="*/ 273 w 1744"/>
              <a:gd name="T99" fmla="*/ 75 h 1088"/>
              <a:gd name="T100" fmla="*/ 253 w 1744"/>
              <a:gd name="T101" fmla="*/ 51 h 1088"/>
              <a:gd name="T102" fmla="*/ 182 w 1744"/>
              <a:gd name="T103" fmla="*/ 39 h 1088"/>
              <a:gd name="T104" fmla="*/ 158 w 1744"/>
              <a:gd name="T105" fmla="*/ 44 h 1088"/>
              <a:gd name="T106" fmla="*/ 127 w 1744"/>
              <a:gd name="T107" fmla="*/ 32 h 1088"/>
              <a:gd name="T108" fmla="*/ 75 w 1744"/>
              <a:gd name="T109" fmla="*/ 56 h 1088"/>
              <a:gd name="T110" fmla="*/ 99 w 1744"/>
              <a:gd name="T111" fmla="*/ 36 h 1088"/>
              <a:gd name="T112" fmla="*/ 56 w 1744"/>
              <a:gd name="T113" fmla="*/ 48 h 1088"/>
              <a:gd name="T114" fmla="*/ 24 w 1744"/>
              <a:gd name="T115" fmla="*/ 51 h 1088"/>
              <a:gd name="T116" fmla="*/ 36 w 1744"/>
              <a:gd name="T117" fmla="*/ 257 h 1088"/>
              <a:gd name="T118" fmla="*/ 110 w 1744"/>
              <a:gd name="T119" fmla="*/ 316 h 1088"/>
              <a:gd name="T120" fmla="*/ 122 w 1744"/>
              <a:gd name="T121" fmla="*/ 368 h 1088"/>
              <a:gd name="T122" fmla="*/ 138 w 1744"/>
              <a:gd name="T123" fmla="*/ 399 h 1088"/>
              <a:gd name="T124" fmla="*/ 182 w 1744"/>
              <a:gd name="T125" fmla="*/ 431 h 10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4"/>
              <a:gd name="T190" fmla="*/ 0 h 1088"/>
              <a:gd name="T191" fmla="*/ 1744 w 1744"/>
              <a:gd name="T192" fmla="*/ 1088 h 10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4" h="1088">
                <a:moveTo>
                  <a:pt x="384" y="880"/>
                </a:moveTo>
                <a:lnTo>
                  <a:pt x="952" y="880"/>
                </a:lnTo>
                <a:lnTo>
                  <a:pt x="968" y="896"/>
                </a:lnTo>
                <a:lnTo>
                  <a:pt x="992" y="896"/>
                </a:lnTo>
                <a:lnTo>
                  <a:pt x="1008" y="904"/>
                </a:lnTo>
                <a:lnTo>
                  <a:pt x="1032" y="904"/>
                </a:lnTo>
                <a:lnTo>
                  <a:pt x="1048" y="912"/>
                </a:lnTo>
                <a:lnTo>
                  <a:pt x="1088" y="904"/>
                </a:lnTo>
                <a:lnTo>
                  <a:pt x="1152" y="936"/>
                </a:lnTo>
                <a:lnTo>
                  <a:pt x="1168" y="968"/>
                </a:lnTo>
                <a:lnTo>
                  <a:pt x="1208" y="1008"/>
                </a:lnTo>
                <a:lnTo>
                  <a:pt x="1208" y="1032"/>
                </a:lnTo>
                <a:lnTo>
                  <a:pt x="1200" y="1072"/>
                </a:lnTo>
                <a:lnTo>
                  <a:pt x="1200" y="1088"/>
                </a:lnTo>
                <a:lnTo>
                  <a:pt x="1264" y="1056"/>
                </a:lnTo>
                <a:lnTo>
                  <a:pt x="1272" y="1040"/>
                </a:lnTo>
                <a:lnTo>
                  <a:pt x="1320" y="1024"/>
                </a:lnTo>
                <a:lnTo>
                  <a:pt x="1352" y="1000"/>
                </a:lnTo>
                <a:lnTo>
                  <a:pt x="1360" y="992"/>
                </a:lnTo>
                <a:lnTo>
                  <a:pt x="1376" y="992"/>
                </a:lnTo>
                <a:lnTo>
                  <a:pt x="1392" y="992"/>
                </a:lnTo>
                <a:lnTo>
                  <a:pt x="1424" y="984"/>
                </a:lnTo>
                <a:lnTo>
                  <a:pt x="1456" y="936"/>
                </a:lnTo>
                <a:lnTo>
                  <a:pt x="1464" y="928"/>
                </a:lnTo>
                <a:lnTo>
                  <a:pt x="1488" y="936"/>
                </a:lnTo>
                <a:lnTo>
                  <a:pt x="1488" y="968"/>
                </a:lnTo>
                <a:lnTo>
                  <a:pt x="1504" y="984"/>
                </a:lnTo>
                <a:lnTo>
                  <a:pt x="1504" y="1008"/>
                </a:lnTo>
                <a:lnTo>
                  <a:pt x="1512" y="1000"/>
                </a:lnTo>
                <a:lnTo>
                  <a:pt x="1520" y="992"/>
                </a:lnTo>
                <a:lnTo>
                  <a:pt x="1536" y="992"/>
                </a:lnTo>
                <a:lnTo>
                  <a:pt x="1544" y="984"/>
                </a:lnTo>
                <a:lnTo>
                  <a:pt x="1560" y="976"/>
                </a:lnTo>
                <a:lnTo>
                  <a:pt x="1560" y="984"/>
                </a:lnTo>
                <a:lnTo>
                  <a:pt x="1568" y="984"/>
                </a:lnTo>
                <a:lnTo>
                  <a:pt x="1560" y="992"/>
                </a:lnTo>
                <a:lnTo>
                  <a:pt x="1552" y="992"/>
                </a:lnTo>
                <a:lnTo>
                  <a:pt x="1536" y="1008"/>
                </a:lnTo>
                <a:lnTo>
                  <a:pt x="1536" y="1016"/>
                </a:lnTo>
                <a:lnTo>
                  <a:pt x="1528" y="1032"/>
                </a:lnTo>
                <a:lnTo>
                  <a:pt x="1536" y="1040"/>
                </a:lnTo>
                <a:lnTo>
                  <a:pt x="1552" y="1040"/>
                </a:lnTo>
                <a:lnTo>
                  <a:pt x="1560" y="1032"/>
                </a:lnTo>
                <a:lnTo>
                  <a:pt x="1560" y="1024"/>
                </a:lnTo>
                <a:lnTo>
                  <a:pt x="1576" y="1000"/>
                </a:lnTo>
                <a:lnTo>
                  <a:pt x="1584" y="1008"/>
                </a:lnTo>
                <a:lnTo>
                  <a:pt x="1592" y="1008"/>
                </a:lnTo>
                <a:lnTo>
                  <a:pt x="1608" y="1000"/>
                </a:lnTo>
                <a:lnTo>
                  <a:pt x="1616" y="1000"/>
                </a:lnTo>
                <a:lnTo>
                  <a:pt x="1624" y="992"/>
                </a:lnTo>
                <a:lnTo>
                  <a:pt x="1624" y="984"/>
                </a:lnTo>
                <a:lnTo>
                  <a:pt x="1616" y="984"/>
                </a:lnTo>
                <a:lnTo>
                  <a:pt x="1616" y="976"/>
                </a:lnTo>
                <a:lnTo>
                  <a:pt x="1608" y="976"/>
                </a:lnTo>
                <a:lnTo>
                  <a:pt x="1592" y="976"/>
                </a:lnTo>
                <a:lnTo>
                  <a:pt x="1584" y="968"/>
                </a:lnTo>
                <a:lnTo>
                  <a:pt x="1576" y="968"/>
                </a:lnTo>
                <a:lnTo>
                  <a:pt x="1552" y="952"/>
                </a:lnTo>
                <a:lnTo>
                  <a:pt x="1552" y="928"/>
                </a:lnTo>
                <a:lnTo>
                  <a:pt x="1552" y="912"/>
                </a:lnTo>
                <a:lnTo>
                  <a:pt x="1544" y="920"/>
                </a:lnTo>
                <a:lnTo>
                  <a:pt x="1536" y="912"/>
                </a:lnTo>
                <a:lnTo>
                  <a:pt x="1520" y="904"/>
                </a:lnTo>
                <a:lnTo>
                  <a:pt x="1528" y="896"/>
                </a:lnTo>
                <a:lnTo>
                  <a:pt x="1544" y="896"/>
                </a:lnTo>
                <a:lnTo>
                  <a:pt x="1552" y="904"/>
                </a:lnTo>
                <a:lnTo>
                  <a:pt x="1568" y="888"/>
                </a:lnTo>
                <a:lnTo>
                  <a:pt x="1568" y="880"/>
                </a:lnTo>
                <a:lnTo>
                  <a:pt x="1560" y="880"/>
                </a:lnTo>
                <a:lnTo>
                  <a:pt x="1544" y="864"/>
                </a:lnTo>
                <a:lnTo>
                  <a:pt x="1520" y="864"/>
                </a:lnTo>
                <a:lnTo>
                  <a:pt x="1512" y="880"/>
                </a:lnTo>
                <a:lnTo>
                  <a:pt x="1496" y="888"/>
                </a:lnTo>
                <a:lnTo>
                  <a:pt x="1480" y="896"/>
                </a:lnTo>
                <a:lnTo>
                  <a:pt x="1472" y="896"/>
                </a:lnTo>
                <a:lnTo>
                  <a:pt x="1456" y="920"/>
                </a:lnTo>
                <a:lnTo>
                  <a:pt x="1456" y="928"/>
                </a:lnTo>
                <a:lnTo>
                  <a:pt x="1440" y="936"/>
                </a:lnTo>
                <a:lnTo>
                  <a:pt x="1432" y="944"/>
                </a:lnTo>
                <a:lnTo>
                  <a:pt x="1424" y="944"/>
                </a:lnTo>
                <a:lnTo>
                  <a:pt x="1432" y="928"/>
                </a:lnTo>
                <a:lnTo>
                  <a:pt x="1448" y="912"/>
                </a:lnTo>
                <a:lnTo>
                  <a:pt x="1448" y="904"/>
                </a:lnTo>
                <a:lnTo>
                  <a:pt x="1464" y="896"/>
                </a:lnTo>
                <a:lnTo>
                  <a:pt x="1480" y="872"/>
                </a:lnTo>
                <a:lnTo>
                  <a:pt x="1504" y="864"/>
                </a:lnTo>
                <a:lnTo>
                  <a:pt x="1504" y="856"/>
                </a:lnTo>
                <a:lnTo>
                  <a:pt x="1512" y="856"/>
                </a:lnTo>
                <a:lnTo>
                  <a:pt x="1528" y="840"/>
                </a:lnTo>
                <a:lnTo>
                  <a:pt x="1544" y="840"/>
                </a:lnTo>
                <a:lnTo>
                  <a:pt x="1576" y="840"/>
                </a:lnTo>
                <a:lnTo>
                  <a:pt x="1592" y="832"/>
                </a:lnTo>
                <a:lnTo>
                  <a:pt x="1600" y="840"/>
                </a:lnTo>
                <a:lnTo>
                  <a:pt x="1624" y="840"/>
                </a:lnTo>
                <a:lnTo>
                  <a:pt x="1632" y="840"/>
                </a:lnTo>
                <a:lnTo>
                  <a:pt x="1656" y="840"/>
                </a:lnTo>
                <a:lnTo>
                  <a:pt x="1672" y="832"/>
                </a:lnTo>
                <a:lnTo>
                  <a:pt x="1680" y="808"/>
                </a:lnTo>
                <a:lnTo>
                  <a:pt x="1696" y="800"/>
                </a:lnTo>
                <a:lnTo>
                  <a:pt x="1720" y="792"/>
                </a:lnTo>
                <a:lnTo>
                  <a:pt x="1736" y="784"/>
                </a:lnTo>
                <a:lnTo>
                  <a:pt x="1744" y="784"/>
                </a:lnTo>
                <a:lnTo>
                  <a:pt x="1744" y="768"/>
                </a:lnTo>
                <a:lnTo>
                  <a:pt x="1736" y="760"/>
                </a:lnTo>
                <a:lnTo>
                  <a:pt x="1744" y="744"/>
                </a:lnTo>
                <a:lnTo>
                  <a:pt x="1736" y="728"/>
                </a:lnTo>
                <a:lnTo>
                  <a:pt x="1720" y="720"/>
                </a:lnTo>
                <a:lnTo>
                  <a:pt x="1712" y="728"/>
                </a:lnTo>
                <a:lnTo>
                  <a:pt x="1704" y="720"/>
                </a:lnTo>
                <a:lnTo>
                  <a:pt x="1712" y="704"/>
                </a:lnTo>
                <a:lnTo>
                  <a:pt x="1696" y="704"/>
                </a:lnTo>
                <a:lnTo>
                  <a:pt x="1680" y="720"/>
                </a:lnTo>
                <a:lnTo>
                  <a:pt x="1672" y="720"/>
                </a:lnTo>
                <a:lnTo>
                  <a:pt x="1656" y="736"/>
                </a:lnTo>
                <a:lnTo>
                  <a:pt x="1648" y="736"/>
                </a:lnTo>
                <a:lnTo>
                  <a:pt x="1648" y="720"/>
                </a:lnTo>
                <a:lnTo>
                  <a:pt x="1656" y="728"/>
                </a:lnTo>
                <a:lnTo>
                  <a:pt x="1664" y="720"/>
                </a:lnTo>
                <a:lnTo>
                  <a:pt x="1688" y="704"/>
                </a:lnTo>
                <a:lnTo>
                  <a:pt x="1712" y="696"/>
                </a:lnTo>
                <a:lnTo>
                  <a:pt x="1712" y="688"/>
                </a:lnTo>
                <a:lnTo>
                  <a:pt x="1696" y="688"/>
                </a:lnTo>
                <a:lnTo>
                  <a:pt x="1688" y="680"/>
                </a:lnTo>
                <a:lnTo>
                  <a:pt x="1672" y="672"/>
                </a:lnTo>
                <a:lnTo>
                  <a:pt x="1664" y="672"/>
                </a:lnTo>
                <a:lnTo>
                  <a:pt x="1648" y="664"/>
                </a:lnTo>
                <a:lnTo>
                  <a:pt x="1648" y="656"/>
                </a:lnTo>
                <a:lnTo>
                  <a:pt x="1640" y="640"/>
                </a:lnTo>
                <a:lnTo>
                  <a:pt x="1632" y="640"/>
                </a:lnTo>
                <a:lnTo>
                  <a:pt x="1632" y="632"/>
                </a:lnTo>
                <a:lnTo>
                  <a:pt x="1616" y="632"/>
                </a:lnTo>
                <a:lnTo>
                  <a:pt x="1616" y="608"/>
                </a:lnTo>
                <a:lnTo>
                  <a:pt x="1624" y="608"/>
                </a:lnTo>
                <a:lnTo>
                  <a:pt x="1624" y="600"/>
                </a:lnTo>
                <a:lnTo>
                  <a:pt x="1616" y="592"/>
                </a:lnTo>
                <a:lnTo>
                  <a:pt x="1616" y="568"/>
                </a:lnTo>
                <a:lnTo>
                  <a:pt x="1600" y="560"/>
                </a:lnTo>
                <a:lnTo>
                  <a:pt x="1600" y="544"/>
                </a:lnTo>
                <a:lnTo>
                  <a:pt x="1592" y="544"/>
                </a:lnTo>
                <a:lnTo>
                  <a:pt x="1592" y="520"/>
                </a:lnTo>
                <a:lnTo>
                  <a:pt x="1584" y="520"/>
                </a:lnTo>
                <a:lnTo>
                  <a:pt x="1576" y="496"/>
                </a:lnTo>
                <a:lnTo>
                  <a:pt x="1568" y="488"/>
                </a:lnTo>
                <a:lnTo>
                  <a:pt x="1568" y="472"/>
                </a:lnTo>
                <a:lnTo>
                  <a:pt x="1560" y="472"/>
                </a:lnTo>
                <a:lnTo>
                  <a:pt x="1552" y="480"/>
                </a:lnTo>
                <a:lnTo>
                  <a:pt x="1552" y="488"/>
                </a:lnTo>
                <a:lnTo>
                  <a:pt x="1544" y="496"/>
                </a:lnTo>
                <a:lnTo>
                  <a:pt x="1544" y="512"/>
                </a:lnTo>
                <a:lnTo>
                  <a:pt x="1536" y="536"/>
                </a:lnTo>
                <a:lnTo>
                  <a:pt x="1528" y="544"/>
                </a:lnTo>
                <a:lnTo>
                  <a:pt x="1528" y="536"/>
                </a:lnTo>
                <a:lnTo>
                  <a:pt x="1520" y="536"/>
                </a:lnTo>
                <a:lnTo>
                  <a:pt x="1512" y="536"/>
                </a:lnTo>
                <a:lnTo>
                  <a:pt x="1512" y="544"/>
                </a:lnTo>
                <a:lnTo>
                  <a:pt x="1504" y="552"/>
                </a:lnTo>
                <a:lnTo>
                  <a:pt x="1496" y="560"/>
                </a:lnTo>
                <a:lnTo>
                  <a:pt x="1488" y="552"/>
                </a:lnTo>
                <a:lnTo>
                  <a:pt x="1488" y="544"/>
                </a:lnTo>
                <a:lnTo>
                  <a:pt x="1472" y="528"/>
                </a:lnTo>
                <a:lnTo>
                  <a:pt x="1456" y="536"/>
                </a:lnTo>
                <a:lnTo>
                  <a:pt x="1448" y="536"/>
                </a:lnTo>
                <a:lnTo>
                  <a:pt x="1464" y="528"/>
                </a:lnTo>
                <a:lnTo>
                  <a:pt x="1464" y="520"/>
                </a:lnTo>
                <a:lnTo>
                  <a:pt x="1456" y="512"/>
                </a:lnTo>
                <a:lnTo>
                  <a:pt x="1448" y="512"/>
                </a:lnTo>
                <a:lnTo>
                  <a:pt x="1456" y="504"/>
                </a:lnTo>
                <a:lnTo>
                  <a:pt x="1456" y="496"/>
                </a:lnTo>
                <a:lnTo>
                  <a:pt x="1448" y="488"/>
                </a:lnTo>
                <a:lnTo>
                  <a:pt x="1456" y="480"/>
                </a:lnTo>
                <a:lnTo>
                  <a:pt x="1456" y="456"/>
                </a:lnTo>
                <a:lnTo>
                  <a:pt x="1464" y="456"/>
                </a:lnTo>
                <a:lnTo>
                  <a:pt x="1464" y="440"/>
                </a:lnTo>
                <a:lnTo>
                  <a:pt x="1456" y="440"/>
                </a:lnTo>
                <a:lnTo>
                  <a:pt x="1448" y="448"/>
                </a:lnTo>
                <a:lnTo>
                  <a:pt x="1448" y="440"/>
                </a:lnTo>
                <a:lnTo>
                  <a:pt x="1424" y="440"/>
                </a:lnTo>
                <a:lnTo>
                  <a:pt x="1416" y="424"/>
                </a:lnTo>
                <a:lnTo>
                  <a:pt x="1416" y="416"/>
                </a:lnTo>
                <a:lnTo>
                  <a:pt x="1408" y="416"/>
                </a:lnTo>
                <a:lnTo>
                  <a:pt x="1400" y="400"/>
                </a:lnTo>
                <a:lnTo>
                  <a:pt x="1392" y="392"/>
                </a:lnTo>
                <a:lnTo>
                  <a:pt x="1384" y="392"/>
                </a:lnTo>
                <a:lnTo>
                  <a:pt x="1376" y="384"/>
                </a:lnTo>
                <a:lnTo>
                  <a:pt x="1360" y="384"/>
                </a:lnTo>
                <a:lnTo>
                  <a:pt x="1352" y="392"/>
                </a:lnTo>
                <a:lnTo>
                  <a:pt x="1344" y="392"/>
                </a:lnTo>
                <a:lnTo>
                  <a:pt x="1328" y="392"/>
                </a:lnTo>
                <a:lnTo>
                  <a:pt x="1312" y="384"/>
                </a:lnTo>
                <a:lnTo>
                  <a:pt x="1304" y="376"/>
                </a:lnTo>
                <a:lnTo>
                  <a:pt x="1296" y="376"/>
                </a:lnTo>
                <a:lnTo>
                  <a:pt x="1288" y="384"/>
                </a:lnTo>
                <a:lnTo>
                  <a:pt x="1288" y="408"/>
                </a:lnTo>
                <a:lnTo>
                  <a:pt x="1296" y="416"/>
                </a:lnTo>
                <a:lnTo>
                  <a:pt x="1296" y="432"/>
                </a:lnTo>
                <a:lnTo>
                  <a:pt x="1288" y="440"/>
                </a:lnTo>
                <a:lnTo>
                  <a:pt x="1280" y="440"/>
                </a:lnTo>
                <a:lnTo>
                  <a:pt x="1288" y="448"/>
                </a:lnTo>
                <a:lnTo>
                  <a:pt x="1296" y="456"/>
                </a:lnTo>
                <a:lnTo>
                  <a:pt x="1296" y="472"/>
                </a:lnTo>
                <a:lnTo>
                  <a:pt x="1304" y="488"/>
                </a:lnTo>
                <a:lnTo>
                  <a:pt x="1296" y="496"/>
                </a:lnTo>
                <a:lnTo>
                  <a:pt x="1288" y="512"/>
                </a:lnTo>
                <a:lnTo>
                  <a:pt x="1288" y="520"/>
                </a:lnTo>
                <a:lnTo>
                  <a:pt x="1280" y="528"/>
                </a:lnTo>
                <a:lnTo>
                  <a:pt x="1280" y="544"/>
                </a:lnTo>
                <a:lnTo>
                  <a:pt x="1296" y="560"/>
                </a:lnTo>
                <a:lnTo>
                  <a:pt x="1312" y="568"/>
                </a:lnTo>
                <a:lnTo>
                  <a:pt x="1320" y="608"/>
                </a:lnTo>
                <a:lnTo>
                  <a:pt x="1312" y="640"/>
                </a:lnTo>
                <a:lnTo>
                  <a:pt x="1304" y="656"/>
                </a:lnTo>
                <a:lnTo>
                  <a:pt x="1296" y="656"/>
                </a:lnTo>
                <a:lnTo>
                  <a:pt x="1288" y="672"/>
                </a:lnTo>
                <a:lnTo>
                  <a:pt x="1272" y="672"/>
                </a:lnTo>
                <a:lnTo>
                  <a:pt x="1272" y="680"/>
                </a:lnTo>
                <a:lnTo>
                  <a:pt x="1264" y="688"/>
                </a:lnTo>
                <a:lnTo>
                  <a:pt x="1256" y="696"/>
                </a:lnTo>
                <a:lnTo>
                  <a:pt x="1264" y="704"/>
                </a:lnTo>
                <a:lnTo>
                  <a:pt x="1272" y="720"/>
                </a:lnTo>
                <a:lnTo>
                  <a:pt x="1272" y="744"/>
                </a:lnTo>
                <a:lnTo>
                  <a:pt x="1272" y="760"/>
                </a:lnTo>
                <a:lnTo>
                  <a:pt x="1280" y="768"/>
                </a:lnTo>
                <a:lnTo>
                  <a:pt x="1280" y="776"/>
                </a:lnTo>
                <a:lnTo>
                  <a:pt x="1272" y="792"/>
                </a:lnTo>
                <a:lnTo>
                  <a:pt x="1272" y="800"/>
                </a:lnTo>
                <a:lnTo>
                  <a:pt x="1256" y="792"/>
                </a:lnTo>
                <a:lnTo>
                  <a:pt x="1256" y="808"/>
                </a:lnTo>
                <a:lnTo>
                  <a:pt x="1248" y="800"/>
                </a:lnTo>
                <a:lnTo>
                  <a:pt x="1240" y="800"/>
                </a:lnTo>
                <a:lnTo>
                  <a:pt x="1240" y="792"/>
                </a:lnTo>
                <a:lnTo>
                  <a:pt x="1224" y="776"/>
                </a:lnTo>
                <a:lnTo>
                  <a:pt x="1216" y="776"/>
                </a:lnTo>
                <a:lnTo>
                  <a:pt x="1216" y="768"/>
                </a:lnTo>
                <a:lnTo>
                  <a:pt x="1208" y="752"/>
                </a:lnTo>
                <a:lnTo>
                  <a:pt x="1208" y="744"/>
                </a:lnTo>
                <a:lnTo>
                  <a:pt x="1208" y="712"/>
                </a:lnTo>
                <a:lnTo>
                  <a:pt x="1208" y="704"/>
                </a:lnTo>
                <a:lnTo>
                  <a:pt x="1208" y="672"/>
                </a:lnTo>
                <a:lnTo>
                  <a:pt x="1200" y="664"/>
                </a:lnTo>
                <a:lnTo>
                  <a:pt x="1176" y="664"/>
                </a:lnTo>
                <a:lnTo>
                  <a:pt x="1160" y="664"/>
                </a:lnTo>
                <a:lnTo>
                  <a:pt x="1152" y="656"/>
                </a:lnTo>
                <a:lnTo>
                  <a:pt x="1136" y="656"/>
                </a:lnTo>
                <a:lnTo>
                  <a:pt x="1128" y="648"/>
                </a:lnTo>
                <a:lnTo>
                  <a:pt x="1104" y="640"/>
                </a:lnTo>
                <a:lnTo>
                  <a:pt x="1096" y="632"/>
                </a:lnTo>
                <a:lnTo>
                  <a:pt x="1088" y="624"/>
                </a:lnTo>
                <a:lnTo>
                  <a:pt x="1088" y="616"/>
                </a:lnTo>
                <a:lnTo>
                  <a:pt x="1080" y="616"/>
                </a:lnTo>
                <a:lnTo>
                  <a:pt x="1072" y="608"/>
                </a:lnTo>
                <a:lnTo>
                  <a:pt x="1048" y="592"/>
                </a:lnTo>
                <a:lnTo>
                  <a:pt x="1040" y="592"/>
                </a:lnTo>
                <a:lnTo>
                  <a:pt x="1032" y="592"/>
                </a:lnTo>
                <a:lnTo>
                  <a:pt x="1016" y="592"/>
                </a:lnTo>
                <a:lnTo>
                  <a:pt x="992" y="600"/>
                </a:lnTo>
                <a:lnTo>
                  <a:pt x="992" y="592"/>
                </a:lnTo>
                <a:lnTo>
                  <a:pt x="1000" y="576"/>
                </a:lnTo>
                <a:lnTo>
                  <a:pt x="992" y="568"/>
                </a:lnTo>
                <a:lnTo>
                  <a:pt x="984" y="536"/>
                </a:lnTo>
                <a:lnTo>
                  <a:pt x="976" y="536"/>
                </a:lnTo>
                <a:lnTo>
                  <a:pt x="960" y="528"/>
                </a:lnTo>
                <a:lnTo>
                  <a:pt x="944" y="520"/>
                </a:lnTo>
                <a:lnTo>
                  <a:pt x="944" y="496"/>
                </a:lnTo>
                <a:lnTo>
                  <a:pt x="952" y="488"/>
                </a:lnTo>
                <a:lnTo>
                  <a:pt x="952" y="456"/>
                </a:lnTo>
                <a:lnTo>
                  <a:pt x="960" y="440"/>
                </a:lnTo>
                <a:lnTo>
                  <a:pt x="968" y="416"/>
                </a:lnTo>
                <a:lnTo>
                  <a:pt x="976" y="408"/>
                </a:lnTo>
                <a:lnTo>
                  <a:pt x="976" y="400"/>
                </a:lnTo>
                <a:lnTo>
                  <a:pt x="984" y="400"/>
                </a:lnTo>
                <a:lnTo>
                  <a:pt x="992" y="384"/>
                </a:lnTo>
                <a:lnTo>
                  <a:pt x="1000" y="376"/>
                </a:lnTo>
                <a:lnTo>
                  <a:pt x="1000" y="360"/>
                </a:lnTo>
                <a:lnTo>
                  <a:pt x="1008" y="352"/>
                </a:lnTo>
                <a:lnTo>
                  <a:pt x="1008" y="360"/>
                </a:lnTo>
                <a:lnTo>
                  <a:pt x="1016" y="360"/>
                </a:lnTo>
                <a:lnTo>
                  <a:pt x="1032" y="352"/>
                </a:lnTo>
                <a:lnTo>
                  <a:pt x="1032" y="344"/>
                </a:lnTo>
                <a:lnTo>
                  <a:pt x="1024" y="336"/>
                </a:lnTo>
                <a:lnTo>
                  <a:pt x="1016" y="328"/>
                </a:lnTo>
                <a:lnTo>
                  <a:pt x="1024" y="320"/>
                </a:lnTo>
                <a:lnTo>
                  <a:pt x="1032" y="328"/>
                </a:lnTo>
                <a:lnTo>
                  <a:pt x="1048" y="328"/>
                </a:lnTo>
                <a:lnTo>
                  <a:pt x="1056" y="312"/>
                </a:lnTo>
                <a:lnTo>
                  <a:pt x="1064" y="320"/>
                </a:lnTo>
                <a:lnTo>
                  <a:pt x="1080" y="312"/>
                </a:lnTo>
                <a:lnTo>
                  <a:pt x="1088" y="304"/>
                </a:lnTo>
                <a:lnTo>
                  <a:pt x="1096" y="288"/>
                </a:lnTo>
                <a:lnTo>
                  <a:pt x="1096" y="280"/>
                </a:lnTo>
                <a:lnTo>
                  <a:pt x="1104" y="264"/>
                </a:lnTo>
                <a:lnTo>
                  <a:pt x="1096" y="256"/>
                </a:lnTo>
                <a:lnTo>
                  <a:pt x="1096" y="248"/>
                </a:lnTo>
                <a:lnTo>
                  <a:pt x="1072" y="248"/>
                </a:lnTo>
                <a:lnTo>
                  <a:pt x="1056" y="232"/>
                </a:lnTo>
                <a:lnTo>
                  <a:pt x="1048" y="224"/>
                </a:lnTo>
                <a:lnTo>
                  <a:pt x="1064" y="224"/>
                </a:lnTo>
                <a:lnTo>
                  <a:pt x="1080" y="240"/>
                </a:lnTo>
                <a:lnTo>
                  <a:pt x="1104" y="248"/>
                </a:lnTo>
                <a:lnTo>
                  <a:pt x="1112" y="232"/>
                </a:lnTo>
                <a:lnTo>
                  <a:pt x="1128" y="216"/>
                </a:lnTo>
                <a:lnTo>
                  <a:pt x="1136" y="200"/>
                </a:lnTo>
                <a:lnTo>
                  <a:pt x="1120" y="200"/>
                </a:lnTo>
                <a:lnTo>
                  <a:pt x="1120" y="192"/>
                </a:lnTo>
                <a:lnTo>
                  <a:pt x="1136" y="184"/>
                </a:lnTo>
                <a:lnTo>
                  <a:pt x="1144" y="200"/>
                </a:lnTo>
                <a:lnTo>
                  <a:pt x="1152" y="200"/>
                </a:lnTo>
                <a:lnTo>
                  <a:pt x="1160" y="200"/>
                </a:lnTo>
                <a:lnTo>
                  <a:pt x="1168" y="200"/>
                </a:lnTo>
                <a:lnTo>
                  <a:pt x="1168" y="192"/>
                </a:lnTo>
                <a:lnTo>
                  <a:pt x="1160" y="184"/>
                </a:lnTo>
                <a:lnTo>
                  <a:pt x="1152" y="176"/>
                </a:lnTo>
                <a:lnTo>
                  <a:pt x="1160" y="176"/>
                </a:lnTo>
                <a:lnTo>
                  <a:pt x="1168" y="176"/>
                </a:lnTo>
                <a:lnTo>
                  <a:pt x="1176" y="184"/>
                </a:lnTo>
                <a:lnTo>
                  <a:pt x="1176" y="192"/>
                </a:lnTo>
                <a:lnTo>
                  <a:pt x="1192" y="192"/>
                </a:lnTo>
                <a:lnTo>
                  <a:pt x="1200" y="184"/>
                </a:lnTo>
                <a:lnTo>
                  <a:pt x="1216" y="176"/>
                </a:lnTo>
                <a:lnTo>
                  <a:pt x="1216" y="168"/>
                </a:lnTo>
                <a:lnTo>
                  <a:pt x="1232" y="160"/>
                </a:lnTo>
                <a:lnTo>
                  <a:pt x="1216" y="144"/>
                </a:lnTo>
                <a:lnTo>
                  <a:pt x="1208" y="136"/>
                </a:lnTo>
                <a:lnTo>
                  <a:pt x="1200" y="128"/>
                </a:lnTo>
                <a:lnTo>
                  <a:pt x="1208" y="128"/>
                </a:lnTo>
                <a:lnTo>
                  <a:pt x="1224" y="128"/>
                </a:lnTo>
                <a:lnTo>
                  <a:pt x="1224" y="120"/>
                </a:lnTo>
                <a:lnTo>
                  <a:pt x="1216" y="112"/>
                </a:lnTo>
                <a:lnTo>
                  <a:pt x="1224" y="104"/>
                </a:lnTo>
                <a:lnTo>
                  <a:pt x="1224" y="96"/>
                </a:lnTo>
                <a:lnTo>
                  <a:pt x="1208" y="96"/>
                </a:lnTo>
                <a:lnTo>
                  <a:pt x="1200" y="96"/>
                </a:lnTo>
                <a:lnTo>
                  <a:pt x="1200" y="88"/>
                </a:lnTo>
                <a:lnTo>
                  <a:pt x="1208" y="88"/>
                </a:lnTo>
                <a:lnTo>
                  <a:pt x="1200" y="80"/>
                </a:lnTo>
                <a:lnTo>
                  <a:pt x="1184" y="80"/>
                </a:lnTo>
                <a:lnTo>
                  <a:pt x="1168" y="80"/>
                </a:lnTo>
                <a:lnTo>
                  <a:pt x="1160" y="80"/>
                </a:lnTo>
                <a:lnTo>
                  <a:pt x="1144" y="80"/>
                </a:lnTo>
                <a:lnTo>
                  <a:pt x="1144" y="104"/>
                </a:lnTo>
                <a:lnTo>
                  <a:pt x="1152" y="104"/>
                </a:lnTo>
                <a:lnTo>
                  <a:pt x="1144" y="112"/>
                </a:lnTo>
                <a:lnTo>
                  <a:pt x="1136" y="112"/>
                </a:lnTo>
                <a:lnTo>
                  <a:pt x="1136" y="128"/>
                </a:lnTo>
                <a:lnTo>
                  <a:pt x="1128" y="136"/>
                </a:lnTo>
                <a:lnTo>
                  <a:pt x="1120" y="152"/>
                </a:lnTo>
                <a:lnTo>
                  <a:pt x="1120" y="160"/>
                </a:lnTo>
                <a:lnTo>
                  <a:pt x="1104" y="160"/>
                </a:lnTo>
                <a:lnTo>
                  <a:pt x="1104" y="168"/>
                </a:lnTo>
                <a:lnTo>
                  <a:pt x="1080" y="152"/>
                </a:lnTo>
                <a:lnTo>
                  <a:pt x="1080" y="128"/>
                </a:lnTo>
                <a:lnTo>
                  <a:pt x="1096" y="128"/>
                </a:lnTo>
                <a:lnTo>
                  <a:pt x="1096" y="120"/>
                </a:lnTo>
                <a:lnTo>
                  <a:pt x="1088" y="112"/>
                </a:lnTo>
                <a:lnTo>
                  <a:pt x="1072" y="104"/>
                </a:lnTo>
                <a:lnTo>
                  <a:pt x="1064" y="104"/>
                </a:lnTo>
                <a:lnTo>
                  <a:pt x="1056" y="104"/>
                </a:lnTo>
                <a:lnTo>
                  <a:pt x="1056" y="112"/>
                </a:lnTo>
                <a:lnTo>
                  <a:pt x="1048" y="128"/>
                </a:lnTo>
                <a:lnTo>
                  <a:pt x="1040" y="128"/>
                </a:lnTo>
                <a:lnTo>
                  <a:pt x="1040" y="112"/>
                </a:lnTo>
                <a:lnTo>
                  <a:pt x="1024" y="96"/>
                </a:lnTo>
                <a:lnTo>
                  <a:pt x="1040" y="96"/>
                </a:lnTo>
                <a:lnTo>
                  <a:pt x="1032" y="88"/>
                </a:lnTo>
                <a:lnTo>
                  <a:pt x="1024" y="80"/>
                </a:lnTo>
                <a:lnTo>
                  <a:pt x="1008" y="88"/>
                </a:lnTo>
                <a:lnTo>
                  <a:pt x="992" y="80"/>
                </a:lnTo>
                <a:lnTo>
                  <a:pt x="1000" y="72"/>
                </a:lnTo>
                <a:lnTo>
                  <a:pt x="1000" y="64"/>
                </a:lnTo>
                <a:lnTo>
                  <a:pt x="1016" y="64"/>
                </a:lnTo>
                <a:lnTo>
                  <a:pt x="1016" y="56"/>
                </a:lnTo>
                <a:lnTo>
                  <a:pt x="992" y="40"/>
                </a:lnTo>
                <a:lnTo>
                  <a:pt x="984" y="24"/>
                </a:lnTo>
                <a:lnTo>
                  <a:pt x="984" y="16"/>
                </a:lnTo>
                <a:lnTo>
                  <a:pt x="976" y="8"/>
                </a:lnTo>
                <a:lnTo>
                  <a:pt x="968" y="8"/>
                </a:lnTo>
                <a:lnTo>
                  <a:pt x="960" y="8"/>
                </a:lnTo>
                <a:lnTo>
                  <a:pt x="952" y="0"/>
                </a:lnTo>
                <a:lnTo>
                  <a:pt x="944" y="0"/>
                </a:lnTo>
                <a:lnTo>
                  <a:pt x="944" y="8"/>
                </a:lnTo>
                <a:lnTo>
                  <a:pt x="936" y="8"/>
                </a:lnTo>
                <a:lnTo>
                  <a:pt x="928" y="16"/>
                </a:lnTo>
                <a:lnTo>
                  <a:pt x="936" y="16"/>
                </a:lnTo>
                <a:lnTo>
                  <a:pt x="928" y="24"/>
                </a:lnTo>
                <a:lnTo>
                  <a:pt x="920" y="24"/>
                </a:lnTo>
                <a:lnTo>
                  <a:pt x="912" y="40"/>
                </a:lnTo>
                <a:lnTo>
                  <a:pt x="920" y="48"/>
                </a:lnTo>
                <a:lnTo>
                  <a:pt x="928" y="48"/>
                </a:lnTo>
                <a:lnTo>
                  <a:pt x="928" y="56"/>
                </a:lnTo>
                <a:lnTo>
                  <a:pt x="912" y="48"/>
                </a:lnTo>
                <a:lnTo>
                  <a:pt x="912" y="64"/>
                </a:lnTo>
                <a:lnTo>
                  <a:pt x="920" y="72"/>
                </a:lnTo>
                <a:lnTo>
                  <a:pt x="928" y="80"/>
                </a:lnTo>
                <a:lnTo>
                  <a:pt x="944" y="80"/>
                </a:lnTo>
                <a:lnTo>
                  <a:pt x="952" y="80"/>
                </a:lnTo>
                <a:lnTo>
                  <a:pt x="952" y="88"/>
                </a:lnTo>
                <a:lnTo>
                  <a:pt x="960" y="88"/>
                </a:lnTo>
                <a:lnTo>
                  <a:pt x="968" y="88"/>
                </a:lnTo>
                <a:lnTo>
                  <a:pt x="976" y="88"/>
                </a:lnTo>
                <a:lnTo>
                  <a:pt x="960" y="96"/>
                </a:lnTo>
                <a:lnTo>
                  <a:pt x="952" y="112"/>
                </a:lnTo>
                <a:lnTo>
                  <a:pt x="960" y="112"/>
                </a:lnTo>
                <a:lnTo>
                  <a:pt x="968" y="112"/>
                </a:lnTo>
                <a:lnTo>
                  <a:pt x="976" y="112"/>
                </a:lnTo>
                <a:lnTo>
                  <a:pt x="968" y="120"/>
                </a:lnTo>
                <a:lnTo>
                  <a:pt x="960" y="128"/>
                </a:lnTo>
                <a:lnTo>
                  <a:pt x="952" y="136"/>
                </a:lnTo>
                <a:lnTo>
                  <a:pt x="944" y="136"/>
                </a:lnTo>
                <a:lnTo>
                  <a:pt x="928" y="144"/>
                </a:lnTo>
                <a:lnTo>
                  <a:pt x="944" y="160"/>
                </a:lnTo>
                <a:lnTo>
                  <a:pt x="936" y="160"/>
                </a:lnTo>
                <a:lnTo>
                  <a:pt x="920" y="160"/>
                </a:lnTo>
                <a:lnTo>
                  <a:pt x="920" y="144"/>
                </a:lnTo>
                <a:lnTo>
                  <a:pt x="920" y="136"/>
                </a:lnTo>
                <a:lnTo>
                  <a:pt x="912" y="136"/>
                </a:lnTo>
                <a:lnTo>
                  <a:pt x="896" y="128"/>
                </a:lnTo>
                <a:lnTo>
                  <a:pt x="888" y="128"/>
                </a:lnTo>
                <a:lnTo>
                  <a:pt x="880" y="128"/>
                </a:lnTo>
                <a:lnTo>
                  <a:pt x="872" y="128"/>
                </a:lnTo>
                <a:lnTo>
                  <a:pt x="864" y="152"/>
                </a:lnTo>
                <a:lnTo>
                  <a:pt x="856" y="144"/>
                </a:lnTo>
                <a:lnTo>
                  <a:pt x="840" y="144"/>
                </a:lnTo>
                <a:lnTo>
                  <a:pt x="816" y="152"/>
                </a:lnTo>
                <a:lnTo>
                  <a:pt x="808" y="144"/>
                </a:lnTo>
                <a:lnTo>
                  <a:pt x="800" y="152"/>
                </a:lnTo>
                <a:lnTo>
                  <a:pt x="784" y="144"/>
                </a:lnTo>
                <a:lnTo>
                  <a:pt x="776" y="136"/>
                </a:lnTo>
                <a:lnTo>
                  <a:pt x="752" y="136"/>
                </a:lnTo>
                <a:lnTo>
                  <a:pt x="744" y="136"/>
                </a:lnTo>
                <a:lnTo>
                  <a:pt x="728" y="128"/>
                </a:lnTo>
                <a:lnTo>
                  <a:pt x="728" y="120"/>
                </a:lnTo>
                <a:lnTo>
                  <a:pt x="720" y="128"/>
                </a:lnTo>
                <a:lnTo>
                  <a:pt x="712" y="128"/>
                </a:lnTo>
                <a:lnTo>
                  <a:pt x="696" y="136"/>
                </a:lnTo>
                <a:lnTo>
                  <a:pt x="680" y="136"/>
                </a:lnTo>
                <a:lnTo>
                  <a:pt x="680" y="152"/>
                </a:lnTo>
                <a:lnTo>
                  <a:pt x="688" y="160"/>
                </a:lnTo>
                <a:lnTo>
                  <a:pt x="696" y="168"/>
                </a:lnTo>
                <a:lnTo>
                  <a:pt x="688" y="176"/>
                </a:lnTo>
                <a:lnTo>
                  <a:pt x="688" y="184"/>
                </a:lnTo>
                <a:lnTo>
                  <a:pt x="672" y="176"/>
                </a:lnTo>
                <a:lnTo>
                  <a:pt x="664" y="176"/>
                </a:lnTo>
                <a:lnTo>
                  <a:pt x="672" y="168"/>
                </a:lnTo>
                <a:lnTo>
                  <a:pt x="664" y="160"/>
                </a:lnTo>
                <a:lnTo>
                  <a:pt x="656" y="152"/>
                </a:lnTo>
                <a:lnTo>
                  <a:pt x="648" y="152"/>
                </a:lnTo>
                <a:lnTo>
                  <a:pt x="640" y="144"/>
                </a:lnTo>
                <a:lnTo>
                  <a:pt x="632" y="144"/>
                </a:lnTo>
                <a:lnTo>
                  <a:pt x="608" y="152"/>
                </a:lnTo>
                <a:lnTo>
                  <a:pt x="592" y="152"/>
                </a:lnTo>
                <a:lnTo>
                  <a:pt x="552" y="152"/>
                </a:lnTo>
                <a:lnTo>
                  <a:pt x="544" y="144"/>
                </a:lnTo>
                <a:lnTo>
                  <a:pt x="528" y="144"/>
                </a:lnTo>
                <a:lnTo>
                  <a:pt x="520" y="144"/>
                </a:lnTo>
                <a:lnTo>
                  <a:pt x="528" y="136"/>
                </a:lnTo>
                <a:lnTo>
                  <a:pt x="536" y="136"/>
                </a:lnTo>
                <a:lnTo>
                  <a:pt x="536" y="128"/>
                </a:lnTo>
                <a:lnTo>
                  <a:pt x="552" y="128"/>
                </a:lnTo>
                <a:lnTo>
                  <a:pt x="520" y="104"/>
                </a:lnTo>
                <a:lnTo>
                  <a:pt x="512" y="104"/>
                </a:lnTo>
                <a:lnTo>
                  <a:pt x="504" y="112"/>
                </a:lnTo>
                <a:lnTo>
                  <a:pt x="496" y="112"/>
                </a:lnTo>
                <a:lnTo>
                  <a:pt x="480" y="104"/>
                </a:lnTo>
                <a:lnTo>
                  <a:pt x="472" y="104"/>
                </a:lnTo>
                <a:lnTo>
                  <a:pt x="456" y="96"/>
                </a:lnTo>
                <a:lnTo>
                  <a:pt x="432" y="96"/>
                </a:lnTo>
                <a:lnTo>
                  <a:pt x="424" y="96"/>
                </a:lnTo>
                <a:lnTo>
                  <a:pt x="392" y="80"/>
                </a:lnTo>
                <a:lnTo>
                  <a:pt x="368" y="80"/>
                </a:lnTo>
                <a:lnTo>
                  <a:pt x="368" y="88"/>
                </a:lnTo>
                <a:lnTo>
                  <a:pt x="352" y="96"/>
                </a:lnTo>
                <a:lnTo>
                  <a:pt x="336" y="96"/>
                </a:lnTo>
                <a:lnTo>
                  <a:pt x="344" y="88"/>
                </a:lnTo>
                <a:lnTo>
                  <a:pt x="336" y="80"/>
                </a:lnTo>
                <a:lnTo>
                  <a:pt x="344" y="72"/>
                </a:lnTo>
                <a:lnTo>
                  <a:pt x="336" y="64"/>
                </a:lnTo>
                <a:lnTo>
                  <a:pt x="320" y="72"/>
                </a:lnTo>
                <a:lnTo>
                  <a:pt x="320" y="88"/>
                </a:lnTo>
                <a:lnTo>
                  <a:pt x="320" y="96"/>
                </a:lnTo>
                <a:lnTo>
                  <a:pt x="304" y="96"/>
                </a:lnTo>
                <a:lnTo>
                  <a:pt x="288" y="80"/>
                </a:lnTo>
                <a:lnTo>
                  <a:pt x="288" y="72"/>
                </a:lnTo>
                <a:lnTo>
                  <a:pt x="264" y="48"/>
                </a:lnTo>
                <a:lnTo>
                  <a:pt x="264" y="56"/>
                </a:lnTo>
                <a:lnTo>
                  <a:pt x="272" y="64"/>
                </a:lnTo>
                <a:lnTo>
                  <a:pt x="264" y="64"/>
                </a:lnTo>
                <a:lnTo>
                  <a:pt x="256" y="64"/>
                </a:lnTo>
                <a:lnTo>
                  <a:pt x="256" y="72"/>
                </a:lnTo>
                <a:lnTo>
                  <a:pt x="248" y="80"/>
                </a:lnTo>
                <a:lnTo>
                  <a:pt x="248" y="72"/>
                </a:lnTo>
                <a:lnTo>
                  <a:pt x="240" y="80"/>
                </a:lnTo>
                <a:lnTo>
                  <a:pt x="216" y="80"/>
                </a:lnTo>
                <a:lnTo>
                  <a:pt x="200" y="96"/>
                </a:lnTo>
                <a:lnTo>
                  <a:pt x="176" y="104"/>
                </a:lnTo>
                <a:lnTo>
                  <a:pt x="168" y="112"/>
                </a:lnTo>
                <a:lnTo>
                  <a:pt x="152" y="112"/>
                </a:lnTo>
                <a:lnTo>
                  <a:pt x="160" y="104"/>
                </a:lnTo>
                <a:lnTo>
                  <a:pt x="176" y="96"/>
                </a:lnTo>
                <a:lnTo>
                  <a:pt x="192" y="88"/>
                </a:lnTo>
                <a:lnTo>
                  <a:pt x="200" y="88"/>
                </a:lnTo>
                <a:lnTo>
                  <a:pt x="232" y="72"/>
                </a:lnTo>
                <a:lnTo>
                  <a:pt x="224" y="72"/>
                </a:lnTo>
                <a:lnTo>
                  <a:pt x="216" y="72"/>
                </a:lnTo>
                <a:lnTo>
                  <a:pt x="208" y="72"/>
                </a:lnTo>
                <a:lnTo>
                  <a:pt x="200" y="72"/>
                </a:lnTo>
                <a:lnTo>
                  <a:pt x="184" y="80"/>
                </a:lnTo>
                <a:lnTo>
                  <a:pt x="176" y="80"/>
                </a:lnTo>
                <a:lnTo>
                  <a:pt x="160" y="88"/>
                </a:lnTo>
                <a:lnTo>
                  <a:pt x="160" y="96"/>
                </a:lnTo>
                <a:lnTo>
                  <a:pt x="144" y="96"/>
                </a:lnTo>
                <a:lnTo>
                  <a:pt x="144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104"/>
                </a:lnTo>
                <a:lnTo>
                  <a:pt x="104" y="112"/>
                </a:lnTo>
                <a:lnTo>
                  <a:pt x="120" y="112"/>
                </a:lnTo>
                <a:lnTo>
                  <a:pt x="120" y="120"/>
                </a:lnTo>
                <a:lnTo>
                  <a:pt x="112" y="120"/>
                </a:lnTo>
                <a:lnTo>
                  <a:pt x="96" y="120"/>
                </a:lnTo>
                <a:lnTo>
                  <a:pt x="80" y="112"/>
                </a:lnTo>
                <a:lnTo>
                  <a:pt x="64" y="112"/>
                </a:lnTo>
                <a:lnTo>
                  <a:pt x="48" y="104"/>
                </a:lnTo>
                <a:lnTo>
                  <a:pt x="32" y="88"/>
                </a:lnTo>
                <a:lnTo>
                  <a:pt x="8" y="88"/>
                </a:lnTo>
                <a:lnTo>
                  <a:pt x="0" y="88"/>
                </a:lnTo>
                <a:lnTo>
                  <a:pt x="0" y="472"/>
                </a:lnTo>
                <a:lnTo>
                  <a:pt x="16" y="488"/>
                </a:lnTo>
                <a:lnTo>
                  <a:pt x="24" y="472"/>
                </a:lnTo>
                <a:lnTo>
                  <a:pt x="32" y="464"/>
                </a:lnTo>
                <a:lnTo>
                  <a:pt x="40" y="480"/>
                </a:lnTo>
                <a:lnTo>
                  <a:pt x="72" y="520"/>
                </a:lnTo>
                <a:lnTo>
                  <a:pt x="80" y="520"/>
                </a:lnTo>
                <a:lnTo>
                  <a:pt x="96" y="504"/>
                </a:lnTo>
                <a:lnTo>
                  <a:pt x="112" y="504"/>
                </a:lnTo>
                <a:lnTo>
                  <a:pt x="128" y="512"/>
                </a:lnTo>
                <a:lnTo>
                  <a:pt x="144" y="544"/>
                </a:lnTo>
                <a:lnTo>
                  <a:pt x="160" y="552"/>
                </a:lnTo>
                <a:lnTo>
                  <a:pt x="184" y="608"/>
                </a:lnTo>
                <a:lnTo>
                  <a:pt x="200" y="624"/>
                </a:lnTo>
                <a:lnTo>
                  <a:pt x="224" y="640"/>
                </a:lnTo>
                <a:lnTo>
                  <a:pt x="224" y="664"/>
                </a:lnTo>
                <a:lnTo>
                  <a:pt x="224" y="680"/>
                </a:lnTo>
                <a:lnTo>
                  <a:pt x="216" y="688"/>
                </a:lnTo>
                <a:lnTo>
                  <a:pt x="216" y="696"/>
                </a:lnTo>
                <a:lnTo>
                  <a:pt x="224" y="712"/>
                </a:lnTo>
                <a:lnTo>
                  <a:pt x="224" y="728"/>
                </a:lnTo>
                <a:lnTo>
                  <a:pt x="232" y="736"/>
                </a:lnTo>
                <a:lnTo>
                  <a:pt x="240" y="728"/>
                </a:lnTo>
                <a:lnTo>
                  <a:pt x="248" y="744"/>
                </a:lnTo>
                <a:lnTo>
                  <a:pt x="240" y="744"/>
                </a:lnTo>
                <a:lnTo>
                  <a:pt x="240" y="752"/>
                </a:lnTo>
                <a:lnTo>
                  <a:pt x="248" y="760"/>
                </a:lnTo>
                <a:lnTo>
                  <a:pt x="256" y="752"/>
                </a:lnTo>
                <a:lnTo>
                  <a:pt x="264" y="768"/>
                </a:lnTo>
                <a:lnTo>
                  <a:pt x="264" y="776"/>
                </a:lnTo>
                <a:lnTo>
                  <a:pt x="264" y="792"/>
                </a:lnTo>
                <a:lnTo>
                  <a:pt x="272" y="808"/>
                </a:lnTo>
                <a:lnTo>
                  <a:pt x="280" y="808"/>
                </a:lnTo>
                <a:lnTo>
                  <a:pt x="296" y="816"/>
                </a:lnTo>
                <a:lnTo>
                  <a:pt x="304" y="824"/>
                </a:lnTo>
                <a:lnTo>
                  <a:pt x="320" y="824"/>
                </a:lnTo>
                <a:lnTo>
                  <a:pt x="328" y="832"/>
                </a:lnTo>
                <a:lnTo>
                  <a:pt x="336" y="848"/>
                </a:lnTo>
                <a:lnTo>
                  <a:pt x="344" y="848"/>
                </a:lnTo>
                <a:lnTo>
                  <a:pt x="352" y="856"/>
                </a:lnTo>
                <a:lnTo>
                  <a:pt x="360" y="856"/>
                </a:lnTo>
                <a:lnTo>
                  <a:pt x="368" y="872"/>
                </a:lnTo>
                <a:lnTo>
                  <a:pt x="376" y="880"/>
                </a:lnTo>
                <a:lnTo>
                  <a:pt x="384" y="88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1619250" y="3708400"/>
            <a:ext cx="696913" cy="447675"/>
          </a:xfrm>
          <a:custGeom>
            <a:avLst/>
            <a:gdLst>
              <a:gd name="T0" fmla="*/ 301 w 624"/>
              <a:gd name="T1" fmla="*/ 159 h 400"/>
              <a:gd name="T2" fmla="*/ 305 w 624"/>
              <a:gd name="T3" fmla="*/ 135 h 400"/>
              <a:gd name="T4" fmla="*/ 301 w 624"/>
              <a:gd name="T5" fmla="*/ 127 h 400"/>
              <a:gd name="T6" fmla="*/ 281 w 624"/>
              <a:gd name="T7" fmla="*/ 127 h 400"/>
              <a:gd name="T8" fmla="*/ 273 w 624"/>
              <a:gd name="T9" fmla="*/ 143 h 400"/>
              <a:gd name="T10" fmla="*/ 246 w 624"/>
              <a:gd name="T11" fmla="*/ 159 h 400"/>
              <a:gd name="T12" fmla="*/ 226 w 624"/>
              <a:gd name="T13" fmla="*/ 155 h 400"/>
              <a:gd name="T14" fmla="*/ 214 w 624"/>
              <a:gd name="T15" fmla="*/ 147 h 400"/>
              <a:gd name="T16" fmla="*/ 202 w 624"/>
              <a:gd name="T17" fmla="*/ 127 h 400"/>
              <a:gd name="T18" fmla="*/ 198 w 624"/>
              <a:gd name="T19" fmla="*/ 92 h 400"/>
              <a:gd name="T20" fmla="*/ 194 w 624"/>
              <a:gd name="T21" fmla="*/ 75 h 400"/>
              <a:gd name="T22" fmla="*/ 166 w 624"/>
              <a:gd name="T23" fmla="*/ 39 h 400"/>
              <a:gd name="T24" fmla="*/ 146 w 624"/>
              <a:gd name="T25" fmla="*/ 39 h 400"/>
              <a:gd name="T26" fmla="*/ 131 w 624"/>
              <a:gd name="T27" fmla="*/ 32 h 400"/>
              <a:gd name="T28" fmla="*/ 122 w 624"/>
              <a:gd name="T29" fmla="*/ 20 h 400"/>
              <a:gd name="T30" fmla="*/ 95 w 624"/>
              <a:gd name="T31" fmla="*/ 8 h 400"/>
              <a:gd name="T32" fmla="*/ 59 w 624"/>
              <a:gd name="T33" fmla="*/ 16 h 400"/>
              <a:gd name="T34" fmla="*/ 24 w 624"/>
              <a:gd name="T35" fmla="*/ 0 h 400"/>
              <a:gd name="T36" fmla="*/ 4 w 624"/>
              <a:gd name="T37" fmla="*/ 8 h 400"/>
              <a:gd name="T38" fmla="*/ 16 w 624"/>
              <a:gd name="T39" fmla="*/ 32 h 400"/>
              <a:gd name="T40" fmla="*/ 32 w 624"/>
              <a:gd name="T41" fmla="*/ 44 h 400"/>
              <a:gd name="T42" fmla="*/ 24 w 624"/>
              <a:gd name="T43" fmla="*/ 60 h 400"/>
              <a:gd name="T44" fmla="*/ 48 w 624"/>
              <a:gd name="T45" fmla="*/ 75 h 400"/>
              <a:gd name="T46" fmla="*/ 59 w 624"/>
              <a:gd name="T47" fmla="*/ 95 h 400"/>
              <a:gd name="T48" fmla="*/ 71 w 624"/>
              <a:gd name="T49" fmla="*/ 111 h 400"/>
              <a:gd name="T50" fmla="*/ 75 w 624"/>
              <a:gd name="T51" fmla="*/ 99 h 400"/>
              <a:gd name="T52" fmla="*/ 68 w 624"/>
              <a:gd name="T53" fmla="*/ 87 h 400"/>
              <a:gd name="T54" fmla="*/ 59 w 624"/>
              <a:gd name="T55" fmla="*/ 72 h 400"/>
              <a:gd name="T56" fmla="*/ 44 w 624"/>
              <a:gd name="T57" fmla="*/ 51 h 400"/>
              <a:gd name="T58" fmla="*/ 27 w 624"/>
              <a:gd name="T59" fmla="*/ 27 h 400"/>
              <a:gd name="T60" fmla="*/ 27 w 624"/>
              <a:gd name="T61" fmla="*/ 12 h 400"/>
              <a:gd name="T62" fmla="*/ 39 w 624"/>
              <a:gd name="T63" fmla="*/ 16 h 400"/>
              <a:gd name="T64" fmla="*/ 44 w 624"/>
              <a:gd name="T65" fmla="*/ 32 h 400"/>
              <a:gd name="T66" fmla="*/ 56 w 624"/>
              <a:gd name="T67" fmla="*/ 48 h 400"/>
              <a:gd name="T68" fmla="*/ 68 w 624"/>
              <a:gd name="T69" fmla="*/ 60 h 400"/>
              <a:gd name="T70" fmla="*/ 83 w 624"/>
              <a:gd name="T71" fmla="*/ 72 h 400"/>
              <a:gd name="T72" fmla="*/ 87 w 624"/>
              <a:gd name="T73" fmla="*/ 83 h 400"/>
              <a:gd name="T74" fmla="*/ 95 w 624"/>
              <a:gd name="T75" fmla="*/ 92 h 400"/>
              <a:gd name="T76" fmla="*/ 107 w 624"/>
              <a:gd name="T77" fmla="*/ 104 h 400"/>
              <a:gd name="T78" fmla="*/ 122 w 624"/>
              <a:gd name="T79" fmla="*/ 127 h 400"/>
              <a:gd name="T80" fmla="*/ 119 w 624"/>
              <a:gd name="T81" fmla="*/ 143 h 400"/>
              <a:gd name="T82" fmla="*/ 131 w 624"/>
              <a:gd name="T83" fmla="*/ 151 h 400"/>
              <a:gd name="T84" fmla="*/ 143 w 624"/>
              <a:gd name="T85" fmla="*/ 159 h 400"/>
              <a:gd name="T86" fmla="*/ 163 w 624"/>
              <a:gd name="T87" fmla="*/ 167 h 400"/>
              <a:gd name="T88" fmla="*/ 174 w 624"/>
              <a:gd name="T89" fmla="*/ 175 h 400"/>
              <a:gd name="T90" fmla="*/ 190 w 624"/>
              <a:gd name="T91" fmla="*/ 183 h 400"/>
              <a:gd name="T92" fmla="*/ 202 w 624"/>
              <a:gd name="T93" fmla="*/ 187 h 400"/>
              <a:gd name="T94" fmla="*/ 229 w 624"/>
              <a:gd name="T95" fmla="*/ 179 h 400"/>
              <a:gd name="T96" fmla="*/ 241 w 624"/>
              <a:gd name="T97" fmla="*/ 187 h 400"/>
              <a:gd name="T98" fmla="*/ 269 w 624"/>
              <a:gd name="T99" fmla="*/ 183 h 400"/>
              <a:gd name="T100" fmla="*/ 265 w 624"/>
              <a:gd name="T101" fmla="*/ 171 h 400"/>
              <a:gd name="T102" fmla="*/ 281 w 624"/>
              <a:gd name="T103" fmla="*/ 163 h 4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24"/>
              <a:gd name="T157" fmla="*/ 0 h 400"/>
              <a:gd name="T158" fmla="*/ 624 w 624"/>
              <a:gd name="T159" fmla="*/ 400 h 4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24" h="400">
                <a:moveTo>
                  <a:pt x="576" y="328"/>
                </a:moveTo>
                <a:lnTo>
                  <a:pt x="584" y="320"/>
                </a:lnTo>
                <a:lnTo>
                  <a:pt x="608" y="320"/>
                </a:lnTo>
                <a:lnTo>
                  <a:pt x="608" y="312"/>
                </a:lnTo>
                <a:lnTo>
                  <a:pt x="608" y="288"/>
                </a:lnTo>
                <a:lnTo>
                  <a:pt x="616" y="272"/>
                </a:lnTo>
                <a:lnTo>
                  <a:pt x="624" y="256"/>
                </a:lnTo>
                <a:lnTo>
                  <a:pt x="616" y="248"/>
                </a:lnTo>
                <a:lnTo>
                  <a:pt x="608" y="256"/>
                </a:lnTo>
                <a:lnTo>
                  <a:pt x="600" y="248"/>
                </a:lnTo>
                <a:lnTo>
                  <a:pt x="584" y="248"/>
                </a:lnTo>
                <a:lnTo>
                  <a:pt x="568" y="256"/>
                </a:lnTo>
                <a:lnTo>
                  <a:pt x="560" y="256"/>
                </a:lnTo>
                <a:lnTo>
                  <a:pt x="552" y="272"/>
                </a:lnTo>
                <a:lnTo>
                  <a:pt x="552" y="288"/>
                </a:lnTo>
                <a:lnTo>
                  <a:pt x="536" y="304"/>
                </a:lnTo>
                <a:lnTo>
                  <a:pt x="536" y="312"/>
                </a:lnTo>
                <a:lnTo>
                  <a:pt x="496" y="320"/>
                </a:lnTo>
                <a:lnTo>
                  <a:pt x="488" y="320"/>
                </a:lnTo>
                <a:lnTo>
                  <a:pt x="472" y="320"/>
                </a:lnTo>
                <a:lnTo>
                  <a:pt x="456" y="312"/>
                </a:lnTo>
                <a:lnTo>
                  <a:pt x="448" y="312"/>
                </a:lnTo>
                <a:lnTo>
                  <a:pt x="440" y="304"/>
                </a:lnTo>
                <a:lnTo>
                  <a:pt x="432" y="296"/>
                </a:lnTo>
                <a:lnTo>
                  <a:pt x="424" y="288"/>
                </a:lnTo>
                <a:lnTo>
                  <a:pt x="416" y="272"/>
                </a:lnTo>
                <a:lnTo>
                  <a:pt x="408" y="256"/>
                </a:lnTo>
                <a:lnTo>
                  <a:pt x="400" y="232"/>
                </a:lnTo>
                <a:lnTo>
                  <a:pt x="400" y="208"/>
                </a:lnTo>
                <a:lnTo>
                  <a:pt x="400" y="184"/>
                </a:lnTo>
                <a:lnTo>
                  <a:pt x="408" y="168"/>
                </a:lnTo>
                <a:lnTo>
                  <a:pt x="408" y="160"/>
                </a:lnTo>
                <a:lnTo>
                  <a:pt x="392" y="152"/>
                </a:lnTo>
                <a:lnTo>
                  <a:pt x="368" y="136"/>
                </a:lnTo>
                <a:lnTo>
                  <a:pt x="368" y="120"/>
                </a:lnTo>
                <a:lnTo>
                  <a:pt x="336" y="80"/>
                </a:lnTo>
                <a:lnTo>
                  <a:pt x="312" y="64"/>
                </a:lnTo>
                <a:lnTo>
                  <a:pt x="296" y="72"/>
                </a:lnTo>
                <a:lnTo>
                  <a:pt x="296" y="80"/>
                </a:lnTo>
                <a:lnTo>
                  <a:pt x="296" y="88"/>
                </a:lnTo>
                <a:lnTo>
                  <a:pt x="280" y="80"/>
                </a:lnTo>
                <a:lnTo>
                  <a:pt x="264" y="64"/>
                </a:lnTo>
                <a:lnTo>
                  <a:pt x="264" y="48"/>
                </a:lnTo>
                <a:lnTo>
                  <a:pt x="256" y="40"/>
                </a:lnTo>
                <a:lnTo>
                  <a:pt x="248" y="40"/>
                </a:lnTo>
                <a:lnTo>
                  <a:pt x="224" y="24"/>
                </a:lnTo>
                <a:lnTo>
                  <a:pt x="208" y="16"/>
                </a:lnTo>
                <a:lnTo>
                  <a:pt x="192" y="16"/>
                </a:lnTo>
                <a:lnTo>
                  <a:pt x="184" y="32"/>
                </a:lnTo>
                <a:lnTo>
                  <a:pt x="168" y="32"/>
                </a:lnTo>
                <a:lnTo>
                  <a:pt x="120" y="32"/>
                </a:lnTo>
                <a:lnTo>
                  <a:pt x="112" y="32"/>
                </a:lnTo>
                <a:lnTo>
                  <a:pt x="80" y="16"/>
                </a:lnTo>
                <a:lnTo>
                  <a:pt x="48" y="0"/>
                </a:lnTo>
                <a:lnTo>
                  <a:pt x="16" y="0"/>
                </a:lnTo>
                <a:lnTo>
                  <a:pt x="0" y="8"/>
                </a:lnTo>
                <a:lnTo>
                  <a:pt x="8" y="16"/>
                </a:lnTo>
                <a:lnTo>
                  <a:pt x="8" y="32"/>
                </a:lnTo>
                <a:lnTo>
                  <a:pt x="32" y="48"/>
                </a:lnTo>
                <a:lnTo>
                  <a:pt x="32" y="64"/>
                </a:lnTo>
                <a:lnTo>
                  <a:pt x="40" y="72"/>
                </a:lnTo>
                <a:lnTo>
                  <a:pt x="48" y="72"/>
                </a:lnTo>
                <a:lnTo>
                  <a:pt x="64" y="88"/>
                </a:lnTo>
                <a:lnTo>
                  <a:pt x="64" y="104"/>
                </a:lnTo>
                <a:lnTo>
                  <a:pt x="64" y="120"/>
                </a:lnTo>
                <a:lnTo>
                  <a:pt x="48" y="120"/>
                </a:lnTo>
                <a:lnTo>
                  <a:pt x="72" y="136"/>
                </a:lnTo>
                <a:lnTo>
                  <a:pt x="80" y="136"/>
                </a:lnTo>
                <a:lnTo>
                  <a:pt x="96" y="152"/>
                </a:lnTo>
                <a:lnTo>
                  <a:pt x="104" y="160"/>
                </a:lnTo>
                <a:lnTo>
                  <a:pt x="112" y="176"/>
                </a:lnTo>
                <a:lnTo>
                  <a:pt x="120" y="192"/>
                </a:lnTo>
                <a:lnTo>
                  <a:pt x="128" y="192"/>
                </a:lnTo>
                <a:lnTo>
                  <a:pt x="144" y="208"/>
                </a:lnTo>
                <a:lnTo>
                  <a:pt x="144" y="224"/>
                </a:lnTo>
                <a:lnTo>
                  <a:pt x="160" y="224"/>
                </a:lnTo>
                <a:lnTo>
                  <a:pt x="160" y="216"/>
                </a:lnTo>
                <a:lnTo>
                  <a:pt x="152" y="200"/>
                </a:lnTo>
                <a:lnTo>
                  <a:pt x="144" y="192"/>
                </a:lnTo>
                <a:lnTo>
                  <a:pt x="136" y="192"/>
                </a:lnTo>
                <a:lnTo>
                  <a:pt x="136" y="176"/>
                </a:lnTo>
                <a:lnTo>
                  <a:pt x="128" y="168"/>
                </a:lnTo>
                <a:lnTo>
                  <a:pt x="120" y="160"/>
                </a:lnTo>
                <a:lnTo>
                  <a:pt x="120" y="144"/>
                </a:lnTo>
                <a:lnTo>
                  <a:pt x="96" y="120"/>
                </a:lnTo>
                <a:lnTo>
                  <a:pt x="96" y="112"/>
                </a:lnTo>
                <a:lnTo>
                  <a:pt x="88" y="104"/>
                </a:lnTo>
                <a:lnTo>
                  <a:pt x="88" y="96"/>
                </a:lnTo>
                <a:lnTo>
                  <a:pt x="56" y="64"/>
                </a:lnTo>
                <a:lnTo>
                  <a:pt x="56" y="56"/>
                </a:lnTo>
                <a:lnTo>
                  <a:pt x="48" y="24"/>
                </a:lnTo>
                <a:lnTo>
                  <a:pt x="56" y="16"/>
                </a:lnTo>
                <a:lnTo>
                  <a:pt x="56" y="24"/>
                </a:lnTo>
                <a:lnTo>
                  <a:pt x="72" y="24"/>
                </a:lnTo>
                <a:lnTo>
                  <a:pt x="72" y="32"/>
                </a:lnTo>
                <a:lnTo>
                  <a:pt x="80" y="32"/>
                </a:lnTo>
                <a:lnTo>
                  <a:pt x="88" y="40"/>
                </a:lnTo>
                <a:lnTo>
                  <a:pt x="80" y="56"/>
                </a:lnTo>
                <a:lnTo>
                  <a:pt x="88" y="64"/>
                </a:lnTo>
                <a:lnTo>
                  <a:pt x="96" y="72"/>
                </a:lnTo>
                <a:lnTo>
                  <a:pt x="104" y="88"/>
                </a:lnTo>
                <a:lnTo>
                  <a:pt x="112" y="96"/>
                </a:lnTo>
                <a:lnTo>
                  <a:pt x="120" y="104"/>
                </a:lnTo>
                <a:lnTo>
                  <a:pt x="136" y="112"/>
                </a:lnTo>
                <a:lnTo>
                  <a:pt x="136" y="120"/>
                </a:lnTo>
                <a:lnTo>
                  <a:pt x="152" y="136"/>
                </a:lnTo>
                <a:lnTo>
                  <a:pt x="160" y="136"/>
                </a:lnTo>
                <a:lnTo>
                  <a:pt x="168" y="144"/>
                </a:lnTo>
                <a:lnTo>
                  <a:pt x="160" y="152"/>
                </a:lnTo>
                <a:lnTo>
                  <a:pt x="160" y="160"/>
                </a:lnTo>
                <a:lnTo>
                  <a:pt x="176" y="168"/>
                </a:lnTo>
                <a:lnTo>
                  <a:pt x="184" y="168"/>
                </a:lnTo>
                <a:lnTo>
                  <a:pt x="192" y="176"/>
                </a:lnTo>
                <a:lnTo>
                  <a:pt x="192" y="184"/>
                </a:lnTo>
                <a:lnTo>
                  <a:pt x="200" y="200"/>
                </a:lnTo>
                <a:lnTo>
                  <a:pt x="208" y="200"/>
                </a:lnTo>
                <a:lnTo>
                  <a:pt x="216" y="208"/>
                </a:lnTo>
                <a:lnTo>
                  <a:pt x="232" y="232"/>
                </a:lnTo>
                <a:lnTo>
                  <a:pt x="240" y="240"/>
                </a:lnTo>
                <a:lnTo>
                  <a:pt x="248" y="256"/>
                </a:lnTo>
                <a:lnTo>
                  <a:pt x="240" y="272"/>
                </a:lnTo>
                <a:lnTo>
                  <a:pt x="240" y="280"/>
                </a:lnTo>
                <a:lnTo>
                  <a:pt x="240" y="288"/>
                </a:lnTo>
                <a:lnTo>
                  <a:pt x="240" y="296"/>
                </a:lnTo>
                <a:lnTo>
                  <a:pt x="256" y="296"/>
                </a:lnTo>
                <a:lnTo>
                  <a:pt x="264" y="304"/>
                </a:lnTo>
                <a:lnTo>
                  <a:pt x="272" y="304"/>
                </a:lnTo>
                <a:lnTo>
                  <a:pt x="280" y="320"/>
                </a:lnTo>
                <a:lnTo>
                  <a:pt x="288" y="320"/>
                </a:lnTo>
                <a:lnTo>
                  <a:pt x="304" y="328"/>
                </a:lnTo>
                <a:lnTo>
                  <a:pt x="312" y="328"/>
                </a:lnTo>
                <a:lnTo>
                  <a:pt x="328" y="336"/>
                </a:lnTo>
                <a:lnTo>
                  <a:pt x="336" y="344"/>
                </a:lnTo>
                <a:lnTo>
                  <a:pt x="344" y="352"/>
                </a:lnTo>
                <a:lnTo>
                  <a:pt x="352" y="352"/>
                </a:lnTo>
                <a:lnTo>
                  <a:pt x="360" y="360"/>
                </a:lnTo>
                <a:lnTo>
                  <a:pt x="368" y="360"/>
                </a:lnTo>
                <a:lnTo>
                  <a:pt x="384" y="368"/>
                </a:lnTo>
                <a:lnTo>
                  <a:pt x="392" y="368"/>
                </a:lnTo>
                <a:lnTo>
                  <a:pt x="400" y="368"/>
                </a:lnTo>
                <a:lnTo>
                  <a:pt x="408" y="376"/>
                </a:lnTo>
                <a:lnTo>
                  <a:pt x="416" y="376"/>
                </a:lnTo>
                <a:lnTo>
                  <a:pt x="440" y="376"/>
                </a:lnTo>
                <a:lnTo>
                  <a:pt x="464" y="360"/>
                </a:lnTo>
                <a:lnTo>
                  <a:pt x="472" y="368"/>
                </a:lnTo>
                <a:lnTo>
                  <a:pt x="488" y="368"/>
                </a:lnTo>
                <a:lnTo>
                  <a:pt x="488" y="376"/>
                </a:lnTo>
                <a:lnTo>
                  <a:pt x="512" y="400"/>
                </a:lnTo>
                <a:lnTo>
                  <a:pt x="520" y="368"/>
                </a:lnTo>
                <a:lnTo>
                  <a:pt x="544" y="368"/>
                </a:lnTo>
                <a:lnTo>
                  <a:pt x="552" y="368"/>
                </a:lnTo>
                <a:lnTo>
                  <a:pt x="552" y="360"/>
                </a:lnTo>
                <a:lnTo>
                  <a:pt x="536" y="344"/>
                </a:lnTo>
                <a:lnTo>
                  <a:pt x="544" y="336"/>
                </a:lnTo>
                <a:lnTo>
                  <a:pt x="544" y="328"/>
                </a:lnTo>
                <a:lnTo>
                  <a:pt x="568" y="328"/>
                </a:lnTo>
                <a:lnTo>
                  <a:pt x="576" y="32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2262188" y="4065588"/>
            <a:ext cx="34925" cy="53975"/>
          </a:xfrm>
          <a:custGeom>
            <a:avLst/>
            <a:gdLst>
              <a:gd name="T0" fmla="*/ 4 w 32"/>
              <a:gd name="T1" fmla="*/ 24 h 48"/>
              <a:gd name="T2" fmla="*/ 0 w 32"/>
              <a:gd name="T3" fmla="*/ 20 h 48"/>
              <a:gd name="T4" fmla="*/ 0 w 32"/>
              <a:gd name="T5" fmla="*/ 4 h 48"/>
              <a:gd name="T6" fmla="*/ 4 w 32"/>
              <a:gd name="T7" fmla="*/ 0 h 48"/>
              <a:gd name="T8" fmla="*/ 15 w 32"/>
              <a:gd name="T9" fmla="*/ 0 h 48"/>
              <a:gd name="T10" fmla="*/ 12 w 32"/>
              <a:gd name="T11" fmla="*/ 4 h 48"/>
              <a:gd name="T12" fmla="*/ 12 w 32"/>
              <a:gd name="T13" fmla="*/ 12 h 48"/>
              <a:gd name="T14" fmla="*/ 4 w 32"/>
              <a:gd name="T15" fmla="*/ 24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8"/>
              <a:gd name="T26" fmla="*/ 32 w 32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8">
                <a:moveTo>
                  <a:pt x="8" y="48"/>
                </a:moveTo>
                <a:lnTo>
                  <a:pt x="0" y="40"/>
                </a:lnTo>
                <a:lnTo>
                  <a:pt x="0" y="8"/>
                </a:lnTo>
                <a:lnTo>
                  <a:pt x="8" y="0"/>
                </a:lnTo>
                <a:lnTo>
                  <a:pt x="32" y="0"/>
                </a:lnTo>
                <a:lnTo>
                  <a:pt x="24" y="8"/>
                </a:lnTo>
                <a:lnTo>
                  <a:pt x="24" y="24"/>
                </a:lnTo>
                <a:lnTo>
                  <a:pt x="8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2190750" y="4075113"/>
            <a:ext cx="98425" cy="98425"/>
          </a:xfrm>
          <a:custGeom>
            <a:avLst/>
            <a:gdLst>
              <a:gd name="T0" fmla="*/ 20 w 88"/>
              <a:gd name="T1" fmla="*/ 44 h 88"/>
              <a:gd name="T2" fmla="*/ 4 w 88"/>
              <a:gd name="T3" fmla="*/ 39 h 88"/>
              <a:gd name="T4" fmla="*/ 0 w 88"/>
              <a:gd name="T5" fmla="*/ 36 h 88"/>
              <a:gd name="T6" fmla="*/ 4 w 88"/>
              <a:gd name="T7" fmla="*/ 20 h 88"/>
              <a:gd name="T8" fmla="*/ 16 w 88"/>
              <a:gd name="T9" fmla="*/ 20 h 88"/>
              <a:gd name="T10" fmla="*/ 20 w 88"/>
              <a:gd name="T11" fmla="*/ 20 h 88"/>
              <a:gd name="T12" fmla="*/ 20 w 88"/>
              <a:gd name="T13" fmla="*/ 16 h 88"/>
              <a:gd name="T14" fmla="*/ 12 w 88"/>
              <a:gd name="T15" fmla="*/ 8 h 88"/>
              <a:gd name="T16" fmla="*/ 16 w 88"/>
              <a:gd name="T17" fmla="*/ 4 h 88"/>
              <a:gd name="T18" fmla="*/ 16 w 88"/>
              <a:gd name="T19" fmla="*/ 0 h 88"/>
              <a:gd name="T20" fmla="*/ 27 w 88"/>
              <a:gd name="T21" fmla="*/ 0 h 88"/>
              <a:gd name="T22" fmla="*/ 32 w 88"/>
              <a:gd name="T23" fmla="*/ 0 h 88"/>
              <a:gd name="T24" fmla="*/ 32 w 88"/>
              <a:gd name="T25" fmla="*/ 16 h 88"/>
              <a:gd name="T26" fmla="*/ 36 w 88"/>
              <a:gd name="T27" fmla="*/ 20 h 88"/>
              <a:gd name="T28" fmla="*/ 44 w 88"/>
              <a:gd name="T29" fmla="*/ 24 h 88"/>
              <a:gd name="T30" fmla="*/ 39 w 88"/>
              <a:gd name="T31" fmla="*/ 27 h 88"/>
              <a:gd name="T32" fmla="*/ 27 w 88"/>
              <a:gd name="T33" fmla="*/ 39 h 88"/>
              <a:gd name="T34" fmla="*/ 20 w 88"/>
              <a:gd name="T35" fmla="*/ 44 h 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"/>
              <a:gd name="T55" fmla="*/ 0 h 88"/>
              <a:gd name="T56" fmla="*/ 88 w 88"/>
              <a:gd name="T57" fmla="*/ 88 h 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" h="88">
                <a:moveTo>
                  <a:pt x="40" y="88"/>
                </a:moveTo>
                <a:lnTo>
                  <a:pt x="8" y="80"/>
                </a:lnTo>
                <a:lnTo>
                  <a:pt x="0" y="72"/>
                </a:lnTo>
                <a:lnTo>
                  <a:pt x="8" y="40"/>
                </a:lnTo>
                <a:lnTo>
                  <a:pt x="32" y="40"/>
                </a:lnTo>
                <a:lnTo>
                  <a:pt x="40" y="40"/>
                </a:lnTo>
                <a:lnTo>
                  <a:pt x="40" y="32"/>
                </a:lnTo>
                <a:lnTo>
                  <a:pt x="24" y="16"/>
                </a:lnTo>
                <a:lnTo>
                  <a:pt x="32" y="8"/>
                </a:lnTo>
                <a:lnTo>
                  <a:pt x="32" y="0"/>
                </a:lnTo>
                <a:lnTo>
                  <a:pt x="56" y="0"/>
                </a:lnTo>
                <a:lnTo>
                  <a:pt x="64" y="0"/>
                </a:lnTo>
                <a:lnTo>
                  <a:pt x="64" y="32"/>
                </a:lnTo>
                <a:lnTo>
                  <a:pt x="72" y="40"/>
                </a:lnTo>
                <a:lnTo>
                  <a:pt x="88" y="48"/>
                </a:lnTo>
                <a:lnTo>
                  <a:pt x="80" y="56"/>
                </a:lnTo>
                <a:lnTo>
                  <a:pt x="56" y="80"/>
                </a:lnTo>
                <a:lnTo>
                  <a:pt x="40" y="8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2252663" y="4119563"/>
            <a:ext cx="142875" cy="71437"/>
          </a:xfrm>
          <a:custGeom>
            <a:avLst/>
            <a:gdLst>
              <a:gd name="T0" fmla="*/ 20 w 128"/>
              <a:gd name="T1" fmla="*/ 32 h 64"/>
              <a:gd name="T2" fmla="*/ 24 w 128"/>
              <a:gd name="T3" fmla="*/ 32 h 64"/>
              <a:gd name="T4" fmla="*/ 27 w 128"/>
              <a:gd name="T5" fmla="*/ 32 h 64"/>
              <a:gd name="T6" fmla="*/ 27 w 128"/>
              <a:gd name="T7" fmla="*/ 24 h 64"/>
              <a:gd name="T8" fmla="*/ 36 w 128"/>
              <a:gd name="T9" fmla="*/ 20 h 64"/>
              <a:gd name="T10" fmla="*/ 39 w 128"/>
              <a:gd name="T11" fmla="*/ 20 h 64"/>
              <a:gd name="T12" fmla="*/ 48 w 128"/>
              <a:gd name="T13" fmla="*/ 12 h 64"/>
              <a:gd name="T14" fmla="*/ 56 w 128"/>
              <a:gd name="T15" fmla="*/ 12 h 64"/>
              <a:gd name="T16" fmla="*/ 63 w 128"/>
              <a:gd name="T17" fmla="*/ 12 h 64"/>
              <a:gd name="T18" fmla="*/ 59 w 128"/>
              <a:gd name="T19" fmla="*/ 8 h 64"/>
              <a:gd name="T20" fmla="*/ 51 w 128"/>
              <a:gd name="T21" fmla="*/ 0 h 64"/>
              <a:gd name="T22" fmla="*/ 36 w 128"/>
              <a:gd name="T23" fmla="*/ 4 h 64"/>
              <a:gd name="T24" fmla="*/ 16 w 128"/>
              <a:gd name="T25" fmla="*/ 4 h 64"/>
              <a:gd name="T26" fmla="*/ 12 w 128"/>
              <a:gd name="T27" fmla="*/ 8 h 64"/>
              <a:gd name="T28" fmla="*/ 0 w 128"/>
              <a:gd name="T29" fmla="*/ 20 h 64"/>
              <a:gd name="T30" fmla="*/ 12 w 128"/>
              <a:gd name="T31" fmla="*/ 20 h 64"/>
              <a:gd name="T32" fmla="*/ 16 w 128"/>
              <a:gd name="T33" fmla="*/ 27 h 64"/>
              <a:gd name="T34" fmla="*/ 20 w 128"/>
              <a:gd name="T35" fmla="*/ 32 h 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8"/>
              <a:gd name="T55" fmla="*/ 0 h 64"/>
              <a:gd name="T56" fmla="*/ 128 w 128"/>
              <a:gd name="T57" fmla="*/ 64 h 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8" h="64">
                <a:moveTo>
                  <a:pt x="40" y="64"/>
                </a:moveTo>
                <a:lnTo>
                  <a:pt x="48" y="64"/>
                </a:lnTo>
                <a:lnTo>
                  <a:pt x="56" y="64"/>
                </a:lnTo>
                <a:lnTo>
                  <a:pt x="56" y="48"/>
                </a:lnTo>
                <a:lnTo>
                  <a:pt x="72" y="40"/>
                </a:lnTo>
                <a:lnTo>
                  <a:pt x="80" y="40"/>
                </a:lnTo>
                <a:lnTo>
                  <a:pt x="96" y="24"/>
                </a:lnTo>
                <a:lnTo>
                  <a:pt x="112" y="24"/>
                </a:lnTo>
                <a:lnTo>
                  <a:pt x="128" y="24"/>
                </a:lnTo>
                <a:lnTo>
                  <a:pt x="120" y="16"/>
                </a:lnTo>
                <a:lnTo>
                  <a:pt x="104" y="0"/>
                </a:lnTo>
                <a:lnTo>
                  <a:pt x="72" y="8"/>
                </a:lnTo>
                <a:lnTo>
                  <a:pt x="32" y="8"/>
                </a:lnTo>
                <a:lnTo>
                  <a:pt x="24" y="16"/>
                </a:lnTo>
                <a:lnTo>
                  <a:pt x="0" y="40"/>
                </a:lnTo>
                <a:lnTo>
                  <a:pt x="24" y="40"/>
                </a:lnTo>
                <a:lnTo>
                  <a:pt x="32" y="56"/>
                </a:lnTo>
                <a:lnTo>
                  <a:pt x="4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2297113" y="4146550"/>
            <a:ext cx="98425" cy="98425"/>
          </a:xfrm>
          <a:custGeom>
            <a:avLst/>
            <a:gdLst>
              <a:gd name="T0" fmla="*/ 44 w 88"/>
              <a:gd name="T1" fmla="*/ 0 h 88"/>
              <a:gd name="T2" fmla="*/ 36 w 88"/>
              <a:gd name="T3" fmla="*/ 0 h 88"/>
              <a:gd name="T4" fmla="*/ 27 w 88"/>
              <a:gd name="T5" fmla="*/ 0 h 88"/>
              <a:gd name="T6" fmla="*/ 20 w 88"/>
              <a:gd name="T7" fmla="*/ 8 h 88"/>
              <a:gd name="T8" fmla="*/ 16 w 88"/>
              <a:gd name="T9" fmla="*/ 8 h 88"/>
              <a:gd name="T10" fmla="*/ 8 w 88"/>
              <a:gd name="T11" fmla="*/ 12 h 88"/>
              <a:gd name="T12" fmla="*/ 8 w 88"/>
              <a:gd name="T13" fmla="*/ 20 h 88"/>
              <a:gd name="T14" fmla="*/ 4 w 88"/>
              <a:gd name="T15" fmla="*/ 20 h 88"/>
              <a:gd name="T16" fmla="*/ 0 w 88"/>
              <a:gd name="T17" fmla="*/ 20 h 88"/>
              <a:gd name="T18" fmla="*/ 0 w 88"/>
              <a:gd name="T19" fmla="*/ 24 h 88"/>
              <a:gd name="T20" fmla="*/ 4 w 88"/>
              <a:gd name="T21" fmla="*/ 24 h 88"/>
              <a:gd name="T22" fmla="*/ 12 w 88"/>
              <a:gd name="T23" fmla="*/ 32 h 88"/>
              <a:gd name="T24" fmla="*/ 20 w 88"/>
              <a:gd name="T25" fmla="*/ 39 h 88"/>
              <a:gd name="T26" fmla="*/ 27 w 88"/>
              <a:gd name="T27" fmla="*/ 44 h 88"/>
              <a:gd name="T28" fmla="*/ 36 w 88"/>
              <a:gd name="T29" fmla="*/ 44 h 88"/>
              <a:gd name="T30" fmla="*/ 39 w 88"/>
              <a:gd name="T31" fmla="*/ 44 h 88"/>
              <a:gd name="T32" fmla="*/ 39 w 88"/>
              <a:gd name="T33" fmla="*/ 36 h 88"/>
              <a:gd name="T34" fmla="*/ 39 w 88"/>
              <a:gd name="T35" fmla="*/ 27 h 88"/>
              <a:gd name="T36" fmla="*/ 39 w 88"/>
              <a:gd name="T37" fmla="*/ 20 h 88"/>
              <a:gd name="T38" fmla="*/ 44 w 88"/>
              <a:gd name="T39" fmla="*/ 8 h 88"/>
              <a:gd name="T40" fmla="*/ 44 w 88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8"/>
              <a:gd name="T64" fmla="*/ 0 h 88"/>
              <a:gd name="T65" fmla="*/ 88 w 88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8" h="88">
                <a:moveTo>
                  <a:pt x="88" y="0"/>
                </a:moveTo>
                <a:lnTo>
                  <a:pt x="72" y="0"/>
                </a:lnTo>
                <a:lnTo>
                  <a:pt x="56" y="0"/>
                </a:lnTo>
                <a:lnTo>
                  <a:pt x="40" y="16"/>
                </a:lnTo>
                <a:lnTo>
                  <a:pt x="32" y="16"/>
                </a:lnTo>
                <a:lnTo>
                  <a:pt x="16" y="24"/>
                </a:lnTo>
                <a:lnTo>
                  <a:pt x="16" y="40"/>
                </a:lnTo>
                <a:lnTo>
                  <a:pt x="8" y="40"/>
                </a:lnTo>
                <a:lnTo>
                  <a:pt x="0" y="40"/>
                </a:lnTo>
                <a:lnTo>
                  <a:pt x="0" y="48"/>
                </a:lnTo>
                <a:lnTo>
                  <a:pt x="8" y="48"/>
                </a:lnTo>
                <a:lnTo>
                  <a:pt x="24" y="64"/>
                </a:lnTo>
                <a:lnTo>
                  <a:pt x="40" y="80"/>
                </a:lnTo>
                <a:lnTo>
                  <a:pt x="56" y="88"/>
                </a:lnTo>
                <a:lnTo>
                  <a:pt x="72" y="88"/>
                </a:lnTo>
                <a:lnTo>
                  <a:pt x="80" y="88"/>
                </a:lnTo>
                <a:lnTo>
                  <a:pt x="80" y="72"/>
                </a:lnTo>
                <a:lnTo>
                  <a:pt x="80" y="56"/>
                </a:lnTo>
                <a:lnTo>
                  <a:pt x="80" y="40"/>
                </a:lnTo>
                <a:lnTo>
                  <a:pt x="88" y="16"/>
                </a:lnTo>
                <a:lnTo>
                  <a:pt x="8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2235200" y="4164013"/>
            <a:ext cx="53975" cy="26987"/>
          </a:xfrm>
          <a:custGeom>
            <a:avLst/>
            <a:gdLst>
              <a:gd name="T0" fmla="*/ 8 w 48"/>
              <a:gd name="T1" fmla="*/ 0 h 24"/>
              <a:gd name="T2" fmla="*/ 20 w 48"/>
              <a:gd name="T3" fmla="*/ 0 h 24"/>
              <a:gd name="T4" fmla="*/ 24 w 48"/>
              <a:gd name="T5" fmla="*/ 8 h 24"/>
              <a:gd name="T6" fmla="*/ 24 w 48"/>
              <a:gd name="T7" fmla="*/ 12 h 24"/>
              <a:gd name="T8" fmla="*/ 16 w 48"/>
              <a:gd name="T9" fmla="*/ 12 h 24"/>
              <a:gd name="T10" fmla="*/ 0 w 48"/>
              <a:gd name="T11" fmla="*/ 4 h 24"/>
              <a:gd name="T12" fmla="*/ 8 w 48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4"/>
              <a:gd name="T23" fmla="*/ 48 w 48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4">
                <a:moveTo>
                  <a:pt x="16" y="0"/>
                </a:moveTo>
                <a:lnTo>
                  <a:pt x="40" y="0"/>
                </a:lnTo>
                <a:lnTo>
                  <a:pt x="48" y="16"/>
                </a:lnTo>
                <a:lnTo>
                  <a:pt x="48" y="24"/>
                </a:lnTo>
                <a:lnTo>
                  <a:pt x="32" y="24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296863" y="2387600"/>
            <a:ext cx="133350" cy="169863"/>
          </a:xfrm>
          <a:custGeom>
            <a:avLst/>
            <a:gdLst>
              <a:gd name="T0" fmla="*/ 0 w 120"/>
              <a:gd name="T1" fmla="*/ 0 h 152"/>
              <a:gd name="T2" fmla="*/ 8 w 120"/>
              <a:gd name="T3" fmla="*/ 8 h 152"/>
              <a:gd name="T4" fmla="*/ 12 w 120"/>
              <a:gd name="T5" fmla="*/ 16 h 152"/>
              <a:gd name="T6" fmla="*/ 4 w 120"/>
              <a:gd name="T7" fmla="*/ 16 h 152"/>
              <a:gd name="T8" fmla="*/ 15 w 120"/>
              <a:gd name="T9" fmla="*/ 24 h 152"/>
              <a:gd name="T10" fmla="*/ 15 w 120"/>
              <a:gd name="T11" fmla="*/ 20 h 152"/>
              <a:gd name="T12" fmla="*/ 15 w 120"/>
              <a:gd name="T13" fmla="*/ 16 h 152"/>
              <a:gd name="T14" fmla="*/ 12 w 120"/>
              <a:gd name="T15" fmla="*/ 12 h 152"/>
              <a:gd name="T16" fmla="*/ 24 w 120"/>
              <a:gd name="T17" fmla="*/ 12 h 152"/>
              <a:gd name="T18" fmla="*/ 27 w 120"/>
              <a:gd name="T19" fmla="*/ 12 h 152"/>
              <a:gd name="T20" fmla="*/ 35 w 120"/>
              <a:gd name="T21" fmla="*/ 12 h 152"/>
              <a:gd name="T22" fmla="*/ 47 w 120"/>
              <a:gd name="T23" fmla="*/ 20 h 152"/>
              <a:gd name="T24" fmla="*/ 59 w 120"/>
              <a:gd name="T25" fmla="*/ 27 h 152"/>
              <a:gd name="T26" fmla="*/ 59 w 120"/>
              <a:gd name="T27" fmla="*/ 32 h 152"/>
              <a:gd name="T28" fmla="*/ 51 w 120"/>
              <a:gd name="T29" fmla="*/ 32 h 152"/>
              <a:gd name="T30" fmla="*/ 51 w 120"/>
              <a:gd name="T31" fmla="*/ 39 h 152"/>
              <a:gd name="T32" fmla="*/ 47 w 120"/>
              <a:gd name="T33" fmla="*/ 44 h 152"/>
              <a:gd name="T34" fmla="*/ 35 w 120"/>
              <a:gd name="T35" fmla="*/ 44 h 152"/>
              <a:gd name="T36" fmla="*/ 31 w 120"/>
              <a:gd name="T37" fmla="*/ 48 h 152"/>
              <a:gd name="T38" fmla="*/ 31 w 120"/>
              <a:gd name="T39" fmla="*/ 51 h 152"/>
              <a:gd name="T40" fmla="*/ 35 w 120"/>
              <a:gd name="T41" fmla="*/ 56 h 152"/>
              <a:gd name="T42" fmla="*/ 27 w 120"/>
              <a:gd name="T43" fmla="*/ 59 h 152"/>
              <a:gd name="T44" fmla="*/ 27 w 120"/>
              <a:gd name="T45" fmla="*/ 68 h 152"/>
              <a:gd name="T46" fmla="*/ 31 w 120"/>
              <a:gd name="T47" fmla="*/ 71 h 152"/>
              <a:gd name="T48" fmla="*/ 24 w 120"/>
              <a:gd name="T49" fmla="*/ 75 h 152"/>
              <a:gd name="T50" fmla="*/ 15 w 120"/>
              <a:gd name="T51" fmla="*/ 71 h 152"/>
              <a:gd name="T52" fmla="*/ 12 w 120"/>
              <a:gd name="T53" fmla="*/ 63 h 152"/>
              <a:gd name="T54" fmla="*/ 8 w 120"/>
              <a:gd name="T55" fmla="*/ 59 h 152"/>
              <a:gd name="T56" fmla="*/ 0 w 120"/>
              <a:gd name="T57" fmla="*/ 63 h 152"/>
              <a:gd name="T58" fmla="*/ 0 w 120"/>
              <a:gd name="T59" fmla="*/ 0 h 1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0"/>
              <a:gd name="T91" fmla="*/ 0 h 152"/>
              <a:gd name="T92" fmla="*/ 120 w 120"/>
              <a:gd name="T93" fmla="*/ 152 h 1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0" h="152">
                <a:moveTo>
                  <a:pt x="0" y="0"/>
                </a:moveTo>
                <a:lnTo>
                  <a:pt x="16" y="16"/>
                </a:lnTo>
                <a:lnTo>
                  <a:pt x="24" y="32"/>
                </a:lnTo>
                <a:lnTo>
                  <a:pt x="8" y="32"/>
                </a:lnTo>
                <a:lnTo>
                  <a:pt x="32" y="48"/>
                </a:lnTo>
                <a:lnTo>
                  <a:pt x="32" y="40"/>
                </a:lnTo>
                <a:lnTo>
                  <a:pt x="32" y="32"/>
                </a:lnTo>
                <a:lnTo>
                  <a:pt x="24" y="24"/>
                </a:lnTo>
                <a:lnTo>
                  <a:pt x="48" y="24"/>
                </a:lnTo>
                <a:lnTo>
                  <a:pt x="56" y="24"/>
                </a:lnTo>
                <a:lnTo>
                  <a:pt x="72" y="24"/>
                </a:lnTo>
                <a:lnTo>
                  <a:pt x="96" y="40"/>
                </a:lnTo>
                <a:lnTo>
                  <a:pt x="120" y="56"/>
                </a:lnTo>
                <a:lnTo>
                  <a:pt x="120" y="64"/>
                </a:lnTo>
                <a:lnTo>
                  <a:pt x="104" y="64"/>
                </a:lnTo>
                <a:lnTo>
                  <a:pt x="104" y="80"/>
                </a:lnTo>
                <a:lnTo>
                  <a:pt x="96" y="88"/>
                </a:lnTo>
                <a:lnTo>
                  <a:pt x="72" y="88"/>
                </a:lnTo>
                <a:lnTo>
                  <a:pt x="64" y="96"/>
                </a:lnTo>
                <a:lnTo>
                  <a:pt x="64" y="104"/>
                </a:lnTo>
                <a:lnTo>
                  <a:pt x="72" y="112"/>
                </a:lnTo>
                <a:lnTo>
                  <a:pt x="56" y="120"/>
                </a:lnTo>
                <a:lnTo>
                  <a:pt x="56" y="136"/>
                </a:lnTo>
                <a:lnTo>
                  <a:pt x="64" y="144"/>
                </a:lnTo>
                <a:lnTo>
                  <a:pt x="48" y="152"/>
                </a:lnTo>
                <a:lnTo>
                  <a:pt x="32" y="144"/>
                </a:lnTo>
                <a:lnTo>
                  <a:pt x="24" y="128"/>
                </a:lnTo>
                <a:lnTo>
                  <a:pt x="16" y="120"/>
                </a:lnTo>
                <a:lnTo>
                  <a:pt x="0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1449388" y="3217863"/>
            <a:ext cx="1303337" cy="687387"/>
          </a:xfrm>
          <a:custGeom>
            <a:avLst/>
            <a:gdLst>
              <a:gd name="T0" fmla="*/ 99 w 1168"/>
              <a:gd name="T1" fmla="*/ 217 h 616"/>
              <a:gd name="T2" fmla="*/ 134 w 1168"/>
              <a:gd name="T3" fmla="*/ 233 h 616"/>
              <a:gd name="T4" fmla="*/ 170 w 1168"/>
              <a:gd name="T5" fmla="*/ 226 h 616"/>
              <a:gd name="T6" fmla="*/ 198 w 1168"/>
              <a:gd name="T7" fmla="*/ 237 h 616"/>
              <a:gd name="T8" fmla="*/ 205 w 1168"/>
              <a:gd name="T9" fmla="*/ 249 h 616"/>
              <a:gd name="T10" fmla="*/ 221 w 1168"/>
              <a:gd name="T11" fmla="*/ 257 h 616"/>
              <a:gd name="T12" fmla="*/ 241 w 1168"/>
              <a:gd name="T13" fmla="*/ 257 h 616"/>
              <a:gd name="T14" fmla="*/ 269 w 1168"/>
              <a:gd name="T15" fmla="*/ 292 h 616"/>
              <a:gd name="T16" fmla="*/ 277 w 1168"/>
              <a:gd name="T17" fmla="*/ 285 h 616"/>
              <a:gd name="T18" fmla="*/ 292 w 1168"/>
              <a:gd name="T19" fmla="*/ 261 h 616"/>
              <a:gd name="T20" fmla="*/ 316 w 1168"/>
              <a:gd name="T21" fmla="*/ 253 h 616"/>
              <a:gd name="T22" fmla="*/ 336 w 1168"/>
              <a:gd name="T23" fmla="*/ 253 h 616"/>
              <a:gd name="T24" fmla="*/ 356 w 1168"/>
              <a:gd name="T25" fmla="*/ 261 h 616"/>
              <a:gd name="T26" fmla="*/ 360 w 1168"/>
              <a:gd name="T27" fmla="*/ 253 h 616"/>
              <a:gd name="T28" fmla="*/ 375 w 1168"/>
              <a:gd name="T29" fmla="*/ 245 h 616"/>
              <a:gd name="T30" fmla="*/ 399 w 1168"/>
              <a:gd name="T31" fmla="*/ 249 h 616"/>
              <a:gd name="T32" fmla="*/ 407 w 1168"/>
              <a:gd name="T33" fmla="*/ 249 h 616"/>
              <a:gd name="T34" fmla="*/ 423 w 1168"/>
              <a:gd name="T35" fmla="*/ 257 h 616"/>
              <a:gd name="T36" fmla="*/ 427 w 1168"/>
              <a:gd name="T37" fmla="*/ 269 h 616"/>
              <a:gd name="T38" fmla="*/ 431 w 1168"/>
              <a:gd name="T39" fmla="*/ 289 h 616"/>
              <a:gd name="T40" fmla="*/ 443 w 1168"/>
              <a:gd name="T41" fmla="*/ 304 h 616"/>
              <a:gd name="T42" fmla="*/ 446 w 1168"/>
              <a:gd name="T43" fmla="*/ 269 h 616"/>
              <a:gd name="T44" fmla="*/ 439 w 1168"/>
              <a:gd name="T45" fmla="*/ 237 h 616"/>
              <a:gd name="T46" fmla="*/ 451 w 1168"/>
              <a:gd name="T47" fmla="*/ 221 h 616"/>
              <a:gd name="T48" fmla="*/ 478 w 1168"/>
              <a:gd name="T49" fmla="*/ 198 h 616"/>
              <a:gd name="T50" fmla="*/ 490 w 1168"/>
              <a:gd name="T51" fmla="*/ 186 h 616"/>
              <a:gd name="T52" fmla="*/ 490 w 1168"/>
              <a:gd name="T53" fmla="*/ 174 h 616"/>
              <a:gd name="T54" fmla="*/ 486 w 1168"/>
              <a:gd name="T55" fmla="*/ 150 h 616"/>
              <a:gd name="T56" fmla="*/ 490 w 1168"/>
              <a:gd name="T57" fmla="*/ 134 h 616"/>
              <a:gd name="T58" fmla="*/ 490 w 1168"/>
              <a:gd name="T59" fmla="*/ 158 h 616"/>
              <a:gd name="T60" fmla="*/ 498 w 1168"/>
              <a:gd name="T61" fmla="*/ 142 h 616"/>
              <a:gd name="T62" fmla="*/ 502 w 1168"/>
              <a:gd name="T63" fmla="*/ 138 h 616"/>
              <a:gd name="T64" fmla="*/ 514 w 1168"/>
              <a:gd name="T65" fmla="*/ 122 h 616"/>
              <a:gd name="T66" fmla="*/ 514 w 1168"/>
              <a:gd name="T67" fmla="*/ 115 h 616"/>
              <a:gd name="T68" fmla="*/ 526 w 1168"/>
              <a:gd name="T69" fmla="*/ 110 h 616"/>
              <a:gd name="T70" fmla="*/ 538 w 1168"/>
              <a:gd name="T71" fmla="*/ 110 h 616"/>
              <a:gd name="T72" fmla="*/ 541 w 1168"/>
              <a:gd name="T73" fmla="*/ 103 h 616"/>
              <a:gd name="T74" fmla="*/ 545 w 1168"/>
              <a:gd name="T75" fmla="*/ 87 h 616"/>
              <a:gd name="T76" fmla="*/ 550 w 1168"/>
              <a:gd name="T77" fmla="*/ 75 h 616"/>
              <a:gd name="T78" fmla="*/ 562 w 1168"/>
              <a:gd name="T79" fmla="*/ 67 h 616"/>
              <a:gd name="T80" fmla="*/ 577 w 1168"/>
              <a:gd name="T81" fmla="*/ 63 h 616"/>
              <a:gd name="T82" fmla="*/ 569 w 1168"/>
              <a:gd name="T83" fmla="*/ 27 h 616"/>
              <a:gd name="T84" fmla="*/ 538 w 1168"/>
              <a:gd name="T85" fmla="*/ 51 h 616"/>
              <a:gd name="T86" fmla="*/ 506 w 1168"/>
              <a:gd name="T87" fmla="*/ 56 h 616"/>
              <a:gd name="T88" fmla="*/ 463 w 1168"/>
              <a:gd name="T89" fmla="*/ 79 h 616"/>
              <a:gd name="T90" fmla="*/ 427 w 1168"/>
              <a:gd name="T91" fmla="*/ 95 h 616"/>
              <a:gd name="T92" fmla="*/ 411 w 1168"/>
              <a:gd name="T93" fmla="*/ 44 h 616"/>
              <a:gd name="T94" fmla="*/ 351 w 1168"/>
              <a:gd name="T95" fmla="*/ 15 h 616"/>
              <a:gd name="T96" fmla="*/ 324 w 1168"/>
              <a:gd name="T97" fmla="*/ 8 h 616"/>
              <a:gd name="T98" fmla="*/ 24 w 1168"/>
              <a:gd name="T99" fmla="*/ 0 h 616"/>
              <a:gd name="T100" fmla="*/ 24 w 1168"/>
              <a:gd name="T101" fmla="*/ 24 h 616"/>
              <a:gd name="T102" fmla="*/ 12 w 1168"/>
              <a:gd name="T103" fmla="*/ 12 h 616"/>
              <a:gd name="T104" fmla="*/ 4 w 1168"/>
              <a:gd name="T105" fmla="*/ 27 h 616"/>
              <a:gd name="T106" fmla="*/ 4 w 1168"/>
              <a:gd name="T107" fmla="*/ 67 h 616"/>
              <a:gd name="T108" fmla="*/ 4 w 1168"/>
              <a:gd name="T109" fmla="*/ 107 h 616"/>
              <a:gd name="T110" fmla="*/ 8 w 1168"/>
              <a:gd name="T111" fmla="*/ 127 h 616"/>
              <a:gd name="T112" fmla="*/ 15 w 1168"/>
              <a:gd name="T113" fmla="*/ 150 h 616"/>
              <a:gd name="T114" fmla="*/ 24 w 1168"/>
              <a:gd name="T115" fmla="*/ 158 h 616"/>
              <a:gd name="T116" fmla="*/ 27 w 1168"/>
              <a:gd name="T117" fmla="*/ 174 h 616"/>
              <a:gd name="T118" fmla="*/ 39 w 1168"/>
              <a:gd name="T119" fmla="*/ 194 h 616"/>
              <a:gd name="T120" fmla="*/ 56 w 1168"/>
              <a:gd name="T121" fmla="*/ 202 h 616"/>
              <a:gd name="T122" fmla="*/ 71 w 1168"/>
              <a:gd name="T123" fmla="*/ 209 h 6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8"/>
              <a:gd name="T187" fmla="*/ 0 h 616"/>
              <a:gd name="T188" fmla="*/ 1168 w 1168"/>
              <a:gd name="T189" fmla="*/ 616 h 6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8" h="616">
                <a:moveTo>
                  <a:pt x="152" y="448"/>
                </a:moveTo>
                <a:lnTo>
                  <a:pt x="168" y="440"/>
                </a:lnTo>
                <a:lnTo>
                  <a:pt x="200" y="440"/>
                </a:lnTo>
                <a:lnTo>
                  <a:pt x="232" y="456"/>
                </a:lnTo>
                <a:lnTo>
                  <a:pt x="264" y="472"/>
                </a:lnTo>
                <a:lnTo>
                  <a:pt x="272" y="472"/>
                </a:lnTo>
                <a:lnTo>
                  <a:pt x="320" y="472"/>
                </a:lnTo>
                <a:lnTo>
                  <a:pt x="336" y="472"/>
                </a:lnTo>
                <a:lnTo>
                  <a:pt x="344" y="456"/>
                </a:lnTo>
                <a:lnTo>
                  <a:pt x="360" y="456"/>
                </a:lnTo>
                <a:lnTo>
                  <a:pt x="376" y="464"/>
                </a:lnTo>
                <a:lnTo>
                  <a:pt x="400" y="480"/>
                </a:lnTo>
                <a:lnTo>
                  <a:pt x="408" y="480"/>
                </a:lnTo>
                <a:lnTo>
                  <a:pt x="416" y="488"/>
                </a:lnTo>
                <a:lnTo>
                  <a:pt x="416" y="504"/>
                </a:lnTo>
                <a:lnTo>
                  <a:pt x="432" y="520"/>
                </a:lnTo>
                <a:lnTo>
                  <a:pt x="448" y="528"/>
                </a:lnTo>
                <a:lnTo>
                  <a:pt x="448" y="520"/>
                </a:lnTo>
                <a:lnTo>
                  <a:pt x="448" y="512"/>
                </a:lnTo>
                <a:lnTo>
                  <a:pt x="464" y="504"/>
                </a:lnTo>
                <a:lnTo>
                  <a:pt x="488" y="520"/>
                </a:lnTo>
                <a:lnTo>
                  <a:pt x="520" y="560"/>
                </a:lnTo>
                <a:lnTo>
                  <a:pt x="520" y="576"/>
                </a:lnTo>
                <a:lnTo>
                  <a:pt x="544" y="592"/>
                </a:lnTo>
                <a:lnTo>
                  <a:pt x="560" y="600"/>
                </a:lnTo>
                <a:lnTo>
                  <a:pt x="560" y="584"/>
                </a:lnTo>
                <a:lnTo>
                  <a:pt x="560" y="576"/>
                </a:lnTo>
                <a:lnTo>
                  <a:pt x="568" y="568"/>
                </a:lnTo>
                <a:lnTo>
                  <a:pt x="568" y="552"/>
                </a:lnTo>
                <a:lnTo>
                  <a:pt x="592" y="528"/>
                </a:lnTo>
                <a:lnTo>
                  <a:pt x="608" y="528"/>
                </a:lnTo>
                <a:lnTo>
                  <a:pt x="624" y="520"/>
                </a:lnTo>
                <a:lnTo>
                  <a:pt x="640" y="512"/>
                </a:lnTo>
                <a:lnTo>
                  <a:pt x="648" y="512"/>
                </a:lnTo>
                <a:lnTo>
                  <a:pt x="672" y="512"/>
                </a:lnTo>
                <a:lnTo>
                  <a:pt x="680" y="512"/>
                </a:lnTo>
                <a:lnTo>
                  <a:pt x="696" y="528"/>
                </a:lnTo>
                <a:lnTo>
                  <a:pt x="712" y="520"/>
                </a:lnTo>
                <a:lnTo>
                  <a:pt x="720" y="528"/>
                </a:lnTo>
                <a:lnTo>
                  <a:pt x="728" y="528"/>
                </a:lnTo>
                <a:lnTo>
                  <a:pt x="736" y="520"/>
                </a:lnTo>
                <a:lnTo>
                  <a:pt x="728" y="512"/>
                </a:lnTo>
                <a:lnTo>
                  <a:pt x="728" y="504"/>
                </a:lnTo>
                <a:lnTo>
                  <a:pt x="736" y="496"/>
                </a:lnTo>
                <a:lnTo>
                  <a:pt x="760" y="496"/>
                </a:lnTo>
                <a:lnTo>
                  <a:pt x="784" y="496"/>
                </a:lnTo>
                <a:lnTo>
                  <a:pt x="792" y="496"/>
                </a:lnTo>
                <a:lnTo>
                  <a:pt x="808" y="504"/>
                </a:lnTo>
                <a:lnTo>
                  <a:pt x="816" y="512"/>
                </a:lnTo>
                <a:lnTo>
                  <a:pt x="824" y="512"/>
                </a:lnTo>
                <a:lnTo>
                  <a:pt x="824" y="504"/>
                </a:lnTo>
                <a:lnTo>
                  <a:pt x="832" y="504"/>
                </a:lnTo>
                <a:lnTo>
                  <a:pt x="848" y="512"/>
                </a:lnTo>
                <a:lnTo>
                  <a:pt x="856" y="520"/>
                </a:lnTo>
                <a:lnTo>
                  <a:pt x="864" y="528"/>
                </a:lnTo>
                <a:lnTo>
                  <a:pt x="864" y="536"/>
                </a:lnTo>
                <a:lnTo>
                  <a:pt x="864" y="544"/>
                </a:lnTo>
                <a:lnTo>
                  <a:pt x="864" y="560"/>
                </a:lnTo>
                <a:lnTo>
                  <a:pt x="872" y="568"/>
                </a:lnTo>
                <a:lnTo>
                  <a:pt x="872" y="584"/>
                </a:lnTo>
                <a:lnTo>
                  <a:pt x="880" y="600"/>
                </a:lnTo>
                <a:lnTo>
                  <a:pt x="888" y="616"/>
                </a:lnTo>
                <a:lnTo>
                  <a:pt x="896" y="616"/>
                </a:lnTo>
                <a:lnTo>
                  <a:pt x="912" y="616"/>
                </a:lnTo>
                <a:lnTo>
                  <a:pt x="912" y="584"/>
                </a:lnTo>
                <a:lnTo>
                  <a:pt x="904" y="544"/>
                </a:lnTo>
                <a:lnTo>
                  <a:pt x="896" y="520"/>
                </a:lnTo>
                <a:lnTo>
                  <a:pt x="888" y="496"/>
                </a:lnTo>
                <a:lnTo>
                  <a:pt x="888" y="480"/>
                </a:lnTo>
                <a:lnTo>
                  <a:pt x="896" y="456"/>
                </a:lnTo>
                <a:lnTo>
                  <a:pt x="904" y="448"/>
                </a:lnTo>
                <a:lnTo>
                  <a:pt x="912" y="448"/>
                </a:lnTo>
                <a:lnTo>
                  <a:pt x="936" y="416"/>
                </a:lnTo>
                <a:lnTo>
                  <a:pt x="952" y="416"/>
                </a:lnTo>
                <a:lnTo>
                  <a:pt x="968" y="400"/>
                </a:lnTo>
                <a:lnTo>
                  <a:pt x="976" y="392"/>
                </a:lnTo>
                <a:lnTo>
                  <a:pt x="976" y="384"/>
                </a:lnTo>
                <a:lnTo>
                  <a:pt x="992" y="376"/>
                </a:lnTo>
                <a:lnTo>
                  <a:pt x="992" y="368"/>
                </a:lnTo>
                <a:lnTo>
                  <a:pt x="984" y="360"/>
                </a:lnTo>
                <a:lnTo>
                  <a:pt x="992" y="352"/>
                </a:lnTo>
                <a:lnTo>
                  <a:pt x="992" y="344"/>
                </a:lnTo>
                <a:lnTo>
                  <a:pt x="984" y="328"/>
                </a:lnTo>
                <a:lnTo>
                  <a:pt x="984" y="304"/>
                </a:lnTo>
                <a:lnTo>
                  <a:pt x="976" y="288"/>
                </a:lnTo>
                <a:lnTo>
                  <a:pt x="976" y="272"/>
                </a:lnTo>
                <a:lnTo>
                  <a:pt x="992" y="272"/>
                </a:lnTo>
                <a:lnTo>
                  <a:pt x="992" y="288"/>
                </a:lnTo>
                <a:lnTo>
                  <a:pt x="992" y="304"/>
                </a:lnTo>
                <a:lnTo>
                  <a:pt x="992" y="320"/>
                </a:lnTo>
                <a:lnTo>
                  <a:pt x="1000" y="328"/>
                </a:lnTo>
                <a:lnTo>
                  <a:pt x="1008" y="304"/>
                </a:lnTo>
                <a:lnTo>
                  <a:pt x="1008" y="288"/>
                </a:lnTo>
                <a:lnTo>
                  <a:pt x="1008" y="280"/>
                </a:lnTo>
                <a:lnTo>
                  <a:pt x="1008" y="272"/>
                </a:lnTo>
                <a:lnTo>
                  <a:pt x="1016" y="280"/>
                </a:lnTo>
                <a:lnTo>
                  <a:pt x="1024" y="272"/>
                </a:lnTo>
                <a:lnTo>
                  <a:pt x="1032" y="256"/>
                </a:lnTo>
                <a:lnTo>
                  <a:pt x="1040" y="248"/>
                </a:lnTo>
                <a:lnTo>
                  <a:pt x="1040" y="240"/>
                </a:lnTo>
                <a:lnTo>
                  <a:pt x="1032" y="232"/>
                </a:lnTo>
                <a:lnTo>
                  <a:pt x="1040" y="232"/>
                </a:lnTo>
                <a:lnTo>
                  <a:pt x="1048" y="216"/>
                </a:lnTo>
                <a:lnTo>
                  <a:pt x="1056" y="216"/>
                </a:lnTo>
                <a:lnTo>
                  <a:pt x="1064" y="224"/>
                </a:lnTo>
                <a:lnTo>
                  <a:pt x="1072" y="224"/>
                </a:lnTo>
                <a:lnTo>
                  <a:pt x="1080" y="216"/>
                </a:lnTo>
                <a:lnTo>
                  <a:pt x="1088" y="224"/>
                </a:lnTo>
                <a:lnTo>
                  <a:pt x="1104" y="216"/>
                </a:lnTo>
                <a:lnTo>
                  <a:pt x="1112" y="208"/>
                </a:lnTo>
                <a:lnTo>
                  <a:pt x="1096" y="208"/>
                </a:lnTo>
                <a:lnTo>
                  <a:pt x="1096" y="200"/>
                </a:lnTo>
                <a:lnTo>
                  <a:pt x="1088" y="192"/>
                </a:lnTo>
                <a:lnTo>
                  <a:pt x="1104" y="176"/>
                </a:lnTo>
                <a:lnTo>
                  <a:pt x="1104" y="168"/>
                </a:lnTo>
                <a:lnTo>
                  <a:pt x="1112" y="160"/>
                </a:lnTo>
                <a:lnTo>
                  <a:pt x="1112" y="152"/>
                </a:lnTo>
                <a:lnTo>
                  <a:pt x="1128" y="152"/>
                </a:lnTo>
                <a:lnTo>
                  <a:pt x="1136" y="144"/>
                </a:lnTo>
                <a:lnTo>
                  <a:pt x="1136" y="136"/>
                </a:lnTo>
                <a:lnTo>
                  <a:pt x="1144" y="136"/>
                </a:lnTo>
                <a:lnTo>
                  <a:pt x="1152" y="136"/>
                </a:lnTo>
                <a:lnTo>
                  <a:pt x="1168" y="128"/>
                </a:lnTo>
                <a:lnTo>
                  <a:pt x="1168" y="104"/>
                </a:lnTo>
                <a:lnTo>
                  <a:pt x="1152" y="88"/>
                </a:lnTo>
                <a:lnTo>
                  <a:pt x="1152" y="56"/>
                </a:lnTo>
                <a:lnTo>
                  <a:pt x="1128" y="48"/>
                </a:lnTo>
                <a:lnTo>
                  <a:pt x="1120" y="56"/>
                </a:lnTo>
                <a:lnTo>
                  <a:pt x="1088" y="104"/>
                </a:lnTo>
                <a:lnTo>
                  <a:pt x="1056" y="112"/>
                </a:lnTo>
                <a:lnTo>
                  <a:pt x="1040" y="112"/>
                </a:lnTo>
                <a:lnTo>
                  <a:pt x="1024" y="112"/>
                </a:lnTo>
                <a:lnTo>
                  <a:pt x="1016" y="120"/>
                </a:lnTo>
                <a:lnTo>
                  <a:pt x="984" y="144"/>
                </a:lnTo>
                <a:lnTo>
                  <a:pt x="936" y="160"/>
                </a:lnTo>
                <a:lnTo>
                  <a:pt x="928" y="176"/>
                </a:lnTo>
                <a:lnTo>
                  <a:pt x="864" y="208"/>
                </a:lnTo>
                <a:lnTo>
                  <a:pt x="864" y="192"/>
                </a:lnTo>
                <a:lnTo>
                  <a:pt x="872" y="152"/>
                </a:lnTo>
                <a:lnTo>
                  <a:pt x="872" y="128"/>
                </a:lnTo>
                <a:lnTo>
                  <a:pt x="832" y="88"/>
                </a:lnTo>
                <a:lnTo>
                  <a:pt x="816" y="56"/>
                </a:lnTo>
                <a:lnTo>
                  <a:pt x="752" y="24"/>
                </a:lnTo>
                <a:lnTo>
                  <a:pt x="712" y="32"/>
                </a:lnTo>
                <a:lnTo>
                  <a:pt x="696" y="24"/>
                </a:lnTo>
                <a:lnTo>
                  <a:pt x="672" y="24"/>
                </a:lnTo>
                <a:lnTo>
                  <a:pt x="656" y="16"/>
                </a:lnTo>
                <a:lnTo>
                  <a:pt x="632" y="16"/>
                </a:lnTo>
                <a:lnTo>
                  <a:pt x="616" y="0"/>
                </a:lnTo>
                <a:lnTo>
                  <a:pt x="48" y="0"/>
                </a:lnTo>
                <a:lnTo>
                  <a:pt x="48" y="16"/>
                </a:lnTo>
                <a:lnTo>
                  <a:pt x="48" y="32"/>
                </a:lnTo>
                <a:lnTo>
                  <a:pt x="48" y="48"/>
                </a:lnTo>
                <a:lnTo>
                  <a:pt x="40" y="48"/>
                </a:lnTo>
                <a:lnTo>
                  <a:pt x="48" y="24"/>
                </a:lnTo>
                <a:lnTo>
                  <a:pt x="24" y="24"/>
                </a:lnTo>
                <a:lnTo>
                  <a:pt x="8" y="24"/>
                </a:lnTo>
                <a:lnTo>
                  <a:pt x="0" y="24"/>
                </a:lnTo>
                <a:lnTo>
                  <a:pt x="8" y="56"/>
                </a:lnTo>
                <a:lnTo>
                  <a:pt x="16" y="80"/>
                </a:lnTo>
                <a:lnTo>
                  <a:pt x="8" y="104"/>
                </a:lnTo>
                <a:lnTo>
                  <a:pt x="8" y="136"/>
                </a:lnTo>
                <a:lnTo>
                  <a:pt x="0" y="168"/>
                </a:lnTo>
                <a:lnTo>
                  <a:pt x="0" y="184"/>
                </a:lnTo>
                <a:lnTo>
                  <a:pt x="8" y="216"/>
                </a:lnTo>
                <a:lnTo>
                  <a:pt x="8" y="232"/>
                </a:lnTo>
                <a:lnTo>
                  <a:pt x="8" y="248"/>
                </a:lnTo>
                <a:lnTo>
                  <a:pt x="16" y="256"/>
                </a:lnTo>
                <a:lnTo>
                  <a:pt x="16" y="272"/>
                </a:lnTo>
                <a:lnTo>
                  <a:pt x="32" y="288"/>
                </a:lnTo>
                <a:lnTo>
                  <a:pt x="32" y="304"/>
                </a:lnTo>
                <a:lnTo>
                  <a:pt x="48" y="304"/>
                </a:lnTo>
                <a:lnTo>
                  <a:pt x="48" y="312"/>
                </a:lnTo>
                <a:lnTo>
                  <a:pt x="48" y="320"/>
                </a:lnTo>
                <a:lnTo>
                  <a:pt x="48" y="336"/>
                </a:lnTo>
                <a:lnTo>
                  <a:pt x="56" y="336"/>
                </a:lnTo>
                <a:lnTo>
                  <a:pt x="56" y="352"/>
                </a:lnTo>
                <a:lnTo>
                  <a:pt x="64" y="360"/>
                </a:lnTo>
                <a:lnTo>
                  <a:pt x="80" y="376"/>
                </a:lnTo>
                <a:lnTo>
                  <a:pt x="80" y="392"/>
                </a:lnTo>
                <a:lnTo>
                  <a:pt x="96" y="392"/>
                </a:lnTo>
                <a:lnTo>
                  <a:pt x="104" y="400"/>
                </a:lnTo>
                <a:lnTo>
                  <a:pt x="112" y="408"/>
                </a:lnTo>
                <a:lnTo>
                  <a:pt x="120" y="408"/>
                </a:lnTo>
                <a:lnTo>
                  <a:pt x="128" y="408"/>
                </a:lnTo>
                <a:lnTo>
                  <a:pt x="144" y="424"/>
                </a:lnTo>
                <a:lnTo>
                  <a:pt x="152" y="440"/>
                </a:lnTo>
                <a:lnTo>
                  <a:pt x="152" y="44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2038350" y="2136775"/>
            <a:ext cx="26988" cy="9525"/>
          </a:xfrm>
          <a:custGeom>
            <a:avLst/>
            <a:gdLst>
              <a:gd name="T0" fmla="*/ 8 w 24"/>
              <a:gd name="T1" fmla="*/ 5 h 8"/>
              <a:gd name="T2" fmla="*/ 12 w 24"/>
              <a:gd name="T3" fmla="*/ 0 h 8"/>
              <a:gd name="T4" fmla="*/ 4 w 24"/>
              <a:gd name="T5" fmla="*/ 0 h 8"/>
              <a:gd name="T6" fmla="*/ 0 w 24"/>
              <a:gd name="T7" fmla="*/ 0 h 8"/>
              <a:gd name="T8" fmla="*/ 0 w 24"/>
              <a:gd name="T9" fmla="*/ 5 h 8"/>
              <a:gd name="T10" fmla="*/ 4 w 24"/>
              <a:gd name="T11" fmla="*/ 5 h 8"/>
              <a:gd name="T12" fmla="*/ 8 w 24"/>
              <a:gd name="T13" fmla="*/ 5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16" y="8"/>
                </a:move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2459038" y="2154238"/>
            <a:ext cx="106362" cy="46037"/>
          </a:xfrm>
          <a:custGeom>
            <a:avLst/>
            <a:gdLst>
              <a:gd name="T0" fmla="*/ 35 w 96"/>
              <a:gd name="T1" fmla="*/ 4 h 40"/>
              <a:gd name="T2" fmla="*/ 31 w 96"/>
              <a:gd name="T3" fmla="*/ 4 h 40"/>
              <a:gd name="T4" fmla="*/ 20 w 96"/>
              <a:gd name="T5" fmla="*/ 0 h 40"/>
              <a:gd name="T6" fmla="*/ 8 w 96"/>
              <a:gd name="T7" fmla="*/ 0 h 40"/>
              <a:gd name="T8" fmla="*/ 4 w 96"/>
              <a:gd name="T9" fmla="*/ 0 h 40"/>
              <a:gd name="T10" fmla="*/ 0 w 96"/>
              <a:gd name="T11" fmla="*/ 0 h 40"/>
              <a:gd name="T12" fmla="*/ 0 w 96"/>
              <a:gd name="T13" fmla="*/ 4 h 40"/>
              <a:gd name="T14" fmla="*/ 4 w 96"/>
              <a:gd name="T15" fmla="*/ 9 h 40"/>
              <a:gd name="T16" fmla="*/ 4 w 96"/>
              <a:gd name="T17" fmla="*/ 21 h 40"/>
              <a:gd name="T18" fmla="*/ 8 w 96"/>
              <a:gd name="T19" fmla="*/ 21 h 40"/>
              <a:gd name="T20" fmla="*/ 15 w 96"/>
              <a:gd name="T21" fmla="*/ 21 h 40"/>
              <a:gd name="T22" fmla="*/ 15 w 96"/>
              <a:gd name="T23" fmla="*/ 17 h 40"/>
              <a:gd name="T24" fmla="*/ 31 w 96"/>
              <a:gd name="T25" fmla="*/ 17 h 40"/>
              <a:gd name="T26" fmla="*/ 43 w 96"/>
              <a:gd name="T27" fmla="*/ 21 h 40"/>
              <a:gd name="T28" fmla="*/ 47 w 96"/>
              <a:gd name="T29" fmla="*/ 17 h 40"/>
              <a:gd name="T30" fmla="*/ 39 w 96"/>
              <a:gd name="T31" fmla="*/ 12 h 40"/>
              <a:gd name="T32" fmla="*/ 39 w 96"/>
              <a:gd name="T33" fmla="*/ 9 h 40"/>
              <a:gd name="T34" fmla="*/ 35 w 96"/>
              <a:gd name="T35" fmla="*/ 4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40"/>
              <a:gd name="T56" fmla="*/ 96 w 96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40">
                <a:moveTo>
                  <a:pt x="72" y="8"/>
                </a:moveTo>
                <a:lnTo>
                  <a:pt x="64" y="8"/>
                </a:lnTo>
                <a:lnTo>
                  <a:pt x="40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16"/>
                </a:lnTo>
                <a:lnTo>
                  <a:pt x="8" y="40"/>
                </a:lnTo>
                <a:lnTo>
                  <a:pt x="16" y="40"/>
                </a:lnTo>
                <a:lnTo>
                  <a:pt x="32" y="40"/>
                </a:lnTo>
                <a:lnTo>
                  <a:pt x="32" y="32"/>
                </a:lnTo>
                <a:lnTo>
                  <a:pt x="64" y="32"/>
                </a:lnTo>
                <a:lnTo>
                  <a:pt x="88" y="40"/>
                </a:lnTo>
                <a:lnTo>
                  <a:pt x="96" y="32"/>
                </a:lnTo>
                <a:lnTo>
                  <a:pt x="80" y="24"/>
                </a:lnTo>
                <a:lnTo>
                  <a:pt x="80" y="16"/>
                </a:lnTo>
                <a:lnTo>
                  <a:pt x="72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2306638" y="2486025"/>
            <a:ext cx="152400" cy="142875"/>
          </a:xfrm>
          <a:custGeom>
            <a:avLst/>
            <a:gdLst>
              <a:gd name="T0" fmla="*/ 68 w 136"/>
              <a:gd name="T1" fmla="*/ 48 h 128"/>
              <a:gd name="T2" fmla="*/ 68 w 136"/>
              <a:gd name="T3" fmla="*/ 44 h 128"/>
              <a:gd name="T4" fmla="*/ 52 w 136"/>
              <a:gd name="T5" fmla="*/ 44 h 128"/>
              <a:gd name="T6" fmla="*/ 56 w 136"/>
              <a:gd name="T7" fmla="*/ 36 h 128"/>
              <a:gd name="T8" fmla="*/ 52 w 136"/>
              <a:gd name="T9" fmla="*/ 27 h 128"/>
              <a:gd name="T10" fmla="*/ 40 w 136"/>
              <a:gd name="T11" fmla="*/ 20 h 128"/>
              <a:gd name="T12" fmla="*/ 36 w 136"/>
              <a:gd name="T13" fmla="*/ 16 h 128"/>
              <a:gd name="T14" fmla="*/ 28 w 136"/>
              <a:gd name="T15" fmla="*/ 12 h 128"/>
              <a:gd name="T16" fmla="*/ 24 w 136"/>
              <a:gd name="T17" fmla="*/ 16 h 128"/>
              <a:gd name="T18" fmla="*/ 20 w 136"/>
              <a:gd name="T19" fmla="*/ 8 h 128"/>
              <a:gd name="T20" fmla="*/ 20 w 136"/>
              <a:gd name="T21" fmla="*/ 0 h 128"/>
              <a:gd name="T22" fmla="*/ 16 w 136"/>
              <a:gd name="T23" fmla="*/ 0 h 128"/>
              <a:gd name="T24" fmla="*/ 12 w 136"/>
              <a:gd name="T25" fmla="*/ 4 h 128"/>
              <a:gd name="T26" fmla="*/ 12 w 136"/>
              <a:gd name="T27" fmla="*/ 8 h 128"/>
              <a:gd name="T28" fmla="*/ 12 w 136"/>
              <a:gd name="T29" fmla="*/ 27 h 128"/>
              <a:gd name="T30" fmla="*/ 0 w 136"/>
              <a:gd name="T31" fmla="*/ 48 h 128"/>
              <a:gd name="T32" fmla="*/ 4 w 136"/>
              <a:gd name="T33" fmla="*/ 51 h 128"/>
              <a:gd name="T34" fmla="*/ 16 w 136"/>
              <a:gd name="T35" fmla="*/ 51 h 128"/>
              <a:gd name="T36" fmla="*/ 16 w 136"/>
              <a:gd name="T37" fmla="*/ 63 h 128"/>
              <a:gd name="T38" fmla="*/ 24 w 136"/>
              <a:gd name="T39" fmla="*/ 59 h 128"/>
              <a:gd name="T40" fmla="*/ 28 w 136"/>
              <a:gd name="T41" fmla="*/ 51 h 128"/>
              <a:gd name="T42" fmla="*/ 36 w 136"/>
              <a:gd name="T43" fmla="*/ 51 h 128"/>
              <a:gd name="T44" fmla="*/ 40 w 136"/>
              <a:gd name="T45" fmla="*/ 44 h 128"/>
              <a:gd name="T46" fmla="*/ 44 w 136"/>
              <a:gd name="T47" fmla="*/ 44 h 128"/>
              <a:gd name="T48" fmla="*/ 48 w 136"/>
              <a:gd name="T49" fmla="*/ 44 h 128"/>
              <a:gd name="T50" fmla="*/ 48 w 136"/>
              <a:gd name="T51" fmla="*/ 51 h 128"/>
              <a:gd name="T52" fmla="*/ 52 w 136"/>
              <a:gd name="T53" fmla="*/ 51 h 128"/>
              <a:gd name="T54" fmla="*/ 68 w 136"/>
              <a:gd name="T55" fmla="*/ 56 h 128"/>
              <a:gd name="T56" fmla="*/ 68 w 136"/>
              <a:gd name="T57" fmla="*/ 48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6"/>
              <a:gd name="T88" fmla="*/ 0 h 128"/>
              <a:gd name="T89" fmla="*/ 136 w 136"/>
              <a:gd name="T90" fmla="*/ 128 h 1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6" h="128">
                <a:moveTo>
                  <a:pt x="136" y="96"/>
                </a:moveTo>
                <a:lnTo>
                  <a:pt x="136" y="88"/>
                </a:lnTo>
                <a:lnTo>
                  <a:pt x="104" y="88"/>
                </a:lnTo>
                <a:lnTo>
                  <a:pt x="112" y="72"/>
                </a:lnTo>
                <a:lnTo>
                  <a:pt x="104" y="56"/>
                </a:lnTo>
                <a:lnTo>
                  <a:pt x="80" y="40"/>
                </a:lnTo>
                <a:lnTo>
                  <a:pt x="72" y="32"/>
                </a:lnTo>
                <a:lnTo>
                  <a:pt x="56" y="24"/>
                </a:lnTo>
                <a:lnTo>
                  <a:pt x="48" y="32"/>
                </a:lnTo>
                <a:lnTo>
                  <a:pt x="40" y="16"/>
                </a:lnTo>
                <a:lnTo>
                  <a:pt x="40" y="0"/>
                </a:lnTo>
                <a:lnTo>
                  <a:pt x="32" y="0"/>
                </a:lnTo>
                <a:lnTo>
                  <a:pt x="24" y="8"/>
                </a:lnTo>
                <a:lnTo>
                  <a:pt x="24" y="16"/>
                </a:lnTo>
                <a:lnTo>
                  <a:pt x="24" y="56"/>
                </a:lnTo>
                <a:lnTo>
                  <a:pt x="0" y="96"/>
                </a:lnTo>
                <a:lnTo>
                  <a:pt x="8" y="104"/>
                </a:lnTo>
                <a:lnTo>
                  <a:pt x="32" y="104"/>
                </a:lnTo>
                <a:lnTo>
                  <a:pt x="32" y="128"/>
                </a:lnTo>
                <a:lnTo>
                  <a:pt x="48" y="120"/>
                </a:lnTo>
                <a:lnTo>
                  <a:pt x="56" y="104"/>
                </a:lnTo>
                <a:lnTo>
                  <a:pt x="72" y="104"/>
                </a:lnTo>
                <a:lnTo>
                  <a:pt x="80" y="88"/>
                </a:lnTo>
                <a:lnTo>
                  <a:pt x="88" y="88"/>
                </a:lnTo>
                <a:lnTo>
                  <a:pt x="96" y="88"/>
                </a:lnTo>
                <a:lnTo>
                  <a:pt x="96" y="104"/>
                </a:lnTo>
                <a:lnTo>
                  <a:pt x="104" y="104"/>
                </a:lnTo>
                <a:lnTo>
                  <a:pt x="136" y="112"/>
                </a:lnTo>
                <a:lnTo>
                  <a:pt x="136" y="9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2119313" y="1806575"/>
            <a:ext cx="17462" cy="1588"/>
          </a:xfrm>
          <a:custGeom>
            <a:avLst/>
            <a:gdLst>
              <a:gd name="T0" fmla="*/ 8 w 16"/>
              <a:gd name="T1" fmla="*/ 0 h 1"/>
              <a:gd name="T2" fmla="*/ 4 w 16"/>
              <a:gd name="T3" fmla="*/ 0 h 1"/>
              <a:gd name="T4" fmla="*/ 0 w 16"/>
              <a:gd name="T5" fmla="*/ 0 h 1"/>
              <a:gd name="T6" fmla="*/ 4 w 16"/>
              <a:gd name="T7" fmla="*/ 0 h 1"/>
              <a:gd name="T8" fmla="*/ 8 w 1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"/>
              <a:gd name="T17" fmla="*/ 16 w 1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2324100" y="1895475"/>
            <a:ext cx="36513" cy="9525"/>
          </a:xfrm>
          <a:custGeom>
            <a:avLst/>
            <a:gdLst>
              <a:gd name="T0" fmla="*/ 17 w 32"/>
              <a:gd name="T1" fmla="*/ 5 h 8"/>
              <a:gd name="T2" fmla="*/ 12 w 32"/>
              <a:gd name="T3" fmla="*/ 0 h 8"/>
              <a:gd name="T4" fmla="*/ 4 w 32"/>
              <a:gd name="T5" fmla="*/ 5 h 8"/>
              <a:gd name="T6" fmla="*/ 0 w 32"/>
              <a:gd name="T7" fmla="*/ 5 h 8"/>
              <a:gd name="T8" fmla="*/ 9 w 32"/>
              <a:gd name="T9" fmla="*/ 5 h 8"/>
              <a:gd name="T10" fmla="*/ 17 w 32"/>
              <a:gd name="T11" fmla="*/ 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8"/>
              <a:gd name="T20" fmla="*/ 32 w 32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8">
                <a:moveTo>
                  <a:pt x="32" y="8"/>
                </a:moveTo>
                <a:lnTo>
                  <a:pt x="24" y="0"/>
                </a:lnTo>
                <a:lnTo>
                  <a:pt x="8" y="8"/>
                </a:lnTo>
                <a:lnTo>
                  <a:pt x="0" y="8"/>
                </a:lnTo>
                <a:lnTo>
                  <a:pt x="16" y="8"/>
                </a:lnTo>
                <a:lnTo>
                  <a:pt x="32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2932113" y="3119438"/>
            <a:ext cx="152400" cy="179387"/>
          </a:xfrm>
          <a:custGeom>
            <a:avLst/>
            <a:gdLst>
              <a:gd name="T0" fmla="*/ 40 w 136"/>
              <a:gd name="T1" fmla="*/ 0 h 160"/>
              <a:gd name="T2" fmla="*/ 28 w 136"/>
              <a:gd name="T3" fmla="*/ 4 h 160"/>
              <a:gd name="T4" fmla="*/ 24 w 136"/>
              <a:gd name="T5" fmla="*/ 16 h 160"/>
              <a:gd name="T6" fmla="*/ 16 w 136"/>
              <a:gd name="T7" fmla="*/ 28 h 160"/>
              <a:gd name="T8" fmla="*/ 16 w 136"/>
              <a:gd name="T9" fmla="*/ 36 h 160"/>
              <a:gd name="T10" fmla="*/ 12 w 136"/>
              <a:gd name="T11" fmla="*/ 40 h 160"/>
              <a:gd name="T12" fmla="*/ 8 w 136"/>
              <a:gd name="T13" fmla="*/ 44 h 160"/>
              <a:gd name="T14" fmla="*/ 0 w 136"/>
              <a:gd name="T15" fmla="*/ 48 h 160"/>
              <a:gd name="T16" fmla="*/ 0 w 136"/>
              <a:gd name="T17" fmla="*/ 52 h 160"/>
              <a:gd name="T18" fmla="*/ 8 w 136"/>
              <a:gd name="T19" fmla="*/ 52 h 160"/>
              <a:gd name="T20" fmla="*/ 0 w 136"/>
              <a:gd name="T21" fmla="*/ 56 h 160"/>
              <a:gd name="T22" fmla="*/ 4 w 136"/>
              <a:gd name="T23" fmla="*/ 64 h 160"/>
              <a:gd name="T24" fmla="*/ 20 w 136"/>
              <a:gd name="T25" fmla="*/ 64 h 160"/>
              <a:gd name="T26" fmla="*/ 24 w 136"/>
              <a:gd name="T27" fmla="*/ 64 h 160"/>
              <a:gd name="T28" fmla="*/ 32 w 136"/>
              <a:gd name="T29" fmla="*/ 60 h 160"/>
              <a:gd name="T30" fmla="*/ 36 w 136"/>
              <a:gd name="T31" fmla="*/ 64 h 160"/>
              <a:gd name="T32" fmla="*/ 44 w 136"/>
              <a:gd name="T33" fmla="*/ 60 h 160"/>
              <a:gd name="T34" fmla="*/ 44 w 136"/>
              <a:gd name="T35" fmla="*/ 68 h 160"/>
              <a:gd name="T36" fmla="*/ 48 w 136"/>
              <a:gd name="T37" fmla="*/ 68 h 160"/>
              <a:gd name="T38" fmla="*/ 56 w 136"/>
              <a:gd name="T39" fmla="*/ 64 h 160"/>
              <a:gd name="T40" fmla="*/ 56 w 136"/>
              <a:gd name="T41" fmla="*/ 68 h 160"/>
              <a:gd name="T42" fmla="*/ 56 w 136"/>
              <a:gd name="T43" fmla="*/ 72 h 160"/>
              <a:gd name="T44" fmla="*/ 60 w 136"/>
              <a:gd name="T45" fmla="*/ 76 h 160"/>
              <a:gd name="T46" fmla="*/ 60 w 136"/>
              <a:gd name="T47" fmla="*/ 80 h 160"/>
              <a:gd name="T48" fmla="*/ 68 w 136"/>
              <a:gd name="T49" fmla="*/ 80 h 160"/>
              <a:gd name="T50" fmla="*/ 68 w 136"/>
              <a:gd name="T51" fmla="*/ 60 h 160"/>
              <a:gd name="T52" fmla="*/ 64 w 136"/>
              <a:gd name="T53" fmla="*/ 56 h 160"/>
              <a:gd name="T54" fmla="*/ 68 w 136"/>
              <a:gd name="T55" fmla="*/ 56 h 160"/>
              <a:gd name="T56" fmla="*/ 68 w 136"/>
              <a:gd name="T57" fmla="*/ 48 h 160"/>
              <a:gd name="T58" fmla="*/ 56 w 136"/>
              <a:gd name="T59" fmla="*/ 52 h 160"/>
              <a:gd name="T60" fmla="*/ 60 w 136"/>
              <a:gd name="T61" fmla="*/ 36 h 160"/>
              <a:gd name="T62" fmla="*/ 52 w 136"/>
              <a:gd name="T63" fmla="*/ 36 h 160"/>
              <a:gd name="T64" fmla="*/ 44 w 136"/>
              <a:gd name="T65" fmla="*/ 36 h 160"/>
              <a:gd name="T66" fmla="*/ 36 w 136"/>
              <a:gd name="T67" fmla="*/ 32 h 160"/>
              <a:gd name="T68" fmla="*/ 36 w 136"/>
              <a:gd name="T69" fmla="*/ 28 h 160"/>
              <a:gd name="T70" fmla="*/ 32 w 136"/>
              <a:gd name="T71" fmla="*/ 24 h 160"/>
              <a:gd name="T72" fmla="*/ 28 w 136"/>
              <a:gd name="T73" fmla="*/ 32 h 160"/>
              <a:gd name="T74" fmla="*/ 28 w 136"/>
              <a:gd name="T75" fmla="*/ 28 h 160"/>
              <a:gd name="T76" fmla="*/ 40 w 136"/>
              <a:gd name="T77" fmla="*/ 0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6"/>
              <a:gd name="T118" fmla="*/ 0 h 160"/>
              <a:gd name="T119" fmla="*/ 136 w 136"/>
              <a:gd name="T120" fmla="*/ 160 h 1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6" h="160">
                <a:moveTo>
                  <a:pt x="80" y="0"/>
                </a:moveTo>
                <a:lnTo>
                  <a:pt x="56" y="8"/>
                </a:lnTo>
                <a:lnTo>
                  <a:pt x="48" y="32"/>
                </a:lnTo>
                <a:lnTo>
                  <a:pt x="32" y="56"/>
                </a:lnTo>
                <a:lnTo>
                  <a:pt x="32" y="72"/>
                </a:lnTo>
                <a:lnTo>
                  <a:pt x="24" y="80"/>
                </a:lnTo>
                <a:lnTo>
                  <a:pt x="16" y="88"/>
                </a:lnTo>
                <a:lnTo>
                  <a:pt x="0" y="96"/>
                </a:lnTo>
                <a:lnTo>
                  <a:pt x="0" y="104"/>
                </a:lnTo>
                <a:lnTo>
                  <a:pt x="16" y="104"/>
                </a:lnTo>
                <a:lnTo>
                  <a:pt x="0" y="112"/>
                </a:lnTo>
                <a:lnTo>
                  <a:pt x="8" y="128"/>
                </a:lnTo>
                <a:lnTo>
                  <a:pt x="40" y="128"/>
                </a:lnTo>
                <a:lnTo>
                  <a:pt x="48" y="128"/>
                </a:lnTo>
                <a:lnTo>
                  <a:pt x="64" y="120"/>
                </a:lnTo>
                <a:lnTo>
                  <a:pt x="72" y="128"/>
                </a:lnTo>
                <a:lnTo>
                  <a:pt x="88" y="120"/>
                </a:lnTo>
                <a:lnTo>
                  <a:pt x="88" y="136"/>
                </a:lnTo>
                <a:lnTo>
                  <a:pt x="96" y="136"/>
                </a:lnTo>
                <a:lnTo>
                  <a:pt x="112" y="128"/>
                </a:lnTo>
                <a:lnTo>
                  <a:pt x="112" y="136"/>
                </a:lnTo>
                <a:lnTo>
                  <a:pt x="112" y="144"/>
                </a:lnTo>
                <a:lnTo>
                  <a:pt x="120" y="152"/>
                </a:lnTo>
                <a:lnTo>
                  <a:pt x="120" y="160"/>
                </a:lnTo>
                <a:lnTo>
                  <a:pt x="136" y="160"/>
                </a:lnTo>
                <a:lnTo>
                  <a:pt x="136" y="120"/>
                </a:lnTo>
                <a:lnTo>
                  <a:pt x="128" y="112"/>
                </a:lnTo>
                <a:lnTo>
                  <a:pt x="136" y="112"/>
                </a:lnTo>
                <a:lnTo>
                  <a:pt x="136" y="96"/>
                </a:lnTo>
                <a:lnTo>
                  <a:pt x="112" y="104"/>
                </a:lnTo>
                <a:lnTo>
                  <a:pt x="120" y="72"/>
                </a:lnTo>
                <a:lnTo>
                  <a:pt x="104" y="72"/>
                </a:lnTo>
                <a:lnTo>
                  <a:pt x="88" y="72"/>
                </a:lnTo>
                <a:lnTo>
                  <a:pt x="72" y="64"/>
                </a:lnTo>
                <a:lnTo>
                  <a:pt x="72" y="56"/>
                </a:lnTo>
                <a:lnTo>
                  <a:pt x="64" y="48"/>
                </a:lnTo>
                <a:lnTo>
                  <a:pt x="56" y="64"/>
                </a:lnTo>
                <a:lnTo>
                  <a:pt x="56" y="56"/>
                </a:lnTo>
                <a:lnTo>
                  <a:pt x="8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6791325" y="4013200"/>
            <a:ext cx="53975" cy="44450"/>
          </a:xfrm>
          <a:custGeom>
            <a:avLst/>
            <a:gdLst>
              <a:gd name="T0" fmla="*/ 24 w 48"/>
              <a:gd name="T1" fmla="*/ 0 h 40"/>
              <a:gd name="T2" fmla="*/ 16 w 48"/>
              <a:gd name="T3" fmla="*/ 0 h 40"/>
              <a:gd name="T4" fmla="*/ 12 w 48"/>
              <a:gd name="T5" fmla="*/ 0 h 40"/>
              <a:gd name="T6" fmla="*/ 8 w 48"/>
              <a:gd name="T7" fmla="*/ 0 h 40"/>
              <a:gd name="T8" fmla="*/ 4 w 48"/>
              <a:gd name="T9" fmla="*/ 0 h 40"/>
              <a:gd name="T10" fmla="*/ 0 w 48"/>
              <a:gd name="T11" fmla="*/ 8 h 40"/>
              <a:gd name="T12" fmla="*/ 0 w 48"/>
              <a:gd name="T13" fmla="*/ 15 h 40"/>
              <a:gd name="T14" fmla="*/ 4 w 48"/>
              <a:gd name="T15" fmla="*/ 20 h 40"/>
              <a:gd name="T16" fmla="*/ 12 w 48"/>
              <a:gd name="T17" fmla="*/ 20 h 40"/>
              <a:gd name="T18" fmla="*/ 16 w 48"/>
              <a:gd name="T19" fmla="*/ 12 h 40"/>
              <a:gd name="T20" fmla="*/ 20 w 48"/>
              <a:gd name="T21" fmla="*/ 4 h 40"/>
              <a:gd name="T22" fmla="*/ 24 w 48"/>
              <a:gd name="T23" fmla="*/ 0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40"/>
              <a:gd name="T38" fmla="*/ 48 w 48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40">
                <a:moveTo>
                  <a:pt x="48" y="0"/>
                </a:move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lnTo>
                  <a:pt x="0" y="32"/>
                </a:lnTo>
                <a:lnTo>
                  <a:pt x="8" y="40"/>
                </a:lnTo>
                <a:lnTo>
                  <a:pt x="24" y="40"/>
                </a:lnTo>
                <a:lnTo>
                  <a:pt x="32" y="24"/>
                </a:lnTo>
                <a:lnTo>
                  <a:pt x="40" y="8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7" name="Freeform 79"/>
          <p:cNvSpPr>
            <a:spLocks/>
          </p:cNvSpPr>
          <p:nvPr/>
        </p:nvSpPr>
        <p:spPr bwMode="auto">
          <a:xfrm>
            <a:off x="6478588" y="4352925"/>
            <a:ext cx="241300" cy="249238"/>
          </a:xfrm>
          <a:custGeom>
            <a:avLst/>
            <a:gdLst>
              <a:gd name="T0" fmla="*/ 0 w 216"/>
              <a:gd name="T1" fmla="*/ 0 h 224"/>
              <a:gd name="T2" fmla="*/ 8 w 216"/>
              <a:gd name="T3" fmla="*/ 4 h 224"/>
              <a:gd name="T4" fmla="*/ 20 w 216"/>
              <a:gd name="T5" fmla="*/ 4 h 224"/>
              <a:gd name="T6" fmla="*/ 24 w 216"/>
              <a:gd name="T7" fmla="*/ 4 h 224"/>
              <a:gd name="T8" fmla="*/ 27 w 216"/>
              <a:gd name="T9" fmla="*/ 12 h 224"/>
              <a:gd name="T10" fmla="*/ 32 w 216"/>
              <a:gd name="T11" fmla="*/ 15 h 224"/>
              <a:gd name="T12" fmla="*/ 39 w 216"/>
              <a:gd name="T13" fmla="*/ 24 h 224"/>
              <a:gd name="T14" fmla="*/ 48 w 216"/>
              <a:gd name="T15" fmla="*/ 24 h 224"/>
              <a:gd name="T16" fmla="*/ 56 w 216"/>
              <a:gd name="T17" fmla="*/ 35 h 224"/>
              <a:gd name="T18" fmla="*/ 68 w 216"/>
              <a:gd name="T19" fmla="*/ 43 h 224"/>
              <a:gd name="T20" fmla="*/ 68 w 216"/>
              <a:gd name="T21" fmla="*/ 47 h 224"/>
              <a:gd name="T22" fmla="*/ 75 w 216"/>
              <a:gd name="T23" fmla="*/ 51 h 224"/>
              <a:gd name="T24" fmla="*/ 83 w 216"/>
              <a:gd name="T25" fmla="*/ 55 h 224"/>
              <a:gd name="T26" fmla="*/ 83 w 216"/>
              <a:gd name="T27" fmla="*/ 63 h 224"/>
              <a:gd name="T28" fmla="*/ 91 w 216"/>
              <a:gd name="T29" fmla="*/ 67 h 224"/>
              <a:gd name="T30" fmla="*/ 95 w 216"/>
              <a:gd name="T31" fmla="*/ 79 h 224"/>
              <a:gd name="T32" fmla="*/ 99 w 216"/>
              <a:gd name="T33" fmla="*/ 79 h 224"/>
              <a:gd name="T34" fmla="*/ 107 w 216"/>
              <a:gd name="T35" fmla="*/ 86 h 224"/>
              <a:gd name="T36" fmla="*/ 107 w 216"/>
              <a:gd name="T37" fmla="*/ 110 h 224"/>
              <a:gd name="T38" fmla="*/ 103 w 216"/>
              <a:gd name="T39" fmla="*/ 110 h 224"/>
              <a:gd name="T40" fmla="*/ 95 w 216"/>
              <a:gd name="T41" fmla="*/ 106 h 224"/>
              <a:gd name="T42" fmla="*/ 83 w 216"/>
              <a:gd name="T43" fmla="*/ 102 h 224"/>
              <a:gd name="T44" fmla="*/ 68 w 216"/>
              <a:gd name="T45" fmla="*/ 90 h 224"/>
              <a:gd name="T46" fmla="*/ 56 w 216"/>
              <a:gd name="T47" fmla="*/ 75 h 224"/>
              <a:gd name="T48" fmla="*/ 56 w 216"/>
              <a:gd name="T49" fmla="*/ 67 h 224"/>
              <a:gd name="T50" fmla="*/ 44 w 216"/>
              <a:gd name="T51" fmla="*/ 55 h 224"/>
              <a:gd name="T52" fmla="*/ 39 w 216"/>
              <a:gd name="T53" fmla="*/ 55 h 224"/>
              <a:gd name="T54" fmla="*/ 36 w 216"/>
              <a:gd name="T55" fmla="*/ 39 h 224"/>
              <a:gd name="T56" fmla="*/ 27 w 216"/>
              <a:gd name="T57" fmla="*/ 32 h 224"/>
              <a:gd name="T58" fmla="*/ 24 w 216"/>
              <a:gd name="T59" fmla="*/ 32 h 224"/>
              <a:gd name="T60" fmla="*/ 20 w 216"/>
              <a:gd name="T61" fmla="*/ 24 h 224"/>
              <a:gd name="T62" fmla="*/ 16 w 216"/>
              <a:gd name="T63" fmla="*/ 20 h 224"/>
              <a:gd name="T64" fmla="*/ 12 w 216"/>
              <a:gd name="T65" fmla="*/ 20 h 224"/>
              <a:gd name="T66" fmla="*/ 0 w 216"/>
              <a:gd name="T67" fmla="*/ 4 h 224"/>
              <a:gd name="T68" fmla="*/ 0 w 216"/>
              <a:gd name="T69" fmla="*/ 0 h 2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6"/>
              <a:gd name="T106" fmla="*/ 0 h 224"/>
              <a:gd name="T107" fmla="*/ 216 w 216"/>
              <a:gd name="T108" fmla="*/ 224 h 2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6" h="224">
                <a:moveTo>
                  <a:pt x="0" y="0"/>
                </a:moveTo>
                <a:lnTo>
                  <a:pt x="16" y="8"/>
                </a:lnTo>
                <a:lnTo>
                  <a:pt x="40" y="8"/>
                </a:lnTo>
                <a:lnTo>
                  <a:pt x="48" y="8"/>
                </a:lnTo>
                <a:lnTo>
                  <a:pt x="56" y="24"/>
                </a:lnTo>
                <a:lnTo>
                  <a:pt x="64" y="32"/>
                </a:lnTo>
                <a:lnTo>
                  <a:pt x="80" y="48"/>
                </a:lnTo>
                <a:lnTo>
                  <a:pt x="96" y="48"/>
                </a:lnTo>
                <a:lnTo>
                  <a:pt x="112" y="72"/>
                </a:lnTo>
                <a:lnTo>
                  <a:pt x="136" y="88"/>
                </a:lnTo>
                <a:lnTo>
                  <a:pt x="136" y="96"/>
                </a:lnTo>
                <a:lnTo>
                  <a:pt x="152" y="104"/>
                </a:lnTo>
                <a:lnTo>
                  <a:pt x="168" y="112"/>
                </a:lnTo>
                <a:lnTo>
                  <a:pt x="168" y="128"/>
                </a:lnTo>
                <a:lnTo>
                  <a:pt x="184" y="136"/>
                </a:lnTo>
                <a:lnTo>
                  <a:pt x="192" y="160"/>
                </a:lnTo>
                <a:lnTo>
                  <a:pt x="200" y="160"/>
                </a:lnTo>
                <a:lnTo>
                  <a:pt x="216" y="176"/>
                </a:lnTo>
                <a:lnTo>
                  <a:pt x="216" y="224"/>
                </a:lnTo>
                <a:lnTo>
                  <a:pt x="208" y="224"/>
                </a:lnTo>
                <a:lnTo>
                  <a:pt x="192" y="216"/>
                </a:lnTo>
                <a:lnTo>
                  <a:pt x="168" y="208"/>
                </a:lnTo>
                <a:lnTo>
                  <a:pt x="136" y="184"/>
                </a:lnTo>
                <a:lnTo>
                  <a:pt x="112" y="152"/>
                </a:lnTo>
                <a:lnTo>
                  <a:pt x="112" y="136"/>
                </a:lnTo>
                <a:lnTo>
                  <a:pt x="88" y="112"/>
                </a:lnTo>
                <a:lnTo>
                  <a:pt x="80" y="112"/>
                </a:lnTo>
                <a:lnTo>
                  <a:pt x="72" y="80"/>
                </a:lnTo>
                <a:lnTo>
                  <a:pt x="56" y="64"/>
                </a:lnTo>
                <a:lnTo>
                  <a:pt x="48" y="64"/>
                </a:lnTo>
                <a:lnTo>
                  <a:pt x="40" y="48"/>
                </a:lnTo>
                <a:lnTo>
                  <a:pt x="32" y="40"/>
                </a:lnTo>
                <a:lnTo>
                  <a:pt x="24" y="4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8" name="Freeform 80"/>
          <p:cNvSpPr>
            <a:spLocks/>
          </p:cNvSpPr>
          <p:nvPr/>
        </p:nvSpPr>
        <p:spPr bwMode="auto">
          <a:xfrm>
            <a:off x="6710363" y="4513263"/>
            <a:ext cx="36512" cy="26987"/>
          </a:xfrm>
          <a:custGeom>
            <a:avLst/>
            <a:gdLst>
              <a:gd name="T0" fmla="*/ 0 w 32"/>
              <a:gd name="T1" fmla="*/ 4 h 24"/>
              <a:gd name="T2" fmla="*/ 9 w 32"/>
              <a:gd name="T3" fmla="*/ 12 h 24"/>
              <a:gd name="T4" fmla="*/ 17 w 32"/>
              <a:gd name="T5" fmla="*/ 12 h 24"/>
              <a:gd name="T6" fmla="*/ 4 w 32"/>
              <a:gd name="T7" fmla="*/ 0 h 24"/>
              <a:gd name="T8" fmla="*/ 0 w 32"/>
              <a:gd name="T9" fmla="*/ 0 h 24"/>
              <a:gd name="T10" fmla="*/ 0 w 32"/>
              <a:gd name="T11" fmla="*/ 4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24"/>
              <a:gd name="T20" fmla="*/ 32 w 32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24">
                <a:moveTo>
                  <a:pt x="0" y="8"/>
                </a:moveTo>
                <a:lnTo>
                  <a:pt x="16" y="24"/>
                </a:lnTo>
                <a:lnTo>
                  <a:pt x="32" y="24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9" name="Freeform 81"/>
          <p:cNvSpPr>
            <a:spLocks/>
          </p:cNvSpPr>
          <p:nvPr/>
        </p:nvSpPr>
        <p:spPr bwMode="auto">
          <a:xfrm>
            <a:off x="6719888" y="4611688"/>
            <a:ext cx="196850" cy="61912"/>
          </a:xfrm>
          <a:custGeom>
            <a:avLst/>
            <a:gdLst>
              <a:gd name="T0" fmla="*/ 87 w 176"/>
              <a:gd name="T1" fmla="*/ 20 h 56"/>
              <a:gd name="T2" fmla="*/ 83 w 176"/>
              <a:gd name="T3" fmla="*/ 20 h 56"/>
              <a:gd name="T4" fmla="*/ 80 w 176"/>
              <a:gd name="T5" fmla="*/ 20 h 56"/>
              <a:gd name="T6" fmla="*/ 68 w 176"/>
              <a:gd name="T7" fmla="*/ 15 h 56"/>
              <a:gd name="T8" fmla="*/ 68 w 176"/>
              <a:gd name="T9" fmla="*/ 8 h 56"/>
              <a:gd name="T10" fmla="*/ 51 w 176"/>
              <a:gd name="T11" fmla="*/ 4 h 56"/>
              <a:gd name="T12" fmla="*/ 48 w 176"/>
              <a:gd name="T13" fmla="*/ 8 h 56"/>
              <a:gd name="T14" fmla="*/ 48 w 176"/>
              <a:gd name="T15" fmla="*/ 12 h 56"/>
              <a:gd name="T16" fmla="*/ 27 w 176"/>
              <a:gd name="T17" fmla="*/ 8 h 56"/>
              <a:gd name="T18" fmla="*/ 27 w 176"/>
              <a:gd name="T19" fmla="*/ 4 h 56"/>
              <a:gd name="T20" fmla="*/ 16 w 176"/>
              <a:gd name="T21" fmla="*/ 4 h 56"/>
              <a:gd name="T22" fmla="*/ 12 w 176"/>
              <a:gd name="T23" fmla="*/ 4 h 56"/>
              <a:gd name="T24" fmla="*/ 4 w 176"/>
              <a:gd name="T25" fmla="*/ 0 h 56"/>
              <a:gd name="T26" fmla="*/ 0 w 176"/>
              <a:gd name="T27" fmla="*/ 8 h 56"/>
              <a:gd name="T28" fmla="*/ 4 w 176"/>
              <a:gd name="T29" fmla="*/ 15 h 56"/>
              <a:gd name="T30" fmla="*/ 24 w 176"/>
              <a:gd name="T31" fmla="*/ 15 h 56"/>
              <a:gd name="T32" fmla="*/ 24 w 176"/>
              <a:gd name="T33" fmla="*/ 20 h 56"/>
              <a:gd name="T34" fmla="*/ 39 w 176"/>
              <a:gd name="T35" fmla="*/ 20 h 56"/>
              <a:gd name="T36" fmla="*/ 48 w 176"/>
              <a:gd name="T37" fmla="*/ 23 h 56"/>
              <a:gd name="T38" fmla="*/ 68 w 176"/>
              <a:gd name="T39" fmla="*/ 23 h 56"/>
              <a:gd name="T40" fmla="*/ 80 w 176"/>
              <a:gd name="T41" fmla="*/ 27 h 56"/>
              <a:gd name="T42" fmla="*/ 87 w 176"/>
              <a:gd name="T43" fmla="*/ 27 h 56"/>
              <a:gd name="T44" fmla="*/ 87 w 176"/>
              <a:gd name="T45" fmla="*/ 20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"/>
              <a:gd name="T70" fmla="*/ 0 h 56"/>
              <a:gd name="T71" fmla="*/ 176 w 176"/>
              <a:gd name="T72" fmla="*/ 56 h 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" h="56">
                <a:moveTo>
                  <a:pt x="176" y="40"/>
                </a:moveTo>
                <a:lnTo>
                  <a:pt x="168" y="40"/>
                </a:lnTo>
                <a:lnTo>
                  <a:pt x="160" y="40"/>
                </a:lnTo>
                <a:lnTo>
                  <a:pt x="136" y="32"/>
                </a:lnTo>
                <a:lnTo>
                  <a:pt x="136" y="16"/>
                </a:lnTo>
                <a:lnTo>
                  <a:pt x="104" y="8"/>
                </a:lnTo>
                <a:lnTo>
                  <a:pt x="96" y="16"/>
                </a:lnTo>
                <a:lnTo>
                  <a:pt x="96" y="24"/>
                </a:lnTo>
                <a:lnTo>
                  <a:pt x="56" y="16"/>
                </a:lnTo>
                <a:lnTo>
                  <a:pt x="56" y="8"/>
                </a:lnTo>
                <a:lnTo>
                  <a:pt x="32" y="8"/>
                </a:lnTo>
                <a:lnTo>
                  <a:pt x="24" y="8"/>
                </a:lnTo>
                <a:lnTo>
                  <a:pt x="8" y="0"/>
                </a:lnTo>
                <a:lnTo>
                  <a:pt x="0" y="16"/>
                </a:lnTo>
                <a:lnTo>
                  <a:pt x="8" y="32"/>
                </a:lnTo>
                <a:lnTo>
                  <a:pt x="48" y="32"/>
                </a:lnTo>
                <a:lnTo>
                  <a:pt x="48" y="40"/>
                </a:lnTo>
                <a:lnTo>
                  <a:pt x="80" y="40"/>
                </a:lnTo>
                <a:lnTo>
                  <a:pt x="96" y="48"/>
                </a:lnTo>
                <a:lnTo>
                  <a:pt x="136" y="48"/>
                </a:lnTo>
                <a:lnTo>
                  <a:pt x="160" y="56"/>
                </a:lnTo>
                <a:lnTo>
                  <a:pt x="176" y="56"/>
                </a:lnTo>
                <a:lnTo>
                  <a:pt x="176" y="4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0" name="Freeform 82"/>
          <p:cNvSpPr>
            <a:spLocks/>
          </p:cNvSpPr>
          <p:nvPr/>
        </p:nvSpPr>
        <p:spPr bwMode="auto">
          <a:xfrm>
            <a:off x="6924675" y="4656138"/>
            <a:ext cx="17463" cy="17462"/>
          </a:xfrm>
          <a:custGeom>
            <a:avLst/>
            <a:gdLst>
              <a:gd name="T0" fmla="*/ 0 w 16"/>
              <a:gd name="T1" fmla="*/ 0 h 16"/>
              <a:gd name="T2" fmla="*/ 0 w 16"/>
              <a:gd name="T3" fmla="*/ 8 h 16"/>
              <a:gd name="T4" fmla="*/ 4 w 16"/>
              <a:gd name="T5" fmla="*/ 8 h 16"/>
              <a:gd name="T6" fmla="*/ 8 w 16"/>
              <a:gd name="T7" fmla="*/ 8 h 16"/>
              <a:gd name="T8" fmla="*/ 8 w 16"/>
              <a:gd name="T9" fmla="*/ 0 h 16"/>
              <a:gd name="T10" fmla="*/ 0 w 16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0" y="0"/>
                </a:moveTo>
                <a:lnTo>
                  <a:pt x="0" y="16"/>
                </a:lnTo>
                <a:lnTo>
                  <a:pt x="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1" name="Freeform 83"/>
          <p:cNvSpPr>
            <a:spLocks/>
          </p:cNvSpPr>
          <p:nvPr/>
        </p:nvSpPr>
        <p:spPr bwMode="auto">
          <a:xfrm>
            <a:off x="6951663" y="4664075"/>
            <a:ext cx="80962" cy="19050"/>
          </a:xfrm>
          <a:custGeom>
            <a:avLst/>
            <a:gdLst>
              <a:gd name="T0" fmla="*/ 0 w 72"/>
              <a:gd name="T1" fmla="*/ 5 h 16"/>
              <a:gd name="T2" fmla="*/ 4 w 72"/>
              <a:gd name="T3" fmla="*/ 0 h 16"/>
              <a:gd name="T4" fmla="*/ 8 w 72"/>
              <a:gd name="T5" fmla="*/ 5 h 16"/>
              <a:gd name="T6" fmla="*/ 16 w 72"/>
              <a:gd name="T7" fmla="*/ 0 h 16"/>
              <a:gd name="T8" fmla="*/ 20 w 72"/>
              <a:gd name="T9" fmla="*/ 0 h 16"/>
              <a:gd name="T10" fmla="*/ 32 w 72"/>
              <a:gd name="T11" fmla="*/ 0 h 16"/>
              <a:gd name="T12" fmla="*/ 36 w 72"/>
              <a:gd name="T13" fmla="*/ 5 h 16"/>
              <a:gd name="T14" fmla="*/ 32 w 72"/>
              <a:gd name="T15" fmla="*/ 5 h 16"/>
              <a:gd name="T16" fmla="*/ 12 w 72"/>
              <a:gd name="T17" fmla="*/ 9 h 16"/>
              <a:gd name="T18" fmla="*/ 4 w 72"/>
              <a:gd name="T19" fmla="*/ 5 h 16"/>
              <a:gd name="T20" fmla="*/ 0 w 72"/>
              <a:gd name="T21" fmla="*/ 5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16"/>
              <a:gd name="T35" fmla="*/ 72 w 7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16">
                <a:moveTo>
                  <a:pt x="0" y="8"/>
                </a:moveTo>
                <a:lnTo>
                  <a:pt x="8" y="0"/>
                </a:lnTo>
                <a:lnTo>
                  <a:pt x="16" y="8"/>
                </a:lnTo>
                <a:lnTo>
                  <a:pt x="32" y="0"/>
                </a:lnTo>
                <a:lnTo>
                  <a:pt x="40" y="0"/>
                </a:lnTo>
                <a:lnTo>
                  <a:pt x="64" y="0"/>
                </a:lnTo>
                <a:lnTo>
                  <a:pt x="72" y="8"/>
                </a:lnTo>
                <a:lnTo>
                  <a:pt x="64" y="8"/>
                </a:lnTo>
                <a:lnTo>
                  <a:pt x="24" y="16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2" name="Freeform 84"/>
          <p:cNvSpPr>
            <a:spLocks/>
          </p:cNvSpPr>
          <p:nvPr/>
        </p:nvSpPr>
        <p:spPr bwMode="auto">
          <a:xfrm>
            <a:off x="7040563" y="4664075"/>
            <a:ext cx="53975" cy="19050"/>
          </a:xfrm>
          <a:custGeom>
            <a:avLst/>
            <a:gdLst>
              <a:gd name="T0" fmla="*/ 0 w 48"/>
              <a:gd name="T1" fmla="*/ 5 h 16"/>
              <a:gd name="T2" fmla="*/ 8 w 48"/>
              <a:gd name="T3" fmla="*/ 0 h 16"/>
              <a:gd name="T4" fmla="*/ 24 w 48"/>
              <a:gd name="T5" fmla="*/ 0 h 16"/>
              <a:gd name="T6" fmla="*/ 24 w 48"/>
              <a:gd name="T7" fmla="*/ 5 h 16"/>
              <a:gd name="T8" fmla="*/ 20 w 48"/>
              <a:gd name="T9" fmla="*/ 5 h 16"/>
              <a:gd name="T10" fmla="*/ 0 w 48"/>
              <a:gd name="T11" fmla="*/ 9 h 16"/>
              <a:gd name="T12" fmla="*/ 0 w 48"/>
              <a:gd name="T13" fmla="*/ 5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16"/>
              <a:gd name="T23" fmla="*/ 48 w 48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16">
                <a:moveTo>
                  <a:pt x="0" y="8"/>
                </a:moveTo>
                <a:lnTo>
                  <a:pt x="16" y="0"/>
                </a:lnTo>
                <a:lnTo>
                  <a:pt x="48" y="0"/>
                </a:lnTo>
                <a:lnTo>
                  <a:pt x="48" y="8"/>
                </a:lnTo>
                <a:lnTo>
                  <a:pt x="40" y="8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3" name="Freeform 85"/>
          <p:cNvSpPr>
            <a:spLocks/>
          </p:cNvSpPr>
          <p:nvPr/>
        </p:nvSpPr>
        <p:spPr bwMode="auto">
          <a:xfrm>
            <a:off x="7131050" y="4664075"/>
            <a:ext cx="79375" cy="46038"/>
          </a:xfrm>
          <a:custGeom>
            <a:avLst/>
            <a:gdLst>
              <a:gd name="T0" fmla="*/ 31 w 72"/>
              <a:gd name="T1" fmla="*/ 0 h 40"/>
              <a:gd name="T2" fmla="*/ 35 w 72"/>
              <a:gd name="T3" fmla="*/ 4 h 40"/>
              <a:gd name="T4" fmla="*/ 31 w 72"/>
              <a:gd name="T5" fmla="*/ 9 h 40"/>
              <a:gd name="T6" fmla="*/ 23 w 72"/>
              <a:gd name="T7" fmla="*/ 9 h 40"/>
              <a:gd name="T8" fmla="*/ 15 w 72"/>
              <a:gd name="T9" fmla="*/ 12 h 40"/>
              <a:gd name="T10" fmla="*/ 12 w 72"/>
              <a:gd name="T11" fmla="*/ 17 h 40"/>
              <a:gd name="T12" fmla="*/ 4 w 72"/>
              <a:gd name="T13" fmla="*/ 21 h 40"/>
              <a:gd name="T14" fmla="*/ 0 w 72"/>
              <a:gd name="T15" fmla="*/ 21 h 40"/>
              <a:gd name="T16" fmla="*/ 0 w 72"/>
              <a:gd name="T17" fmla="*/ 17 h 40"/>
              <a:gd name="T18" fmla="*/ 4 w 72"/>
              <a:gd name="T19" fmla="*/ 12 h 40"/>
              <a:gd name="T20" fmla="*/ 8 w 72"/>
              <a:gd name="T21" fmla="*/ 9 h 40"/>
              <a:gd name="T22" fmla="*/ 15 w 72"/>
              <a:gd name="T23" fmla="*/ 4 h 40"/>
              <a:gd name="T24" fmla="*/ 31 w 72"/>
              <a:gd name="T25" fmla="*/ 0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40"/>
              <a:gd name="T41" fmla="*/ 72 w 72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40">
                <a:moveTo>
                  <a:pt x="64" y="0"/>
                </a:moveTo>
                <a:lnTo>
                  <a:pt x="72" y="8"/>
                </a:lnTo>
                <a:lnTo>
                  <a:pt x="64" y="16"/>
                </a:lnTo>
                <a:lnTo>
                  <a:pt x="48" y="16"/>
                </a:lnTo>
                <a:lnTo>
                  <a:pt x="32" y="24"/>
                </a:lnTo>
                <a:lnTo>
                  <a:pt x="24" y="32"/>
                </a:lnTo>
                <a:lnTo>
                  <a:pt x="8" y="40"/>
                </a:lnTo>
                <a:lnTo>
                  <a:pt x="0" y="40"/>
                </a:lnTo>
                <a:lnTo>
                  <a:pt x="0" y="32"/>
                </a:lnTo>
                <a:lnTo>
                  <a:pt x="8" y="24"/>
                </a:lnTo>
                <a:lnTo>
                  <a:pt x="16" y="16"/>
                </a:lnTo>
                <a:lnTo>
                  <a:pt x="32" y="8"/>
                </a:lnTo>
                <a:lnTo>
                  <a:pt x="64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4" name="Freeform 86"/>
          <p:cNvSpPr>
            <a:spLocks/>
          </p:cNvSpPr>
          <p:nvPr/>
        </p:nvSpPr>
        <p:spPr bwMode="auto">
          <a:xfrm>
            <a:off x="7023100" y="4441825"/>
            <a:ext cx="134938" cy="160338"/>
          </a:xfrm>
          <a:custGeom>
            <a:avLst/>
            <a:gdLst>
              <a:gd name="T0" fmla="*/ 56 w 120"/>
              <a:gd name="T1" fmla="*/ 0 h 144"/>
              <a:gd name="T2" fmla="*/ 52 w 120"/>
              <a:gd name="T3" fmla="*/ 4 h 144"/>
              <a:gd name="T4" fmla="*/ 48 w 120"/>
              <a:gd name="T5" fmla="*/ 8 h 144"/>
              <a:gd name="T6" fmla="*/ 32 w 120"/>
              <a:gd name="T7" fmla="*/ 8 h 144"/>
              <a:gd name="T8" fmla="*/ 24 w 120"/>
              <a:gd name="T9" fmla="*/ 0 h 144"/>
              <a:gd name="T10" fmla="*/ 20 w 120"/>
              <a:gd name="T11" fmla="*/ 0 h 144"/>
              <a:gd name="T12" fmla="*/ 16 w 120"/>
              <a:gd name="T13" fmla="*/ 8 h 144"/>
              <a:gd name="T14" fmla="*/ 12 w 120"/>
              <a:gd name="T15" fmla="*/ 8 h 144"/>
              <a:gd name="T16" fmla="*/ 8 w 120"/>
              <a:gd name="T17" fmla="*/ 15 h 144"/>
              <a:gd name="T18" fmla="*/ 4 w 120"/>
              <a:gd name="T19" fmla="*/ 24 h 144"/>
              <a:gd name="T20" fmla="*/ 4 w 120"/>
              <a:gd name="T21" fmla="*/ 27 h 144"/>
              <a:gd name="T22" fmla="*/ 4 w 120"/>
              <a:gd name="T23" fmla="*/ 36 h 144"/>
              <a:gd name="T24" fmla="*/ 0 w 120"/>
              <a:gd name="T25" fmla="*/ 39 h 144"/>
              <a:gd name="T26" fmla="*/ 0 w 120"/>
              <a:gd name="T27" fmla="*/ 51 h 144"/>
              <a:gd name="T28" fmla="*/ 4 w 120"/>
              <a:gd name="T29" fmla="*/ 51 h 144"/>
              <a:gd name="T30" fmla="*/ 8 w 120"/>
              <a:gd name="T31" fmla="*/ 55 h 144"/>
              <a:gd name="T32" fmla="*/ 8 w 120"/>
              <a:gd name="T33" fmla="*/ 63 h 144"/>
              <a:gd name="T34" fmla="*/ 4 w 120"/>
              <a:gd name="T35" fmla="*/ 71 h 144"/>
              <a:gd name="T36" fmla="*/ 8 w 120"/>
              <a:gd name="T37" fmla="*/ 71 h 144"/>
              <a:gd name="T38" fmla="*/ 12 w 120"/>
              <a:gd name="T39" fmla="*/ 63 h 144"/>
              <a:gd name="T40" fmla="*/ 12 w 120"/>
              <a:gd name="T41" fmla="*/ 47 h 144"/>
              <a:gd name="T42" fmla="*/ 12 w 120"/>
              <a:gd name="T43" fmla="*/ 43 h 144"/>
              <a:gd name="T44" fmla="*/ 16 w 120"/>
              <a:gd name="T45" fmla="*/ 43 h 144"/>
              <a:gd name="T46" fmla="*/ 16 w 120"/>
              <a:gd name="T47" fmla="*/ 39 h 144"/>
              <a:gd name="T48" fmla="*/ 20 w 120"/>
              <a:gd name="T49" fmla="*/ 43 h 144"/>
              <a:gd name="T50" fmla="*/ 20 w 120"/>
              <a:gd name="T51" fmla="*/ 51 h 144"/>
              <a:gd name="T52" fmla="*/ 28 w 120"/>
              <a:gd name="T53" fmla="*/ 59 h 144"/>
              <a:gd name="T54" fmla="*/ 24 w 120"/>
              <a:gd name="T55" fmla="*/ 63 h 144"/>
              <a:gd name="T56" fmla="*/ 28 w 120"/>
              <a:gd name="T57" fmla="*/ 67 h 144"/>
              <a:gd name="T58" fmla="*/ 32 w 120"/>
              <a:gd name="T59" fmla="*/ 59 h 144"/>
              <a:gd name="T60" fmla="*/ 36 w 120"/>
              <a:gd name="T61" fmla="*/ 59 h 144"/>
              <a:gd name="T62" fmla="*/ 36 w 120"/>
              <a:gd name="T63" fmla="*/ 55 h 144"/>
              <a:gd name="T64" fmla="*/ 32 w 120"/>
              <a:gd name="T65" fmla="*/ 47 h 144"/>
              <a:gd name="T66" fmla="*/ 32 w 120"/>
              <a:gd name="T67" fmla="*/ 39 h 144"/>
              <a:gd name="T68" fmla="*/ 24 w 120"/>
              <a:gd name="T69" fmla="*/ 36 h 144"/>
              <a:gd name="T70" fmla="*/ 24 w 120"/>
              <a:gd name="T71" fmla="*/ 32 h 144"/>
              <a:gd name="T72" fmla="*/ 32 w 120"/>
              <a:gd name="T73" fmla="*/ 32 h 144"/>
              <a:gd name="T74" fmla="*/ 36 w 120"/>
              <a:gd name="T75" fmla="*/ 27 h 144"/>
              <a:gd name="T76" fmla="*/ 44 w 120"/>
              <a:gd name="T77" fmla="*/ 27 h 144"/>
              <a:gd name="T78" fmla="*/ 48 w 120"/>
              <a:gd name="T79" fmla="*/ 24 h 144"/>
              <a:gd name="T80" fmla="*/ 40 w 120"/>
              <a:gd name="T81" fmla="*/ 20 h 144"/>
              <a:gd name="T82" fmla="*/ 32 w 120"/>
              <a:gd name="T83" fmla="*/ 20 h 144"/>
              <a:gd name="T84" fmla="*/ 24 w 120"/>
              <a:gd name="T85" fmla="*/ 24 h 144"/>
              <a:gd name="T86" fmla="*/ 20 w 120"/>
              <a:gd name="T87" fmla="*/ 27 h 144"/>
              <a:gd name="T88" fmla="*/ 12 w 120"/>
              <a:gd name="T89" fmla="*/ 20 h 144"/>
              <a:gd name="T90" fmla="*/ 12 w 120"/>
              <a:gd name="T91" fmla="*/ 15 h 144"/>
              <a:gd name="T92" fmla="*/ 16 w 120"/>
              <a:gd name="T93" fmla="*/ 12 h 144"/>
              <a:gd name="T94" fmla="*/ 40 w 120"/>
              <a:gd name="T95" fmla="*/ 12 h 144"/>
              <a:gd name="T96" fmla="*/ 48 w 120"/>
              <a:gd name="T97" fmla="*/ 12 h 144"/>
              <a:gd name="T98" fmla="*/ 56 w 120"/>
              <a:gd name="T99" fmla="*/ 8 h 144"/>
              <a:gd name="T100" fmla="*/ 60 w 120"/>
              <a:gd name="T101" fmla="*/ 0 h 144"/>
              <a:gd name="T102" fmla="*/ 56 w 120"/>
              <a:gd name="T103" fmla="*/ 0 h 1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"/>
              <a:gd name="T157" fmla="*/ 0 h 144"/>
              <a:gd name="T158" fmla="*/ 120 w 120"/>
              <a:gd name="T159" fmla="*/ 144 h 1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" h="144">
                <a:moveTo>
                  <a:pt x="112" y="0"/>
                </a:moveTo>
                <a:lnTo>
                  <a:pt x="104" y="8"/>
                </a:lnTo>
                <a:lnTo>
                  <a:pt x="96" y="16"/>
                </a:lnTo>
                <a:lnTo>
                  <a:pt x="64" y="16"/>
                </a:lnTo>
                <a:lnTo>
                  <a:pt x="48" y="0"/>
                </a:lnTo>
                <a:lnTo>
                  <a:pt x="40" y="0"/>
                </a:lnTo>
                <a:lnTo>
                  <a:pt x="32" y="16"/>
                </a:lnTo>
                <a:lnTo>
                  <a:pt x="24" y="16"/>
                </a:lnTo>
                <a:lnTo>
                  <a:pt x="16" y="32"/>
                </a:lnTo>
                <a:lnTo>
                  <a:pt x="8" y="48"/>
                </a:lnTo>
                <a:lnTo>
                  <a:pt x="8" y="56"/>
                </a:lnTo>
                <a:lnTo>
                  <a:pt x="8" y="72"/>
                </a:lnTo>
                <a:lnTo>
                  <a:pt x="0" y="80"/>
                </a:lnTo>
                <a:lnTo>
                  <a:pt x="0" y="104"/>
                </a:lnTo>
                <a:lnTo>
                  <a:pt x="8" y="104"/>
                </a:lnTo>
                <a:lnTo>
                  <a:pt x="16" y="112"/>
                </a:lnTo>
                <a:lnTo>
                  <a:pt x="16" y="128"/>
                </a:lnTo>
                <a:lnTo>
                  <a:pt x="8" y="144"/>
                </a:lnTo>
                <a:lnTo>
                  <a:pt x="16" y="144"/>
                </a:lnTo>
                <a:lnTo>
                  <a:pt x="24" y="128"/>
                </a:lnTo>
                <a:lnTo>
                  <a:pt x="24" y="96"/>
                </a:lnTo>
                <a:lnTo>
                  <a:pt x="24" y="88"/>
                </a:lnTo>
                <a:lnTo>
                  <a:pt x="32" y="88"/>
                </a:lnTo>
                <a:lnTo>
                  <a:pt x="32" y="80"/>
                </a:lnTo>
                <a:lnTo>
                  <a:pt x="40" y="88"/>
                </a:lnTo>
                <a:lnTo>
                  <a:pt x="40" y="104"/>
                </a:lnTo>
                <a:lnTo>
                  <a:pt x="56" y="120"/>
                </a:lnTo>
                <a:lnTo>
                  <a:pt x="48" y="128"/>
                </a:lnTo>
                <a:lnTo>
                  <a:pt x="56" y="136"/>
                </a:lnTo>
                <a:lnTo>
                  <a:pt x="64" y="120"/>
                </a:lnTo>
                <a:lnTo>
                  <a:pt x="72" y="120"/>
                </a:lnTo>
                <a:lnTo>
                  <a:pt x="72" y="112"/>
                </a:lnTo>
                <a:lnTo>
                  <a:pt x="64" y="96"/>
                </a:lnTo>
                <a:lnTo>
                  <a:pt x="64" y="80"/>
                </a:lnTo>
                <a:lnTo>
                  <a:pt x="48" y="72"/>
                </a:lnTo>
                <a:lnTo>
                  <a:pt x="48" y="64"/>
                </a:lnTo>
                <a:lnTo>
                  <a:pt x="64" y="64"/>
                </a:lnTo>
                <a:lnTo>
                  <a:pt x="72" y="56"/>
                </a:lnTo>
                <a:lnTo>
                  <a:pt x="88" y="56"/>
                </a:lnTo>
                <a:lnTo>
                  <a:pt x="96" y="48"/>
                </a:lnTo>
                <a:lnTo>
                  <a:pt x="80" y="40"/>
                </a:lnTo>
                <a:lnTo>
                  <a:pt x="64" y="40"/>
                </a:lnTo>
                <a:lnTo>
                  <a:pt x="48" y="48"/>
                </a:lnTo>
                <a:lnTo>
                  <a:pt x="40" y="56"/>
                </a:lnTo>
                <a:lnTo>
                  <a:pt x="24" y="40"/>
                </a:lnTo>
                <a:lnTo>
                  <a:pt x="24" y="32"/>
                </a:lnTo>
                <a:lnTo>
                  <a:pt x="32" y="24"/>
                </a:lnTo>
                <a:lnTo>
                  <a:pt x="80" y="24"/>
                </a:lnTo>
                <a:lnTo>
                  <a:pt x="96" y="24"/>
                </a:lnTo>
                <a:lnTo>
                  <a:pt x="112" y="16"/>
                </a:lnTo>
                <a:lnTo>
                  <a:pt x="120" y="0"/>
                </a:lnTo>
                <a:lnTo>
                  <a:pt x="112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5" name="Freeform 87"/>
          <p:cNvSpPr>
            <a:spLocks/>
          </p:cNvSpPr>
          <p:nvPr/>
        </p:nvSpPr>
        <p:spPr bwMode="auto">
          <a:xfrm>
            <a:off x="7040563" y="4048125"/>
            <a:ext cx="63500" cy="115888"/>
          </a:xfrm>
          <a:custGeom>
            <a:avLst/>
            <a:gdLst>
              <a:gd name="T0" fmla="*/ 12 w 56"/>
              <a:gd name="T1" fmla="*/ 0 h 104"/>
              <a:gd name="T2" fmla="*/ 16 w 56"/>
              <a:gd name="T3" fmla="*/ 4 h 104"/>
              <a:gd name="T4" fmla="*/ 24 w 56"/>
              <a:gd name="T5" fmla="*/ 0 h 104"/>
              <a:gd name="T6" fmla="*/ 29 w 56"/>
              <a:gd name="T7" fmla="*/ 0 h 104"/>
              <a:gd name="T8" fmla="*/ 24 w 56"/>
              <a:gd name="T9" fmla="*/ 12 h 104"/>
              <a:gd name="T10" fmla="*/ 29 w 56"/>
              <a:gd name="T11" fmla="*/ 15 h 104"/>
              <a:gd name="T12" fmla="*/ 29 w 56"/>
              <a:gd name="T13" fmla="*/ 20 h 104"/>
              <a:gd name="T14" fmla="*/ 21 w 56"/>
              <a:gd name="T15" fmla="*/ 27 h 104"/>
              <a:gd name="T16" fmla="*/ 16 w 56"/>
              <a:gd name="T17" fmla="*/ 32 h 104"/>
              <a:gd name="T18" fmla="*/ 21 w 56"/>
              <a:gd name="T19" fmla="*/ 44 h 104"/>
              <a:gd name="T20" fmla="*/ 21 w 56"/>
              <a:gd name="T21" fmla="*/ 47 h 104"/>
              <a:gd name="T22" fmla="*/ 16 w 56"/>
              <a:gd name="T23" fmla="*/ 51 h 104"/>
              <a:gd name="T24" fmla="*/ 12 w 56"/>
              <a:gd name="T25" fmla="*/ 47 h 104"/>
              <a:gd name="T26" fmla="*/ 12 w 56"/>
              <a:gd name="T27" fmla="*/ 39 h 104"/>
              <a:gd name="T28" fmla="*/ 4 w 56"/>
              <a:gd name="T29" fmla="*/ 36 h 104"/>
              <a:gd name="T30" fmla="*/ 0 w 56"/>
              <a:gd name="T31" fmla="*/ 27 h 104"/>
              <a:gd name="T32" fmla="*/ 0 w 56"/>
              <a:gd name="T33" fmla="*/ 24 h 104"/>
              <a:gd name="T34" fmla="*/ 4 w 56"/>
              <a:gd name="T35" fmla="*/ 24 h 104"/>
              <a:gd name="T36" fmla="*/ 8 w 56"/>
              <a:gd name="T37" fmla="*/ 8 h 104"/>
              <a:gd name="T38" fmla="*/ 8 w 56"/>
              <a:gd name="T39" fmla="*/ 4 h 104"/>
              <a:gd name="T40" fmla="*/ 8 w 56"/>
              <a:gd name="T41" fmla="*/ 0 h 104"/>
              <a:gd name="T42" fmla="*/ 12 w 56"/>
              <a:gd name="T43" fmla="*/ 0 h 1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104"/>
              <a:gd name="T68" fmla="*/ 56 w 56"/>
              <a:gd name="T69" fmla="*/ 104 h 10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104">
                <a:moveTo>
                  <a:pt x="24" y="0"/>
                </a:moveTo>
                <a:lnTo>
                  <a:pt x="32" y="8"/>
                </a:lnTo>
                <a:lnTo>
                  <a:pt x="48" y="0"/>
                </a:lnTo>
                <a:lnTo>
                  <a:pt x="56" y="0"/>
                </a:lnTo>
                <a:lnTo>
                  <a:pt x="48" y="24"/>
                </a:lnTo>
                <a:lnTo>
                  <a:pt x="56" y="32"/>
                </a:lnTo>
                <a:lnTo>
                  <a:pt x="56" y="40"/>
                </a:lnTo>
                <a:lnTo>
                  <a:pt x="40" y="56"/>
                </a:lnTo>
                <a:lnTo>
                  <a:pt x="32" y="64"/>
                </a:lnTo>
                <a:lnTo>
                  <a:pt x="40" y="88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0"/>
                </a:lnTo>
                <a:lnTo>
                  <a:pt x="8" y="72"/>
                </a:lnTo>
                <a:lnTo>
                  <a:pt x="0" y="56"/>
                </a:lnTo>
                <a:lnTo>
                  <a:pt x="0" y="48"/>
                </a:lnTo>
                <a:lnTo>
                  <a:pt x="8" y="48"/>
                </a:lnTo>
                <a:lnTo>
                  <a:pt x="16" y="16"/>
                </a:lnTo>
                <a:lnTo>
                  <a:pt x="16" y="8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6" name="Freeform 88"/>
          <p:cNvSpPr>
            <a:spLocks/>
          </p:cNvSpPr>
          <p:nvPr/>
        </p:nvSpPr>
        <p:spPr bwMode="auto">
          <a:xfrm>
            <a:off x="7050088" y="4164013"/>
            <a:ext cx="26987" cy="26987"/>
          </a:xfrm>
          <a:custGeom>
            <a:avLst/>
            <a:gdLst>
              <a:gd name="T0" fmla="*/ 8 w 24"/>
              <a:gd name="T1" fmla="*/ 0 h 24"/>
              <a:gd name="T2" fmla="*/ 12 w 24"/>
              <a:gd name="T3" fmla="*/ 4 h 24"/>
              <a:gd name="T4" fmla="*/ 12 w 24"/>
              <a:gd name="T5" fmla="*/ 12 h 24"/>
              <a:gd name="T6" fmla="*/ 8 w 24"/>
              <a:gd name="T7" fmla="*/ 12 h 24"/>
              <a:gd name="T8" fmla="*/ 4 w 24"/>
              <a:gd name="T9" fmla="*/ 4 h 24"/>
              <a:gd name="T10" fmla="*/ 0 w 24"/>
              <a:gd name="T11" fmla="*/ 0 h 24"/>
              <a:gd name="T12" fmla="*/ 4 w 24"/>
              <a:gd name="T13" fmla="*/ 0 h 24"/>
              <a:gd name="T14" fmla="*/ 8 w 24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24"/>
              <a:gd name="T26" fmla="*/ 24 w 24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24">
                <a:moveTo>
                  <a:pt x="16" y="0"/>
                </a:moveTo>
                <a:lnTo>
                  <a:pt x="24" y="8"/>
                </a:lnTo>
                <a:lnTo>
                  <a:pt x="24" y="24"/>
                </a:lnTo>
                <a:lnTo>
                  <a:pt x="16" y="24"/>
                </a:lnTo>
                <a:lnTo>
                  <a:pt x="8" y="8"/>
                </a:ln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7" name="Freeform 89"/>
          <p:cNvSpPr>
            <a:spLocks/>
          </p:cNvSpPr>
          <p:nvPr/>
        </p:nvSpPr>
        <p:spPr bwMode="auto">
          <a:xfrm>
            <a:off x="7086600" y="4146550"/>
            <a:ext cx="52388" cy="36513"/>
          </a:xfrm>
          <a:custGeom>
            <a:avLst/>
            <a:gdLst>
              <a:gd name="T0" fmla="*/ 0 w 48"/>
              <a:gd name="T1" fmla="*/ 4 h 32"/>
              <a:gd name="T2" fmla="*/ 4 w 48"/>
              <a:gd name="T3" fmla="*/ 0 h 32"/>
              <a:gd name="T4" fmla="*/ 8 w 48"/>
              <a:gd name="T5" fmla="*/ 0 h 32"/>
              <a:gd name="T6" fmla="*/ 12 w 48"/>
              <a:gd name="T7" fmla="*/ 4 h 32"/>
              <a:gd name="T8" fmla="*/ 15 w 48"/>
              <a:gd name="T9" fmla="*/ 4 h 32"/>
              <a:gd name="T10" fmla="*/ 19 w 48"/>
              <a:gd name="T11" fmla="*/ 9 h 32"/>
              <a:gd name="T12" fmla="*/ 19 w 48"/>
              <a:gd name="T13" fmla="*/ 12 h 32"/>
              <a:gd name="T14" fmla="*/ 23 w 48"/>
              <a:gd name="T15" fmla="*/ 17 h 32"/>
              <a:gd name="T16" fmla="*/ 15 w 48"/>
              <a:gd name="T17" fmla="*/ 12 h 32"/>
              <a:gd name="T18" fmla="*/ 8 w 48"/>
              <a:gd name="T19" fmla="*/ 9 h 32"/>
              <a:gd name="T20" fmla="*/ 8 w 48"/>
              <a:gd name="T21" fmla="*/ 12 h 32"/>
              <a:gd name="T22" fmla="*/ 0 w 48"/>
              <a:gd name="T23" fmla="*/ 4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32"/>
              <a:gd name="T38" fmla="*/ 48 w 48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32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24" y="8"/>
                </a:lnTo>
                <a:lnTo>
                  <a:pt x="32" y="8"/>
                </a:lnTo>
                <a:lnTo>
                  <a:pt x="40" y="16"/>
                </a:lnTo>
                <a:lnTo>
                  <a:pt x="40" y="24"/>
                </a:lnTo>
                <a:lnTo>
                  <a:pt x="48" y="32"/>
                </a:lnTo>
                <a:lnTo>
                  <a:pt x="32" y="24"/>
                </a:lnTo>
                <a:lnTo>
                  <a:pt x="16" y="16"/>
                </a:lnTo>
                <a:lnTo>
                  <a:pt x="16" y="24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8" name="Freeform 90"/>
          <p:cNvSpPr>
            <a:spLocks/>
          </p:cNvSpPr>
          <p:nvPr/>
        </p:nvSpPr>
        <p:spPr bwMode="auto">
          <a:xfrm>
            <a:off x="7148513" y="4191000"/>
            <a:ext cx="26987" cy="26988"/>
          </a:xfrm>
          <a:custGeom>
            <a:avLst/>
            <a:gdLst>
              <a:gd name="T0" fmla="*/ 0 w 24"/>
              <a:gd name="T1" fmla="*/ 0 h 24"/>
              <a:gd name="T2" fmla="*/ 4 w 24"/>
              <a:gd name="T3" fmla="*/ 0 h 24"/>
              <a:gd name="T4" fmla="*/ 8 w 24"/>
              <a:gd name="T5" fmla="*/ 0 h 24"/>
              <a:gd name="T6" fmla="*/ 12 w 24"/>
              <a:gd name="T7" fmla="*/ 4 h 24"/>
              <a:gd name="T8" fmla="*/ 8 w 24"/>
              <a:gd name="T9" fmla="*/ 12 h 24"/>
              <a:gd name="T10" fmla="*/ 4 w 24"/>
              <a:gd name="T11" fmla="*/ 12 h 24"/>
              <a:gd name="T12" fmla="*/ 4 w 24"/>
              <a:gd name="T13" fmla="*/ 4 h 24"/>
              <a:gd name="T14" fmla="*/ 0 w 24"/>
              <a:gd name="T15" fmla="*/ 4 h 24"/>
              <a:gd name="T16" fmla="*/ 0 w 24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24"/>
              <a:gd name="T29" fmla="*/ 24 w 24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24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8"/>
                </a:lnTo>
                <a:lnTo>
                  <a:pt x="16" y="24"/>
                </a:lnTo>
                <a:lnTo>
                  <a:pt x="8" y="24"/>
                </a:lnTo>
                <a:lnTo>
                  <a:pt x="8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9" name="Freeform 91"/>
          <p:cNvSpPr>
            <a:spLocks/>
          </p:cNvSpPr>
          <p:nvPr/>
        </p:nvSpPr>
        <p:spPr bwMode="auto">
          <a:xfrm>
            <a:off x="7094538" y="4210050"/>
            <a:ext cx="17462" cy="25400"/>
          </a:xfrm>
          <a:custGeom>
            <a:avLst/>
            <a:gdLst>
              <a:gd name="T0" fmla="*/ 0 w 16"/>
              <a:gd name="T1" fmla="*/ 0 h 24"/>
              <a:gd name="T2" fmla="*/ 0 w 16"/>
              <a:gd name="T3" fmla="*/ 11 h 24"/>
              <a:gd name="T4" fmla="*/ 8 w 16"/>
              <a:gd name="T5" fmla="*/ 7 h 24"/>
              <a:gd name="T6" fmla="*/ 8 w 16"/>
              <a:gd name="T7" fmla="*/ 3 h 24"/>
              <a:gd name="T8" fmla="*/ 4 w 16"/>
              <a:gd name="T9" fmla="*/ 0 h 24"/>
              <a:gd name="T10" fmla="*/ 0 w 16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4"/>
              <a:gd name="T20" fmla="*/ 16 w 16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4">
                <a:moveTo>
                  <a:pt x="0" y="0"/>
                </a:moveTo>
                <a:lnTo>
                  <a:pt x="0" y="24"/>
                </a:lnTo>
                <a:lnTo>
                  <a:pt x="16" y="16"/>
                </a:lnTo>
                <a:lnTo>
                  <a:pt x="16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0" name="Freeform 92"/>
          <p:cNvSpPr>
            <a:spLocks/>
          </p:cNvSpPr>
          <p:nvPr/>
        </p:nvSpPr>
        <p:spPr bwMode="auto">
          <a:xfrm>
            <a:off x="7104063" y="4227513"/>
            <a:ext cx="26987" cy="34925"/>
          </a:xfrm>
          <a:custGeom>
            <a:avLst/>
            <a:gdLst>
              <a:gd name="T0" fmla="*/ 12 w 24"/>
              <a:gd name="T1" fmla="*/ 4 h 32"/>
              <a:gd name="T2" fmla="*/ 12 w 24"/>
              <a:gd name="T3" fmla="*/ 12 h 32"/>
              <a:gd name="T4" fmla="*/ 8 w 24"/>
              <a:gd name="T5" fmla="*/ 15 h 32"/>
              <a:gd name="T6" fmla="*/ 4 w 24"/>
              <a:gd name="T7" fmla="*/ 15 h 32"/>
              <a:gd name="T8" fmla="*/ 0 w 24"/>
              <a:gd name="T9" fmla="*/ 12 h 32"/>
              <a:gd name="T10" fmla="*/ 0 w 24"/>
              <a:gd name="T11" fmla="*/ 8 h 32"/>
              <a:gd name="T12" fmla="*/ 8 w 24"/>
              <a:gd name="T13" fmla="*/ 8 h 32"/>
              <a:gd name="T14" fmla="*/ 4 w 24"/>
              <a:gd name="T15" fmla="*/ 4 h 32"/>
              <a:gd name="T16" fmla="*/ 4 w 24"/>
              <a:gd name="T17" fmla="*/ 0 h 32"/>
              <a:gd name="T18" fmla="*/ 12 w 24"/>
              <a:gd name="T19" fmla="*/ 4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32"/>
              <a:gd name="T32" fmla="*/ 24 w 24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32">
                <a:moveTo>
                  <a:pt x="24" y="8"/>
                </a:moveTo>
                <a:lnTo>
                  <a:pt x="24" y="24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lnTo>
                  <a:pt x="16" y="16"/>
                </a:lnTo>
                <a:lnTo>
                  <a:pt x="8" y="8"/>
                </a:lnTo>
                <a:lnTo>
                  <a:pt x="8" y="0"/>
                </a:lnTo>
                <a:lnTo>
                  <a:pt x="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1" name="Freeform 93"/>
          <p:cNvSpPr>
            <a:spLocks/>
          </p:cNvSpPr>
          <p:nvPr/>
        </p:nvSpPr>
        <p:spPr bwMode="auto">
          <a:xfrm>
            <a:off x="7138988" y="4217988"/>
            <a:ext cx="26987" cy="26987"/>
          </a:xfrm>
          <a:custGeom>
            <a:avLst/>
            <a:gdLst>
              <a:gd name="T0" fmla="*/ 0 w 24"/>
              <a:gd name="T1" fmla="*/ 0 h 24"/>
              <a:gd name="T2" fmla="*/ 8 w 24"/>
              <a:gd name="T3" fmla="*/ 0 h 24"/>
              <a:gd name="T4" fmla="*/ 12 w 24"/>
              <a:gd name="T5" fmla="*/ 8 h 24"/>
              <a:gd name="T6" fmla="*/ 12 w 24"/>
              <a:gd name="T7" fmla="*/ 12 h 24"/>
              <a:gd name="T8" fmla="*/ 8 w 24"/>
              <a:gd name="T9" fmla="*/ 12 h 24"/>
              <a:gd name="T10" fmla="*/ 8 w 24"/>
              <a:gd name="T11" fmla="*/ 8 h 24"/>
              <a:gd name="T12" fmla="*/ 0 w 24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0" y="0"/>
                </a:moveTo>
                <a:lnTo>
                  <a:pt x="16" y="0"/>
                </a:lnTo>
                <a:lnTo>
                  <a:pt x="24" y="16"/>
                </a:lnTo>
                <a:lnTo>
                  <a:pt x="24" y="24"/>
                </a:lnTo>
                <a:lnTo>
                  <a:pt x="16" y="24"/>
                </a:lnTo>
                <a:lnTo>
                  <a:pt x="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2" name="Freeform 94"/>
          <p:cNvSpPr>
            <a:spLocks/>
          </p:cNvSpPr>
          <p:nvPr/>
        </p:nvSpPr>
        <p:spPr bwMode="auto">
          <a:xfrm>
            <a:off x="7094538" y="4262438"/>
            <a:ext cx="98425" cy="90487"/>
          </a:xfrm>
          <a:custGeom>
            <a:avLst/>
            <a:gdLst>
              <a:gd name="T0" fmla="*/ 20 w 88"/>
              <a:gd name="T1" fmla="*/ 21 h 80"/>
              <a:gd name="T2" fmla="*/ 24 w 88"/>
              <a:gd name="T3" fmla="*/ 21 h 80"/>
              <a:gd name="T4" fmla="*/ 20 w 88"/>
              <a:gd name="T5" fmla="*/ 29 h 80"/>
              <a:gd name="T6" fmla="*/ 27 w 88"/>
              <a:gd name="T7" fmla="*/ 36 h 80"/>
              <a:gd name="T8" fmla="*/ 32 w 88"/>
              <a:gd name="T9" fmla="*/ 36 h 80"/>
              <a:gd name="T10" fmla="*/ 32 w 88"/>
              <a:gd name="T11" fmla="*/ 33 h 80"/>
              <a:gd name="T12" fmla="*/ 32 w 88"/>
              <a:gd name="T13" fmla="*/ 36 h 80"/>
              <a:gd name="T14" fmla="*/ 36 w 88"/>
              <a:gd name="T15" fmla="*/ 41 h 80"/>
              <a:gd name="T16" fmla="*/ 36 w 88"/>
              <a:gd name="T17" fmla="*/ 36 h 80"/>
              <a:gd name="T18" fmla="*/ 36 w 88"/>
              <a:gd name="T19" fmla="*/ 33 h 80"/>
              <a:gd name="T20" fmla="*/ 32 w 88"/>
              <a:gd name="T21" fmla="*/ 29 h 80"/>
              <a:gd name="T22" fmla="*/ 32 w 88"/>
              <a:gd name="T23" fmla="*/ 24 h 80"/>
              <a:gd name="T24" fmla="*/ 36 w 88"/>
              <a:gd name="T25" fmla="*/ 24 h 80"/>
              <a:gd name="T26" fmla="*/ 39 w 88"/>
              <a:gd name="T27" fmla="*/ 29 h 80"/>
              <a:gd name="T28" fmla="*/ 44 w 88"/>
              <a:gd name="T29" fmla="*/ 24 h 80"/>
              <a:gd name="T30" fmla="*/ 44 w 88"/>
              <a:gd name="T31" fmla="*/ 16 h 80"/>
              <a:gd name="T32" fmla="*/ 44 w 88"/>
              <a:gd name="T33" fmla="*/ 12 h 80"/>
              <a:gd name="T34" fmla="*/ 44 w 88"/>
              <a:gd name="T35" fmla="*/ 8 h 80"/>
              <a:gd name="T36" fmla="*/ 39 w 88"/>
              <a:gd name="T37" fmla="*/ 4 h 80"/>
              <a:gd name="T38" fmla="*/ 32 w 88"/>
              <a:gd name="T39" fmla="*/ 0 h 80"/>
              <a:gd name="T40" fmla="*/ 36 w 88"/>
              <a:gd name="T41" fmla="*/ 4 h 80"/>
              <a:gd name="T42" fmla="*/ 32 w 88"/>
              <a:gd name="T43" fmla="*/ 4 h 80"/>
              <a:gd name="T44" fmla="*/ 27 w 88"/>
              <a:gd name="T45" fmla="*/ 4 h 80"/>
              <a:gd name="T46" fmla="*/ 27 w 88"/>
              <a:gd name="T47" fmla="*/ 8 h 80"/>
              <a:gd name="T48" fmla="*/ 24 w 88"/>
              <a:gd name="T49" fmla="*/ 8 h 80"/>
              <a:gd name="T50" fmla="*/ 24 w 88"/>
              <a:gd name="T51" fmla="*/ 12 h 80"/>
              <a:gd name="T52" fmla="*/ 20 w 88"/>
              <a:gd name="T53" fmla="*/ 16 h 80"/>
              <a:gd name="T54" fmla="*/ 20 w 88"/>
              <a:gd name="T55" fmla="*/ 8 h 80"/>
              <a:gd name="T56" fmla="*/ 12 w 88"/>
              <a:gd name="T57" fmla="*/ 8 h 80"/>
              <a:gd name="T58" fmla="*/ 4 w 88"/>
              <a:gd name="T59" fmla="*/ 16 h 80"/>
              <a:gd name="T60" fmla="*/ 0 w 88"/>
              <a:gd name="T61" fmla="*/ 16 h 80"/>
              <a:gd name="T62" fmla="*/ 0 w 88"/>
              <a:gd name="T63" fmla="*/ 21 h 80"/>
              <a:gd name="T64" fmla="*/ 0 w 88"/>
              <a:gd name="T65" fmla="*/ 24 h 80"/>
              <a:gd name="T66" fmla="*/ 4 w 88"/>
              <a:gd name="T67" fmla="*/ 21 h 80"/>
              <a:gd name="T68" fmla="*/ 8 w 88"/>
              <a:gd name="T69" fmla="*/ 16 h 80"/>
              <a:gd name="T70" fmla="*/ 8 w 88"/>
              <a:gd name="T71" fmla="*/ 21 h 80"/>
              <a:gd name="T72" fmla="*/ 12 w 88"/>
              <a:gd name="T73" fmla="*/ 21 h 80"/>
              <a:gd name="T74" fmla="*/ 16 w 88"/>
              <a:gd name="T75" fmla="*/ 21 h 80"/>
              <a:gd name="T76" fmla="*/ 20 w 88"/>
              <a:gd name="T77" fmla="*/ 21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8"/>
              <a:gd name="T118" fmla="*/ 0 h 80"/>
              <a:gd name="T119" fmla="*/ 88 w 88"/>
              <a:gd name="T120" fmla="*/ 80 h 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8" h="80">
                <a:moveTo>
                  <a:pt x="40" y="40"/>
                </a:moveTo>
                <a:lnTo>
                  <a:pt x="48" y="40"/>
                </a:lnTo>
                <a:lnTo>
                  <a:pt x="40" y="56"/>
                </a:lnTo>
                <a:lnTo>
                  <a:pt x="56" y="72"/>
                </a:lnTo>
                <a:lnTo>
                  <a:pt x="64" y="72"/>
                </a:lnTo>
                <a:lnTo>
                  <a:pt x="64" y="64"/>
                </a:lnTo>
                <a:lnTo>
                  <a:pt x="64" y="72"/>
                </a:lnTo>
                <a:lnTo>
                  <a:pt x="72" y="80"/>
                </a:lnTo>
                <a:lnTo>
                  <a:pt x="72" y="72"/>
                </a:lnTo>
                <a:lnTo>
                  <a:pt x="72" y="64"/>
                </a:lnTo>
                <a:lnTo>
                  <a:pt x="64" y="56"/>
                </a:lnTo>
                <a:lnTo>
                  <a:pt x="64" y="48"/>
                </a:lnTo>
                <a:lnTo>
                  <a:pt x="72" y="48"/>
                </a:lnTo>
                <a:lnTo>
                  <a:pt x="80" y="56"/>
                </a:lnTo>
                <a:lnTo>
                  <a:pt x="88" y="48"/>
                </a:lnTo>
                <a:lnTo>
                  <a:pt x="88" y="32"/>
                </a:lnTo>
                <a:lnTo>
                  <a:pt x="88" y="24"/>
                </a:lnTo>
                <a:lnTo>
                  <a:pt x="88" y="16"/>
                </a:lnTo>
                <a:lnTo>
                  <a:pt x="80" y="8"/>
                </a:lnTo>
                <a:lnTo>
                  <a:pt x="64" y="0"/>
                </a:lnTo>
                <a:lnTo>
                  <a:pt x="72" y="8"/>
                </a:lnTo>
                <a:lnTo>
                  <a:pt x="64" y="8"/>
                </a:lnTo>
                <a:lnTo>
                  <a:pt x="56" y="8"/>
                </a:lnTo>
                <a:lnTo>
                  <a:pt x="56" y="16"/>
                </a:lnTo>
                <a:lnTo>
                  <a:pt x="48" y="16"/>
                </a:lnTo>
                <a:lnTo>
                  <a:pt x="48" y="24"/>
                </a:lnTo>
                <a:lnTo>
                  <a:pt x="40" y="32"/>
                </a:lnTo>
                <a:lnTo>
                  <a:pt x="40" y="16"/>
                </a:lnTo>
                <a:lnTo>
                  <a:pt x="24" y="16"/>
                </a:lnTo>
                <a:lnTo>
                  <a:pt x="8" y="32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8" y="40"/>
                </a:lnTo>
                <a:lnTo>
                  <a:pt x="16" y="32"/>
                </a:lnTo>
                <a:lnTo>
                  <a:pt x="16" y="40"/>
                </a:lnTo>
                <a:lnTo>
                  <a:pt x="24" y="40"/>
                </a:lnTo>
                <a:lnTo>
                  <a:pt x="32" y="40"/>
                </a:lnTo>
                <a:lnTo>
                  <a:pt x="40" y="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3" name="Freeform 95"/>
          <p:cNvSpPr>
            <a:spLocks/>
          </p:cNvSpPr>
          <p:nvPr/>
        </p:nvSpPr>
        <p:spPr bwMode="auto">
          <a:xfrm>
            <a:off x="7192963" y="4540250"/>
            <a:ext cx="17462" cy="17463"/>
          </a:xfrm>
          <a:custGeom>
            <a:avLst/>
            <a:gdLst>
              <a:gd name="T0" fmla="*/ 0 w 16"/>
              <a:gd name="T1" fmla="*/ 4 h 16"/>
              <a:gd name="T2" fmla="*/ 0 w 16"/>
              <a:gd name="T3" fmla="*/ 0 h 16"/>
              <a:gd name="T4" fmla="*/ 8 w 16"/>
              <a:gd name="T5" fmla="*/ 0 h 16"/>
              <a:gd name="T6" fmla="*/ 8 w 16"/>
              <a:gd name="T7" fmla="*/ 4 h 16"/>
              <a:gd name="T8" fmla="*/ 8 w 16"/>
              <a:gd name="T9" fmla="*/ 8 h 16"/>
              <a:gd name="T10" fmla="*/ 4 w 16"/>
              <a:gd name="T11" fmla="*/ 8 h 16"/>
              <a:gd name="T12" fmla="*/ 0 w 16"/>
              <a:gd name="T13" fmla="*/ 4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0" y="8"/>
                </a:moveTo>
                <a:lnTo>
                  <a:pt x="0" y="0"/>
                </a:lnTo>
                <a:lnTo>
                  <a:pt x="16" y="0"/>
                </a:lnTo>
                <a:lnTo>
                  <a:pt x="16" y="8"/>
                </a:lnTo>
                <a:lnTo>
                  <a:pt x="16" y="16"/>
                </a:lnTo>
                <a:lnTo>
                  <a:pt x="8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4" name="Freeform 96"/>
          <p:cNvSpPr>
            <a:spLocks/>
          </p:cNvSpPr>
          <p:nvPr/>
        </p:nvSpPr>
        <p:spPr bwMode="auto">
          <a:xfrm>
            <a:off x="7229475" y="4540250"/>
            <a:ext cx="71438" cy="26988"/>
          </a:xfrm>
          <a:custGeom>
            <a:avLst/>
            <a:gdLst>
              <a:gd name="T0" fmla="*/ 0 w 64"/>
              <a:gd name="T1" fmla="*/ 4 h 24"/>
              <a:gd name="T2" fmla="*/ 8 w 64"/>
              <a:gd name="T3" fmla="*/ 0 h 24"/>
              <a:gd name="T4" fmla="*/ 20 w 64"/>
              <a:gd name="T5" fmla="*/ 0 h 24"/>
              <a:gd name="T6" fmla="*/ 24 w 64"/>
              <a:gd name="T7" fmla="*/ 0 h 24"/>
              <a:gd name="T8" fmla="*/ 27 w 64"/>
              <a:gd name="T9" fmla="*/ 4 h 24"/>
              <a:gd name="T10" fmla="*/ 32 w 64"/>
              <a:gd name="T11" fmla="*/ 4 h 24"/>
              <a:gd name="T12" fmla="*/ 32 w 64"/>
              <a:gd name="T13" fmla="*/ 8 h 24"/>
              <a:gd name="T14" fmla="*/ 27 w 64"/>
              <a:gd name="T15" fmla="*/ 12 h 24"/>
              <a:gd name="T16" fmla="*/ 20 w 64"/>
              <a:gd name="T17" fmla="*/ 4 h 24"/>
              <a:gd name="T18" fmla="*/ 12 w 64"/>
              <a:gd name="T19" fmla="*/ 4 h 24"/>
              <a:gd name="T20" fmla="*/ 8 w 64"/>
              <a:gd name="T21" fmla="*/ 4 h 24"/>
              <a:gd name="T22" fmla="*/ 4 w 64"/>
              <a:gd name="T23" fmla="*/ 8 h 24"/>
              <a:gd name="T24" fmla="*/ 0 w 64"/>
              <a:gd name="T25" fmla="*/ 4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24"/>
              <a:gd name="T41" fmla="*/ 64 w 6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24">
                <a:moveTo>
                  <a:pt x="0" y="8"/>
                </a:moveTo>
                <a:lnTo>
                  <a:pt x="16" y="0"/>
                </a:lnTo>
                <a:lnTo>
                  <a:pt x="40" y="0"/>
                </a:lnTo>
                <a:lnTo>
                  <a:pt x="48" y="0"/>
                </a:lnTo>
                <a:lnTo>
                  <a:pt x="56" y="8"/>
                </a:lnTo>
                <a:lnTo>
                  <a:pt x="64" y="8"/>
                </a:lnTo>
                <a:lnTo>
                  <a:pt x="64" y="16"/>
                </a:lnTo>
                <a:lnTo>
                  <a:pt x="56" y="24"/>
                </a:lnTo>
                <a:lnTo>
                  <a:pt x="40" y="8"/>
                </a:lnTo>
                <a:lnTo>
                  <a:pt x="24" y="8"/>
                </a:lnTo>
                <a:lnTo>
                  <a:pt x="16" y="8"/>
                </a:lnTo>
                <a:lnTo>
                  <a:pt x="8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5" name="Freeform 97"/>
          <p:cNvSpPr>
            <a:spLocks/>
          </p:cNvSpPr>
          <p:nvPr/>
        </p:nvSpPr>
        <p:spPr bwMode="auto">
          <a:xfrm>
            <a:off x="7148513" y="4513263"/>
            <a:ext cx="34925" cy="7937"/>
          </a:xfrm>
          <a:custGeom>
            <a:avLst/>
            <a:gdLst>
              <a:gd name="T0" fmla="*/ 0 w 32"/>
              <a:gd name="T1" fmla="*/ 3 h 8"/>
              <a:gd name="T2" fmla="*/ 0 w 32"/>
              <a:gd name="T3" fmla="*/ 0 h 8"/>
              <a:gd name="T4" fmla="*/ 4 w 32"/>
              <a:gd name="T5" fmla="*/ 0 h 8"/>
              <a:gd name="T6" fmla="*/ 8 w 32"/>
              <a:gd name="T7" fmla="*/ 0 h 8"/>
              <a:gd name="T8" fmla="*/ 15 w 32"/>
              <a:gd name="T9" fmla="*/ 0 h 8"/>
              <a:gd name="T10" fmla="*/ 15 w 32"/>
              <a:gd name="T11" fmla="*/ 3 h 8"/>
              <a:gd name="T12" fmla="*/ 0 w 32"/>
              <a:gd name="T13" fmla="*/ 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8"/>
              <a:gd name="T23" fmla="*/ 32 w 32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8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lnTo>
                  <a:pt x="32" y="0"/>
                </a:lnTo>
                <a:lnTo>
                  <a:pt x="32" y="8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6" name="Freeform 98"/>
          <p:cNvSpPr>
            <a:spLocks/>
          </p:cNvSpPr>
          <p:nvPr/>
        </p:nvSpPr>
        <p:spPr bwMode="auto">
          <a:xfrm>
            <a:off x="7523163" y="4530725"/>
            <a:ext cx="223837" cy="187325"/>
          </a:xfrm>
          <a:custGeom>
            <a:avLst/>
            <a:gdLst>
              <a:gd name="T0" fmla="*/ 0 w 200"/>
              <a:gd name="T1" fmla="*/ 0 h 168"/>
              <a:gd name="T2" fmla="*/ 12 w 200"/>
              <a:gd name="T3" fmla="*/ 4 h 168"/>
              <a:gd name="T4" fmla="*/ 27 w 200"/>
              <a:gd name="T5" fmla="*/ 12 h 168"/>
              <a:gd name="T6" fmla="*/ 32 w 200"/>
              <a:gd name="T7" fmla="*/ 12 h 168"/>
              <a:gd name="T8" fmla="*/ 44 w 200"/>
              <a:gd name="T9" fmla="*/ 20 h 168"/>
              <a:gd name="T10" fmla="*/ 48 w 200"/>
              <a:gd name="T11" fmla="*/ 24 h 168"/>
              <a:gd name="T12" fmla="*/ 51 w 200"/>
              <a:gd name="T13" fmla="*/ 32 h 168"/>
              <a:gd name="T14" fmla="*/ 68 w 200"/>
              <a:gd name="T15" fmla="*/ 36 h 168"/>
              <a:gd name="T16" fmla="*/ 72 w 200"/>
              <a:gd name="T17" fmla="*/ 39 h 168"/>
              <a:gd name="T18" fmla="*/ 68 w 200"/>
              <a:gd name="T19" fmla="*/ 44 h 168"/>
              <a:gd name="T20" fmla="*/ 63 w 200"/>
              <a:gd name="T21" fmla="*/ 44 h 168"/>
              <a:gd name="T22" fmla="*/ 63 w 200"/>
              <a:gd name="T23" fmla="*/ 47 h 168"/>
              <a:gd name="T24" fmla="*/ 68 w 200"/>
              <a:gd name="T25" fmla="*/ 55 h 168"/>
              <a:gd name="T26" fmla="*/ 75 w 200"/>
              <a:gd name="T27" fmla="*/ 55 h 168"/>
              <a:gd name="T28" fmla="*/ 75 w 200"/>
              <a:gd name="T29" fmla="*/ 59 h 168"/>
              <a:gd name="T30" fmla="*/ 80 w 200"/>
              <a:gd name="T31" fmla="*/ 67 h 168"/>
              <a:gd name="T32" fmla="*/ 87 w 200"/>
              <a:gd name="T33" fmla="*/ 71 h 168"/>
              <a:gd name="T34" fmla="*/ 99 w 200"/>
              <a:gd name="T35" fmla="*/ 79 h 168"/>
              <a:gd name="T36" fmla="*/ 99 w 200"/>
              <a:gd name="T37" fmla="*/ 83 h 168"/>
              <a:gd name="T38" fmla="*/ 87 w 200"/>
              <a:gd name="T39" fmla="*/ 79 h 168"/>
              <a:gd name="T40" fmla="*/ 80 w 200"/>
              <a:gd name="T41" fmla="*/ 79 h 168"/>
              <a:gd name="T42" fmla="*/ 72 w 200"/>
              <a:gd name="T43" fmla="*/ 79 h 168"/>
              <a:gd name="T44" fmla="*/ 63 w 200"/>
              <a:gd name="T45" fmla="*/ 75 h 168"/>
              <a:gd name="T46" fmla="*/ 63 w 200"/>
              <a:gd name="T47" fmla="*/ 67 h 168"/>
              <a:gd name="T48" fmla="*/ 60 w 200"/>
              <a:gd name="T49" fmla="*/ 63 h 168"/>
              <a:gd name="T50" fmla="*/ 56 w 200"/>
              <a:gd name="T51" fmla="*/ 59 h 168"/>
              <a:gd name="T52" fmla="*/ 48 w 200"/>
              <a:gd name="T53" fmla="*/ 55 h 168"/>
              <a:gd name="T54" fmla="*/ 39 w 200"/>
              <a:gd name="T55" fmla="*/ 51 h 168"/>
              <a:gd name="T56" fmla="*/ 32 w 200"/>
              <a:gd name="T57" fmla="*/ 51 h 168"/>
              <a:gd name="T58" fmla="*/ 32 w 200"/>
              <a:gd name="T59" fmla="*/ 59 h 168"/>
              <a:gd name="T60" fmla="*/ 24 w 200"/>
              <a:gd name="T61" fmla="*/ 59 h 168"/>
              <a:gd name="T62" fmla="*/ 27 w 200"/>
              <a:gd name="T63" fmla="*/ 67 h 168"/>
              <a:gd name="T64" fmla="*/ 24 w 200"/>
              <a:gd name="T65" fmla="*/ 67 h 168"/>
              <a:gd name="T66" fmla="*/ 4 w 200"/>
              <a:gd name="T67" fmla="*/ 67 h 168"/>
              <a:gd name="T68" fmla="*/ 4 w 200"/>
              <a:gd name="T69" fmla="*/ 47 h 168"/>
              <a:gd name="T70" fmla="*/ 0 w 200"/>
              <a:gd name="T71" fmla="*/ 44 h 168"/>
              <a:gd name="T72" fmla="*/ 0 w 200"/>
              <a:gd name="T73" fmla="*/ 39 h 168"/>
              <a:gd name="T74" fmla="*/ 4 w 200"/>
              <a:gd name="T75" fmla="*/ 36 h 168"/>
              <a:gd name="T76" fmla="*/ 0 w 200"/>
              <a:gd name="T77" fmla="*/ 0 h 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"/>
              <a:gd name="T118" fmla="*/ 0 h 168"/>
              <a:gd name="T119" fmla="*/ 200 w 200"/>
              <a:gd name="T120" fmla="*/ 168 h 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" h="168">
                <a:moveTo>
                  <a:pt x="0" y="0"/>
                </a:moveTo>
                <a:lnTo>
                  <a:pt x="24" y="8"/>
                </a:lnTo>
                <a:lnTo>
                  <a:pt x="56" y="24"/>
                </a:lnTo>
                <a:lnTo>
                  <a:pt x="64" y="24"/>
                </a:lnTo>
                <a:lnTo>
                  <a:pt x="88" y="40"/>
                </a:lnTo>
                <a:lnTo>
                  <a:pt x="96" y="48"/>
                </a:lnTo>
                <a:lnTo>
                  <a:pt x="104" y="64"/>
                </a:lnTo>
                <a:lnTo>
                  <a:pt x="136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8" y="96"/>
                </a:lnTo>
                <a:lnTo>
                  <a:pt x="136" y="112"/>
                </a:lnTo>
                <a:lnTo>
                  <a:pt x="152" y="112"/>
                </a:lnTo>
                <a:lnTo>
                  <a:pt x="152" y="120"/>
                </a:lnTo>
                <a:lnTo>
                  <a:pt x="160" y="136"/>
                </a:lnTo>
                <a:lnTo>
                  <a:pt x="176" y="144"/>
                </a:lnTo>
                <a:lnTo>
                  <a:pt x="200" y="160"/>
                </a:lnTo>
                <a:lnTo>
                  <a:pt x="200" y="168"/>
                </a:lnTo>
                <a:lnTo>
                  <a:pt x="176" y="160"/>
                </a:lnTo>
                <a:lnTo>
                  <a:pt x="160" y="160"/>
                </a:lnTo>
                <a:lnTo>
                  <a:pt x="144" y="160"/>
                </a:lnTo>
                <a:lnTo>
                  <a:pt x="128" y="152"/>
                </a:lnTo>
                <a:lnTo>
                  <a:pt x="128" y="136"/>
                </a:lnTo>
                <a:lnTo>
                  <a:pt x="120" y="128"/>
                </a:lnTo>
                <a:lnTo>
                  <a:pt x="112" y="120"/>
                </a:lnTo>
                <a:lnTo>
                  <a:pt x="96" y="112"/>
                </a:lnTo>
                <a:lnTo>
                  <a:pt x="80" y="104"/>
                </a:lnTo>
                <a:lnTo>
                  <a:pt x="64" y="104"/>
                </a:lnTo>
                <a:lnTo>
                  <a:pt x="64" y="120"/>
                </a:lnTo>
                <a:lnTo>
                  <a:pt x="48" y="120"/>
                </a:lnTo>
                <a:lnTo>
                  <a:pt x="56" y="136"/>
                </a:lnTo>
                <a:lnTo>
                  <a:pt x="48" y="136"/>
                </a:lnTo>
                <a:lnTo>
                  <a:pt x="8" y="136"/>
                </a:lnTo>
                <a:lnTo>
                  <a:pt x="8" y="96"/>
                </a:lnTo>
                <a:lnTo>
                  <a:pt x="0" y="88"/>
                </a:lnTo>
                <a:lnTo>
                  <a:pt x="0" y="80"/>
                </a:lnTo>
                <a:lnTo>
                  <a:pt x="8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7" name="Freeform 99"/>
          <p:cNvSpPr>
            <a:spLocks/>
          </p:cNvSpPr>
          <p:nvPr/>
        </p:nvSpPr>
        <p:spPr bwMode="auto">
          <a:xfrm>
            <a:off x="7451725" y="4638675"/>
            <a:ext cx="26988" cy="25400"/>
          </a:xfrm>
          <a:custGeom>
            <a:avLst/>
            <a:gdLst>
              <a:gd name="T0" fmla="*/ 8 w 24"/>
              <a:gd name="T1" fmla="*/ 0 h 24"/>
              <a:gd name="T2" fmla="*/ 12 w 24"/>
              <a:gd name="T3" fmla="*/ 3 h 24"/>
              <a:gd name="T4" fmla="*/ 12 w 24"/>
              <a:gd name="T5" fmla="*/ 11 h 24"/>
              <a:gd name="T6" fmla="*/ 0 w 24"/>
              <a:gd name="T7" fmla="*/ 11 h 24"/>
              <a:gd name="T8" fmla="*/ 0 w 24"/>
              <a:gd name="T9" fmla="*/ 7 h 24"/>
              <a:gd name="T10" fmla="*/ 4 w 24"/>
              <a:gd name="T11" fmla="*/ 0 h 24"/>
              <a:gd name="T12" fmla="*/ 8 w 24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16" y="0"/>
                </a:moveTo>
                <a:lnTo>
                  <a:pt x="24" y="8"/>
                </a:lnTo>
                <a:lnTo>
                  <a:pt x="24" y="24"/>
                </a:lnTo>
                <a:lnTo>
                  <a:pt x="0" y="24"/>
                </a:lnTo>
                <a:lnTo>
                  <a:pt x="0" y="16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8" name="Freeform 100"/>
          <p:cNvSpPr>
            <a:spLocks/>
          </p:cNvSpPr>
          <p:nvPr/>
        </p:nvSpPr>
        <p:spPr bwMode="auto">
          <a:xfrm>
            <a:off x="7397750" y="4486275"/>
            <a:ext cx="26988" cy="17463"/>
          </a:xfrm>
          <a:custGeom>
            <a:avLst/>
            <a:gdLst>
              <a:gd name="T0" fmla="*/ 0 w 24"/>
              <a:gd name="T1" fmla="*/ 0 h 16"/>
              <a:gd name="T2" fmla="*/ 8 w 24"/>
              <a:gd name="T3" fmla="*/ 8 h 16"/>
              <a:gd name="T4" fmla="*/ 12 w 24"/>
              <a:gd name="T5" fmla="*/ 8 h 16"/>
              <a:gd name="T6" fmla="*/ 4 w 24"/>
              <a:gd name="T7" fmla="*/ 0 h 16"/>
              <a:gd name="T8" fmla="*/ 0 w 24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6"/>
              <a:gd name="T17" fmla="*/ 24 w 2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6">
                <a:moveTo>
                  <a:pt x="0" y="0"/>
                </a:moveTo>
                <a:lnTo>
                  <a:pt x="16" y="16"/>
                </a:lnTo>
                <a:lnTo>
                  <a:pt x="24" y="16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>
            <a:off x="7693025" y="4567238"/>
            <a:ext cx="88900" cy="44450"/>
          </a:xfrm>
          <a:custGeom>
            <a:avLst/>
            <a:gdLst>
              <a:gd name="T0" fmla="*/ 35 w 80"/>
              <a:gd name="T1" fmla="*/ 0 h 40"/>
              <a:gd name="T2" fmla="*/ 31 w 80"/>
              <a:gd name="T3" fmla="*/ 8 h 40"/>
              <a:gd name="T4" fmla="*/ 24 w 80"/>
              <a:gd name="T5" fmla="*/ 15 h 40"/>
              <a:gd name="T6" fmla="*/ 15 w 80"/>
              <a:gd name="T7" fmla="*/ 15 h 40"/>
              <a:gd name="T8" fmla="*/ 8 w 80"/>
              <a:gd name="T9" fmla="*/ 12 h 40"/>
              <a:gd name="T10" fmla="*/ 0 w 80"/>
              <a:gd name="T11" fmla="*/ 12 h 40"/>
              <a:gd name="T12" fmla="*/ 0 w 80"/>
              <a:gd name="T13" fmla="*/ 15 h 40"/>
              <a:gd name="T14" fmla="*/ 8 w 80"/>
              <a:gd name="T15" fmla="*/ 20 h 40"/>
              <a:gd name="T16" fmla="*/ 20 w 80"/>
              <a:gd name="T17" fmla="*/ 20 h 40"/>
              <a:gd name="T18" fmla="*/ 35 w 80"/>
              <a:gd name="T19" fmla="*/ 15 h 40"/>
              <a:gd name="T20" fmla="*/ 39 w 80"/>
              <a:gd name="T21" fmla="*/ 15 h 40"/>
              <a:gd name="T22" fmla="*/ 39 w 80"/>
              <a:gd name="T23" fmla="*/ 4 h 40"/>
              <a:gd name="T24" fmla="*/ 39 w 80"/>
              <a:gd name="T25" fmla="*/ 0 h 40"/>
              <a:gd name="T26" fmla="*/ 35 w 80"/>
              <a:gd name="T27" fmla="*/ 0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"/>
              <a:gd name="T43" fmla="*/ 0 h 40"/>
              <a:gd name="T44" fmla="*/ 80 w 80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" h="40">
                <a:moveTo>
                  <a:pt x="72" y="0"/>
                </a:moveTo>
                <a:lnTo>
                  <a:pt x="64" y="16"/>
                </a:lnTo>
                <a:lnTo>
                  <a:pt x="48" y="32"/>
                </a:lnTo>
                <a:lnTo>
                  <a:pt x="32" y="32"/>
                </a:lnTo>
                <a:lnTo>
                  <a:pt x="16" y="24"/>
                </a:lnTo>
                <a:lnTo>
                  <a:pt x="0" y="24"/>
                </a:lnTo>
                <a:lnTo>
                  <a:pt x="0" y="32"/>
                </a:lnTo>
                <a:lnTo>
                  <a:pt x="16" y="40"/>
                </a:lnTo>
                <a:lnTo>
                  <a:pt x="40" y="40"/>
                </a:lnTo>
                <a:lnTo>
                  <a:pt x="72" y="32"/>
                </a:lnTo>
                <a:lnTo>
                  <a:pt x="80" y="32"/>
                </a:lnTo>
                <a:lnTo>
                  <a:pt x="80" y="8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0" name="Freeform 102"/>
          <p:cNvSpPr>
            <a:spLocks/>
          </p:cNvSpPr>
          <p:nvPr/>
        </p:nvSpPr>
        <p:spPr bwMode="auto">
          <a:xfrm>
            <a:off x="7729538" y="4530725"/>
            <a:ext cx="71437" cy="44450"/>
          </a:xfrm>
          <a:custGeom>
            <a:avLst/>
            <a:gdLst>
              <a:gd name="T0" fmla="*/ 4 w 64"/>
              <a:gd name="T1" fmla="*/ 0 h 40"/>
              <a:gd name="T2" fmla="*/ 8 w 64"/>
              <a:gd name="T3" fmla="*/ 0 h 40"/>
              <a:gd name="T4" fmla="*/ 16 w 64"/>
              <a:gd name="T5" fmla="*/ 0 h 40"/>
              <a:gd name="T6" fmla="*/ 20 w 64"/>
              <a:gd name="T7" fmla="*/ 4 h 40"/>
              <a:gd name="T8" fmla="*/ 27 w 64"/>
              <a:gd name="T9" fmla="*/ 12 h 40"/>
              <a:gd name="T10" fmla="*/ 32 w 64"/>
              <a:gd name="T11" fmla="*/ 12 h 40"/>
              <a:gd name="T12" fmla="*/ 32 w 64"/>
              <a:gd name="T13" fmla="*/ 20 h 40"/>
              <a:gd name="T14" fmla="*/ 27 w 64"/>
              <a:gd name="T15" fmla="*/ 20 h 40"/>
              <a:gd name="T16" fmla="*/ 24 w 64"/>
              <a:gd name="T17" fmla="*/ 12 h 40"/>
              <a:gd name="T18" fmla="*/ 20 w 64"/>
              <a:gd name="T19" fmla="*/ 12 h 40"/>
              <a:gd name="T20" fmla="*/ 16 w 64"/>
              <a:gd name="T21" fmla="*/ 4 h 40"/>
              <a:gd name="T22" fmla="*/ 8 w 64"/>
              <a:gd name="T23" fmla="*/ 4 h 40"/>
              <a:gd name="T24" fmla="*/ 0 w 64"/>
              <a:gd name="T25" fmla="*/ 0 h 40"/>
              <a:gd name="T26" fmla="*/ 4 w 64"/>
              <a:gd name="T27" fmla="*/ 0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4"/>
              <a:gd name="T43" fmla="*/ 0 h 40"/>
              <a:gd name="T44" fmla="*/ 64 w 64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4" h="40">
                <a:moveTo>
                  <a:pt x="8" y="0"/>
                </a:moveTo>
                <a:lnTo>
                  <a:pt x="16" y="0"/>
                </a:lnTo>
                <a:lnTo>
                  <a:pt x="32" y="0"/>
                </a:lnTo>
                <a:lnTo>
                  <a:pt x="40" y="8"/>
                </a:lnTo>
                <a:lnTo>
                  <a:pt x="56" y="24"/>
                </a:lnTo>
                <a:lnTo>
                  <a:pt x="64" y="24"/>
                </a:lnTo>
                <a:lnTo>
                  <a:pt x="64" y="40"/>
                </a:lnTo>
                <a:lnTo>
                  <a:pt x="56" y="40"/>
                </a:lnTo>
                <a:lnTo>
                  <a:pt x="48" y="24"/>
                </a:lnTo>
                <a:lnTo>
                  <a:pt x="40" y="24"/>
                </a:lnTo>
                <a:lnTo>
                  <a:pt x="32" y="8"/>
                </a:lnTo>
                <a:lnTo>
                  <a:pt x="16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1" name="Freeform 103"/>
          <p:cNvSpPr>
            <a:spLocks/>
          </p:cNvSpPr>
          <p:nvPr/>
        </p:nvSpPr>
        <p:spPr bwMode="auto">
          <a:xfrm>
            <a:off x="7835900" y="4592638"/>
            <a:ext cx="26988" cy="36512"/>
          </a:xfrm>
          <a:custGeom>
            <a:avLst/>
            <a:gdLst>
              <a:gd name="T0" fmla="*/ 0 w 24"/>
              <a:gd name="T1" fmla="*/ 4 h 32"/>
              <a:gd name="T2" fmla="*/ 4 w 24"/>
              <a:gd name="T3" fmla="*/ 0 h 32"/>
              <a:gd name="T4" fmla="*/ 12 w 24"/>
              <a:gd name="T5" fmla="*/ 9 h 32"/>
              <a:gd name="T6" fmla="*/ 12 w 24"/>
              <a:gd name="T7" fmla="*/ 12 h 32"/>
              <a:gd name="T8" fmla="*/ 12 w 24"/>
              <a:gd name="T9" fmla="*/ 17 h 32"/>
              <a:gd name="T10" fmla="*/ 8 w 24"/>
              <a:gd name="T11" fmla="*/ 12 h 32"/>
              <a:gd name="T12" fmla="*/ 4 w 24"/>
              <a:gd name="T13" fmla="*/ 4 h 32"/>
              <a:gd name="T14" fmla="*/ 0 w 24"/>
              <a:gd name="T15" fmla="*/ 4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32"/>
              <a:gd name="T26" fmla="*/ 24 w 2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32">
                <a:moveTo>
                  <a:pt x="0" y="8"/>
                </a:moveTo>
                <a:lnTo>
                  <a:pt x="8" y="0"/>
                </a:lnTo>
                <a:lnTo>
                  <a:pt x="24" y="16"/>
                </a:lnTo>
                <a:lnTo>
                  <a:pt x="24" y="24"/>
                </a:lnTo>
                <a:lnTo>
                  <a:pt x="24" y="32"/>
                </a:lnTo>
                <a:lnTo>
                  <a:pt x="16" y="24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2" name="Freeform 104"/>
          <p:cNvSpPr>
            <a:spLocks/>
          </p:cNvSpPr>
          <p:nvPr/>
        </p:nvSpPr>
        <p:spPr bwMode="auto">
          <a:xfrm>
            <a:off x="7880350" y="4619625"/>
            <a:ext cx="19050" cy="19050"/>
          </a:xfrm>
          <a:custGeom>
            <a:avLst/>
            <a:gdLst>
              <a:gd name="T0" fmla="*/ 0 w 16"/>
              <a:gd name="T1" fmla="*/ 5 h 16"/>
              <a:gd name="T2" fmla="*/ 0 w 16"/>
              <a:gd name="T3" fmla="*/ 0 h 16"/>
              <a:gd name="T4" fmla="*/ 5 w 16"/>
              <a:gd name="T5" fmla="*/ 0 h 16"/>
              <a:gd name="T6" fmla="*/ 9 w 16"/>
              <a:gd name="T7" fmla="*/ 9 h 16"/>
              <a:gd name="T8" fmla="*/ 0 w 16"/>
              <a:gd name="T9" fmla="*/ 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16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3" name="Freeform 105"/>
          <p:cNvSpPr>
            <a:spLocks/>
          </p:cNvSpPr>
          <p:nvPr/>
        </p:nvSpPr>
        <p:spPr bwMode="auto">
          <a:xfrm>
            <a:off x="7924800" y="4638675"/>
            <a:ext cx="36513" cy="25400"/>
          </a:xfrm>
          <a:custGeom>
            <a:avLst/>
            <a:gdLst>
              <a:gd name="T0" fmla="*/ 0 w 32"/>
              <a:gd name="T1" fmla="*/ 7 h 24"/>
              <a:gd name="T2" fmla="*/ 0 w 32"/>
              <a:gd name="T3" fmla="*/ 3 h 24"/>
              <a:gd name="T4" fmla="*/ 0 w 32"/>
              <a:gd name="T5" fmla="*/ 0 h 24"/>
              <a:gd name="T6" fmla="*/ 12 w 32"/>
              <a:gd name="T7" fmla="*/ 7 h 24"/>
              <a:gd name="T8" fmla="*/ 17 w 32"/>
              <a:gd name="T9" fmla="*/ 11 h 24"/>
              <a:gd name="T10" fmla="*/ 12 w 32"/>
              <a:gd name="T11" fmla="*/ 11 h 24"/>
              <a:gd name="T12" fmla="*/ 0 w 32"/>
              <a:gd name="T13" fmla="*/ 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4"/>
              <a:gd name="T23" fmla="*/ 32 w 3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4">
                <a:moveTo>
                  <a:pt x="0" y="16"/>
                </a:moveTo>
                <a:lnTo>
                  <a:pt x="0" y="8"/>
                </a:lnTo>
                <a:lnTo>
                  <a:pt x="0" y="0"/>
                </a:lnTo>
                <a:lnTo>
                  <a:pt x="24" y="16"/>
                </a:lnTo>
                <a:lnTo>
                  <a:pt x="32" y="24"/>
                </a:lnTo>
                <a:lnTo>
                  <a:pt x="24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4" name="Freeform 106"/>
          <p:cNvSpPr>
            <a:spLocks/>
          </p:cNvSpPr>
          <p:nvPr/>
        </p:nvSpPr>
        <p:spPr bwMode="auto">
          <a:xfrm>
            <a:off x="7970838" y="4664075"/>
            <a:ext cx="25400" cy="26988"/>
          </a:xfrm>
          <a:custGeom>
            <a:avLst/>
            <a:gdLst>
              <a:gd name="T0" fmla="*/ 3 w 24"/>
              <a:gd name="T1" fmla="*/ 8 h 24"/>
              <a:gd name="T2" fmla="*/ 0 w 24"/>
              <a:gd name="T3" fmla="*/ 4 h 24"/>
              <a:gd name="T4" fmla="*/ 3 w 24"/>
              <a:gd name="T5" fmla="*/ 0 h 24"/>
              <a:gd name="T6" fmla="*/ 7 w 24"/>
              <a:gd name="T7" fmla="*/ 0 h 24"/>
              <a:gd name="T8" fmla="*/ 11 w 24"/>
              <a:gd name="T9" fmla="*/ 12 h 24"/>
              <a:gd name="T10" fmla="*/ 7 w 24"/>
              <a:gd name="T11" fmla="*/ 12 h 24"/>
              <a:gd name="T12" fmla="*/ 3 w 24"/>
              <a:gd name="T13" fmla="*/ 8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8" y="16"/>
                </a:move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24"/>
                </a:lnTo>
                <a:lnTo>
                  <a:pt x="16" y="24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5" name="Freeform 107"/>
          <p:cNvSpPr>
            <a:spLocks/>
          </p:cNvSpPr>
          <p:nvPr/>
        </p:nvSpPr>
        <p:spPr bwMode="auto">
          <a:xfrm>
            <a:off x="8113713" y="4816475"/>
            <a:ext cx="7937" cy="17463"/>
          </a:xfrm>
          <a:custGeom>
            <a:avLst/>
            <a:gdLst>
              <a:gd name="T0" fmla="*/ 3 w 8"/>
              <a:gd name="T1" fmla="*/ 8 h 16"/>
              <a:gd name="T2" fmla="*/ 3 w 8"/>
              <a:gd name="T3" fmla="*/ 0 h 16"/>
              <a:gd name="T4" fmla="*/ 0 w 8"/>
              <a:gd name="T5" fmla="*/ 0 h 16"/>
              <a:gd name="T6" fmla="*/ 0 w 8"/>
              <a:gd name="T7" fmla="*/ 4 h 16"/>
              <a:gd name="T8" fmla="*/ 0 w 8"/>
              <a:gd name="T9" fmla="*/ 8 h 16"/>
              <a:gd name="T10" fmla="*/ 3 w 8"/>
              <a:gd name="T11" fmla="*/ 8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8" y="16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6" name="Freeform 108"/>
          <p:cNvSpPr>
            <a:spLocks/>
          </p:cNvSpPr>
          <p:nvPr/>
        </p:nvSpPr>
        <p:spPr bwMode="auto">
          <a:xfrm>
            <a:off x="8121650" y="4843463"/>
            <a:ext cx="17463" cy="9525"/>
          </a:xfrm>
          <a:custGeom>
            <a:avLst/>
            <a:gdLst>
              <a:gd name="T0" fmla="*/ 0 w 16"/>
              <a:gd name="T1" fmla="*/ 0 h 8"/>
              <a:gd name="T2" fmla="*/ 4 w 16"/>
              <a:gd name="T3" fmla="*/ 0 h 8"/>
              <a:gd name="T4" fmla="*/ 8 w 16"/>
              <a:gd name="T5" fmla="*/ 0 h 8"/>
              <a:gd name="T6" fmla="*/ 8 w 16"/>
              <a:gd name="T7" fmla="*/ 5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7" name="Freeform 109"/>
          <p:cNvSpPr>
            <a:spLocks/>
          </p:cNvSpPr>
          <p:nvPr/>
        </p:nvSpPr>
        <p:spPr bwMode="auto">
          <a:xfrm>
            <a:off x="8059738" y="4941888"/>
            <a:ext cx="61912" cy="44450"/>
          </a:xfrm>
          <a:custGeom>
            <a:avLst/>
            <a:gdLst>
              <a:gd name="T0" fmla="*/ 0 w 56"/>
              <a:gd name="T1" fmla="*/ 0 h 40"/>
              <a:gd name="T2" fmla="*/ 4 w 56"/>
              <a:gd name="T3" fmla="*/ 4 h 40"/>
              <a:gd name="T4" fmla="*/ 8 w 56"/>
              <a:gd name="T5" fmla="*/ 4 h 40"/>
              <a:gd name="T6" fmla="*/ 12 w 56"/>
              <a:gd name="T7" fmla="*/ 8 h 40"/>
              <a:gd name="T8" fmla="*/ 15 w 56"/>
              <a:gd name="T9" fmla="*/ 12 h 40"/>
              <a:gd name="T10" fmla="*/ 23 w 56"/>
              <a:gd name="T11" fmla="*/ 15 h 40"/>
              <a:gd name="T12" fmla="*/ 27 w 56"/>
              <a:gd name="T13" fmla="*/ 20 h 40"/>
              <a:gd name="T14" fmla="*/ 23 w 56"/>
              <a:gd name="T15" fmla="*/ 20 h 40"/>
              <a:gd name="T16" fmla="*/ 20 w 56"/>
              <a:gd name="T17" fmla="*/ 20 h 40"/>
              <a:gd name="T18" fmla="*/ 8 w 56"/>
              <a:gd name="T19" fmla="*/ 12 h 40"/>
              <a:gd name="T20" fmla="*/ 4 w 56"/>
              <a:gd name="T21" fmla="*/ 12 h 40"/>
              <a:gd name="T22" fmla="*/ 0 w 56"/>
              <a:gd name="T23" fmla="*/ 8 h 40"/>
              <a:gd name="T24" fmla="*/ 0 w 56"/>
              <a:gd name="T25" fmla="*/ 4 h 40"/>
              <a:gd name="T26" fmla="*/ 0 w 56"/>
              <a:gd name="T27" fmla="*/ 4 h 40"/>
              <a:gd name="T28" fmla="*/ 0 w 56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"/>
              <a:gd name="T46" fmla="*/ 0 h 40"/>
              <a:gd name="T47" fmla="*/ 56 w 56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" h="40">
                <a:moveTo>
                  <a:pt x="0" y="0"/>
                </a:moveTo>
                <a:lnTo>
                  <a:pt x="8" y="8"/>
                </a:lnTo>
                <a:lnTo>
                  <a:pt x="16" y="8"/>
                </a:lnTo>
                <a:lnTo>
                  <a:pt x="24" y="16"/>
                </a:lnTo>
                <a:lnTo>
                  <a:pt x="32" y="24"/>
                </a:lnTo>
                <a:lnTo>
                  <a:pt x="48" y="32"/>
                </a:lnTo>
                <a:lnTo>
                  <a:pt x="56" y="40"/>
                </a:lnTo>
                <a:lnTo>
                  <a:pt x="48" y="40"/>
                </a:lnTo>
                <a:lnTo>
                  <a:pt x="40" y="40"/>
                </a:lnTo>
                <a:lnTo>
                  <a:pt x="16" y="24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8" name="Freeform 110"/>
          <p:cNvSpPr>
            <a:spLocks/>
          </p:cNvSpPr>
          <p:nvPr/>
        </p:nvSpPr>
        <p:spPr bwMode="auto">
          <a:xfrm>
            <a:off x="8355013" y="4870450"/>
            <a:ext cx="25400" cy="26988"/>
          </a:xfrm>
          <a:custGeom>
            <a:avLst/>
            <a:gdLst>
              <a:gd name="T0" fmla="*/ 3 w 24"/>
              <a:gd name="T1" fmla="*/ 12 h 24"/>
              <a:gd name="T2" fmla="*/ 11 w 24"/>
              <a:gd name="T3" fmla="*/ 8 h 24"/>
              <a:gd name="T4" fmla="*/ 11 w 24"/>
              <a:gd name="T5" fmla="*/ 4 h 24"/>
              <a:gd name="T6" fmla="*/ 11 w 24"/>
              <a:gd name="T7" fmla="*/ 0 h 24"/>
              <a:gd name="T8" fmla="*/ 0 w 24"/>
              <a:gd name="T9" fmla="*/ 4 h 24"/>
              <a:gd name="T10" fmla="*/ 0 w 24"/>
              <a:gd name="T11" fmla="*/ 8 h 24"/>
              <a:gd name="T12" fmla="*/ 3 w 24"/>
              <a:gd name="T13" fmla="*/ 1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8" y="24"/>
                </a:moveTo>
                <a:lnTo>
                  <a:pt x="24" y="16"/>
                </a:lnTo>
                <a:lnTo>
                  <a:pt x="24" y="8"/>
                </a:lnTo>
                <a:lnTo>
                  <a:pt x="24" y="0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9" name="Freeform 111"/>
          <p:cNvSpPr>
            <a:spLocks/>
          </p:cNvSpPr>
          <p:nvPr/>
        </p:nvSpPr>
        <p:spPr bwMode="auto">
          <a:xfrm>
            <a:off x="8380413" y="4843463"/>
            <a:ext cx="36512" cy="17462"/>
          </a:xfrm>
          <a:custGeom>
            <a:avLst/>
            <a:gdLst>
              <a:gd name="T0" fmla="*/ 4 w 32"/>
              <a:gd name="T1" fmla="*/ 8 h 16"/>
              <a:gd name="T2" fmla="*/ 17 w 32"/>
              <a:gd name="T3" fmla="*/ 0 h 16"/>
              <a:gd name="T4" fmla="*/ 12 w 32"/>
              <a:gd name="T5" fmla="*/ 0 h 16"/>
              <a:gd name="T6" fmla="*/ 9 w 32"/>
              <a:gd name="T7" fmla="*/ 0 h 16"/>
              <a:gd name="T8" fmla="*/ 0 w 32"/>
              <a:gd name="T9" fmla="*/ 4 h 16"/>
              <a:gd name="T10" fmla="*/ 4 w 32"/>
              <a:gd name="T11" fmla="*/ 8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16"/>
              <a:gd name="T20" fmla="*/ 32 w 32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16">
                <a:moveTo>
                  <a:pt x="8" y="16"/>
                </a:move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0" name="Freeform 112"/>
          <p:cNvSpPr>
            <a:spLocks/>
          </p:cNvSpPr>
          <p:nvPr/>
        </p:nvSpPr>
        <p:spPr bwMode="auto">
          <a:xfrm>
            <a:off x="8256588" y="5299075"/>
            <a:ext cx="123825" cy="204788"/>
          </a:xfrm>
          <a:custGeom>
            <a:avLst/>
            <a:gdLst>
              <a:gd name="T0" fmla="*/ 4 w 112"/>
              <a:gd name="T1" fmla="*/ 12 h 184"/>
              <a:gd name="T2" fmla="*/ 0 w 112"/>
              <a:gd name="T3" fmla="*/ 4 h 184"/>
              <a:gd name="T4" fmla="*/ 0 w 112"/>
              <a:gd name="T5" fmla="*/ 0 h 184"/>
              <a:gd name="T6" fmla="*/ 12 w 112"/>
              <a:gd name="T7" fmla="*/ 12 h 184"/>
              <a:gd name="T8" fmla="*/ 20 w 112"/>
              <a:gd name="T9" fmla="*/ 15 h 184"/>
              <a:gd name="T10" fmla="*/ 20 w 112"/>
              <a:gd name="T11" fmla="*/ 20 h 184"/>
              <a:gd name="T12" fmla="*/ 23 w 112"/>
              <a:gd name="T13" fmla="*/ 27 h 184"/>
              <a:gd name="T14" fmla="*/ 27 w 112"/>
              <a:gd name="T15" fmla="*/ 32 h 184"/>
              <a:gd name="T16" fmla="*/ 27 w 112"/>
              <a:gd name="T17" fmla="*/ 27 h 184"/>
              <a:gd name="T18" fmla="*/ 31 w 112"/>
              <a:gd name="T19" fmla="*/ 32 h 184"/>
              <a:gd name="T20" fmla="*/ 31 w 112"/>
              <a:gd name="T21" fmla="*/ 39 h 184"/>
              <a:gd name="T22" fmla="*/ 39 w 112"/>
              <a:gd name="T23" fmla="*/ 43 h 184"/>
              <a:gd name="T24" fmla="*/ 47 w 112"/>
              <a:gd name="T25" fmla="*/ 43 h 184"/>
              <a:gd name="T26" fmla="*/ 50 w 112"/>
              <a:gd name="T27" fmla="*/ 35 h 184"/>
              <a:gd name="T28" fmla="*/ 54 w 112"/>
              <a:gd name="T29" fmla="*/ 35 h 184"/>
              <a:gd name="T30" fmla="*/ 54 w 112"/>
              <a:gd name="T31" fmla="*/ 43 h 184"/>
              <a:gd name="T32" fmla="*/ 54 w 112"/>
              <a:gd name="T33" fmla="*/ 47 h 184"/>
              <a:gd name="T34" fmla="*/ 50 w 112"/>
              <a:gd name="T35" fmla="*/ 59 h 184"/>
              <a:gd name="T36" fmla="*/ 47 w 112"/>
              <a:gd name="T37" fmla="*/ 59 h 184"/>
              <a:gd name="T38" fmla="*/ 39 w 112"/>
              <a:gd name="T39" fmla="*/ 59 h 184"/>
              <a:gd name="T40" fmla="*/ 39 w 112"/>
              <a:gd name="T41" fmla="*/ 63 h 184"/>
              <a:gd name="T42" fmla="*/ 42 w 112"/>
              <a:gd name="T43" fmla="*/ 67 h 184"/>
              <a:gd name="T44" fmla="*/ 39 w 112"/>
              <a:gd name="T45" fmla="*/ 71 h 184"/>
              <a:gd name="T46" fmla="*/ 31 w 112"/>
              <a:gd name="T47" fmla="*/ 86 h 184"/>
              <a:gd name="T48" fmla="*/ 23 w 112"/>
              <a:gd name="T49" fmla="*/ 90 h 184"/>
              <a:gd name="T50" fmla="*/ 15 w 112"/>
              <a:gd name="T51" fmla="*/ 86 h 184"/>
              <a:gd name="T52" fmla="*/ 23 w 112"/>
              <a:gd name="T53" fmla="*/ 83 h 184"/>
              <a:gd name="T54" fmla="*/ 23 w 112"/>
              <a:gd name="T55" fmla="*/ 75 h 184"/>
              <a:gd name="T56" fmla="*/ 15 w 112"/>
              <a:gd name="T57" fmla="*/ 67 h 184"/>
              <a:gd name="T58" fmla="*/ 12 w 112"/>
              <a:gd name="T59" fmla="*/ 63 h 184"/>
              <a:gd name="T60" fmla="*/ 12 w 112"/>
              <a:gd name="T61" fmla="*/ 59 h 184"/>
              <a:gd name="T62" fmla="*/ 20 w 112"/>
              <a:gd name="T63" fmla="*/ 55 h 184"/>
              <a:gd name="T64" fmla="*/ 20 w 112"/>
              <a:gd name="T65" fmla="*/ 47 h 184"/>
              <a:gd name="T66" fmla="*/ 15 w 112"/>
              <a:gd name="T67" fmla="*/ 35 h 184"/>
              <a:gd name="T68" fmla="*/ 12 w 112"/>
              <a:gd name="T69" fmla="*/ 24 h 184"/>
              <a:gd name="T70" fmla="*/ 4 w 112"/>
              <a:gd name="T71" fmla="*/ 12 h 1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"/>
              <a:gd name="T109" fmla="*/ 0 h 184"/>
              <a:gd name="T110" fmla="*/ 112 w 112"/>
              <a:gd name="T111" fmla="*/ 184 h 1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" h="184">
                <a:moveTo>
                  <a:pt x="8" y="24"/>
                </a:moveTo>
                <a:lnTo>
                  <a:pt x="0" y="8"/>
                </a:lnTo>
                <a:lnTo>
                  <a:pt x="0" y="0"/>
                </a:lnTo>
                <a:lnTo>
                  <a:pt x="24" y="24"/>
                </a:lnTo>
                <a:lnTo>
                  <a:pt x="40" y="32"/>
                </a:lnTo>
                <a:lnTo>
                  <a:pt x="40" y="40"/>
                </a:lnTo>
                <a:lnTo>
                  <a:pt x="48" y="56"/>
                </a:lnTo>
                <a:lnTo>
                  <a:pt x="56" y="64"/>
                </a:lnTo>
                <a:lnTo>
                  <a:pt x="56" y="56"/>
                </a:lnTo>
                <a:lnTo>
                  <a:pt x="64" y="64"/>
                </a:lnTo>
                <a:lnTo>
                  <a:pt x="64" y="80"/>
                </a:lnTo>
                <a:lnTo>
                  <a:pt x="80" y="88"/>
                </a:lnTo>
                <a:lnTo>
                  <a:pt x="96" y="88"/>
                </a:lnTo>
                <a:lnTo>
                  <a:pt x="104" y="72"/>
                </a:lnTo>
                <a:lnTo>
                  <a:pt x="112" y="72"/>
                </a:lnTo>
                <a:lnTo>
                  <a:pt x="112" y="88"/>
                </a:lnTo>
                <a:lnTo>
                  <a:pt x="112" y="96"/>
                </a:lnTo>
                <a:lnTo>
                  <a:pt x="104" y="120"/>
                </a:lnTo>
                <a:lnTo>
                  <a:pt x="96" y="120"/>
                </a:lnTo>
                <a:lnTo>
                  <a:pt x="80" y="120"/>
                </a:lnTo>
                <a:lnTo>
                  <a:pt x="80" y="128"/>
                </a:lnTo>
                <a:lnTo>
                  <a:pt x="88" y="136"/>
                </a:lnTo>
                <a:lnTo>
                  <a:pt x="80" y="144"/>
                </a:lnTo>
                <a:lnTo>
                  <a:pt x="64" y="176"/>
                </a:lnTo>
                <a:lnTo>
                  <a:pt x="48" y="184"/>
                </a:lnTo>
                <a:lnTo>
                  <a:pt x="32" y="176"/>
                </a:lnTo>
                <a:lnTo>
                  <a:pt x="48" y="168"/>
                </a:lnTo>
                <a:lnTo>
                  <a:pt x="48" y="152"/>
                </a:lnTo>
                <a:lnTo>
                  <a:pt x="32" y="136"/>
                </a:lnTo>
                <a:lnTo>
                  <a:pt x="24" y="128"/>
                </a:lnTo>
                <a:lnTo>
                  <a:pt x="24" y="120"/>
                </a:lnTo>
                <a:lnTo>
                  <a:pt x="40" y="112"/>
                </a:lnTo>
                <a:lnTo>
                  <a:pt x="40" y="96"/>
                </a:lnTo>
                <a:lnTo>
                  <a:pt x="32" y="72"/>
                </a:lnTo>
                <a:lnTo>
                  <a:pt x="24" y="48"/>
                </a:lnTo>
                <a:lnTo>
                  <a:pt x="8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1" name="Freeform 113"/>
          <p:cNvSpPr>
            <a:spLocks/>
          </p:cNvSpPr>
          <p:nvPr/>
        </p:nvSpPr>
        <p:spPr bwMode="auto">
          <a:xfrm>
            <a:off x="8113713" y="5476875"/>
            <a:ext cx="169862" cy="188913"/>
          </a:xfrm>
          <a:custGeom>
            <a:avLst/>
            <a:gdLst>
              <a:gd name="T0" fmla="*/ 63 w 152"/>
              <a:gd name="T1" fmla="*/ 4 h 168"/>
              <a:gd name="T2" fmla="*/ 63 w 152"/>
              <a:gd name="T3" fmla="*/ 8 h 168"/>
              <a:gd name="T4" fmla="*/ 68 w 152"/>
              <a:gd name="T5" fmla="*/ 8 h 168"/>
              <a:gd name="T6" fmla="*/ 71 w 152"/>
              <a:gd name="T7" fmla="*/ 4 h 168"/>
              <a:gd name="T8" fmla="*/ 75 w 152"/>
              <a:gd name="T9" fmla="*/ 8 h 168"/>
              <a:gd name="T10" fmla="*/ 75 w 152"/>
              <a:gd name="T11" fmla="*/ 20 h 168"/>
              <a:gd name="T12" fmla="*/ 68 w 152"/>
              <a:gd name="T13" fmla="*/ 32 h 168"/>
              <a:gd name="T14" fmla="*/ 63 w 152"/>
              <a:gd name="T15" fmla="*/ 36 h 168"/>
              <a:gd name="T16" fmla="*/ 63 w 152"/>
              <a:gd name="T17" fmla="*/ 44 h 168"/>
              <a:gd name="T18" fmla="*/ 51 w 152"/>
              <a:gd name="T19" fmla="*/ 44 h 168"/>
              <a:gd name="T20" fmla="*/ 48 w 152"/>
              <a:gd name="T21" fmla="*/ 52 h 168"/>
              <a:gd name="T22" fmla="*/ 39 w 152"/>
              <a:gd name="T23" fmla="*/ 68 h 168"/>
              <a:gd name="T24" fmla="*/ 27 w 152"/>
              <a:gd name="T25" fmla="*/ 84 h 168"/>
              <a:gd name="T26" fmla="*/ 12 w 152"/>
              <a:gd name="T27" fmla="*/ 77 h 168"/>
              <a:gd name="T28" fmla="*/ 4 w 152"/>
              <a:gd name="T29" fmla="*/ 77 h 168"/>
              <a:gd name="T30" fmla="*/ 0 w 152"/>
              <a:gd name="T31" fmla="*/ 72 h 168"/>
              <a:gd name="T32" fmla="*/ 8 w 152"/>
              <a:gd name="T33" fmla="*/ 60 h 168"/>
              <a:gd name="T34" fmla="*/ 12 w 152"/>
              <a:gd name="T35" fmla="*/ 52 h 168"/>
              <a:gd name="T36" fmla="*/ 24 w 152"/>
              <a:gd name="T37" fmla="*/ 44 h 168"/>
              <a:gd name="T38" fmla="*/ 32 w 152"/>
              <a:gd name="T39" fmla="*/ 36 h 168"/>
              <a:gd name="T40" fmla="*/ 44 w 152"/>
              <a:gd name="T41" fmla="*/ 28 h 168"/>
              <a:gd name="T42" fmla="*/ 48 w 152"/>
              <a:gd name="T43" fmla="*/ 24 h 168"/>
              <a:gd name="T44" fmla="*/ 48 w 152"/>
              <a:gd name="T45" fmla="*/ 16 h 168"/>
              <a:gd name="T46" fmla="*/ 56 w 152"/>
              <a:gd name="T47" fmla="*/ 8 h 168"/>
              <a:gd name="T48" fmla="*/ 56 w 152"/>
              <a:gd name="T49" fmla="*/ 0 h 168"/>
              <a:gd name="T50" fmla="*/ 63 w 152"/>
              <a:gd name="T51" fmla="*/ 0 h 168"/>
              <a:gd name="T52" fmla="*/ 63 w 152"/>
              <a:gd name="T53" fmla="*/ 4 h 1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"/>
              <a:gd name="T82" fmla="*/ 0 h 168"/>
              <a:gd name="T83" fmla="*/ 152 w 152"/>
              <a:gd name="T84" fmla="*/ 168 h 1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" h="168">
                <a:moveTo>
                  <a:pt x="128" y="8"/>
                </a:moveTo>
                <a:lnTo>
                  <a:pt x="128" y="16"/>
                </a:lnTo>
                <a:lnTo>
                  <a:pt x="136" y="16"/>
                </a:lnTo>
                <a:lnTo>
                  <a:pt x="144" y="8"/>
                </a:lnTo>
                <a:lnTo>
                  <a:pt x="152" y="16"/>
                </a:lnTo>
                <a:lnTo>
                  <a:pt x="152" y="40"/>
                </a:lnTo>
                <a:lnTo>
                  <a:pt x="136" y="64"/>
                </a:lnTo>
                <a:lnTo>
                  <a:pt x="128" y="72"/>
                </a:lnTo>
                <a:lnTo>
                  <a:pt x="128" y="88"/>
                </a:lnTo>
                <a:lnTo>
                  <a:pt x="104" y="88"/>
                </a:lnTo>
                <a:lnTo>
                  <a:pt x="96" y="104"/>
                </a:lnTo>
                <a:lnTo>
                  <a:pt x="80" y="136"/>
                </a:lnTo>
                <a:lnTo>
                  <a:pt x="56" y="168"/>
                </a:lnTo>
                <a:lnTo>
                  <a:pt x="24" y="152"/>
                </a:lnTo>
                <a:lnTo>
                  <a:pt x="8" y="152"/>
                </a:lnTo>
                <a:lnTo>
                  <a:pt x="0" y="144"/>
                </a:lnTo>
                <a:lnTo>
                  <a:pt x="16" y="120"/>
                </a:lnTo>
                <a:lnTo>
                  <a:pt x="24" y="104"/>
                </a:lnTo>
                <a:lnTo>
                  <a:pt x="48" y="88"/>
                </a:lnTo>
                <a:lnTo>
                  <a:pt x="64" y="72"/>
                </a:lnTo>
                <a:lnTo>
                  <a:pt x="88" y="56"/>
                </a:lnTo>
                <a:lnTo>
                  <a:pt x="96" y="48"/>
                </a:lnTo>
                <a:lnTo>
                  <a:pt x="96" y="32"/>
                </a:lnTo>
                <a:lnTo>
                  <a:pt x="112" y="16"/>
                </a:lnTo>
                <a:lnTo>
                  <a:pt x="112" y="0"/>
                </a:lnTo>
                <a:lnTo>
                  <a:pt x="128" y="0"/>
                </a:lnTo>
                <a:lnTo>
                  <a:pt x="12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2" name="Freeform 114"/>
          <p:cNvSpPr>
            <a:spLocks/>
          </p:cNvSpPr>
          <p:nvPr/>
        </p:nvSpPr>
        <p:spPr bwMode="auto">
          <a:xfrm>
            <a:off x="6880225" y="4718050"/>
            <a:ext cx="938213" cy="723900"/>
          </a:xfrm>
          <a:custGeom>
            <a:avLst/>
            <a:gdLst>
              <a:gd name="T0" fmla="*/ 376 w 840"/>
              <a:gd name="T1" fmla="*/ 297 h 648"/>
              <a:gd name="T2" fmla="*/ 384 w 840"/>
              <a:gd name="T3" fmla="*/ 265 h 648"/>
              <a:gd name="T4" fmla="*/ 408 w 840"/>
              <a:gd name="T5" fmla="*/ 230 h 648"/>
              <a:gd name="T6" fmla="*/ 408 w 840"/>
              <a:gd name="T7" fmla="*/ 210 h 648"/>
              <a:gd name="T8" fmla="*/ 412 w 840"/>
              <a:gd name="T9" fmla="*/ 178 h 648"/>
              <a:gd name="T10" fmla="*/ 408 w 840"/>
              <a:gd name="T11" fmla="*/ 158 h 648"/>
              <a:gd name="T12" fmla="*/ 384 w 840"/>
              <a:gd name="T13" fmla="*/ 131 h 648"/>
              <a:gd name="T14" fmla="*/ 368 w 840"/>
              <a:gd name="T15" fmla="*/ 119 h 648"/>
              <a:gd name="T16" fmla="*/ 364 w 840"/>
              <a:gd name="T17" fmla="*/ 95 h 648"/>
              <a:gd name="T18" fmla="*/ 341 w 840"/>
              <a:gd name="T19" fmla="*/ 80 h 648"/>
              <a:gd name="T20" fmla="*/ 333 w 840"/>
              <a:gd name="T21" fmla="*/ 39 h 648"/>
              <a:gd name="T22" fmla="*/ 317 w 840"/>
              <a:gd name="T23" fmla="*/ 27 h 648"/>
              <a:gd name="T24" fmla="*/ 305 w 840"/>
              <a:gd name="T25" fmla="*/ 4 h 648"/>
              <a:gd name="T26" fmla="*/ 293 w 840"/>
              <a:gd name="T27" fmla="*/ 16 h 648"/>
              <a:gd name="T28" fmla="*/ 293 w 840"/>
              <a:gd name="T29" fmla="*/ 27 h 648"/>
              <a:gd name="T30" fmla="*/ 289 w 840"/>
              <a:gd name="T31" fmla="*/ 51 h 648"/>
              <a:gd name="T32" fmla="*/ 269 w 840"/>
              <a:gd name="T33" fmla="*/ 68 h 648"/>
              <a:gd name="T34" fmla="*/ 250 w 840"/>
              <a:gd name="T35" fmla="*/ 51 h 648"/>
              <a:gd name="T36" fmla="*/ 234 w 840"/>
              <a:gd name="T37" fmla="*/ 39 h 648"/>
              <a:gd name="T38" fmla="*/ 246 w 840"/>
              <a:gd name="T39" fmla="*/ 20 h 648"/>
              <a:gd name="T40" fmla="*/ 234 w 840"/>
              <a:gd name="T41" fmla="*/ 16 h 648"/>
              <a:gd name="T42" fmla="*/ 206 w 840"/>
              <a:gd name="T43" fmla="*/ 8 h 648"/>
              <a:gd name="T44" fmla="*/ 186 w 840"/>
              <a:gd name="T45" fmla="*/ 16 h 648"/>
              <a:gd name="T46" fmla="*/ 174 w 840"/>
              <a:gd name="T47" fmla="*/ 27 h 648"/>
              <a:gd name="T48" fmla="*/ 174 w 840"/>
              <a:gd name="T49" fmla="*/ 51 h 648"/>
              <a:gd name="T50" fmla="*/ 158 w 840"/>
              <a:gd name="T51" fmla="*/ 48 h 648"/>
              <a:gd name="T52" fmla="*/ 139 w 840"/>
              <a:gd name="T53" fmla="*/ 36 h 648"/>
              <a:gd name="T54" fmla="*/ 127 w 840"/>
              <a:gd name="T55" fmla="*/ 48 h 648"/>
              <a:gd name="T56" fmla="*/ 111 w 840"/>
              <a:gd name="T57" fmla="*/ 59 h 648"/>
              <a:gd name="T58" fmla="*/ 103 w 840"/>
              <a:gd name="T59" fmla="*/ 59 h 648"/>
              <a:gd name="T60" fmla="*/ 99 w 840"/>
              <a:gd name="T61" fmla="*/ 80 h 648"/>
              <a:gd name="T62" fmla="*/ 75 w 840"/>
              <a:gd name="T63" fmla="*/ 99 h 648"/>
              <a:gd name="T64" fmla="*/ 51 w 840"/>
              <a:gd name="T65" fmla="*/ 107 h 648"/>
              <a:gd name="T66" fmla="*/ 32 w 840"/>
              <a:gd name="T67" fmla="*/ 115 h 648"/>
              <a:gd name="T68" fmla="*/ 16 w 840"/>
              <a:gd name="T69" fmla="*/ 119 h 648"/>
              <a:gd name="T70" fmla="*/ 16 w 840"/>
              <a:gd name="T71" fmla="*/ 163 h 648"/>
              <a:gd name="T72" fmla="*/ 8 w 840"/>
              <a:gd name="T73" fmla="*/ 166 h 648"/>
              <a:gd name="T74" fmla="*/ 0 w 840"/>
              <a:gd name="T75" fmla="*/ 163 h 648"/>
              <a:gd name="T76" fmla="*/ 16 w 840"/>
              <a:gd name="T77" fmla="*/ 190 h 648"/>
              <a:gd name="T78" fmla="*/ 27 w 840"/>
              <a:gd name="T79" fmla="*/ 226 h 648"/>
              <a:gd name="T80" fmla="*/ 27 w 840"/>
              <a:gd name="T81" fmla="*/ 253 h 648"/>
              <a:gd name="T82" fmla="*/ 32 w 840"/>
              <a:gd name="T83" fmla="*/ 265 h 648"/>
              <a:gd name="T84" fmla="*/ 59 w 840"/>
              <a:gd name="T85" fmla="*/ 265 h 648"/>
              <a:gd name="T86" fmla="*/ 83 w 840"/>
              <a:gd name="T87" fmla="*/ 258 h 648"/>
              <a:gd name="T88" fmla="*/ 115 w 840"/>
              <a:gd name="T89" fmla="*/ 250 h 648"/>
              <a:gd name="T90" fmla="*/ 151 w 840"/>
              <a:gd name="T91" fmla="*/ 238 h 648"/>
              <a:gd name="T92" fmla="*/ 206 w 840"/>
              <a:gd name="T93" fmla="*/ 238 h 648"/>
              <a:gd name="T94" fmla="*/ 226 w 840"/>
              <a:gd name="T95" fmla="*/ 262 h 648"/>
              <a:gd name="T96" fmla="*/ 238 w 840"/>
              <a:gd name="T97" fmla="*/ 265 h 648"/>
              <a:gd name="T98" fmla="*/ 250 w 840"/>
              <a:gd name="T99" fmla="*/ 246 h 648"/>
              <a:gd name="T100" fmla="*/ 250 w 840"/>
              <a:gd name="T101" fmla="*/ 265 h 648"/>
              <a:gd name="T102" fmla="*/ 250 w 840"/>
              <a:gd name="T103" fmla="*/ 277 h 648"/>
              <a:gd name="T104" fmla="*/ 265 w 840"/>
              <a:gd name="T105" fmla="*/ 273 h 648"/>
              <a:gd name="T106" fmla="*/ 269 w 840"/>
              <a:gd name="T107" fmla="*/ 285 h 648"/>
              <a:gd name="T108" fmla="*/ 277 w 840"/>
              <a:gd name="T109" fmla="*/ 305 h 648"/>
              <a:gd name="T110" fmla="*/ 297 w 840"/>
              <a:gd name="T111" fmla="*/ 313 h 648"/>
              <a:gd name="T112" fmla="*/ 325 w 840"/>
              <a:gd name="T113" fmla="*/ 305 h 648"/>
              <a:gd name="T114" fmla="*/ 345 w 840"/>
              <a:gd name="T115" fmla="*/ 317 h 64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40"/>
              <a:gd name="T175" fmla="*/ 0 h 648"/>
              <a:gd name="T176" fmla="*/ 840 w 840"/>
              <a:gd name="T177" fmla="*/ 648 h 64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40" h="648">
                <a:moveTo>
                  <a:pt x="712" y="624"/>
                </a:moveTo>
                <a:lnTo>
                  <a:pt x="720" y="616"/>
                </a:lnTo>
                <a:lnTo>
                  <a:pt x="728" y="616"/>
                </a:lnTo>
                <a:lnTo>
                  <a:pt x="760" y="600"/>
                </a:lnTo>
                <a:lnTo>
                  <a:pt x="768" y="592"/>
                </a:lnTo>
                <a:lnTo>
                  <a:pt x="760" y="576"/>
                </a:lnTo>
                <a:lnTo>
                  <a:pt x="776" y="544"/>
                </a:lnTo>
                <a:lnTo>
                  <a:pt x="776" y="536"/>
                </a:lnTo>
                <a:lnTo>
                  <a:pt x="792" y="512"/>
                </a:lnTo>
                <a:lnTo>
                  <a:pt x="792" y="504"/>
                </a:lnTo>
                <a:lnTo>
                  <a:pt x="816" y="480"/>
                </a:lnTo>
                <a:lnTo>
                  <a:pt x="824" y="464"/>
                </a:lnTo>
                <a:lnTo>
                  <a:pt x="824" y="456"/>
                </a:lnTo>
                <a:lnTo>
                  <a:pt x="832" y="448"/>
                </a:lnTo>
                <a:lnTo>
                  <a:pt x="832" y="440"/>
                </a:lnTo>
                <a:lnTo>
                  <a:pt x="824" y="424"/>
                </a:lnTo>
                <a:lnTo>
                  <a:pt x="832" y="408"/>
                </a:lnTo>
                <a:lnTo>
                  <a:pt x="832" y="384"/>
                </a:lnTo>
                <a:lnTo>
                  <a:pt x="840" y="368"/>
                </a:lnTo>
                <a:lnTo>
                  <a:pt x="832" y="360"/>
                </a:lnTo>
                <a:lnTo>
                  <a:pt x="824" y="344"/>
                </a:lnTo>
                <a:lnTo>
                  <a:pt x="832" y="312"/>
                </a:lnTo>
                <a:lnTo>
                  <a:pt x="824" y="312"/>
                </a:lnTo>
                <a:lnTo>
                  <a:pt x="824" y="320"/>
                </a:lnTo>
                <a:lnTo>
                  <a:pt x="816" y="304"/>
                </a:lnTo>
                <a:lnTo>
                  <a:pt x="800" y="288"/>
                </a:lnTo>
                <a:lnTo>
                  <a:pt x="792" y="280"/>
                </a:lnTo>
                <a:lnTo>
                  <a:pt x="776" y="264"/>
                </a:lnTo>
                <a:lnTo>
                  <a:pt x="776" y="248"/>
                </a:lnTo>
                <a:lnTo>
                  <a:pt x="768" y="256"/>
                </a:lnTo>
                <a:lnTo>
                  <a:pt x="760" y="256"/>
                </a:lnTo>
                <a:lnTo>
                  <a:pt x="744" y="240"/>
                </a:lnTo>
                <a:lnTo>
                  <a:pt x="752" y="224"/>
                </a:lnTo>
                <a:lnTo>
                  <a:pt x="736" y="208"/>
                </a:lnTo>
                <a:lnTo>
                  <a:pt x="736" y="200"/>
                </a:lnTo>
                <a:lnTo>
                  <a:pt x="736" y="192"/>
                </a:lnTo>
                <a:lnTo>
                  <a:pt x="720" y="192"/>
                </a:lnTo>
                <a:lnTo>
                  <a:pt x="712" y="184"/>
                </a:lnTo>
                <a:lnTo>
                  <a:pt x="696" y="176"/>
                </a:lnTo>
                <a:lnTo>
                  <a:pt x="688" y="160"/>
                </a:lnTo>
                <a:lnTo>
                  <a:pt x="688" y="152"/>
                </a:lnTo>
                <a:lnTo>
                  <a:pt x="680" y="128"/>
                </a:lnTo>
                <a:lnTo>
                  <a:pt x="672" y="120"/>
                </a:lnTo>
                <a:lnTo>
                  <a:pt x="672" y="80"/>
                </a:lnTo>
                <a:lnTo>
                  <a:pt x="664" y="80"/>
                </a:lnTo>
                <a:lnTo>
                  <a:pt x="648" y="72"/>
                </a:lnTo>
                <a:lnTo>
                  <a:pt x="640" y="80"/>
                </a:lnTo>
                <a:lnTo>
                  <a:pt x="640" y="56"/>
                </a:lnTo>
                <a:lnTo>
                  <a:pt x="624" y="40"/>
                </a:lnTo>
                <a:lnTo>
                  <a:pt x="624" y="24"/>
                </a:lnTo>
                <a:lnTo>
                  <a:pt x="616" y="16"/>
                </a:lnTo>
                <a:lnTo>
                  <a:pt x="616" y="8"/>
                </a:lnTo>
                <a:lnTo>
                  <a:pt x="608" y="0"/>
                </a:lnTo>
                <a:lnTo>
                  <a:pt x="608" y="16"/>
                </a:lnTo>
                <a:lnTo>
                  <a:pt x="600" y="24"/>
                </a:lnTo>
                <a:lnTo>
                  <a:pt x="592" y="32"/>
                </a:lnTo>
                <a:lnTo>
                  <a:pt x="592" y="40"/>
                </a:lnTo>
                <a:lnTo>
                  <a:pt x="600" y="48"/>
                </a:lnTo>
                <a:lnTo>
                  <a:pt x="592" y="48"/>
                </a:lnTo>
                <a:lnTo>
                  <a:pt x="592" y="56"/>
                </a:lnTo>
                <a:lnTo>
                  <a:pt x="592" y="64"/>
                </a:lnTo>
                <a:lnTo>
                  <a:pt x="592" y="72"/>
                </a:lnTo>
                <a:lnTo>
                  <a:pt x="592" y="80"/>
                </a:lnTo>
                <a:lnTo>
                  <a:pt x="584" y="104"/>
                </a:lnTo>
                <a:lnTo>
                  <a:pt x="584" y="136"/>
                </a:lnTo>
                <a:lnTo>
                  <a:pt x="568" y="144"/>
                </a:lnTo>
                <a:lnTo>
                  <a:pt x="552" y="144"/>
                </a:lnTo>
                <a:lnTo>
                  <a:pt x="544" y="136"/>
                </a:lnTo>
                <a:lnTo>
                  <a:pt x="536" y="128"/>
                </a:lnTo>
                <a:lnTo>
                  <a:pt x="520" y="120"/>
                </a:lnTo>
                <a:lnTo>
                  <a:pt x="504" y="112"/>
                </a:lnTo>
                <a:lnTo>
                  <a:pt x="504" y="104"/>
                </a:lnTo>
                <a:lnTo>
                  <a:pt x="488" y="104"/>
                </a:lnTo>
                <a:lnTo>
                  <a:pt x="472" y="96"/>
                </a:lnTo>
                <a:lnTo>
                  <a:pt x="464" y="88"/>
                </a:lnTo>
                <a:lnTo>
                  <a:pt x="472" y="80"/>
                </a:lnTo>
                <a:lnTo>
                  <a:pt x="472" y="56"/>
                </a:lnTo>
                <a:lnTo>
                  <a:pt x="488" y="56"/>
                </a:lnTo>
                <a:lnTo>
                  <a:pt x="496" y="48"/>
                </a:lnTo>
                <a:lnTo>
                  <a:pt x="496" y="40"/>
                </a:lnTo>
                <a:lnTo>
                  <a:pt x="496" y="32"/>
                </a:lnTo>
                <a:lnTo>
                  <a:pt x="488" y="32"/>
                </a:lnTo>
                <a:lnTo>
                  <a:pt x="480" y="32"/>
                </a:lnTo>
                <a:lnTo>
                  <a:pt x="472" y="32"/>
                </a:lnTo>
                <a:lnTo>
                  <a:pt x="456" y="32"/>
                </a:lnTo>
                <a:lnTo>
                  <a:pt x="448" y="24"/>
                </a:lnTo>
                <a:lnTo>
                  <a:pt x="424" y="24"/>
                </a:lnTo>
                <a:lnTo>
                  <a:pt x="416" y="16"/>
                </a:lnTo>
                <a:lnTo>
                  <a:pt x="392" y="16"/>
                </a:lnTo>
                <a:lnTo>
                  <a:pt x="408" y="24"/>
                </a:lnTo>
                <a:lnTo>
                  <a:pt x="408" y="32"/>
                </a:lnTo>
                <a:lnTo>
                  <a:pt x="376" y="32"/>
                </a:lnTo>
                <a:lnTo>
                  <a:pt x="368" y="32"/>
                </a:lnTo>
                <a:lnTo>
                  <a:pt x="360" y="48"/>
                </a:lnTo>
                <a:lnTo>
                  <a:pt x="360" y="56"/>
                </a:lnTo>
                <a:lnTo>
                  <a:pt x="352" y="56"/>
                </a:lnTo>
                <a:lnTo>
                  <a:pt x="344" y="80"/>
                </a:lnTo>
                <a:lnTo>
                  <a:pt x="352" y="88"/>
                </a:lnTo>
                <a:lnTo>
                  <a:pt x="352" y="96"/>
                </a:lnTo>
                <a:lnTo>
                  <a:pt x="352" y="104"/>
                </a:lnTo>
                <a:lnTo>
                  <a:pt x="344" y="96"/>
                </a:lnTo>
                <a:lnTo>
                  <a:pt x="336" y="96"/>
                </a:lnTo>
                <a:lnTo>
                  <a:pt x="328" y="88"/>
                </a:lnTo>
                <a:lnTo>
                  <a:pt x="320" y="96"/>
                </a:lnTo>
                <a:lnTo>
                  <a:pt x="304" y="64"/>
                </a:lnTo>
                <a:lnTo>
                  <a:pt x="296" y="64"/>
                </a:lnTo>
                <a:lnTo>
                  <a:pt x="288" y="72"/>
                </a:lnTo>
                <a:lnTo>
                  <a:pt x="280" y="72"/>
                </a:lnTo>
                <a:lnTo>
                  <a:pt x="272" y="80"/>
                </a:lnTo>
                <a:lnTo>
                  <a:pt x="264" y="80"/>
                </a:lnTo>
                <a:lnTo>
                  <a:pt x="256" y="88"/>
                </a:lnTo>
                <a:lnTo>
                  <a:pt x="256" y="96"/>
                </a:lnTo>
                <a:lnTo>
                  <a:pt x="240" y="96"/>
                </a:lnTo>
                <a:lnTo>
                  <a:pt x="240" y="120"/>
                </a:lnTo>
                <a:lnTo>
                  <a:pt x="232" y="120"/>
                </a:lnTo>
                <a:lnTo>
                  <a:pt x="224" y="120"/>
                </a:lnTo>
                <a:lnTo>
                  <a:pt x="224" y="128"/>
                </a:lnTo>
                <a:lnTo>
                  <a:pt x="224" y="136"/>
                </a:lnTo>
                <a:lnTo>
                  <a:pt x="216" y="136"/>
                </a:lnTo>
                <a:lnTo>
                  <a:pt x="208" y="120"/>
                </a:lnTo>
                <a:lnTo>
                  <a:pt x="200" y="128"/>
                </a:lnTo>
                <a:lnTo>
                  <a:pt x="192" y="144"/>
                </a:lnTo>
                <a:lnTo>
                  <a:pt x="192" y="152"/>
                </a:lnTo>
                <a:lnTo>
                  <a:pt x="200" y="160"/>
                </a:lnTo>
                <a:lnTo>
                  <a:pt x="184" y="176"/>
                </a:lnTo>
                <a:lnTo>
                  <a:pt x="184" y="184"/>
                </a:lnTo>
                <a:lnTo>
                  <a:pt x="160" y="192"/>
                </a:lnTo>
                <a:lnTo>
                  <a:pt x="152" y="200"/>
                </a:lnTo>
                <a:lnTo>
                  <a:pt x="136" y="200"/>
                </a:lnTo>
                <a:lnTo>
                  <a:pt x="128" y="208"/>
                </a:lnTo>
                <a:lnTo>
                  <a:pt x="112" y="208"/>
                </a:lnTo>
                <a:lnTo>
                  <a:pt x="104" y="216"/>
                </a:lnTo>
                <a:lnTo>
                  <a:pt x="96" y="216"/>
                </a:lnTo>
                <a:lnTo>
                  <a:pt x="88" y="216"/>
                </a:lnTo>
                <a:lnTo>
                  <a:pt x="80" y="216"/>
                </a:lnTo>
                <a:lnTo>
                  <a:pt x="64" y="232"/>
                </a:lnTo>
                <a:lnTo>
                  <a:pt x="56" y="232"/>
                </a:lnTo>
                <a:lnTo>
                  <a:pt x="48" y="240"/>
                </a:lnTo>
                <a:lnTo>
                  <a:pt x="32" y="248"/>
                </a:lnTo>
                <a:lnTo>
                  <a:pt x="32" y="240"/>
                </a:lnTo>
                <a:lnTo>
                  <a:pt x="24" y="248"/>
                </a:lnTo>
                <a:lnTo>
                  <a:pt x="16" y="288"/>
                </a:lnTo>
                <a:lnTo>
                  <a:pt x="24" y="304"/>
                </a:lnTo>
                <a:lnTo>
                  <a:pt x="32" y="328"/>
                </a:lnTo>
                <a:lnTo>
                  <a:pt x="32" y="336"/>
                </a:lnTo>
                <a:lnTo>
                  <a:pt x="24" y="344"/>
                </a:lnTo>
                <a:lnTo>
                  <a:pt x="16" y="328"/>
                </a:lnTo>
                <a:lnTo>
                  <a:pt x="16" y="336"/>
                </a:lnTo>
                <a:lnTo>
                  <a:pt x="24" y="344"/>
                </a:lnTo>
                <a:lnTo>
                  <a:pt x="16" y="352"/>
                </a:lnTo>
                <a:lnTo>
                  <a:pt x="8" y="328"/>
                </a:lnTo>
                <a:lnTo>
                  <a:pt x="0" y="328"/>
                </a:lnTo>
                <a:lnTo>
                  <a:pt x="16" y="360"/>
                </a:lnTo>
                <a:lnTo>
                  <a:pt x="24" y="368"/>
                </a:lnTo>
                <a:lnTo>
                  <a:pt x="32" y="376"/>
                </a:lnTo>
                <a:lnTo>
                  <a:pt x="32" y="384"/>
                </a:lnTo>
                <a:lnTo>
                  <a:pt x="40" y="400"/>
                </a:lnTo>
                <a:lnTo>
                  <a:pt x="40" y="408"/>
                </a:lnTo>
                <a:lnTo>
                  <a:pt x="48" y="440"/>
                </a:lnTo>
                <a:lnTo>
                  <a:pt x="56" y="456"/>
                </a:lnTo>
                <a:lnTo>
                  <a:pt x="56" y="464"/>
                </a:lnTo>
                <a:lnTo>
                  <a:pt x="64" y="480"/>
                </a:lnTo>
                <a:lnTo>
                  <a:pt x="56" y="488"/>
                </a:lnTo>
                <a:lnTo>
                  <a:pt x="56" y="512"/>
                </a:lnTo>
                <a:lnTo>
                  <a:pt x="48" y="512"/>
                </a:lnTo>
                <a:lnTo>
                  <a:pt x="48" y="528"/>
                </a:lnTo>
                <a:lnTo>
                  <a:pt x="48" y="536"/>
                </a:lnTo>
                <a:lnTo>
                  <a:pt x="64" y="536"/>
                </a:lnTo>
                <a:lnTo>
                  <a:pt x="72" y="552"/>
                </a:lnTo>
                <a:lnTo>
                  <a:pt x="96" y="552"/>
                </a:lnTo>
                <a:lnTo>
                  <a:pt x="120" y="552"/>
                </a:lnTo>
                <a:lnTo>
                  <a:pt x="120" y="536"/>
                </a:lnTo>
                <a:lnTo>
                  <a:pt x="136" y="536"/>
                </a:lnTo>
                <a:lnTo>
                  <a:pt x="144" y="528"/>
                </a:lnTo>
                <a:lnTo>
                  <a:pt x="160" y="520"/>
                </a:lnTo>
                <a:lnTo>
                  <a:pt x="168" y="520"/>
                </a:lnTo>
                <a:lnTo>
                  <a:pt x="200" y="520"/>
                </a:lnTo>
                <a:lnTo>
                  <a:pt x="216" y="520"/>
                </a:lnTo>
                <a:lnTo>
                  <a:pt x="232" y="512"/>
                </a:lnTo>
                <a:lnTo>
                  <a:pt x="232" y="504"/>
                </a:lnTo>
                <a:lnTo>
                  <a:pt x="248" y="496"/>
                </a:lnTo>
                <a:lnTo>
                  <a:pt x="256" y="496"/>
                </a:lnTo>
                <a:lnTo>
                  <a:pt x="272" y="480"/>
                </a:lnTo>
                <a:lnTo>
                  <a:pt x="304" y="480"/>
                </a:lnTo>
                <a:lnTo>
                  <a:pt x="336" y="472"/>
                </a:lnTo>
                <a:lnTo>
                  <a:pt x="376" y="464"/>
                </a:lnTo>
                <a:lnTo>
                  <a:pt x="400" y="480"/>
                </a:lnTo>
                <a:lnTo>
                  <a:pt x="416" y="480"/>
                </a:lnTo>
                <a:lnTo>
                  <a:pt x="432" y="488"/>
                </a:lnTo>
                <a:lnTo>
                  <a:pt x="440" y="504"/>
                </a:lnTo>
                <a:lnTo>
                  <a:pt x="456" y="512"/>
                </a:lnTo>
                <a:lnTo>
                  <a:pt x="456" y="528"/>
                </a:lnTo>
                <a:lnTo>
                  <a:pt x="456" y="536"/>
                </a:lnTo>
                <a:lnTo>
                  <a:pt x="456" y="544"/>
                </a:lnTo>
                <a:lnTo>
                  <a:pt x="472" y="544"/>
                </a:lnTo>
                <a:lnTo>
                  <a:pt x="480" y="536"/>
                </a:lnTo>
                <a:lnTo>
                  <a:pt x="480" y="528"/>
                </a:lnTo>
                <a:lnTo>
                  <a:pt x="496" y="512"/>
                </a:lnTo>
                <a:lnTo>
                  <a:pt x="504" y="504"/>
                </a:lnTo>
                <a:lnTo>
                  <a:pt x="504" y="496"/>
                </a:lnTo>
                <a:lnTo>
                  <a:pt x="520" y="496"/>
                </a:lnTo>
                <a:lnTo>
                  <a:pt x="520" y="512"/>
                </a:lnTo>
                <a:lnTo>
                  <a:pt x="504" y="528"/>
                </a:lnTo>
                <a:lnTo>
                  <a:pt x="504" y="536"/>
                </a:lnTo>
                <a:lnTo>
                  <a:pt x="496" y="544"/>
                </a:lnTo>
                <a:lnTo>
                  <a:pt x="496" y="552"/>
                </a:lnTo>
                <a:lnTo>
                  <a:pt x="496" y="560"/>
                </a:lnTo>
                <a:lnTo>
                  <a:pt x="504" y="560"/>
                </a:lnTo>
                <a:lnTo>
                  <a:pt x="512" y="544"/>
                </a:lnTo>
                <a:lnTo>
                  <a:pt x="512" y="536"/>
                </a:lnTo>
                <a:lnTo>
                  <a:pt x="528" y="536"/>
                </a:lnTo>
                <a:lnTo>
                  <a:pt x="536" y="552"/>
                </a:lnTo>
                <a:lnTo>
                  <a:pt x="520" y="552"/>
                </a:lnTo>
                <a:lnTo>
                  <a:pt x="520" y="560"/>
                </a:lnTo>
                <a:lnTo>
                  <a:pt x="544" y="568"/>
                </a:lnTo>
                <a:lnTo>
                  <a:pt x="544" y="576"/>
                </a:lnTo>
                <a:lnTo>
                  <a:pt x="552" y="584"/>
                </a:lnTo>
                <a:lnTo>
                  <a:pt x="552" y="600"/>
                </a:lnTo>
                <a:lnTo>
                  <a:pt x="560" y="608"/>
                </a:lnTo>
                <a:lnTo>
                  <a:pt x="560" y="616"/>
                </a:lnTo>
                <a:lnTo>
                  <a:pt x="576" y="624"/>
                </a:lnTo>
                <a:lnTo>
                  <a:pt x="584" y="624"/>
                </a:lnTo>
                <a:lnTo>
                  <a:pt x="592" y="632"/>
                </a:lnTo>
                <a:lnTo>
                  <a:pt x="600" y="632"/>
                </a:lnTo>
                <a:lnTo>
                  <a:pt x="640" y="648"/>
                </a:lnTo>
                <a:lnTo>
                  <a:pt x="632" y="632"/>
                </a:lnTo>
                <a:lnTo>
                  <a:pt x="648" y="632"/>
                </a:lnTo>
                <a:lnTo>
                  <a:pt x="656" y="616"/>
                </a:lnTo>
                <a:lnTo>
                  <a:pt x="672" y="616"/>
                </a:lnTo>
                <a:lnTo>
                  <a:pt x="672" y="632"/>
                </a:lnTo>
                <a:lnTo>
                  <a:pt x="680" y="640"/>
                </a:lnTo>
                <a:lnTo>
                  <a:pt x="696" y="640"/>
                </a:lnTo>
                <a:lnTo>
                  <a:pt x="712" y="632"/>
                </a:lnTo>
                <a:lnTo>
                  <a:pt x="712" y="62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3" name="Freeform 115"/>
          <p:cNvSpPr>
            <a:spLocks/>
          </p:cNvSpPr>
          <p:nvPr/>
        </p:nvSpPr>
        <p:spPr bwMode="auto">
          <a:xfrm>
            <a:off x="7604125" y="5486400"/>
            <a:ext cx="88900" cy="88900"/>
          </a:xfrm>
          <a:custGeom>
            <a:avLst/>
            <a:gdLst>
              <a:gd name="T0" fmla="*/ 39 w 80"/>
              <a:gd name="T1" fmla="*/ 4 h 80"/>
              <a:gd name="T2" fmla="*/ 35 w 80"/>
              <a:gd name="T3" fmla="*/ 0 h 80"/>
              <a:gd name="T4" fmla="*/ 35 w 80"/>
              <a:gd name="T5" fmla="*/ 4 h 80"/>
              <a:gd name="T6" fmla="*/ 27 w 80"/>
              <a:gd name="T7" fmla="*/ 8 h 80"/>
              <a:gd name="T8" fmla="*/ 24 w 80"/>
              <a:gd name="T9" fmla="*/ 8 h 80"/>
              <a:gd name="T10" fmla="*/ 15 w 80"/>
              <a:gd name="T11" fmla="*/ 4 h 80"/>
              <a:gd name="T12" fmla="*/ 8 w 80"/>
              <a:gd name="T13" fmla="*/ 0 h 80"/>
              <a:gd name="T14" fmla="*/ 4 w 80"/>
              <a:gd name="T15" fmla="*/ 0 h 80"/>
              <a:gd name="T16" fmla="*/ 0 w 80"/>
              <a:gd name="T17" fmla="*/ 4 h 80"/>
              <a:gd name="T18" fmla="*/ 4 w 80"/>
              <a:gd name="T19" fmla="*/ 12 h 80"/>
              <a:gd name="T20" fmla="*/ 8 w 80"/>
              <a:gd name="T21" fmla="*/ 15 h 80"/>
              <a:gd name="T22" fmla="*/ 8 w 80"/>
              <a:gd name="T23" fmla="*/ 24 h 80"/>
              <a:gd name="T24" fmla="*/ 12 w 80"/>
              <a:gd name="T25" fmla="*/ 31 h 80"/>
              <a:gd name="T26" fmla="*/ 15 w 80"/>
              <a:gd name="T27" fmla="*/ 39 h 80"/>
              <a:gd name="T28" fmla="*/ 20 w 80"/>
              <a:gd name="T29" fmla="*/ 39 h 80"/>
              <a:gd name="T30" fmla="*/ 27 w 80"/>
              <a:gd name="T31" fmla="*/ 39 h 80"/>
              <a:gd name="T32" fmla="*/ 31 w 80"/>
              <a:gd name="T33" fmla="*/ 35 h 80"/>
              <a:gd name="T34" fmla="*/ 35 w 80"/>
              <a:gd name="T35" fmla="*/ 35 h 80"/>
              <a:gd name="T36" fmla="*/ 35 w 80"/>
              <a:gd name="T37" fmla="*/ 27 h 80"/>
              <a:gd name="T38" fmla="*/ 39 w 80"/>
              <a:gd name="T39" fmla="*/ 24 h 80"/>
              <a:gd name="T40" fmla="*/ 39 w 80"/>
              <a:gd name="T41" fmla="*/ 12 h 80"/>
              <a:gd name="T42" fmla="*/ 39 w 80"/>
              <a:gd name="T43" fmla="*/ 4 h 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0"/>
              <a:gd name="T67" fmla="*/ 0 h 80"/>
              <a:gd name="T68" fmla="*/ 80 w 80"/>
              <a:gd name="T69" fmla="*/ 80 h 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0" h="80">
                <a:moveTo>
                  <a:pt x="80" y="8"/>
                </a:moveTo>
                <a:lnTo>
                  <a:pt x="72" y="0"/>
                </a:lnTo>
                <a:lnTo>
                  <a:pt x="72" y="8"/>
                </a:lnTo>
                <a:lnTo>
                  <a:pt x="56" y="16"/>
                </a:lnTo>
                <a:lnTo>
                  <a:pt x="48" y="16"/>
                </a:lnTo>
                <a:lnTo>
                  <a:pt x="32" y="8"/>
                </a:ln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lnTo>
                  <a:pt x="8" y="24"/>
                </a:lnTo>
                <a:lnTo>
                  <a:pt x="16" y="32"/>
                </a:lnTo>
                <a:lnTo>
                  <a:pt x="16" y="48"/>
                </a:lnTo>
                <a:lnTo>
                  <a:pt x="24" y="64"/>
                </a:lnTo>
                <a:lnTo>
                  <a:pt x="32" y="80"/>
                </a:lnTo>
                <a:lnTo>
                  <a:pt x="40" y="80"/>
                </a:lnTo>
                <a:lnTo>
                  <a:pt x="56" y="80"/>
                </a:lnTo>
                <a:lnTo>
                  <a:pt x="64" y="72"/>
                </a:lnTo>
                <a:lnTo>
                  <a:pt x="72" y="72"/>
                </a:lnTo>
                <a:lnTo>
                  <a:pt x="72" y="56"/>
                </a:lnTo>
                <a:lnTo>
                  <a:pt x="80" y="48"/>
                </a:lnTo>
                <a:lnTo>
                  <a:pt x="80" y="24"/>
                </a:lnTo>
                <a:lnTo>
                  <a:pt x="8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4" name="Freeform 116"/>
          <p:cNvSpPr>
            <a:spLocks/>
          </p:cNvSpPr>
          <p:nvPr/>
        </p:nvSpPr>
        <p:spPr bwMode="auto">
          <a:xfrm>
            <a:off x="8113713" y="4816475"/>
            <a:ext cx="7937" cy="17463"/>
          </a:xfrm>
          <a:custGeom>
            <a:avLst/>
            <a:gdLst>
              <a:gd name="T0" fmla="*/ 3 w 8"/>
              <a:gd name="T1" fmla="*/ 8 h 16"/>
              <a:gd name="T2" fmla="*/ 3 w 8"/>
              <a:gd name="T3" fmla="*/ 0 h 16"/>
              <a:gd name="T4" fmla="*/ 0 w 8"/>
              <a:gd name="T5" fmla="*/ 0 h 16"/>
              <a:gd name="T6" fmla="*/ 0 w 8"/>
              <a:gd name="T7" fmla="*/ 4 h 16"/>
              <a:gd name="T8" fmla="*/ 0 w 8"/>
              <a:gd name="T9" fmla="*/ 8 h 16"/>
              <a:gd name="T10" fmla="*/ 3 w 8"/>
              <a:gd name="T11" fmla="*/ 8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8" y="16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5" name="Freeform 117"/>
          <p:cNvSpPr>
            <a:spLocks/>
          </p:cNvSpPr>
          <p:nvPr/>
        </p:nvSpPr>
        <p:spPr bwMode="auto">
          <a:xfrm>
            <a:off x="8121650" y="4843463"/>
            <a:ext cx="17463" cy="9525"/>
          </a:xfrm>
          <a:custGeom>
            <a:avLst/>
            <a:gdLst>
              <a:gd name="T0" fmla="*/ 0 w 16"/>
              <a:gd name="T1" fmla="*/ 0 h 8"/>
              <a:gd name="T2" fmla="*/ 4 w 16"/>
              <a:gd name="T3" fmla="*/ 0 h 8"/>
              <a:gd name="T4" fmla="*/ 8 w 16"/>
              <a:gd name="T5" fmla="*/ 0 h 8"/>
              <a:gd name="T6" fmla="*/ 8 w 16"/>
              <a:gd name="T7" fmla="*/ 5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6" name="Freeform 118"/>
          <p:cNvSpPr>
            <a:spLocks/>
          </p:cNvSpPr>
          <p:nvPr/>
        </p:nvSpPr>
        <p:spPr bwMode="auto">
          <a:xfrm>
            <a:off x="8059738" y="4941888"/>
            <a:ext cx="61912" cy="44450"/>
          </a:xfrm>
          <a:custGeom>
            <a:avLst/>
            <a:gdLst>
              <a:gd name="T0" fmla="*/ 0 w 56"/>
              <a:gd name="T1" fmla="*/ 0 h 40"/>
              <a:gd name="T2" fmla="*/ 4 w 56"/>
              <a:gd name="T3" fmla="*/ 4 h 40"/>
              <a:gd name="T4" fmla="*/ 8 w 56"/>
              <a:gd name="T5" fmla="*/ 4 h 40"/>
              <a:gd name="T6" fmla="*/ 12 w 56"/>
              <a:gd name="T7" fmla="*/ 8 h 40"/>
              <a:gd name="T8" fmla="*/ 15 w 56"/>
              <a:gd name="T9" fmla="*/ 12 h 40"/>
              <a:gd name="T10" fmla="*/ 23 w 56"/>
              <a:gd name="T11" fmla="*/ 15 h 40"/>
              <a:gd name="T12" fmla="*/ 27 w 56"/>
              <a:gd name="T13" fmla="*/ 20 h 40"/>
              <a:gd name="T14" fmla="*/ 23 w 56"/>
              <a:gd name="T15" fmla="*/ 20 h 40"/>
              <a:gd name="T16" fmla="*/ 20 w 56"/>
              <a:gd name="T17" fmla="*/ 20 h 40"/>
              <a:gd name="T18" fmla="*/ 8 w 56"/>
              <a:gd name="T19" fmla="*/ 12 h 40"/>
              <a:gd name="T20" fmla="*/ 4 w 56"/>
              <a:gd name="T21" fmla="*/ 12 h 40"/>
              <a:gd name="T22" fmla="*/ 0 w 56"/>
              <a:gd name="T23" fmla="*/ 8 h 40"/>
              <a:gd name="T24" fmla="*/ 0 w 56"/>
              <a:gd name="T25" fmla="*/ 4 h 40"/>
              <a:gd name="T26" fmla="*/ 0 w 56"/>
              <a:gd name="T27" fmla="*/ 4 h 40"/>
              <a:gd name="T28" fmla="*/ 0 w 56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"/>
              <a:gd name="T46" fmla="*/ 0 h 40"/>
              <a:gd name="T47" fmla="*/ 56 w 56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" h="40">
                <a:moveTo>
                  <a:pt x="0" y="0"/>
                </a:moveTo>
                <a:lnTo>
                  <a:pt x="8" y="8"/>
                </a:lnTo>
                <a:lnTo>
                  <a:pt x="16" y="8"/>
                </a:lnTo>
                <a:lnTo>
                  <a:pt x="24" y="16"/>
                </a:lnTo>
                <a:lnTo>
                  <a:pt x="32" y="24"/>
                </a:lnTo>
                <a:lnTo>
                  <a:pt x="48" y="32"/>
                </a:lnTo>
                <a:lnTo>
                  <a:pt x="56" y="40"/>
                </a:lnTo>
                <a:lnTo>
                  <a:pt x="48" y="40"/>
                </a:lnTo>
                <a:lnTo>
                  <a:pt x="40" y="40"/>
                </a:lnTo>
                <a:lnTo>
                  <a:pt x="16" y="24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7" name="Freeform 119"/>
          <p:cNvSpPr>
            <a:spLocks/>
          </p:cNvSpPr>
          <p:nvPr/>
        </p:nvSpPr>
        <p:spPr bwMode="auto">
          <a:xfrm>
            <a:off x="8355013" y="4870450"/>
            <a:ext cx="25400" cy="26988"/>
          </a:xfrm>
          <a:custGeom>
            <a:avLst/>
            <a:gdLst>
              <a:gd name="T0" fmla="*/ 3 w 24"/>
              <a:gd name="T1" fmla="*/ 12 h 24"/>
              <a:gd name="T2" fmla="*/ 11 w 24"/>
              <a:gd name="T3" fmla="*/ 8 h 24"/>
              <a:gd name="T4" fmla="*/ 11 w 24"/>
              <a:gd name="T5" fmla="*/ 4 h 24"/>
              <a:gd name="T6" fmla="*/ 11 w 24"/>
              <a:gd name="T7" fmla="*/ 0 h 24"/>
              <a:gd name="T8" fmla="*/ 0 w 24"/>
              <a:gd name="T9" fmla="*/ 4 h 24"/>
              <a:gd name="T10" fmla="*/ 0 w 24"/>
              <a:gd name="T11" fmla="*/ 8 h 24"/>
              <a:gd name="T12" fmla="*/ 3 w 24"/>
              <a:gd name="T13" fmla="*/ 1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8" y="24"/>
                </a:moveTo>
                <a:lnTo>
                  <a:pt x="24" y="16"/>
                </a:lnTo>
                <a:lnTo>
                  <a:pt x="24" y="8"/>
                </a:lnTo>
                <a:lnTo>
                  <a:pt x="24" y="0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8" name="Freeform 120"/>
          <p:cNvSpPr>
            <a:spLocks/>
          </p:cNvSpPr>
          <p:nvPr/>
        </p:nvSpPr>
        <p:spPr bwMode="auto">
          <a:xfrm>
            <a:off x="8380413" y="4843463"/>
            <a:ext cx="36512" cy="17462"/>
          </a:xfrm>
          <a:custGeom>
            <a:avLst/>
            <a:gdLst>
              <a:gd name="T0" fmla="*/ 4 w 32"/>
              <a:gd name="T1" fmla="*/ 8 h 16"/>
              <a:gd name="T2" fmla="*/ 17 w 32"/>
              <a:gd name="T3" fmla="*/ 0 h 16"/>
              <a:gd name="T4" fmla="*/ 12 w 32"/>
              <a:gd name="T5" fmla="*/ 0 h 16"/>
              <a:gd name="T6" fmla="*/ 9 w 32"/>
              <a:gd name="T7" fmla="*/ 0 h 16"/>
              <a:gd name="T8" fmla="*/ 0 w 32"/>
              <a:gd name="T9" fmla="*/ 4 h 16"/>
              <a:gd name="T10" fmla="*/ 4 w 32"/>
              <a:gd name="T11" fmla="*/ 8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16"/>
              <a:gd name="T20" fmla="*/ 32 w 32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16">
                <a:moveTo>
                  <a:pt x="8" y="16"/>
                </a:move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9" name="Freeform 121"/>
          <p:cNvSpPr>
            <a:spLocks/>
          </p:cNvSpPr>
          <p:nvPr/>
        </p:nvSpPr>
        <p:spPr bwMode="auto">
          <a:xfrm>
            <a:off x="6584950" y="3949700"/>
            <a:ext cx="169863" cy="206375"/>
          </a:xfrm>
          <a:custGeom>
            <a:avLst/>
            <a:gdLst>
              <a:gd name="T0" fmla="*/ 12 w 152"/>
              <a:gd name="T1" fmla="*/ 16 h 184"/>
              <a:gd name="T2" fmla="*/ 20 w 152"/>
              <a:gd name="T3" fmla="*/ 16 h 184"/>
              <a:gd name="T4" fmla="*/ 16 w 152"/>
              <a:gd name="T5" fmla="*/ 4 h 184"/>
              <a:gd name="T6" fmla="*/ 20 w 152"/>
              <a:gd name="T7" fmla="*/ 0 h 184"/>
              <a:gd name="T8" fmla="*/ 24 w 152"/>
              <a:gd name="T9" fmla="*/ 0 h 184"/>
              <a:gd name="T10" fmla="*/ 27 w 152"/>
              <a:gd name="T11" fmla="*/ 8 h 184"/>
              <a:gd name="T12" fmla="*/ 32 w 152"/>
              <a:gd name="T13" fmla="*/ 8 h 184"/>
              <a:gd name="T14" fmla="*/ 32 w 152"/>
              <a:gd name="T15" fmla="*/ 20 h 184"/>
              <a:gd name="T16" fmla="*/ 39 w 152"/>
              <a:gd name="T17" fmla="*/ 20 h 184"/>
              <a:gd name="T18" fmla="*/ 51 w 152"/>
              <a:gd name="T19" fmla="*/ 24 h 184"/>
              <a:gd name="T20" fmla="*/ 48 w 152"/>
              <a:gd name="T21" fmla="*/ 40 h 184"/>
              <a:gd name="T22" fmla="*/ 56 w 152"/>
              <a:gd name="T23" fmla="*/ 52 h 184"/>
              <a:gd name="T24" fmla="*/ 68 w 152"/>
              <a:gd name="T25" fmla="*/ 64 h 184"/>
              <a:gd name="T26" fmla="*/ 71 w 152"/>
              <a:gd name="T27" fmla="*/ 68 h 184"/>
              <a:gd name="T28" fmla="*/ 75 w 152"/>
              <a:gd name="T29" fmla="*/ 72 h 184"/>
              <a:gd name="T30" fmla="*/ 75 w 152"/>
              <a:gd name="T31" fmla="*/ 92 h 184"/>
              <a:gd name="T32" fmla="*/ 71 w 152"/>
              <a:gd name="T33" fmla="*/ 92 h 184"/>
              <a:gd name="T34" fmla="*/ 68 w 152"/>
              <a:gd name="T35" fmla="*/ 84 h 184"/>
              <a:gd name="T36" fmla="*/ 63 w 152"/>
              <a:gd name="T37" fmla="*/ 88 h 184"/>
              <a:gd name="T38" fmla="*/ 63 w 152"/>
              <a:gd name="T39" fmla="*/ 92 h 184"/>
              <a:gd name="T40" fmla="*/ 51 w 152"/>
              <a:gd name="T41" fmla="*/ 92 h 184"/>
              <a:gd name="T42" fmla="*/ 56 w 152"/>
              <a:gd name="T43" fmla="*/ 76 h 184"/>
              <a:gd name="T44" fmla="*/ 56 w 152"/>
              <a:gd name="T45" fmla="*/ 72 h 184"/>
              <a:gd name="T46" fmla="*/ 44 w 152"/>
              <a:gd name="T47" fmla="*/ 60 h 184"/>
              <a:gd name="T48" fmla="*/ 39 w 152"/>
              <a:gd name="T49" fmla="*/ 48 h 184"/>
              <a:gd name="T50" fmla="*/ 36 w 152"/>
              <a:gd name="T51" fmla="*/ 44 h 184"/>
              <a:gd name="T52" fmla="*/ 32 w 152"/>
              <a:gd name="T53" fmla="*/ 52 h 184"/>
              <a:gd name="T54" fmla="*/ 27 w 152"/>
              <a:gd name="T55" fmla="*/ 52 h 184"/>
              <a:gd name="T56" fmla="*/ 24 w 152"/>
              <a:gd name="T57" fmla="*/ 48 h 184"/>
              <a:gd name="T58" fmla="*/ 16 w 152"/>
              <a:gd name="T59" fmla="*/ 48 h 184"/>
              <a:gd name="T60" fmla="*/ 12 w 152"/>
              <a:gd name="T61" fmla="*/ 56 h 184"/>
              <a:gd name="T62" fmla="*/ 8 w 152"/>
              <a:gd name="T63" fmla="*/ 52 h 184"/>
              <a:gd name="T64" fmla="*/ 8 w 152"/>
              <a:gd name="T65" fmla="*/ 48 h 184"/>
              <a:gd name="T66" fmla="*/ 12 w 152"/>
              <a:gd name="T67" fmla="*/ 36 h 184"/>
              <a:gd name="T68" fmla="*/ 4 w 152"/>
              <a:gd name="T69" fmla="*/ 32 h 184"/>
              <a:gd name="T70" fmla="*/ 0 w 152"/>
              <a:gd name="T71" fmla="*/ 24 h 184"/>
              <a:gd name="T72" fmla="*/ 8 w 152"/>
              <a:gd name="T73" fmla="*/ 16 h 184"/>
              <a:gd name="T74" fmla="*/ 8 w 152"/>
              <a:gd name="T75" fmla="*/ 16 h 184"/>
              <a:gd name="T76" fmla="*/ 12 w 152"/>
              <a:gd name="T77" fmla="*/ 16 h 1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2"/>
              <a:gd name="T118" fmla="*/ 0 h 184"/>
              <a:gd name="T119" fmla="*/ 152 w 152"/>
              <a:gd name="T120" fmla="*/ 184 h 1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2" h="184">
                <a:moveTo>
                  <a:pt x="24" y="32"/>
                </a:moveTo>
                <a:lnTo>
                  <a:pt x="40" y="32"/>
                </a:lnTo>
                <a:lnTo>
                  <a:pt x="32" y="8"/>
                </a:lnTo>
                <a:lnTo>
                  <a:pt x="40" y="0"/>
                </a:lnTo>
                <a:lnTo>
                  <a:pt x="48" y="0"/>
                </a:lnTo>
                <a:lnTo>
                  <a:pt x="56" y="16"/>
                </a:lnTo>
                <a:lnTo>
                  <a:pt x="64" y="16"/>
                </a:lnTo>
                <a:lnTo>
                  <a:pt x="64" y="40"/>
                </a:lnTo>
                <a:lnTo>
                  <a:pt x="80" y="40"/>
                </a:lnTo>
                <a:lnTo>
                  <a:pt x="104" y="48"/>
                </a:lnTo>
                <a:lnTo>
                  <a:pt x="96" y="80"/>
                </a:lnTo>
                <a:lnTo>
                  <a:pt x="112" y="104"/>
                </a:lnTo>
                <a:lnTo>
                  <a:pt x="136" y="128"/>
                </a:lnTo>
                <a:lnTo>
                  <a:pt x="144" y="136"/>
                </a:lnTo>
                <a:lnTo>
                  <a:pt x="152" y="144"/>
                </a:lnTo>
                <a:lnTo>
                  <a:pt x="152" y="184"/>
                </a:lnTo>
                <a:lnTo>
                  <a:pt x="144" y="184"/>
                </a:lnTo>
                <a:lnTo>
                  <a:pt x="136" y="168"/>
                </a:lnTo>
                <a:lnTo>
                  <a:pt x="128" y="176"/>
                </a:lnTo>
                <a:lnTo>
                  <a:pt x="128" y="184"/>
                </a:lnTo>
                <a:lnTo>
                  <a:pt x="104" y="184"/>
                </a:lnTo>
                <a:lnTo>
                  <a:pt x="112" y="152"/>
                </a:lnTo>
                <a:lnTo>
                  <a:pt x="112" y="144"/>
                </a:lnTo>
                <a:lnTo>
                  <a:pt x="88" y="120"/>
                </a:lnTo>
                <a:lnTo>
                  <a:pt x="80" y="96"/>
                </a:lnTo>
                <a:lnTo>
                  <a:pt x="72" y="88"/>
                </a:lnTo>
                <a:lnTo>
                  <a:pt x="64" y="104"/>
                </a:lnTo>
                <a:lnTo>
                  <a:pt x="56" y="104"/>
                </a:lnTo>
                <a:lnTo>
                  <a:pt x="48" y="96"/>
                </a:lnTo>
                <a:lnTo>
                  <a:pt x="32" y="96"/>
                </a:lnTo>
                <a:lnTo>
                  <a:pt x="24" y="112"/>
                </a:lnTo>
                <a:lnTo>
                  <a:pt x="16" y="104"/>
                </a:lnTo>
                <a:lnTo>
                  <a:pt x="16" y="96"/>
                </a:lnTo>
                <a:lnTo>
                  <a:pt x="24" y="72"/>
                </a:lnTo>
                <a:lnTo>
                  <a:pt x="8" y="64"/>
                </a:lnTo>
                <a:lnTo>
                  <a:pt x="0" y="48"/>
                </a:lnTo>
                <a:lnTo>
                  <a:pt x="16" y="32"/>
                </a:lnTo>
                <a:lnTo>
                  <a:pt x="24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0" name="Freeform 122"/>
          <p:cNvSpPr>
            <a:spLocks/>
          </p:cNvSpPr>
          <p:nvPr/>
        </p:nvSpPr>
        <p:spPr bwMode="auto">
          <a:xfrm>
            <a:off x="6129338" y="3754438"/>
            <a:ext cx="179387" cy="106362"/>
          </a:xfrm>
          <a:custGeom>
            <a:avLst/>
            <a:gdLst>
              <a:gd name="T0" fmla="*/ 80 w 160"/>
              <a:gd name="T1" fmla="*/ 27 h 96"/>
              <a:gd name="T2" fmla="*/ 56 w 160"/>
              <a:gd name="T3" fmla="*/ 24 h 96"/>
              <a:gd name="T4" fmla="*/ 44 w 160"/>
              <a:gd name="T5" fmla="*/ 15 h 96"/>
              <a:gd name="T6" fmla="*/ 32 w 160"/>
              <a:gd name="T7" fmla="*/ 8 h 96"/>
              <a:gd name="T8" fmla="*/ 16 w 160"/>
              <a:gd name="T9" fmla="*/ 0 h 96"/>
              <a:gd name="T10" fmla="*/ 4 w 160"/>
              <a:gd name="T11" fmla="*/ 0 h 96"/>
              <a:gd name="T12" fmla="*/ 4 w 160"/>
              <a:gd name="T13" fmla="*/ 8 h 96"/>
              <a:gd name="T14" fmla="*/ 0 w 160"/>
              <a:gd name="T15" fmla="*/ 15 h 96"/>
              <a:gd name="T16" fmla="*/ 0 w 160"/>
              <a:gd name="T17" fmla="*/ 24 h 96"/>
              <a:gd name="T18" fmla="*/ 8 w 160"/>
              <a:gd name="T19" fmla="*/ 27 h 96"/>
              <a:gd name="T20" fmla="*/ 12 w 160"/>
              <a:gd name="T21" fmla="*/ 27 h 96"/>
              <a:gd name="T22" fmla="*/ 32 w 160"/>
              <a:gd name="T23" fmla="*/ 31 h 96"/>
              <a:gd name="T24" fmla="*/ 44 w 160"/>
              <a:gd name="T25" fmla="*/ 31 h 96"/>
              <a:gd name="T26" fmla="*/ 56 w 160"/>
              <a:gd name="T27" fmla="*/ 43 h 96"/>
              <a:gd name="T28" fmla="*/ 68 w 160"/>
              <a:gd name="T29" fmla="*/ 47 h 96"/>
              <a:gd name="T30" fmla="*/ 80 w 160"/>
              <a:gd name="T31" fmla="*/ 43 h 96"/>
              <a:gd name="T32" fmla="*/ 80 w 160"/>
              <a:gd name="T33" fmla="*/ 35 h 96"/>
              <a:gd name="T34" fmla="*/ 80 w 160"/>
              <a:gd name="T35" fmla="*/ 27 h 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0"/>
              <a:gd name="T55" fmla="*/ 0 h 96"/>
              <a:gd name="T56" fmla="*/ 160 w 160"/>
              <a:gd name="T57" fmla="*/ 96 h 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0" h="96">
                <a:moveTo>
                  <a:pt x="160" y="56"/>
                </a:moveTo>
                <a:lnTo>
                  <a:pt x="112" y="48"/>
                </a:lnTo>
                <a:lnTo>
                  <a:pt x="88" y="32"/>
                </a:lnTo>
                <a:lnTo>
                  <a:pt x="64" y="16"/>
                </a:lnTo>
                <a:lnTo>
                  <a:pt x="32" y="0"/>
                </a:lnTo>
                <a:lnTo>
                  <a:pt x="8" y="0"/>
                </a:lnTo>
                <a:lnTo>
                  <a:pt x="8" y="16"/>
                </a:lnTo>
                <a:lnTo>
                  <a:pt x="0" y="32"/>
                </a:lnTo>
                <a:lnTo>
                  <a:pt x="0" y="48"/>
                </a:lnTo>
                <a:lnTo>
                  <a:pt x="16" y="56"/>
                </a:lnTo>
                <a:lnTo>
                  <a:pt x="24" y="56"/>
                </a:lnTo>
                <a:lnTo>
                  <a:pt x="64" y="64"/>
                </a:lnTo>
                <a:lnTo>
                  <a:pt x="88" y="64"/>
                </a:lnTo>
                <a:lnTo>
                  <a:pt x="112" y="88"/>
                </a:lnTo>
                <a:lnTo>
                  <a:pt x="136" y="96"/>
                </a:lnTo>
                <a:lnTo>
                  <a:pt x="160" y="88"/>
                </a:lnTo>
                <a:lnTo>
                  <a:pt x="160" y="72"/>
                </a:lnTo>
                <a:lnTo>
                  <a:pt x="160" y="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1" name="Freeform 123"/>
          <p:cNvSpPr>
            <a:spLocks/>
          </p:cNvSpPr>
          <p:nvPr/>
        </p:nvSpPr>
        <p:spPr bwMode="auto">
          <a:xfrm>
            <a:off x="6335713" y="3806825"/>
            <a:ext cx="71437" cy="44450"/>
          </a:xfrm>
          <a:custGeom>
            <a:avLst/>
            <a:gdLst>
              <a:gd name="T0" fmla="*/ 32 w 64"/>
              <a:gd name="T1" fmla="*/ 4 h 40"/>
              <a:gd name="T2" fmla="*/ 24 w 64"/>
              <a:gd name="T3" fmla="*/ 4 h 40"/>
              <a:gd name="T4" fmla="*/ 16 w 64"/>
              <a:gd name="T5" fmla="*/ 4 h 40"/>
              <a:gd name="T6" fmla="*/ 12 w 64"/>
              <a:gd name="T7" fmla="*/ 0 h 40"/>
              <a:gd name="T8" fmla="*/ 8 w 64"/>
              <a:gd name="T9" fmla="*/ 0 h 40"/>
              <a:gd name="T10" fmla="*/ 0 w 64"/>
              <a:gd name="T11" fmla="*/ 8 h 40"/>
              <a:gd name="T12" fmla="*/ 0 w 64"/>
              <a:gd name="T13" fmla="*/ 12 h 40"/>
              <a:gd name="T14" fmla="*/ 4 w 64"/>
              <a:gd name="T15" fmla="*/ 20 h 40"/>
              <a:gd name="T16" fmla="*/ 32 w 64"/>
              <a:gd name="T17" fmla="*/ 15 h 40"/>
              <a:gd name="T18" fmla="*/ 32 w 64"/>
              <a:gd name="T19" fmla="*/ 4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40"/>
              <a:gd name="T32" fmla="*/ 64 w 6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40">
                <a:moveTo>
                  <a:pt x="64" y="8"/>
                </a:moveTo>
                <a:lnTo>
                  <a:pt x="48" y="8"/>
                </a:lnTo>
                <a:lnTo>
                  <a:pt x="32" y="8"/>
                </a:lnTo>
                <a:lnTo>
                  <a:pt x="24" y="0"/>
                </a:lnTo>
                <a:lnTo>
                  <a:pt x="16" y="0"/>
                </a:lnTo>
                <a:lnTo>
                  <a:pt x="0" y="16"/>
                </a:lnTo>
                <a:lnTo>
                  <a:pt x="0" y="24"/>
                </a:lnTo>
                <a:lnTo>
                  <a:pt x="8" y="40"/>
                </a:lnTo>
                <a:lnTo>
                  <a:pt x="64" y="32"/>
                </a:lnTo>
                <a:lnTo>
                  <a:pt x="6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2" name="Freeform 124"/>
          <p:cNvSpPr>
            <a:spLocks/>
          </p:cNvSpPr>
          <p:nvPr/>
        </p:nvSpPr>
        <p:spPr bwMode="auto">
          <a:xfrm>
            <a:off x="6308725" y="3851275"/>
            <a:ext cx="106363" cy="142875"/>
          </a:xfrm>
          <a:custGeom>
            <a:avLst/>
            <a:gdLst>
              <a:gd name="T0" fmla="*/ 47 w 96"/>
              <a:gd name="T1" fmla="*/ 56 h 128"/>
              <a:gd name="T2" fmla="*/ 43 w 96"/>
              <a:gd name="T3" fmla="*/ 63 h 128"/>
              <a:gd name="T4" fmla="*/ 39 w 96"/>
              <a:gd name="T5" fmla="*/ 56 h 128"/>
              <a:gd name="T6" fmla="*/ 39 w 96"/>
              <a:gd name="T7" fmla="*/ 48 h 128"/>
              <a:gd name="T8" fmla="*/ 31 w 96"/>
              <a:gd name="T9" fmla="*/ 39 h 128"/>
              <a:gd name="T10" fmla="*/ 27 w 96"/>
              <a:gd name="T11" fmla="*/ 39 h 128"/>
              <a:gd name="T12" fmla="*/ 27 w 96"/>
              <a:gd name="T13" fmla="*/ 44 h 128"/>
              <a:gd name="T14" fmla="*/ 27 w 96"/>
              <a:gd name="T15" fmla="*/ 51 h 128"/>
              <a:gd name="T16" fmla="*/ 15 w 96"/>
              <a:gd name="T17" fmla="*/ 56 h 128"/>
              <a:gd name="T18" fmla="*/ 12 w 96"/>
              <a:gd name="T19" fmla="*/ 56 h 128"/>
              <a:gd name="T20" fmla="*/ 8 w 96"/>
              <a:gd name="T21" fmla="*/ 51 h 128"/>
              <a:gd name="T22" fmla="*/ 8 w 96"/>
              <a:gd name="T23" fmla="*/ 39 h 128"/>
              <a:gd name="T24" fmla="*/ 8 w 96"/>
              <a:gd name="T25" fmla="*/ 32 h 128"/>
              <a:gd name="T26" fmla="*/ 8 w 96"/>
              <a:gd name="T27" fmla="*/ 24 h 128"/>
              <a:gd name="T28" fmla="*/ 0 w 96"/>
              <a:gd name="T29" fmla="*/ 20 h 128"/>
              <a:gd name="T30" fmla="*/ 0 w 96"/>
              <a:gd name="T31" fmla="*/ 16 h 128"/>
              <a:gd name="T32" fmla="*/ 8 w 96"/>
              <a:gd name="T33" fmla="*/ 16 h 128"/>
              <a:gd name="T34" fmla="*/ 8 w 96"/>
              <a:gd name="T35" fmla="*/ 12 h 128"/>
              <a:gd name="T36" fmla="*/ 4 w 96"/>
              <a:gd name="T37" fmla="*/ 8 h 128"/>
              <a:gd name="T38" fmla="*/ 0 w 96"/>
              <a:gd name="T39" fmla="*/ 4 h 128"/>
              <a:gd name="T40" fmla="*/ 8 w 96"/>
              <a:gd name="T41" fmla="*/ 0 h 128"/>
              <a:gd name="T42" fmla="*/ 15 w 96"/>
              <a:gd name="T43" fmla="*/ 4 h 128"/>
              <a:gd name="T44" fmla="*/ 20 w 96"/>
              <a:gd name="T45" fmla="*/ 8 h 128"/>
              <a:gd name="T46" fmla="*/ 39 w 96"/>
              <a:gd name="T47" fmla="*/ 8 h 128"/>
              <a:gd name="T48" fmla="*/ 43 w 96"/>
              <a:gd name="T49" fmla="*/ 12 h 128"/>
              <a:gd name="T50" fmla="*/ 39 w 96"/>
              <a:gd name="T51" fmla="*/ 16 h 128"/>
              <a:gd name="T52" fmla="*/ 35 w 96"/>
              <a:gd name="T53" fmla="*/ 24 h 128"/>
              <a:gd name="T54" fmla="*/ 35 w 96"/>
              <a:gd name="T55" fmla="*/ 32 h 128"/>
              <a:gd name="T56" fmla="*/ 43 w 96"/>
              <a:gd name="T57" fmla="*/ 32 h 128"/>
              <a:gd name="T58" fmla="*/ 47 w 96"/>
              <a:gd name="T59" fmla="*/ 44 h 128"/>
              <a:gd name="T60" fmla="*/ 47 w 96"/>
              <a:gd name="T61" fmla="*/ 51 h 128"/>
              <a:gd name="T62" fmla="*/ 47 w 96"/>
              <a:gd name="T63" fmla="*/ 56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"/>
              <a:gd name="T97" fmla="*/ 0 h 128"/>
              <a:gd name="T98" fmla="*/ 96 w 96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" h="128">
                <a:moveTo>
                  <a:pt x="96" y="112"/>
                </a:moveTo>
                <a:lnTo>
                  <a:pt x="88" y="128"/>
                </a:lnTo>
                <a:lnTo>
                  <a:pt x="80" y="112"/>
                </a:lnTo>
                <a:lnTo>
                  <a:pt x="80" y="96"/>
                </a:lnTo>
                <a:lnTo>
                  <a:pt x="64" y="80"/>
                </a:lnTo>
                <a:lnTo>
                  <a:pt x="56" y="80"/>
                </a:lnTo>
                <a:lnTo>
                  <a:pt x="56" y="88"/>
                </a:lnTo>
                <a:lnTo>
                  <a:pt x="56" y="104"/>
                </a:lnTo>
                <a:lnTo>
                  <a:pt x="32" y="112"/>
                </a:lnTo>
                <a:lnTo>
                  <a:pt x="24" y="112"/>
                </a:lnTo>
                <a:lnTo>
                  <a:pt x="16" y="104"/>
                </a:lnTo>
                <a:lnTo>
                  <a:pt x="16" y="80"/>
                </a:lnTo>
                <a:lnTo>
                  <a:pt x="16" y="64"/>
                </a:lnTo>
                <a:lnTo>
                  <a:pt x="16" y="48"/>
                </a:lnTo>
                <a:lnTo>
                  <a:pt x="0" y="40"/>
                </a:lnTo>
                <a:lnTo>
                  <a:pt x="0" y="32"/>
                </a:lnTo>
                <a:lnTo>
                  <a:pt x="16" y="32"/>
                </a:lnTo>
                <a:lnTo>
                  <a:pt x="16" y="24"/>
                </a:lnTo>
                <a:lnTo>
                  <a:pt x="8" y="16"/>
                </a:lnTo>
                <a:lnTo>
                  <a:pt x="0" y="8"/>
                </a:lnTo>
                <a:lnTo>
                  <a:pt x="16" y="0"/>
                </a:lnTo>
                <a:lnTo>
                  <a:pt x="32" y="8"/>
                </a:lnTo>
                <a:lnTo>
                  <a:pt x="40" y="16"/>
                </a:lnTo>
                <a:lnTo>
                  <a:pt x="80" y="16"/>
                </a:lnTo>
                <a:lnTo>
                  <a:pt x="88" y="24"/>
                </a:lnTo>
                <a:lnTo>
                  <a:pt x="80" y="32"/>
                </a:lnTo>
                <a:lnTo>
                  <a:pt x="72" y="48"/>
                </a:lnTo>
                <a:lnTo>
                  <a:pt x="72" y="64"/>
                </a:lnTo>
                <a:lnTo>
                  <a:pt x="88" y="64"/>
                </a:lnTo>
                <a:lnTo>
                  <a:pt x="96" y="88"/>
                </a:lnTo>
                <a:lnTo>
                  <a:pt x="96" y="104"/>
                </a:lnTo>
                <a:lnTo>
                  <a:pt x="96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3" name="Freeform 125"/>
          <p:cNvSpPr>
            <a:spLocks/>
          </p:cNvSpPr>
          <p:nvPr/>
        </p:nvSpPr>
        <p:spPr bwMode="auto">
          <a:xfrm>
            <a:off x="6407150" y="3806825"/>
            <a:ext cx="204788" cy="447675"/>
          </a:xfrm>
          <a:custGeom>
            <a:avLst/>
            <a:gdLst>
              <a:gd name="T0" fmla="*/ 79 w 184"/>
              <a:gd name="T1" fmla="*/ 87 h 400"/>
              <a:gd name="T2" fmla="*/ 67 w 184"/>
              <a:gd name="T3" fmla="*/ 92 h 400"/>
              <a:gd name="T4" fmla="*/ 63 w 184"/>
              <a:gd name="T5" fmla="*/ 95 h 400"/>
              <a:gd name="T6" fmla="*/ 59 w 184"/>
              <a:gd name="T7" fmla="*/ 95 h 400"/>
              <a:gd name="T8" fmla="*/ 55 w 184"/>
              <a:gd name="T9" fmla="*/ 99 h 400"/>
              <a:gd name="T10" fmla="*/ 55 w 184"/>
              <a:gd name="T11" fmla="*/ 111 h 400"/>
              <a:gd name="T12" fmla="*/ 63 w 184"/>
              <a:gd name="T13" fmla="*/ 119 h 400"/>
              <a:gd name="T14" fmla="*/ 67 w 184"/>
              <a:gd name="T15" fmla="*/ 135 h 400"/>
              <a:gd name="T16" fmla="*/ 63 w 184"/>
              <a:gd name="T17" fmla="*/ 139 h 400"/>
              <a:gd name="T18" fmla="*/ 71 w 184"/>
              <a:gd name="T19" fmla="*/ 159 h 400"/>
              <a:gd name="T20" fmla="*/ 71 w 184"/>
              <a:gd name="T21" fmla="*/ 171 h 400"/>
              <a:gd name="T22" fmla="*/ 67 w 184"/>
              <a:gd name="T23" fmla="*/ 183 h 400"/>
              <a:gd name="T24" fmla="*/ 67 w 184"/>
              <a:gd name="T25" fmla="*/ 191 h 400"/>
              <a:gd name="T26" fmla="*/ 63 w 184"/>
              <a:gd name="T27" fmla="*/ 199 h 400"/>
              <a:gd name="T28" fmla="*/ 63 w 184"/>
              <a:gd name="T29" fmla="*/ 187 h 400"/>
              <a:gd name="T30" fmla="*/ 63 w 184"/>
              <a:gd name="T31" fmla="*/ 171 h 400"/>
              <a:gd name="T32" fmla="*/ 63 w 184"/>
              <a:gd name="T33" fmla="*/ 167 h 400"/>
              <a:gd name="T34" fmla="*/ 63 w 184"/>
              <a:gd name="T35" fmla="*/ 163 h 400"/>
              <a:gd name="T36" fmla="*/ 59 w 184"/>
              <a:gd name="T37" fmla="*/ 155 h 400"/>
              <a:gd name="T38" fmla="*/ 55 w 184"/>
              <a:gd name="T39" fmla="*/ 143 h 400"/>
              <a:gd name="T40" fmla="*/ 55 w 184"/>
              <a:gd name="T41" fmla="*/ 131 h 400"/>
              <a:gd name="T42" fmla="*/ 51 w 184"/>
              <a:gd name="T43" fmla="*/ 127 h 400"/>
              <a:gd name="T44" fmla="*/ 47 w 184"/>
              <a:gd name="T45" fmla="*/ 123 h 400"/>
              <a:gd name="T46" fmla="*/ 43 w 184"/>
              <a:gd name="T47" fmla="*/ 131 h 400"/>
              <a:gd name="T48" fmla="*/ 39 w 184"/>
              <a:gd name="T49" fmla="*/ 135 h 400"/>
              <a:gd name="T50" fmla="*/ 27 w 184"/>
              <a:gd name="T51" fmla="*/ 139 h 400"/>
              <a:gd name="T52" fmla="*/ 20 w 184"/>
              <a:gd name="T53" fmla="*/ 139 h 400"/>
              <a:gd name="T54" fmla="*/ 24 w 184"/>
              <a:gd name="T55" fmla="*/ 131 h 400"/>
              <a:gd name="T56" fmla="*/ 20 w 184"/>
              <a:gd name="T57" fmla="*/ 123 h 400"/>
              <a:gd name="T58" fmla="*/ 20 w 184"/>
              <a:gd name="T59" fmla="*/ 111 h 400"/>
              <a:gd name="T60" fmla="*/ 12 w 184"/>
              <a:gd name="T61" fmla="*/ 104 h 400"/>
              <a:gd name="T62" fmla="*/ 12 w 184"/>
              <a:gd name="T63" fmla="*/ 95 h 400"/>
              <a:gd name="T64" fmla="*/ 0 w 184"/>
              <a:gd name="T65" fmla="*/ 87 h 400"/>
              <a:gd name="T66" fmla="*/ 0 w 184"/>
              <a:gd name="T67" fmla="*/ 83 h 400"/>
              <a:gd name="T68" fmla="*/ 4 w 184"/>
              <a:gd name="T69" fmla="*/ 75 h 400"/>
              <a:gd name="T70" fmla="*/ 4 w 184"/>
              <a:gd name="T71" fmla="*/ 72 h 400"/>
              <a:gd name="T72" fmla="*/ 12 w 184"/>
              <a:gd name="T73" fmla="*/ 68 h 400"/>
              <a:gd name="T74" fmla="*/ 8 w 184"/>
              <a:gd name="T75" fmla="*/ 51 h 400"/>
              <a:gd name="T76" fmla="*/ 15 w 184"/>
              <a:gd name="T77" fmla="*/ 51 h 400"/>
              <a:gd name="T78" fmla="*/ 15 w 184"/>
              <a:gd name="T79" fmla="*/ 48 h 400"/>
              <a:gd name="T80" fmla="*/ 20 w 184"/>
              <a:gd name="T81" fmla="*/ 44 h 400"/>
              <a:gd name="T82" fmla="*/ 32 w 184"/>
              <a:gd name="T83" fmla="*/ 12 h 400"/>
              <a:gd name="T84" fmla="*/ 43 w 184"/>
              <a:gd name="T85" fmla="*/ 8 h 400"/>
              <a:gd name="T86" fmla="*/ 51 w 184"/>
              <a:gd name="T87" fmla="*/ 0 h 400"/>
              <a:gd name="T88" fmla="*/ 59 w 184"/>
              <a:gd name="T89" fmla="*/ 0 h 400"/>
              <a:gd name="T90" fmla="*/ 63 w 184"/>
              <a:gd name="T91" fmla="*/ 12 h 400"/>
              <a:gd name="T92" fmla="*/ 67 w 184"/>
              <a:gd name="T93" fmla="*/ 27 h 400"/>
              <a:gd name="T94" fmla="*/ 55 w 184"/>
              <a:gd name="T95" fmla="*/ 36 h 400"/>
              <a:gd name="T96" fmla="*/ 55 w 184"/>
              <a:gd name="T97" fmla="*/ 48 h 400"/>
              <a:gd name="T98" fmla="*/ 63 w 184"/>
              <a:gd name="T99" fmla="*/ 48 h 400"/>
              <a:gd name="T100" fmla="*/ 71 w 184"/>
              <a:gd name="T101" fmla="*/ 60 h 400"/>
              <a:gd name="T102" fmla="*/ 71 w 184"/>
              <a:gd name="T103" fmla="*/ 68 h 400"/>
              <a:gd name="T104" fmla="*/ 79 w 184"/>
              <a:gd name="T105" fmla="*/ 68 h 400"/>
              <a:gd name="T106" fmla="*/ 79 w 184"/>
              <a:gd name="T107" fmla="*/ 72 h 400"/>
              <a:gd name="T108" fmla="*/ 86 w 184"/>
              <a:gd name="T109" fmla="*/ 75 h 400"/>
              <a:gd name="T110" fmla="*/ 90 w 184"/>
              <a:gd name="T111" fmla="*/ 80 h 400"/>
              <a:gd name="T112" fmla="*/ 86 w 184"/>
              <a:gd name="T113" fmla="*/ 80 h 400"/>
              <a:gd name="T114" fmla="*/ 79 w 184"/>
              <a:gd name="T115" fmla="*/ 87 h 4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"/>
              <a:gd name="T175" fmla="*/ 0 h 400"/>
              <a:gd name="T176" fmla="*/ 184 w 184"/>
              <a:gd name="T177" fmla="*/ 400 h 4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" h="400">
                <a:moveTo>
                  <a:pt x="160" y="176"/>
                </a:moveTo>
                <a:lnTo>
                  <a:pt x="136" y="184"/>
                </a:lnTo>
                <a:lnTo>
                  <a:pt x="128" y="192"/>
                </a:lnTo>
                <a:lnTo>
                  <a:pt x="120" y="192"/>
                </a:lnTo>
                <a:lnTo>
                  <a:pt x="112" y="200"/>
                </a:lnTo>
                <a:lnTo>
                  <a:pt x="112" y="224"/>
                </a:lnTo>
                <a:lnTo>
                  <a:pt x="128" y="240"/>
                </a:lnTo>
                <a:lnTo>
                  <a:pt x="136" y="272"/>
                </a:lnTo>
                <a:lnTo>
                  <a:pt x="128" y="280"/>
                </a:lnTo>
                <a:lnTo>
                  <a:pt x="144" y="320"/>
                </a:lnTo>
                <a:lnTo>
                  <a:pt x="144" y="344"/>
                </a:lnTo>
                <a:lnTo>
                  <a:pt x="136" y="368"/>
                </a:lnTo>
                <a:lnTo>
                  <a:pt x="136" y="384"/>
                </a:lnTo>
                <a:lnTo>
                  <a:pt x="128" y="400"/>
                </a:lnTo>
                <a:lnTo>
                  <a:pt x="128" y="376"/>
                </a:lnTo>
                <a:lnTo>
                  <a:pt x="128" y="344"/>
                </a:lnTo>
                <a:lnTo>
                  <a:pt x="128" y="336"/>
                </a:lnTo>
                <a:lnTo>
                  <a:pt x="128" y="328"/>
                </a:lnTo>
                <a:lnTo>
                  <a:pt x="120" y="312"/>
                </a:lnTo>
                <a:lnTo>
                  <a:pt x="112" y="288"/>
                </a:lnTo>
                <a:lnTo>
                  <a:pt x="112" y="264"/>
                </a:lnTo>
                <a:lnTo>
                  <a:pt x="104" y="256"/>
                </a:lnTo>
                <a:lnTo>
                  <a:pt x="96" y="248"/>
                </a:lnTo>
                <a:lnTo>
                  <a:pt x="88" y="264"/>
                </a:lnTo>
                <a:lnTo>
                  <a:pt x="80" y="272"/>
                </a:lnTo>
                <a:lnTo>
                  <a:pt x="56" y="280"/>
                </a:lnTo>
                <a:lnTo>
                  <a:pt x="40" y="280"/>
                </a:lnTo>
                <a:lnTo>
                  <a:pt x="48" y="264"/>
                </a:lnTo>
                <a:lnTo>
                  <a:pt x="40" y="248"/>
                </a:lnTo>
                <a:lnTo>
                  <a:pt x="40" y="224"/>
                </a:lnTo>
                <a:lnTo>
                  <a:pt x="24" y="208"/>
                </a:lnTo>
                <a:lnTo>
                  <a:pt x="24" y="192"/>
                </a:lnTo>
                <a:lnTo>
                  <a:pt x="0" y="176"/>
                </a:lnTo>
                <a:lnTo>
                  <a:pt x="0" y="168"/>
                </a:lnTo>
                <a:lnTo>
                  <a:pt x="8" y="152"/>
                </a:lnTo>
                <a:lnTo>
                  <a:pt x="8" y="144"/>
                </a:lnTo>
                <a:lnTo>
                  <a:pt x="24" y="136"/>
                </a:lnTo>
                <a:lnTo>
                  <a:pt x="16" y="104"/>
                </a:lnTo>
                <a:lnTo>
                  <a:pt x="32" y="104"/>
                </a:lnTo>
                <a:lnTo>
                  <a:pt x="32" y="96"/>
                </a:lnTo>
                <a:lnTo>
                  <a:pt x="40" y="88"/>
                </a:lnTo>
                <a:lnTo>
                  <a:pt x="64" y="24"/>
                </a:lnTo>
                <a:lnTo>
                  <a:pt x="88" y="16"/>
                </a:lnTo>
                <a:lnTo>
                  <a:pt x="104" y="0"/>
                </a:lnTo>
                <a:lnTo>
                  <a:pt x="120" y="0"/>
                </a:lnTo>
                <a:lnTo>
                  <a:pt x="128" y="24"/>
                </a:lnTo>
                <a:lnTo>
                  <a:pt x="136" y="56"/>
                </a:lnTo>
                <a:lnTo>
                  <a:pt x="112" y="72"/>
                </a:lnTo>
                <a:lnTo>
                  <a:pt x="112" y="96"/>
                </a:lnTo>
                <a:lnTo>
                  <a:pt x="128" y="96"/>
                </a:lnTo>
                <a:lnTo>
                  <a:pt x="144" y="120"/>
                </a:lnTo>
                <a:lnTo>
                  <a:pt x="144" y="136"/>
                </a:lnTo>
                <a:lnTo>
                  <a:pt x="160" y="136"/>
                </a:lnTo>
                <a:lnTo>
                  <a:pt x="160" y="144"/>
                </a:lnTo>
                <a:lnTo>
                  <a:pt x="176" y="152"/>
                </a:lnTo>
                <a:lnTo>
                  <a:pt x="184" y="160"/>
                </a:lnTo>
                <a:lnTo>
                  <a:pt x="176" y="160"/>
                </a:lnTo>
                <a:lnTo>
                  <a:pt x="160" y="17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4" name="Freeform 126"/>
          <p:cNvSpPr>
            <a:spLocks/>
          </p:cNvSpPr>
          <p:nvPr/>
        </p:nvSpPr>
        <p:spPr bwMode="auto">
          <a:xfrm>
            <a:off x="6584950" y="4333875"/>
            <a:ext cx="98425" cy="125413"/>
          </a:xfrm>
          <a:custGeom>
            <a:avLst/>
            <a:gdLst>
              <a:gd name="T0" fmla="*/ 27 w 88"/>
              <a:gd name="T1" fmla="*/ 8 h 112"/>
              <a:gd name="T2" fmla="*/ 32 w 88"/>
              <a:gd name="T3" fmla="*/ 20 h 112"/>
              <a:gd name="T4" fmla="*/ 36 w 88"/>
              <a:gd name="T5" fmla="*/ 36 h 112"/>
              <a:gd name="T6" fmla="*/ 39 w 88"/>
              <a:gd name="T7" fmla="*/ 40 h 112"/>
              <a:gd name="T8" fmla="*/ 44 w 88"/>
              <a:gd name="T9" fmla="*/ 48 h 112"/>
              <a:gd name="T10" fmla="*/ 44 w 88"/>
              <a:gd name="T11" fmla="*/ 56 h 112"/>
              <a:gd name="T12" fmla="*/ 39 w 88"/>
              <a:gd name="T13" fmla="*/ 56 h 112"/>
              <a:gd name="T14" fmla="*/ 32 w 88"/>
              <a:gd name="T15" fmla="*/ 51 h 112"/>
              <a:gd name="T16" fmla="*/ 24 w 88"/>
              <a:gd name="T17" fmla="*/ 44 h 112"/>
              <a:gd name="T18" fmla="*/ 20 w 88"/>
              <a:gd name="T19" fmla="*/ 44 h 112"/>
              <a:gd name="T20" fmla="*/ 16 w 88"/>
              <a:gd name="T21" fmla="*/ 40 h 112"/>
              <a:gd name="T22" fmla="*/ 12 w 88"/>
              <a:gd name="T23" fmla="*/ 32 h 112"/>
              <a:gd name="T24" fmla="*/ 8 w 88"/>
              <a:gd name="T25" fmla="*/ 28 h 112"/>
              <a:gd name="T26" fmla="*/ 4 w 88"/>
              <a:gd name="T27" fmla="*/ 16 h 112"/>
              <a:gd name="T28" fmla="*/ 4 w 88"/>
              <a:gd name="T29" fmla="*/ 8 h 112"/>
              <a:gd name="T30" fmla="*/ 0 w 88"/>
              <a:gd name="T31" fmla="*/ 0 h 112"/>
              <a:gd name="T32" fmla="*/ 8 w 88"/>
              <a:gd name="T33" fmla="*/ 0 h 112"/>
              <a:gd name="T34" fmla="*/ 12 w 88"/>
              <a:gd name="T35" fmla="*/ 8 h 112"/>
              <a:gd name="T36" fmla="*/ 16 w 88"/>
              <a:gd name="T37" fmla="*/ 8 h 112"/>
              <a:gd name="T38" fmla="*/ 27 w 88"/>
              <a:gd name="T39" fmla="*/ 8 h 1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"/>
              <a:gd name="T61" fmla="*/ 0 h 112"/>
              <a:gd name="T62" fmla="*/ 88 w 88"/>
              <a:gd name="T63" fmla="*/ 112 h 1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" h="112">
                <a:moveTo>
                  <a:pt x="56" y="16"/>
                </a:moveTo>
                <a:lnTo>
                  <a:pt x="64" y="40"/>
                </a:lnTo>
                <a:lnTo>
                  <a:pt x="72" y="72"/>
                </a:lnTo>
                <a:lnTo>
                  <a:pt x="80" y="80"/>
                </a:lnTo>
                <a:lnTo>
                  <a:pt x="88" y="96"/>
                </a:lnTo>
                <a:lnTo>
                  <a:pt x="88" y="112"/>
                </a:lnTo>
                <a:lnTo>
                  <a:pt x="80" y="112"/>
                </a:lnTo>
                <a:lnTo>
                  <a:pt x="64" y="104"/>
                </a:lnTo>
                <a:lnTo>
                  <a:pt x="48" y="88"/>
                </a:lnTo>
                <a:lnTo>
                  <a:pt x="40" y="88"/>
                </a:lnTo>
                <a:lnTo>
                  <a:pt x="32" y="80"/>
                </a:lnTo>
                <a:lnTo>
                  <a:pt x="24" y="64"/>
                </a:lnTo>
                <a:lnTo>
                  <a:pt x="16" y="56"/>
                </a:lnTo>
                <a:lnTo>
                  <a:pt x="8" y="32"/>
                </a:lnTo>
                <a:lnTo>
                  <a:pt x="8" y="16"/>
                </a:lnTo>
                <a:lnTo>
                  <a:pt x="0" y="0"/>
                </a:lnTo>
                <a:lnTo>
                  <a:pt x="16" y="0"/>
                </a:lnTo>
                <a:lnTo>
                  <a:pt x="24" y="16"/>
                </a:lnTo>
                <a:lnTo>
                  <a:pt x="32" y="16"/>
                </a:lnTo>
                <a:lnTo>
                  <a:pt x="56" y="1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5" name="Freeform 127"/>
          <p:cNvSpPr>
            <a:spLocks/>
          </p:cNvSpPr>
          <p:nvPr/>
        </p:nvSpPr>
        <p:spPr bwMode="auto">
          <a:xfrm>
            <a:off x="6638925" y="4137025"/>
            <a:ext cx="125413" cy="107950"/>
          </a:xfrm>
          <a:custGeom>
            <a:avLst/>
            <a:gdLst>
              <a:gd name="T0" fmla="*/ 51 w 112"/>
              <a:gd name="T1" fmla="*/ 8 h 96"/>
              <a:gd name="T2" fmla="*/ 56 w 112"/>
              <a:gd name="T3" fmla="*/ 16 h 96"/>
              <a:gd name="T4" fmla="*/ 51 w 112"/>
              <a:gd name="T5" fmla="*/ 28 h 96"/>
              <a:gd name="T6" fmla="*/ 40 w 112"/>
              <a:gd name="T7" fmla="*/ 28 h 96"/>
              <a:gd name="T8" fmla="*/ 36 w 112"/>
              <a:gd name="T9" fmla="*/ 32 h 96"/>
              <a:gd name="T10" fmla="*/ 36 w 112"/>
              <a:gd name="T11" fmla="*/ 40 h 96"/>
              <a:gd name="T12" fmla="*/ 28 w 112"/>
              <a:gd name="T13" fmla="*/ 44 h 96"/>
              <a:gd name="T14" fmla="*/ 24 w 112"/>
              <a:gd name="T15" fmla="*/ 44 h 96"/>
              <a:gd name="T16" fmla="*/ 24 w 112"/>
              <a:gd name="T17" fmla="*/ 48 h 96"/>
              <a:gd name="T18" fmla="*/ 16 w 112"/>
              <a:gd name="T19" fmla="*/ 48 h 96"/>
              <a:gd name="T20" fmla="*/ 8 w 112"/>
              <a:gd name="T21" fmla="*/ 44 h 96"/>
              <a:gd name="T22" fmla="*/ 4 w 112"/>
              <a:gd name="T23" fmla="*/ 36 h 96"/>
              <a:gd name="T24" fmla="*/ 4 w 112"/>
              <a:gd name="T25" fmla="*/ 32 h 96"/>
              <a:gd name="T26" fmla="*/ 4 w 112"/>
              <a:gd name="T27" fmla="*/ 20 h 96"/>
              <a:gd name="T28" fmla="*/ 0 w 112"/>
              <a:gd name="T29" fmla="*/ 16 h 96"/>
              <a:gd name="T30" fmla="*/ 0 w 112"/>
              <a:gd name="T31" fmla="*/ 12 h 96"/>
              <a:gd name="T32" fmla="*/ 4 w 112"/>
              <a:gd name="T33" fmla="*/ 8 h 96"/>
              <a:gd name="T34" fmla="*/ 8 w 112"/>
              <a:gd name="T35" fmla="*/ 4 h 96"/>
              <a:gd name="T36" fmla="*/ 12 w 112"/>
              <a:gd name="T37" fmla="*/ 0 h 96"/>
              <a:gd name="T38" fmla="*/ 28 w 112"/>
              <a:gd name="T39" fmla="*/ 8 h 96"/>
              <a:gd name="T40" fmla="*/ 40 w 112"/>
              <a:gd name="T41" fmla="*/ 8 h 96"/>
              <a:gd name="T42" fmla="*/ 40 w 112"/>
              <a:gd name="T43" fmla="*/ 4 h 96"/>
              <a:gd name="T44" fmla="*/ 44 w 112"/>
              <a:gd name="T45" fmla="*/ 0 h 96"/>
              <a:gd name="T46" fmla="*/ 48 w 112"/>
              <a:gd name="T47" fmla="*/ 8 h 96"/>
              <a:gd name="T48" fmla="*/ 51 w 112"/>
              <a:gd name="T49" fmla="*/ 8 h 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"/>
              <a:gd name="T76" fmla="*/ 0 h 96"/>
              <a:gd name="T77" fmla="*/ 112 w 112"/>
              <a:gd name="T78" fmla="*/ 96 h 9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" h="96">
                <a:moveTo>
                  <a:pt x="104" y="16"/>
                </a:moveTo>
                <a:lnTo>
                  <a:pt x="112" y="32"/>
                </a:lnTo>
                <a:lnTo>
                  <a:pt x="104" y="56"/>
                </a:lnTo>
                <a:lnTo>
                  <a:pt x="80" y="56"/>
                </a:lnTo>
                <a:lnTo>
                  <a:pt x="72" y="64"/>
                </a:lnTo>
                <a:lnTo>
                  <a:pt x="72" y="80"/>
                </a:lnTo>
                <a:lnTo>
                  <a:pt x="56" y="88"/>
                </a:lnTo>
                <a:lnTo>
                  <a:pt x="48" y="88"/>
                </a:lnTo>
                <a:lnTo>
                  <a:pt x="48" y="96"/>
                </a:lnTo>
                <a:lnTo>
                  <a:pt x="32" y="96"/>
                </a:lnTo>
                <a:lnTo>
                  <a:pt x="16" y="88"/>
                </a:lnTo>
                <a:lnTo>
                  <a:pt x="8" y="72"/>
                </a:lnTo>
                <a:lnTo>
                  <a:pt x="8" y="64"/>
                </a:lnTo>
                <a:lnTo>
                  <a:pt x="8" y="40"/>
                </a:lnTo>
                <a:lnTo>
                  <a:pt x="0" y="32"/>
                </a:ln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  <a:lnTo>
                  <a:pt x="56" y="16"/>
                </a:lnTo>
                <a:lnTo>
                  <a:pt x="80" y="16"/>
                </a:lnTo>
                <a:lnTo>
                  <a:pt x="80" y="8"/>
                </a:lnTo>
                <a:lnTo>
                  <a:pt x="88" y="0"/>
                </a:lnTo>
                <a:lnTo>
                  <a:pt x="96" y="16"/>
                </a:lnTo>
                <a:lnTo>
                  <a:pt x="104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6" name="Freeform 128"/>
          <p:cNvSpPr>
            <a:spLocks/>
          </p:cNvSpPr>
          <p:nvPr/>
        </p:nvSpPr>
        <p:spPr bwMode="auto">
          <a:xfrm>
            <a:off x="6638925" y="3932238"/>
            <a:ext cx="160338" cy="357187"/>
          </a:xfrm>
          <a:custGeom>
            <a:avLst/>
            <a:gdLst>
              <a:gd name="T0" fmla="*/ 59 w 144"/>
              <a:gd name="T1" fmla="*/ 20 h 320"/>
              <a:gd name="T2" fmla="*/ 55 w 144"/>
              <a:gd name="T3" fmla="*/ 24 h 320"/>
              <a:gd name="T4" fmla="*/ 47 w 144"/>
              <a:gd name="T5" fmla="*/ 27 h 320"/>
              <a:gd name="T6" fmla="*/ 43 w 144"/>
              <a:gd name="T7" fmla="*/ 36 h 320"/>
              <a:gd name="T8" fmla="*/ 39 w 144"/>
              <a:gd name="T9" fmla="*/ 36 h 320"/>
              <a:gd name="T10" fmla="*/ 36 w 144"/>
              <a:gd name="T11" fmla="*/ 44 h 320"/>
              <a:gd name="T12" fmla="*/ 36 w 144"/>
              <a:gd name="T13" fmla="*/ 56 h 320"/>
              <a:gd name="T14" fmla="*/ 39 w 144"/>
              <a:gd name="T15" fmla="*/ 56 h 320"/>
              <a:gd name="T16" fmla="*/ 51 w 144"/>
              <a:gd name="T17" fmla="*/ 71 h 320"/>
              <a:gd name="T18" fmla="*/ 55 w 144"/>
              <a:gd name="T19" fmla="*/ 75 h 320"/>
              <a:gd name="T20" fmla="*/ 59 w 144"/>
              <a:gd name="T21" fmla="*/ 83 h 320"/>
              <a:gd name="T22" fmla="*/ 67 w 144"/>
              <a:gd name="T23" fmla="*/ 91 h 320"/>
              <a:gd name="T24" fmla="*/ 71 w 144"/>
              <a:gd name="T25" fmla="*/ 111 h 320"/>
              <a:gd name="T26" fmla="*/ 67 w 144"/>
              <a:gd name="T27" fmla="*/ 122 h 320"/>
              <a:gd name="T28" fmla="*/ 67 w 144"/>
              <a:gd name="T29" fmla="*/ 131 h 320"/>
              <a:gd name="T30" fmla="*/ 59 w 144"/>
              <a:gd name="T31" fmla="*/ 134 h 320"/>
              <a:gd name="T32" fmla="*/ 47 w 144"/>
              <a:gd name="T33" fmla="*/ 139 h 320"/>
              <a:gd name="T34" fmla="*/ 47 w 144"/>
              <a:gd name="T35" fmla="*/ 143 h 320"/>
              <a:gd name="T36" fmla="*/ 43 w 144"/>
              <a:gd name="T37" fmla="*/ 150 h 320"/>
              <a:gd name="T38" fmla="*/ 36 w 144"/>
              <a:gd name="T39" fmla="*/ 150 h 320"/>
              <a:gd name="T40" fmla="*/ 27 w 144"/>
              <a:gd name="T41" fmla="*/ 158 h 320"/>
              <a:gd name="T42" fmla="*/ 24 w 144"/>
              <a:gd name="T43" fmla="*/ 158 h 320"/>
              <a:gd name="T44" fmla="*/ 24 w 144"/>
              <a:gd name="T45" fmla="*/ 143 h 320"/>
              <a:gd name="T46" fmla="*/ 24 w 144"/>
              <a:gd name="T47" fmla="*/ 139 h 320"/>
              <a:gd name="T48" fmla="*/ 24 w 144"/>
              <a:gd name="T49" fmla="*/ 134 h 320"/>
              <a:gd name="T50" fmla="*/ 27 w 144"/>
              <a:gd name="T51" fmla="*/ 134 h 320"/>
              <a:gd name="T52" fmla="*/ 36 w 144"/>
              <a:gd name="T53" fmla="*/ 131 h 320"/>
              <a:gd name="T54" fmla="*/ 36 w 144"/>
              <a:gd name="T55" fmla="*/ 122 h 320"/>
              <a:gd name="T56" fmla="*/ 39 w 144"/>
              <a:gd name="T57" fmla="*/ 119 h 320"/>
              <a:gd name="T58" fmla="*/ 51 w 144"/>
              <a:gd name="T59" fmla="*/ 119 h 320"/>
              <a:gd name="T60" fmla="*/ 55 w 144"/>
              <a:gd name="T61" fmla="*/ 107 h 320"/>
              <a:gd name="T62" fmla="*/ 51 w 144"/>
              <a:gd name="T63" fmla="*/ 99 h 320"/>
              <a:gd name="T64" fmla="*/ 51 w 144"/>
              <a:gd name="T65" fmla="*/ 79 h 320"/>
              <a:gd name="T66" fmla="*/ 47 w 144"/>
              <a:gd name="T67" fmla="*/ 75 h 320"/>
              <a:gd name="T68" fmla="*/ 43 w 144"/>
              <a:gd name="T69" fmla="*/ 71 h 320"/>
              <a:gd name="T70" fmla="*/ 32 w 144"/>
              <a:gd name="T71" fmla="*/ 59 h 320"/>
              <a:gd name="T72" fmla="*/ 24 w 144"/>
              <a:gd name="T73" fmla="*/ 48 h 320"/>
              <a:gd name="T74" fmla="*/ 27 w 144"/>
              <a:gd name="T75" fmla="*/ 32 h 320"/>
              <a:gd name="T76" fmla="*/ 15 w 144"/>
              <a:gd name="T77" fmla="*/ 27 h 320"/>
              <a:gd name="T78" fmla="*/ 8 w 144"/>
              <a:gd name="T79" fmla="*/ 27 h 320"/>
              <a:gd name="T80" fmla="*/ 8 w 144"/>
              <a:gd name="T81" fmla="*/ 16 h 320"/>
              <a:gd name="T82" fmla="*/ 4 w 144"/>
              <a:gd name="T83" fmla="*/ 16 h 320"/>
              <a:gd name="T84" fmla="*/ 0 w 144"/>
              <a:gd name="T85" fmla="*/ 8 h 320"/>
              <a:gd name="T86" fmla="*/ 4 w 144"/>
              <a:gd name="T87" fmla="*/ 4 h 320"/>
              <a:gd name="T88" fmla="*/ 12 w 144"/>
              <a:gd name="T89" fmla="*/ 8 h 320"/>
              <a:gd name="T90" fmla="*/ 24 w 144"/>
              <a:gd name="T91" fmla="*/ 8 h 320"/>
              <a:gd name="T92" fmla="*/ 27 w 144"/>
              <a:gd name="T93" fmla="*/ 0 h 320"/>
              <a:gd name="T94" fmla="*/ 36 w 144"/>
              <a:gd name="T95" fmla="*/ 4 h 320"/>
              <a:gd name="T96" fmla="*/ 43 w 144"/>
              <a:gd name="T97" fmla="*/ 4 h 320"/>
              <a:gd name="T98" fmla="*/ 47 w 144"/>
              <a:gd name="T99" fmla="*/ 8 h 320"/>
              <a:gd name="T100" fmla="*/ 43 w 144"/>
              <a:gd name="T101" fmla="*/ 12 h 320"/>
              <a:gd name="T102" fmla="*/ 51 w 144"/>
              <a:gd name="T103" fmla="*/ 20 h 320"/>
              <a:gd name="T104" fmla="*/ 55 w 144"/>
              <a:gd name="T105" fmla="*/ 20 h 320"/>
              <a:gd name="T106" fmla="*/ 59 w 144"/>
              <a:gd name="T107" fmla="*/ 20 h 3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4"/>
              <a:gd name="T163" fmla="*/ 0 h 320"/>
              <a:gd name="T164" fmla="*/ 144 w 144"/>
              <a:gd name="T165" fmla="*/ 320 h 3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4" h="320">
                <a:moveTo>
                  <a:pt x="120" y="40"/>
                </a:moveTo>
                <a:lnTo>
                  <a:pt x="112" y="48"/>
                </a:lnTo>
                <a:lnTo>
                  <a:pt x="96" y="56"/>
                </a:lnTo>
                <a:lnTo>
                  <a:pt x="88" y="72"/>
                </a:lnTo>
                <a:lnTo>
                  <a:pt x="80" y="72"/>
                </a:lnTo>
                <a:lnTo>
                  <a:pt x="72" y="88"/>
                </a:lnTo>
                <a:lnTo>
                  <a:pt x="72" y="112"/>
                </a:lnTo>
                <a:lnTo>
                  <a:pt x="80" y="112"/>
                </a:lnTo>
                <a:lnTo>
                  <a:pt x="104" y="144"/>
                </a:lnTo>
                <a:lnTo>
                  <a:pt x="112" y="152"/>
                </a:lnTo>
                <a:lnTo>
                  <a:pt x="120" y="168"/>
                </a:lnTo>
                <a:lnTo>
                  <a:pt x="136" y="184"/>
                </a:lnTo>
                <a:lnTo>
                  <a:pt x="144" y="224"/>
                </a:lnTo>
                <a:lnTo>
                  <a:pt x="136" y="248"/>
                </a:lnTo>
                <a:lnTo>
                  <a:pt x="136" y="264"/>
                </a:lnTo>
                <a:lnTo>
                  <a:pt x="120" y="272"/>
                </a:lnTo>
                <a:lnTo>
                  <a:pt x="96" y="280"/>
                </a:lnTo>
                <a:lnTo>
                  <a:pt x="96" y="288"/>
                </a:lnTo>
                <a:lnTo>
                  <a:pt x="88" y="304"/>
                </a:lnTo>
                <a:lnTo>
                  <a:pt x="72" y="304"/>
                </a:lnTo>
                <a:lnTo>
                  <a:pt x="56" y="320"/>
                </a:lnTo>
                <a:lnTo>
                  <a:pt x="48" y="320"/>
                </a:lnTo>
                <a:lnTo>
                  <a:pt x="48" y="288"/>
                </a:lnTo>
                <a:lnTo>
                  <a:pt x="48" y="280"/>
                </a:lnTo>
                <a:lnTo>
                  <a:pt x="48" y="272"/>
                </a:lnTo>
                <a:lnTo>
                  <a:pt x="56" y="272"/>
                </a:lnTo>
                <a:lnTo>
                  <a:pt x="72" y="264"/>
                </a:lnTo>
                <a:lnTo>
                  <a:pt x="72" y="248"/>
                </a:lnTo>
                <a:lnTo>
                  <a:pt x="80" y="240"/>
                </a:lnTo>
                <a:lnTo>
                  <a:pt x="104" y="240"/>
                </a:lnTo>
                <a:lnTo>
                  <a:pt x="112" y="216"/>
                </a:lnTo>
                <a:lnTo>
                  <a:pt x="104" y="200"/>
                </a:lnTo>
                <a:lnTo>
                  <a:pt x="104" y="160"/>
                </a:lnTo>
                <a:lnTo>
                  <a:pt x="96" y="152"/>
                </a:lnTo>
                <a:lnTo>
                  <a:pt x="88" y="144"/>
                </a:lnTo>
                <a:lnTo>
                  <a:pt x="64" y="120"/>
                </a:lnTo>
                <a:lnTo>
                  <a:pt x="48" y="96"/>
                </a:lnTo>
                <a:lnTo>
                  <a:pt x="56" y="64"/>
                </a:lnTo>
                <a:lnTo>
                  <a:pt x="32" y="56"/>
                </a:lnTo>
                <a:lnTo>
                  <a:pt x="16" y="56"/>
                </a:lnTo>
                <a:lnTo>
                  <a:pt x="16" y="32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lnTo>
                  <a:pt x="24" y="16"/>
                </a:lnTo>
                <a:lnTo>
                  <a:pt x="48" y="16"/>
                </a:lnTo>
                <a:lnTo>
                  <a:pt x="56" y="0"/>
                </a:lnTo>
                <a:lnTo>
                  <a:pt x="72" y="8"/>
                </a:lnTo>
                <a:lnTo>
                  <a:pt x="88" y="8"/>
                </a:lnTo>
                <a:lnTo>
                  <a:pt x="96" y="16"/>
                </a:lnTo>
                <a:lnTo>
                  <a:pt x="88" y="24"/>
                </a:lnTo>
                <a:lnTo>
                  <a:pt x="104" y="40"/>
                </a:lnTo>
                <a:lnTo>
                  <a:pt x="112" y="40"/>
                </a:lnTo>
                <a:lnTo>
                  <a:pt x="120" y="4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7" name="Freeform 129"/>
          <p:cNvSpPr>
            <a:spLocks/>
          </p:cNvSpPr>
          <p:nvPr/>
        </p:nvSpPr>
        <p:spPr bwMode="auto">
          <a:xfrm>
            <a:off x="6532563" y="4003675"/>
            <a:ext cx="177800" cy="349250"/>
          </a:xfrm>
          <a:custGeom>
            <a:avLst/>
            <a:gdLst>
              <a:gd name="T0" fmla="*/ 24 w 160"/>
              <a:gd name="T1" fmla="*/ 0 h 312"/>
              <a:gd name="T2" fmla="*/ 12 w 160"/>
              <a:gd name="T3" fmla="*/ 4 h 312"/>
              <a:gd name="T4" fmla="*/ 8 w 160"/>
              <a:gd name="T5" fmla="*/ 8 h 312"/>
              <a:gd name="T6" fmla="*/ 4 w 160"/>
              <a:gd name="T7" fmla="*/ 8 h 312"/>
              <a:gd name="T8" fmla="*/ 0 w 160"/>
              <a:gd name="T9" fmla="*/ 12 h 312"/>
              <a:gd name="T10" fmla="*/ 0 w 160"/>
              <a:gd name="T11" fmla="*/ 24 h 312"/>
              <a:gd name="T12" fmla="*/ 8 w 160"/>
              <a:gd name="T13" fmla="*/ 32 h 312"/>
              <a:gd name="T14" fmla="*/ 12 w 160"/>
              <a:gd name="T15" fmla="*/ 48 h 312"/>
              <a:gd name="T16" fmla="*/ 8 w 160"/>
              <a:gd name="T17" fmla="*/ 51 h 312"/>
              <a:gd name="T18" fmla="*/ 15 w 160"/>
              <a:gd name="T19" fmla="*/ 72 h 312"/>
              <a:gd name="T20" fmla="*/ 15 w 160"/>
              <a:gd name="T21" fmla="*/ 83 h 312"/>
              <a:gd name="T22" fmla="*/ 12 w 160"/>
              <a:gd name="T23" fmla="*/ 95 h 312"/>
              <a:gd name="T24" fmla="*/ 12 w 160"/>
              <a:gd name="T25" fmla="*/ 104 h 312"/>
              <a:gd name="T26" fmla="*/ 8 w 160"/>
              <a:gd name="T27" fmla="*/ 111 h 312"/>
              <a:gd name="T28" fmla="*/ 8 w 160"/>
              <a:gd name="T29" fmla="*/ 116 h 312"/>
              <a:gd name="T30" fmla="*/ 8 w 160"/>
              <a:gd name="T31" fmla="*/ 119 h 312"/>
              <a:gd name="T32" fmla="*/ 8 w 160"/>
              <a:gd name="T33" fmla="*/ 131 h 312"/>
              <a:gd name="T34" fmla="*/ 12 w 160"/>
              <a:gd name="T35" fmla="*/ 131 h 312"/>
              <a:gd name="T36" fmla="*/ 20 w 160"/>
              <a:gd name="T37" fmla="*/ 139 h 312"/>
              <a:gd name="T38" fmla="*/ 24 w 160"/>
              <a:gd name="T39" fmla="*/ 147 h 312"/>
              <a:gd name="T40" fmla="*/ 31 w 160"/>
              <a:gd name="T41" fmla="*/ 147 h 312"/>
              <a:gd name="T42" fmla="*/ 35 w 160"/>
              <a:gd name="T43" fmla="*/ 155 h 312"/>
              <a:gd name="T44" fmla="*/ 39 w 160"/>
              <a:gd name="T45" fmla="*/ 155 h 312"/>
              <a:gd name="T46" fmla="*/ 51 w 160"/>
              <a:gd name="T47" fmla="*/ 155 h 312"/>
              <a:gd name="T48" fmla="*/ 47 w 160"/>
              <a:gd name="T49" fmla="*/ 151 h 312"/>
              <a:gd name="T50" fmla="*/ 39 w 160"/>
              <a:gd name="T51" fmla="*/ 143 h 312"/>
              <a:gd name="T52" fmla="*/ 31 w 160"/>
              <a:gd name="T53" fmla="*/ 143 h 312"/>
              <a:gd name="T54" fmla="*/ 27 w 160"/>
              <a:gd name="T55" fmla="*/ 135 h 312"/>
              <a:gd name="T56" fmla="*/ 24 w 160"/>
              <a:gd name="T57" fmla="*/ 123 h 312"/>
              <a:gd name="T58" fmla="*/ 20 w 160"/>
              <a:gd name="T59" fmla="*/ 119 h 312"/>
              <a:gd name="T60" fmla="*/ 15 w 160"/>
              <a:gd name="T61" fmla="*/ 111 h 312"/>
              <a:gd name="T62" fmla="*/ 20 w 160"/>
              <a:gd name="T63" fmla="*/ 99 h 312"/>
              <a:gd name="T64" fmla="*/ 24 w 160"/>
              <a:gd name="T65" fmla="*/ 92 h 312"/>
              <a:gd name="T66" fmla="*/ 24 w 160"/>
              <a:gd name="T67" fmla="*/ 80 h 312"/>
              <a:gd name="T68" fmla="*/ 27 w 160"/>
              <a:gd name="T69" fmla="*/ 75 h 312"/>
              <a:gd name="T70" fmla="*/ 35 w 160"/>
              <a:gd name="T71" fmla="*/ 75 h 312"/>
              <a:gd name="T72" fmla="*/ 35 w 160"/>
              <a:gd name="T73" fmla="*/ 83 h 312"/>
              <a:gd name="T74" fmla="*/ 43 w 160"/>
              <a:gd name="T75" fmla="*/ 87 h 312"/>
              <a:gd name="T76" fmla="*/ 51 w 160"/>
              <a:gd name="T77" fmla="*/ 92 h 312"/>
              <a:gd name="T78" fmla="*/ 51 w 160"/>
              <a:gd name="T79" fmla="*/ 80 h 312"/>
              <a:gd name="T80" fmla="*/ 47 w 160"/>
              <a:gd name="T81" fmla="*/ 75 h 312"/>
              <a:gd name="T82" fmla="*/ 47 w 160"/>
              <a:gd name="T83" fmla="*/ 72 h 312"/>
              <a:gd name="T84" fmla="*/ 51 w 160"/>
              <a:gd name="T85" fmla="*/ 68 h 312"/>
              <a:gd name="T86" fmla="*/ 55 w 160"/>
              <a:gd name="T87" fmla="*/ 63 h 312"/>
              <a:gd name="T88" fmla="*/ 59 w 160"/>
              <a:gd name="T89" fmla="*/ 60 h 312"/>
              <a:gd name="T90" fmla="*/ 74 w 160"/>
              <a:gd name="T91" fmla="*/ 68 h 312"/>
              <a:gd name="T92" fmla="*/ 78 w 160"/>
              <a:gd name="T93" fmla="*/ 51 h 312"/>
              <a:gd name="T94" fmla="*/ 78 w 160"/>
              <a:gd name="T95" fmla="*/ 48 h 312"/>
              <a:gd name="T96" fmla="*/ 67 w 160"/>
              <a:gd name="T97" fmla="*/ 36 h 312"/>
              <a:gd name="T98" fmla="*/ 63 w 160"/>
              <a:gd name="T99" fmla="*/ 24 h 312"/>
              <a:gd name="T100" fmla="*/ 59 w 160"/>
              <a:gd name="T101" fmla="*/ 20 h 312"/>
              <a:gd name="T102" fmla="*/ 55 w 160"/>
              <a:gd name="T103" fmla="*/ 28 h 312"/>
              <a:gd name="T104" fmla="*/ 51 w 160"/>
              <a:gd name="T105" fmla="*/ 28 h 312"/>
              <a:gd name="T106" fmla="*/ 47 w 160"/>
              <a:gd name="T107" fmla="*/ 24 h 312"/>
              <a:gd name="T108" fmla="*/ 39 w 160"/>
              <a:gd name="T109" fmla="*/ 24 h 312"/>
              <a:gd name="T110" fmla="*/ 35 w 160"/>
              <a:gd name="T111" fmla="*/ 32 h 312"/>
              <a:gd name="T112" fmla="*/ 31 w 160"/>
              <a:gd name="T113" fmla="*/ 28 h 312"/>
              <a:gd name="T114" fmla="*/ 31 w 160"/>
              <a:gd name="T115" fmla="*/ 24 h 312"/>
              <a:gd name="T116" fmla="*/ 35 w 160"/>
              <a:gd name="T117" fmla="*/ 12 h 312"/>
              <a:gd name="T118" fmla="*/ 27 w 160"/>
              <a:gd name="T119" fmla="*/ 8 h 312"/>
              <a:gd name="T120" fmla="*/ 24 w 160"/>
              <a:gd name="T121" fmla="*/ 0 h 3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"/>
              <a:gd name="T184" fmla="*/ 0 h 312"/>
              <a:gd name="T185" fmla="*/ 160 w 160"/>
              <a:gd name="T186" fmla="*/ 312 h 3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" h="312">
                <a:moveTo>
                  <a:pt x="48" y="0"/>
                </a:moveTo>
                <a:lnTo>
                  <a:pt x="24" y="8"/>
                </a:lnTo>
                <a:lnTo>
                  <a:pt x="16" y="16"/>
                </a:lnTo>
                <a:lnTo>
                  <a:pt x="8" y="16"/>
                </a:lnTo>
                <a:lnTo>
                  <a:pt x="0" y="24"/>
                </a:lnTo>
                <a:lnTo>
                  <a:pt x="0" y="48"/>
                </a:lnTo>
                <a:lnTo>
                  <a:pt x="16" y="64"/>
                </a:lnTo>
                <a:lnTo>
                  <a:pt x="24" y="96"/>
                </a:lnTo>
                <a:lnTo>
                  <a:pt x="16" y="104"/>
                </a:lnTo>
                <a:lnTo>
                  <a:pt x="32" y="144"/>
                </a:lnTo>
                <a:lnTo>
                  <a:pt x="32" y="168"/>
                </a:lnTo>
                <a:lnTo>
                  <a:pt x="24" y="192"/>
                </a:lnTo>
                <a:lnTo>
                  <a:pt x="24" y="208"/>
                </a:lnTo>
                <a:lnTo>
                  <a:pt x="16" y="224"/>
                </a:lnTo>
                <a:lnTo>
                  <a:pt x="16" y="232"/>
                </a:lnTo>
                <a:lnTo>
                  <a:pt x="16" y="240"/>
                </a:lnTo>
                <a:lnTo>
                  <a:pt x="16" y="264"/>
                </a:lnTo>
                <a:lnTo>
                  <a:pt x="24" y="264"/>
                </a:lnTo>
                <a:lnTo>
                  <a:pt x="40" y="280"/>
                </a:lnTo>
                <a:lnTo>
                  <a:pt x="48" y="296"/>
                </a:lnTo>
                <a:lnTo>
                  <a:pt x="64" y="296"/>
                </a:lnTo>
                <a:lnTo>
                  <a:pt x="72" y="312"/>
                </a:lnTo>
                <a:lnTo>
                  <a:pt x="80" y="312"/>
                </a:lnTo>
                <a:lnTo>
                  <a:pt x="104" y="312"/>
                </a:lnTo>
                <a:lnTo>
                  <a:pt x="96" y="304"/>
                </a:lnTo>
                <a:lnTo>
                  <a:pt x="80" y="288"/>
                </a:lnTo>
                <a:lnTo>
                  <a:pt x="64" y="288"/>
                </a:lnTo>
                <a:lnTo>
                  <a:pt x="56" y="272"/>
                </a:lnTo>
                <a:lnTo>
                  <a:pt x="48" y="248"/>
                </a:lnTo>
                <a:lnTo>
                  <a:pt x="40" y="240"/>
                </a:lnTo>
                <a:lnTo>
                  <a:pt x="32" y="224"/>
                </a:lnTo>
                <a:lnTo>
                  <a:pt x="40" y="200"/>
                </a:lnTo>
                <a:lnTo>
                  <a:pt x="48" y="184"/>
                </a:lnTo>
                <a:lnTo>
                  <a:pt x="48" y="160"/>
                </a:lnTo>
                <a:lnTo>
                  <a:pt x="56" y="152"/>
                </a:lnTo>
                <a:lnTo>
                  <a:pt x="72" y="152"/>
                </a:lnTo>
                <a:lnTo>
                  <a:pt x="72" y="168"/>
                </a:lnTo>
                <a:lnTo>
                  <a:pt x="88" y="176"/>
                </a:lnTo>
                <a:lnTo>
                  <a:pt x="104" y="184"/>
                </a:lnTo>
                <a:lnTo>
                  <a:pt x="104" y="160"/>
                </a:lnTo>
                <a:lnTo>
                  <a:pt x="96" y="152"/>
                </a:lnTo>
                <a:lnTo>
                  <a:pt x="96" y="144"/>
                </a:lnTo>
                <a:lnTo>
                  <a:pt x="104" y="136"/>
                </a:lnTo>
                <a:lnTo>
                  <a:pt x="112" y="128"/>
                </a:lnTo>
                <a:lnTo>
                  <a:pt x="120" y="120"/>
                </a:lnTo>
                <a:lnTo>
                  <a:pt x="152" y="136"/>
                </a:lnTo>
                <a:lnTo>
                  <a:pt x="160" y="104"/>
                </a:lnTo>
                <a:lnTo>
                  <a:pt x="160" y="96"/>
                </a:lnTo>
                <a:lnTo>
                  <a:pt x="136" y="72"/>
                </a:lnTo>
                <a:lnTo>
                  <a:pt x="128" y="48"/>
                </a:lnTo>
                <a:lnTo>
                  <a:pt x="120" y="40"/>
                </a:lnTo>
                <a:lnTo>
                  <a:pt x="112" y="56"/>
                </a:lnTo>
                <a:lnTo>
                  <a:pt x="104" y="56"/>
                </a:lnTo>
                <a:lnTo>
                  <a:pt x="96" y="48"/>
                </a:lnTo>
                <a:lnTo>
                  <a:pt x="80" y="48"/>
                </a:lnTo>
                <a:lnTo>
                  <a:pt x="72" y="64"/>
                </a:lnTo>
                <a:lnTo>
                  <a:pt x="64" y="56"/>
                </a:lnTo>
                <a:lnTo>
                  <a:pt x="64" y="48"/>
                </a:lnTo>
                <a:lnTo>
                  <a:pt x="72" y="24"/>
                </a:lnTo>
                <a:lnTo>
                  <a:pt x="56" y="16"/>
                </a:lnTo>
                <a:lnTo>
                  <a:pt x="4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8" name="Freeform 130"/>
          <p:cNvSpPr>
            <a:spLocks/>
          </p:cNvSpPr>
          <p:nvPr/>
        </p:nvSpPr>
        <p:spPr bwMode="auto">
          <a:xfrm>
            <a:off x="6916738" y="4370388"/>
            <a:ext cx="25400" cy="17462"/>
          </a:xfrm>
          <a:custGeom>
            <a:avLst/>
            <a:gdLst>
              <a:gd name="T0" fmla="*/ 11 w 24"/>
              <a:gd name="T1" fmla="*/ 0 h 16"/>
              <a:gd name="T2" fmla="*/ 3 w 24"/>
              <a:gd name="T3" fmla="*/ 0 h 16"/>
              <a:gd name="T4" fmla="*/ 0 w 24"/>
              <a:gd name="T5" fmla="*/ 0 h 16"/>
              <a:gd name="T6" fmla="*/ 0 w 24"/>
              <a:gd name="T7" fmla="*/ 8 h 16"/>
              <a:gd name="T8" fmla="*/ 3 w 24"/>
              <a:gd name="T9" fmla="*/ 8 h 16"/>
              <a:gd name="T10" fmla="*/ 3 w 24"/>
              <a:gd name="T11" fmla="*/ 4 h 16"/>
              <a:gd name="T12" fmla="*/ 7 w 24"/>
              <a:gd name="T13" fmla="*/ 4 h 16"/>
              <a:gd name="T14" fmla="*/ 11 w 24"/>
              <a:gd name="T15" fmla="*/ 4 h 16"/>
              <a:gd name="T16" fmla="*/ 11 w 24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6"/>
              <a:gd name="T29" fmla="*/ 24 w 24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6">
                <a:moveTo>
                  <a:pt x="24" y="0"/>
                </a:moveTo>
                <a:lnTo>
                  <a:pt x="8" y="0"/>
                </a:lnTo>
                <a:lnTo>
                  <a:pt x="0" y="0"/>
                </a:lnTo>
                <a:lnTo>
                  <a:pt x="0" y="16"/>
                </a:lnTo>
                <a:lnTo>
                  <a:pt x="8" y="16"/>
                </a:lnTo>
                <a:lnTo>
                  <a:pt x="8" y="8"/>
                </a:lnTo>
                <a:lnTo>
                  <a:pt x="16" y="8"/>
                </a:lnTo>
                <a:lnTo>
                  <a:pt x="24" y="8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9" name="Freeform 131"/>
          <p:cNvSpPr>
            <a:spLocks/>
          </p:cNvSpPr>
          <p:nvPr/>
        </p:nvSpPr>
        <p:spPr bwMode="auto">
          <a:xfrm>
            <a:off x="6791325" y="4378325"/>
            <a:ext cx="231775" cy="188913"/>
          </a:xfrm>
          <a:custGeom>
            <a:avLst/>
            <a:gdLst>
              <a:gd name="T0" fmla="*/ 87 w 208"/>
              <a:gd name="T1" fmla="*/ 4 h 168"/>
              <a:gd name="T2" fmla="*/ 87 w 208"/>
              <a:gd name="T3" fmla="*/ 12 h 168"/>
              <a:gd name="T4" fmla="*/ 91 w 208"/>
              <a:gd name="T5" fmla="*/ 16 h 168"/>
              <a:gd name="T6" fmla="*/ 91 w 208"/>
              <a:gd name="T7" fmla="*/ 24 h 168"/>
              <a:gd name="T8" fmla="*/ 98 w 208"/>
              <a:gd name="T9" fmla="*/ 28 h 168"/>
              <a:gd name="T10" fmla="*/ 102 w 208"/>
              <a:gd name="T11" fmla="*/ 36 h 168"/>
              <a:gd name="T12" fmla="*/ 95 w 208"/>
              <a:gd name="T13" fmla="*/ 36 h 168"/>
              <a:gd name="T14" fmla="*/ 95 w 208"/>
              <a:gd name="T15" fmla="*/ 32 h 168"/>
              <a:gd name="T16" fmla="*/ 87 w 208"/>
              <a:gd name="T17" fmla="*/ 36 h 168"/>
              <a:gd name="T18" fmla="*/ 87 w 208"/>
              <a:gd name="T19" fmla="*/ 48 h 168"/>
              <a:gd name="T20" fmla="*/ 79 w 208"/>
              <a:gd name="T21" fmla="*/ 56 h 168"/>
              <a:gd name="T22" fmla="*/ 75 w 208"/>
              <a:gd name="T23" fmla="*/ 60 h 168"/>
              <a:gd name="T24" fmla="*/ 75 w 208"/>
              <a:gd name="T25" fmla="*/ 72 h 168"/>
              <a:gd name="T26" fmla="*/ 67 w 208"/>
              <a:gd name="T27" fmla="*/ 80 h 168"/>
              <a:gd name="T28" fmla="*/ 59 w 208"/>
              <a:gd name="T29" fmla="*/ 84 h 168"/>
              <a:gd name="T30" fmla="*/ 59 w 208"/>
              <a:gd name="T31" fmla="*/ 80 h 168"/>
              <a:gd name="T32" fmla="*/ 51 w 208"/>
              <a:gd name="T33" fmla="*/ 77 h 168"/>
              <a:gd name="T34" fmla="*/ 47 w 208"/>
              <a:gd name="T35" fmla="*/ 77 h 168"/>
              <a:gd name="T36" fmla="*/ 39 w 208"/>
              <a:gd name="T37" fmla="*/ 72 h 168"/>
              <a:gd name="T38" fmla="*/ 32 w 208"/>
              <a:gd name="T39" fmla="*/ 77 h 168"/>
              <a:gd name="T40" fmla="*/ 27 w 208"/>
              <a:gd name="T41" fmla="*/ 72 h 168"/>
              <a:gd name="T42" fmla="*/ 15 w 208"/>
              <a:gd name="T43" fmla="*/ 72 h 168"/>
              <a:gd name="T44" fmla="*/ 12 w 208"/>
              <a:gd name="T45" fmla="*/ 56 h 168"/>
              <a:gd name="T46" fmla="*/ 4 w 208"/>
              <a:gd name="T47" fmla="*/ 48 h 168"/>
              <a:gd name="T48" fmla="*/ 0 w 208"/>
              <a:gd name="T49" fmla="*/ 28 h 168"/>
              <a:gd name="T50" fmla="*/ 8 w 208"/>
              <a:gd name="T51" fmla="*/ 24 h 168"/>
              <a:gd name="T52" fmla="*/ 8 w 208"/>
              <a:gd name="T53" fmla="*/ 28 h 168"/>
              <a:gd name="T54" fmla="*/ 8 w 208"/>
              <a:gd name="T55" fmla="*/ 24 h 168"/>
              <a:gd name="T56" fmla="*/ 12 w 208"/>
              <a:gd name="T57" fmla="*/ 28 h 168"/>
              <a:gd name="T58" fmla="*/ 12 w 208"/>
              <a:gd name="T59" fmla="*/ 36 h 168"/>
              <a:gd name="T60" fmla="*/ 27 w 208"/>
              <a:gd name="T61" fmla="*/ 36 h 168"/>
              <a:gd name="T62" fmla="*/ 36 w 208"/>
              <a:gd name="T63" fmla="*/ 32 h 168"/>
              <a:gd name="T64" fmla="*/ 39 w 208"/>
              <a:gd name="T65" fmla="*/ 28 h 168"/>
              <a:gd name="T66" fmla="*/ 44 w 208"/>
              <a:gd name="T67" fmla="*/ 32 h 168"/>
              <a:gd name="T68" fmla="*/ 55 w 208"/>
              <a:gd name="T69" fmla="*/ 28 h 168"/>
              <a:gd name="T70" fmla="*/ 63 w 208"/>
              <a:gd name="T71" fmla="*/ 20 h 168"/>
              <a:gd name="T72" fmla="*/ 67 w 208"/>
              <a:gd name="T73" fmla="*/ 4 h 168"/>
              <a:gd name="T74" fmla="*/ 71 w 208"/>
              <a:gd name="T75" fmla="*/ 0 h 168"/>
              <a:gd name="T76" fmla="*/ 83 w 208"/>
              <a:gd name="T77" fmla="*/ 0 h 168"/>
              <a:gd name="T78" fmla="*/ 87 w 208"/>
              <a:gd name="T79" fmla="*/ 4 h 1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168"/>
              <a:gd name="T122" fmla="*/ 208 w 208"/>
              <a:gd name="T123" fmla="*/ 168 h 1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168">
                <a:moveTo>
                  <a:pt x="176" y="8"/>
                </a:moveTo>
                <a:lnTo>
                  <a:pt x="176" y="24"/>
                </a:lnTo>
                <a:lnTo>
                  <a:pt x="184" y="32"/>
                </a:lnTo>
                <a:lnTo>
                  <a:pt x="184" y="48"/>
                </a:lnTo>
                <a:lnTo>
                  <a:pt x="200" y="56"/>
                </a:lnTo>
                <a:lnTo>
                  <a:pt x="208" y="72"/>
                </a:lnTo>
                <a:lnTo>
                  <a:pt x="192" y="72"/>
                </a:lnTo>
                <a:lnTo>
                  <a:pt x="192" y="64"/>
                </a:lnTo>
                <a:lnTo>
                  <a:pt x="176" y="72"/>
                </a:lnTo>
                <a:lnTo>
                  <a:pt x="176" y="96"/>
                </a:lnTo>
                <a:lnTo>
                  <a:pt x="160" y="112"/>
                </a:lnTo>
                <a:lnTo>
                  <a:pt x="152" y="120"/>
                </a:lnTo>
                <a:lnTo>
                  <a:pt x="152" y="144"/>
                </a:lnTo>
                <a:lnTo>
                  <a:pt x="136" y="160"/>
                </a:lnTo>
                <a:lnTo>
                  <a:pt x="120" y="168"/>
                </a:lnTo>
                <a:lnTo>
                  <a:pt x="120" y="160"/>
                </a:lnTo>
                <a:lnTo>
                  <a:pt x="104" y="152"/>
                </a:lnTo>
                <a:lnTo>
                  <a:pt x="96" y="152"/>
                </a:lnTo>
                <a:lnTo>
                  <a:pt x="80" y="144"/>
                </a:lnTo>
                <a:lnTo>
                  <a:pt x="64" y="152"/>
                </a:lnTo>
                <a:lnTo>
                  <a:pt x="56" y="144"/>
                </a:lnTo>
                <a:lnTo>
                  <a:pt x="32" y="144"/>
                </a:lnTo>
                <a:lnTo>
                  <a:pt x="24" y="112"/>
                </a:lnTo>
                <a:lnTo>
                  <a:pt x="8" y="96"/>
                </a:lnTo>
                <a:lnTo>
                  <a:pt x="0" y="56"/>
                </a:lnTo>
                <a:lnTo>
                  <a:pt x="16" y="48"/>
                </a:lnTo>
                <a:lnTo>
                  <a:pt x="16" y="56"/>
                </a:lnTo>
                <a:lnTo>
                  <a:pt x="16" y="48"/>
                </a:lnTo>
                <a:lnTo>
                  <a:pt x="24" y="56"/>
                </a:lnTo>
                <a:lnTo>
                  <a:pt x="24" y="72"/>
                </a:lnTo>
                <a:lnTo>
                  <a:pt x="56" y="72"/>
                </a:lnTo>
                <a:lnTo>
                  <a:pt x="72" y="64"/>
                </a:lnTo>
                <a:lnTo>
                  <a:pt x="80" y="56"/>
                </a:lnTo>
                <a:lnTo>
                  <a:pt x="88" y="64"/>
                </a:lnTo>
                <a:lnTo>
                  <a:pt x="112" y="56"/>
                </a:lnTo>
                <a:lnTo>
                  <a:pt x="128" y="40"/>
                </a:lnTo>
                <a:lnTo>
                  <a:pt x="136" y="8"/>
                </a:lnTo>
                <a:lnTo>
                  <a:pt x="144" y="0"/>
                </a:lnTo>
                <a:lnTo>
                  <a:pt x="168" y="0"/>
                </a:lnTo>
                <a:lnTo>
                  <a:pt x="176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0" name="Freeform 132"/>
          <p:cNvSpPr>
            <a:spLocks/>
          </p:cNvSpPr>
          <p:nvPr/>
        </p:nvSpPr>
        <p:spPr bwMode="auto">
          <a:xfrm>
            <a:off x="6808788" y="4306888"/>
            <a:ext cx="214312" cy="152400"/>
          </a:xfrm>
          <a:custGeom>
            <a:avLst/>
            <a:gdLst>
              <a:gd name="T0" fmla="*/ 0 w 192"/>
              <a:gd name="T1" fmla="*/ 60 h 136"/>
              <a:gd name="T2" fmla="*/ 16 w 192"/>
              <a:gd name="T3" fmla="*/ 56 h 136"/>
              <a:gd name="T4" fmla="*/ 16 w 192"/>
              <a:gd name="T5" fmla="*/ 48 h 136"/>
              <a:gd name="T6" fmla="*/ 24 w 192"/>
              <a:gd name="T7" fmla="*/ 48 h 136"/>
              <a:gd name="T8" fmla="*/ 27 w 192"/>
              <a:gd name="T9" fmla="*/ 44 h 136"/>
              <a:gd name="T10" fmla="*/ 39 w 192"/>
              <a:gd name="T11" fmla="*/ 40 h 136"/>
              <a:gd name="T12" fmla="*/ 44 w 192"/>
              <a:gd name="T13" fmla="*/ 28 h 136"/>
              <a:gd name="T14" fmla="*/ 48 w 192"/>
              <a:gd name="T15" fmla="*/ 28 h 136"/>
              <a:gd name="T16" fmla="*/ 48 w 192"/>
              <a:gd name="T17" fmla="*/ 36 h 136"/>
              <a:gd name="T18" fmla="*/ 51 w 192"/>
              <a:gd name="T19" fmla="*/ 36 h 136"/>
              <a:gd name="T20" fmla="*/ 51 w 192"/>
              <a:gd name="T21" fmla="*/ 32 h 136"/>
              <a:gd name="T22" fmla="*/ 56 w 192"/>
              <a:gd name="T23" fmla="*/ 32 h 136"/>
              <a:gd name="T24" fmla="*/ 59 w 192"/>
              <a:gd name="T25" fmla="*/ 32 h 136"/>
              <a:gd name="T26" fmla="*/ 59 w 192"/>
              <a:gd name="T27" fmla="*/ 28 h 136"/>
              <a:gd name="T28" fmla="*/ 59 w 192"/>
              <a:gd name="T29" fmla="*/ 16 h 136"/>
              <a:gd name="T30" fmla="*/ 75 w 192"/>
              <a:gd name="T31" fmla="*/ 0 h 136"/>
              <a:gd name="T32" fmla="*/ 79 w 192"/>
              <a:gd name="T33" fmla="*/ 12 h 136"/>
              <a:gd name="T34" fmla="*/ 91 w 192"/>
              <a:gd name="T35" fmla="*/ 12 h 136"/>
              <a:gd name="T36" fmla="*/ 95 w 192"/>
              <a:gd name="T37" fmla="*/ 20 h 136"/>
              <a:gd name="T38" fmla="*/ 87 w 192"/>
              <a:gd name="T39" fmla="*/ 24 h 136"/>
              <a:gd name="T40" fmla="*/ 91 w 192"/>
              <a:gd name="T41" fmla="*/ 28 h 136"/>
              <a:gd name="T42" fmla="*/ 83 w 192"/>
              <a:gd name="T43" fmla="*/ 32 h 136"/>
              <a:gd name="T44" fmla="*/ 79 w 192"/>
              <a:gd name="T45" fmla="*/ 36 h 136"/>
              <a:gd name="T46" fmla="*/ 75 w 192"/>
              <a:gd name="T47" fmla="*/ 32 h 136"/>
              <a:gd name="T48" fmla="*/ 63 w 192"/>
              <a:gd name="T49" fmla="*/ 32 h 136"/>
              <a:gd name="T50" fmla="*/ 59 w 192"/>
              <a:gd name="T51" fmla="*/ 36 h 136"/>
              <a:gd name="T52" fmla="*/ 56 w 192"/>
              <a:gd name="T53" fmla="*/ 52 h 136"/>
              <a:gd name="T54" fmla="*/ 48 w 192"/>
              <a:gd name="T55" fmla="*/ 60 h 136"/>
              <a:gd name="T56" fmla="*/ 36 w 192"/>
              <a:gd name="T57" fmla="*/ 64 h 136"/>
              <a:gd name="T58" fmla="*/ 32 w 192"/>
              <a:gd name="T59" fmla="*/ 60 h 136"/>
              <a:gd name="T60" fmla="*/ 27 w 192"/>
              <a:gd name="T61" fmla="*/ 64 h 136"/>
              <a:gd name="T62" fmla="*/ 20 w 192"/>
              <a:gd name="T63" fmla="*/ 68 h 136"/>
              <a:gd name="T64" fmla="*/ 4 w 192"/>
              <a:gd name="T65" fmla="*/ 68 h 136"/>
              <a:gd name="T66" fmla="*/ 4 w 192"/>
              <a:gd name="T67" fmla="*/ 60 h 136"/>
              <a:gd name="T68" fmla="*/ 0 w 192"/>
              <a:gd name="T69" fmla="*/ 56 h 136"/>
              <a:gd name="T70" fmla="*/ 0 w 192"/>
              <a:gd name="T71" fmla="*/ 60 h 1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2"/>
              <a:gd name="T109" fmla="*/ 0 h 136"/>
              <a:gd name="T110" fmla="*/ 192 w 192"/>
              <a:gd name="T111" fmla="*/ 136 h 1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2" h="136">
                <a:moveTo>
                  <a:pt x="0" y="120"/>
                </a:moveTo>
                <a:lnTo>
                  <a:pt x="32" y="112"/>
                </a:lnTo>
                <a:lnTo>
                  <a:pt x="32" y="96"/>
                </a:lnTo>
                <a:lnTo>
                  <a:pt x="48" y="96"/>
                </a:lnTo>
                <a:lnTo>
                  <a:pt x="56" y="88"/>
                </a:lnTo>
                <a:lnTo>
                  <a:pt x="80" y="80"/>
                </a:lnTo>
                <a:lnTo>
                  <a:pt x="88" y="56"/>
                </a:lnTo>
                <a:lnTo>
                  <a:pt x="96" y="56"/>
                </a:lnTo>
                <a:lnTo>
                  <a:pt x="96" y="72"/>
                </a:lnTo>
                <a:lnTo>
                  <a:pt x="104" y="72"/>
                </a:lnTo>
                <a:lnTo>
                  <a:pt x="104" y="64"/>
                </a:lnTo>
                <a:lnTo>
                  <a:pt x="112" y="64"/>
                </a:lnTo>
                <a:lnTo>
                  <a:pt x="120" y="64"/>
                </a:lnTo>
                <a:lnTo>
                  <a:pt x="120" y="56"/>
                </a:lnTo>
                <a:lnTo>
                  <a:pt x="120" y="32"/>
                </a:lnTo>
                <a:lnTo>
                  <a:pt x="152" y="0"/>
                </a:lnTo>
                <a:lnTo>
                  <a:pt x="160" y="24"/>
                </a:lnTo>
                <a:lnTo>
                  <a:pt x="184" y="24"/>
                </a:lnTo>
                <a:lnTo>
                  <a:pt x="192" y="40"/>
                </a:lnTo>
                <a:lnTo>
                  <a:pt x="176" y="48"/>
                </a:lnTo>
                <a:lnTo>
                  <a:pt x="184" y="56"/>
                </a:lnTo>
                <a:lnTo>
                  <a:pt x="168" y="64"/>
                </a:lnTo>
                <a:lnTo>
                  <a:pt x="160" y="72"/>
                </a:lnTo>
                <a:lnTo>
                  <a:pt x="152" y="64"/>
                </a:lnTo>
                <a:lnTo>
                  <a:pt x="128" y="64"/>
                </a:lnTo>
                <a:lnTo>
                  <a:pt x="120" y="72"/>
                </a:lnTo>
                <a:lnTo>
                  <a:pt x="112" y="104"/>
                </a:lnTo>
                <a:lnTo>
                  <a:pt x="96" y="120"/>
                </a:lnTo>
                <a:lnTo>
                  <a:pt x="72" y="128"/>
                </a:lnTo>
                <a:lnTo>
                  <a:pt x="64" y="120"/>
                </a:lnTo>
                <a:lnTo>
                  <a:pt x="56" y="128"/>
                </a:lnTo>
                <a:lnTo>
                  <a:pt x="40" y="136"/>
                </a:lnTo>
                <a:lnTo>
                  <a:pt x="8" y="136"/>
                </a:lnTo>
                <a:lnTo>
                  <a:pt x="8" y="120"/>
                </a:lnTo>
                <a:lnTo>
                  <a:pt x="0" y="112"/>
                </a:lnTo>
                <a:lnTo>
                  <a:pt x="0" y="12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1" name="Freeform 133"/>
          <p:cNvSpPr>
            <a:spLocks/>
          </p:cNvSpPr>
          <p:nvPr/>
        </p:nvSpPr>
        <p:spPr bwMode="auto">
          <a:xfrm>
            <a:off x="7300913" y="4486275"/>
            <a:ext cx="231775" cy="196850"/>
          </a:xfrm>
          <a:custGeom>
            <a:avLst/>
            <a:gdLst>
              <a:gd name="T0" fmla="*/ 102 w 208"/>
              <a:gd name="T1" fmla="*/ 87 h 176"/>
              <a:gd name="T2" fmla="*/ 102 w 208"/>
              <a:gd name="T3" fmla="*/ 68 h 176"/>
              <a:gd name="T4" fmla="*/ 98 w 208"/>
              <a:gd name="T5" fmla="*/ 63 h 176"/>
              <a:gd name="T6" fmla="*/ 98 w 208"/>
              <a:gd name="T7" fmla="*/ 60 h 176"/>
              <a:gd name="T8" fmla="*/ 102 w 208"/>
              <a:gd name="T9" fmla="*/ 56 h 176"/>
              <a:gd name="T10" fmla="*/ 98 w 208"/>
              <a:gd name="T11" fmla="*/ 20 h 176"/>
              <a:gd name="T12" fmla="*/ 91 w 208"/>
              <a:gd name="T13" fmla="*/ 20 h 176"/>
              <a:gd name="T14" fmla="*/ 83 w 208"/>
              <a:gd name="T15" fmla="*/ 12 h 176"/>
              <a:gd name="T16" fmla="*/ 63 w 208"/>
              <a:gd name="T17" fmla="*/ 12 h 176"/>
              <a:gd name="T18" fmla="*/ 59 w 208"/>
              <a:gd name="T19" fmla="*/ 12 h 176"/>
              <a:gd name="T20" fmla="*/ 59 w 208"/>
              <a:gd name="T21" fmla="*/ 16 h 176"/>
              <a:gd name="T22" fmla="*/ 44 w 208"/>
              <a:gd name="T23" fmla="*/ 27 h 176"/>
              <a:gd name="T24" fmla="*/ 39 w 208"/>
              <a:gd name="T25" fmla="*/ 24 h 176"/>
              <a:gd name="T26" fmla="*/ 36 w 208"/>
              <a:gd name="T27" fmla="*/ 20 h 176"/>
              <a:gd name="T28" fmla="*/ 32 w 208"/>
              <a:gd name="T29" fmla="*/ 16 h 176"/>
              <a:gd name="T30" fmla="*/ 32 w 208"/>
              <a:gd name="T31" fmla="*/ 8 h 176"/>
              <a:gd name="T32" fmla="*/ 27 w 208"/>
              <a:gd name="T33" fmla="*/ 4 h 176"/>
              <a:gd name="T34" fmla="*/ 20 w 208"/>
              <a:gd name="T35" fmla="*/ 4 h 176"/>
              <a:gd name="T36" fmla="*/ 15 w 208"/>
              <a:gd name="T37" fmla="*/ 0 h 176"/>
              <a:gd name="T38" fmla="*/ 12 w 208"/>
              <a:gd name="T39" fmla="*/ 0 h 176"/>
              <a:gd name="T40" fmla="*/ 8 w 208"/>
              <a:gd name="T41" fmla="*/ 4 h 176"/>
              <a:gd name="T42" fmla="*/ 4 w 208"/>
              <a:gd name="T43" fmla="*/ 4 h 176"/>
              <a:gd name="T44" fmla="*/ 0 w 208"/>
              <a:gd name="T45" fmla="*/ 8 h 176"/>
              <a:gd name="T46" fmla="*/ 8 w 208"/>
              <a:gd name="T47" fmla="*/ 12 h 176"/>
              <a:gd name="T48" fmla="*/ 12 w 208"/>
              <a:gd name="T49" fmla="*/ 16 h 176"/>
              <a:gd name="T50" fmla="*/ 15 w 208"/>
              <a:gd name="T51" fmla="*/ 20 h 176"/>
              <a:gd name="T52" fmla="*/ 24 w 208"/>
              <a:gd name="T53" fmla="*/ 20 h 176"/>
              <a:gd name="T54" fmla="*/ 27 w 208"/>
              <a:gd name="T55" fmla="*/ 20 h 176"/>
              <a:gd name="T56" fmla="*/ 24 w 208"/>
              <a:gd name="T57" fmla="*/ 24 h 176"/>
              <a:gd name="T58" fmla="*/ 12 w 208"/>
              <a:gd name="T59" fmla="*/ 24 h 176"/>
              <a:gd name="T60" fmla="*/ 15 w 208"/>
              <a:gd name="T61" fmla="*/ 27 h 176"/>
              <a:gd name="T62" fmla="*/ 15 w 208"/>
              <a:gd name="T63" fmla="*/ 36 h 176"/>
              <a:gd name="T64" fmla="*/ 24 w 208"/>
              <a:gd name="T65" fmla="*/ 39 h 176"/>
              <a:gd name="T66" fmla="*/ 24 w 208"/>
              <a:gd name="T67" fmla="*/ 36 h 176"/>
              <a:gd name="T68" fmla="*/ 27 w 208"/>
              <a:gd name="T69" fmla="*/ 36 h 176"/>
              <a:gd name="T70" fmla="*/ 39 w 208"/>
              <a:gd name="T71" fmla="*/ 39 h 176"/>
              <a:gd name="T72" fmla="*/ 47 w 208"/>
              <a:gd name="T73" fmla="*/ 44 h 176"/>
              <a:gd name="T74" fmla="*/ 55 w 208"/>
              <a:gd name="T75" fmla="*/ 44 h 176"/>
              <a:gd name="T76" fmla="*/ 63 w 208"/>
              <a:gd name="T77" fmla="*/ 48 h 176"/>
              <a:gd name="T78" fmla="*/ 75 w 208"/>
              <a:gd name="T79" fmla="*/ 56 h 176"/>
              <a:gd name="T80" fmla="*/ 75 w 208"/>
              <a:gd name="T81" fmla="*/ 63 h 176"/>
              <a:gd name="T82" fmla="*/ 79 w 208"/>
              <a:gd name="T83" fmla="*/ 68 h 176"/>
              <a:gd name="T84" fmla="*/ 79 w 208"/>
              <a:gd name="T85" fmla="*/ 71 h 176"/>
              <a:gd name="T86" fmla="*/ 83 w 208"/>
              <a:gd name="T87" fmla="*/ 80 h 176"/>
              <a:gd name="T88" fmla="*/ 91 w 208"/>
              <a:gd name="T89" fmla="*/ 80 h 176"/>
              <a:gd name="T90" fmla="*/ 95 w 208"/>
              <a:gd name="T91" fmla="*/ 83 h 176"/>
              <a:gd name="T92" fmla="*/ 102 w 208"/>
              <a:gd name="T93" fmla="*/ 87 h 1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8"/>
              <a:gd name="T142" fmla="*/ 0 h 176"/>
              <a:gd name="T143" fmla="*/ 208 w 208"/>
              <a:gd name="T144" fmla="*/ 176 h 1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8" h="176">
                <a:moveTo>
                  <a:pt x="208" y="176"/>
                </a:moveTo>
                <a:lnTo>
                  <a:pt x="208" y="136"/>
                </a:lnTo>
                <a:lnTo>
                  <a:pt x="200" y="128"/>
                </a:lnTo>
                <a:lnTo>
                  <a:pt x="200" y="120"/>
                </a:lnTo>
                <a:lnTo>
                  <a:pt x="208" y="112"/>
                </a:lnTo>
                <a:lnTo>
                  <a:pt x="200" y="40"/>
                </a:lnTo>
                <a:lnTo>
                  <a:pt x="184" y="40"/>
                </a:lnTo>
                <a:lnTo>
                  <a:pt x="168" y="24"/>
                </a:lnTo>
                <a:lnTo>
                  <a:pt x="128" y="24"/>
                </a:lnTo>
                <a:lnTo>
                  <a:pt x="120" y="24"/>
                </a:lnTo>
                <a:lnTo>
                  <a:pt x="120" y="32"/>
                </a:lnTo>
                <a:lnTo>
                  <a:pt x="88" y="56"/>
                </a:lnTo>
                <a:lnTo>
                  <a:pt x="80" y="48"/>
                </a:lnTo>
                <a:lnTo>
                  <a:pt x="72" y="40"/>
                </a:lnTo>
                <a:lnTo>
                  <a:pt x="64" y="32"/>
                </a:lnTo>
                <a:lnTo>
                  <a:pt x="64" y="16"/>
                </a:lnTo>
                <a:lnTo>
                  <a:pt x="56" y="8"/>
                </a:lnTo>
                <a:lnTo>
                  <a:pt x="40" y="8"/>
                </a:lnTo>
                <a:lnTo>
                  <a:pt x="32" y="0"/>
                </a:lnTo>
                <a:lnTo>
                  <a:pt x="24" y="0"/>
                </a:lnTo>
                <a:lnTo>
                  <a:pt x="16" y="8"/>
                </a:lnTo>
                <a:lnTo>
                  <a:pt x="8" y="8"/>
                </a:lnTo>
                <a:lnTo>
                  <a:pt x="0" y="16"/>
                </a:lnTo>
                <a:lnTo>
                  <a:pt x="16" y="24"/>
                </a:lnTo>
                <a:lnTo>
                  <a:pt x="24" y="32"/>
                </a:lnTo>
                <a:lnTo>
                  <a:pt x="32" y="40"/>
                </a:lnTo>
                <a:lnTo>
                  <a:pt x="48" y="40"/>
                </a:lnTo>
                <a:lnTo>
                  <a:pt x="56" y="40"/>
                </a:lnTo>
                <a:lnTo>
                  <a:pt x="48" y="48"/>
                </a:lnTo>
                <a:lnTo>
                  <a:pt x="24" y="48"/>
                </a:lnTo>
                <a:lnTo>
                  <a:pt x="32" y="56"/>
                </a:lnTo>
                <a:lnTo>
                  <a:pt x="32" y="72"/>
                </a:lnTo>
                <a:lnTo>
                  <a:pt x="48" y="80"/>
                </a:lnTo>
                <a:lnTo>
                  <a:pt x="48" y="72"/>
                </a:lnTo>
                <a:lnTo>
                  <a:pt x="56" y="72"/>
                </a:lnTo>
                <a:lnTo>
                  <a:pt x="80" y="80"/>
                </a:lnTo>
                <a:lnTo>
                  <a:pt x="96" y="88"/>
                </a:lnTo>
                <a:lnTo>
                  <a:pt x="112" y="88"/>
                </a:lnTo>
                <a:lnTo>
                  <a:pt x="128" y="96"/>
                </a:lnTo>
                <a:lnTo>
                  <a:pt x="152" y="112"/>
                </a:lnTo>
                <a:lnTo>
                  <a:pt x="152" y="128"/>
                </a:lnTo>
                <a:lnTo>
                  <a:pt x="160" y="136"/>
                </a:lnTo>
                <a:lnTo>
                  <a:pt x="160" y="144"/>
                </a:lnTo>
                <a:lnTo>
                  <a:pt x="168" y="160"/>
                </a:lnTo>
                <a:lnTo>
                  <a:pt x="184" y="160"/>
                </a:lnTo>
                <a:lnTo>
                  <a:pt x="192" y="168"/>
                </a:lnTo>
                <a:lnTo>
                  <a:pt x="208" y="17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6710363" y="4513263"/>
            <a:ext cx="36512" cy="26987"/>
          </a:xfrm>
          <a:custGeom>
            <a:avLst/>
            <a:gdLst>
              <a:gd name="T0" fmla="*/ 0 w 32"/>
              <a:gd name="T1" fmla="*/ 0 h 24"/>
              <a:gd name="T2" fmla="*/ 0 w 32"/>
              <a:gd name="T3" fmla="*/ 4 h 24"/>
              <a:gd name="T4" fmla="*/ 9 w 32"/>
              <a:gd name="T5" fmla="*/ 12 h 24"/>
              <a:gd name="T6" fmla="*/ 17 w 32"/>
              <a:gd name="T7" fmla="*/ 12 h 24"/>
              <a:gd name="T8" fmla="*/ 4 w 32"/>
              <a:gd name="T9" fmla="*/ 0 h 24"/>
              <a:gd name="T10" fmla="*/ 0 w 32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24"/>
              <a:gd name="T20" fmla="*/ 32 w 32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24">
                <a:moveTo>
                  <a:pt x="0" y="0"/>
                </a:moveTo>
                <a:lnTo>
                  <a:pt x="0" y="8"/>
                </a:lnTo>
                <a:lnTo>
                  <a:pt x="16" y="24"/>
                </a:lnTo>
                <a:lnTo>
                  <a:pt x="32" y="24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3" name="Freeform 135"/>
          <p:cNvSpPr>
            <a:spLocks/>
          </p:cNvSpPr>
          <p:nvPr/>
        </p:nvSpPr>
        <p:spPr bwMode="auto">
          <a:xfrm>
            <a:off x="7192963" y="4540250"/>
            <a:ext cx="17462" cy="17463"/>
          </a:xfrm>
          <a:custGeom>
            <a:avLst/>
            <a:gdLst>
              <a:gd name="T0" fmla="*/ 0 w 16"/>
              <a:gd name="T1" fmla="*/ 0 h 16"/>
              <a:gd name="T2" fmla="*/ 0 w 16"/>
              <a:gd name="T3" fmla="*/ 4 h 16"/>
              <a:gd name="T4" fmla="*/ 4 w 16"/>
              <a:gd name="T5" fmla="*/ 8 h 16"/>
              <a:gd name="T6" fmla="*/ 8 w 16"/>
              <a:gd name="T7" fmla="*/ 8 h 16"/>
              <a:gd name="T8" fmla="*/ 8 w 16"/>
              <a:gd name="T9" fmla="*/ 4 h 16"/>
              <a:gd name="T10" fmla="*/ 8 w 16"/>
              <a:gd name="T11" fmla="*/ 0 h 16"/>
              <a:gd name="T12" fmla="*/ 0 w 16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0" y="0"/>
                </a:moveTo>
                <a:lnTo>
                  <a:pt x="0" y="8"/>
                </a:lnTo>
                <a:lnTo>
                  <a:pt x="8" y="16"/>
                </a:lnTo>
                <a:lnTo>
                  <a:pt x="16" y="16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4" name="Freeform 136"/>
          <p:cNvSpPr>
            <a:spLocks/>
          </p:cNvSpPr>
          <p:nvPr/>
        </p:nvSpPr>
        <p:spPr bwMode="auto">
          <a:xfrm>
            <a:off x="7229475" y="4540250"/>
            <a:ext cx="71438" cy="26988"/>
          </a:xfrm>
          <a:custGeom>
            <a:avLst/>
            <a:gdLst>
              <a:gd name="T0" fmla="*/ 27 w 64"/>
              <a:gd name="T1" fmla="*/ 12 h 24"/>
              <a:gd name="T2" fmla="*/ 32 w 64"/>
              <a:gd name="T3" fmla="*/ 8 h 24"/>
              <a:gd name="T4" fmla="*/ 32 w 64"/>
              <a:gd name="T5" fmla="*/ 4 h 24"/>
              <a:gd name="T6" fmla="*/ 27 w 64"/>
              <a:gd name="T7" fmla="*/ 4 h 24"/>
              <a:gd name="T8" fmla="*/ 24 w 64"/>
              <a:gd name="T9" fmla="*/ 0 h 24"/>
              <a:gd name="T10" fmla="*/ 20 w 64"/>
              <a:gd name="T11" fmla="*/ 0 h 24"/>
              <a:gd name="T12" fmla="*/ 8 w 64"/>
              <a:gd name="T13" fmla="*/ 0 h 24"/>
              <a:gd name="T14" fmla="*/ 0 w 64"/>
              <a:gd name="T15" fmla="*/ 4 h 24"/>
              <a:gd name="T16" fmla="*/ 4 w 64"/>
              <a:gd name="T17" fmla="*/ 8 h 24"/>
              <a:gd name="T18" fmla="*/ 8 w 64"/>
              <a:gd name="T19" fmla="*/ 4 h 24"/>
              <a:gd name="T20" fmla="*/ 12 w 64"/>
              <a:gd name="T21" fmla="*/ 4 h 24"/>
              <a:gd name="T22" fmla="*/ 20 w 64"/>
              <a:gd name="T23" fmla="*/ 4 h 24"/>
              <a:gd name="T24" fmla="*/ 27 w 64"/>
              <a:gd name="T25" fmla="*/ 12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24"/>
              <a:gd name="T41" fmla="*/ 64 w 6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24">
                <a:moveTo>
                  <a:pt x="56" y="24"/>
                </a:move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8" y="0"/>
                </a:lnTo>
                <a:lnTo>
                  <a:pt x="40" y="0"/>
                </a:lnTo>
                <a:lnTo>
                  <a:pt x="16" y="0"/>
                </a:lnTo>
                <a:lnTo>
                  <a:pt x="0" y="8"/>
                </a:lnTo>
                <a:lnTo>
                  <a:pt x="8" y="16"/>
                </a:lnTo>
                <a:lnTo>
                  <a:pt x="16" y="8"/>
                </a:lnTo>
                <a:lnTo>
                  <a:pt x="24" y="8"/>
                </a:lnTo>
                <a:lnTo>
                  <a:pt x="40" y="8"/>
                </a:lnTo>
                <a:lnTo>
                  <a:pt x="56" y="2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5" name="Freeform 137"/>
          <p:cNvSpPr>
            <a:spLocks/>
          </p:cNvSpPr>
          <p:nvPr/>
        </p:nvSpPr>
        <p:spPr bwMode="auto">
          <a:xfrm>
            <a:off x="7835900" y="4592638"/>
            <a:ext cx="26988" cy="36512"/>
          </a:xfrm>
          <a:custGeom>
            <a:avLst/>
            <a:gdLst>
              <a:gd name="T0" fmla="*/ 0 w 24"/>
              <a:gd name="T1" fmla="*/ 4 h 32"/>
              <a:gd name="T2" fmla="*/ 8 w 24"/>
              <a:gd name="T3" fmla="*/ 12 h 32"/>
              <a:gd name="T4" fmla="*/ 12 w 24"/>
              <a:gd name="T5" fmla="*/ 17 h 32"/>
              <a:gd name="T6" fmla="*/ 12 w 24"/>
              <a:gd name="T7" fmla="*/ 12 h 32"/>
              <a:gd name="T8" fmla="*/ 12 w 24"/>
              <a:gd name="T9" fmla="*/ 9 h 32"/>
              <a:gd name="T10" fmla="*/ 4 w 24"/>
              <a:gd name="T11" fmla="*/ 0 h 32"/>
              <a:gd name="T12" fmla="*/ 0 w 24"/>
              <a:gd name="T13" fmla="*/ 4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32"/>
              <a:gd name="T23" fmla="*/ 24 w 2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32">
                <a:moveTo>
                  <a:pt x="0" y="8"/>
                </a:moveTo>
                <a:lnTo>
                  <a:pt x="16" y="24"/>
                </a:lnTo>
                <a:lnTo>
                  <a:pt x="24" y="32"/>
                </a:lnTo>
                <a:lnTo>
                  <a:pt x="24" y="24"/>
                </a:lnTo>
                <a:lnTo>
                  <a:pt x="24" y="16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6" name="Freeform 138"/>
          <p:cNvSpPr>
            <a:spLocks/>
          </p:cNvSpPr>
          <p:nvPr/>
        </p:nvSpPr>
        <p:spPr bwMode="auto">
          <a:xfrm>
            <a:off x="7880350" y="4619625"/>
            <a:ext cx="19050" cy="19050"/>
          </a:xfrm>
          <a:custGeom>
            <a:avLst/>
            <a:gdLst>
              <a:gd name="T0" fmla="*/ 9 w 16"/>
              <a:gd name="T1" fmla="*/ 9 h 16"/>
              <a:gd name="T2" fmla="*/ 5 w 16"/>
              <a:gd name="T3" fmla="*/ 0 h 16"/>
              <a:gd name="T4" fmla="*/ 0 w 16"/>
              <a:gd name="T5" fmla="*/ 0 h 16"/>
              <a:gd name="T6" fmla="*/ 0 w 16"/>
              <a:gd name="T7" fmla="*/ 5 h 16"/>
              <a:gd name="T8" fmla="*/ 5 w 16"/>
              <a:gd name="T9" fmla="*/ 9 h 16"/>
              <a:gd name="T10" fmla="*/ 9 w 16"/>
              <a:gd name="T11" fmla="*/ 9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16" y="16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16"/>
                </a:lnTo>
                <a:lnTo>
                  <a:pt x="16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7" name="Freeform 139"/>
          <p:cNvSpPr>
            <a:spLocks/>
          </p:cNvSpPr>
          <p:nvPr/>
        </p:nvSpPr>
        <p:spPr bwMode="auto">
          <a:xfrm>
            <a:off x="7924800" y="4638675"/>
            <a:ext cx="36513" cy="25400"/>
          </a:xfrm>
          <a:custGeom>
            <a:avLst/>
            <a:gdLst>
              <a:gd name="T0" fmla="*/ 17 w 32"/>
              <a:gd name="T1" fmla="*/ 11 h 24"/>
              <a:gd name="T2" fmla="*/ 12 w 32"/>
              <a:gd name="T3" fmla="*/ 7 h 24"/>
              <a:gd name="T4" fmla="*/ 0 w 32"/>
              <a:gd name="T5" fmla="*/ 0 h 24"/>
              <a:gd name="T6" fmla="*/ 0 w 32"/>
              <a:gd name="T7" fmla="*/ 3 h 24"/>
              <a:gd name="T8" fmla="*/ 0 w 32"/>
              <a:gd name="T9" fmla="*/ 7 h 24"/>
              <a:gd name="T10" fmla="*/ 12 w 32"/>
              <a:gd name="T11" fmla="*/ 11 h 24"/>
              <a:gd name="T12" fmla="*/ 17 w 32"/>
              <a:gd name="T13" fmla="*/ 11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4"/>
              <a:gd name="T23" fmla="*/ 32 w 3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4">
                <a:moveTo>
                  <a:pt x="32" y="24"/>
                </a:moveTo>
                <a:lnTo>
                  <a:pt x="24" y="16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24" y="24"/>
                </a:lnTo>
                <a:lnTo>
                  <a:pt x="32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8" name="Freeform 140"/>
          <p:cNvSpPr>
            <a:spLocks/>
          </p:cNvSpPr>
          <p:nvPr/>
        </p:nvSpPr>
        <p:spPr bwMode="auto">
          <a:xfrm>
            <a:off x="7970838" y="4664075"/>
            <a:ext cx="25400" cy="26988"/>
          </a:xfrm>
          <a:custGeom>
            <a:avLst/>
            <a:gdLst>
              <a:gd name="T0" fmla="*/ 11 w 24"/>
              <a:gd name="T1" fmla="*/ 12 h 24"/>
              <a:gd name="T2" fmla="*/ 7 w 24"/>
              <a:gd name="T3" fmla="*/ 0 h 24"/>
              <a:gd name="T4" fmla="*/ 3 w 24"/>
              <a:gd name="T5" fmla="*/ 0 h 24"/>
              <a:gd name="T6" fmla="*/ 0 w 24"/>
              <a:gd name="T7" fmla="*/ 4 h 24"/>
              <a:gd name="T8" fmla="*/ 3 w 24"/>
              <a:gd name="T9" fmla="*/ 8 h 24"/>
              <a:gd name="T10" fmla="*/ 7 w 24"/>
              <a:gd name="T11" fmla="*/ 12 h 24"/>
              <a:gd name="T12" fmla="*/ 7 w 24"/>
              <a:gd name="T13" fmla="*/ 12 h 24"/>
              <a:gd name="T14" fmla="*/ 11 w 24"/>
              <a:gd name="T15" fmla="*/ 12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24"/>
              <a:gd name="T26" fmla="*/ 24 w 24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24">
                <a:moveTo>
                  <a:pt x="24" y="24"/>
                </a:move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lnTo>
                  <a:pt x="8" y="16"/>
                </a:lnTo>
                <a:lnTo>
                  <a:pt x="16" y="24"/>
                </a:lnTo>
                <a:lnTo>
                  <a:pt x="24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9" name="Freeform 141"/>
          <p:cNvSpPr>
            <a:spLocks/>
          </p:cNvSpPr>
          <p:nvPr/>
        </p:nvSpPr>
        <p:spPr bwMode="auto">
          <a:xfrm>
            <a:off x="8113713" y="4816475"/>
            <a:ext cx="7937" cy="17463"/>
          </a:xfrm>
          <a:custGeom>
            <a:avLst/>
            <a:gdLst>
              <a:gd name="T0" fmla="*/ 0 w 8"/>
              <a:gd name="T1" fmla="*/ 4 h 16"/>
              <a:gd name="T2" fmla="*/ 0 w 8"/>
              <a:gd name="T3" fmla="*/ 8 h 16"/>
              <a:gd name="T4" fmla="*/ 3 w 8"/>
              <a:gd name="T5" fmla="*/ 8 h 16"/>
              <a:gd name="T6" fmla="*/ 3 w 8"/>
              <a:gd name="T7" fmla="*/ 0 h 16"/>
              <a:gd name="T8" fmla="*/ 0 w 8"/>
              <a:gd name="T9" fmla="*/ 0 h 16"/>
              <a:gd name="T10" fmla="*/ 0 w 8"/>
              <a:gd name="T11" fmla="*/ 4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0" y="8"/>
                </a:moveTo>
                <a:lnTo>
                  <a:pt x="0" y="16"/>
                </a:lnTo>
                <a:lnTo>
                  <a:pt x="8" y="16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0" name="Freeform 142"/>
          <p:cNvSpPr>
            <a:spLocks/>
          </p:cNvSpPr>
          <p:nvPr/>
        </p:nvSpPr>
        <p:spPr bwMode="auto">
          <a:xfrm>
            <a:off x="8121650" y="4843463"/>
            <a:ext cx="17463" cy="9525"/>
          </a:xfrm>
          <a:custGeom>
            <a:avLst/>
            <a:gdLst>
              <a:gd name="T0" fmla="*/ 8 w 16"/>
              <a:gd name="T1" fmla="*/ 5 h 8"/>
              <a:gd name="T2" fmla="*/ 8 w 16"/>
              <a:gd name="T3" fmla="*/ 0 h 8"/>
              <a:gd name="T4" fmla="*/ 4 w 16"/>
              <a:gd name="T5" fmla="*/ 0 h 8"/>
              <a:gd name="T6" fmla="*/ 0 w 16"/>
              <a:gd name="T7" fmla="*/ 0 h 8"/>
              <a:gd name="T8" fmla="*/ 8 w 16"/>
              <a:gd name="T9" fmla="*/ 5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16" y="8"/>
                </a:move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1" name="Freeform 143"/>
          <p:cNvSpPr>
            <a:spLocks/>
          </p:cNvSpPr>
          <p:nvPr/>
        </p:nvSpPr>
        <p:spPr bwMode="auto">
          <a:xfrm>
            <a:off x="8059738" y="4941888"/>
            <a:ext cx="61912" cy="44450"/>
          </a:xfrm>
          <a:custGeom>
            <a:avLst/>
            <a:gdLst>
              <a:gd name="T0" fmla="*/ 23 w 56"/>
              <a:gd name="T1" fmla="*/ 15 h 40"/>
              <a:gd name="T2" fmla="*/ 15 w 56"/>
              <a:gd name="T3" fmla="*/ 12 h 40"/>
              <a:gd name="T4" fmla="*/ 12 w 56"/>
              <a:gd name="T5" fmla="*/ 8 h 40"/>
              <a:gd name="T6" fmla="*/ 8 w 56"/>
              <a:gd name="T7" fmla="*/ 4 h 40"/>
              <a:gd name="T8" fmla="*/ 4 w 56"/>
              <a:gd name="T9" fmla="*/ 4 h 40"/>
              <a:gd name="T10" fmla="*/ 0 w 56"/>
              <a:gd name="T11" fmla="*/ 0 h 40"/>
              <a:gd name="T12" fmla="*/ 0 w 56"/>
              <a:gd name="T13" fmla="*/ 4 h 40"/>
              <a:gd name="T14" fmla="*/ 0 w 56"/>
              <a:gd name="T15" fmla="*/ 8 h 40"/>
              <a:gd name="T16" fmla="*/ 4 w 56"/>
              <a:gd name="T17" fmla="*/ 12 h 40"/>
              <a:gd name="T18" fmla="*/ 8 w 56"/>
              <a:gd name="T19" fmla="*/ 12 h 40"/>
              <a:gd name="T20" fmla="*/ 20 w 56"/>
              <a:gd name="T21" fmla="*/ 20 h 40"/>
              <a:gd name="T22" fmla="*/ 23 w 56"/>
              <a:gd name="T23" fmla="*/ 20 h 40"/>
              <a:gd name="T24" fmla="*/ 27 w 56"/>
              <a:gd name="T25" fmla="*/ 20 h 40"/>
              <a:gd name="T26" fmla="*/ 23 w 56"/>
              <a:gd name="T27" fmla="*/ 15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40"/>
              <a:gd name="T44" fmla="*/ 56 w 56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40">
                <a:moveTo>
                  <a:pt x="48" y="32"/>
                </a:moveTo>
                <a:lnTo>
                  <a:pt x="32" y="24"/>
                </a:lnTo>
                <a:lnTo>
                  <a:pt x="24" y="16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40" y="40"/>
                </a:lnTo>
                <a:lnTo>
                  <a:pt x="48" y="40"/>
                </a:lnTo>
                <a:lnTo>
                  <a:pt x="56" y="40"/>
                </a:lnTo>
                <a:lnTo>
                  <a:pt x="48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2" name="Freeform 144"/>
          <p:cNvSpPr>
            <a:spLocks/>
          </p:cNvSpPr>
          <p:nvPr/>
        </p:nvSpPr>
        <p:spPr bwMode="auto">
          <a:xfrm>
            <a:off x="8355013" y="4870450"/>
            <a:ext cx="25400" cy="26988"/>
          </a:xfrm>
          <a:custGeom>
            <a:avLst/>
            <a:gdLst>
              <a:gd name="T0" fmla="*/ 0 w 24"/>
              <a:gd name="T1" fmla="*/ 8 h 24"/>
              <a:gd name="T2" fmla="*/ 3 w 24"/>
              <a:gd name="T3" fmla="*/ 12 h 24"/>
              <a:gd name="T4" fmla="*/ 11 w 24"/>
              <a:gd name="T5" fmla="*/ 8 h 24"/>
              <a:gd name="T6" fmla="*/ 11 w 24"/>
              <a:gd name="T7" fmla="*/ 4 h 24"/>
              <a:gd name="T8" fmla="*/ 11 w 24"/>
              <a:gd name="T9" fmla="*/ 0 h 24"/>
              <a:gd name="T10" fmla="*/ 0 w 24"/>
              <a:gd name="T11" fmla="*/ 4 h 24"/>
              <a:gd name="T12" fmla="*/ 0 w 24"/>
              <a:gd name="T13" fmla="*/ 8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0" y="16"/>
                </a:moveTo>
                <a:lnTo>
                  <a:pt x="8" y="24"/>
                </a:lnTo>
                <a:lnTo>
                  <a:pt x="24" y="16"/>
                </a:lnTo>
                <a:lnTo>
                  <a:pt x="24" y="8"/>
                </a:lnTo>
                <a:lnTo>
                  <a:pt x="24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3" name="Freeform 145"/>
          <p:cNvSpPr>
            <a:spLocks/>
          </p:cNvSpPr>
          <p:nvPr/>
        </p:nvSpPr>
        <p:spPr bwMode="auto">
          <a:xfrm>
            <a:off x="8380413" y="4843463"/>
            <a:ext cx="36512" cy="17462"/>
          </a:xfrm>
          <a:custGeom>
            <a:avLst/>
            <a:gdLst>
              <a:gd name="T0" fmla="*/ 9 w 32"/>
              <a:gd name="T1" fmla="*/ 0 h 16"/>
              <a:gd name="T2" fmla="*/ 0 w 32"/>
              <a:gd name="T3" fmla="*/ 4 h 16"/>
              <a:gd name="T4" fmla="*/ 4 w 32"/>
              <a:gd name="T5" fmla="*/ 8 h 16"/>
              <a:gd name="T6" fmla="*/ 17 w 32"/>
              <a:gd name="T7" fmla="*/ 0 h 16"/>
              <a:gd name="T8" fmla="*/ 12 w 32"/>
              <a:gd name="T9" fmla="*/ 0 h 16"/>
              <a:gd name="T10" fmla="*/ 9 w 32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16"/>
              <a:gd name="T20" fmla="*/ 32 w 32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16">
                <a:moveTo>
                  <a:pt x="16" y="0"/>
                </a:moveTo>
                <a:lnTo>
                  <a:pt x="0" y="8"/>
                </a:lnTo>
                <a:lnTo>
                  <a:pt x="8" y="16"/>
                </a:ln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4" name="Freeform 146"/>
          <p:cNvSpPr>
            <a:spLocks/>
          </p:cNvSpPr>
          <p:nvPr/>
        </p:nvSpPr>
        <p:spPr bwMode="auto">
          <a:xfrm>
            <a:off x="5673725" y="3530600"/>
            <a:ext cx="331788" cy="249238"/>
          </a:xfrm>
          <a:custGeom>
            <a:avLst/>
            <a:gdLst>
              <a:gd name="T0" fmla="*/ 4 w 296"/>
              <a:gd name="T1" fmla="*/ 106 h 224"/>
              <a:gd name="T2" fmla="*/ 16 w 296"/>
              <a:gd name="T3" fmla="*/ 106 h 224"/>
              <a:gd name="T4" fmla="*/ 24 w 296"/>
              <a:gd name="T5" fmla="*/ 106 h 224"/>
              <a:gd name="T6" fmla="*/ 44 w 296"/>
              <a:gd name="T7" fmla="*/ 110 h 224"/>
              <a:gd name="T8" fmla="*/ 60 w 296"/>
              <a:gd name="T9" fmla="*/ 106 h 224"/>
              <a:gd name="T10" fmla="*/ 60 w 296"/>
              <a:gd name="T11" fmla="*/ 98 h 224"/>
              <a:gd name="T12" fmla="*/ 60 w 296"/>
              <a:gd name="T13" fmla="*/ 90 h 224"/>
              <a:gd name="T14" fmla="*/ 68 w 296"/>
              <a:gd name="T15" fmla="*/ 86 h 224"/>
              <a:gd name="T16" fmla="*/ 76 w 296"/>
              <a:gd name="T17" fmla="*/ 83 h 224"/>
              <a:gd name="T18" fmla="*/ 88 w 296"/>
              <a:gd name="T19" fmla="*/ 83 h 224"/>
              <a:gd name="T20" fmla="*/ 88 w 296"/>
              <a:gd name="T21" fmla="*/ 75 h 224"/>
              <a:gd name="T22" fmla="*/ 100 w 296"/>
              <a:gd name="T23" fmla="*/ 59 h 224"/>
              <a:gd name="T24" fmla="*/ 108 w 296"/>
              <a:gd name="T25" fmla="*/ 59 h 224"/>
              <a:gd name="T26" fmla="*/ 116 w 296"/>
              <a:gd name="T27" fmla="*/ 43 h 224"/>
              <a:gd name="T28" fmla="*/ 112 w 296"/>
              <a:gd name="T29" fmla="*/ 32 h 224"/>
              <a:gd name="T30" fmla="*/ 136 w 296"/>
              <a:gd name="T31" fmla="*/ 20 h 224"/>
              <a:gd name="T32" fmla="*/ 143 w 296"/>
              <a:gd name="T33" fmla="*/ 20 h 224"/>
              <a:gd name="T34" fmla="*/ 148 w 296"/>
              <a:gd name="T35" fmla="*/ 20 h 224"/>
              <a:gd name="T36" fmla="*/ 143 w 296"/>
              <a:gd name="T37" fmla="*/ 15 h 224"/>
              <a:gd name="T38" fmla="*/ 140 w 296"/>
              <a:gd name="T39" fmla="*/ 12 h 224"/>
              <a:gd name="T40" fmla="*/ 136 w 296"/>
              <a:gd name="T41" fmla="*/ 12 h 224"/>
              <a:gd name="T42" fmla="*/ 124 w 296"/>
              <a:gd name="T43" fmla="*/ 20 h 224"/>
              <a:gd name="T44" fmla="*/ 112 w 296"/>
              <a:gd name="T45" fmla="*/ 24 h 224"/>
              <a:gd name="T46" fmla="*/ 116 w 296"/>
              <a:gd name="T47" fmla="*/ 12 h 224"/>
              <a:gd name="T48" fmla="*/ 112 w 296"/>
              <a:gd name="T49" fmla="*/ 4 h 224"/>
              <a:gd name="T50" fmla="*/ 108 w 296"/>
              <a:gd name="T51" fmla="*/ 0 h 224"/>
              <a:gd name="T52" fmla="*/ 104 w 296"/>
              <a:gd name="T53" fmla="*/ 4 h 224"/>
              <a:gd name="T54" fmla="*/ 100 w 296"/>
              <a:gd name="T55" fmla="*/ 12 h 224"/>
              <a:gd name="T56" fmla="*/ 84 w 296"/>
              <a:gd name="T57" fmla="*/ 20 h 224"/>
              <a:gd name="T58" fmla="*/ 76 w 296"/>
              <a:gd name="T59" fmla="*/ 15 h 224"/>
              <a:gd name="T60" fmla="*/ 60 w 296"/>
              <a:gd name="T61" fmla="*/ 15 h 224"/>
              <a:gd name="T62" fmla="*/ 48 w 296"/>
              <a:gd name="T63" fmla="*/ 15 h 224"/>
              <a:gd name="T64" fmla="*/ 44 w 296"/>
              <a:gd name="T65" fmla="*/ 24 h 224"/>
              <a:gd name="T66" fmla="*/ 24 w 296"/>
              <a:gd name="T67" fmla="*/ 35 h 224"/>
              <a:gd name="T68" fmla="*/ 24 w 296"/>
              <a:gd name="T69" fmla="*/ 43 h 224"/>
              <a:gd name="T70" fmla="*/ 16 w 296"/>
              <a:gd name="T71" fmla="*/ 39 h 224"/>
              <a:gd name="T72" fmla="*/ 8 w 296"/>
              <a:gd name="T73" fmla="*/ 35 h 224"/>
              <a:gd name="T74" fmla="*/ 8 w 296"/>
              <a:gd name="T75" fmla="*/ 47 h 224"/>
              <a:gd name="T76" fmla="*/ 0 w 296"/>
              <a:gd name="T77" fmla="*/ 55 h 224"/>
              <a:gd name="T78" fmla="*/ 4 w 296"/>
              <a:gd name="T79" fmla="*/ 75 h 224"/>
              <a:gd name="T80" fmla="*/ 0 w 296"/>
              <a:gd name="T81" fmla="*/ 83 h 224"/>
              <a:gd name="T82" fmla="*/ 4 w 296"/>
              <a:gd name="T83" fmla="*/ 86 h 224"/>
              <a:gd name="T84" fmla="*/ 8 w 296"/>
              <a:gd name="T85" fmla="*/ 83 h 224"/>
              <a:gd name="T86" fmla="*/ 12 w 296"/>
              <a:gd name="T87" fmla="*/ 90 h 224"/>
              <a:gd name="T88" fmla="*/ 8 w 296"/>
              <a:gd name="T89" fmla="*/ 98 h 224"/>
              <a:gd name="T90" fmla="*/ 8 w 296"/>
              <a:gd name="T91" fmla="*/ 106 h 224"/>
              <a:gd name="T92" fmla="*/ 4 w 296"/>
              <a:gd name="T93" fmla="*/ 106 h 2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96"/>
              <a:gd name="T142" fmla="*/ 0 h 224"/>
              <a:gd name="T143" fmla="*/ 296 w 296"/>
              <a:gd name="T144" fmla="*/ 224 h 2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96" h="224">
                <a:moveTo>
                  <a:pt x="8" y="216"/>
                </a:moveTo>
                <a:lnTo>
                  <a:pt x="32" y="216"/>
                </a:lnTo>
                <a:lnTo>
                  <a:pt x="48" y="216"/>
                </a:lnTo>
                <a:lnTo>
                  <a:pt x="88" y="224"/>
                </a:lnTo>
                <a:lnTo>
                  <a:pt x="120" y="216"/>
                </a:lnTo>
                <a:lnTo>
                  <a:pt x="120" y="200"/>
                </a:lnTo>
                <a:lnTo>
                  <a:pt x="120" y="184"/>
                </a:lnTo>
                <a:lnTo>
                  <a:pt x="136" y="176"/>
                </a:lnTo>
                <a:lnTo>
                  <a:pt x="152" y="168"/>
                </a:lnTo>
                <a:lnTo>
                  <a:pt x="176" y="168"/>
                </a:lnTo>
                <a:lnTo>
                  <a:pt x="176" y="152"/>
                </a:lnTo>
                <a:lnTo>
                  <a:pt x="200" y="120"/>
                </a:lnTo>
                <a:lnTo>
                  <a:pt x="216" y="120"/>
                </a:lnTo>
                <a:lnTo>
                  <a:pt x="232" y="88"/>
                </a:lnTo>
                <a:lnTo>
                  <a:pt x="224" y="64"/>
                </a:lnTo>
                <a:lnTo>
                  <a:pt x="272" y="40"/>
                </a:lnTo>
                <a:lnTo>
                  <a:pt x="288" y="40"/>
                </a:lnTo>
                <a:lnTo>
                  <a:pt x="296" y="40"/>
                </a:lnTo>
                <a:lnTo>
                  <a:pt x="288" y="32"/>
                </a:lnTo>
                <a:lnTo>
                  <a:pt x="280" y="24"/>
                </a:lnTo>
                <a:lnTo>
                  <a:pt x="272" y="24"/>
                </a:lnTo>
                <a:lnTo>
                  <a:pt x="248" y="40"/>
                </a:lnTo>
                <a:lnTo>
                  <a:pt x="224" y="48"/>
                </a:lnTo>
                <a:lnTo>
                  <a:pt x="232" y="24"/>
                </a:lnTo>
                <a:lnTo>
                  <a:pt x="224" y="8"/>
                </a:lnTo>
                <a:lnTo>
                  <a:pt x="216" y="0"/>
                </a:lnTo>
                <a:lnTo>
                  <a:pt x="208" y="8"/>
                </a:lnTo>
                <a:lnTo>
                  <a:pt x="200" y="24"/>
                </a:lnTo>
                <a:lnTo>
                  <a:pt x="168" y="40"/>
                </a:lnTo>
                <a:lnTo>
                  <a:pt x="152" y="32"/>
                </a:lnTo>
                <a:lnTo>
                  <a:pt x="120" y="32"/>
                </a:lnTo>
                <a:lnTo>
                  <a:pt x="96" y="32"/>
                </a:lnTo>
                <a:lnTo>
                  <a:pt x="88" y="48"/>
                </a:lnTo>
                <a:lnTo>
                  <a:pt x="48" y="72"/>
                </a:lnTo>
                <a:lnTo>
                  <a:pt x="48" y="88"/>
                </a:lnTo>
                <a:lnTo>
                  <a:pt x="32" y="80"/>
                </a:lnTo>
                <a:lnTo>
                  <a:pt x="16" y="72"/>
                </a:lnTo>
                <a:lnTo>
                  <a:pt x="16" y="96"/>
                </a:lnTo>
                <a:lnTo>
                  <a:pt x="0" y="112"/>
                </a:lnTo>
                <a:lnTo>
                  <a:pt x="8" y="152"/>
                </a:lnTo>
                <a:lnTo>
                  <a:pt x="0" y="168"/>
                </a:lnTo>
                <a:lnTo>
                  <a:pt x="8" y="176"/>
                </a:lnTo>
                <a:lnTo>
                  <a:pt x="16" y="168"/>
                </a:lnTo>
                <a:lnTo>
                  <a:pt x="24" y="184"/>
                </a:lnTo>
                <a:lnTo>
                  <a:pt x="16" y="200"/>
                </a:lnTo>
                <a:lnTo>
                  <a:pt x="16" y="216"/>
                </a:lnTo>
                <a:lnTo>
                  <a:pt x="8" y="2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5" name="Freeform 147"/>
          <p:cNvSpPr>
            <a:spLocks/>
          </p:cNvSpPr>
          <p:nvPr/>
        </p:nvSpPr>
        <p:spPr bwMode="auto">
          <a:xfrm>
            <a:off x="5683250" y="3575050"/>
            <a:ext cx="374650" cy="357188"/>
          </a:xfrm>
          <a:custGeom>
            <a:avLst/>
            <a:gdLst>
              <a:gd name="T0" fmla="*/ 166 w 336"/>
              <a:gd name="T1" fmla="*/ 27 h 320"/>
              <a:gd name="T2" fmla="*/ 154 w 336"/>
              <a:gd name="T3" fmla="*/ 27 h 320"/>
              <a:gd name="T4" fmla="*/ 142 w 336"/>
              <a:gd name="T5" fmla="*/ 27 h 320"/>
              <a:gd name="T6" fmla="*/ 134 w 336"/>
              <a:gd name="T7" fmla="*/ 27 h 320"/>
              <a:gd name="T8" fmla="*/ 134 w 336"/>
              <a:gd name="T9" fmla="*/ 48 h 320"/>
              <a:gd name="T10" fmla="*/ 142 w 336"/>
              <a:gd name="T11" fmla="*/ 51 h 320"/>
              <a:gd name="T12" fmla="*/ 146 w 336"/>
              <a:gd name="T13" fmla="*/ 56 h 320"/>
              <a:gd name="T14" fmla="*/ 146 w 336"/>
              <a:gd name="T15" fmla="*/ 63 h 320"/>
              <a:gd name="T16" fmla="*/ 138 w 336"/>
              <a:gd name="T17" fmla="*/ 68 h 320"/>
              <a:gd name="T18" fmla="*/ 138 w 336"/>
              <a:gd name="T19" fmla="*/ 79 h 320"/>
              <a:gd name="T20" fmla="*/ 130 w 336"/>
              <a:gd name="T21" fmla="*/ 83 h 320"/>
              <a:gd name="T22" fmla="*/ 126 w 336"/>
              <a:gd name="T23" fmla="*/ 91 h 320"/>
              <a:gd name="T24" fmla="*/ 107 w 336"/>
              <a:gd name="T25" fmla="*/ 111 h 320"/>
              <a:gd name="T26" fmla="*/ 98 w 336"/>
              <a:gd name="T27" fmla="*/ 111 h 320"/>
              <a:gd name="T28" fmla="*/ 95 w 336"/>
              <a:gd name="T29" fmla="*/ 107 h 320"/>
              <a:gd name="T30" fmla="*/ 91 w 336"/>
              <a:gd name="T31" fmla="*/ 122 h 320"/>
              <a:gd name="T32" fmla="*/ 103 w 336"/>
              <a:gd name="T33" fmla="*/ 139 h 320"/>
              <a:gd name="T34" fmla="*/ 103 w 336"/>
              <a:gd name="T35" fmla="*/ 150 h 320"/>
              <a:gd name="T36" fmla="*/ 87 w 336"/>
              <a:gd name="T37" fmla="*/ 146 h 320"/>
              <a:gd name="T38" fmla="*/ 79 w 336"/>
              <a:gd name="T39" fmla="*/ 150 h 320"/>
              <a:gd name="T40" fmla="*/ 75 w 336"/>
              <a:gd name="T41" fmla="*/ 158 h 320"/>
              <a:gd name="T42" fmla="*/ 67 w 336"/>
              <a:gd name="T43" fmla="*/ 154 h 320"/>
              <a:gd name="T44" fmla="*/ 67 w 336"/>
              <a:gd name="T45" fmla="*/ 150 h 320"/>
              <a:gd name="T46" fmla="*/ 63 w 336"/>
              <a:gd name="T47" fmla="*/ 150 h 320"/>
              <a:gd name="T48" fmla="*/ 63 w 336"/>
              <a:gd name="T49" fmla="*/ 143 h 320"/>
              <a:gd name="T50" fmla="*/ 59 w 336"/>
              <a:gd name="T51" fmla="*/ 139 h 320"/>
              <a:gd name="T52" fmla="*/ 51 w 336"/>
              <a:gd name="T53" fmla="*/ 139 h 320"/>
              <a:gd name="T54" fmla="*/ 47 w 336"/>
              <a:gd name="T55" fmla="*/ 143 h 320"/>
              <a:gd name="T56" fmla="*/ 36 w 336"/>
              <a:gd name="T57" fmla="*/ 139 h 320"/>
              <a:gd name="T58" fmla="*/ 32 w 336"/>
              <a:gd name="T59" fmla="*/ 143 h 320"/>
              <a:gd name="T60" fmla="*/ 15 w 336"/>
              <a:gd name="T61" fmla="*/ 143 h 320"/>
              <a:gd name="T62" fmla="*/ 12 w 336"/>
              <a:gd name="T63" fmla="*/ 139 h 320"/>
              <a:gd name="T64" fmla="*/ 8 w 336"/>
              <a:gd name="T65" fmla="*/ 139 h 320"/>
              <a:gd name="T66" fmla="*/ 12 w 336"/>
              <a:gd name="T67" fmla="*/ 131 h 320"/>
              <a:gd name="T68" fmla="*/ 24 w 336"/>
              <a:gd name="T69" fmla="*/ 122 h 320"/>
              <a:gd name="T70" fmla="*/ 24 w 336"/>
              <a:gd name="T71" fmla="*/ 119 h 320"/>
              <a:gd name="T72" fmla="*/ 15 w 336"/>
              <a:gd name="T73" fmla="*/ 115 h 320"/>
              <a:gd name="T74" fmla="*/ 20 w 336"/>
              <a:gd name="T75" fmla="*/ 111 h 320"/>
              <a:gd name="T76" fmla="*/ 0 w 336"/>
              <a:gd name="T77" fmla="*/ 95 h 320"/>
              <a:gd name="T78" fmla="*/ 0 w 336"/>
              <a:gd name="T79" fmla="*/ 87 h 320"/>
              <a:gd name="T80" fmla="*/ 12 w 336"/>
              <a:gd name="T81" fmla="*/ 87 h 320"/>
              <a:gd name="T82" fmla="*/ 20 w 336"/>
              <a:gd name="T83" fmla="*/ 87 h 320"/>
              <a:gd name="T84" fmla="*/ 39 w 336"/>
              <a:gd name="T85" fmla="*/ 91 h 320"/>
              <a:gd name="T86" fmla="*/ 55 w 336"/>
              <a:gd name="T87" fmla="*/ 87 h 320"/>
              <a:gd name="T88" fmla="*/ 55 w 336"/>
              <a:gd name="T89" fmla="*/ 79 h 320"/>
              <a:gd name="T90" fmla="*/ 55 w 336"/>
              <a:gd name="T91" fmla="*/ 71 h 320"/>
              <a:gd name="T92" fmla="*/ 63 w 336"/>
              <a:gd name="T93" fmla="*/ 68 h 320"/>
              <a:gd name="T94" fmla="*/ 71 w 336"/>
              <a:gd name="T95" fmla="*/ 63 h 320"/>
              <a:gd name="T96" fmla="*/ 83 w 336"/>
              <a:gd name="T97" fmla="*/ 63 h 320"/>
              <a:gd name="T98" fmla="*/ 83 w 336"/>
              <a:gd name="T99" fmla="*/ 56 h 320"/>
              <a:gd name="T100" fmla="*/ 95 w 336"/>
              <a:gd name="T101" fmla="*/ 39 h 320"/>
              <a:gd name="T102" fmla="*/ 103 w 336"/>
              <a:gd name="T103" fmla="*/ 39 h 320"/>
              <a:gd name="T104" fmla="*/ 110 w 336"/>
              <a:gd name="T105" fmla="*/ 24 h 320"/>
              <a:gd name="T106" fmla="*/ 107 w 336"/>
              <a:gd name="T107" fmla="*/ 12 h 320"/>
              <a:gd name="T108" fmla="*/ 130 w 336"/>
              <a:gd name="T109" fmla="*/ 0 h 320"/>
              <a:gd name="T110" fmla="*/ 138 w 336"/>
              <a:gd name="T111" fmla="*/ 0 h 320"/>
              <a:gd name="T112" fmla="*/ 142 w 336"/>
              <a:gd name="T113" fmla="*/ 0 h 320"/>
              <a:gd name="T114" fmla="*/ 146 w 336"/>
              <a:gd name="T115" fmla="*/ 0 h 320"/>
              <a:gd name="T116" fmla="*/ 150 w 336"/>
              <a:gd name="T117" fmla="*/ 8 h 320"/>
              <a:gd name="T118" fmla="*/ 154 w 336"/>
              <a:gd name="T119" fmla="*/ 16 h 320"/>
              <a:gd name="T120" fmla="*/ 162 w 336"/>
              <a:gd name="T121" fmla="*/ 20 h 320"/>
              <a:gd name="T122" fmla="*/ 166 w 336"/>
              <a:gd name="T123" fmla="*/ 27 h 3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320"/>
              <a:gd name="T188" fmla="*/ 336 w 336"/>
              <a:gd name="T189" fmla="*/ 320 h 3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320">
                <a:moveTo>
                  <a:pt x="336" y="56"/>
                </a:moveTo>
                <a:lnTo>
                  <a:pt x="312" y="56"/>
                </a:lnTo>
                <a:lnTo>
                  <a:pt x="288" y="56"/>
                </a:lnTo>
                <a:lnTo>
                  <a:pt x="272" y="56"/>
                </a:lnTo>
                <a:lnTo>
                  <a:pt x="272" y="96"/>
                </a:lnTo>
                <a:lnTo>
                  <a:pt x="288" y="104"/>
                </a:lnTo>
                <a:lnTo>
                  <a:pt x="296" y="112"/>
                </a:lnTo>
                <a:lnTo>
                  <a:pt x="296" y="128"/>
                </a:lnTo>
                <a:lnTo>
                  <a:pt x="280" y="136"/>
                </a:lnTo>
                <a:lnTo>
                  <a:pt x="280" y="160"/>
                </a:lnTo>
                <a:lnTo>
                  <a:pt x="264" y="168"/>
                </a:lnTo>
                <a:lnTo>
                  <a:pt x="256" y="184"/>
                </a:lnTo>
                <a:lnTo>
                  <a:pt x="216" y="224"/>
                </a:lnTo>
                <a:lnTo>
                  <a:pt x="200" y="224"/>
                </a:lnTo>
                <a:lnTo>
                  <a:pt x="192" y="216"/>
                </a:lnTo>
                <a:lnTo>
                  <a:pt x="184" y="248"/>
                </a:lnTo>
                <a:lnTo>
                  <a:pt x="208" y="280"/>
                </a:lnTo>
                <a:lnTo>
                  <a:pt x="208" y="304"/>
                </a:lnTo>
                <a:lnTo>
                  <a:pt x="176" y="296"/>
                </a:lnTo>
                <a:lnTo>
                  <a:pt x="160" y="304"/>
                </a:lnTo>
                <a:lnTo>
                  <a:pt x="152" y="320"/>
                </a:lnTo>
                <a:lnTo>
                  <a:pt x="136" y="312"/>
                </a:lnTo>
                <a:lnTo>
                  <a:pt x="136" y="304"/>
                </a:lnTo>
                <a:lnTo>
                  <a:pt x="128" y="304"/>
                </a:lnTo>
                <a:lnTo>
                  <a:pt x="128" y="288"/>
                </a:lnTo>
                <a:lnTo>
                  <a:pt x="120" y="280"/>
                </a:lnTo>
                <a:lnTo>
                  <a:pt x="104" y="280"/>
                </a:lnTo>
                <a:lnTo>
                  <a:pt x="96" y="288"/>
                </a:lnTo>
                <a:lnTo>
                  <a:pt x="72" y="280"/>
                </a:lnTo>
                <a:lnTo>
                  <a:pt x="64" y="288"/>
                </a:lnTo>
                <a:lnTo>
                  <a:pt x="32" y="288"/>
                </a:lnTo>
                <a:lnTo>
                  <a:pt x="24" y="280"/>
                </a:lnTo>
                <a:lnTo>
                  <a:pt x="16" y="280"/>
                </a:lnTo>
                <a:lnTo>
                  <a:pt x="24" y="264"/>
                </a:lnTo>
                <a:lnTo>
                  <a:pt x="48" y="248"/>
                </a:lnTo>
                <a:lnTo>
                  <a:pt x="48" y="240"/>
                </a:lnTo>
                <a:lnTo>
                  <a:pt x="32" y="232"/>
                </a:lnTo>
                <a:lnTo>
                  <a:pt x="40" y="224"/>
                </a:lnTo>
                <a:lnTo>
                  <a:pt x="0" y="192"/>
                </a:lnTo>
                <a:lnTo>
                  <a:pt x="0" y="176"/>
                </a:lnTo>
                <a:lnTo>
                  <a:pt x="24" y="176"/>
                </a:lnTo>
                <a:lnTo>
                  <a:pt x="40" y="176"/>
                </a:lnTo>
                <a:lnTo>
                  <a:pt x="80" y="184"/>
                </a:lnTo>
                <a:lnTo>
                  <a:pt x="112" y="176"/>
                </a:lnTo>
                <a:lnTo>
                  <a:pt x="112" y="160"/>
                </a:lnTo>
                <a:lnTo>
                  <a:pt x="112" y="144"/>
                </a:lnTo>
                <a:lnTo>
                  <a:pt x="128" y="136"/>
                </a:lnTo>
                <a:lnTo>
                  <a:pt x="144" y="128"/>
                </a:lnTo>
                <a:lnTo>
                  <a:pt x="168" y="128"/>
                </a:lnTo>
                <a:lnTo>
                  <a:pt x="168" y="112"/>
                </a:lnTo>
                <a:lnTo>
                  <a:pt x="192" y="80"/>
                </a:lnTo>
                <a:lnTo>
                  <a:pt x="208" y="80"/>
                </a:lnTo>
                <a:lnTo>
                  <a:pt x="224" y="48"/>
                </a:lnTo>
                <a:lnTo>
                  <a:pt x="216" y="24"/>
                </a:lnTo>
                <a:lnTo>
                  <a:pt x="264" y="0"/>
                </a:lnTo>
                <a:lnTo>
                  <a:pt x="280" y="0"/>
                </a:lnTo>
                <a:lnTo>
                  <a:pt x="288" y="0"/>
                </a:lnTo>
                <a:lnTo>
                  <a:pt x="296" y="0"/>
                </a:lnTo>
                <a:lnTo>
                  <a:pt x="304" y="16"/>
                </a:lnTo>
                <a:lnTo>
                  <a:pt x="312" y="32"/>
                </a:lnTo>
                <a:lnTo>
                  <a:pt x="328" y="40"/>
                </a:lnTo>
                <a:lnTo>
                  <a:pt x="336" y="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6" name="Freeform 148"/>
          <p:cNvSpPr>
            <a:spLocks/>
          </p:cNvSpPr>
          <p:nvPr/>
        </p:nvSpPr>
        <p:spPr bwMode="auto">
          <a:xfrm>
            <a:off x="5853113" y="3636963"/>
            <a:ext cx="669925" cy="661987"/>
          </a:xfrm>
          <a:custGeom>
            <a:avLst/>
            <a:gdLst>
              <a:gd name="T0" fmla="*/ 122 w 600"/>
              <a:gd name="T1" fmla="*/ 68 h 592"/>
              <a:gd name="T2" fmla="*/ 134 w 600"/>
              <a:gd name="T3" fmla="*/ 80 h 592"/>
              <a:gd name="T4" fmla="*/ 178 w 600"/>
              <a:gd name="T5" fmla="*/ 95 h 592"/>
              <a:gd name="T6" fmla="*/ 202 w 600"/>
              <a:gd name="T7" fmla="*/ 87 h 592"/>
              <a:gd name="T8" fmla="*/ 214 w 600"/>
              <a:gd name="T9" fmla="*/ 83 h 592"/>
              <a:gd name="T10" fmla="*/ 245 w 600"/>
              <a:gd name="T11" fmla="*/ 92 h 592"/>
              <a:gd name="T12" fmla="*/ 285 w 600"/>
              <a:gd name="T13" fmla="*/ 60 h 592"/>
              <a:gd name="T14" fmla="*/ 297 w 600"/>
              <a:gd name="T15" fmla="*/ 75 h 592"/>
              <a:gd name="T16" fmla="*/ 265 w 600"/>
              <a:gd name="T17" fmla="*/ 119 h 592"/>
              <a:gd name="T18" fmla="*/ 253 w 600"/>
              <a:gd name="T19" fmla="*/ 127 h 592"/>
              <a:gd name="T20" fmla="*/ 249 w 600"/>
              <a:gd name="T21" fmla="*/ 139 h 592"/>
              <a:gd name="T22" fmla="*/ 238 w 600"/>
              <a:gd name="T23" fmla="*/ 119 h 592"/>
              <a:gd name="T24" fmla="*/ 241 w 600"/>
              <a:gd name="T25" fmla="*/ 104 h 592"/>
              <a:gd name="T26" fmla="*/ 210 w 600"/>
              <a:gd name="T27" fmla="*/ 95 h 592"/>
              <a:gd name="T28" fmla="*/ 210 w 600"/>
              <a:gd name="T29" fmla="*/ 107 h 592"/>
              <a:gd name="T30" fmla="*/ 202 w 600"/>
              <a:gd name="T31" fmla="*/ 115 h 592"/>
              <a:gd name="T32" fmla="*/ 210 w 600"/>
              <a:gd name="T33" fmla="*/ 135 h 592"/>
              <a:gd name="T34" fmla="*/ 190 w 600"/>
              <a:gd name="T35" fmla="*/ 158 h 592"/>
              <a:gd name="T36" fmla="*/ 182 w 600"/>
              <a:gd name="T37" fmla="*/ 170 h 592"/>
              <a:gd name="T38" fmla="*/ 166 w 600"/>
              <a:gd name="T39" fmla="*/ 182 h 592"/>
              <a:gd name="T40" fmla="*/ 151 w 600"/>
              <a:gd name="T41" fmla="*/ 194 h 592"/>
              <a:gd name="T42" fmla="*/ 134 w 600"/>
              <a:gd name="T43" fmla="*/ 211 h 592"/>
              <a:gd name="T44" fmla="*/ 122 w 600"/>
              <a:gd name="T45" fmla="*/ 218 h 592"/>
              <a:gd name="T46" fmla="*/ 122 w 600"/>
              <a:gd name="T47" fmla="*/ 250 h 592"/>
              <a:gd name="T48" fmla="*/ 115 w 600"/>
              <a:gd name="T49" fmla="*/ 270 h 592"/>
              <a:gd name="T50" fmla="*/ 107 w 600"/>
              <a:gd name="T51" fmla="*/ 282 h 592"/>
              <a:gd name="T52" fmla="*/ 95 w 600"/>
              <a:gd name="T53" fmla="*/ 294 h 592"/>
              <a:gd name="T54" fmla="*/ 83 w 600"/>
              <a:gd name="T55" fmla="*/ 274 h 592"/>
              <a:gd name="T56" fmla="*/ 68 w 600"/>
              <a:gd name="T57" fmla="*/ 250 h 592"/>
              <a:gd name="T58" fmla="*/ 63 w 600"/>
              <a:gd name="T59" fmla="*/ 230 h 592"/>
              <a:gd name="T60" fmla="*/ 48 w 600"/>
              <a:gd name="T61" fmla="*/ 190 h 592"/>
              <a:gd name="T62" fmla="*/ 44 w 600"/>
              <a:gd name="T63" fmla="*/ 158 h 592"/>
              <a:gd name="T64" fmla="*/ 39 w 600"/>
              <a:gd name="T65" fmla="*/ 155 h 592"/>
              <a:gd name="T66" fmla="*/ 24 w 600"/>
              <a:gd name="T67" fmla="*/ 163 h 592"/>
              <a:gd name="T68" fmla="*/ 8 w 600"/>
              <a:gd name="T69" fmla="*/ 143 h 592"/>
              <a:gd name="T70" fmla="*/ 20 w 600"/>
              <a:gd name="T71" fmla="*/ 139 h 592"/>
              <a:gd name="T72" fmla="*/ 4 w 600"/>
              <a:gd name="T73" fmla="*/ 139 h 592"/>
              <a:gd name="T74" fmla="*/ 4 w 600"/>
              <a:gd name="T75" fmla="*/ 123 h 592"/>
              <a:gd name="T76" fmla="*/ 27 w 600"/>
              <a:gd name="T77" fmla="*/ 111 h 592"/>
              <a:gd name="T78" fmla="*/ 24 w 600"/>
              <a:gd name="T79" fmla="*/ 83 h 592"/>
              <a:gd name="T80" fmla="*/ 56 w 600"/>
              <a:gd name="T81" fmla="*/ 56 h 592"/>
              <a:gd name="T82" fmla="*/ 71 w 600"/>
              <a:gd name="T83" fmla="*/ 36 h 592"/>
              <a:gd name="T84" fmla="*/ 59 w 600"/>
              <a:gd name="T85" fmla="*/ 20 h 592"/>
              <a:gd name="T86" fmla="*/ 79 w 600"/>
              <a:gd name="T87" fmla="*/ 0 h 592"/>
              <a:gd name="T88" fmla="*/ 99 w 600"/>
              <a:gd name="T89" fmla="*/ 4 h 592"/>
              <a:gd name="T90" fmla="*/ 111 w 600"/>
              <a:gd name="T91" fmla="*/ 20 h 592"/>
              <a:gd name="T92" fmla="*/ 103 w 600"/>
              <a:gd name="T93" fmla="*/ 24 h 592"/>
              <a:gd name="T94" fmla="*/ 107 w 600"/>
              <a:gd name="T95" fmla="*/ 44 h 592"/>
              <a:gd name="T96" fmla="*/ 122 w 600"/>
              <a:gd name="T97" fmla="*/ 51 h 5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0"/>
              <a:gd name="T148" fmla="*/ 0 h 592"/>
              <a:gd name="T149" fmla="*/ 600 w 600"/>
              <a:gd name="T150" fmla="*/ 592 h 5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0" h="592">
                <a:moveTo>
                  <a:pt x="256" y="104"/>
                </a:moveTo>
                <a:lnTo>
                  <a:pt x="256" y="120"/>
                </a:lnTo>
                <a:lnTo>
                  <a:pt x="248" y="136"/>
                </a:lnTo>
                <a:lnTo>
                  <a:pt x="248" y="152"/>
                </a:lnTo>
                <a:lnTo>
                  <a:pt x="264" y="160"/>
                </a:lnTo>
                <a:lnTo>
                  <a:pt x="272" y="160"/>
                </a:lnTo>
                <a:lnTo>
                  <a:pt x="312" y="168"/>
                </a:lnTo>
                <a:lnTo>
                  <a:pt x="336" y="168"/>
                </a:lnTo>
                <a:lnTo>
                  <a:pt x="360" y="192"/>
                </a:lnTo>
                <a:lnTo>
                  <a:pt x="384" y="200"/>
                </a:lnTo>
                <a:lnTo>
                  <a:pt x="408" y="192"/>
                </a:lnTo>
                <a:lnTo>
                  <a:pt x="408" y="176"/>
                </a:lnTo>
                <a:lnTo>
                  <a:pt x="408" y="160"/>
                </a:lnTo>
                <a:lnTo>
                  <a:pt x="416" y="160"/>
                </a:lnTo>
                <a:lnTo>
                  <a:pt x="432" y="168"/>
                </a:lnTo>
                <a:lnTo>
                  <a:pt x="432" y="176"/>
                </a:lnTo>
                <a:lnTo>
                  <a:pt x="440" y="192"/>
                </a:lnTo>
                <a:lnTo>
                  <a:pt x="496" y="184"/>
                </a:lnTo>
                <a:lnTo>
                  <a:pt x="496" y="160"/>
                </a:lnTo>
                <a:lnTo>
                  <a:pt x="528" y="136"/>
                </a:lnTo>
                <a:lnTo>
                  <a:pt x="576" y="120"/>
                </a:lnTo>
                <a:lnTo>
                  <a:pt x="584" y="128"/>
                </a:lnTo>
                <a:lnTo>
                  <a:pt x="584" y="136"/>
                </a:lnTo>
                <a:lnTo>
                  <a:pt x="600" y="152"/>
                </a:lnTo>
                <a:lnTo>
                  <a:pt x="584" y="168"/>
                </a:lnTo>
                <a:lnTo>
                  <a:pt x="560" y="176"/>
                </a:lnTo>
                <a:lnTo>
                  <a:pt x="536" y="240"/>
                </a:lnTo>
                <a:lnTo>
                  <a:pt x="528" y="248"/>
                </a:lnTo>
                <a:lnTo>
                  <a:pt x="528" y="256"/>
                </a:lnTo>
                <a:lnTo>
                  <a:pt x="512" y="256"/>
                </a:lnTo>
                <a:lnTo>
                  <a:pt x="520" y="288"/>
                </a:lnTo>
                <a:lnTo>
                  <a:pt x="504" y="296"/>
                </a:lnTo>
                <a:lnTo>
                  <a:pt x="504" y="280"/>
                </a:lnTo>
                <a:lnTo>
                  <a:pt x="496" y="256"/>
                </a:lnTo>
                <a:lnTo>
                  <a:pt x="480" y="256"/>
                </a:lnTo>
                <a:lnTo>
                  <a:pt x="480" y="240"/>
                </a:lnTo>
                <a:lnTo>
                  <a:pt x="488" y="224"/>
                </a:lnTo>
                <a:lnTo>
                  <a:pt x="496" y="216"/>
                </a:lnTo>
                <a:lnTo>
                  <a:pt x="488" y="208"/>
                </a:lnTo>
                <a:lnTo>
                  <a:pt x="448" y="208"/>
                </a:lnTo>
                <a:lnTo>
                  <a:pt x="440" y="200"/>
                </a:lnTo>
                <a:lnTo>
                  <a:pt x="424" y="192"/>
                </a:lnTo>
                <a:lnTo>
                  <a:pt x="408" y="200"/>
                </a:lnTo>
                <a:lnTo>
                  <a:pt x="416" y="208"/>
                </a:lnTo>
                <a:lnTo>
                  <a:pt x="424" y="216"/>
                </a:lnTo>
                <a:lnTo>
                  <a:pt x="424" y="224"/>
                </a:lnTo>
                <a:lnTo>
                  <a:pt x="408" y="224"/>
                </a:lnTo>
                <a:lnTo>
                  <a:pt x="408" y="232"/>
                </a:lnTo>
                <a:lnTo>
                  <a:pt x="424" y="240"/>
                </a:lnTo>
                <a:lnTo>
                  <a:pt x="424" y="256"/>
                </a:lnTo>
                <a:lnTo>
                  <a:pt x="424" y="272"/>
                </a:lnTo>
                <a:lnTo>
                  <a:pt x="424" y="296"/>
                </a:lnTo>
                <a:lnTo>
                  <a:pt x="392" y="312"/>
                </a:lnTo>
                <a:lnTo>
                  <a:pt x="384" y="320"/>
                </a:lnTo>
                <a:lnTo>
                  <a:pt x="392" y="328"/>
                </a:lnTo>
                <a:lnTo>
                  <a:pt x="384" y="336"/>
                </a:lnTo>
                <a:lnTo>
                  <a:pt x="368" y="344"/>
                </a:lnTo>
                <a:lnTo>
                  <a:pt x="352" y="352"/>
                </a:lnTo>
                <a:lnTo>
                  <a:pt x="344" y="360"/>
                </a:lnTo>
                <a:lnTo>
                  <a:pt x="336" y="368"/>
                </a:lnTo>
                <a:lnTo>
                  <a:pt x="328" y="376"/>
                </a:lnTo>
                <a:lnTo>
                  <a:pt x="320" y="384"/>
                </a:lnTo>
                <a:lnTo>
                  <a:pt x="304" y="392"/>
                </a:lnTo>
                <a:lnTo>
                  <a:pt x="296" y="408"/>
                </a:lnTo>
                <a:lnTo>
                  <a:pt x="288" y="424"/>
                </a:lnTo>
                <a:lnTo>
                  <a:pt x="272" y="424"/>
                </a:lnTo>
                <a:lnTo>
                  <a:pt x="264" y="432"/>
                </a:lnTo>
                <a:lnTo>
                  <a:pt x="256" y="432"/>
                </a:lnTo>
                <a:lnTo>
                  <a:pt x="248" y="440"/>
                </a:lnTo>
                <a:lnTo>
                  <a:pt x="248" y="464"/>
                </a:lnTo>
                <a:lnTo>
                  <a:pt x="248" y="472"/>
                </a:lnTo>
                <a:lnTo>
                  <a:pt x="248" y="504"/>
                </a:lnTo>
                <a:lnTo>
                  <a:pt x="240" y="520"/>
                </a:lnTo>
                <a:lnTo>
                  <a:pt x="240" y="544"/>
                </a:lnTo>
                <a:lnTo>
                  <a:pt x="232" y="544"/>
                </a:lnTo>
                <a:lnTo>
                  <a:pt x="232" y="552"/>
                </a:lnTo>
                <a:lnTo>
                  <a:pt x="224" y="560"/>
                </a:lnTo>
                <a:lnTo>
                  <a:pt x="216" y="568"/>
                </a:lnTo>
                <a:lnTo>
                  <a:pt x="208" y="576"/>
                </a:lnTo>
                <a:lnTo>
                  <a:pt x="208" y="584"/>
                </a:lnTo>
                <a:lnTo>
                  <a:pt x="192" y="592"/>
                </a:lnTo>
                <a:lnTo>
                  <a:pt x="184" y="592"/>
                </a:lnTo>
                <a:lnTo>
                  <a:pt x="176" y="576"/>
                </a:lnTo>
                <a:lnTo>
                  <a:pt x="168" y="552"/>
                </a:lnTo>
                <a:lnTo>
                  <a:pt x="160" y="536"/>
                </a:lnTo>
                <a:lnTo>
                  <a:pt x="152" y="520"/>
                </a:lnTo>
                <a:lnTo>
                  <a:pt x="136" y="504"/>
                </a:lnTo>
                <a:lnTo>
                  <a:pt x="136" y="488"/>
                </a:lnTo>
                <a:lnTo>
                  <a:pt x="136" y="480"/>
                </a:lnTo>
                <a:lnTo>
                  <a:pt x="128" y="464"/>
                </a:lnTo>
                <a:lnTo>
                  <a:pt x="120" y="432"/>
                </a:lnTo>
                <a:lnTo>
                  <a:pt x="112" y="424"/>
                </a:lnTo>
                <a:lnTo>
                  <a:pt x="96" y="384"/>
                </a:lnTo>
                <a:lnTo>
                  <a:pt x="96" y="360"/>
                </a:lnTo>
                <a:lnTo>
                  <a:pt x="96" y="320"/>
                </a:lnTo>
                <a:lnTo>
                  <a:pt x="88" y="320"/>
                </a:lnTo>
                <a:lnTo>
                  <a:pt x="88" y="296"/>
                </a:lnTo>
                <a:lnTo>
                  <a:pt x="80" y="296"/>
                </a:lnTo>
                <a:lnTo>
                  <a:pt x="80" y="312"/>
                </a:lnTo>
                <a:lnTo>
                  <a:pt x="80" y="320"/>
                </a:lnTo>
                <a:lnTo>
                  <a:pt x="72" y="328"/>
                </a:lnTo>
                <a:lnTo>
                  <a:pt x="48" y="328"/>
                </a:lnTo>
                <a:lnTo>
                  <a:pt x="40" y="320"/>
                </a:lnTo>
                <a:lnTo>
                  <a:pt x="16" y="296"/>
                </a:lnTo>
                <a:lnTo>
                  <a:pt x="16" y="288"/>
                </a:lnTo>
                <a:lnTo>
                  <a:pt x="24" y="288"/>
                </a:lnTo>
                <a:lnTo>
                  <a:pt x="32" y="288"/>
                </a:lnTo>
                <a:lnTo>
                  <a:pt x="40" y="280"/>
                </a:lnTo>
                <a:lnTo>
                  <a:pt x="24" y="280"/>
                </a:lnTo>
                <a:lnTo>
                  <a:pt x="16" y="280"/>
                </a:lnTo>
                <a:lnTo>
                  <a:pt x="8" y="280"/>
                </a:lnTo>
                <a:lnTo>
                  <a:pt x="8" y="272"/>
                </a:lnTo>
                <a:lnTo>
                  <a:pt x="0" y="264"/>
                </a:lnTo>
                <a:lnTo>
                  <a:pt x="8" y="248"/>
                </a:lnTo>
                <a:lnTo>
                  <a:pt x="24" y="240"/>
                </a:lnTo>
                <a:lnTo>
                  <a:pt x="56" y="248"/>
                </a:lnTo>
                <a:lnTo>
                  <a:pt x="56" y="224"/>
                </a:lnTo>
                <a:lnTo>
                  <a:pt x="32" y="192"/>
                </a:lnTo>
                <a:lnTo>
                  <a:pt x="40" y="160"/>
                </a:lnTo>
                <a:lnTo>
                  <a:pt x="48" y="168"/>
                </a:lnTo>
                <a:lnTo>
                  <a:pt x="64" y="168"/>
                </a:lnTo>
                <a:lnTo>
                  <a:pt x="104" y="128"/>
                </a:lnTo>
                <a:lnTo>
                  <a:pt x="112" y="112"/>
                </a:lnTo>
                <a:lnTo>
                  <a:pt x="128" y="104"/>
                </a:lnTo>
                <a:lnTo>
                  <a:pt x="128" y="80"/>
                </a:lnTo>
                <a:lnTo>
                  <a:pt x="144" y="72"/>
                </a:lnTo>
                <a:lnTo>
                  <a:pt x="144" y="56"/>
                </a:lnTo>
                <a:lnTo>
                  <a:pt x="136" y="48"/>
                </a:lnTo>
                <a:lnTo>
                  <a:pt x="120" y="40"/>
                </a:lnTo>
                <a:lnTo>
                  <a:pt x="120" y="0"/>
                </a:lnTo>
                <a:lnTo>
                  <a:pt x="136" y="0"/>
                </a:lnTo>
                <a:lnTo>
                  <a:pt x="160" y="0"/>
                </a:lnTo>
                <a:lnTo>
                  <a:pt x="184" y="0"/>
                </a:lnTo>
                <a:lnTo>
                  <a:pt x="192" y="0"/>
                </a:lnTo>
                <a:lnTo>
                  <a:pt x="200" y="8"/>
                </a:lnTo>
                <a:lnTo>
                  <a:pt x="208" y="16"/>
                </a:lnTo>
                <a:lnTo>
                  <a:pt x="208" y="32"/>
                </a:lnTo>
                <a:lnTo>
                  <a:pt x="224" y="40"/>
                </a:lnTo>
                <a:lnTo>
                  <a:pt x="224" y="48"/>
                </a:lnTo>
                <a:lnTo>
                  <a:pt x="216" y="56"/>
                </a:lnTo>
                <a:lnTo>
                  <a:pt x="208" y="48"/>
                </a:lnTo>
                <a:lnTo>
                  <a:pt x="208" y="56"/>
                </a:lnTo>
                <a:lnTo>
                  <a:pt x="216" y="64"/>
                </a:lnTo>
                <a:lnTo>
                  <a:pt x="216" y="88"/>
                </a:lnTo>
                <a:lnTo>
                  <a:pt x="224" y="88"/>
                </a:lnTo>
                <a:lnTo>
                  <a:pt x="240" y="88"/>
                </a:lnTo>
                <a:lnTo>
                  <a:pt x="248" y="104"/>
                </a:lnTo>
                <a:lnTo>
                  <a:pt x="256" y="10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7" name="Freeform 149"/>
          <p:cNvSpPr>
            <a:spLocks/>
          </p:cNvSpPr>
          <p:nvPr/>
        </p:nvSpPr>
        <p:spPr bwMode="auto">
          <a:xfrm>
            <a:off x="6121400" y="4262438"/>
            <a:ext cx="53975" cy="90487"/>
          </a:xfrm>
          <a:custGeom>
            <a:avLst/>
            <a:gdLst>
              <a:gd name="T0" fmla="*/ 12 w 48"/>
              <a:gd name="T1" fmla="*/ 41 h 80"/>
              <a:gd name="T2" fmla="*/ 24 w 48"/>
              <a:gd name="T3" fmla="*/ 29 h 80"/>
              <a:gd name="T4" fmla="*/ 20 w 48"/>
              <a:gd name="T5" fmla="*/ 24 h 80"/>
              <a:gd name="T6" fmla="*/ 20 w 48"/>
              <a:gd name="T7" fmla="*/ 21 h 80"/>
              <a:gd name="T8" fmla="*/ 20 w 48"/>
              <a:gd name="T9" fmla="*/ 16 h 80"/>
              <a:gd name="T10" fmla="*/ 12 w 48"/>
              <a:gd name="T11" fmla="*/ 8 h 80"/>
              <a:gd name="T12" fmla="*/ 12 w 48"/>
              <a:gd name="T13" fmla="*/ 4 h 80"/>
              <a:gd name="T14" fmla="*/ 8 w 48"/>
              <a:gd name="T15" fmla="*/ 0 h 80"/>
              <a:gd name="T16" fmla="*/ 4 w 48"/>
              <a:gd name="T17" fmla="*/ 0 h 80"/>
              <a:gd name="T18" fmla="*/ 0 w 48"/>
              <a:gd name="T19" fmla="*/ 4 h 80"/>
              <a:gd name="T20" fmla="*/ 0 w 48"/>
              <a:gd name="T21" fmla="*/ 8 h 80"/>
              <a:gd name="T22" fmla="*/ 0 w 48"/>
              <a:gd name="T23" fmla="*/ 16 h 80"/>
              <a:gd name="T24" fmla="*/ 4 w 48"/>
              <a:gd name="T25" fmla="*/ 33 h 80"/>
              <a:gd name="T26" fmla="*/ 8 w 48"/>
              <a:gd name="T27" fmla="*/ 41 h 80"/>
              <a:gd name="T28" fmla="*/ 12 w 48"/>
              <a:gd name="T29" fmla="*/ 41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80"/>
              <a:gd name="T47" fmla="*/ 48 w 48"/>
              <a:gd name="T48" fmla="*/ 80 h 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80">
                <a:moveTo>
                  <a:pt x="24" y="80"/>
                </a:moveTo>
                <a:lnTo>
                  <a:pt x="48" y="56"/>
                </a:lnTo>
                <a:lnTo>
                  <a:pt x="40" y="48"/>
                </a:lnTo>
                <a:lnTo>
                  <a:pt x="40" y="40"/>
                </a:lnTo>
                <a:lnTo>
                  <a:pt x="40" y="32"/>
                </a:lnTo>
                <a:lnTo>
                  <a:pt x="24" y="16"/>
                </a:lnTo>
                <a:lnTo>
                  <a:pt x="24" y="8"/>
                </a:ln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lnTo>
                  <a:pt x="0" y="16"/>
                </a:lnTo>
                <a:lnTo>
                  <a:pt x="0" y="32"/>
                </a:lnTo>
                <a:lnTo>
                  <a:pt x="8" y="64"/>
                </a:lnTo>
                <a:lnTo>
                  <a:pt x="16" y="80"/>
                </a:lnTo>
                <a:lnTo>
                  <a:pt x="24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8" name="Freeform 151"/>
          <p:cNvSpPr>
            <a:spLocks/>
          </p:cNvSpPr>
          <p:nvPr/>
        </p:nvSpPr>
        <p:spPr bwMode="auto">
          <a:xfrm>
            <a:off x="4522788" y="3208338"/>
            <a:ext cx="160337" cy="90487"/>
          </a:xfrm>
          <a:custGeom>
            <a:avLst/>
            <a:gdLst>
              <a:gd name="T0" fmla="*/ 67 w 144"/>
              <a:gd name="T1" fmla="*/ 33 h 80"/>
              <a:gd name="T2" fmla="*/ 55 w 144"/>
              <a:gd name="T3" fmla="*/ 33 h 80"/>
              <a:gd name="T4" fmla="*/ 47 w 144"/>
              <a:gd name="T5" fmla="*/ 41 h 80"/>
              <a:gd name="T6" fmla="*/ 39 w 144"/>
              <a:gd name="T7" fmla="*/ 36 h 80"/>
              <a:gd name="T8" fmla="*/ 32 w 144"/>
              <a:gd name="T9" fmla="*/ 33 h 80"/>
              <a:gd name="T10" fmla="*/ 27 w 144"/>
              <a:gd name="T11" fmla="*/ 33 h 80"/>
              <a:gd name="T12" fmla="*/ 24 w 144"/>
              <a:gd name="T13" fmla="*/ 33 h 80"/>
              <a:gd name="T14" fmla="*/ 20 w 144"/>
              <a:gd name="T15" fmla="*/ 33 h 80"/>
              <a:gd name="T16" fmla="*/ 15 w 144"/>
              <a:gd name="T17" fmla="*/ 33 h 80"/>
              <a:gd name="T18" fmla="*/ 4 w 144"/>
              <a:gd name="T19" fmla="*/ 33 h 80"/>
              <a:gd name="T20" fmla="*/ 0 w 144"/>
              <a:gd name="T21" fmla="*/ 33 h 80"/>
              <a:gd name="T22" fmla="*/ 0 w 144"/>
              <a:gd name="T23" fmla="*/ 24 h 80"/>
              <a:gd name="T24" fmla="*/ 8 w 144"/>
              <a:gd name="T25" fmla="*/ 24 h 80"/>
              <a:gd name="T26" fmla="*/ 20 w 144"/>
              <a:gd name="T27" fmla="*/ 24 h 80"/>
              <a:gd name="T28" fmla="*/ 24 w 144"/>
              <a:gd name="T29" fmla="*/ 21 h 80"/>
              <a:gd name="T30" fmla="*/ 32 w 144"/>
              <a:gd name="T31" fmla="*/ 21 h 80"/>
              <a:gd name="T32" fmla="*/ 36 w 144"/>
              <a:gd name="T33" fmla="*/ 16 h 80"/>
              <a:gd name="T34" fmla="*/ 36 w 144"/>
              <a:gd name="T35" fmla="*/ 12 h 80"/>
              <a:gd name="T36" fmla="*/ 39 w 144"/>
              <a:gd name="T37" fmla="*/ 8 h 80"/>
              <a:gd name="T38" fmla="*/ 39 w 144"/>
              <a:gd name="T39" fmla="*/ 0 h 80"/>
              <a:gd name="T40" fmla="*/ 55 w 144"/>
              <a:gd name="T41" fmla="*/ 0 h 80"/>
              <a:gd name="T42" fmla="*/ 63 w 144"/>
              <a:gd name="T43" fmla="*/ 4 h 80"/>
              <a:gd name="T44" fmla="*/ 67 w 144"/>
              <a:gd name="T45" fmla="*/ 8 h 80"/>
              <a:gd name="T46" fmla="*/ 71 w 144"/>
              <a:gd name="T47" fmla="*/ 12 h 80"/>
              <a:gd name="T48" fmla="*/ 71 w 144"/>
              <a:gd name="T49" fmla="*/ 16 h 80"/>
              <a:gd name="T50" fmla="*/ 67 w 144"/>
              <a:gd name="T51" fmla="*/ 21 h 80"/>
              <a:gd name="T52" fmla="*/ 67 w 144"/>
              <a:gd name="T53" fmla="*/ 29 h 80"/>
              <a:gd name="T54" fmla="*/ 67 w 144"/>
              <a:gd name="T55" fmla="*/ 33 h 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4"/>
              <a:gd name="T85" fmla="*/ 0 h 80"/>
              <a:gd name="T86" fmla="*/ 144 w 144"/>
              <a:gd name="T87" fmla="*/ 80 h 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4" h="80">
                <a:moveTo>
                  <a:pt x="136" y="64"/>
                </a:moveTo>
                <a:lnTo>
                  <a:pt x="112" y="64"/>
                </a:lnTo>
                <a:lnTo>
                  <a:pt x="96" y="80"/>
                </a:lnTo>
                <a:lnTo>
                  <a:pt x="80" y="72"/>
                </a:lnTo>
                <a:lnTo>
                  <a:pt x="64" y="64"/>
                </a:lnTo>
                <a:lnTo>
                  <a:pt x="56" y="64"/>
                </a:lnTo>
                <a:lnTo>
                  <a:pt x="48" y="64"/>
                </a:lnTo>
                <a:lnTo>
                  <a:pt x="40" y="64"/>
                </a:lnTo>
                <a:lnTo>
                  <a:pt x="32" y="64"/>
                </a:lnTo>
                <a:lnTo>
                  <a:pt x="8" y="64"/>
                </a:lnTo>
                <a:lnTo>
                  <a:pt x="0" y="64"/>
                </a:lnTo>
                <a:lnTo>
                  <a:pt x="0" y="48"/>
                </a:lnTo>
                <a:lnTo>
                  <a:pt x="16" y="48"/>
                </a:lnTo>
                <a:lnTo>
                  <a:pt x="40" y="48"/>
                </a:lnTo>
                <a:lnTo>
                  <a:pt x="48" y="40"/>
                </a:lnTo>
                <a:lnTo>
                  <a:pt x="64" y="40"/>
                </a:lnTo>
                <a:lnTo>
                  <a:pt x="72" y="32"/>
                </a:lnTo>
                <a:lnTo>
                  <a:pt x="72" y="24"/>
                </a:lnTo>
                <a:lnTo>
                  <a:pt x="80" y="16"/>
                </a:lnTo>
                <a:lnTo>
                  <a:pt x="80" y="0"/>
                </a:lnTo>
                <a:lnTo>
                  <a:pt x="112" y="0"/>
                </a:lnTo>
                <a:lnTo>
                  <a:pt x="128" y="8"/>
                </a:lnTo>
                <a:lnTo>
                  <a:pt x="136" y="16"/>
                </a:lnTo>
                <a:lnTo>
                  <a:pt x="144" y="24"/>
                </a:lnTo>
                <a:lnTo>
                  <a:pt x="144" y="32"/>
                </a:lnTo>
                <a:lnTo>
                  <a:pt x="136" y="40"/>
                </a:lnTo>
                <a:lnTo>
                  <a:pt x="136" y="56"/>
                </a:lnTo>
                <a:lnTo>
                  <a:pt x="136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9" name="Freeform 152"/>
          <p:cNvSpPr>
            <a:spLocks/>
          </p:cNvSpPr>
          <p:nvPr/>
        </p:nvSpPr>
        <p:spPr bwMode="auto">
          <a:xfrm>
            <a:off x="4432300" y="3244850"/>
            <a:ext cx="98425" cy="71438"/>
          </a:xfrm>
          <a:custGeom>
            <a:avLst/>
            <a:gdLst>
              <a:gd name="T0" fmla="*/ 8 w 88"/>
              <a:gd name="T1" fmla="*/ 32 h 64"/>
              <a:gd name="T2" fmla="*/ 8 w 88"/>
              <a:gd name="T3" fmla="*/ 24 h 64"/>
              <a:gd name="T4" fmla="*/ 4 w 88"/>
              <a:gd name="T5" fmla="*/ 24 h 64"/>
              <a:gd name="T6" fmla="*/ 0 w 88"/>
              <a:gd name="T7" fmla="*/ 27 h 64"/>
              <a:gd name="T8" fmla="*/ 0 w 88"/>
              <a:gd name="T9" fmla="*/ 24 h 64"/>
              <a:gd name="T10" fmla="*/ 4 w 88"/>
              <a:gd name="T11" fmla="*/ 20 h 64"/>
              <a:gd name="T12" fmla="*/ 4 w 88"/>
              <a:gd name="T13" fmla="*/ 16 h 64"/>
              <a:gd name="T14" fmla="*/ 8 w 88"/>
              <a:gd name="T15" fmla="*/ 16 h 64"/>
              <a:gd name="T16" fmla="*/ 8 w 88"/>
              <a:gd name="T17" fmla="*/ 8 h 64"/>
              <a:gd name="T18" fmla="*/ 12 w 88"/>
              <a:gd name="T19" fmla="*/ 4 h 64"/>
              <a:gd name="T20" fmla="*/ 16 w 88"/>
              <a:gd name="T21" fmla="*/ 8 h 64"/>
              <a:gd name="T22" fmla="*/ 20 w 88"/>
              <a:gd name="T23" fmla="*/ 4 h 64"/>
              <a:gd name="T24" fmla="*/ 27 w 88"/>
              <a:gd name="T25" fmla="*/ 0 h 64"/>
              <a:gd name="T26" fmla="*/ 32 w 88"/>
              <a:gd name="T27" fmla="*/ 8 h 64"/>
              <a:gd name="T28" fmla="*/ 39 w 88"/>
              <a:gd name="T29" fmla="*/ 8 h 64"/>
              <a:gd name="T30" fmla="*/ 36 w 88"/>
              <a:gd name="T31" fmla="*/ 12 h 64"/>
              <a:gd name="T32" fmla="*/ 39 w 88"/>
              <a:gd name="T33" fmla="*/ 16 h 64"/>
              <a:gd name="T34" fmla="*/ 44 w 88"/>
              <a:gd name="T35" fmla="*/ 16 h 64"/>
              <a:gd name="T36" fmla="*/ 39 w 88"/>
              <a:gd name="T37" fmla="*/ 24 h 64"/>
              <a:gd name="T38" fmla="*/ 27 w 88"/>
              <a:gd name="T39" fmla="*/ 24 h 64"/>
              <a:gd name="T40" fmla="*/ 27 w 88"/>
              <a:gd name="T41" fmla="*/ 20 h 64"/>
              <a:gd name="T42" fmla="*/ 20 w 88"/>
              <a:gd name="T43" fmla="*/ 20 h 64"/>
              <a:gd name="T44" fmla="*/ 20 w 88"/>
              <a:gd name="T45" fmla="*/ 27 h 64"/>
              <a:gd name="T46" fmla="*/ 16 w 88"/>
              <a:gd name="T47" fmla="*/ 32 h 64"/>
              <a:gd name="T48" fmla="*/ 12 w 88"/>
              <a:gd name="T49" fmla="*/ 32 h 64"/>
              <a:gd name="T50" fmla="*/ 8 w 88"/>
              <a:gd name="T51" fmla="*/ 32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"/>
              <a:gd name="T79" fmla="*/ 0 h 64"/>
              <a:gd name="T80" fmla="*/ 88 w 88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" h="64">
                <a:moveTo>
                  <a:pt x="16" y="64"/>
                </a:moveTo>
                <a:lnTo>
                  <a:pt x="16" y="48"/>
                </a:lnTo>
                <a:lnTo>
                  <a:pt x="8" y="48"/>
                </a:lnTo>
                <a:lnTo>
                  <a:pt x="0" y="56"/>
                </a:lnTo>
                <a:lnTo>
                  <a:pt x="0" y="48"/>
                </a:lnTo>
                <a:lnTo>
                  <a:pt x="8" y="40"/>
                </a:lnTo>
                <a:lnTo>
                  <a:pt x="8" y="32"/>
                </a:lnTo>
                <a:lnTo>
                  <a:pt x="16" y="32"/>
                </a:lnTo>
                <a:lnTo>
                  <a:pt x="16" y="16"/>
                </a:lnTo>
                <a:lnTo>
                  <a:pt x="24" y="8"/>
                </a:lnTo>
                <a:lnTo>
                  <a:pt x="32" y="16"/>
                </a:lnTo>
                <a:lnTo>
                  <a:pt x="40" y="8"/>
                </a:lnTo>
                <a:lnTo>
                  <a:pt x="56" y="0"/>
                </a:lnTo>
                <a:lnTo>
                  <a:pt x="64" y="16"/>
                </a:lnTo>
                <a:lnTo>
                  <a:pt x="80" y="16"/>
                </a:lnTo>
                <a:lnTo>
                  <a:pt x="72" y="24"/>
                </a:lnTo>
                <a:lnTo>
                  <a:pt x="80" y="32"/>
                </a:lnTo>
                <a:lnTo>
                  <a:pt x="88" y="32"/>
                </a:lnTo>
                <a:lnTo>
                  <a:pt x="80" y="48"/>
                </a:lnTo>
                <a:lnTo>
                  <a:pt x="56" y="48"/>
                </a:lnTo>
                <a:lnTo>
                  <a:pt x="56" y="40"/>
                </a:lnTo>
                <a:lnTo>
                  <a:pt x="40" y="40"/>
                </a:lnTo>
                <a:lnTo>
                  <a:pt x="40" y="56"/>
                </a:lnTo>
                <a:lnTo>
                  <a:pt x="32" y="64"/>
                </a:lnTo>
                <a:lnTo>
                  <a:pt x="24" y="64"/>
                </a:lnTo>
                <a:lnTo>
                  <a:pt x="16" y="6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0" name="Freeform 153"/>
          <p:cNvSpPr>
            <a:spLocks/>
          </p:cNvSpPr>
          <p:nvPr/>
        </p:nvSpPr>
        <p:spPr bwMode="auto">
          <a:xfrm>
            <a:off x="4432300" y="2994025"/>
            <a:ext cx="214313" cy="268288"/>
          </a:xfrm>
          <a:custGeom>
            <a:avLst/>
            <a:gdLst>
              <a:gd name="T0" fmla="*/ 8 w 192"/>
              <a:gd name="T1" fmla="*/ 87 h 240"/>
              <a:gd name="T2" fmla="*/ 16 w 192"/>
              <a:gd name="T3" fmla="*/ 87 h 240"/>
              <a:gd name="T4" fmla="*/ 24 w 192"/>
              <a:gd name="T5" fmla="*/ 92 h 240"/>
              <a:gd name="T6" fmla="*/ 20 w 192"/>
              <a:gd name="T7" fmla="*/ 103 h 240"/>
              <a:gd name="T8" fmla="*/ 16 w 192"/>
              <a:gd name="T9" fmla="*/ 119 h 240"/>
              <a:gd name="T10" fmla="*/ 20 w 192"/>
              <a:gd name="T11" fmla="*/ 115 h 240"/>
              <a:gd name="T12" fmla="*/ 27 w 192"/>
              <a:gd name="T13" fmla="*/ 111 h 240"/>
              <a:gd name="T14" fmla="*/ 32 w 192"/>
              <a:gd name="T15" fmla="*/ 119 h 240"/>
              <a:gd name="T16" fmla="*/ 39 w 192"/>
              <a:gd name="T17" fmla="*/ 119 h 240"/>
              <a:gd name="T18" fmla="*/ 48 w 192"/>
              <a:gd name="T19" fmla="*/ 119 h 240"/>
              <a:gd name="T20" fmla="*/ 59 w 192"/>
              <a:gd name="T21" fmla="*/ 119 h 240"/>
              <a:gd name="T22" fmla="*/ 63 w 192"/>
              <a:gd name="T23" fmla="*/ 115 h 240"/>
              <a:gd name="T24" fmla="*/ 71 w 192"/>
              <a:gd name="T25" fmla="*/ 115 h 240"/>
              <a:gd name="T26" fmla="*/ 75 w 192"/>
              <a:gd name="T27" fmla="*/ 111 h 240"/>
              <a:gd name="T28" fmla="*/ 75 w 192"/>
              <a:gd name="T29" fmla="*/ 107 h 240"/>
              <a:gd name="T30" fmla="*/ 79 w 192"/>
              <a:gd name="T31" fmla="*/ 103 h 240"/>
              <a:gd name="T32" fmla="*/ 79 w 192"/>
              <a:gd name="T33" fmla="*/ 95 h 240"/>
              <a:gd name="T34" fmla="*/ 68 w 192"/>
              <a:gd name="T35" fmla="*/ 87 h 240"/>
              <a:gd name="T36" fmla="*/ 63 w 192"/>
              <a:gd name="T37" fmla="*/ 75 h 240"/>
              <a:gd name="T38" fmla="*/ 79 w 192"/>
              <a:gd name="T39" fmla="*/ 68 h 240"/>
              <a:gd name="T40" fmla="*/ 83 w 192"/>
              <a:gd name="T41" fmla="*/ 63 h 240"/>
              <a:gd name="T42" fmla="*/ 95 w 192"/>
              <a:gd name="T43" fmla="*/ 60 h 240"/>
              <a:gd name="T44" fmla="*/ 83 w 192"/>
              <a:gd name="T45" fmla="*/ 36 h 240"/>
              <a:gd name="T46" fmla="*/ 87 w 192"/>
              <a:gd name="T47" fmla="*/ 24 h 240"/>
              <a:gd name="T48" fmla="*/ 83 w 192"/>
              <a:gd name="T49" fmla="*/ 16 h 240"/>
              <a:gd name="T50" fmla="*/ 79 w 192"/>
              <a:gd name="T51" fmla="*/ 8 h 240"/>
              <a:gd name="T52" fmla="*/ 75 w 192"/>
              <a:gd name="T53" fmla="*/ 4 h 240"/>
              <a:gd name="T54" fmla="*/ 63 w 192"/>
              <a:gd name="T55" fmla="*/ 4 h 240"/>
              <a:gd name="T56" fmla="*/ 59 w 192"/>
              <a:gd name="T57" fmla="*/ 8 h 240"/>
              <a:gd name="T58" fmla="*/ 51 w 192"/>
              <a:gd name="T59" fmla="*/ 8 h 240"/>
              <a:gd name="T60" fmla="*/ 44 w 192"/>
              <a:gd name="T61" fmla="*/ 8 h 240"/>
              <a:gd name="T62" fmla="*/ 39 w 192"/>
              <a:gd name="T63" fmla="*/ 0 h 240"/>
              <a:gd name="T64" fmla="*/ 32 w 192"/>
              <a:gd name="T65" fmla="*/ 0 h 240"/>
              <a:gd name="T66" fmla="*/ 27 w 192"/>
              <a:gd name="T67" fmla="*/ 0 h 240"/>
              <a:gd name="T68" fmla="*/ 32 w 192"/>
              <a:gd name="T69" fmla="*/ 8 h 240"/>
              <a:gd name="T70" fmla="*/ 27 w 192"/>
              <a:gd name="T71" fmla="*/ 16 h 240"/>
              <a:gd name="T72" fmla="*/ 24 w 192"/>
              <a:gd name="T73" fmla="*/ 20 h 240"/>
              <a:gd name="T74" fmla="*/ 20 w 192"/>
              <a:gd name="T75" fmla="*/ 20 h 240"/>
              <a:gd name="T76" fmla="*/ 16 w 192"/>
              <a:gd name="T77" fmla="*/ 20 h 240"/>
              <a:gd name="T78" fmla="*/ 12 w 192"/>
              <a:gd name="T79" fmla="*/ 24 h 240"/>
              <a:gd name="T80" fmla="*/ 12 w 192"/>
              <a:gd name="T81" fmla="*/ 27 h 240"/>
              <a:gd name="T82" fmla="*/ 8 w 192"/>
              <a:gd name="T83" fmla="*/ 32 h 240"/>
              <a:gd name="T84" fmla="*/ 12 w 192"/>
              <a:gd name="T85" fmla="*/ 36 h 240"/>
              <a:gd name="T86" fmla="*/ 12 w 192"/>
              <a:gd name="T87" fmla="*/ 44 h 240"/>
              <a:gd name="T88" fmla="*/ 4 w 192"/>
              <a:gd name="T89" fmla="*/ 48 h 240"/>
              <a:gd name="T90" fmla="*/ 0 w 192"/>
              <a:gd name="T91" fmla="*/ 51 h 240"/>
              <a:gd name="T92" fmla="*/ 4 w 192"/>
              <a:gd name="T93" fmla="*/ 56 h 240"/>
              <a:gd name="T94" fmla="*/ 0 w 192"/>
              <a:gd name="T95" fmla="*/ 60 h 240"/>
              <a:gd name="T96" fmla="*/ 0 w 192"/>
              <a:gd name="T97" fmla="*/ 63 h 240"/>
              <a:gd name="T98" fmla="*/ 0 w 192"/>
              <a:gd name="T99" fmla="*/ 68 h 240"/>
              <a:gd name="T100" fmla="*/ 4 w 192"/>
              <a:gd name="T101" fmla="*/ 75 h 240"/>
              <a:gd name="T102" fmla="*/ 4 w 192"/>
              <a:gd name="T103" fmla="*/ 80 h 240"/>
              <a:gd name="T104" fmla="*/ 8 w 192"/>
              <a:gd name="T105" fmla="*/ 8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2"/>
              <a:gd name="T160" fmla="*/ 0 h 240"/>
              <a:gd name="T161" fmla="*/ 192 w 192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2" h="240">
                <a:moveTo>
                  <a:pt x="16" y="176"/>
                </a:moveTo>
                <a:lnTo>
                  <a:pt x="32" y="176"/>
                </a:lnTo>
                <a:lnTo>
                  <a:pt x="48" y="184"/>
                </a:lnTo>
                <a:lnTo>
                  <a:pt x="40" y="208"/>
                </a:lnTo>
                <a:lnTo>
                  <a:pt x="32" y="240"/>
                </a:lnTo>
                <a:lnTo>
                  <a:pt x="40" y="232"/>
                </a:lnTo>
                <a:lnTo>
                  <a:pt x="56" y="224"/>
                </a:lnTo>
                <a:lnTo>
                  <a:pt x="64" y="240"/>
                </a:lnTo>
                <a:lnTo>
                  <a:pt x="80" y="240"/>
                </a:lnTo>
                <a:lnTo>
                  <a:pt x="96" y="240"/>
                </a:lnTo>
                <a:lnTo>
                  <a:pt x="120" y="240"/>
                </a:lnTo>
                <a:lnTo>
                  <a:pt x="128" y="232"/>
                </a:lnTo>
                <a:lnTo>
                  <a:pt x="144" y="232"/>
                </a:lnTo>
                <a:lnTo>
                  <a:pt x="152" y="224"/>
                </a:lnTo>
                <a:lnTo>
                  <a:pt x="152" y="216"/>
                </a:lnTo>
                <a:lnTo>
                  <a:pt x="160" y="208"/>
                </a:lnTo>
                <a:lnTo>
                  <a:pt x="160" y="192"/>
                </a:lnTo>
                <a:lnTo>
                  <a:pt x="136" y="176"/>
                </a:lnTo>
                <a:lnTo>
                  <a:pt x="128" y="152"/>
                </a:lnTo>
                <a:lnTo>
                  <a:pt x="160" y="136"/>
                </a:lnTo>
                <a:lnTo>
                  <a:pt x="168" y="128"/>
                </a:lnTo>
                <a:lnTo>
                  <a:pt x="192" y="120"/>
                </a:lnTo>
                <a:lnTo>
                  <a:pt x="168" y="72"/>
                </a:lnTo>
                <a:lnTo>
                  <a:pt x="176" y="48"/>
                </a:lnTo>
                <a:lnTo>
                  <a:pt x="168" y="32"/>
                </a:lnTo>
                <a:lnTo>
                  <a:pt x="160" y="16"/>
                </a:lnTo>
                <a:lnTo>
                  <a:pt x="152" y="8"/>
                </a:lnTo>
                <a:lnTo>
                  <a:pt x="128" y="8"/>
                </a:lnTo>
                <a:lnTo>
                  <a:pt x="120" y="16"/>
                </a:lnTo>
                <a:lnTo>
                  <a:pt x="104" y="16"/>
                </a:lnTo>
                <a:lnTo>
                  <a:pt x="88" y="16"/>
                </a:lnTo>
                <a:lnTo>
                  <a:pt x="80" y="0"/>
                </a:lnTo>
                <a:lnTo>
                  <a:pt x="64" y="0"/>
                </a:lnTo>
                <a:lnTo>
                  <a:pt x="56" y="0"/>
                </a:lnTo>
                <a:lnTo>
                  <a:pt x="64" y="16"/>
                </a:lnTo>
                <a:lnTo>
                  <a:pt x="56" y="32"/>
                </a:lnTo>
                <a:lnTo>
                  <a:pt x="48" y="40"/>
                </a:lnTo>
                <a:lnTo>
                  <a:pt x="40" y="40"/>
                </a:lnTo>
                <a:lnTo>
                  <a:pt x="32" y="40"/>
                </a:lnTo>
                <a:lnTo>
                  <a:pt x="24" y="48"/>
                </a:lnTo>
                <a:lnTo>
                  <a:pt x="24" y="56"/>
                </a:lnTo>
                <a:lnTo>
                  <a:pt x="16" y="64"/>
                </a:lnTo>
                <a:lnTo>
                  <a:pt x="24" y="72"/>
                </a:lnTo>
                <a:lnTo>
                  <a:pt x="24" y="88"/>
                </a:lnTo>
                <a:lnTo>
                  <a:pt x="8" y="96"/>
                </a:lnTo>
                <a:lnTo>
                  <a:pt x="0" y="104"/>
                </a:lnTo>
                <a:lnTo>
                  <a:pt x="8" y="112"/>
                </a:lnTo>
                <a:lnTo>
                  <a:pt x="0" y="120"/>
                </a:lnTo>
                <a:lnTo>
                  <a:pt x="0" y="128"/>
                </a:lnTo>
                <a:lnTo>
                  <a:pt x="0" y="136"/>
                </a:lnTo>
                <a:lnTo>
                  <a:pt x="8" y="152"/>
                </a:lnTo>
                <a:lnTo>
                  <a:pt x="8" y="160"/>
                </a:lnTo>
                <a:lnTo>
                  <a:pt x="16" y="17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1" name="Freeform 154"/>
          <p:cNvSpPr>
            <a:spLocks/>
          </p:cNvSpPr>
          <p:nvPr/>
        </p:nvSpPr>
        <p:spPr bwMode="auto">
          <a:xfrm>
            <a:off x="4370388" y="3048000"/>
            <a:ext cx="88900" cy="98425"/>
          </a:xfrm>
          <a:custGeom>
            <a:avLst/>
            <a:gdLst>
              <a:gd name="T0" fmla="*/ 27 w 80"/>
              <a:gd name="T1" fmla="*/ 27 h 88"/>
              <a:gd name="T2" fmla="*/ 31 w 80"/>
              <a:gd name="T3" fmla="*/ 24 h 88"/>
              <a:gd name="T4" fmla="*/ 39 w 80"/>
              <a:gd name="T5" fmla="*/ 20 h 88"/>
              <a:gd name="T6" fmla="*/ 39 w 80"/>
              <a:gd name="T7" fmla="*/ 12 h 88"/>
              <a:gd name="T8" fmla="*/ 35 w 80"/>
              <a:gd name="T9" fmla="*/ 8 h 88"/>
              <a:gd name="T10" fmla="*/ 39 w 80"/>
              <a:gd name="T11" fmla="*/ 4 h 88"/>
              <a:gd name="T12" fmla="*/ 39 w 80"/>
              <a:gd name="T13" fmla="*/ 0 h 88"/>
              <a:gd name="T14" fmla="*/ 27 w 80"/>
              <a:gd name="T15" fmla="*/ 0 h 88"/>
              <a:gd name="T16" fmla="*/ 24 w 80"/>
              <a:gd name="T17" fmla="*/ 4 h 88"/>
              <a:gd name="T18" fmla="*/ 24 w 80"/>
              <a:gd name="T19" fmla="*/ 8 h 88"/>
              <a:gd name="T20" fmla="*/ 27 w 80"/>
              <a:gd name="T21" fmla="*/ 12 h 88"/>
              <a:gd name="T22" fmla="*/ 24 w 80"/>
              <a:gd name="T23" fmla="*/ 16 h 88"/>
              <a:gd name="T24" fmla="*/ 20 w 80"/>
              <a:gd name="T25" fmla="*/ 16 h 88"/>
              <a:gd name="T26" fmla="*/ 20 w 80"/>
              <a:gd name="T27" fmla="*/ 12 h 88"/>
              <a:gd name="T28" fmla="*/ 20 w 80"/>
              <a:gd name="T29" fmla="*/ 8 h 88"/>
              <a:gd name="T30" fmla="*/ 15 w 80"/>
              <a:gd name="T31" fmla="*/ 8 h 88"/>
              <a:gd name="T32" fmla="*/ 12 w 80"/>
              <a:gd name="T33" fmla="*/ 20 h 88"/>
              <a:gd name="T34" fmla="*/ 8 w 80"/>
              <a:gd name="T35" fmla="*/ 24 h 88"/>
              <a:gd name="T36" fmla="*/ 8 w 80"/>
              <a:gd name="T37" fmla="*/ 27 h 88"/>
              <a:gd name="T38" fmla="*/ 8 w 80"/>
              <a:gd name="T39" fmla="*/ 32 h 88"/>
              <a:gd name="T40" fmla="*/ 4 w 80"/>
              <a:gd name="T41" fmla="*/ 32 h 88"/>
              <a:gd name="T42" fmla="*/ 0 w 80"/>
              <a:gd name="T43" fmla="*/ 36 h 88"/>
              <a:gd name="T44" fmla="*/ 4 w 80"/>
              <a:gd name="T45" fmla="*/ 36 h 88"/>
              <a:gd name="T46" fmla="*/ 8 w 80"/>
              <a:gd name="T47" fmla="*/ 36 h 88"/>
              <a:gd name="T48" fmla="*/ 15 w 80"/>
              <a:gd name="T49" fmla="*/ 32 h 88"/>
              <a:gd name="T50" fmla="*/ 24 w 80"/>
              <a:gd name="T51" fmla="*/ 32 h 88"/>
              <a:gd name="T52" fmla="*/ 24 w 80"/>
              <a:gd name="T53" fmla="*/ 39 h 88"/>
              <a:gd name="T54" fmla="*/ 27 w 80"/>
              <a:gd name="T55" fmla="*/ 44 h 88"/>
              <a:gd name="T56" fmla="*/ 27 w 80"/>
              <a:gd name="T57" fmla="*/ 39 h 88"/>
              <a:gd name="T58" fmla="*/ 27 w 80"/>
              <a:gd name="T59" fmla="*/ 36 h 88"/>
              <a:gd name="T60" fmla="*/ 31 w 80"/>
              <a:gd name="T61" fmla="*/ 32 h 88"/>
              <a:gd name="T62" fmla="*/ 27 w 80"/>
              <a:gd name="T63" fmla="*/ 27 h 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88"/>
              <a:gd name="T98" fmla="*/ 80 w 80"/>
              <a:gd name="T99" fmla="*/ 88 h 8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88">
                <a:moveTo>
                  <a:pt x="56" y="56"/>
                </a:moveTo>
                <a:lnTo>
                  <a:pt x="64" y="48"/>
                </a:lnTo>
                <a:lnTo>
                  <a:pt x="80" y="40"/>
                </a:lnTo>
                <a:lnTo>
                  <a:pt x="80" y="24"/>
                </a:lnTo>
                <a:lnTo>
                  <a:pt x="72" y="16"/>
                </a:lnTo>
                <a:lnTo>
                  <a:pt x="80" y="8"/>
                </a:lnTo>
                <a:lnTo>
                  <a:pt x="80" y="0"/>
                </a:lnTo>
                <a:lnTo>
                  <a:pt x="56" y="0"/>
                </a:lnTo>
                <a:lnTo>
                  <a:pt x="48" y="8"/>
                </a:lnTo>
                <a:lnTo>
                  <a:pt x="48" y="16"/>
                </a:lnTo>
                <a:lnTo>
                  <a:pt x="56" y="24"/>
                </a:lnTo>
                <a:lnTo>
                  <a:pt x="48" y="32"/>
                </a:lnTo>
                <a:lnTo>
                  <a:pt x="40" y="32"/>
                </a:lnTo>
                <a:lnTo>
                  <a:pt x="40" y="24"/>
                </a:lnTo>
                <a:lnTo>
                  <a:pt x="40" y="16"/>
                </a:lnTo>
                <a:lnTo>
                  <a:pt x="32" y="16"/>
                </a:lnTo>
                <a:lnTo>
                  <a:pt x="24" y="40"/>
                </a:lnTo>
                <a:lnTo>
                  <a:pt x="16" y="48"/>
                </a:lnTo>
                <a:lnTo>
                  <a:pt x="16" y="56"/>
                </a:lnTo>
                <a:lnTo>
                  <a:pt x="16" y="64"/>
                </a:lnTo>
                <a:lnTo>
                  <a:pt x="8" y="64"/>
                </a:lnTo>
                <a:lnTo>
                  <a:pt x="0" y="72"/>
                </a:lnTo>
                <a:lnTo>
                  <a:pt x="8" y="72"/>
                </a:lnTo>
                <a:lnTo>
                  <a:pt x="16" y="72"/>
                </a:lnTo>
                <a:lnTo>
                  <a:pt x="32" y="64"/>
                </a:lnTo>
                <a:lnTo>
                  <a:pt x="48" y="64"/>
                </a:lnTo>
                <a:lnTo>
                  <a:pt x="48" y="80"/>
                </a:lnTo>
                <a:lnTo>
                  <a:pt x="56" y="88"/>
                </a:lnTo>
                <a:lnTo>
                  <a:pt x="56" y="80"/>
                </a:lnTo>
                <a:lnTo>
                  <a:pt x="56" y="72"/>
                </a:lnTo>
                <a:lnTo>
                  <a:pt x="64" y="64"/>
                </a:lnTo>
                <a:lnTo>
                  <a:pt x="56" y="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2" name="Freeform 155"/>
          <p:cNvSpPr>
            <a:spLocks/>
          </p:cNvSpPr>
          <p:nvPr/>
        </p:nvSpPr>
        <p:spPr bwMode="auto">
          <a:xfrm>
            <a:off x="4352925" y="3119438"/>
            <a:ext cx="88900" cy="71437"/>
          </a:xfrm>
          <a:custGeom>
            <a:avLst/>
            <a:gdLst>
              <a:gd name="T0" fmla="*/ 39 w 80"/>
              <a:gd name="T1" fmla="*/ 20 h 64"/>
              <a:gd name="T2" fmla="*/ 35 w 80"/>
              <a:gd name="T3" fmla="*/ 20 h 64"/>
              <a:gd name="T4" fmla="*/ 35 w 80"/>
              <a:gd name="T5" fmla="*/ 24 h 64"/>
              <a:gd name="T6" fmla="*/ 35 w 80"/>
              <a:gd name="T7" fmla="*/ 32 h 64"/>
              <a:gd name="T8" fmla="*/ 27 w 80"/>
              <a:gd name="T9" fmla="*/ 24 h 64"/>
              <a:gd name="T10" fmla="*/ 24 w 80"/>
              <a:gd name="T11" fmla="*/ 24 h 64"/>
              <a:gd name="T12" fmla="*/ 15 w 80"/>
              <a:gd name="T13" fmla="*/ 20 h 64"/>
              <a:gd name="T14" fmla="*/ 8 w 80"/>
              <a:gd name="T15" fmla="*/ 16 h 64"/>
              <a:gd name="T16" fmla="*/ 0 w 80"/>
              <a:gd name="T17" fmla="*/ 8 h 64"/>
              <a:gd name="T18" fmla="*/ 4 w 80"/>
              <a:gd name="T19" fmla="*/ 4 h 64"/>
              <a:gd name="T20" fmla="*/ 8 w 80"/>
              <a:gd name="T21" fmla="*/ 4 h 64"/>
              <a:gd name="T22" fmla="*/ 12 w 80"/>
              <a:gd name="T23" fmla="*/ 4 h 64"/>
              <a:gd name="T24" fmla="*/ 15 w 80"/>
              <a:gd name="T25" fmla="*/ 4 h 64"/>
              <a:gd name="T26" fmla="*/ 24 w 80"/>
              <a:gd name="T27" fmla="*/ 0 h 64"/>
              <a:gd name="T28" fmla="*/ 31 w 80"/>
              <a:gd name="T29" fmla="*/ 0 h 64"/>
              <a:gd name="T30" fmla="*/ 31 w 80"/>
              <a:gd name="T31" fmla="*/ 8 h 64"/>
              <a:gd name="T32" fmla="*/ 35 w 80"/>
              <a:gd name="T33" fmla="*/ 12 h 64"/>
              <a:gd name="T34" fmla="*/ 35 w 80"/>
              <a:gd name="T35" fmla="*/ 8 h 64"/>
              <a:gd name="T36" fmla="*/ 35 w 80"/>
              <a:gd name="T37" fmla="*/ 12 h 64"/>
              <a:gd name="T38" fmla="*/ 39 w 80"/>
              <a:gd name="T39" fmla="*/ 20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0"/>
              <a:gd name="T61" fmla="*/ 0 h 64"/>
              <a:gd name="T62" fmla="*/ 80 w 80"/>
              <a:gd name="T63" fmla="*/ 64 h 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0" h="64">
                <a:moveTo>
                  <a:pt x="80" y="40"/>
                </a:moveTo>
                <a:lnTo>
                  <a:pt x="72" y="40"/>
                </a:lnTo>
                <a:lnTo>
                  <a:pt x="72" y="48"/>
                </a:lnTo>
                <a:lnTo>
                  <a:pt x="72" y="64"/>
                </a:lnTo>
                <a:lnTo>
                  <a:pt x="56" y="48"/>
                </a:lnTo>
                <a:lnTo>
                  <a:pt x="48" y="48"/>
                </a:lnTo>
                <a:lnTo>
                  <a:pt x="32" y="40"/>
                </a:lnTo>
                <a:lnTo>
                  <a:pt x="16" y="32"/>
                </a:lnTo>
                <a:lnTo>
                  <a:pt x="0" y="16"/>
                </a:lnTo>
                <a:lnTo>
                  <a:pt x="8" y="8"/>
                </a:lnTo>
                <a:lnTo>
                  <a:pt x="16" y="8"/>
                </a:lnTo>
                <a:lnTo>
                  <a:pt x="24" y="8"/>
                </a:lnTo>
                <a:lnTo>
                  <a:pt x="32" y="8"/>
                </a:lnTo>
                <a:lnTo>
                  <a:pt x="48" y="0"/>
                </a:lnTo>
                <a:lnTo>
                  <a:pt x="64" y="0"/>
                </a:lnTo>
                <a:lnTo>
                  <a:pt x="64" y="16"/>
                </a:lnTo>
                <a:lnTo>
                  <a:pt x="72" y="24"/>
                </a:lnTo>
                <a:lnTo>
                  <a:pt x="72" y="16"/>
                </a:lnTo>
                <a:lnTo>
                  <a:pt x="72" y="24"/>
                </a:lnTo>
                <a:lnTo>
                  <a:pt x="80" y="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3" name="Freeform 156"/>
          <p:cNvSpPr>
            <a:spLocks/>
          </p:cNvSpPr>
          <p:nvPr/>
        </p:nvSpPr>
        <p:spPr bwMode="auto">
          <a:xfrm>
            <a:off x="4887913" y="3432175"/>
            <a:ext cx="63500" cy="53975"/>
          </a:xfrm>
          <a:custGeom>
            <a:avLst/>
            <a:gdLst>
              <a:gd name="T0" fmla="*/ 4 w 56"/>
              <a:gd name="T1" fmla="*/ 0 h 48"/>
              <a:gd name="T2" fmla="*/ 12 w 56"/>
              <a:gd name="T3" fmla="*/ 0 h 48"/>
              <a:gd name="T4" fmla="*/ 16 w 56"/>
              <a:gd name="T5" fmla="*/ 0 h 48"/>
              <a:gd name="T6" fmla="*/ 29 w 56"/>
              <a:gd name="T7" fmla="*/ 12 h 48"/>
              <a:gd name="T8" fmla="*/ 29 w 56"/>
              <a:gd name="T9" fmla="*/ 16 h 48"/>
              <a:gd name="T10" fmla="*/ 24 w 56"/>
              <a:gd name="T11" fmla="*/ 16 h 48"/>
              <a:gd name="T12" fmla="*/ 16 w 56"/>
              <a:gd name="T13" fmla="*/ 16 h 48"/>
              <a:gd name="T14" fmla="*/ 8 w 56"/>
              <a:gd name="T15" fmla="*/ 20 h 48"/>
              <a:gd name="T16" fmla="*/ 4 w 56"/>
              <a:gd name="T17" fmla="*/ 24 h 48"/>
              <a:gd name="T18" fmla="*/ 4 w 56"/>
              <a:gd name="T19" fmla="*/ 20 h 48"/>
              <a:gd name="T20" fmla="*/ 0 w 56"/>
              <a:gd name="T21" fmla="*/ 16 h 48"/>
              <a:gd name="T22" fmla="*/ 8 w 56"/>
              <a:gd name="T23" fmla="*/ 12 h 48"/>
              <a:gd name="T24" fmla="*/ 8 w 56"/>
              <a:gd name="T25" fmla="*/ 8 h 48"/>
              <a:gd name="T26" fmla="*/ 4 w 56"/>
              <a:gd name="T27" fmla="*/ 0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48"/>
              <a:gd name="T44" fmla="*/ 56 w 56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48">
                <a:moveTo>
                  <a:pt x="8" y="0"/>
                </a:moveTo>
                <a:lnTo>
                  <a:pt x="24" y="0"/>
                </a:lnTo>
                <a:lnTo>
                  <a:pt x="32" y="0"/>
                </a:lnTo>
                <a:lnTo>
                  <a:pt x="56" y="24"/>
                </a:lnTo>
                <a:lnTo>
                  <a:pt x="56" y="32"/>
                </a:lnTo>
                <a:lnTo>
                  <a:pt x="48" y="32"/>
                </a:lnTo>
                <a:lnTo>
                  <a:pt x="32" y="32"/>
                </a:lnTo>
                <a:lnTo>
                  <a:pt x="16" y="40"/>
                </a:lnTo>
                <a:lnTo>
                  <a:pt x="8" y="48"/>
                </a:lnTo>
                <a:lnTo>
                  <a:pt x="8" y="40"/>
                </a:lnTo>
                <a:lnTo>
                  <a:pt x="0" y="32"/>
                </a:lnTo>
                <a:lnTo>
                  <a:pt x="16" y="24"/>
                </a:lnTo>
                <a:lnTo>
                  <a:pt x="16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4" name="Freeform 157"/>
          <p:cNvSpPr>
            <a:spLocks/>
          </p:cNvSpPr>
          <p:nvPr/>
        </p:nvSpPr>
        <p:spPr bwMode="auto">
          <a:xfrm>
            <a:off x="4826000" y="2932113"/>
            <a:ext cx="204788" cy="187325"/>
          </a:xfrm>
          <a:custGeom>
            <a:avLst/>
            <a:gdLst>
              <a:gd name="T0" fmla="*/ 83 w 184"/>
              <a:gd name="T1" fmla="*/ 71 h 168"/>
              <a:gd name="T2" fmla="*/ 75 w 184"/>
              <a:gd name="T3" fmla="*/ 71 h 168"/>
              <a:gd name="T4" fmla="*/ 71 w 184"/>
              <a:gd name="T5" fmla="*/ 79 h 168"/>
              <a:gd name="T6" fmla="*/ 67 w 184"/>
              <a:gd name="T7" fmla="*/ 79 h 168"/>
              <a:gd name="T8" fmla="*/ 51 w 184"/>
              <a:gd name="T9" fmla="*/ 75 h 168"/>
              <a:gd name="T10" fmla="*/ 47 w 184"/>
              <a:gd name="T11" fmla="*/ 75 h 168"/>
              <a:gd name="T12" fmla="*/ 39 w 184"/>
              <a:gd name="T13" fmla="*/ 75 h 168"/>
              <a:gd name="T14" fmla="*/ 35 w 184"/>
              <a:gd name="T15" fmla="*/ 75 h 168"/>
              <a:gd name="T16" fmla="*/ 27 w 184"/>
              <a:gd name="T17" fmla="*/ 71 h 168"/>
              <a:gd name="T18" fmla="*/ 20 w 184"/>
              <a:gd name="T19" fmla="*/ 71 h 168"/>
              <a:gd name="T20" fmla="*/ 12 w 184"/>
              <a:gd name="T21" fmla="*/ 83 h 168"/>
              <a:gd name="T22" fmla="*/ 8 w 184"/>
              <a:gd name="T23" fmla="*/ 75 h 168"/>
              <a:gd name="T24" fmla="*/ 0 w 184"/>
              <a:gd name="T25" fmla="*/ 67 h 168"/>
              <a:gd name="T26" fmla="*/ 8 w 184"/>
              <a:gd name="T27" fmla="*/ 59 h 168"/>
              <a:gd name="T28" fmla="*/ 4 w 184"/>
              <a:gd name="T29" fmla="*/ 47 h 168"/>
              <a:gd name="T30" fmla="*/ 4 w 184"/>
              <a:gd name="T31" fmla="*/ 36 h 168"/>
              <a:gd name="T32" fmla="*/ 12 w 184"/>
              <a:gd name="T33" fmla="*/ 39 h 168"/>
              <a:gd name="T34" fmla="*/ 15 w 184"/>
              <a:gd name="T35" fmla="*/ 36 h 168"/>
              <a:gd name="T36" fmla="*/ 15 w 184"/>
              <a:gd name="T37" fmla="*/ 32 h 168"/>
              <a:gd name="T38" fmla="*/ 24 w 184"/>
              <a:gd name="T39" fmla="*/ 27 h 168"/>
              <a:gd name="T40" fmla="*/ 27 w 184"/>
              <a:gd name="T41" fmla="*/ 20 h 168"/>
              <a:gd name="T42" fmla="*/ 35 w 184"/>
              <a:gd name="T43" fmla="*/ 12 h 168"/>
              <a:gd name="T44" fmla="*/ 39 w 184"/>
              <a:gd name="T45" fmla="*/ 12 h 168"/>
              <a:gd name="T46" fmla="*/ 47 w 184"/>
              <a:gd name="T47" fmla="*/ 0 h 168"/>
              <a:gd name="T48" fmla="*/ 55 w 184"/>
              <a:gd name="T49" fmla="*/ 4 h 168"/>
              <a:gd name="T50" fmla="*/ 59 w 184"/>
              <a:gd name="T51" fmla="*/ 8 h 168"/>
              <a:gd name="T52" fmla="*/ 63 w 184"/>
              <a:gd name="T53" fmla="*/ 8 h 168"/>
              <a:gd name="T54" fmla="*/ 71 w 184"/>
              <a:gd name="T55" fmla="*/ 8 h 168"/>
              <a:gd name="T56" fmla="*/ 75 w 184"/>
              <a:gd name="T57" fmla="*/ 12 h 168"/>
              <a:gd name="T58" fmla="*/ 75 w 184"/>
              <a:gd name="T59" fmla="*/ 27 h 168"/>
              <a:gd name="T60" fmla="*/ 83 w 184"/>
              <a:gd name="T61" fmla="*/ 39 h 168"/>
              <a:gd name="T62" fmla="*/ 90 w 184"/>
              <a:gd name="T63" fmla="*/ 47 h 168"/>
              <a:gd name="T64" fmla="*/ 90 w 184"/>
              <a:gd name="T65" fmla="*/ 55 h 168"/>
              <a:gd name="T66" fmla="*/ 86 w 184"/>
              <a:gd name="T67" fmla="*/ 55 h 168"/>
              <a:gd name="T68" fmla="*/ 83 w 184"/>
              <a:gd name="T69" fmla="*/ 51 h 168"/>
              <a:gd name="T70" fmla="*/ 75 w 184"/>
              <a:gd name="T71" fmla="*/ 51 h 168"/>
              <a:gd name="T72" fmla="*/ 79 w 184"/>
              <a:gd name="T73" fmla="*/ 59 h 168"/>
              <a:gd name="T74" fmla="*/ 83 w 184"/>
              <a:gd name="T75" fmla="*/ 63 h 168"/>
              <a:gd name="T76" fmla="*/ 83 w 184"/>
              <a:gd name="T77" fmla="*/ 71 h 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84"/>
              <a:gd name="T118" fmla="*/ 0 h 168"/>
              <a:gd name="T119" fmla="*/ 184 w 184"/>
              <a:gd name="T120" fmla="*/ 168 h 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84" h="168">
                <a:moveTo>
                  <a:pt x="168" y="144"/>
                </a:moveTo>
                <a:lnTo>
                  <a:pt x="152" y="144"/>
                </a:lnTo>
                <a:lnTo>
                  <a:pt x="144" y="160"/>
                </a:lnTo>
                <a:lnTo>
                  <a:pt x="136" y="160"/>
                </a:lnTo>
                <a:lnTo>
                  <a:pt x="104" y="152"/>
                </a:lnTo>
                <a:lnTo>
                  <a:pt x="96" y="152"/>
                </a:lnTo>
                <a:lnTo>
                  <a:pt x="80" y="152"/>
                </a:lnTo>
                <a:lnTo>
                  <a:pt x="72" y="152"/>
                </a:lnTo>
                <a:lnTo>
                  <a:pt x="56" y="144"/>
                </a:lnTo>
                <a:lnTo>
                  <a:pt x="40" y="144"/>
                </a:lnTo>
                <a:lnTo>
                  <a:pt x="24" y="168"/>
                </a:lnTo>
                <a:lnTo>
                  <a:pt x="16" y="152"/>
                </a:lnTo>
                <a:lnTo>
                  <a:pt x="0" y="136"/>
                </a:lnTo>
                <a:lnTo>
                  <a:pt x="16" y="120"/>
                </a:lnTo>
                <a:lnTo>
                  <a:pt x="8" y="96"/>
                </a:lnTo>
                <a:lnTo>
                  <a:pt x="8" y="72"/>
                </a:lnTo>
                <a:lnTo>
                  <a:pt x="24" y="80"/>
                </a:lnTo>
                <a:lnTo>
                  <a:pt x="32" y="72"/>
                </a:lnTo>
                <a:lnTo>
                  <a:pt x="32" y="64"/>
                </a:lnTo>
                <a:lnTo>
                  <a:pt x="48" y="56"/>
                </a:lnTo>
                <a:lnTo>
                  <a:pt x="56" y="40"/>
                </a:lnTo>
                <a:lnTo>
                  <a:pt x="72" y="24"/>
                </a:lnTo>
                <a:lnTo>
                  <a:pt x="80" y="24"/>
                </a:lnTo>
                <a:lnTo>
                  <a:pt x="96" y="0"/>
                </a:lnTo>
                <a:lnTo>
                  <a:pt x="112" y="8"/>
                </a:lnTo>
                <a:lnTo>
                  <a:pt x="120" y="16"/>
                </a:lnTo>
                <a:lnTo>
                  <a:pt x="128" y="16"/>
                </a:lnTo>
                <a:lnTo>
                  <a:pt x="144" y="16"/>
                </a:lnTo>
                <a:lnTo>
                  <a:pt x="152" y="24"/>
                </a:lnTo>
                <a:lnTo>
                  <a:pt x="152" y="56"/>
                </a:lnTo>
                <a:lnTo>
                  <a:pt x="168" y="80"/>
                </a:lnTo>
                <a:lnTo>
                  <a:pt x="184" y="96"/>
                </a:lnTo>
                <a:lnTo>
                  <a:pt x="184" y="112"/>
                </a:lnTo>
                <a:lnTo>
                  <a:pt x="176" y="112"/>
                </a:lnTo>
                <a:lnTo>
                  <a:pt x="168" y="104"/>
                </a:lnTo>
                <a:lnTo>
                  <a:pt x="152" y="104"/>
                </a:lnTo>
                <a:lnTo>
                  <a:pt x="160" y="120"/>
                </a:lnTo>
                <a:lnTo>
                  <a:pt x="168" y="128"/>
                </a:lnTo>
                <a:lnTo>
                  <a:pt x="168" y="14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5" name="Freeform 158"/>
          <p:cNvSpPr>
            <a:spLocks/>
          </p:cNvSpPr>
          <p:nvPr/>
        </p:nvSpPr>
        <p:spPr bwMode="auto">
          <a:xfrm>
            <a:off x="4619625" y="2986088"/>
            <a:ext cx="233363" cy="214312"/>
          </a:xfrm>
          <a:custGeom>
            <a:avLst/>
            <a:gdLst>
              <a:gd name="T0" fmla="*/ 0 w 208"/>
              <a:gd name="T1" fmla="*/ 20 h 192"/>
              <a:gd name="T2" fmla="*/ 8 w 208"/>
              <a:gd name="T3" fmla="*/ 16 h 192"/>
              <a:gd name="T4" fmla="*/ 16 w 208"/>
              <a:gd name="T5" fmla="*/ 12 h 192"/>
              <a:gd name="T6" fmla="*/ 24 w 208"/>
              <a:gd name="T7" fmla="*/ 8 h 192"/>
              <a:gd name="T8" fmla="*/ 32 w 208"/>
              <a:gd name="T9" fmla="*/ 4 h 192"/>
              <a:gd name="T10" fmla="*/ 36 w 208"/>
              <a:gd name="T11" fmla="*/ 0 h 192"/>
              <a:gd name="T12" fmla="*/ 44 w 208"/>
              <a:gd name="T13" fmla="*/ 4 h 192"/>
              <a:gd name="T14" fmla="*/ 44 w 208"/>
              <a:gd name="T15" fmla="*/ 12 h 192"/>
              <a:gd name="T16" fmla="*/ 52 w 208"/>
              <a:gd name="T17" fmla="*/ 12 h 192"/>
              <a:gd name="T18" fmla="*/ 60 w 208"/>
              <a:gd name="T19" fmla="*/ 8 h 192"/>
              <a:gd name="T20" fmla="*/ 64 w 208"/>
              <a:gd name="T21" fmla="*/ 8 h 192"/>
              <a:gd name="T22" fmla="*/ 76 w 208"/>
              <a:gd name="T23" fmla="*/ 12 h 192"/>
              <a:gd name="T24" fmla="*/ 88 w 208"/>
              <a:gd name="T25" fmla="*/ 8 h 192"/>
              <a:gd name="T26" fmla="*/ 92 w 208"/>
              <a:gd name="T27" fmla="*/ 8 h 192"/>
              <a:gd name="T28" fmla="*/ 96 w 208"/>
              <a:gd name="T29" fmla="*/ 12 h 192"/>
              <a:gd name="T30" fmla="*/ 96 w 208"/>
              <a:gd name="T31" fmla="*/ 24 h 192"/>
              <a:gd name="T32" fmla="*/ 100 w 208"/>
              <a:gd name="T33" fmla="*/ 36 h 192"/>
              <a:gd name="T34" fmla="*/ 92 w 208"/>
              <a:gd name="T35" fmla="*/ 44 h 192"/>
              <a:gd name="T36" fmla="*/ 100 w 208"/>
              <a:gd name="T37" fmla="*/ 51 h 192"/>
              <a:gd name="T38" fmla="*/ 104 w 208"/>
              <a:gd name="T39" fmla="*/ 59 h 192"/>
              <a:gd name="T40" fmla="*/ 104 w 208"/>
              <a:gd name="T41" fmla="*/ 71 h 192"/>
              <a:gd name="T42" fmla="*/ 88 w 208"/>
              <a:gd name="T43" fmla="*/ 87 h 192"/>
              <a:gd name="T44" fmla="*/ 92 w 208"/>
              <a:gd name="T45" fmla="*/ 91 h 192"/>
              <a:gd name="T46" fmla="*/ 84 w 208"/>
              <a:gd name="T47" fmla="*/ 95 h 192"/>
              <a:gd name="T48" fmla="*/ 80 w 208"/>
              <a:gd name="T49" fmla="*/ 91 h 192"/>
              <a:gd name="T50" fmla="*/ 60 w 208"/>
              <a:gd name="T51" fmla="*/ 91 h 192"/>
              <a:gd name="T52" fmla="*/ 52 w 208"/>
              <a:gd name="T53" fmla="*/ 87 h 192"/>
              <a:gd name="T54" fmla="*/ 44 w 208"/>
              <a:gd name="T55" fmla="*/ 87 h 192"/>
              <a:gd name="T56" fmla="*/ 28 w 208"/>
              <a:gd name="T57" fmla="*/ 75 h 192"/>
              <a:gd name="T58" fmla="*/ 24 w 208"/>
              <a:gd name="T59" fmla="*/ 75 h 192"/>
              <a:gd name="T60" fmla="*/ 16 w 208"/>
              <a:gd name="T61" fmla="*/ 68 h 192"/>
              <a:gd name="T62" fmla="*/ 12 w 208"/>
              <a:gd name="T63" fmla="*/ 63 h 192"/>
              <a:gd name="T64" fmla="*/ 0 w 208"/>
              <a:gd name="T65" fmla="*/ 39 h 192"/>
              <a:gd name="T66" fmla="*/ 4 w 208"/>
              <a:gd name="T67" fmla="*/ 27 h 192"/>
              <a:gd name="T68" fmla="*/ 0 w 208"/>
              <a:gd name="T69" fmla="*/ 20 h 1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8"/>
              <a:gd name="T106" fmla="*/ 0 h 192"/>
              <a:gd name="T107" fmla="*/ 208 w 208"/>
              <a:gd name="T108" fmla="*/ 192 h 1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8" h="192">
                <a:moveTo>
                  <a:pt x="0" y="40"/>
                </a:moveTo>
                <a:lnTo>
                  <a:pt x="16" y="32"/>
                </a:lnTo>
                <a:lnTo>
                  <a:pt x="32" y="24"/>
                </a:lnTo>
                <a:lnTo>
                  <a:pt x="48" y="16"/>
                </a:lnTo>
                <a:lnTo>
                  <a:pt x="64" y="8"/>
                </a:lnTo>
                <a:lnTo>
                  <a:pt x="72" y="0"/>
                </a:lnTo>
                <a:lnTo>
                  <a:pt x="88" y="8"/>
                </a:lnTo>
                <a:lnTo>
                  <a:pt x="88" y="24"/>
                </a:lnTo>
                <a:lnTo>
                  <a:pt x="104" y="24"/>
                </a:lnTo>
                <a:lnTo>
                  <a:pt x="120" y="16"/>
                </a:lnTo>
                <a:lnTo>
                  <a:pt x="128" y="16"/>
                </a:lnTo>
                <a:lnTo>
                  <a:pt x="152" y="24"/>
                </a:lnTo>
                <a:lnTo>
                  <a:pt x="176" y="16"/>
                </a:lnTo>
                <a:lnTo>
                  <a:pt x="184" y="16"/>
                </a:lnTo>
                <a:lnTo>
                  <a:pt x="192" y="24"/>
                </a:lnTo>
                <a:lnTo>
                  <a:pt x="192" y="48"/>
                </a:lnTo>
                <a:lnTo>
                  <a:pt x="200" y="72"/>
                </a:lnTo>
                <a:lnTo>
                  <a:pt x="184" y="88"/>
                </a:lnTo>
                <a:lnTo>
                  <a:pt x="200" y="104"/>
                </a:lnTo>
                <a:lnTo>
                  <a:pt x="208" y="120"/>
                </a:lnTo>
                <a:lnTo>
                  <a:pt x="208" y="144"/>
                </a:lnTo>
                <a:lnTo>
                  <a:pt x="176" y="176"/>
                </a:lnTo>
                <a:lnTo>
                  <a:pt x="184" y="184"/>
                </a:lnTo>
                <a:lnTo>
                  <a:pt x="168" y="192"/>
                </a:lnTo>
                <a:lnTo>
                  <a:pt x="160" y="184"/>
                </a:lnTo>
                <a:lnTo>
                  <a:pt x="120" y="184"/>
                </a:lnTo>
                <a:lnTo>
                  <a:pt x="104" y="176"/>
                </a:lnTo>
                <a:lnTo>
                  <a:pt x="88" y="176"/>
                </a:lnTo>
                <a:lnTo>
                  <a:pt x="56" y="152"/>
                </a:lnTo>
                <a:lnTo>
                  <a:pt x="48" y="152"/>
                </a:lnTo>
                <a:lnTo>
                  <a:pt x="32" y="136"/>
                </a:lnTo>
                <a:lnTo>
                  <a:pt x="24" y="128"/>
                </a:lnTo>
                <a:lnTo>
                  <a:pt x="0" y="80"/>
                </a:lnTo>
                <a:lnTo>
                  <a:pt x="8" y="56"/>
                </a:lnTo>
                <a:lnTo>
                  <a:pt x="0" y="4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6" name="Freeform 159"/>
          <p:cNvSpPr>
            <a:spLocks/>
          </p:cNvSpPr>
          <p:nvPr/>
        </p:nvSpPr>
        <p:spPr bwMode="auto">
          <a:xfrm>
            <a:off x="4691063" y="3181350"/>
            <a:ext cx="117475" cy="53975"/>
          </a:xfrm>
          <a:custGeom>
            <a:avLst/>
            <a:gdLst>
              <a:gd name="T0" fmla="*/ 53 w 104"/>
              <a:gd name="T1" fmla="*/ 8 h 48"/>
              <a:gd name="T2" fmla="*/ 48 w 104"/>
              <a:gd name="T3" fmla="*/ 4 h 48"/>
              <a:gd name="T4" fmla="*/ 28 w 104"/>
              <a:gd name="T5" fmla="*/ 4 h 48"/>
              <a:gd name="T6" fmla="*/ 20 w 104"/>
              <a:gd name="T7" fmla="*/ 0 h 48"/>
              <a:gd name="T8" fmla="*/ 16 w 104"/>
              <a:gd name="T9" fmla="*/ 8 h 48"/>
              <a:gd name="T10" fmla="*/ 12 w 104"/>
              <a:gd name="T11" fmla="*/ 8 h 48"/>
              <a:gd name="T12" fmla="*/ 8 w 104"/>
              <a:gd name="T13" fmla="*/ 12 h 48"/>
              <a:gd name="T14" fmla="*/ 0 w 104"/>
              <a:gd name="T15" fmla="*/ 16 h 48"/>
              <a:gd name="T16" fmla="*/ 0 w 104"/>
              <a:gd name="T17" fmla="*/ 24 h 48"/>
              <a:gd name="T18" fmla="*/ 4 w 104"/>
              <a:gd name="T19" fmla="*/ 24 h 48"/>
              <a:gd name="T20" fmla="*/ 8 w 104"/>
              <a:gd name="T21" fmla="*/ 24 h 48"/>
              <a:gd name="T22" fmla="*/ 16 w 104"/>
              <a:gd name="T23" fmla="*/ 24 h 48"/>
              <a:gd name="T24" fmla="*/ 24 w 104"/>
              <a:gd name="T25" fmla="*/ 24 h 48"/>
              <a:gd name="T26" fmla="*/ 33 w 104"/>
              <a:gd name="T27" fmla="*/ 16 h 48"/>
              <a:gd name="T28" fmla="*/ 45 w 104"/>
              <a:gd name="T29" fmla="*/ 16 h 48"/>
              <a:gd name="T30" fmla="*/ 48 w 104"/>
              <a:gd name="T31" fmla="*/ 16 h 48"/>
              <a:gd name="T32" fmla="*/ 53 w 104"/>
              <a:gd name="T33" fmla="*/ 16 h 48"/>
              <a:gd name="T34" fmla="*/ 53 w 104"/>
              <a:gd name="T35" fmla="*/ 8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4"/>
              <a:gd name="T55" fmla="*/ 0 h 48"/>
              <a:gd name="T56" fmla="*/ 104 w 104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4" h="48">
                <a:moveTo>
                  <a:pt x="104" y="16"/>
                </a:moveTo>
                <a:lnTo>
                  <a:pt x="96" y="8"/>
                </a:lnTo>
                <a:lnTo>
                  <a:pt x="56" y="8"/>
                </a:lnTo>
                <a:lnTo>
                  <a:pt x="40" y="0"/>
                </a:lnTo>
                <a:lnTo>
                  <a:pt x="32" y="16"/>
                </a:lnTo>
                <a:lnTo>
                  <a:pt x="24" y="16"/>
                </a:lnTo>
                <a:lnTo>
                  <a:pt x="16" y="24"/>
                </a:lnTo>
                <a:lnTo>
                  <a:pt x="0" y="32"/>
                </a:lnTo>
                <a:lnTo>
                  <a:pt x="0" y="48"/>
                </a:lnTo>
                <a:lnTo>
                  <a:pt x="8" y="48"/>
                </a:lnTo>
                <a:lnTo>
                  <a:pt x="16" y="48"/>
                </a:lnTo>
                <a:lnTo>
                  <a:pt x="32" y="48"/>
                </a:lnTo>
                <a:lnTo>
                  <a:pt x="48" y="48"/>
                </a:lnTo>
                <a:lnTo>
                  <a:pt x="64" y="32"/>
                </a:lnTo>
                <a:lnTo>
                  <a:pt x="88" y="32"/>
                </a:lnTo>
                <a:lnTo>
                  <a:pt x="96" y="32"/>
                </a:lnTo>
                <a:lnTo>
                  <a:pt x="104" y="32"/>
                </a:lnTo>
                <a:lnTo>
                  <a:pt x="104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7" name="Freeform 160"/>
          <p:cNvSpPr>
            <a:spLocks/>
          </p:cNvSpPr>
          <p:nvPr/>
        </p:nvSpPr>
        <p:spPr bwMode="auto">
          <a:xfrm>
            <a:off x="4673600" y="3217863"/>
            <a:ext cx="152400" cy="98425"/>
          </a:xfrm>
          <a:custGeom>
            <a:avLst/>
            <a:gdLst>
              <a:gd name="T0" fmla="*/ 60 w 136"/>
              <a:gd name="T1" fmla="*/ 0 h 88"/>
              <a:gd name="T2" fmla="*/ 56 w 136"/>
              <a:gd name="T3" fmla="*/ 0 h 88"/>
              <a:gd name="T4" fmla="*/ 52 w 136"/>
              <a:gd name="T5" fmla="*/ 0 h 88"/>
              <a:gd name="T6" fmla="*/ 40 w 136"/>
              <a:gd name="T7" fmla="*/ 0 h 88"/>
              <a:gd name="T8" fmla="*/ 32 w 136"/>
              <a:gd name="T9" fmla="*/ 8 h 88"/>
              <a:gd name="T10" fmla="*/ 24 w 136"/>
              <a:gd name="T11" fmla="*/ 8 h 88"/>
              <a:gd name="T12" fmla="*/ 16 w 136"/>
              <a:gd name="T13" fmla="*/ 8 h 88"/>
              <a:gd name="T14" fmla="*/ 12 w 136"/>
              <a:gd name="T15" fmla="*/ 8 h 88"/>
              <a:gd name="T16" fmla="*/ 8 w 136"/>
              <a:gd name="T17" fmla="*/ 8 h 88"/>
              <a:gd name="T18" fmla="*/ 4 w 136"/>
              <a:gd name="T19" fmla="*/ 8 h 88"/>
              <a:gd name="T20" fmla="*/ 4 w 136"/>
              <a:gd name="T21" fmla="*/ 12 h 88"/>
              <a:gd name="T22" fmla="*/ 0 w 136"/>
              <a:gd name="T23" fmla="*/ 16 h 88"/>
              <a:gd name="T24" fmla="*/ 0 w 136"/>
              <a:gd name="T25" fmla="*/ 24 h 88"/>
              <a:gd name="T26" fmla="*/ 0 w 136"/>
              <a:gd name="T27" fmla="*/ 27 h 88"/>
              <a:gd name="T28" fmla="*/ 4 w 136"/>
              <a:gd name="T29" fmla="*/ 32 h 88"/>
              <a:gd name="T30" fmla="*/ 12 w 136"/>
              <a:gd name="T31" fmla="*/ 39 h 88"/>
              <a:gd name="T32" fmla="*/ 24 w 136"/>
              <a:gd name="T33" fmla="*/ 44 h 88"/>
              <a:gd name="T34" fmla="*/ 28 w 136"/>
              <a:gd name="T35" fmla="*/ 39 h 88"/>
              <a:gd name="T36" fmla="*/ 36 w 136"/>
              <a:gd name="T37" fmla="*/ 36 h 88"/>
              <a:gd name="T38" fmla="*/ 40 w 136"/>
              <a:gd name="T39" fmla="*/ 36 h 88"/>
              <a:gd name="T40" fmla="*/ 48 w 136"/>
              <a:gd name="T41" fmla="*/ 36 h 88"/>
              <a:gd name="T42" fmla="*/ 52 w 136"/>
              <a:gd name="T43" fmla="*/ 24 h 88"/>
              <a:gd name="T44" fmla="*/ 60 w 136"/>
              <a:gd name="T45" fmla="*/ 12 h 88"/>
              <a:gd name="T46" fmla="*/ 68 w 136"/>
              <a:gd name="T47" fmla="*/ 8 h 88"/>
              <a:gd name="T48" fmla="*/ 60 w 136"/>
              <a:gd name="T49" fmla="*/ 0 h 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88"/>
              <a:gd name="T77" fmla="*/ 136 w 136"/>
              <a:gd name="T78" fmla="*/ 88 h 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88">
                <a:moveTo>
                  <a:pt x="120" y="0"/>
                </a:moveTo>
                <a:lnTo>
                  <a:pt x="112" y="0"/>
                </a:lnTo>
                <a:lnTo>
                  <a:pt x="104" y="0"/>
                </a:lnTo>
                <a:lnTo>
                  <a:pt x="80" y="0"/>
                </a:lnTo>
                <a:lnTo>
                  <a:pt x="64" y="16"/>
                </a:lnTo>
                <a:lnTo>
                  <a:pt x="48" y="16"/>
                </a:lnTo>
                <a:lnTo>
                  <a:pt x="32" y="16"/>
                </a:lnTo>
                <a:lnTo>
                  <a:pt x="24" y="16"/>
                </a:lnTo>
                <a:lnTo>
                  <a:pt x="16" y="16"/>
                </a:lnTo>
                <a:lnTo>
                  <a:pt x="8" y="16"/>
                </a:lnTo>
                <a:lnTo>
                  <a:pt x="8" y="24"/>
                </a:lnTo>
                <a:lnTo>
                  <a:pt x="0" y="32"/>
                </a:lnTo>
                <a:lnTo>
                  <a:pt x="0" y="48"/>
                </a:lnTo>
                <a:lnTo>
                  <a:pt x="0" y="56"/>
                </a:lnTo>
                <a:lnTo>
                  <a:pt x="8" y="64"/>
                </a:lnTo>
                <a:lnTo>
                  <a:pt x="24" y="80"/>
                </a:lnTo>
                <a:lnTo>
                  <a:pt x="48" y="88"/>
                </a:lnTo>
                <a:lnTo>
                  <a:pt x="56" y="80"/>
                </a:lnTo>
                <a:lnTo>
                  <a:pt x="72" y="72"/>
                </a:lnTo>
                <a:lnTo>
                  <a:pt x="80" y="72"/>
                </a:lnTo>
                <a:lnTo>
                  <a:pt x="96" y="72"/>
                </a:lnTo>
                <a:lnTo>
                  <a:pt x="104" y="48"/>
                </a:lnTo>
                <a:lnTo>
                  <a:pt x="120" y="24"/>
                </a:lnTo>
                <a:lnTo>
                  <a:pt x="136" y="16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8" name="Freeform 161"/>
          <p:cNvSpPr>
            <a:spLocks/>
          </p:cNvSpPr>
          <p:nvPr/>
        </p:nvSpPr>
        <p:spPr bwMode="auto">
          <a:xfrm>
            <a:off x="4575175" y="3128963"/>
            <a:ext cx="161925" cy="106362"/>
          </a:xfrm>
          <a:custGeom>
            <a:avLst/>
            <a:gdLst>
              <a:gd name="T0" fmla="*/ 52 w 144"/>
              <a:gd name="T1" fmla="*/ 47 h 96"/>
              <a:gd name="T2" fmla="*/ 48 w 144"/>
              <a:gd name="T3" fmla="*/ 47 h 96"/>
              <a:gd name="T4" fmla="*/ 44 w 144"/>
              <a:gd name="T5" fmla="*/ 43 h 96"/>
              <a:gd name="T6" fmla="*/ 40 w 144"/>
              <a:gd name="T7" fmla="*/ 39 h 96"/>
              <a:gd name="T8" fmla="*/ 32 w 144"/>
              <a:gd name="T9" fmla="*/ 35 h 96"/>
              <a:gd name="T10" fmla="*/ 16 w 144"/>
              <a:gd name="T11" fmla="*/ 35 h 96"/>
              <a:gd name="T12" fmla="*/ 4 w 144"/>
              <a:gd name="T13" fmla="*/ 27 h 96"/>
              <a:gd name="T14" fmla="*/ 0 w 144"/>
              <a:gd name="T15" fmla="*/ 15 h 96"/>
              <a:gd name="T16" fmla="*/ 16 w 144"/>
              <a:gd name="T17" fmla="*/ 8 h 96"/>
              <a:gd name="T18" fmla="*/ 20 w 144"/>
              <a:gd name="T19" fmla="*/ 4 h 96"/>
              <a:gd name="T20" fmla="*/ 32 w 144"/>
              <a:gd name="T21" fmla="*/ 0 h 96"/>
              <a:gd name="T22" fmla="*/ 36 w 144"/>
              <a:gd name="T23" fmla="*/ 4 h 96"/>
              <a:gd name="T24" fmla="*/ 44 w 144"/>
              <a:gd name="T25" fmla="*/ 12 h 96"/>
              <a:gd name="T26" fmla="*/ 48 w 144"/>
              <a:gd name="T27" fmla="*/ 12 h 96"/>
              <a:gd name="T28" fmla="*/ 64 w 144"/>
              <a:gd name="T29" fmla="*/ 24 h 96"/>
              <a:gd name="T30" fmla="*/ 72 w 144"/>
              <a:gd name="T31" fmla="*/ 24 h 96"/>
              <a:gd name="T32" fmla="*/ 68 w 144"/>
              <a:gd name="T33" fmla="*/ 31 h 96"/>
              <a:gd name="T34" fmla="*/ 64 w 144"/>
              <a:gd name="T35" fmla="*/ 31 h 96"/>
              <a:gd name="T36" fmla="*/ 60 w 144"/>
              <a:gd name="T37" fmla="*/ 35 h 96"/>
              <a:gd name="T38" fmla="*/ 52 w 144"/>
              <a:gd name="T39" fmla="*/ 39 h 96"/>
              <a:gd name="T40" fmla="*/ 52 w 144"/>
              <a:gd name="T41" fmla="*/ 47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96"/>
              <a:gd name="T65" fmla="*/ 144 w 144"/>
              <a:gd name="T66" fmla="*/ 96 h 9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96">
                <a:moveTo>
                  <a:pt x="104" y="96"/>
                </a:moveTo>
                <a:lnTo>
                  <a:pt x="96" y="96"/>
                </a:lnTo>
                <a:lnTo>
                  <a:pt x="88" y="88"/>
                </a:lnTo>
                <a:lnTo>
                  <a:pt x="80" y="80"/>
                </a:lnTo>
                <a:lnTo>
                  <a:pt x="64" y="72"/>
                </a:lnTo>
                <a:lnTo>
                  <a:pt x="32" y="72"/>
                </a:lnTo>
                <a:lnTo>
                  <a:pt x="8" y="56"/>
                </a:lnTo>
                <a:lnTo>
                  <a:pt x="0" y="32"/>
                </a:lnTo>
                <a:lnTo>
                  <a:pt x="32" y="16"/>
                </a:lnTo>
                <a:lnTo>
                  <a:pt x="40" y="8"/>
                </a:lnTo>
                <a:lnTo>
                  <a:pt x="64" y="0"/>
                </a:lnTo>
                <a:lnTo>
                  <a:pt x="72" y="8"/>
                </a:lnTo>
                <a:lnTo>
                  <a:pt x="88" y="24"/>
                </a:lnTo>
                <a:lnTo>
                  <a:pt x="96" y="24"/>
                </a:lnTo>
                <a:lnTo>
                  <a:pt x="128" y="48"/>
                </a:lnTo>
                <a:lnTo>
                  <a:pt x="144" y="48"/>
                </a:lnTo>
                <a:lnTo>
                  <a:pt x="136" y="64"/>
                </a:lnTo>
                <a:lnTo>
                  <a:pt x="128" y="64"/>
                </a:lnTo>
                <a:lnTo>
                  <a:pt x="120" y="72"/>
                </a:lnTo>
                <a:lnTo>
                  <a:pt x="104" y="80"/>
                </a:lnTo>
                <a:lnTo>
                  <a:pt x="104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9" name="Freeform 162"/>
          <p:cNvSpPr>
            <a:spLocks/>
          </p:cNvSpPr>
          <p:nvPr/>
        </p:nvSpPr>
        <p:spPr bwMode="auto">
          <a:xfrm>
            <a:off x="4611688" y="3279775"/>
            <a:ext cx="61912" cy="36513"/>
          </a:xfrm>
          <a:custGeom>
            <a:avLst/>
            <a:gdLst>
              <a:gd name="T0" fmla="*/ 27 w 56"/>
              <a:gd name="T1" fmla="*/ 0 h 32"/>
              <a:gd name="T2" fmla="*/ 23 w 56"/>
              <a:gd name="T3" fmla="*/ 4 h 32"/>
              <a:gd name="T4" fmla="*/ 23 w 56"/>
              <a:gd name="T5" fmla="*/ 9 h 32"/>
              <a:gd name="T6" fmla="*/ 20 w 56"/>
              <a:gd name="T7" fmla="*/ 17 h 32"/>
              <a:gd name="T8" fmla="*/ 4 w 56"/>
              <a:gd name="T9" fmla="*/ 17 h 32"/>
              <a:gd name="T10" fmla="*/ 4 w 56"/>
              <a:gd name="T11" fmla="*/ 12 h 32"/>
              <a:gd name="T12" fmla="*/ 0 w 56"/>
              <a:gd name="T13" fmla="*/ 9 h 32"/>
              <a:gd name="T14" fmla="*/ 0 w 56"/>
              <a:gd name="T15" fmla="*/ 4 h 32"/>
              <a:gd name="T16" fmla="*/ 8 w 56"/>
              <a:gd name="T17" fmla="*/ 9 h 32"/>
              <a:gd name="T18" fmla="*/ 15 w 56"/>
              <a:gd name="T19" fmla="*/ 0 h 32"/>
              <a:gd name="T20" fmla="*/ 27 w 56"/>
              <a:gd name="T21" fmla="*/ 0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2"/>
              <a:gd name="T35" fmla="*/ 56 w 56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2">
                <a:moveTo>
                  <a:pt x="56" y="0"/>
                </a:moveTo>
                <a:lnTo>
                  <a:pt x="48" y="8"/>
                </a:lnTo>
                <a:lnTo>
                  <a:pt x="48" y="16"/>
                </a:lnTo>
                <a:lnTo>
                  <a:pt x="40" y="32"/>
                </a:lnTo>
                <a:lnTo>
                  <a:pt x="8" y="32"/>
                </a:ln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16" y="16"/>
                </a:lnTo>
                <a:lnTo>
                  <a:pt x="32" y="0"/>
                </a:lnTo>
                <a:lnTo>
                  <a:pt x="5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0" name="Freeform 163"/>
          <p:cNvSpPr>
            <a:spLocks/>
          </p:cNvSpPr>
          <p:nvPr/>
        </p:nvSpPr>
        <p:spPr bwMode="auto">
          <a:xfrm>
            <a:off x="4718050" y="3298825"/>
            <a:ext cx="107950" cy="133350"/>
          </a:xfrm>
          <a:custGeom>
            <a:avLst/>
            <a:gdLst>
              <a:gd name="T0" fmla="*/ 20 w 96"/>
              <a:gd name="T1" fmla="*/ 0 h 120"/>
              <a:gd name="T2" fmla="*/ 16 w 96"/>
              <a:gd name="T3" fmla="*/ 0 h 120"/>
              <a:gd name="T4" fmla="*/ 8 w 96"/>
              <a:gd name="T5" fmla="*/ 4 h 120"/>
              <a:gd name="T6" fmla="*/ 4 w 96"/>
              <a:gd name="T7" fmla="*/ 8 h 120"/>
              <a:gd name="T8" fmla="*/ 8 w 96"/>
              <a:gd name="T9" fmla="*/ 15 h 120"/>
              <a:gd name="T10" fmla="*/ 8 w 96"/>
              <a:gd name="T11" fmla="*/ 24 h 120"/>
              <a:gd name="T12" fmla="*/ 12 w 96"/>
              <a:gd name="T13" fmla="*/ 35 h 120"/>
              <a:gd name="T14" fmla="*/ 4 w 96"/>
              <a:gd name="T15" fmla="*/ 47 h 120"/>
              <a:gd name="T16" fmla="*/ 0 w 96"/>
              <a:gd name="T17" fmla="*/ 51 h 120"/>
              <a:gd name="T18" fmla="*/ 0 w 96"/>
              <a:gd name="T19" fmla="*/ 55 h 120"/>
              <a:gd name="T20" fmla="*/ 8 w 96"/>
              <a:gd name="T21" fmla="*/ 59 h 120"/>
              <a:gd name="T22" fmla="*/ 12 w 96"/>
              <a:gd name="T23" fmla="*/ 55 h 120"/>
              <a:gd name="T24" fmla="*/ 16 w 96"/>
              <a:gd name="T25" fmla="*/ 51 h 120"/>
              <a:gd name="T26" fmla="*/ 20 w 96"/>
              <a:gd name="T27" fmla="*/ 51 h 120"/>
              <a:gd name="T28" fmla="*/ 24 w 96"/>
              <a:gd name="T29" fmla="*/ 59 h 120"/>
              <a:gd name="T30" fmla="*/ 32 w 96"/>
              <a:gd name="T31" fmla="*/ 55 h 120"/>
              <a:gd name="T32" fmla="*/ 44 w 96"/>
              <a:gd name="T33" fmla="*/ 51 h 120"/>
              <a:gd name="T34" fmla="*/ 48 w 96"/>
              <a:gd name="T35" fmla="*/ 43 h 120"/>
              <a:gd name="T36" fmla="*/ 44 w 96"/>
              <a:gd name="T37" fmla="*/ 35 h 120"/>
              <a:gd name="T38" fmla="*/ 48 w 96"/>
              <a:gd name="T39" fmla="*/ 27 h 120"/>
              <a:gd name="T40" fmla="*/ 40 w 96"/>
              <a:gd name="T41" fmla="*/ 24 h 120"/>
              <a:gd name="T42" fmla="*/ 28 w 96"/>
              <a:gd name="T43" fmla="*/ 20 h 120"/>
              <a:gd name="T44" fmla="*/ 24 w 96"/>
              <a:gd name="T45" fmla="*/ 8 h 120"/>
              <a:gd name="T46" fmla="*/ 20 w 96"/>
              <a:gd name="T47" fmla="*/ 0 h 1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6"/>
              <a:gd name="T73" fmla="*/ 0 h 120"/>
              <a:gd name="T74" fmla="*/ 96 w 96"/>
              <a:gd name="T75" fmla="*/ 120 h 1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6" h="120">
                <a:moveTo>
                  <a:pt x="40" y="0"/>
                </a:moveTo>
                <a:lnTo>
                  <a:pt x="32" y="0"/>
                </a:lnTo>
                <a:lnTo>
                  <a:pt x="16" y="8"/>
                </a:lnTo>
                <a:lnTo>
                  <a:pt x="8" y="16"/>
                </a:lnTo>
                <a:lnTo>
                  <a:pt x="16" y="32"/>
                </a:lnTo>
                <a:lnTo>
                  <a:pt x="16" y="48"/>
                </a:lnTo>
                <a:lnTo>
                  <a:pt x="24" y="72"/>
                </a:lnTo>
                <a:lnTo>
                  <a:pt x="8" y="96"/>
                </a:lnTo>
                <a:lnTo>
                  <a:pt x="0" y="104"/>
                </a:lnTo>
                <a:lnTo>
                  <a:pt x="0" y="112"/>
                </a:lnTo>
                <a:lnTo>
                  <a:pt x="16" y="120"/>
                </a:lnTo>
                <a:lnTo>
                  <a:pt x="24" y="112"/>
                </a:lnTo>
                <a:lnTo>
                  <a:pt x="32" y="104"/>
                </a:lnTo>
                <a:lnTo>
                  <a:pt x="40" y="104"/>
                </a:lnTo>
                <a:lnTo>
                  <a:pt x="48" y="120"/>
                </a:lnTo>
                <a:lnTo>
                  <a:pt x="64" y="112"/>
                </a:lnTo>
                <a:lnTo>
                  <a:pt x="88" y="104"/>
                </a:lnTo>
                <a:lnTo>
                  <a:pt x="96" y="88"/>
                </a:lnTo>
                <a:lnTo>
                  <a:pt x="88" y="72"/>
                </a:lnTo>
                <a:lnTo>
                  <a:pt x="96" y="56"/>
                </a:lnTo>
                <a:lnTo>
                  <a:pt x="80" y="48"/>
                </a:lnTo>
                <a:lnTo>
                  <a:pt x="56" y="40"/>
                </a:lnTo>
                <a:lnTo>
                  <a:pt x="48" y="16"/>
                </a:lnTo>
                <a:lnTo>
                  <a:pt x="4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1" name="Freeform 164"/>
          <p:cNvSpPr>
            <a:spLocks/>
          </p:cNvSpPr>
          <p:nvPr/>
        </p:nvSpPr>
        <p:spPr bwMode="auto">
          <a:xfrm>
            <a:off x="4737100" y="3414713"/>
            <a:ext cx="44450" cy="88900"/>
          </a:xfrm>
          <a:custGeom>
            <a:avLst/>
            <a:gdLst>
              <a:gd name="T0" fmla="*/ 15 w 40"/>
              <a:gd name="T1" fmla="*/ 8 h 80"/>
              <a:gd name="T2" fmla="*/ 12 w 40"/>
              <a:gd name="T3" fmla="*/ 0 h 80"/>
              <a:gd name="T4" fmla="*/ 8 w 40"/>
              <a:gd name="T5" fmla="*/ 0 h 80"/>
              <a:gd name="T6" fmla="*/ 4 w 40"/>
              <a:gd name="T7" fmla="*/ 4 h 80"/>
              <a:gd name="T8" fmla="*/ 0 w 40"/>
              <a:gd name="T9" fmla="*/ 8 h 80"/>
              <a:gd name="T10" fmla="*/ 4 w 40"/>
              <a:gd name="T11" fmla="*/ 12 h 80"/>
              <a:gd name="T12" fmla="*/ 4 w 40"/>
              <a:gd name="T13" fmla="*/ 15 h 80"/>
              <a:gd name="T14" fmla="*/ 4 w 40"/>
              <a:gd name="T15" fmla="*/ 24 h 80"/>
              <a:gd name="T16" fmla="*/ 4 w 40"/>
              <a:gd name="T17" fmla="*/ 31 h 80"/>
              <a:gd name="T18" fmla="*/ 12 w 40"/>
              <a:gd name="T19" fmla="*/ 39 h 80"/>
              <a:gd name="T20" fmla="*/ 15 w 40"/>
              <a:gd name="T21" fmla="*/ 35 h 80"/>
              <a:gd name="T22" fmla="*/ 20 w 40"/>
              <a:gd name="T23" fmla="*/ 27 h 80"/>
              <a:gd name="T24" fmla="*/ 20 w 40"/>
              <a:gd name="T25" fmla="*/ 24 h 80"/>
              <a:gd name="T26" fmla="*/ 15 w 40"/>
              <a:gd name="T27" fmla="*/ 15 h 80"/>
              <a:gd name="T28" fmla="*/ 15 w 40"/>
              <a:gd name="T29" fmla="*/ 8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80"/>
              <a:gd name="T47" fmla="*/ 40 w 40"/>
              <a:gd name="T48" fmla="*/ 80 h 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80">
                <a:moveTo>
                  <a:pt x="32" y="16"/>
                </a:moveTo>
                <a:lnTo>
                  <a:pt x="24" y="0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lnTo>
                  <a:pt x="8" y="24"/>
                </a:lnTo>
                <a:lnTo>
                  <a:pt x="8" y="32"/>
                </a:lnTo>
                <a:lnTo>
                  <a:pt x="8" y="48"/>
                </a:lnTo>
                <a:lnTo>
                  <a:pt x="8" y="64"/>
                </a:lnTo>
                <a:lnTo>
                  <a:pt x="24" y="80"/>
                </a:lnTo>
                <a:lnTo>
                  <a:pt x="32" y="72"/>
                </a:lnTo>
                <a:lnTo>
                  <a:pt x="40" y="56"/>
                </a:lnTo>
                <a:lnTo>
                  <a:pt x="40" y="48"/>
                </a:lnTo>
                <a:lnTo>
                  <a:pt x="32" y="32"/>
                </a:lnTo>
                <a:lnTo>
                  <a:pt x="32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2" name="Freeform 165"/>
          <p:cNvSpPr>
            <a:spLocks/>
          </p:cNvSpPr>
          <p:nvPr/>
        </p:nvSpPr>
        <p:spPr bwMode="auto">
          <a:xfrm>
            <a:off x="4772025" y="3414713"/>
            <a:ext cx="53975" cy="53975"/>
          </a:xfrm>
          <a:custGeom>
            <a:avLst/>
            <a:gdLst>
              <a:gd name="T0" fmla="*/ 0 w 48"/>
              <a:gd name="T1" fmla="*/ 8 h 48"/>
              <a:gd name="T2" fmla="*/ 0 w 48"/>
              <a:gd name="T3" fmla="*/ 16 h 48"/>
              <a:gd name="T4" fmla="*/ 4 w 48"/>
              <a:gd name="T5" fmla="*/ 24 h 48"/>
              <a:gd name="T6" fmla="*/ 16 w 48"/>
              <a:gd name="T7" fmla="*/ 24 h 48"/>
              <a:gd name="T8" fmla="*/ 20 w 48"/>
              <a:gd name="T9" fmla="*/ 16 h 48"/>
              <a:gd name="T10" fmla="*/ 24 w 48"/>
              <a:gd name="T11" fmla="*/ 16 h 48"/>
              <a:gd name="T12" fmla="*/ 24 w 48"/>
              <a:gd name="T13" fmla="*/ 8 h 48"/>
              <a:gd name="T14" fmla="*/ 20 w 48"/>
              <a:gd name="T15" fmla="*/ 0 h 48"/>
              <a:gd name="T16" fmla="*/ 8 w 48"/>
              <a:gd name="T17" fmla="*/ 4 h 48"/>
              <a:gd name="T18" fmla="*/ 0 w 48"/>
              <a:gd name="T19" fmla="*/ 8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48"/>
              <a:gd name="T32" fmla="*/ 48 w 48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48">
                <a:moveTo>
                  <a:pt x="0" y="16"/>
                </a:moveTo>
                <a:lnTo>
                  <a:pt x="0" y="32"/>
                </a:lnTo>
                <a:lnTo>
                  <a:pt x="8" y="48"/>
                </a:lnTo>
                <a:lnTo>
                  <a:pt x="32" y="48"/>
                </a:lnTo>
                <a:lnTo>
                  <a:pt x="40" y="32"/>
                </a:lnTo>
                <a:lnTo>
                  <a:pt x="48" y="32"/>
                </a:lnTo>
                <a:lnTo>
                  <a:pt x="48" y="16"/>
                </a:lnTo>
                <a:lnTo>
                  <a:pt x="40" y="0"/>
                </a:lnTo>
                <a:lnTo>
                  <a:pt x="16" y="8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3" name="Freeform 166"/>
          <p:cNvSpPr>
            <a:spLocks/>
          </p:cNvSpPr>
          <p:nvPr/>
        </p:nvSpPr>
        <p:spPr bwMode="auto">
          <a:xfrm>
            <a:off x="4816475" y="3360738"/>
            <a:ext cx="125413" cy="88900"/>
          </a:xfrm>
          <a:custGeom>
            <a:avLst/>
            <a:gdLst>
              <a:gd name="T0" fmla="*/ 4 w 112"/>
              <a:gd name="T1" fmla="*/ 39 h 80"/>
              <a:gd name="T2" fmla="*/ 12 w 112"/>
              <a:gd name="T3" fmla="*/ 39 h 80"/>
              <a:gd name="T4" fmla="*/ 16 w 112"/>
              <a:gd name="T5" fmla="*/ 35 h 80"/>
              <a:gd name="T6" fmla="*/ 24 w 112"/>
              <a:gd name="T7" fmla="*/ 39 h 80"/>
              <a:gd name="T8" fmla="*/ 28 w 112"/>
              <a:gd name="T9" fmla="*/ 39 h 80"/>
              <a:gd name="T10" fmla="*/ 32 w 112"/>
              <a:gd name="T11" fmla="*/ 39 h 80"/>
              <a:gd name="T12" fmla="*/ 36 w 112"/>
              <a:gd name="T13" fmla="*/ 31 h 80"/>
              <a:gd name="T14" fmla="*/ 44 w 112"/>
              <a:gd name="T15" fmla="*/ 31 h 80"/>
              <a:gd name="T16" fmla="*/ 48 w 112"/>
              <a:gd name="T17" fmla="*/ 31 h 80"/>
              <a:gd name="T18" fmla="*/ 51 w 112"/>
              <a:gd name="T19" fmla="*/ 27 h 80"/>
              <a:gd name="T20" fmla="*/ 51 w 112"/>
              <a:gd name="T21" fmla="*/ 15 h 80"/>
              <a:gd name="T22" fmla="*/ 56 w 112"/>
              <a:gd name="T23" fmla="*/ 12 h 80"/>
              <a:gd name="T24" fmla="*/ 56 w 112"/>
              <a:gd name="T25" fmla="*/ 8 h 80"/>
              <a:gd name="T26" fmla="*/ 44 w 112"/>
              <a:gd name="T27" fmla="*/ 0 h 80"/>
              <a:gd name="T28" fmla="*/ 40 w 112"/>
              <a:gd name="T29" fmla="*/ 0 h 80"/>
              <a:gd name="T30" fmla="*/ 32 w 112"/>
              <a:gd name="T31" fmla="*/ 8 h 80"/>
              <a:gd name="T32" fmla="*/ 20 w 112"/>
              <a:gd name="T33" fmla="*/ 8 h 80"/>
              <a:gd name="T34" fmla="*/ 8 w 112"/>
              <a:gd name="T35" fmla="*/ 4 h 80"/>
              <a:gd name="T36" fmla="*/ 4 w 112"/>
              <a:gd name="T37" fmla="*/ 0 h 80"/>
              <a:gd name="T38" fmla="*/ 0 w 112"/>
              <a:gd name="T39" fmla="*/ 8 h 80"/>
              <a:gd name="T40" fmla="*/ 4 w 112"/>
              <a:gd name="T41" fmla="*/ 15 h 80"/>
              <a:gd name="T42" fmla="*/ 0 w 112"/>
              <a:gd name="T43" fmla="*/ 24 h 80"/>
              <a:gd name="T44" fmla="*/ 4 w 112"/>
              <a:gd name="T45" fmla="*/ 31 h 80"/>
              <a:gd name="T46" fmla="*/ 4 w 112"/>
              <a:gd name="T47" fmla="*/ 39 h 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2"/>
              <a:gd name="T73" fmla="*/ 0 h 80"/>
              <a:gd name="T74" fmla="*/ 112 w 112"/>
              <a:gd name="T75" fmla="*/ 80 h 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2" h="80">
                <a:moveTo>
                  <a:pt x="8" y="80"/>
                </a:moveTo>
                <a:lnTo>
                  <a:pt x="24" y="80"/>
                </a:lnTo>
                <a:lnTo>
                  <a:pt x="32" y="72"/>
                </a:lnTo>
                <a:lnTo>
                  <a:pt x="48" y="80"/>
                </a:lnTo>
                <a:lnTo>
                  <a:pt x="56" y="80"/>
                </a:lnTo>
                <a:lnTo>
                  <a:pt x="64" y="80"/>
                </a:lnTo>
                <a:lnTo>
                  <a:pt x="72" y="64"/>
                </a:lnTo>
                <a:lnTo>
                  <a:pt x="88" y="64"/>
                </a:lnTo>
                <a:lnTo>
                  <a:pt x="96" y="64"/>
                </a:lnTo>
                <a:lnTo>
                  <a:pt x="104" y="56"/>
                </a:lnTo>
                <a:lnTo>
                  <a:pt x="104" y="32"/>
                </a:lnTo>
                <a:lnTo>
                  <a:pt x="112" y="24"/>
                </a:lnTo>
                <a:lnTo>
                  <a:pt x="112" y="16"/>
                </a:lnTo>
                <a:lnTo>
                  <a:pt x="88" y="0"/>
                </a:lnTo>
                <a:lnTo>
                  <a:pt x="80" y="0"/>
                </a:lnTo>
                <a:lnTo>
                  <a:pt x="64" y="16"/>
                </a:lnTo>
                <a:lnTo>
                  <a:pt x="40" y="16"/>
                </a:lnTo>
                <a:lnTo>
                  <a:pt x="16" y="8"/>
                </a:lnTo>
                <a:lnTo>
                  <a:pt x="8" y="0"/>
                </a:lnTo>
                <a:lnTo>
                  <a:pt x="0" y="16"/>
                </a:lnTo>
                <a:lnTo>
                  <a:pt x="8" y="32"/>
                </a:lnTo>
                <a:lnTo>
                  <a:pt x="0" y="48"/>
                </a:lnTo>
                <a:lnTo>
                  <a:pt x="8" y="64"/>
                </a:lnTo>
                <a:lnTo>
                  <a:pt x="8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4" name="Freeform 167"/>
          <p:cNvSpPr>
            <a:spLocks/>
          </p:cNvSpPr>
          <p:nvPr/>
        </p:nvSpPr>
        <p:spPr bwMode="auto">
          <a:xfrm>
            <a:off x="4762500" y="3235325"/>
            <a:ext cx="206375" cy="142875"/>
          </a:xfrm>
          <a:custGeom>
            <a:avLst/>
            <a:gdLst>
              <a:gd name="T0" fmla="*/ 28 w 184"/>
              <a:gd name="T1" fmla="*/ 56 h 128"/>
              <a:gd name="T2" fmla="*/ 32 w 184"/>
              <a:gd name="T3" fmla="*/ 59 h 128"/>
              <a:gd name="T4" fmla="*/ 44 w 184"/>
              <a:gd name="T5" fmla="*/ 63 h 128"/>
              <a:gd name="T6" fmla="*/ 56 w 184"/>
              <a:gd name="T7" fmla="*/ 63 h 128"/>
              <a:gd name="T8" fmla="*/ 64 w 184"/>
              <a:gd name="T9" fmla="*/ 56 h 128"/>
              <a:gd name="T10" fmla="*/ 68 w 184"/>
              <a:gd name="T11" fmla="*/ 56 h 128"/>
              <a:gd name="T12" fmla="*/ 80 w 184"/>
              <a:gd name="T13" fmla="*/ 63 h 128"/>
              <a:gd name="T14" fmla="*/ 84 w 184"/>
              <a:gd name="T15" fmla="*/ 51 h 128"/>
              <a:gd name="T16" fmla="*/ 92 w 184"/>
              <a:gd name="T17" fmla="*/ 44 h 128"/>
              <a:gd name="T18" fmla="*/ 92 w 184"/>
              <a:gd name="T19" fmla="*/ 39 h 128"/>
              <a:gd name="T20" fmla="*/ 88 w 184"/>
              <a:gd name="T21" fmla="*/ 39 h 128"/>
              <a:gd name="T22" fmla="*/ 80 w 184"/>
              <a:gd name="T23" fmla="*/ 36 h 128"/>
              <a:gd name="T24" fmla="*/ 80 w 184"/>
              <a:gd name="T25" fmla="*/ 32 h 128"/>
              <a:gd name="T26" fmla="*/ 80 w 184"/>
              <a:gd name="T27" fmla="*/ 27 h 128"/>
              <a:gd name="T28" fmla="*/ 72 w 184"/>
              <a:gd name="T29" fmla="*/ 12 h 128"/>
              <a:gd name="T30" fmla="*/ 68 w 184"/>
              <a:gd name="T31" fmla="*/ 0 h 128"/>
              <a:gd name="T32" fmla="*/ 60 w 184"/>
              <a:gd name="T33" fmla="*/ 0 h 128"/>
              <a:gd name="T34" fmla="*/ 56 w 184"/>
              <a:gd name="T35" fmla="*/ 4 h 128"/>
              <a:gd name="T36" fmla="*/ 44 w 184"/>
              <a:gd name="T37" fmla="*/ 4 h 128"/>
              <a:gd name="T38" fmla="*/ 36 w 184"/>
              <a:gd name="T39" fmla="*/ 0 h 128"/>
              <a:gd name="T40" fmla="*/ 28 w 184"/>
              <a:gd name="T41" fmla="*/ 0 h 128"/>
              <a:gd name="T42" fmla="*/ 20 w 184"/>
              <a:gd name="T43" fmla="*/ 4 h 128"/>
              <a:gd name="T44" fmla="*/ 12 w 184"/>
              <a:gd name="T45" fmla="*/ 16 h 128"/>
              <a:gd name="T46" fmla="*/ 8 w 184"/>
              <a:gd name="T47" fmla="*/ 27 h 128"/>
              <a:gd name="T48" fmla="*/ 0 w 184"/>
              <a:gd name="T49" fmla="*/ 27 h 128"/>
              <a:gd name="T50" fmla="*/ 4 w 184"/>
              <a:gd name="T51" fmla="*/ 36 h 128"/>
              <a:gd name="T52" fmla="*/ 8 w 184"/>
              <a:gd name="T53" fmla="*/ 48 h 128"/>
              <a:gd name="T54" fmla="*/ 20 w 184"/>
              <a:gd name="T55" fmla="*/ 51 h 128"/>
              <a:gd name="T56" fmla="*/ 28 w 184"/>
              <a:gd name="T57" fmla="*/ 56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4"/>
              <a:gd name="T88" fmla="*/ 0 h 128"/>
              <a:gd name="T89" fmla="*/ 184 w 184"/>
              <a:gd name="T90" fmla="*/ 128 h 1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4" h="128">
                <a:moveTo>
                  <a:pt x="56" y="112"/>
                </a:moveTo>
                <a:lnTo>
                  <a:pt x="64" y="120"/>
                </a:lnTo>
                <a:lnTo>
                  <a:pt x="88" y="128"/>
                </a:lnTo>
                <a:lnTo>
                  <a:pt x="112" y="128"/>
                </a:lnTo>
                <a:lnTo>
                  <a:pt x="128" y="112"/>
                </a:lnTo>
                <a:lnTo>
                  <a:pt x="136" y="112"/>
                </a:lnTo>
                <a:lnTo>
                  <a:pt x="160" y="128"/>
                </a:lnTo>
                <a:lnTo>
                  <a:pt x="168" y="104"/>
                </a:lnTo>
                <a:lnTo>
                  <a:pt x="184" y="88"/>
                </a:lnTo>
                <a:lnTo>
                  <a:pt x="184" y="80"/>
                </a:lnTo>
                <a:lnTo>
                  <a:pt x="176" y="80"/>
                </a:lnTo>
                <a:lnTo>
                  <a:pt x="160" y="72"/>
                </a:lnTo>
                <a:lnTo>
                  <a:pt x="160" y="64"/>
                </a:lnTo>
                <a:lnTo>
                  <a:pt x="160" y="56"/>
                </a:lnTo>
                <a:lnTo>
                  <a:pt x="144" y="24"/>
                </a:lnTo>
                <a:lnTo>
                  <a:pt x="136" y="0"/>
                </a:lnTo>
                <a:lnTo>
                  <a:pt x="120" y="0"/>
                </a:lnTo>
                <a:lnTo>
                  <a:pt x="112" y="8"/>
                </a:lnTo>
                <a:lnTo>
                  <a:pt x="88" y="8"/>
                </a:lnTo>
                <a:lnTo>
                  <a:pt x="72" y="0"/>
                </a:lnTo>
                <a:lnTo>
                  <a:pt x="56" y="0"/>
                </a:lnTo>
                <a:lnTo>
                  <a:pt x="40" y="8"/>
                </a:lnTo>
                <a:lnTo>
                  <a:pt x="24" y="32"/>
                </a:lnTo>
                <a:lnTo>
                  <a:pt x="16" y="56"/>
                </a:lnTo>
                <a:lnTo>
                  <a:pt x="0" y="56"/>
                </a:lnTo>
                <a:lnTo>
                  <a:pt x="8" y="72"/>
                </a:lnTo>
                <a:lnTo>
                  <a:pt x="16" y="96"/>
                </a:lnTo>
                <a:lnTo>
                  <a:pt x="40" y="104"/>
                </a:lnTo>
                <a:lnTo>
                  <a:pt x="56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5" name="Freeform 168"/>
          <p:cNvSpPr>
            <a:spLocks/>
          </p:cNvSpPr>
          <p:nvPr/>
        </p:nvSpPr>
        <p:spPr bwMode="auto">
          <a:xfrm>
            <a:off x="4897438" y="3227388"/>
            <a:ext cx="80962" cy="96837"/>
          </a:xfrm>
          <a:custGeom>
            <a:avLst/>
            <a:gdLst>
              <a:gd name="T0" fmla="*/ 0 w 72"/>
              <a:gd name="T1" fmla="*/ 4 h 88"/>
              <a:gd name="T2" fmla="*/ 8 w 72"/>
              <a:gd name="T3" fmla="*/ 4 h 88"/>
              <a:gd name="T4" fmla="*/ 12 w 72"/>
              <a:gd name="T5" fmla="*/ 15 h 88"/>
              <a:gd name="T6" fmla="*/ 20 w 72"/>
              <a:gd name="T7" fmla="*/ 31 h 88"/>
              <a:gd name="T8" fmla="*/ 20 w 72"/>
              <a:gd name="T9" fmla="*/ 35 h 88"/>
              <a:gd name="T10" fmla="*/ 20 w 72"/>
              <a:gd name="T11" fmla="*/ 38 h 88"/>
              <a:gd name="T12" fmla="*/ 28 w 72"/>
              <a:gd name="T13" fmla="*/ 42 h 88"/>
              <a:gd name="T14" fmla="*/ 28 w 72"/>
              <a:gd name="T15" fmla="*/ 35 h 88"/>
              <a:gd name="T16" fmla="*/ 32 w 72"/>
              <a:gd name="T17" fmla="*/ 27 h 88"/>
              <a:gd name="T18" fmla="*/ 36 w 72"/>
              <a:gd name="T19" fmla="*/ 27 h 88"/>
              <a:gd name="T20" fmla="*/ 36 w 72"/>
              <a:gd name="T21" fmla="*/ 23 h 88"/>
              <a:gd name="T22" fmla="*/ 32 w 72"/>
              <a:gd name="T23" fmla="*/ 19 h 88"/>
              <a:gd name="T24" fmla="*/ 28 w 72"/>
              <a:gd name="T25" fmla="*/ 8 h 88"/>
              <a:gd name="T26" fmla="*/ 24 w 72"/>
              <a:gd name="T27" fmla="*/ 0 h 88"/>
              <a:gd name="T28" fmla="*/ 8 w 72"/>
              <a:gd name="T29" fmla="*/ 0 h 88"/>
              <a:gd name="T30" fmla="*/ 0 w 72"/>
              <a:gd name="T31" fmla="*/ 4 h 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"/>
              <a:gd name="T49" fmla="*/ 0 h 88"/>
              <a:gd name="T50" fmla="*/ 72 w 72"/>
              <a:gd name="T51" fmla="*/ 88 h 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" h="88">
                <a:moveTo>
                  <a:pt x="0" y="8"/>
                </a:moveTo>
                <a:lnTo>
                  <a:pt x="16" y="8"/>
                </a:lnTo>
                <a:lnTo>
                  <a:pt x="24" y="32"/>
                </a:lnTo>
                <a:lnTo>
                  <a:pt x="40" y="64"/>
                </a:lnTo>
                <a:lnTo>
                  <a:pt x="40" y="72"/>
                </a:lnTo>
                <a:lnTo>
                  <a:pt x="40" y="80"/>
                </a:lnTo>
                <a:lnTo>
                  <a:pt x="56" y="88"/>
                </a:lnTo>
                <a:lnTo>
                  <a:pt x="56" y="72"/>
                </a:lnTo>
                <a:lnTo>
                  <a:pt x="64" y="56"/>
                </a:lnTo>
                <a:lnTo>
                  <a:pt x="72" y="56"/>
                </a:lnTo>
                <a:lnTo>
                  <a:pt x="72" y="48"/>
                </a:lnTo>
                <a:lnTo>
                  <a:pt x="64" y="40"/>
                </a:lnTo>
                <a:lnTo>
                  <a:pt x="56" y="16"/>
                </a:lnTo>
                <a:lnTo>
                  <a:pt x="48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6" name="Freeform 169"/>
          <p:cNvSpPr>
            <a:spLocks/>
          </p:cNvSpPr>
          <p:nvPr/>
        </p:nvSpPr>
        <p:spPr bwMode="auto">
          <a:xfrm>
            <a:off x="4808538" y="3084513"/>
            <a:ext cx="392112" cy="266700"/>
          </a:xfrm>
          <a:custGeom>
            <a:avLst/>
            <a:gdLst>
              <a:gd name="T0" fmla="*/ 0 w 352"/>
              <a:gd name="T1" fmla="*/ 59 h 240"/>
              <a:gd name="T2" fmla="*/ 8 w 352"/>
              <a:gd name="T3" fmla="*/ 47 h 240"/>
              <a:gd name="T4" fmla="*/ 20 w 352"/>
              <a:gd name="T5" fmla="*/ 27 h 240"/>
              <a:gd name="T6" fmla="*/ 27 w 352"/>
              <a:gd name="T7" fmla="*/ 4 h 240"/>
              <a:gd name="T8" fmla="*/ 44 w 352"/>
              <a:gd name="T9" fmla="*/ 8 h 240"/>
              <a:gd name="T10" fmla="*/ 55 w 352"/>
              <a:gd name="T11" fmla="*/ 8 h 240"/>
              <a:gd name="T12" fmla="*/ 75 w 352"/>
              <a:gd name="T13" fmla="*/ 12 h 240"/>
              <a:gd name="T14" fmla="*/ 83 w 352"/>
              <a:gd name="T15" fmla="*/ 4 h 240"/>
              <a:gd name="T16" fmla="*/ 98 w 352"/>
              <a:gd name="T17" fmla="*/ 0 h 240"/>
              <a:gd name="T18" fmla="*/ 118 w 352"/>
              <a:gd name="T19" fmla="*/ 15 h 240"/>
              <a:gd name="T20" fmla="*/ 126 w 352"/>
              <a:gd name="T21" fmla="*/ 24 h 240"/>
              <a:gd name="T22" fmla="*/ 146 w 352"/>
              <a:gd name="T23" fmla="*/ 27 h 240"/>
              <a:gd name="T24" fmla="*/ 161 w 352"/>
              <a:gd name="T25" fmla="*/ 35 h 240"/>
              <a:gd name="T26" fmla="*/ 173 w 352"/>
              <a:gd name="T27" fmla="*/ 47 h 240"/>
              <a:gd name="T28" fmla="*/ 169 w 352"/>
              <a:gd name="T29" fmla="*/ 67 h 240"/>
              <a:gd name="T30" fmla="*/ 158 w 352"/>
              <a:gd name="T31" fmla="*/ 74 h 240"/>
              <a:gd name="T32" fmla="*/ 142 w 352"/>
              <a:gd name="T33" fmla="*/ 86 h 240"/>
              <a:gd name="T34" fmla="*/ 126 w 352"/>
              <a:gd name="T35" fmla="*/ 90 h 240"/>
              <a:gd name="T36" fmla="*/ 114 w 352"/>
              <a:gd name="T37" fmla="*/ 98 h 240"/>
              <a:gd name="T38" fmla="*/ 126 w 352"/>
              <a:gd name="T39" fmla="*/ 106 h 240"/>
              <a:gd name="T40" fmla="*/ 138 w 352"/>
              <a:gd name="T41" fmla="*/ 106 h 240"/>
              <a:gd name="T42" fmla="*/ 130 w 352"/>
              <a:gd name="T43" fmla="*/ 110 h 240"/>
              <a:gd name="T44" fmla="*/ 118 w 352"/>
              <a:gd name="T45" fmla="*/ 118 h 240"/>
              <a:gd name="T46" fmla="*/ 110 w 352"/>
              <a:gd name="T47" fmla="*/ 113 h 240"/>
              <a:gd name="T48" fmla="*/ 102 w 352"/>
              <a:gd name="T49" fmla="*/ 106 h 240"/>
              <a:gd name="T50" fmla="*/ 110 w 352"/>
              <a:gd name="T51" fmla="*/ 98 h 240"/>
              <a:gd name="T52" fmla="*/ 98 w 352"/>
              <a:gd name="T53" fmla="*/ 94 h 240"/>
              <a:gd name="T54" fmla="*/ 91 w 352"/>
              <a:gd name="T55" fmla="*/ 90 h 240"/>
              <a:gd name="T56" fmla="*/ 79 w 352"/>
              <a:gd name="T57" fmla="*/ 94 h 240"/>
              <a:gd name="T58" fmla="*/ 71 w 352"/>
              <a:gd name="T59" fmla="*/ 106 h 240"/>
              <a:gd name="T60" fmla="*/ 67 w 352"/>
              <a:gd name="T61" fmla="*/ 98 h 240"/>
              <a:gd name="T62" fmla="*/ 75 w 352"/>
              <a:gd name="T63" fmla="*/ 90 h 240"/>
              <a:gd name="T64" fmla="*/ 71 w 352"/>
              <a:gd name="T65" fmla="*/ 83 h 240"/>
              <a:gd name="T66" fmla="*/ 63 w 352"/>
              <a:gd name="T67" fmla="*/ 63 h 240"/>
              <a:gd name="T68" fmla="*/ 39 w 352"/>
              <a:gd name="T69" fmla="*/ 67 h 240"/>
              <a:gd name="T70" fmla="*/ 24 w 352"/>
              <a:gd name="T71" fmla="*/ 71 h 240"/>
              <a:gd name="T72" fmla="*/ 8 w 352"/>
              <a:gd name="T73" fmla="*/ 67 h 2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2"/>
              <a:gd name="T112" fmla="*/ 0 h 240"/>
              <a:gd name="T113" fmla="*/ 352 w 352"/>
              <a:gd name="T114" fmla="*/ 240 h 2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2" h="240">
                <a:moveTo>
                  <a:pt x="16" y="136"/>
                </a:moveTo>
                <a:lnTo>
                  <a:pt x="0" y="120"/>
                </a:lnTo>
                <a:lnTo>
                  <a:pt x="0" y="104"/>
                </a:lnTo>
                <a:lnTo>
                  <a:pt x="16" y="96"/>
                </a:lnTo>
                <a:lnTo>
                  <a:pt x="8" y="88"/>
                </a:lnTo>
                <a:lnTo>
                  <a:pt x="40" y="56"/>
                </a:lnTo>
                <a:lnTo>
                  <a:pt x="40" y="32"/>
                </a:lnTo>
                <a:lnTo>
                  <a:pt x="56" y="8"/>
                </a:lnTo>
                <a:lnTo>
                  <a:pt x="72" y="8"/>
                </a:lnTo>
                <a:lnTo>
                  <a:pt x="88" y="16"/>
                </a:lnTo>
                <a:lnTo>
                  <a:pt x="96" y="16"/>
                </a:lnTo>
                <a:lnTo>
                  <a:pt x="112" y="16"/>
                </a:lnTo>
                <a:lnTo>
                  <a:pt x="120" y="16"/>
                </a:lnTo>
                <a:lnTo>
                  <a:pt x="152" y="24"/>
                </a:lnTo>
                <a:lnTo>
                  <a:pt x="160" y="24"/>
                </a:lnTo>
                <a:lnTo>
                  <a:pt x="168" y="8"/>
                </a:lnTo>
                <a:lnTo>
                  <a:pt x="184" y="8"/>
                </a:lnTo>
                <a:lnTo>
                  <a:pt x="200" y="0"/>
                </a:lnTo>
                <a:lnTo>
                  <a:pt x="232" y="0"/>
                </a:lnTo>
                <a:lnTo>
                  <a:pt x="240" y="32"/>
                </a:lnTo>
                <a:lnTo>
                  <a:pt x="256" y="40"/>
                </a:lnTo>
                <a:lnTo>
                  <a:pt x="256" y="48"/>
                </a:lnTo>
                <a:lnTo>
                  <a:pt x="264" y="64"/>
                </a:lnTo>
                <a:lnTo>
                  <a:pt x="296" y="56"/>
                </a:lnTo>
                <a:lnTo>
                  <a:pt x="312" y="72"/>
                </a:lnTo>
                <a:lnTo>
                  <a:pt x="328" y="72"/>
                </a:lnTo>
                <a:lnTo>
                  <a:pt x="336" y="80"/>
                </a:lnTo>
                <a:lnTo>
                  <a:pt x="352" y="96"/>
                </a:lnTo>
                <a:lnTo>
                  <a:pt x="344" y="112"/>
                </a:lnTo>
                <a:lnTo>
                  <a:pt x="344" y="136"/>
                </a:lnTo>
                <a:lnTo>
                  <a:pt x="336" y="136"/>
                </a:lnTo>
                <a:lnTo>
                  <a:pt x="320" y="152"/>
                </a:lnTo>
                <a:lnTo>
                  <a:pt x="304" y="176"/>
                </a:lnTo>
                <a:lnTo>
                  <a:pt x="288" y="176"/>
                </a:lnTo>
                <a:lnTo>
                  <a:pt x="280" y="184"/>
                </a:lnTo>
                <a:lnTo>
                  <a:pt x="256" y="184"/>
                </a:lnTo>
                <a:lnTo>
                  <a:pt x="256" y="192"/>
                </a:lnTo>
                <a:lnTo>
                  <a:pt x="232" y="200"/>
                </a:lnTo>
                <a:lnTo>
                  <a:pt x="248" y="208"/>
                </a:lnTo>
                <a:lnTo>
                  <a:pt x="256" y="216"/>
                </a:lnTo>
                <a:lnTo>
                  <a:pt x="272" y="216"/>
                </a:lnTo>
                <a:lnTo>
                  <a:pt x="280" y="216"/>
                </a:lnTo>
                <a:lnTo>
                  <a:pt x="280" y="224"/>
                </a:lnTo>
                <a:lnTo>
                  <a:pt x="264" y="224"/>
                </a:lnTo>
                <a:lnTo>
                  <a:pt x="256" y="232"/>
                </a:lnTo>
                <a:lnTo>
                  <a:pt x="240" y="240"/>
                </a:lnTo>
                <a:lnTo>
                  <a:pt x="224" y="240"/>
                </a:lnTo>
                <a:lnTo>
                  <a:pt x="224" y="232"/>
                </a:lnTo>
                <a:lnTo>
                  <a:pt x="224" y="224"/>
                </a:lnTo>
                <a:lnTo>
                  <a:pt x="208" y="216"/>
                </a:lnTo>
                <a:lnTo>
                  <a:pt x="208" y="208"/>
                </a:lnTo>
                <a:lnTo>
                  <a:pt x="224" y="200"/>
                </a:lnTo>
                <a:lnTo>
                  <a:pt x="216" y="192"/>
                </a:lnTo>
                <a:lnTo>
                  <a:pt x="200" y="192"/>
                </a:lnTo>
                <a:lnTo>
                  <a:pt x="192" y="192"/>
                </a:lnTo>
                <a:lnTo>
                  <a:pt x="184" y="184"/>
                </a:lnTo>
                <a:lnTo>
                  <a:pt x="176" y="184"/>
                </a:lnTo>
                <a:lnTo>
                  <a:pt x="160" y="192"/>
                </a:lnTo>
                <a:lnTo>
                  <a:pt x="160" y="200"/>
                </a:lnTo>
                <a:lnTo>
                  <a:pt x="144" y="216"/>
                </a:lnTo>
                <a:lnTo>
                  <a:pt x="136" y="216"/>
                </a:lnTo>
                <a:lnTo>
                  <a:pt x="136" y="200"/>
                </a:lnTo>
                <a:lnTo>
                  <a:pt x="144" y="184"/>
                </a:lnTo>
                <a:lnTo>
                  <a:pt x="152" y="184"/>
                </a:lnTo>
                <a:lnTo>
                  <a:pt x="152" y="176"/>
                </a:lnTo>
                <a:lnTo>
                  <a:pt x="144" y="168"/>
                </a:lnTo>
                <a:lnTo>
                  <a:pt x="136" y="144"/>
                </a:lnTo>
                <a:lnTo>
                  <a:pt x="128" y="128"/>
                </a:lnTo>
                <a:lnTo>
                  <a:pt x="96" y="128"/>
                </a:lnTo>
                <a:lnTo>
                  <a:pt x="80" y="136"/>
                </a:lnTo>
                <a:lnTo>
                  <a:pt x="72" y="144"/>
                </a:lnTo>
                <a:lnTo>
                  <a:pt x="48" y="144"/>
                </a:lnTo>
                <a:lnTo>
                  <a:pt x="32" y="136"/>
                </a:lnTo>
                <a:lnTo>
                  <a:pt x="16" y="13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7" name="Freeform 171"/>
          <p:cNvSpPr>
            <a:spLocks/>
          </p:cNvSpPr>
          <p:nvPr/>
        </p:nvSpPr>
        <p:spPr bwMode="auto">
          <a:xfrm>
            <a:off x="7488238" y="3322638"/>
            <a:ext cx="142875" cy="115887"/>
          </a:xfrm>
          <a:custGeom>
            <a:avLst/>
            <a:gdLst>
              <a:gd name="T0" fmla="*/ 24 w 128"/>
              <a:gd name="T1" fmla="*/ 4 h 104"/>
              <a:gd name="T2" fmla="*/ 24 w 128"/>
              <a:gd name="T3" fmla="*/ 0 h 104"/>
              <a:gd name="T4" fmla="*/ 32 w 128"/>
              <a:gd name="T5" fmla="*/ 0 h 104"/>
              <a:gd name="T6" fmla="*/ 32 w 128"/>
              <a:gd name="T7" fmla="*/ 4 h 104"/>
              <a:gd name="T8" fmla="*/ 36 w 128"/>
              <a:gd name="T9" fmla="*/ 12 h 104"/>
              <a:gd name="T10" fmla="*/ 39 w 128"/>
              <a:gd name="T11" fmla="*/ 15 h 104"/>
              <a:gd name="T12" fmla="*/ 44 w 128"/>
              <a:gd name="T13" fmla="*/ 15 h 104"/>
              <a:gd name="T14" fmla="*/ 48 w 128"/>
              <a:gd name="T15" fmla="*/ 20 h 104"/>
              <a:gd name="T16" fmla="*/ 51 w 128"/>
              <a:gd name="T17" fmla="*/ 20 h 104"/>
              <a:gd name="T18" fmla="*/ 56 w 128"/>
              <a:gd name="T19" fmla="*/ 20 h 104"/>
              <a:gd name="T20" fmla="*/ 59 w 128"/>
              <a:gd name="T21" fmla="*/ 15 h 104"/>
              <a:gd name="T22" fmla="*/ 59 w 128"/>
              <a:gd name="T23" fmla="*/ 20 h 104"/>
              <a:gd name="T24" fmla="*/ 59 w 128"/>
              <a:gd name="T25" fmla="*/ 24 h 104"/>
              <a:gd name="T26" fmla="*/ 63 w 128"/>
              <a:gd name="T27" fmla="*/ 24 h 104"/>
              <a:gd name="T28" fmla="*/ 63 w 128"/>
              <a:gd name="T29" fmla="*/ 27 h 104"/>
              <a:gd name="T30" fmla="*/ 59 w 128"/>
              <a:gd name="T31" fmla="*/ 36 h 104"/>
              <a:gd name="T32" fmla="*/ 56 w 128"/>
              <a:gd name="T33" fmla="*/ 36 h 104"/>
              <a:gd name="T34" fmla="*/ 48 w 128"/>
              <a:gd name="T35" fmla="*/ 36 h 104"/>
              <a:gd name="T36" fmla="*/ 44 w 128"/>
              <a:gd name="T37" fmla="*/ 44 h 104"/>
              <a:gd name="T38" fmla="*/ 44 w 128"/>
              <a:gd name="T39" fmla="*/ 47 h 104"/>
              <a:gd name="T40" fmla="*/ 39 w 128"/>
              <a:gd name="T41" fmla="*/ 47 h 104"/>
              <a:gd name="T42" fmla="*/ 36 w 128"/>
              <a:gd name="T43" fmla="*/ 44 h 104"/>
              <a:gd name="T44" fmla="*/ 27 w 128"/>
              <a:gd name="T45" fmla="*/ 39 h 104"/>
              <a:gd name="T46" fmla="*/ 24 w 128"/>
              <a:gd name="T47" fmla="*/ 44 h 104"/>
              <a:gd name="T48" fmla="*/ 16 w 128"/>
              <a:gd name="T49" fmla="*/ 39 h 104"/>
              <a:gd name="T50" fmla="*/ 12 w 128"/>
              <a:gd name="T51" fmla="*/ 39 h 104"/>
              <a:gd name="T52" fmla="*/ 8 w 128"/>
              <a:gd name="T53" fmla="*/ 44 h 104"/>
              <a:gd name="T54" fmla="*/ 12 w 128"/>
              <a:gd name="T55" fmla="*/ 47 h 104"/>
              <a:gd name="T56" fmla="*/ 12 w 128"/>
              <a:gd name="T57" fmla="*/ 51 h 104"/>
              <a:gd name="T58" fmla="*/ 8 w 128"/>
              <a:gd name="T59" fmla="*/ 51 h 104"/>
              <a:gd name="T60" fmla="*/ 4 w 128"/>
              <a:gd name="T61" fmla="*/ 47 h 104"/>
              <a:gd name="T62" fmla="*/ 0 w 128"/>
              <a:gd name="T63" fmla="*/ 44 h 104"/>
              <a:gd name="T64" fmla="*/ 4 w 128"/>
              <a:gd name="T65" fmla="*/ 39 h 104"/>
              <a:gd name="T66" fmla="*/ 12 w 128"/>
              <a:gd name="T67" fmla="*/ 36 h 104"/>
              <a:gd name="T68" fmla="*/ 12 w 128"/>
              <a:gd name="T69" fmla="*/ 32 h 104"/>
              <a:gd name="T70" fmla="*/ 12 w 128"/>
              <a:gd name="T71" fmla="*/ 27 h 104"/>
              <a:gd name="T72" fmla="*/ 16 w 128"/>
              <a:gd name="T73" fmla="*/ 32 h 104"/>
              <a:gd name="T74" fmla="*/ 20 w 128"/>
              <a:gd name="T75" fmla="*/ 32 h 104"/>
              <a:gd name="T76" fmla="*/ 20 w 128"/>
              <a:gd name="T77" fmla="*/ 27 h 104"/>
              <a:gd name="T78" fmla="*/ 24 w 128"/>
              <a:gd name="T79" fmla="*/ 20 h 104"/>
              <a:gd name="T80" fmla="*/ 24 w 128"/>
              <a:gd name="T81" fmla="*/ 8 h 104"/>
              <a:gd name="T82" fmla="*/ 24 w 128"/>
              <a:gd name="T83" fmla="*/ 4 h 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8"/>
              <a:gd name="T127" fmla="*/ 0 h 104"/>
              <a:gd name="T128" fmla="*/ 128 w 128"/>
              <a:gd name="T129" fmla="*/ 104 h 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8" h="104">
                <a:moveTo>
                  <a:pt x="48" y="8"/>
                </a:moveTo>
                <a:lnTo>
                  <a:pt x="48" y="0"/>
                </a:lnTo>
                <a:lnTo>
                  <a:pt x="64" y="0"/>
                </a:lnTo>
                <a:lnTo>
                  <a:pt x="64" y="8"/>
                </a:lnTo>
                <a:lnTo>
                  <a:pt x="72" y="24"/>
                </a:lnTo>
                <a:lnTo>
                  <a:pt x="80" y="32"/>
                </a:lnTo>
                <a:lnTo>
                  <a:pt x="88" y="32"/>
                </a:lnTo>
                <a:lnTo>
                  <a:pt x="96" y="40"/>
                </a:lnTo>
                <a:lnTo>
                  <a:pt x="104" y="40"/>
                </a:lnTo>
                <a:lnTo>
                  <a:pt x="112" y="40"/>
                </a:lnTo>
                <a:lnTo>
                  <a:pt x="120" y="32"/>
                </a:lnTo>
                <a:lnTo>
                  <a:pt x="120" y="40"/>
                </a:lnTo>
                <a:lnTo>
                  <a:pt x="120" y="48"/>
                </a:lnTo>
                <a:lnTo>
                  <a:pt x="128" y="48"/>
                </a:lnTo>
                <a:lnTo>
                  <a:pt x="128" y="56"/>
                </a:lnTo>
                <a:lnTo>
                  <a:pt x="120" y="72"/>
                </a:lnTo>
                <a:lnTo>
                  <a:pt x="112" y="72"/>
                </a:lnTo>
                <a:lnTo>
                  <a:pt x="96" y="72"/>
                </a:lnTo>
                <a:lnTo>
                  <a:pt x="88" y="88"/>
                </a:lnTo>
                <a:lnTo>
                  <a:pt x="88" y="96"/>
                </a:lnTo>
                <a:lnTo>
                  <a:pt x="80" y="96"/>
                </a:lnTo>
                <a:lnTo>
                  <a:pt x="72" y="88"/>
                </a:lnTo>
                <a:lnTo>
                  <a:pt x="56" y="80"/>
                </a:lnTo>
                <a:lnTo>
                  <a:pt x="48" y="88"/>
                </a:lnTo>
                <a:lnTo>
                  <a:pt x="32" y="80"/>
                </a:lnTo>
                <a:lnTo>
                  <a:pt x="24" y="80"/>
                </a:lnTo>
                <a:lnTo>
                  <a:pt x="16" y="88"/>
                </a:lnTo>
                <a:lnTo>
                  <a:pt x="24" y="96"/>
                </a:lnTo>
                <a:lnTo>
                  <a:pt x="24" y="104"/>
                </a:lnTo>
                <a:lnTo>
                  <a:pt x="16" y="104"/>
                </a:lnTo>
                <a:lnTo>
                  <a:pt x="8" y="96"/>
                </a:lnTo>
                <a:lnTo>
                  <a:pt x="0" y="88"/>
                </a:lnTo>
                <a:lnTo>
                  <a:pt x="8" y="80"/>
                </a:lnTo>
                <a:lnTo>
                  <a:pt x="24" y="72"/>
                </a:lnTo>
                <a:lnTo>
                  <a:pt x="24" y="64"/>
                </a:lnTo>
                <a:lnTo>
                  <a:pt x="24" y="56"/>
                </a:lnTo>
                <a:lnTo>
                  <a:pt x="32" y="64"/>
                </a:lnTo>
                <a:lnTo>
                  <a:pt x="40" y="64"/>
                </a:lnTo>
                <a:lnTo>
                  <a:pt x="40" y="56"/>
                </a:lnTo>
                <a:lnTo>
                  <a:pt x="48" y="40"/>
                </a:lnTo>
                <a:lnTo>
                  <a:pt x="48" y="16"/>
                </a:lnTo>
                <a:lnTo>
                  <a:pt x="4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8" name="Freeform 172"/>
          <p:cNvSpPr>
            <a:spLocks/>
          </p:cNvSpPr>
          <p:nvPr/>
        </p:nvSpPr>
        <p:spPr bwMode="auto">
          <a:xfrm>
            <a:off x="7300913" y="3448050"/>
            <a:ext cx="249237" cy="231775"/>
          </a:xfrm>
          <a:custGeom>
            <a:avLst/>
            <a:gdLst>
              <a:gd name="T0" fmla="*/ 102 w 224"/>
              <a:gd name="T1" fmla="*/ 0 h 208"/>
              <a:gd name="T2" fmla="*/ 98 w 224"/>
              <a:gd name="T3" fmla="*/ 4 h 208"/>
              <a:gd name="T4" fmla="*/ 95 w 224"/>
              <a:gd name="T5" fmla="*/ 4 h 208"/>
              <a:gd name="T6" fmla="*/ 86 w 224"/>
              <a:gd name="T7" fmla="*/ 12 h 208"/>
              <a:gd name="T8" fmla="*/ 83 w 224"/>
              <a:gd name="T9" fmla="*/ 39 h 208"/>
              <a:gd name="T10" fmla="*/ 71 w 224"/>
              <a:gd name="T11" fmla="*/ 55 h 208"/>
              <a:gd name="T12" fmla="*/ 63 w 224"/>
              <a:gd name="T13" fmla="*/ 59 h 208"/>
              <a:gd name="T14" fmla="*/ 63 w 224"/>
              <a:gd name="T15" fmla="*/ 51 h 208"/>
              <a:gd name="T16" fmla="*/ 59 w 224"/>
              <a:gd name="T17" fmla="*/ 55 h 208"/>
              <a:gd name="T18" fmla="*/ 43 w 224"/>
              <a:gd name="T19" fmla="*/ 75 h 208"/>
              <a:gd name="T20" fmla="*/ 32 w 224"/>
              <a:gd name="T21" fmla="*/ 75 h 208"/>
              <a:gd name="T22" fmla="*/ 20 w 224"/>
              <a:gd name="T23" fmla="*/ 75 h 208"/>
              <a:gd name="T24" fmla="*/ 15 w 224"/>
              <a:gd name="T25" fmla="*/ 79 h 208"/>
              <a:gd name="T26" fmla="*/ 0 w 224"/>
              <a:gd name="T27" fmla="*/ 87 h 208"/>
              <a:gd name="T28" fmla="*/ 0 w 224"/>
              <a:gd name="T29" fmla="*/ 95 h 208"/>
              <a:gd name="T30" fmla="*/ 8 w 224"/>
              <a:gd name="T31" fmla="*/ 95 h 208"/>
              <a:gd name="T32" fmla="*/ 20 w 224"/>
              <a:gd name="T33" fmla="*/ 91 h 208"/>
              <a:gd name="T34" fmla="*/ 35 w 224"/>
              <a:gd name="T35" fmla="*/ 83 h 208"/>
              <a:gd name="T36" fmla="*/ 43 w 224"/>
              <a:gd name="T37" fmla="*/ 91 h 208"/>
              <a:gd name="T38" fmla="*/ 43 w 224"/>
              <a:gd name="T39" fmla="*/ 98 h 208"/>
              <a:gd name="T40" fmla="*/ 51 w 224"/>
              <a:gd name="T41" fmla="*/ 98 h 208"/>
              <a:gd name="T42" fmla="*/ 59 w 224"/>
              <a:gd name="T43" fmla="*/ 95 h 208"/>
              <a:gd name="T44" fmla="*/ 55 w 224"/>
              <a:gd name="T45" fmla="*/ 87 h 208"/>
              <a:gd name="T46" fmla="*/ 63 w 224"/>
              <a:gd name="T47" fmla="*/ 83 h 208"/>
              <a:gd name="T48" fmla="*/ 71 w 224"/>
              <a:gd name="T49" fmla="*/ 87 h 208"/>
              <a:gd name="T50" fmla="*/ 75 w 224"/>
              <a:gd name="T51" fmla="*/ 87 h 208"/>
              <a:gd name="T52" fmla="*/ 83 w 224"/>
              <a:gd name="T53" fmla="*/ 79 h 208"/>
              <a:gd name="T54" fmla="*/ 90 w 224"/>
              <a:gd name="T55" fmla="*/ 75 h 208"/>
              <a:gd name="T56" fmla="*/ 86 w 224"/>
              <a:gd name="T57" fmla="*/ 83 h 208"/>
              <a:gd name="T58" fmla="*/ 98 w 224"/>
              <a:gd name="T59" fmla="*/ 75 h 208"/>
              <a:gd name="T60" fmla="*/ 95 w 224"/>
              <a:gd name="T61" fmla="*/ 67 h 208"/>
              <a:gd name="T62" fmla="*/ 98 w 224"/>
              <a:gd name="T63" fmla="*/ 51 h 208"/>
              <a:gd name="T64" fmla="*/ 102 w 224"/>
              <a:gd name="T65" fmla="*/ 44 h 208"/>
              <a:gd name="T66" fmla="*/ 106 w 224"/>
              <a:gd name="T67" fmla="*/ 36 h 208"/>
              <a:gd name="T68" fmla="*/ 110 w 224"/>
              <a:gd name="T69" fmla="*/ 20 h 208"/>
              <a:gd name="T70" fmla="*/ 106 w 224"/>
              <a:gd name="T71" fmla="*/ 12 h 2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4"/>
              <a:gd name="T109" fmla="*/ 0 h 208"/>
              <a:gd name="T110" fmla="*/ 224 w 224"/>
              <a:gd name="T111" fmla="*/ 208 h 20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4" h="208">
                <a:moveTo>
                  <a:pt x="208" y="16"/>
                </a:moveTo>
                <a:lnTo>
                  <a:pt x="208" y="0"/>
                </a:lnTo>
                <a:lnTo>
                  <a:pt x="200" y="0"/>
                </a:lnTo>
                <a:lnTo>
                  <a:pt x="200" y="8"/>
                </a:lnTo>
                <a:lnTo>
                  <a:pt x="200" y="16"/>
                </a:lnTo>
                <a:lnTo>
                  <a:pt x="192" y="8"/>
                </a:lnTo>
                <a:lnTo>
                  <a:pt x="184" y="8"/>
                </a:lnTo>
                <a:lnTo>
                  <a:pt x="176" y="24"/>
                </a:lnTo>
                <a:lnTo>
                  <a:pt x="176" y="64"/>
                </a:lnTo>
                <a:lnTo>
                  <a:pt x="168" y="80"/>
                </a:lnTo>
                <a:lnTo>
                  <a:pt x="152" y="104"/>
                </a:lnTo>
                <a:lnTo>
                  <a:pt x="144" y="112"/>
                </a:lnTo>
                <a:lnTo>
                  <a:pt x="144" y="120"/>
                </a:lnTo>
                <a:lnTo>
                  <a:pt x="128" y="120"/>
                </a:lnTo>
                <a:lnTo>
                  <a:pt x="120" y="120"/>
                </a:lnTo>
                <a:lnTo>
                  <a:pt x="128" y="104"/>
                </a:lnTo>
                <a:lnTo>
                  <a:pt x="120" y="104"/>
                </a:lnTo>
                <a:lnTo>
                  <a:pt x="120" y="112"/>
                </a:lnTo>
                <a:lnTo>
                  <a:pt x="120" y="120"/>
                </a:lnTo>
                <a:lnTo>
                  <a:pt x="88" y="152"/>
                </a:lnTo>
                <a:lnTo>
                  <a:pt x="80" y="152"/>
                </a:lnTo>
                <a:lnTo>
                  <a:pt x="64" y="152"/>
                </a:lnTo>
                <a:lnTo>
                  <a:pt x="56" y="160"/>
                </a:lnTo>
                <a:lnTo>
                  <a:pt x="40" y="152"/>
                </a:lnTo>
                <a:lnTo>
                  <a:pt x="32" y="152"/>
                </a:lnTo>
                <a:lnTo>
                  <a:pt x="32" y="160"/>
                </a:lnTo>
                <a:lnTo>
                  <a:pt x="8" y="176"/>
                </a:lnTo>
                <a:lnTo>
                  <a:pt x="0" y="176"/>
                </a:lnTo>
                <a:lnTo>
                  <a:pt x="0" y="184"/>
                </a:lnTo>
                <a:lnTo>
                  <a:pt x="0" y="192"/>
                </a:lnTo>
                <a:lnTo>
                  <a:pt x="8" y="192"/>
                </a:lnTo>
                <a:lnTo>
                  <a:pt x="16" y="192"/>
                </a:lnTo>
                <a:lnTo>
                  <a:pt x="24" y="192"/>
                </a:lnTo>
                <a:lnTo>
                  <a:pt x="40" y="184"/>
                </a:lnTo>
                <a:lnTo>
                  <a:pt x="48" y="176"/>
                </a:lnTo>
                <a:lnTo>
                  <a:pt x="72" y="168"/>
                </a:lnTo>
                <a:lnTo>
                  <a:pt x="88" y="176"/>
                </a:lnTo>
                <a:lnTo>
                  <a:pt x="88" y="184"/>
                </a:lnTo>
                <a:lnTo>
                  <a:pt x="88" y="192"/>
                </a:lnTo>
                <a:lnTo>
                  <a:pt x="88" y="200"/>
                </a:lnTo>
                <a:lnTo>
                  <a:pt x="96" y="208"/>
                </a:lnTo>
                <a:lnTo>
                  <a:pt x="104" y="200"/>
                </a:lnTo>
                <a:lnTo>
                  <a:pt x="104" y="192"/>
                </a:lnTo>
                <a:lnTo>
                  <a:pt x="120" y="192"/>
                </a:lnTo>
                <a:lnTo>
                  <a:pt x="112" y="184"/>
                </a:lnTo>
                <a:lnTo>
                  <a:pt x="112" y="176"/>
                </a:lnTo>
                <a:lnTo>
                  <a:pt x="112" y="168"/>
                </a:lnTo>
                <a:lnTo>
                  <a:pt x="128" y="168"/>
                </a:lnTo>
                <a:lnTo>
                  <a:pt x="128" y="176"/>
                </a:lnTo>
                <a:lnTo>
                  <a:pt x="144" y="176"/>
                </a:lnTo>
                <a:lnTo>
                  <a:pt x="152" y="168"/>
                </a:lnTo>
                <a:lnTo>
                  <a:pt x="152" y="176"/>
                </a:lnTo>
                <a:lnTo>
                  <a:pt x="160" y="176"/>
                </a:lnTo>
                <a:lnTo>
                  <a:pt x="168" y="160"/>
                </a:lnTo>
                <a:lnTo>
                  <a:pt x="176" y="152"/>
                </a:lnTo>
                <a:lnTo>
                  <a:pt x="184" y="152"/>
                </a:lnTo>
                <a:lnTo>
                  <a:pt x="184" y="160"/>
                </a:lnTo>
                <a:lnTo>
                  <a:pt x="176" y="168"/>
                </a:lnTo>
                <a:lnTo>
                  <a:pt x="184" y="168"/>
                </a:lnTo>
                <a:lnTo>
                  <a:pt x="200" y="152"/>
                </a:lnTo>
                <a:lnTo>
                  <a:pt x="192" y="144"/>
                </a:lnTo>
                <a:lnTo>
                  <a:pt x="192" y="136"/>
                </a:lnTo>
                <a:lnTo>
                  <a:pt x="208" y="112"/>
                </a:lnTo>
                <a:lnTo>
                  <a:pt x="200" y="104"/>
                </a:lnTo>
                <a:lnTo>
                  <a:pt x="200" y="88"/>
                </a:lnTo>
                <a:lnTo>
                  <a:pt x="208" y="88"/>
                </a:lnTo>
                <a:lnTo>
                  <a:pt x="216" y="88"/>
                </a:lnTo>
                <a:lnTo>
                  <a:pt x="216" y="72"/>
                </a:lnTo>
                <a:lnTo>
                  <a:pt x="224" y="56"/>
                </a:lnTo>
                <a:lnTo>
                  <a:pt x="224" y="40"/>
                </a:lnTo>
                <a:lnTo>
                  <a:pt x="224" y="32"/>
                </a:lnTo>
                <a:lnTo>
                  <a:pt x="216" y="24"/>
                </a:lnTo>
                <a:lnTo>
                  <a:pt x="20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69" name="Freeform 173"/>
          <p:cNvSpPr>
            <a:spLocks/>
          </p:cNvSpPr>
          <p:nvPr/>
        </p:nvSpPr>
        <p:spPr bwMode="auto">
          <a:xfrm>
            <a:off x="7326313" y="3652838"/>
            <a:ext cx="53975" cy="44450"/>
          </a:xfrm>
          <a:custGeom>
            <a:avLst/>
            <a:gdLst>
              <a:gd name="T0" fmla="*/ 24 w 48"/>
              <a:gd name="T1" fmla="*/ 4 h 40"/>
              <a:gd name="T2" fmla="*/ 20 w 48"/>
              <a:gd name="T3" fmla="*/ 0 h 40"/>
              <a:gd name="T4" fmla="*/ 16 w 48"/>
              <a:gd name="T5" fmla="*/ 0 h 40"/>
              <a:gd name="T6" fmla="*/ 12 w 48"/>
              <a:gd name="T7" fmla="*/ 8 h 40"/>
              <a:gd name="T8" fmla="*/ 4 w 48"/>
              <a:gd name="T9" fmla="*/ 8 h 40"/>
              <a:gd name="T10" fmla="*/ 0 w 48"/>
              <a:gd name="T11" fmla="*/ 12 h 40"/>
              <a:gd name="T12" fmla="*/ 4 w 48"/>
              <a:gd name="T13" fmla="*/ 20 h 40"/>
              <a:gd name="T14" fmla="*/ 8 w 48"/>
              <a:gd name="T15" fmla="*/ 20 h 40"/>
              <a:gd name="T16" fmla="*/ 8 w 48"/>
              <a:gd name="T17" fmla="*/ 12 h 40"/>
              <a:gd name="T18" fmla="*/ 12 w 48"/>
              <a:gd name="T19" fmla="*/ 8 h 40"/>
              <a:gd name="T20" fmla="*/ 16 w 48"/>
              <a:gd name="T21" fmla="*/ 12 h 40"/>
              <a:gd name="T22" fmla="*/ 20 w 48"/>
              <a:gd name="T23" fmla="*/ 12 h 40"/>
              <a:gd name="T24" fmla="*/ 24 w 48"/>
              <a:gd name="T25" fmla="*/ 4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40"/>
              <a:gd name="T41" fmla="*/ 48 w 48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40">
                <a:moveTo>
                  <a:pt x="48" y="8"/>
                </a:moveTo>
                <a:lnTo>
                  <a:pt x="40" y="0"/>
                </a:lnTo>
                <a:lnTo>
                  <a:pt x="32" y="0"/>
                </a:lnTo>
                <a:lnTo>
                  <a:pt x="24" y="16"/>
                </a:lnTo>
                <a:lnTo>
                  <a:pt x="8" y="16"/>
                </a:lnTo>
                <a:lnTo>
                  <a:pt x="0" y="24"/>
                </a:lnTo>
                <a:lnTo>
                  <a:pt x="8" y="40"/>
                </a:lnTo>
                <a:lnTo>
                  <a:pt x="16" y="40"/>
                </a:lnTo>
                <a:lnTo>
                  <a:pt x="16" y="24"/>
                </a:lnTo>
                <a:lnTo>
                  <a:pt x="24" y="16"/>
                </a:lnTo>
                <a:lnTo>
                  <a:pt x="32" y="24"/>
                </a:lnTo>
                <a:lnTo>
                  <a:pt x="40" y="24"/>
                </a:lnTo>
                <a:lnTo>
                  <a:pt x="4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0" name="Freeform 174"/>
          <p:cNvSpPr>
            <a:spLocks/>
          </p:cNvSpPr>
          <p:nvPr/>
        </p:nvSpPr>
        <p:spPr bwMode="auto">
          <a:xfrm>
            <a:off x="7264400" y="3662363"/>
            <a:ext cx="53975" cy="79375"/>
          </a:xfrm>
          <a:custGeom>
            <a:avLst/>
            <a:gdLst>
              <a:gd name="T0" fmla="*/ 12 w 48"/>
              <a:gd name="T1" fmla="*/ 0 h 72"/>
              <a:gd name="T2" fmla="*/ 20 w 48"/>
              <a:gd name="T3" fmla="*/ 8 h 72"/>
              <a:gd name="T4" fmla="*/ 24 w 48"/>
              <a:gd name="T5" fmla="*/ 15 h 72"/>
              <a:gd name="T6" fmla="*/ 20 w 48"/>
              <a:gd name="T7" fmla="*/ 23 h 72"/>
              <a:gd name="T8" fmla="*/ 20 w 48"/>
              <a:gd name="T9" fmla="*/ 31 h 72"/>
              <a:gd name="T10" fmla="*/ 12 w 48"/>
              <a:gd name="T11" fmla="*/ 35 h 72"/>
              <a:gd name="T12" fmla="*/ 12 w 48"/>
              <a:gd name="T13" fmla="*/ 27 h 72"/>
              <a:gd name="T14" fmla="*/ 8 w 48"/>
              <a:gd name="T15" fmla="*/ 27 h 72"/>
              <a:gd name="T16" fmla="*/ 8 w 48"/>
              <a:gd name="T17" fmla="*/ 31 h 72"/>
              <a:gd name="T18" fmla="*/ 4 w 48"/>
              <a:gd name="T19" fmla="*/ 31 h 72"/>
              <a:gd name="T20" fmla="*/ 8 w 48"/>
              <a:gd name="T21" fmla="*/ 23 h 72"/>
              <a:gd name="T22" fmla="*/ 8 w 48"/>
              <a:gd name="T23" fmla="*/ 19 h 72"/>
              <a:gd name="T24" fmla="*/ 12 w 48"/>
              <a:gd name="T25" fmla="*/ 15 h 72"/>
              <a:gd name="T26" fmla="*/ 8 w 48"/>
              <a:gd name="T27" fmla="*/ 12 h 72"/>
              <a:gd name="T28" fmla="*/ 4 w 48"/>
              <a:gd name="T29" fmla="*/ 15 h 72"/>
              <a:gd name="T30" fmla="*/ 0 w 48"/>
              <a:gd name="T31" fmla="*/ 12 h 72"/>
              <a:gd name="T32" fmla="*/ 0 w 48"/>
              <a:gd name="T33" fmla="*/ 8 h 72"/>
              <a:gd name="T34" fmla="*/ 4 w 48"/>
              <a:gd name="T35" fmla="*/ 4 h 72"/>
              <a:gd name="T36" fmla="*/ 12 w 48"/>
              <a:gd name="T37" fmla="*/ 0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72"/>
              <a:gd name="T59" fmla="*/ 48 w 48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72">
                <a:moveTo>
                  <a:pt x="24" y="0"/>
                </a:moveTo>
                <a:lnTo>
                  <a:pt x="40" y="16"/>
                </a:lnTo>
                <a:lnTo>
                  <a:pt x="48" y="32"/>
                </a:lnTo>
                <a:lnTo>
                  <a:pt x="40" y="48"/>
                </a:lnTo>
                <a:lnTo>
                  <a:pt x="40" y="64"/>
                </a:lnTo>
                <a:lnTo>
                  <a:pt x="24" y="72"/>
                </a:lnTo>
                <a:lnTo>
                  <a:pt x="24" y="56"/>
                </a:lnTo>
                <a:lnTo>
                  <a:pt x="16" y="56"/>
                </a:lnTo>
                <a:lnTo>
                  <a:pt x="16" y="64"/>
                </a:lnTo>
                <a:lnTo>
                  <a:pt x="8" y="64"/>
                </a:lnTo>
                <a:lnTo>
                  <a:pt x="16" y="48"/>
                </a:lnTo>
                <a:lnTo>
                  <a:pt x="16" y="40"/>
                </a:lnTo>
                <a:lnTo>
                  <a:pt x="24" y="32"/>
                </a:lnTo>
                <a:lnTo>
                  <a:pt x="16" y="24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lnTo>
                  <a:pt x="8" y="8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1" name="Freeform 175"/>
          <p:cNvSpPr>
            <a:spLocks/>
          </p:cNvSpPr>
          <p:nvPr/>
        </p:nvSpPr>
        <p:spPr bwMode="auto">
          <a:xfrm>
            <a:off x="7050088" y="3894138"/>
            <a:ext cx="36512" cy="71437"/>
          </a:xfrm>
          <a:custGeom>
            <a:avLst/>
            <a:gdLst>
              <a:gd name="T0" fmla="*/ 9 w 32"/>
              <a:gd name="T1" fmla="*/ 0 h 64"/>
              <a:gd name="T2" fmla="*/ 17 w 32"/>
              <a:gd name="T3" fmla="*/ 0 h 64"/>
              <a:gd name="T4" fmla="*/ 17 w 32"/>
              <a:gd name="T5" fmla="*/ 16 h 64"/>
              <a:gd name="T6" fmla="*/ 12 w 32"/>
              <a:gd name="T7" fmla="*/ 20 h 64"/>
              <a:gd name="T8" fmla="*/ 9 w 32"/>
              <a:gd name="T9" fmla="*/ 32 h 64"/>
              <a:gd name="T10" fmla="*/ 4 w 32"/>
              <a:gd name="T11" fmla="*/ 32 h 64"/>
              <a:gd name="T12" fmla="*/ 0 w 32"/>
              <a:gd name="T13" fmla="*/ 27 h 64"/>
              <a:gd name="T14" fmla="*/ 0 w 32"/>
              <a:gd name="T15" fmla="*/ 16 h 64"/>
              <a:gd name="T16" fmla="*/ 9 w 32"/>
              <a:gd name="T17" fmla="*/ 8 h 64"/>
              <a:gd name="T18" fmla="*/ 9 w 32"/>
              <a:gd name="T19" fmla="*/ 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64"/>
              <a:gd name="T32" fmla="*/ 32 w 32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64">
                <a:moveTo>
                  <a:pt x="16" y="0"/>
                </a:moveTo>
                <a:lnTo>
                  <a:pt x="32" y="0"/>
                </a:lnTo>
                <a:lnTo>
                  <a:pt x="32" y="32"/>
                </a:lnTo>
                <a:lnTo>
                  <a:pt x="24" y="40"/>
                </a:lnTo>
                <a:lnTo>
                  <a:pt x="16" y="64"/>
                </a:lnTo>
                <a:lnTo>
                  <a:pt x="8" y="64"/>
                </a:lnTo>
                <a:lnTo>
                  <a:pt x="0" y="56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2" name="Freeform 176"/>
          <p:cNvSpPr>
            <a:spLocks/>
          </p:cNvSpPr>
          <p:nvPr/>
        </p:nvSpPr>
        <p:spPr bwMode="auto">
          <a:xfrm>
            <a:off x="7138988" y="3400425"/>
            <a:ext cx="152400" cy="160338"/>
          </a:xfrm>
          <a:custGeom>
            <a:avLst/>
            <a:gdLst>
              <a:gd name="T0" fmla="*/ 68 w 136"/>
              <a:gd name="T1" fmla="*/ 4 h 144"/>
              <a:gd name="T2" fmla="*/ 64 w 136"/>
              <a:gd name="T3" fmla="*/ 4 h 144"/>
              <a:gd name="T4" fmla="*/ 60 w 136"/>
              <a:gd name="T5" fmla="*/ 0 h 144"/>
              <a:gd name="T6" fmla="*/ 48 w 136"/>
              <a:gd name="T7" fmla="*/ 12 h 144"/>
              <a:gd name="T8" fmla="*/ 40 w 136"/>
              <a:gd name="T9" fmla="*/ 8 h 144"/>
              <a:gd name="T10" fmla="*/ 44 w 136"/>
              <a:gd name="T11" fmla="*/ 20 h 144"/>
              <a:gd name="T12" fmla="*/ 40 w 136"/>
              <a:gd name="T13" fmla="*/ 24 h 144"/>
              <a:gd name="T14" fmla="*/ 32 w 136"/>
              <a:gd name="T15" fmla="*/ 24 h 144"/>
              <a:gd name="T16" fmla="*/ 32 w 136"/>
              <a:gd name="T17" fmla="*/ 15 h 144"/>
              <a:gd name="T18" fmla="*/ 28 w 136"/>
              <a:gd name="T19" fmla="*/ 15 h 144"/>
              <a:gd name="T20" fmla="*/ 20 w 136"/>
              <a:gd name="T21" fmla="*/ 27 h 144"/>
              <a:gd name="T22" fmla="*/ 4 w 136"/>
              <a:gd name="T23" fmla="*/ 32 h 144"/>
              <a:gd name="T24" fmla="*/ 0 w 136"/>
              <a:gd name="T25" fmla="*/ 43 h 144"/>
              <a:gd name="T26" fmla="*/ 4 w 136"/>
              <a:gd name="T27" fmla="*/ 43 h 144"/>
              <a:gd name="T28" fmla="*/ 8 w 136"/>
              <a:gd name="T29" fmla="*/ 47 h 144"/>
              <a:gd name="T30" fmla="*/ 12 w 136"/>
              <a:gd name="T31" fmla="*/ 47 h 144"/>
              <a:gd name="T32" fmla="*/ 12 w 136"/>
              <a:gd name="T33" fmla="*/ 51 h 144"/>
              <a:gd name="T34" fmla="*/ 12 w 136"/>
              <a:gd name="T35" fmla="*/ 59 h 144"/>
              <a:gd name="T36" fmla="*/ 4 w 136"/>
              <a:gd name="T37" fmla="*/ 63 h 144"/>
              <a:gd name="T38" fmla="*/ 8 w 136"/>
              <a:gd name="T39" fmla="*/ 71 h 144"/>
              <a:gd name="T40" fmla="*/ 16 w 136"/>
              <a:gd name="T41" fmla="*/ 71 h 144"/>
              <a:gd name="T42" fmla="*/ 20 w 136"/>
              <a:gd name="T43" fmla="*/ 67 h 144"/>
              <a:gd name="T44" fmla="*/ 28 w 136"/>
              <a:gd name="T45" fmla="*/ 59 h 144"/>
              <a:gd name="T46" fmla="*/ 44 w 136"/>
              <a:gd name="T47" fmla="*/ 55 h 144"/>
              <a:gd name="T48" fmla="*/ 36 w 136"/>
              <a:gd name="T49" fmla="*/ 51 h 144"/>
              <a:gd name="T50" fmla="*/ 32 w 136"/>
              <a:gd name="T51" fmla="*/ 51 h 144"/>
              <a:gd name="T52" fmla="*/ 32 w 136"/>
              <a:gd name="T53" fmla="*/ 43 h 144"/>
              <a:gd name="T54" fmla="*/ 36 w 136"/>
              <a:gd name="T55" fmla="*/ 39 h 144"/>
              <a:gd name="T56" fmla="*/ 44 w 136"/>
              <a:gd name="T57" fmla="*/ 39 h 144"/>
              <a:gd name="T58" fmla="*/ 52 w 136"/>
              <a:gd name="T59" fmla="*/ 32 h 144"/>
              <a:gd name="T60" fmla="*/ 60 w 136"/>
              <a:gd name="T61" fmla="*/ 24 h 144"/>
              <a:gd name="T62" fmla="*/ 60 w 136"/>
              <a:gd name="T63" fmla="*/ 20 h 144"/>
              <a:gd name="T64" fmla="*/ 60 w 136"/>
              <a:gd name="T65" fmla="*/ 12 h 144"/>
              <a:gd name="T66" fmla="*/ 64 w 136"/>
              <a:gd name="T67" fmla="*/ 4 h 144"/>
              <a:gd name="T68" fmla="*/ 68 w 136"/>
              <a:gd name="T69" fmla="*/ 4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144"/>
              <a:gd name="T107" fmla="*/ 136 w 136"/>
              <a:gd name="T108" fmla="*/ 144 h 1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144">
                <a:moveTo>
                  <a:pt x="136" y="8"/>
                </a:moveTo>
                <a:lnTo>
                  <a:pt x="128" y="8"/>
                </a:lnTo>
                <a:lnTo>
                  <a:pt x="120" y="0"/>
                </a:lnTo>
                <a:lnTo>
                  <a:pt x="96" y="24"/>
                </a:lnTo>
                <a:lnTo>
                  <a:pt x="80" y="16"/>
                </a:lnTo>
                <a:lnTo>
                  <a:pt x="88" y="40"/>
                </a:lnTo>
                <a:lnTo>
                  <a:pt x="80" y="48"/>
                </a:lnTo>
                <a:lnTo>
                  <a:pt x="64" y="48"/>
                </a:lnTo>
                <a:lnTo>
                  <a:pt x="64" y="32"/>
                </a:lnTo>
                <a:lnTo>
                  <a:pt x="56" y="32"/>
                </a:lnTo>
                <a:lnTo>
                  <a:pt x="40" y="56"/>
                </a:lnTo>
                <a:lnTo>
                  <a:pt x="8" y="64"/>
                </a:lnTo>
                <a:lnTo>
                  <a:pt x="0" y="88"/>
                </a:lnTo>
                <a:lnTo>
                  <a:pt x="8" y="88"/>
                </a:lnTo>
                <a:lnTo>
                  <a:pt x="16" y="96"/>
                </a:lnTo>
                <a:lnTo>
                  <a:pt x="24" y="96"/>
                </a:lnTo>
                <a:lnTo>
                  <a:pt x="24" y="104"/>
                </a:lnTo>
                <a:lnTo>
                  <a:pt x="24" y="120"/>
                </a:lnTo>
                <a:lnTo>
                  <a:pt x="8" y="128"/>
                </a:lnTo>
                <a:lnTo>
                  <a:pt x="16" y="144"/>
                </a:lnTo>
                <a:lnTo>
                  <a:pt x="32" y="144"/>
                </a:lnTo>
                <a:lnTo>
                  <a:pt x="40" y="136"/>
                </a:lnTo>
                <a:lnTo>
                  <a:pt x="56" y="120"/>
                </a:lnTo>
                <a:lnTo>
                  <a:pt x="88" y="112"/>
                </a:lnTo>
                <a:lnTo>
                  <a:pt x="72" y="104"/>
                </a:lnTo>
                <a:lnTo>
                  <a:pt x="64" y="104"/>
                </a:lnTo>
                <a:lnTo>
                  <a:pt x="64" y="88"/>
                </a:lnTo>
                <a:lnTo>
                  <a:pt x="72" y="80"/>
                </a:lnTo>
                <a:lnTo>
                  <a:pt x="88" y="80"/>
                </a:lnTo>
                <a:lnTo>
                  <a:pt x="104" y="64"/>
                </a:lnTo>
                <a:lnTo>
                  <a:pt x="120" y="48"/>
                </a:lnTo>
                <a:lnTo>
                  <a:pt x="120" y="40"/>
                </a:lnTo>
                <a:lnTo>
                  <a:pt x="120" y="24"/>
                </a:lnTo>
                <a:lnTo>
                  <a:pt x="128" y="8"/>
                </a:lnTo>
                <a:lnTo>
                  <a:pt x="13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3" name="Freeform 177"/>
          <p:cNvSpPr>
            <a:spLocks/>
          </p:cNvSpPr>
          <p:nvPr/>
        </p:nvSpPr>
        <p:spPr bwMode="auto">
          <a:xfrm>
            <a:off x="5978525" y="3024188"/>
            <a:ext cx="1411288" cy="982662"/>
          </a:xfrm>
          <a:custGeom>
            <a:avLst/>
            <a:gdLst>
              <a:gd name="T0" fmla="*/ 546 w 1264"/>
              <a:gd name="T1" fmla="*/ 182 h 880"/>
              <a:gd name="T2" fmla="*/ 562 w 1264"/>
              <a:gd name="T3" fmla="*/ 178 h 880"/>
              <a:gd name="T4" fmla="*/ 594 w 1264"/>
              <a:gd name="T5" fmla="*/ 134 h 880"/>
              <a:gd name="T6" fmla="*/ 625 w 1264"/>
              <a:gd name="T7" fmla="*/ 83 h 880"/>
              <a:gd name="T8" fmla="*/ 586 w 1264"/>
              <a:gd name="T9" fmla="*/ 95 h 880"/>
              <a:gd name="T10" fmla="*/ 550 w 1264"/>
              <a:gd name="T11" fmla="*/ 51 h 880"/>
              <a:gd name="T12" fmla="*/ 506 w 1264"/>
              <a:gd name="T13" fmla="*/ 0 h 880"/>
              <a:gd name="T14" fmla="*/ 471 w 1264"/>
              <a:gd name="T15" fmla="*/ 36 h 880"/>
              <a:gd name="T16" fmla="*/ 440 w 1264"/>
              <a:gd name="T17" fmla="*/ 63 h 880"/>
              <a:gd name="T18" fmla="*/ 431 w 1264"/>
              <a:gd name="T19" fmla="*/ 99 h 880"/>
              <a:gd name="T20" fmla="*/ 471 w 1264"/>
              <a:gd name="T21" fmla="*/ 111 h 880"/>
              <a:gd name="T22" fmla="*/ 443 w 1264"/>
              <a:gd name="T23" fmla="*/ 119 h 880"/>
              <a:gd name="T24" fmla="*/ 419 w 1264"/>
              <a:gd name="T25" fmla="*/ 127 h 880"/>
              <a:gd name="T26" fmla="*/ 388 w 1264"/>
              <a:gd name="T27" fmla="*/ 158 h 880"/>
              <a:gd name="T28" fmla="*/ 340 w 1264"/>
              <a:gd name="T29" fmla="*/ 174 h 880"/>
              <a:gd name="T30" fmla="*/ 285 w 1264"/>
              <a:gd name="T31" fmla="*/ 170 h 880"/>
              <a:gd name="T32" fmla="*/ 245 w 1264"/>
              <a:gd name="T33" fmla="*/ 174 h 880"/>
              <a:gd name="T34" fmla="*/ 182 w 1264"/>
              <a:gd name="T35" fmla="*/ 134 h 880"/>
              <a:gd name="T36" fmla="*/ 143 w 1264"/>
              <a:gd name="T37" fmla="*/ 75 h 880"/>
              <a:gd name="T38" fmla="*/ 111 w 1264"/>
              <a:gd name="T39" fmla="*/ 107 h 880"/>
              <a:gd name="T40" fmla="*/ 79 w 1264"/>
              <a:gd name="T41" fmla="*/ 131 h 880"/>
              <a:gd name="T42" fmla="*/ 68 w 1264"/>
              <a:gd name="T43" fmla="*/ 174 h 880"/>
              <a:gd name="T44" fmla="*/ 32 w 1264"/>
              <a:gd name="T45" fmla="*/ 202 h 880"/>
              <a:gd name="T46" fmla="*/ 4 w 1264"/>
              <a:gd name="T47" fmla="*/ 222 h 880"/>
              <a:gd name="T48" fmla="*/ 16 w 1264"/>
              <a:gd name="T49" fmla="*/ 245 h 880"/>
              <a:gd name="T50" fmla="*/ 44 w 1264"/>
              <a:gd name="T51" fmla="*/ 265 h 880"/>
              <a:gd name="T52" fmla="*/ 56 w 1264"/>
              <a:gd name="T53" fmla="*/ 285 h 880"/>
              <a:gd name="T54" fmla="*/ 48 w 1264"/>
              <a:gd name="T55" fmla="*/ 297 h 880"/>
              <a:gd name="T56" fmla="*/ 63 w 1264"/>
              <a:gd name="T57" fmla="*/ 317 h 880"/>
              <a:gd name="T58" fmla="*/ 122 w 1264"/>
              <a:gd name="T59" fmla="*/ 348 h 880"/>
              <a:gd name="T60" fmla="*/ 170 w 1264"/>
              <a:gd name="T61" fmla="*/ 348 h 880"/>
              <a:gd name="T62" fmla="*/ 229 w 1264"/>
              <a:gd name="T63" fmla="*/ 333 h 880"/>
              <a:gd name="T64" fmla="*/ 253 w 1264"/>
              <a:gd name="T65" fmla="*/ 360 h 880"/>
              <a:gd name="T66" fmla="*/ 261 w 1264"/>
              <a:gd name="T67" fmla="*/ 408 h 880"/>
              <a:gd name="T68" fmla="*/ 281 w 1264"/>
              <a:gd name="T69" fmla="*/ 428 h 880"/>
              <a:gd name="T70" fmla="*/ 297 w 1264"/>
              <a:gd name="T71" fmla="*/ 408 h 880"/>
              <a:gd name="T72" fmla="*/ 336 w 1264"/>
              <a:gd name="T73" fmla="*/ 408 h 880"/>
              <a:gd name="T74" fmla="*/ 352 w 1264"/>
              <a:gd name="T75" fmla="*/ 423 h 880"/>
              <a:gd name="T76" fmla="*/ 372 w 1264"/>
              <a:gd name="T77" fmla="*/ 435 h 880"/>
              <a:gd name="T78" fmla="*/ 392 w 1264"/>
              <a:gd name="T79" fmla="*/ 423 h 880"/>
              <a:gd name="T80" fmla="*/ 411 w 1264"/>
              <a:gd name="T81" fmla="*/ 411 h 880"/>
              <a:gd name="T82" fmla="*/ 435 w 1264"/>
              <a:gd name="T83" fmla="*/ 408 h 880"/>
              <a:gd name="T84" fmla="*/ 459 w 1264"/>
              <a:gd name="T85" fmla="*/ 388 h 880"/>
              <a:gd name="T86" fmla="*/ 475 w 1264"/>
              <a:gd name="T87" fmla="*/ 368 h 880"/>
              <a:gd name="T88" fmla="*/ 487 w 1264"/>
              <a:gd name="T89" fmla="*/ 345 h 880"/>
              <a:gd name="T90" fmla="*/ 482 w 1264"/>
              <a:gd name="T91" fmla="*/ 328 h 880"/>
              <a:gd name="T92" fmla="*/ 491 w 1264"/>
              <a:gd name="T93" fmla="*/ 313 h 880"/>
              <a:gd name="T94" fmla="*/ 482 w 1264"/>
              <a:gd name="T95" fmla="*/ 297 h 880"/>
              <a:gd name="T96" fmla="*/ 463 w 1264"/>
              <a:gd name="T97" fmla="*/ 269 h 880"/>
              <a:gd name="T98" fmla="*/ 482 w 1264"/>
              <a:gd name="T99" fmla="*/ 253 h 880"/>
              <a:gd name="T100" fmla="*/ 499 w 1264"/>
              <a:gd name="T101" fmla="*/ 238 h 880"/>
              <a:gd name="T102" fmla="*/ 463 w 1264"/>
              <a:gd name="T103" fmla="*/ 234 h 880"/>
              <a:gd name="T104" fmla="*/ 463 w 1264"/>
              <a:gd name="T105" fmla="*/ 218 h 880"/>
              <a:gd name="T106" fmla="*/ 482 w 1264"/>
              <a:gd name="T107" fmla="*/ 198 h 880"/>
              <a:gd name="T108" fmla="*/ 491 w 1264"/>
              <a:gd name="T109" fmla="*/ 222 h 8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64"/>
              <a:gd name="T166" fmla="*/ 0 h 880"/>
              <a:gd name="T167" fmla="*/ 1264 w 1264"/>
              <a:gd name="T168" fmla="*/ 880 h 88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64" h="880">
                <a:moveTo>
                  <a:pt x="1040" y="424"/>
                </a:moveTo>
                <a:lnTo>
                  <a:pt x="1048" y="400"/>
                </a:lnTo>
                <a:lnTo>
                  <a:pt x="1080" y="392"/>
                </a:lnTo>
                <a:lnTo>
                  <a:pt x="1096" y="368"/>
                </a:lnTo>
                <a:lnTo>
                  <a:pt x="1104" y="368"/>
                </a:lnTo>
                <a:lnTo>
                  <a:pt x="1104" y="384"/>
                </a:lnTo>
                <a:lnTo>
                  <a:pt x="1120" y="384"/>
                </a:lnTo>
                <a:lnTo>
                  <a:pt x="1128" y="376"/>
                </a:lnTo>
                <a:lnTo>
                  <a:pt x="1120" y="352"/>
                </a:lnTo>
                <a:lnTo>
                  <a:pt x="1136" y="360"/>
                </a:lnTo>
                <a:lnTo>
                  <a:pt x="1168" y="344"/>
                </a:lnTo>
                <a:lnTo>
                  <a:pt x="1184" y="328"/>
                </a:lnTo>
                <a:lnTo>
                  <a:pt x="1192" y="304"/>
                </a:lnTo>
                <a:lnTo>
                  <a:pt x="1176" y="280"/>
                </a:lnTo>
                <a:lnTo>
                  <a:pt x="1200" y="272"/>
                </a:lnTo>
                <a:lnTo>
                  <a:pt x="1216" y="272"/>
                </a:lnTo>
                <a:lnTo>
                  <a:pt x="1232" y="264"/>
                </a:lnTo>
                <a:lnTo>
                  <a:pt x="1240" y="224"/>
                </a:lnTo>
                <a:lnTo>
                  <a:pt x="1256" y="208"/>
                </a:lnTo>
                <a:lnTo>
                  <a:pt x="1264" y="168"/>
                </a:lnTo>
                <a:lnTo>
                  <a:pt x="1256" y="168"/>
                </a:lnTo>
                <a:lnTo>
                  <a:pt x="1232" y="184"/>
                </a:lnTo>
                <a:lnTo>
                  <a:pt x="1208" y="184"/>
                </a:lnTo>
                <a:lnTo>
                  <a:pt x="1200" y="192"/>
                </a:lnTo>
                <a:lnTo>
                  <a:pt x="1184" y="192"/>
                </a:lnTo>
                <a:lnTo>
                  <a:pt x="1176" y="160"/>
                </a:lnTo>
                <a:lnTo>
                  <a:pt x="1152" y="136"/>
                </a:lnTo>
                <a:lnTo>
                  <a:pt x="1136" y="128"/>
                </a:lnTo>
                <a:lnTo>
                  <a:pt x="1112" y="128"/>
                </a:lnTo>
                <a:lnTo>
                  <a:pt x="1112" y="104"/>
                </a:lnTo>
                <a:lnTo>
                  <a:pt x="1096" y="72"/>
                </a:lnTo>
                <a:lnTo>
                  <a:pt x="1096" y="56"/>
                </a:lnTo>
                <a:lnTo>
                  <a:pt x="1072" y="16"/>
                </a:lnTo>
                <a:lnTo>
                  <a:pt x="1056" y="16"/>
                </a:lnTo>
                <a:lnTo>
                  <a:pt x="1024" y="0"/>
                </a:lnTo>
                <a:lnTo>
                  <a:pt x="976" y="8"/>
                </a:lnTo>
                <a:lnTo>
                  <a:pt x="952" y="40"/>
                </a:lnTo>
                <a:lnTo>
                  <a:pt x="968" y="40"/>
                </a:lnTo>
                <a:lnTo>
                  <a:pt x="968" y="56"/>
                </a:lnTo>
                <a:lnTo>
                  <a:pt x="952" y="72"/>
                </a:lnTo>
                <a:lnTo>
                  <a:pt x="944" y="96"/>
                </a:lnTo>
                <a:lnTo>
                  <a:pt x="936" y="104"/>
                </a:lnTo>
                <a:lnTo>
                  <a:pt x="936" y="120"/>
                </a:lnTo>
                <a:lnTo>
                  <a:pt x="904" y="144"/>
                </a:lnTo>
                <a:lnTo>
                  <a:pt x="888" y="128"/>
                </a:lnTo>
                <a:lnTo>
                  <a:pt x="888" y="136"/>
                </a:lnTo>
                <a:lnTo>
                  <a:pt x="872" y="168"/>
                </a:lnTo>
                <a:lnTo>
                  <a:pt x="864" y="184"/>
                </a:lnTo>
                <a:lnTo>
                  <a:pt x="864" y="192"/>
                </a:lnTo>
                <a:lnTo>
                  <a:pt x="872" y="200"/>
                </a:lnTo>
                <a:lnTo>
                  <a:pt x="880" y="192"/>
                </a:lnTo>
                <a:lnTo>
                  <a:pt x="896" y="200"/>
                </a:lnTo>
                <a:lnTo>
                  <a:pt x="904" y="184"/>
                </a:lnTo>
                <a:lnTo>
                  <a:pt x="944" y="200"/>
                </a:lnTo>
                <a:lnTo>
                  <a:pt x="952" y="224"/>
                </a:lnTo>
                <a:lnTo>
                  <a:pt x="944" y="224"/>
                </a:lnTo>
                <a:lnTo>
                  <a:pt x="928" y="224"/>
                </a:lnTo>
                <a:lnTo>
                  <a:pt x="912" y="224"/>
                </a:lnTo>
                <a:lnTo>
                  <a:pt x="912" y="232"/>
                </a:lnTo>
                <a:lnTo>
                  <a:pt x="896" y="240"/>
                </a:lnTo>
                <a:lnTo>
                  <a:pt x="888" y="232"/>
                </a:lnTo>
                <a:lnTo>
                  <a:pt x="880" y="232"/>
                </a:lnTo>
                <a:lnTo>
                  <a:pt x="872" y="264"/>
                </a:lnTo>
                <a:lnTo>
                  <a:pt x="856" y="264"/>
                </a:lnTo>
                <a:lnTo>
                  <a:pt x="848" y="256"/>
                </a:lnTo>
                <a:lnTo>
                  <a:pt x="824" y="280"/>
                </a:lnTo>
                <a:lnTo>
                  <a:pt x="792" y="272"/>
                </a:lnTo>
                <a:lnTo>
                  <a:pt x="776" y="296"/>
                </a:lnTo>
                <a:lnTo>
                  <a:pt x="792" y="304"/>
                </a:lnTo>
                <a:lnTo>
                  <a:pt x="784" y="320"/>
                </a:lnTo>
                <a:lnTo>
                  <a:pt x="768" y="320"/>
                </a:lnTo>
                <a:lnTo>
                  <a:pt x="752" y="344"/>
                </a:lnTo>
                <a:lnTo>
                  <a:pt x="720" y="352"/>
                </a:lnTo>
                <a:lnTo>
                  <a:pt x="704" y="360"/>
                </a:lnTo>
                <a:lnTo>
                  <a:pt x="688" y="352"/>
                </a:lnTo>
                <a:lnTo>
                  <a:pt x="656" y="368"/>
                </a:lnTo>
                <a:lnTo>
                  <a:pt x="640" y="368"/>
                </a:lnTo>
                <a:lnTo>
                  <a:pt x="624" y="360"/>
                </a:lnTo>
                <a:lnTo>
                  <a:pt x="600" y="360"/>
                </a:lnTo>
                <a:lnTo>
                  <a:pt x="576" y="344"/>
                </a:lnTo>
                <a:lnTo>
                  <a:pt x="544" y="336"/>
                </a:lnTo>
                <a:lnTo>
                  <a:pt x="520" y="344"/>
                </a:lnTo>
                <a:lnTo>
                  <a:pt x="504" y="336"/>
                </a:lnTo>
                <a:lnTo>
                  <a:pt x="504" y="344"/>
                </a:lnTo>
                <a:lnTo>
                  <a:pt x="496" y="352"/>
                </a:lnTo>
                <a:lnTo>
                  <a:pt x="472" y="352"/>
                </a:lnTo>
                <a:lnTo>
                  <a:pt x="456" y="328"/>
                </a:lnTo>
                <a:lnTo>
                  <a:pt x="464" y="304"/>
                </a:lnTo>
                <a:lnTo>
                  <a:pt x="392" y="280"/>
                </a:lnTo>
                <a:lnTo>
                  <a:pt x="368" y="272"/>
                </a:lnTo>
                <a:lnTo>
                  <a:pt x="352" y="248"/>
                </a:lnTo>
                <a:lnTo>
                  <a:pt x="368" y="232"/>
                </a:lnTo>
                <a:lnTo>
                  <a:pt x="336" y="192"/>
                </a:lnTo>
                <a:lnTo>
                  <a:pt x="312" y="192"/>
                </a:lnTo>
                <a:lnTo>
                  <a:pt x="288" y="152"/>
                </a:lnTo>
                <a:lnTo>
                  <a:pt x="280" y="152"/>
                </a:lnTo>
                <a:lnTo>
                  <a:pt x="240" y="184"/>
                </a:lnTo>
                <a:lnTo>
                  <a:pt x="248" y="216"/>
                </a:lnTo>
                <a:lnTo>
                  <a:pt x="240" y="224"/>
                </a:lnTo>
                <a:lnTo>
                  <a:pt x="224" y="216"/>
                </a:lnTo>
                <a:lnTo>
                  <a:pt x="200" y="216"/>
                </a:lnTo>
                <a:lnTo>
                  <a:pt x="184" y="256"/>
                </a:lnTo>
                <a:lnTo>
                  <a:pt x="184" y="272"/>
                </a:lnTo>
                <a:lnTo>
                  <a:pt x="176" y="280"/>
                </a:lnTo>
                <a:lnTo>
                  <a:pt x="160" y="264"/>
                </a:lnTo>
                <a:lnTo>
                  <a:pt x="120" y="280"/>
                </a:lnTo>
                <a:lnTo>
                  <a:pt x="136" y="296"/>
                </a:lnTo>
                <a:lnTo>
                  <a:pt x="136" y="320"/>
                </a:lnTo>
                <a:lnTo>
                  <a:pt x="144" y="328"/>
                </a:lnTo>
                <a:lnTo>
                  <a:pt x="136" y="352"/>
                </a:lnTo>
                <a:lnTo>
                  <a:pt x="120" y="368"/>
                </a:lnTo>
                <a:lnTo>
                  <a:pt x="96" y="376"/>
                </a:lnTo>
                <a:lnTo>
                  <a:pt x="80" y="384"/>
                </a:lnTo>
                <a:lnTo>
                  <a:pt x="64" y="392"/>
                </a:lnTo>
                <a:lnTo>
                  <a:pt x="64" y="408"/>
                </a:lnTo>
                <a:lnTo>
                  <a:pt x="48" y="408"/>
                </a:lnTo>
                <a:lnTo>
                  <a:pt x="40" y="400"/>
                </a:lnTo>
                <a:lnTo>
                  <a:pt x="8" y="416"/>
                </a:lnTo>
                <a:lnTo>
                  <a:pt x="0" y="432"/>
                </a:lnTo>
                <a:lnTo>
                  <a:pt x="8" y="448"/>
                </a:lnTo>
                <a:lnTo>
                  <a:pt x="24" y="448"/>
                </a:lnTo>
                <a:lnTo>
                  <a:pt x="24" y="464"/>
                </a:lnTo>
                <a:lnTo>
                  <a:pt x="16" y="488"/>
                </a:lnTo>
                <a:lnTo>
                  <a:pt x="24" y="496"/>
                </a:lnTo>
                <a:lnTo>
                  <a:pt x="32" y="496"/>
                </a:lnTo>
                <a:lnTo>
                  <a:pt x="40" y="512"/>
                </a:lnTo>
                <a:lnTo>
                  <a:pt x="48" y="528"/>
                </a:lnTo>
                <a:lnTo>
                  <a:pt x="64" y="536"/>
                </a:lnTo>
                <a:lnTo>
                  <a:pt x="72" y="552"/>
                </a:lnTo>
                <a:lnTo>
                  <a:pt x="88" y="536"/>
                </a:lnTo>
                <a:lnTo>
                  <a:pt x="104" y="536"/>
                </a:lnTo>
                <a:lnTo>
                  <a:pt x="112" y="544"/>
                </a:lnTo>
                <a:lnTo>
                  <a:pt x="112" y="560"/>
                </a:lnTo>
                <a:lnTo>
                  <a:pt x="112" y="568"/>
                </a:lnTo>
                <a:lnTo>
                  <a:pt x="112" y="576"/>
                </a:lnTo>
                <a:lnTo>
                  <a:pt x="112" y="592"/>
                </a:lnTo>
                <a:lnTo>
                  <a:pt x="120" y="600"/>
                </a:lnTo>
                <a:lnTo>
                  <a:pt x="112" y="600"/>
                </a:lnTo>
                <a:lnTo>
                  <a:pt x="104" y="608"/>
                </a:lnTo>
                <a:lnTo>
                  <a:pt x="96" y="600"/>
                </a:lnTo>
                <a:lnTo>
                  <a:pt x="96" y="608"/>
                </a:lnTo>
                <a:lnTo>
                  <a:pt x="104" y="616"/>
                </a:lnTo>
                <a:lnTo>
                  <a:pt x="104" y="640"/>
                </a:lnTo>
                <a:lnTo>
                  <a:pt x="112" y="640"/>
                </a:lnTo>
                <a:lnTo>
                  <a:pt x="128" y="640"/>
                </a:lnTo>
                <a:lnTo>
                  <a:pt x="144" y="656"/>
                </a:lnTo>
                <a:lnTo>
                  <a:pt x="168" y="656"/>
                </a:lnTo>
                <a:lnTo>
                  <a:pt x="200" y="672"/>
                </a:lnTo>
                <a:lnTo>
                  <a:pt x="224" y="688"/>
                </a:lnTo>
                <a:lnTo>
                  <a:pt x="248" y="704"/>
                </a:lnTo>
                <a:lnTo>
                  <a:pt x="296" y="712"/>
                </a:lnTo>
                <a:lnTo>
                  <a:pt x="304" y="712"/>
                </a:lnTo>
                <a:lnTo>
                  <a:pt x="320" y="720"/>
                </a:lnTo>
                <a:lnTo>
                  <a:pt x="336" y="704"/>
                </a:lnTo>
                <a:lnTo>
                  <a:pt x="344" y="704"/>
                </a:lnTo>
                <a:lnTo>
                  <a:pt x="352" y="712"/>
                </a:lnTo>
                <a:lnTo>
                  <a:pt x="368" y="712"/>
                </a:lnTo>
                <a:lnTo>
                  <a:pt x="384" y="712"/>
                </a:lnTo>
                <a:lnTo>
                  <a:pt x="416" y="688"/>
                </a:lnTo>
                <a:lnTo>
                  <a:pt x="464" y="672"/>
                </a:lnTo>
                <a:lnTo>
                  <a:pt x="472" y="680"/>
                </a:lnTo>
                <a:lnTo>
                  <a:pt x="472" y="688"/>
                </a:lnTo>
                <a:lnTo>
                  <a:pt x="488" y="704"/>
                </a:lnTo>
                <a:lnTo>
                  <a:pt x="504" y="704"/>
                </a:lnTo>
                <a:lnTo>
                  <a:pt x="512" y="728"/>
                </a:lnTo>
                <a:lnTo>
                  <a:pt x="520" y="760"/>
                </a:lnTo>
                <a:lnTo>
                  <a:pt x="496" y="776"/>
                </a:lnTo>
                <a:lnTo>
                  <a:pt x="496" y="800"/>
                </a:lnTo>
                <a:lnTo>
                  <a:pt x="512" y="800"/>
                </a:lnTo>
                <a:lnTo>
                  <a:pt x="528" y="824"/>
                </a:lnTo>
                <a:lnTo>
                  <a:pt x="528" y="840"/>
                </a:lnTo>
                <a:lnTo>
                  <a:pt x="544" y="840"/>
                </a:lnTo>
                <a:lnTo>
                  <a:pt x="544" y="848"/>
                </a:lnTo>
                <a:lnTo>
                  <a:pt x="560" y="856"/>
                </a:lnTo>
                <a:lnTo>
                  <a:pt x="568" y="864"/>
                </a:lnTo>
                <a:lnTo>
                  <a:pt x="584" y="864"/>
                </a:lnTo>
                <a:lnTo>
                  <a:pt x="576" y="840"/>
                </a:lnTo>
                <a:lnTo>
                  <a:pt x="584" y="832"/>
                </a:lnTo>
                <a:lnTo>
                  <a:pt x="592" y="832"/>
                </a:lnTo>
                <a:lnTo>
                  <a:pt x="600" y="824"/>
                </a:lnTo>
                <a:lnTo>
                  <a:pt x="616" y="832"/>
                </a:lnTo>
                <a:lnTo>
                  <a:pt x="640" y="832"/>
                </a:lnTo>
                <a:lnTo>
                  <a:pt x="648" y="816"/>
                </a:lnTo>
                <a:lnTo>
                  <a:pt x="664" y="824"/>
                </a:lnTo>
                <a:lnTo>
                  <a:pt x="680" y="824"/>
                </a:lnTo>
                <a:lnTo>
                  <a:pt x="688" y="832"/>
                </a:lnTo>
                <a:lnTo>
                  <a:pt x="680" y="840"/>
                </a:lnTo>
                <a:lnTo>
                  <a:pt x="696" y="856"/>
                </a:lnTo>
                <a:lnTo>
                  <a:pt x="704" y="856"/>
                </a:lnTo>
                <a:lnTo>
                  <a:pt x="712" y="856"/>
                </a:lnTo>
                <a:lnTo>
                  <a:pt x="728" y="856"/>
                </a:lnTo>
                <a:lnTo>
                  <a:pt x="744" y="864"/>
                </a:lnTo>
                <a:lnTo>
                  <a:pt x="744" y="872"/>
                </a:lnTo>
                <a:lnTo>
                  <a:pt x="744" y="880"/>
                </a:lnTo>
                <a:lnTo>
                  <a:pt x="752" y="880"/>
                </a:lnTo>
                <a:lnTo>
                  <a:pt x="752" y="872"/>
                </a:lnTo>
                <a:lnTo>
                  <a:pt x="768" y="864"/>
                </a:lnTo>
                <a:lnTo>
                  <a:pt x="776" y="864"/>
                </a:lnTo>
                <a:lnTo>
                  <a:pt x="784" y="864"/>
                </a:lnTo>
                <a:lnTo>
                  <a:pt x="792" y="856"/>
                </a:lnTo>
                <a:lnTo>
                  <a:pt x="800" y="856"/>
                </a:lnTo>
                <a:lnTo>
                  <a:pt x="816" y="848"/>
                </a:lnTo>
                <a:lnTo>
                  <a:pt x="816" y="832"/>
                </a:lnTo>
                <a:lnTo>
                  <a:pt x="824" y="824"/>
                </a:lnTo>
                <a:lnTo>
                  <a:pt x="832" y="832"/>
                </a:lnTo>
                <a:lnTo>
                  <a:pt x="832" y="840"/>
                </a:lnTo>
                <a:lnTo>
                  <a:pt x="840" y="840"/>
                </a:lnTo>
                <a:lnTo>
                  <a:pt x="856" y="832"/>
                </a:lnTo>
                <a:lnTo>
                  <a:pt x="864" y="832"/>
                </a:lnTo>
                <a:lnTo>
                  <a:pt x="880" y="824"/>
                </a:lnTo>
                <a:lnTo>
                  <a:pt x="888" y="824"/>
                </a:lnTo>
                <a:lnTo>
                  <a:pt x="888" y="816"/>
                </a:lnTo>
                <a:lnTo>
                  <a:pt x="912" y="800"/>
                </a:lnTo>
                <a:lnTo>
                  <a:pt x="912" y="792"/>
                </a:lnTo>
                <a:lnTo>
                  <a:pt x="928" y="784"/>
                </a:lnTo>
                <a:lnTo>
                  <a:pt x="936" y="784"/>
                </a:lnTo>
                <a:lnTo>
                  <a:pt x="936" y="776"/>
                </a:lnTo>
                <a:lnTo>
                  <a:pt x="952" y="768"/>
                </a:lnTo>
                <a:lnTo>
                  <a:pt x="952" y="744"/>
                </a:lnTo>
                <a:lnTo>
                  <a:pt x="960" y="744"/>
                </a:lnTo>
                <a:lnTo>
                  <a:pt x="960" y="736"/>
                </a:lnTo>
                <a:lnTo>
                  <a:pt x="968" y="720"/>
                </a:lnTo>
                <a:lnTo>
                  <a:pt x="976" y="712"/>
                </a:lnTo>
                <a:lnTo>
                  <a:pt x="984" y="704"/>
                </a:lnTo>
                <a:lnTo>
                  <a:pt x="984" y="696"/>
                </a:lnTo>
                <a:lnTo>
                  <a:pt x="984" y="688"/>
                </a:lnTo>
                <a:lnTo>
                  <a:pt x="992" y="680"/>
                </a:lnTo>
                <a:lnTo>
                  <a:pt x="992" y="664"/>
                </a:lnTo>
                <a:lnTo>
                  <a:pt x="984" y="656"/>
                </a:lnTo>
                <a:lnTo>
                  <a:pt x="976" y="664"/>
                </a:lnTo>
                <a:lnTo>
                  <a:pt x="968" y="664"/>
                </a:lnTo>
                <a:lnTo>
                  <a:pt x="968" y="656"/>
                </a:lnTo>
                <a:lnTo>
                  <a:pt x="984" y="648"/>
                </a:lnTo>
                <a:lnTo>
                  <a:pt x="992" y="640"/>
                </a:lnTo>
                <a:lnTo>
                  <a:pt x="992" y="632"/>
                </a:lnTo>
                <a:lnTo>
                  <a:pt x="984" y="624"/>
                </a:lnTo>
                <a:lnTo>
                  <a:pt x="992" y="624"/>
                </a:lnTo>
                <a:lnTo>
                  <a:pt x="992" y="616"/>
                </a:lnTo>
                <a:lnTo>
                  <a:pt x="984" y="608"/>
                </a:lnTo>
                <a:lnTo>
                  <a:pt x="976" y="600"/>
                </a:lnTo>
                <a:lnTo>
                  <a:pt x="976" y="584"/>
                </a:lnTo>
                <a:lnTo>
                  <a:pt x="968" y="576"/>
                </a:lnTo>
                <a:lnTo>
                  <a:pt x="960" y="560"/>
                </a:lnTo>
                <a:lnTo>
                  <a:pt x="952" y="552"/>
                </a:lnTo>
                <a:lnTo>
                  <a:pt x="936" y="544"/>
                </a:lnTo>
                <a:lnTo>
                  <a:pt x="944" y="536"/>
                </a:lnTo>
                <a:lnTo>
                  <a:pt x="952" y="520"/>
                </a:lnTo>
                <a:lnTo>
                  <a:pt x="960" y="512"/>
                </a:lnTo>
                <a:lnTo>
                  <a:pt x="968" y="512"/>
                </a:lnTo>
                <a:lnTo>
                  <a:pt x="976" y="512"/>
                </a:lnTo>
                <a:lnTo>
                  <a:pt x="984" y="504"/>
                </a:lnTo>
                <a:lnTo>
                  <a:pt x="992" y="496"/>
                </a:lnTo>
                <a:lnTo>
                  <a:pt x="1000" y="496"/>
                </a:lnTo>
                <a:lnTo>
                  <a:pt x="1008" y="496"/>
                </a:lnTo>
                <a:lnTo>
                  <a:pt x="1008" y="480"/>
                </a:lnTo>
                <a:lnTo>
                  <a:pt x="976" y="480"/>
                </a:lnTo>
                <a:lnTo>
                  <a:pt x="968" y="480"/>
                </a:lnTo>
                <a:lnTo>
                  <a:pt x="944" y="488"/>
                </a:lnTo>
                <a:lnTo>
                  <a:pt x="928" y="488"/>
                </a:lnTo>
                <a:lnTo>
                  <a:pt x="936" y="472"/>
                </a:lnTo>
                <a:lnTo>
                  <a:pt x="920" y="472"/>
                </a:lnTo>
                <a:lnTo>
                  <a:pt x="904" y="456"/>
                </a:lnTo>
                <a:lnTo>
                  <a:pt x="912" y="448"/>
                </a:lnTo>
                <a:lnTo>
                  <a:pt x="928" y="440"/>
                </a:lnTo>
                <a:lnTo>
                  <a:pt x="936" y="440"/>
                </a:lnTo>
                <a:lnTo>
                  <a:pt x="936" y="432"/>
                </a:lnTo>
                <a:lnTo>
                  <a:pt x="944" y="424"/>
                </a:lnTo>
                <a:lnTo>
                  <a:pt x="944" y="416"/>
                </a:lnTo>
                <a:lnTo>
                  <a:pt x="960" y="408"/>
                </a:lnTo>
                <a:lnTo>
                  <a:pt x="976" y="400"/>
                </a:lnTo>
                <a:lnTo>
                  <a:pt x="992" y="400"/>
                </a:lnTo>
                <a:lnTo>
                  <a:pt x="992" y="408"/>
                </a:lnTo>
                <a:lnTo>
                  <a:pt x="976" y="432"/>
                </a:lnTo>
                <a:lnTo>
                  <a:pt x="992" y="432"/>
                </a:lnTo>
                <a:lnTo>
                  <a:pt x="992" y="448"/>
                </a:lnTo>
                <a:lnTo>
                  <a:pt x="1000" y="440"/>
                </a:lnTo>
                <a:lnTo>
                  <a:pt x="1024" y="424"/>
                </a:lnTo>
                <a:lnTo>
                  <a:pt x="1040" y="42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4" name="Freeform 178"/>
          <p:cNvSpPr>
            <a:spLocks/>
          </p:cNvSpPr>
          <p:nvPr/>
        </p:nvSpPr>
        <p:spPr bwMode="auto">
          <a:xfrm>
            <a:off x="6299200" y="3084513"/>
            <a:ext cx="741363" cy="347662"/>
          </a:xfrm>
          <a:custGeom>
            <a:avLst/>
            <a:gdLst>
              <a:gd name="T0" fmla="*/ 12 w 664"/>
              <a:gd name="T1" fmla="*/ 67 h 312"/>
              <a:gd name="T2" fmla="*/ 39 w 664"/>
              <a:gd name="T3" fmla="*/ 87 h 312"/>
              <a:gd name="T4" fmla="*/ 39 w 664"/>
              <a:gd name="T5" fmla="*/ 107 h 312"/>
              <a:gd name="T6" fmla="*/ 87 w 664"/>
              <a:gd name="T7" fmla="*/ 122 h 312"/>
              <a:gd name="T8" fmla="*/ 91 w 664"/>
              <a:gd name="T9" fmla="*/ 146 h 312"/>
              <a:gd name="T10" fmla="*/ 107 w 664"/>
              <a:gd name="T11" fmla="*/ 142 h 312"/>
              <a:gd name="T12" fmla="*/ 115 w 664"/>
              <a:gd name="T13" fmla="*/ 142 h 312"/>
              <a:gd name="T14" fmla="*/ 143 w 664"/>
              <a:gd name="T15" fmla="*/ 142 h 312"/>
              <a:gd name="T16" fmla="*/ 166 w 664"/>
              <a:gd name="T17" fmla="*/ 150 h 312"/>
              <a:gd name="T18" fmla="*/ 182 w 664"/>
              <a:gd name="T19" fmla="*/ 154 h 312"/>
              <a:gd name="T20" fmla="*/ 206 w 664"/>
              <a:gd name="T21" fmla="*/ 150 h 312"/>
              <a:gd name="T22" fmla="*/ 229 w 664"/>
              <a:gd name="T23" fmla="*/ 142 h 312"/>
              <a:gd name="T24" fmla="*/ 245 w 664"/>
              <a:gd name="T25" fmla="*/ 130 h 312"/>
              <a:gd name="T26" fmla="*/ 241 w 664"/>
              <a:gd name="T27" fmla="*/ 118 h 312"/>
              <a:gd name="T28" fmla="*/ 265 w 664"/>
              <a:gd name="T29" fmla="*/ 110 h 312"/>
              <a:gd name="T30" fmla="*/ 281 w 664"/>
              <a:gd name="T31" fmla="*/ 102 h 312"/>
              <a:gd name="T32" fmla="*/ 293 w 664"/>
              <a:gd name="T33" fmla="*/ 87 h 312"/>
              <a:gd name="T34" fmla="*/ 301 w 664"/>
              <a:gd name="T35" fmla="*/ 91 h 312"/>
              <a:gd name="T36" fmla="*/ 309 w 664"/>
              <a:gd name="T37" fmla="*/ 83 h 312"/>
              <a:gd name="T38" fmla="*/ 324 w 664"/>
              <a:gd name="T39" fmla="*/ 83 h 312"/>
              <a:gd name="T40" fmla="*/ 324 w 664"/>
              <a:gd name="T41" fmla="*/ 71 h 312"/>
              <a:gd name="T42" fmla="*/ 301 w 664"/>
              <a:gd name="T43" fmla="*/ 71 h 312"/>
              <a:gd name="T44" fmla="*/ 289 w 664"/>
              <a:gd name="T45" fmla="*/ 71 h 312"/>
              <a:gd name="T46" fmla="*/ 285 w 664"/>
              <a:gd name="T47" fmla="*/ 63 h 312"/>
              <a:gd name="T48" fmla="*/ 297 w 664"/>
              <a:gd name="T49" fmla="*/ 39 h 312"/>
              <a:gd name="T50" fmla="*/ 285 w 664"/>
              <a:gd name="T51" fmla="*/ 39 h 312"/>
              <a:gd name="T52" fmla="*/ 269 w 664"/>
              <a:gd name="T53" fmla="*/ 27 h 312"/>
              <a:gd name="T54" fmla="*/ 249 w 664"/>
              <a:gd name="T55" fmla="*/ 44 h 312"/>
              <a:gd name="T56" fmla="*/ 226 w 664"/>
              <a:gd name="T57" fmla="*/ 47 h 312"/>
              <a:gd name="T58" fmla="*/ 206 w 664"/>
              <a:gd name="T59" fmla="*/ 39 h 312"/>
              <a:gd name="T60" fmla="*/ 178 w 664"/>
              <a:gd name="T61" fmla="*/ 24 h 312"/>
              <a:gd name="T62" fmla="*/ 143 w 664"/>
              <a:gd name="T63" fmla="*/ 8 h 312"/>
              <a:gd name="T64" fmla="*/ 111 w 664"/>
              <a:gd name="T65" fmla="*/ 8 h 312"/>
              <a:gd name="T66" fmla="*/ 107 w 664"/>
              <a:gd name="T67" fmla="*/ 24 h 312"/>
              <a:gd name="T68" fmla="*/ 91 w 664"/>
              <a:gd name="T69" fmla="*/ 39 h 312"/>
              <a:gd name="T70" fmla="*/ 83 w 664"/>
              <a:gd name="T71" fmla="*/ 32 h 312"/>
              <a:gd name="T72" fmla="*/ 79 w 664"/>
              <a:gd name="T73" fmla="*/ 39 h 312"/>
              <a:gd name="T74" fmla="*/ 56 w 664"/>
              <a:gd name="T75" fmla="*/ 27 h 312"/>
              <a:gd name="T76" fmla="*/ 39 w 664"/>
              <a:gd name="T77" fmla="*/ 20 h 312"/>
              <a:gd name="T78" fmla="*/ 27 w 664"/>
              <a:gd name="T79" fmla="*/ 27 h 312"/>
              <a:gd name="T80" fmla="*/ 4 w 664"/>
              <a:gd name="T81" fmla="*/ 44 h 312"/>
              <a:gd name="T82" fmla="*/ 0 w 664"/>
              <a:gd name="T83" fmla="*/ 47 h 3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64"/>
              <a:gd name="T127" fmla="*/ 0 h 312"/>
              <a:gd name="T128" fmla="*/ 664 w 664"/>
              <a:gd name="T129" fmla="*/ 312 h 3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64" h="312">
                <a:moveTo>
                  <a:pt x="0" y="96"/>
                </a:moveTo>
                <a:lnTo>
                  <a:pt x="24" y="136"/>
                </a:lnTo>
                <a:lnTo>
                  <a:pt x="48" y="136"/>
                </a:lnTo>
                <a:lnTo>
                  <a:pt x="80" y="176"/>
                </a:lnTo>
                <a:lnTo>
                  <a:pt x="64" y="192"/>
                </a:lnTo>
                <a:lnTo>
                  <a:pt x="80" y="216"/>
                </a:lnTo>
                <a:lnTo>
                  <a:pt x="104" y="224"/>
                </a:lnTo>
                <a:lnTo>
                  <a:pt x="176" y="248"/>
                </a:lnTo>
                <a:lnTo>
                  <a:pt x="168" y="272"/>
                </a:lnTo>
                <a:lnTo>
                  <a:pt x="184" y="296"/>
                </a:lnTo>
                <a:lnTo>
                  <a:pt x="208" y="296"/>
                </a:lnTo>
                <a:lnTo>
                  <a:pt x="216" y="288"/>
                </a:lnTo>
                <a:lnTo>
                  <a:pt x="216" y="280"/>
                </a:lnTo>
                <a:lnTo>
                  <a:pt x="232" y="288"/>
                </a:lnTo>
                <a:lnTo>
                  <a:pt x="256" y="280"/>
                </a:lnTo>
                <a:lnTo>
                  <a:pt x="288" y="288"/>
                </a:lnTo>
                <a:lnTo>
                  <a:pt x="312" y="304"/>
                </a:lnTo>
                <a:lnTo>
                  <a:pt x="336" y="304"/>
                </a:lnTo>
                <a:lnTo>
                  <a:pt x="352" y="312"/>
                </a:lnTo>
                <a:lnTo>
                  <a:pt x="368" y="312"/>
                </a:lnTo>
                <a:lnTo>
                  <a:pt x="400" y="296"/>
                </a:lnTo>
                <a:lnTo>
                  <a:pt x="416" y="304"/>
                </a:lnTo>
                <a:lnTo>
                  <a:pt x="432" y="296"/>
                </a:lnTo>
                <a:lnTo>
                  <a:pt x="464" y="288"/>
                </a:lnTo>
                <a:lnTo>
                  <a:pt x="480" y="264"/>
                </a:lnTo>
                <a:lnTo>
                  <a:pt x="496" y="264"/>
                </a:lnTo>
                <a:lnTo>
                  <a:pt x="504" y="248"/>
                </a:lnTo>
                <a:lnTo>
                  <a:pt x="488" y="240"/>
                </a:lnTo>
                <a:lnTo>
                  <a:pt x="504" y="216"/>
                </a:lnTo>
                <a:lnTo>
                  <a:pt x="536" y="224"/>
                </a:lnTo>
                <a:lnTo>
                  <a:pt x="560" y="200"/>
                </a:lnTo>
                <a:lnTo>
                  <a:pt x="568" y="208"/>
                </a:lnTo>
                <a:lnTo>
                  <a:pt x="584" y="208"/>
                </a:lnTo>
                <a:lnTo>
                  <a:pt x="592" y="176"/>
                </a:lnTo>
                <a:lnTo>
                  <a:pt x="600" y="176"/>
                </a:lnTo>
                <a:lnTo>
                  <a:pt x="608" y="184"/>
                </a:lnTo>
                <a:lnTo>
                  <a:pt x="624" y="176"/>
                </a:lnTo>
                <a:lnTo>
                  <a:pt x="624" y="168"/>
                </a:lnTo>
                <a:lnTo>
                  <a:pt x="640" y="168"/>
                </a:lnTo>
                <a:lnTo>
                  <a:pt x="656" y="168"/>
                </a:lnTo>
                <a:lnTo>
                  <a:pt x="664" y="168"/>
                </a:lnTo>
                <a:lnTo>
                  <a:pt x="656" y="144"/>
                </a:lnTo>
                <a:lnTo>
                  <a:pt x="616" y="128"/>
                </a:lnTo>
                <a:lnTo>
                  <a:pt x="608" y="144"/>
                </a:lnTo>
                <a:lnTo>
                  <a:pt x="592" y="136"/>
                </a:lnTo>
                <a:lnTo>
                  <a:pt x="584" y="144"/>
                </a:lnTo>
                <a:lnTo>
                  <a:pt x="576" y="136"/>
                </a:lnTo>
                <a:lnTo>
                  <a:pt x="576" y="128"/>
                </a:lnTo>
                <a:lnTo>
                  <a:pt x="584" y="112"/>
                </a:lnTo>
                <a:lnTo>
                  <a:pt x="600" y="80"/>
                </a:lnTo>
                <a:lnTo>
                  <a:pt x="600" y="72"/>
                </a:lnTo>
                <a:lnTo>
                  <a:pt x="576" y="80"/>
                </a:lnTo>
                <a:lnTo>
                  <a:pt x="560" y="64"/>
                </a:lnTo>
                <a:lnTo>
                  <a:pt x="544" y="56"/>
                </a:lnTo>
                <a:lnTo>
                  <a:pt x="528" y="72"/>
                </a:lnTo>
                <a:lnTo>
                  <a:pt x="504" y="88"/>
                </a:lnTo>
                <a:lnTo>
                  <a:pt x="480" y="88"/>
                </a:lnTo>
                <a:lnTo>
                  <a:pt x="456" y="96"/>
                </a:lnTo>
                <a:lnTo>
                  <a:pt x="448" y="88"/>
                </a:lnTo>
                <a:lnTo>
                  <a:pt x="416" y="80"/>
                </a:lnTo>
                <a:lnTo>
                  <a:pt x="416" y="64"/>
                </a:lnTo>
                <a:lnTo>
                  <a:pt x="360" y="48"/>
                </a:lnTo>
                <a:lnTo>
                  <a:pt x="320" y="64"/>
                </a:lnTo>
                <a:lnTo>
                  <a:pt x="288" y="16"/>
                </a:lnTo>
                <a:lnTo>
                  <a:pt x="232" y="0"/>
                </a:lnTo>
                <a:lnTo>
                  <a:pt x="224" y="16"/>
                </a:lnTo>
                <a:lnTo>
                  <a:pt x="208" y="32"/>
                </a:lnTo>
                <a:lnTo>
                  <a:pt x="216" y="48"/>
                </a:lnTo>
                <a:lnTo>
                  <a:pt x="216" y="72"/>
                </a:lnTo>
                <a:lnTo>
                  <a:pt x="184" y="80"/>
                </a:lnTo>
                <a:lnTo>
                  <a:pt x="184" y="64"/>
                </a:lnTo>
                <a:lnTo>
                  <a:pt x="168" y="64"/>
                </a:lnTo>
                <a:lnTo>
                  <a:pt x="168" y="80"/>
                </a:lnTo>
                <a:lnTo>
                  <a:pt x="160" y="80"/>
                </a:lnTo>
                <a:lnTo>
                  <a:pt x="128" y="56"/>
                </a:lnTo>
                <a:lnTo>
                  <a:pt x="112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56" y="56"/>
                </a:lnTo>
                <a:lnTo>
                  <a:pt x="40" y="80"/>
                </a:lnTo>
                <a:lnTo>
                  <a:pt x="8" y="88"/>
                </a:lnTo>
                <a:lnTo>
                  <a:pt x="8" y="96"/>
                </a:lnTo>
                <a:lnTo>
                  <a:pt x="0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5" name="Freeform 179"/>
          <p:cNvSpPr>
            <a:spLocks/>
          </p:cNvSpPr>
          <p:nvPr/>
        </p:nvSpPr>
        <p:spPr bwMode="auto">
          <a:xfrm>
            <a:off x="7183438" y="3527425"/>
            <a:ext cx="80962" cy="125413"/>
          </a:xfrm>
          <a:custGeom>
            <a:avLst/>
            <a:gdLst>
              <a:gd name="T0" fmla="*/ 0 w 72"/>
              <a:gd name="T1" fmla="*/ 12 h 112"/>
              <a:gd name="T2" fmla="*/ 8 w 72"/>
              <a:gd name="T3" fmla="*/ 4 h 112"/>
              <a:gd name="T4" fmla="*/ 24 w 72"/>
              <a:gd name="T5" fmla="*/ 0 h 112"/>
              <a:gd name="T6" fmla="*/ 28 w 72"/>
              <a:gd name="T7" fmla="*/ 8 h 112"/>
              <a:gd name="T8" fmla="*/ 32 w 72"/>
              <a:gd name="T9" fmla="*/ 16 h 112"/>
              <a:gd name="T10" fmla="*/ 32 w 72"/>
              <a:gd name="T11" fmla="*/ 24 h 112"/>
              <a:gd name="T12" fmla="*/ 36 w 72"/>
              <a:gd name="T13" fmla="*/ 36 h 112"/>
              <a:gd name="T14" fmla="*/ 32 w 72"/>
              <a:gd name="T15" fmla="*/ 40 h 112"/>
              <a:gd name="T16" fmla="*/ 32 w 72"/>
              <a:gd name="T17" fmla="*/ 44 h 112"/>
              <a:gd name="T18" fmla="*/ 28 w 72"/>
              <a:gd name="T19" fmla="*/ 48 h 112"/>
              <a:gd name="T20" fmla="*/ 24 w 72"/>
              <a:gd name="T21" fmla="*/ 51 h 112"/>
              <a:gd name="T22" fmla="*/ 20 w 72"/>
              <a:gd name="T23" fmla="*/ 51 h 112"/>
              <a:gd name="T24" fmla="*/ 12 w 72"/>
              <a:gd name="T25" fmla="*/ 56 h 112"/>
              <a:gd name="T26" fmla="*/ 8 w 72"/>
              <a:gd name="T27" fmla="*/ 56 h 112"/>
              <a:gd name="T28" fmla="*/ 4 w 72"/>
              <a:gd name="T29" fmla="*/ 56 h 112"/>
              <a:gd name="T30" fmla="*/ 0 w 72"/>
              <a:gd name="T31" fmla="*/ 48 h 112"/>
              <a:gd name="T32" fmla="*/ 4 w 72"/>
              <a:gd name="T33" fmla="*/ 48 h 112"/>
              <a:gd name="T34" fmla="*/ 4 w 72"/>
              <a:gd name="T35" fmla="*/ 44 h 112"/>
              <a:gd name="T36" fmla="*/ 4 w 72"/>
              <a:gd name="T37" fmla="*/ 36 h 112"/>
              <a:gd name="T38" fmla="*/ 4 w 72"/>
              <a:gd name="T39" fmla="*/ 28 h 112"/>
              <a:gd name="T40" fmla="*/ 0 w 72"/>
              <a:gd name="T41" fmla="*/ 24 h 112"/>
              <a:gd name="T42" fmla="*/ 4 w 72"/>
              <a:gd name="T43" fmla="*/ 24 h 112"/>
              <a:gd name="T44" fmla="*/ 4 w 72"/>
              <a:gd name="T45" fmla="*/ 16 h 112"/>
              <a:gd name="T46" fmla="*/ 4 w 72"/>
              <a:gd name="T47" fmla="*/ 12 h 112"/>
              <a:gd name="T48" fmla="*/ 0 w 72"/>
              <a:gd name="T49" fmla="*/ 12 h 1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12"/>
              <a:gd name="T77" fmla="*/ 72 w 72"/>
              <a:gd name="T78" fmla="*/ 112 h 1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12">
                <a:moveTo>
                  <a:pt x="0" y="24"/>
                </a:moveTo>
                <a:lnTo>
                  <a:pt x="16" y="8"/>
                </a:lnTo>
                <a:lnTo>
                  <a:pt x="48" y="0"/>
                </a:lnTo>
                <a:lnTo>
                  <a:pt x="56" y="16"/>
                </a:lnTo>
                <a:lnTo>
                  <a:pt x="64" y="32"/>
                </a:lnTo>
                <a:lnTo>
                  <a:pt x="64" y="48"/>
                </a:lnTo>
                <a:lnTo>
                  <a:pt x="72" y="72"/>
                </a:lnTo>
                <a:lnTo>
                  <a:pt x="64" y="80"/>
                </a:lnTo>
                <a:lnTo>
                  <a:pt x="64" y="88"/>
                </a:lnTo>
                <a:lnTo>
                  <a:pt x="56" y="96"/>
                </a:lnTo>
                <a:lnTo>
                  <a:pt x="48" y="104"/>
                </a:lnTo>
                <a:lnTo>
                  <a:pt x="40" y="104"/>
                </a:lnTo>
                <a:lnTo>
                  <a:pt x="24" y="112"/>
                </a:lnTo>
                <a:lnTo>
                  <a:pt x="16" y="112"/>
                </a:lnTo>
                <a:lnTo>
                  <a:pt x="8" y="112"/>
                </a:lnTo>
                <a:lnTo>
                  <a:pt x="0" y="96"/>
                </a:lnTo>
                <a:lnTo>
                  <a:pt x="8" y="96"/>
                </a:lnTo>
                <a:lnTo>
                  <a:pt x="8" y="88"/>
                </a:lnTo>
                <a:lnTo>
                  <a:pt x="8" y="72"/>
                </a:lnTo>
                <a:lnTo>
                  <a:pt x="8" y="56"/>
                </a:lnTo>
                <a:lnTo>
                  <a:pt x="0" y="48"/>
                </a:lnTo>
                <a:lnTo>
                  <a:pt x="8" y="48"/>
                </a:lnTo>
                <a:lnTo>
                  <a:pt x="8" y="32"/>
                </a:lnTo>
                <a:lnTo>
                  <a:pt x="8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6" name="Freeform 180"/>
          <p:cNvSpPr>
            <a:spLocks/>
          </p:cNvSpPr>
          <p:nvPr/>
        </p:nvSpPr>
        <p:spPr bwMode="auto">
          <a:xfrm>
            <a:off x="6057900" y="3625850"/>
            <a:ext cx="53975" cy="71438"/>
          </a:xfrm>
          <a:custGeom>
            <a:avLst/>
            <a:gdLst>
              <a:gd name="T0" fmla="*/ 20 w 48"/>
              <a:gd name="T1" fmla="*/ 32 h 64"/>
              <a:gd name="T2" fmla="*/ 24 w 48"/>
              <a:gd name="T3" fmla="*/ 32 h 64"/>
              <a:gd name="T4" fmla="*/ 20 w 48"/>
              <a:gd name="T5" fmla="*/ 27 h 64"/>
              <a:gd name="T6" fmla="*/ 20 w 48"/>
              <a:gd name="T7" fmla="*/ 20 h 64"/>
              <a:gd name="T8" fmla="*/ 20 w 48"/>
              <a:gd name="T9" fmla="*/ 16 h 64"/>
              <a:gd name="T10" fmla="*/ 20 w 48"/>
              <a:gd name="T11" fmla="*/ 12 h 64"/>
              <a:gd name="T12" fmla="*/ 20 w 48"/>
              <a:gd name="T13" fmla="*/ 4 h 64"/>
              <a:gd name="T14" fmla="*/ 16 w 48"/>
              <a:gd name="T15" fmla="*/ 0 h 64"/>
              <a:gd name="T16" fmla="*/ 8 w 48"/>
              <a:gd name="T17" fmla="*/ 0 h 64"/>
              <a:gd name="T18" fmla="*/ 0 w 48"/>
              <a:gd name="T19" fmla="*/ 8 h 64"/>
              <a:gd name="T20" fmla="*/ 4 w 48"/>
              <a:gd name="T21" fmla="*/ 8 h 64"/>
              <a:gd name="T22" fmla="*/ 8 w 48"/>
              <a:gd name="T23" fmla="*/ 12 h 64"/>
              <a:gd name="T24" fmla="*/ 12 w 48"/>
              <a:gd name="T25" fmla="*/ 16 h 64"/>
              <a:gd name="T26" fmla="*/ 12 w 48"/>
              <a:gd name="T27" fmla="*/ 24 h 64"/>
              <a:gd name="T28" fmla="*/ 20 w 48"/>
              <a:gd name="T29" fmla="*/ 27 h 64"/>
              <a:gd name="T30" fmla="*/ 20 w 48"/>
              <a:gd name="T31" fmla="*/ 32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"/>
              <a:gd name="T49" fmla="*/ 0 h 64"/>
              <a:gd name="T50" fmla="*/ 48 w 48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" h="64">
                <a:moveTo>
                  <a:pt x="40" y="64"/>
                </a:moveTo>
                <a:lnTo>
                  <a:pt x="48" y="64"/>
                </a:lnTo>
                <a:lnTo>
                  <a:pt x="40" y="56"/>
                </a:lnTo>
                <a:lnTo>
                  <a:pt x="40" y="40"/>
                </a:lnTo>
                <a:lnTo>
                  <a:pt x="40" y="32"/>
                </a:lnTo>
                <a:lnTo>
                  <a:pt x="40" y="24"/>
                </a:lnTo>
                <a:lnTo>
                  <a:pt x="40" y="8"/>
                </a:lnTo>
                <a:lnTo>
                  <a:pt x="32" y="0"/>
                </a:lnTo>
                <a:lnTo>
                  <a:pt x="16" y="0"/>
                </a:lnTo>
                <a:lnTo>
                  <a:pt x="0" y="16"/>
                </a:lnTo>
                <a:lnTo>
                  <a:pt x="8" y="16"/>
                </a:lnTo>
                <a:lnTo>
                  <a:pt x="16" y="24"/>
                </a:lnTo>
                <a:lnTo>
                  <a:pt x="24" y="32"/>
                </a:lnTo>
                <a:lnTo>
                  <a:pt x="24" y="48"/>
                </a:lnTo>
                <a:lnTo>
                  <a:pt x="40" y="56"/>
                </a:lnTo>
                <a:lnTo>
                  <a:pt x="4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7" name="Freeform 181"/>
          <p:cNvSpPr>
            <a:spLocks/>
          </p:cNvSpPr>
          <p:nvPr/>
        </p:nvSpPr>
        <p:spPr bwMode="auto">
          <a:xfrm>
            <a:off x="7631113" y="3349625"/>
            <a:ext cx="26987" cy="17463"/>
          </a:xfrm>
          <a:custGeom>
            <a:avLst/>
            <a:gdLst>
              <a:gd name="T0" fmla="*/ 0 w 24"/>
              <a:gd name="T1" fmla="*/ 8 h 16"/>
              <a:gd name="T2" fmla="*/ 4 w 24"/>
              <a:gd name="T3" fmla="*/ 8 h 16"/>
              <a:gd name="T4" fmla="*/ 8 w 24"/>
              <a:gd name="T5" fmla="*/ 4 h 16"/>
              <a:gd name="T6" fmla="*/ 12 w 24"/>
              <a:gd name="T7" fmla="*/ 4 h 16"/>
              <a:gd name="T8" fmla="*/ 12 w 24"/>
              <a:gd name="T9" fmla="*/ 0 h 16"/>
              <a:gd name="T10" fmla="*/ 8 w 24"/>
              <a:gd name="T11" fmla="*/ 0 h 16"/>
              <a:gd name="T12" fmla="*/ 0 w 24"/>
              <a:gd name="T13" fmla="*/ 8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6"/>
              <a:gd name="T23" fmla="*/ 24 w 24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6">
                <a:moveTo>
                  <a:pt x="0" y="16"/>
                </a:moveTo>
                <a:lnTo>
                  <a:pt x="8" y="16"/>
                </a:lnTo>
                <a:lnTo>
                  <a:pt x="16" y="8"/>
                </a:lnTo>
                <a:lnTo>
                  <a:pt x="24" y="8"/>
                </a:lnTo>
                <a:lnTo>
                  <a:pt x="24" y="0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8" name="Freeform 182"/>
          <p:cNvSpPr>
            <a:spLocks/>
          </p:cNvSpPr>
          <p:nvPr/>
        </p:nvSpPr>
        <p:spPr bwMode="auto">
          <a:xfrm>
            <a:off x="7658100" y="3322638"/>
            <a:ext cx="52388" cy="34925"/>
          </a:xfrm>
          <a:custGeom>
            <a:avLst/>
            <a:gdLst>
              <a:gd name="T0" fmla="*/ 12 w 48"/>
              <a:gd name="T1" fmla="*/ 4 h 32"/>
              <a:gd name="T2" fmla="*/ 12 w 48"/>
              <a:gd name="T3" fmla="*/ 0 h 32"/>
              <a:gd name="T4" fmla="*/ 4 w 48"/>
              <a:gd name="T5" fmla="*/ 12 h 32"/>
              <a:gd name="T6" fmla="*/ 0 w 48"/>
              <a:gd name="T7" fmla="*/ 15 h 32"/>
              <a:gd name="T8" fmla="*/ 4 w 48"/>
              <a:gd name="T9" fmla="*/ 15 h 32"/>
              <a:gd name="T10" fmla="*/ 8 w 48"/>
              <a:gd name="T11" fmla="*/ 8 h 32"/>
              <a:gd name="T12" fmla="*/ 15 w 48"/>
              <a:gd name="T13" fmla="*/ 4 h 32"/>
              <a:gd name="T14" fmla="*/ 23 w 48"/>
              <a:gd name="T15" fmla="*/ 0 h 32"/>
              <a:gd name="T16" fmla="*/ 15 w 48"/>
              <a:gd name="T17" fmla="*/ 0 h 32"/>
              <a:gd name="T18" fmla="*/ 12 w 48"/>
              <a:gd name="T19" fmla="*/ 4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32"/>
              <a:gd name="T32" fmla="*/ 48 w 48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32">
                <a:moveTo>
                  <a:pt x="24" y="8"/>
                </a:moveTo>
                <a:lnTo>
                  <a:pt x="24" y="0"/>
                </a:lnTo>
                <a:lnTo>
                  <a:pt x="8" y="24"/>
                </a:lnTo>
                <a:lnTo>
                  <a:pt x="0" y="32"/>
                </a:lnTo>
                <a:lnTo>
                  <a:pt x="8" y="32"/>
                </a:lnTo>
                <a:lnTo>
                  <a:pt x="16" y="16"/>
                </a:lnTo>
                <a:lnTo>
                  <a:pt x="32" y="8"/>
                </a:lnTo>
                <a:lnTo>
                  <a:pt x="48" y="0"/>
                </a:lnTo>
                <a:lnTo>
                  <a:pt x="32" y="0"/>
                </a:lnTo>
                <a:lnTo>
                  <a:pt x="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9" name="Freeform 183"/>
          <p:cNvSpPr>
            <a:spLocks/>
          </p:cNvSpPr>
          <p:nvPr/>
        </p:nvSpPr>
        <p:spPr bwMode="auto">
          <a:xfrm>
            <a:off x="7720013" y="3295650"/>
            <a:ext cx="26987" cy="17463"/>
          </a:xfrm>
          <a:custGeom>
            <a:avLst/>
            <a:gdLst>
              <a:gd name="T0" fmla="*/ 0 w 24"/>
              <a:gd name="T1" fmla="*/ 8 h 16"/>
              <a:gd name="T2" fmla="*/ 4 w 24"/>
              <a:gd name="T3" fmla="*/ 8 h 16"/>
              <a:gd name="T4" fmla="*/ 12 w 24"/>
              <a:gd name="T5" fmla="*/ 0 h 16"/>
              <a:gd name="T6" fmla="*/ 8 w 24"/>
              <a:gd name="T7" fmla="*/ 0 h 16"/>
              <a:gd name="T8" fmla="*/ 0 w 24"/>
              <a:gd name="T9" fmla="*/ 8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6"/>
              <a:gd name="T17" fmla="*/ 24 w 2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6">
                <a:moveTo>
                  <a:pt x="0" y="16"/>
                </a:moveTo>
                <a:lnTo>
                  <a:pt x="8" y="16"/>
                </a:lnTo>
                <a:lnTo>
                  <a:pt x="24" y="0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0" name="Freeform 184"/>
          <p:cNvSpPr>
            <a:spLocks/>
          </p:cNvSpPr>
          <p:nvPr/>
        </p:nvSpPr>
        <p:spPr bwMode="auto">
          <a:xfrm>
            <a:off x="7773988" y="3259138"/>
            <a:ext cx="17462" cy="19050"/>
          </a:xfrm>
          <a:custGeom>
            <a:avLst/>
            <a:gdLst>
              <a:gd name="T0" fmla="*/ 8 w 16"/>
              <a:gd name="T1" fmla="*/ 5 h 16"/>
              <a:gd name="T2" fmla="*/ 8 w 16"/>
              <a:gd name="T3" fmla="*/ 0 h 16"/>
              <a:gd name="T4" fmla="*/ 4 w 16"/>
              <a:gd name="T5" fmla="*/ 0 h 16"/>
              <a:gd name="T6" fmla="*/ 0 w 16"/>
              <a:gd name="T7" fmla="*/ 9 h 16"/>
              <a:gd name="T8" fmla="*/ 4 w 16"/>
              <a:gd name="T9" fmla="*/ 9 h 16"/>
              <a:gd name="T10" fmla="*/ 8 w 16"/>
              <a:gd name="T11" fmla="*/ 5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16" y="8"/>
                </a:move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1" name="Freeform 186"/>
          <p:cNvSpPr>
            <a:spLocks/>
          </p:cNvSpPr>
          <p:nvPr/>
        </p:nvSpPr>
        <p:spPr bwMode="auto">
          <a:xfrm>
            <a:off x="4548188" y="2949575"/>
            <a:ext cx="36512" cy="36513"/>
          </a:xfrm>
          <a:custGeom>
            <a:avLst/>
            <a:gdLst>
              <a:gd name="T0" fmla="*/ 4 w 32"/>
              <a:gd name="T1" fmla="*/ 0 h 32"/>
              <a:gd name="T2" fmla="*/ 0 w 32"/>
              <a:gd name="T3" fmla="*/ 4 h 32"/>
              <a:gd name="T4" fmla="*/ 4 w 32"/>
              <a:gd name="T5" fmla="*/ 9 h 32"/>
              <a:gd name="T6" fmla="*/ 4 w 32"/>
              <a:gd name="T7" fmla="*/ 12 h 32"/>
              <a:gd name="T8" fmla="*/ 9 w 32"/>
              <a:gd name="T9" fmla="*/ 12 h 32"/>
              <a:gd name="T10" fmla="*/ 9 w 32"/>
              <a:gd name="T11" fmla="*/ 17 h 32"/>
              <a:gd name="T12" fmla="*/ 12 w 32"/>
              <a:gd name="T13" fmla="*/ 12 h 32"/>
              <a:gd name="T14" fmla="*/ 17 w 32"/>
              <a:gd name="T15" fmla="*/ 9 h 32"/>
              <a:gd name="T16" fmla="*/ 12 w 32"/>
              <a:gd name="T17" fmla="*/ 4 h 32"/>
              <a:gd name="T18" fmla="*/ 17 w 32"/>
              <a:gd name="T19" fmla="*/ 0 h 32"/>
              <a:gd name="T20" fmla="*/ 9 w 32"/>
              <a:gd name="T21" fmla="*/ 0 h 32"/>
              <a:gd name="T22" fmla="*/ 4 w 32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32"/>
              <a:gd name="T38" fmla="*/ 32 w 32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32">
                <a:moveTo>
                  <a:pt x="8" y="0"/>
                </a:moveTo>
                <a:lnTo>
                  <a:pt x="0" y="8"/>
                </a:lnTo>
                <a:lnTo>
                  <a:pt x="8" y="16"/>
                </a:lnTo>
                <a:lnTo>
                  <a:pt x="8" y="24"/>
                </a:lnTo>
                <a:lnTo>
                  <a:pt x="16" y="24"/>
                </a:lnTo>
                <a:lnTo>
                  <a:pt x="16" y="32"/>
                </a:lnTo>
                <a:lnTo>
                  <a:pt x="24" y="24"/>
                </a:lnTo>
                <a:lnTo>
                  <a:pt x="32" y="16"/>
                </a:lnTo>
                <a:lnTo>
                  <a:pt x="24" y="8"/>
                </a:lnTo>
                <a:lnTo>
                  <a:pt x="32" y="0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2" name="Freeform 187"/>
          <p:cNvSpPr>
            <a:spLocks/>
          </p:cNvSpPr>
          <p:nvPr/>
        </p:nvSpPr>
        <p:spPr bwMode="auto">
          <a:xfrm>
            <a:off x="4700588" y="1816100"/>
            <a:ext cx="214312" cy="71438"/>
          </a:xfrm>
          <a:custGeom>
            <a:avLst/>
            <a:gdLst>
              <a:gd name="T0" fmla="*/ 24 w 192"/>
              <a:gd name="T1" fmla="*/ 4 h 64"/>
              <a:gd name="T2" fmla="*/ 27 w 192"/>
              <a:gd name="T3" fmla="*/ 4 h 64"/>
              <a:gd name="T4" fmla="*/ 27 w 192"/>
              <a:gd name="T5" fmla="*/ 8 h 64"/>
              <a:gd name="T6" fmla="*/ 39 w 192"/>
              <a:gd name="T7" fmla="*/ 8 h 64"/>
              <a:gd name="T8" fmla="*/ 39 w 192"/>
              <a:gd name="T9" fmla="*/ 12 h 64"/>
              <a:gd name="T10" fmla="*/ 44 w 192"/>
              <a:gd name="T11" fmla="*/ 12 h 64"/>
              <a:gd name="T12" fmla="*/ 44 w 192"/>
              <a:gd name="T13" fmla="*/ 16 h 64"/>
              <a:gd name="T14" fmla="*/ 48 w 192"/>
              <a:gd name="T15" fmla="*/ 12 h 64"/>
              <a:gd name="T16" fmla="*/ 48 w 192"/>
              <a:gd name="T17" fmla="*/ 8 h 64"/>
              <a:gd name="T18" fmla="*/ 44 w 192"/>
              <a:gd name="T19" fmla="*/ 4 h 64"/>
              <a:gd name="T20" fmla="*/ 51 w 192"/>
              <a:gd name="T21" fmla="*/ 0 h 64"/>
              <a:gd name="T22" fmla="*/ 56 w 192"/>
              <a:gd name="T23" fmla="*/ 4 h 64"/>
              <a:gd name="T24" fmla="*/ 51 w 192"/>
              <a:gd name="T25" fmla="*/ 8 h 64"/>
              <a:gd name="T26" fmla="*/ 56 w 192"/>
              <a:gd name="T27" fmla="*/ 8 h 64"/>
              <a:gd name="T28" fmla="*/ 59 w 192"/>
              <a:gd name="T29" fmla="*/ 12 h 64"/>
              <a:gd name="T30" fmla="*/ 63 w 192"/>
              <a:gd name="T31" fmla="*/ 8 h 64"/>
              <a:gd name="T32" fmla="*/ 63 w 192"/>
              <a:gd name="T33" fmla="*/ 4 h 64"/>
              <a:gd name="T34" fmla="*/ 75 w 192"/>
              <a:gd name="T35" fmla="*/ 8 h 64"/>
              <a:gd name="T36" fmla="*/ 83 w 192"/>
              <a:gd name="T37" fmla="*/ 8 h 64"/>
              <a:gd name="T38" fmla="*/ 91 w 192"/>
              <a:gd name="T39" fmla="*/ 8 h 64"/>
              <a:gd name="T40" fmla="*/ 95 w 192"/>
              <a:gd name="T41" fmla="*/ 12 h 64"/>
              <a:gd name="T42" fmla="*/ 91 w 192"/>
              <a:gd name="T43" fmla="*/ 12 h 64"/>
              <a:gd name="T44" fmla="*/ 91 w 192"/>
              <a:gd name="T45" fmla="*/ 20 h 64"/>
              <a:gd name="T46" fmla="*/ 87 w 192"/>
              <a:gd name="T47" fmla="*/ 20 h 64"/>
              <a:gd name="T48" fmla="*/ 83 w 192"/>
              <a:gd name="T49" fmla="*/ 24 h 64"/>
              <a:gd name="T50" fmla="*/ 79 w 192"/>
              <a:gd name="T51" fmla="*/ 27 h 64"/>
              <a:gd name="T52" fmla="*/ 71 w 192"/>
              <a:gd name="T53" fmla="*/ 32 h 64"/>
              <a:gd name="T54" fmla="*/ 63 w 192"/>
              <a:gd name="T55" fmla="*/ 27 h 64"/>
              <a:gd name="T56" fmla="*/ 56 w 192"/>
              <a:gd name="T57" fmla="*/ 27 h 64"/>
              <a:gd name="T58" fmla="*/ 44 w 192"/>
              <a:gd name="T59" fmla="*/ 27 h 64"/>
              <a:gd name="T60" fmla="*/ 27 w 192"/>
              <a:gd name="T61" fmla="*/ 27 h 64"/>
              <a:gd name="T62" fmla="*/ 24 w 192"/>
              <a:gd name="T63" fmla="*/ 27 h 64"/>
              <a:gd name="T64" fmla="*/ 16 w 192"/>
              <a:gd name="T65" fmla="*/ 24 h 64"/>
              <a:gd name="T66" fmla="*/ 20 w 192"/>
              <a:gd name="T67" fmla="*/ 24 h 64"/>
              <a:gd name="T68" fmla="*/ 27 w 192"/>
              <a:gd name="T69" fmla="*/ 24 h 64"/>
              <a:gd name="T70" fmla="*/ 32 w 192"/>
              <a:gd name="T71" fmla="*/ 24 h 64"/>
              <a:gd name="T72" fmla="*/ 32 w 192"/>
              <a:gd name="T73" fmla="*/ 20 h 64"/>
              <a:gd name="T74" fmla="*/ 39 w 192"/>
              <a:gd name="T75" fmla="*/ 20 h 64"/>
              <a:gd name="T76" fmla="*/ 36 w 192"/>
              <a:gd name="T77" fmla="*/ 16 h 64"/>
              <a:gd name="T78" fmla="*/ 24 w 192"/>
              <a:gd name="T79" fmla="*/ 20 h 64"/>
              <a:gd name="T80" fmla="*/ 12 w 192"/>
              <a:gd name="T81" fmla="*/ 20 h 64"/>
              <a:gd name="T82" fmla="*/ 8 w 192"/>
              <a:gd name="T83" fmla="*/ 20 h 64"/>
              <a:gd name="T84" fmla="*/ 4 w 192"/>
              <a:gd name="T85" fmla="*/ 16 h 64"/>
              <a:gd name="T86" fmla="*/ 12 w 192"/>
              <a:gd name="T87" fmla="*/ 12 h 64"/>
              <a:gd name="T88" fmla="*/ 4 w 192"/>
              <a:gd name="T89" fmla="*/ 12 h 64"/>
              <a:gd name="T90" fmla="*/ 0 w 192"/>
              <a:gd name="T91" fmla="*/ 8 h 64"/>
              <a:gd name="T92" fmla="*/ 8 w 192"/>
              <a:gd name="T93" fmla="*/ 8 h 64"/>
              <a:gd name="T94" fmla="*/ 12 w 192"/>
              <a:gd name="T95" fmla="*/ 8 h 64"/>
              <a:gd name="T96" fmla="*/ 16 w 192"/>
              <a:gd name="T97" fmla="*/ 12 h 64"/>
              <a:gd name="T98" fmla="*/ 16 w 192"/>
              <a:gd name="T99" fmla="*/ 8 h 64"/>
              <a:gd name="T100" fmla="*/ 12 w 192"/>
              <a:gd name="T101" fmla="*/ 8 h 64"/>
              <a:gd name="T102" fmla="*/ 12 w 192"/>
              <a:gd name="T103" fmla="*/ 4 h 64"/>
              <a:gd name="T104" fmla="*/ 16 w 192"/>
              <a:gd name="T105" fmla="*/ 4 h 64"/>
              <a:gd name="T106" fmla="*/ 20 w 192"/>
              <a:gd name="T107" fmla="*/ 8 h 64"/>
              <a:gd name="T108" fmla="*/ 24 w 192"/>
              <a:gd name="T109" fmla="*/ 4 h 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2"/>
              <a:gd name="T166" fmla="*/ 0 h 64"/>
              <a:gd name="T167" fmla="*/ 192 w 192"/>
              <a:gd name="T168" fmla="*/ 64 h 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2" h="64">
                <a:moveTo>
                  <a:pt x="48" y="8"/>
                </a:moveTo>
                <a:lnTo>
                  <a:pt x="56" y="8"/>
                </a:lnTo>
                <a:lnTo>
                  <a:pt x="56" y="16"/>
                </a:lnTo>
                <a:lnTo>
                  <a:pt x="80" y="16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24"/>
                </a:lnTo>
                <a:lnTo>
                  <a:pt x="96" y="16"/>
                </a:lnTo>
                <a:lnTo>
                  <a:pt x="88" y="8"/>
                </a:lnTo>
                <a:lnTo>
                  <a:pt x="104" y="0"/>
                </a:lnTo>
                <a:lnTo>
                  <a:pt x="112" y="8"/>
                </a:lnTo>
                <a:lnTo>
                  <a:pt x="104" y="16"/>
                </a:lnTo>
                <a:lnTo>
                  <a:pt x="112" y="16"/>
                </a:lnTo>
                <a:lnTo>
                  <a:pt x="120" y="24"/>
                </a:lnTo>
                <a:lnTo>
                  <a:pt x="128" y="16"/>
                </a:lnTo>
                <a:lnTo>
                  <a:pt x="128" y="8"/>
                </a:lnTo>
                <a:lnTo>
                  <a:pt x="152" y="16"/>
                </a:lnTo>
                <a:lnTo>
                  <a:pt x="168" y="16"/>
                </a:lnTo>
                <a:lnTo>
                  <a:pt x="184" y="16"/>
                </a:lnTo>
                <a:lnTo>
                  <a:pt x="192" y="24"/>
                </a:lnTo>
                <a:lnTo>
                  <a:pt x="184" y="24"/>
                </a:lnTo>
                <a:lnTo>
                  <a:pt x="184" y="40"/>
                </a:lnTo>
                <a:lnTo>
                  <a:pt x="176" y="40"/>
                </a:lnTo>
                <a:lnTo>
                  <a:pt x="168" y="48"/>
                </a:lnTo>
                <a:lnTo>
                  <a:pt x="160" y="56"/>
                </a:lnTo>
                <a:lnTo>
                  <a:pt x="144" y="64"/>
                </a:lnTo>
                <a:lnTo>
                  <a:pt x="128" y="56"/>
                </a:lnTo>
                <a:lnTo>
                  <a:pt x="112" y="56"/>
                </a:lnTo>
                <a:lnTo>
                  <a:pt x="88" y="56"/>
                </a:lnTo>
                <a:lnTo>
                  <a:pt x="56" y="56"/>
                </a:lnTo>
                <a:lnTo>
                  <a:pt x="48" y="56"/>
                </a:lnTo>
                <a:lnTo>
                  <a:pt x="32" y="48"/>
                </a:lnTo>
                <a:lnTo>
                  <a:pt x="40" y="48"/>
                </a:lnTo>
                <a:lnTo>
                  <a:pt x="56" y="48"/>
                </a:lnTo>
                <a:lnTo>
                  <a:pt x="64" y="48"/>
                </a:lnTo>
                <a:lnTo>
                  <a:pt x="64" y="40"/>
                </a:lnTo>
                <a:lnTo>
                  <a:pt x="80" y="40"/>
                </a:lnTo>
                <a:lnTo>
                  <a:pt x="72" y="32"/>
                </a:lnTo>
                <a:lnTo>
                  <a:pt x="48" y="40"/>
                </a:lnTo>
                <a:lnTo>
                  <a:pt x="24" y="40"/>
                </a:lnTo>
                <a:lnTo>
                  <a:pt x="16" y="40"/>
                </a:lnTo>
                <a:lnTo>
                  <a:pt x="8" y="32"/>
                </a:lnTo>
                <a:lnTo>
                  <a:pt x="24" y="24"/>
                </a:lnTo>
                <a:lnTo>
                  <a:pt x="8" y="24"/>
                </a:lnTo>
                <a:lnTo>
                  <a:pt x="0" y="16"/>
                </a:lnTo>
                <a:lnTo>
                  <a:pt x="16" y="16"/>
                </a:lnTo>
                <a:lnTo>
                  <a:pt x="24" y="16"/>
                </a:lnTo>
                <a:lnTo>
                  <a:pt x="32" y="24"/>
                </a:lnTo>
                <a:lnTo>
                  <a:pt x="32" y="16"/>
                </a:lnTo>
                <a:lnTo>
                  <a:pt x="24" y="16"/>
                </a:lnTo>
                <a:lnTo>
                  <a:pt x="24" y="8"/>
                </a:lnTo>
                <a:lnTo>
                  <a:pt x="32" y="8"/>
                </a:lnTo>
                <a:lnTo>
                  <a:pt x="40" y="16"/>
                </a:lnTo>
                <a:lnTo>
                  <a:pt x="4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3" name="Freeform 188"/>
          <p:cNvSpPr>
            <a:spLocks/>
          </p:cNvSpPr>
          <p:nvPr/>
        </p:nvSpPr>
        <p:spPr bwMode="auto">
          <a:xfrm>
            <a:off x="4540250" y="1843088"/>
            <a:ext cx="241300" cy="168275"/>
          </a:xfrm>
          <a:custGeom>
            <a:avLst/>
            <a:gdLst>
              <a:gd name="T0" fmla="*/ 91 w 216"/>
              <a:gd name="T1" fmla="*/ 23 h 152"/>
              <a:gd name="T2" fmla="*/ 107 w 216"/>
              <a:gd name="T3" fmla="*/ 31 h 152"/>
              <a:gd name="T4" fmla="*/ 83 w 216"/>
              <a:gd name="T5" fmla="*/ 39 h 152"/>
              <a:gd name="T6" fmla="*/ 80 w 216"/>
              <a:gd name="T7" fmla="*/ 51 h 152"/>
              <a:gd name="T8" fmla="*/ 68 w 216"/>
              <a:gd name="T9" fmla="*/ 66 h 152"/>
              <a:gd name="T10" fmla="*/ 51 w 216"/>
              <a:gd name="T11" fmla="*/ 70 h 152"/>
              <a:gd name="T12" fmla="*/ 48 w 216"/>
              <a:gd name="T13" fmla="*/ 66 h 152"/>
              <a:gd name="T14" fmla="*/ 36 w 216"/>
              <a:gd name="T15" fmla="*/ 62 h 152"/>
              <a:gd name="T16" fmla="*/ 32 w 216"/>
              <a:gd name="T17" fmla="*/ 54 h 152"/>
              <a:gd name="T18" fmla="*/ 48 w 216"/>
              <a:gd name="T19" fmla="*/ 59 h 152"/>
              <a:gd name="T20" fmla="*/ 44 w 216"/>
              <a:gd name="T21" fmla="*/ 54 h 152"/>
              <a:gd name="T22" fmla="*/ 59 w 216"/>
              <a:gd name="T23" fmla="*/ 51 h 152"/>
              <a:gd name="T24" fmla="*/ 44 w 216"/>
              <a:gd name="T25" fmla="*/ 51 h 152"/>
              <a:gd name="T26" fmla="*/ 32 w 216"/>
              <a:gd name="T27" fmla="*/ 54 h 152"/>
              <a:gd name="T28" fmla="*/ 27 w 216"/>
              <a:gd name="T29" fmla="*/ 47 h 152"/>
              <a:gd name="T30" fmla="*/ 44 w 216"/>
              <a:gd name="T31" fmla="*/ 43 h 152"/>
              <a:gd name="T32" fmla="*/ 56 w 216"/>
              <a:gd name="T33" fmla="*/ 39 h 152"/>
              <a:gd name="T34" fmla="*/ 56 w 216"/>
              <a:gd name="T35" fmla="*/ 39 h 152"/>
              <a:gd name="T36" fmla="*/ 59 w 216"/>
              <a:gd name="T37" fmla="*/ 31 h 152"/>
              <a:gd name="T38" fmla="*/ 48 w 216"/>
              <a:gd name="T39" fmla="*/ 35 h 152"/>
              <a:gd name="T40" fmla="*/ 39 w 216"/>
              <a:gd name="T41" fmla="*/ 31 h 152"/>
              <a:gd name="T42" fmla="*/ 39 w 216"/>
              <a:gd name="T43" fmla="*/ 39 h 152"/>
              <a:gd name="T44" fmla="*/ 20 w 216"/>
              <a:gd name="T45" fmla="*/ 43 h 152"/>
              <a:gd name="T46" fmla="*/ 16 w 216"/>
              <a:gd name="T47" fmla="*/ 35 h 152"/>
              <a:gd name="T48" fmla="*/ 12 w 216"/>
              <a:gd name="T49" fmla="*/ 35 h 152"/>
              <a:gd name="T50" fmla="*/ 8 w 216"/>
              <a:gd name="T51" fmla="*/ 27 h 152"/>
              <a:gd name="T52" fmla="*/ 8 w 216"/>
              <a:gd name="T53" fmla="*/ 20 h 152"/>
              <a:gd name="T54" fmla="*/ 4 w 216"/>
              <a:gd name="T55" fmla="*/ 23 h 152"/>
              <a:gd name="T56" fmla="*/ 0 w 216"/>
              <a:gd name="T57" fmla="*/ 20 h 152"/>
              <a:gd name="T58" fmla="*/ 4 w 216"/>
              <a:gd name="T59" fmla="*/ 8 h 152"/>
              <a:gd name="T60" fmla="*/ 8 w 216"/>
              <a:gd name="T61" fmla="*/ 8 h 152"/>
              <a:gd name="T62" fmla="*/ 27 w 216"/>
              <a:gd name="T63" fmla="*/ 8 h 152"/>
              <a:gd name="T64" fmla="*/ 27 w 216"/>
              <a:gd name="T65" fmla="*/ 12 h 152"/>
              <a:gd name="T66" fmla="*/ 24 w 216"/>
              <a:gd name="T67" fmla="*/ 15 h 152"/>
              <a:gd name="T68" fmla="*/ 36 w 216"/>
              <a:gd name="T69" fmla="*/ 20 h 152"/>
              <a:gd name="T70" fmla="*/ 36 w 216"/>
              <a:gd name="T71" fmla="*/ 8 h 152"/>
              <a:gd name="T72" fmla="*/ 44 w 216"/>
              <a:gd name="T73" fmla="*/ 15 h 152"/>
              <a:gd name="T74" fmla="*/ 51 w 216"/>
              <a:gd name="T75" fmla="*/ 23 h 152"/>
              <a:gd name="T76" fmla="*/ 56 w 216"/>
              <a:gd name="T77" fmla="*/ 23 h 152"/>
              <a:gd name="T78" fmla="*/ 48 w 216"/>
              <a:gd name="T79" fmla="*/ 4 h 152"/>
              <a:gd name="T80" fmla="*/ 59 w 216"/>
              <a:gd name="T81" fmla="*/ 0 h 152"/>
              <a:gd name="T82" fmla="*/ 71 w 216"/>
              <a:gd name="T83" fmla="*/ 8 h 152"/>
              <a:gd name="T84" fmla="*/ 75 w 216"/>
              <a:gd name="T85" fmla="*/ 12 h 152"/>
              <a:gd name="T86" fmla="*/ 80 w 216"/>
              <a:gd name="T87" fmla="*/ 20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6"/>
              <a:gd name="T133" fmla="*/ 0 h 152"/>
              <a:gd name="T134" fmla="*/ 216 w 216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6" h="152">
                <a:moveTo>
                  <a:pt x="168" y="40"/>
                </a:moveTo>
                <a:lnTo>
                  <a:pt x="176" y="48"/>
                </a:lnTo>
                <a:lnTo>
                  <a:pt x="184" y="48"/>
                </a:lnTo>
                <a:lnTo>
                  <a:pt x="192" y="56"/>
                </a:lnTo>
                <a:lnTo>
                  <a:pt x="216" y="56"/>
                </a:lnTo>
                <a:lnTo>
                  <a:pt x="216" y="64"/>
                </a:lnTo>
                <a:lnTo>
                  <a:pt x="200" y="64"/>
                </a:lnTo>
                <a:lnTo>
                  <a:pt x="176" y="72"/>
                </a:lnTo>
                <a:lnTo>
                  <a:pt x="168" y="80"/>
                </a:lnTo>
                <a:lnTo>
                  <a:pt x="168" y="88"/>
                </a:lnTo>
                <a:lnTo>
                  <a:pt x="152" y="96"/>
                </a:lnTo>
                <a:lnTo>
                  <a:pt x="160" y="104"/>
                </a:lnTo>
                <a:lnTo>
                  <a:pt x="152" y="112"/>
                </a:lnTo>
                <a:lnTo>
                  <a:pt x="136" y="120"/>
                </a:lnTo>
                <a:lnTo>
                  <a:pt x="136" y="136"/>
                </a:lnTo>
                <a:lnTo>
                  <a:pt x="128" y="136"/>
                </a:lnTo>
                <a:lnTo>
                  <a:pt x="120" y="152"/>
                </a:lnTo>
                <a:lnTo>
                  <a:pt x="104" y="144"/>
                </a:lnTo>
                <a:lnTo>
                  <a:pt x="112" y="144"/>
                </a:lnTo>
                <a:lnTo>
                  <a:pt x="104" y="136"/>
                </a:lnTo>
                <a:lnTo>
                  <a:pt x="96" y="136"/>
                </a:lnTo>
                <a:lnTo>
                  <a:pt x="96" y="144"/>
                </a:lnTo>
                <a:lnTo>
                  <a:pt x="88" y="136"/>
                </a:lnTo>
                <a:lnTo>
                  <a:pt x="72" y="128"/>
                </a:lnTo>
                <a:lnTo>
                  <a:pt x="72" y="120"/>
                </a:lnTo>
                <a:lnTo>
                  <a:pt x="56" y="120"/>
                </a:lnTo>
                <a:lnTo>
                  <a:pt x="64" y="112"/>
                </a:lnTo>
                <a:lnTo>
                  <a:pt x="72" y="112"/>
                </a:lnTo>
                <a:lnTo>
                  <a:pt x="80" y="112"/>
                </a:lnTo>
                <a:lnTo>
                  <a:pt x="96" y="120"/>
                </a:lnTo>
                <a:lnTo>
                  <a:pt x="96" y="112"/>
                </a:lnTo>
                <a:lnTo>
                  <a:pt x="80" y="112"/>
                </a:lnTo>
                <a:lnTo>
                  <a:pt x="88" y="112"/>
                </a:lnTo>
                <a:lnTo>
                  <a:pt x="96" y="112"/>
                </a:lnTo>
                <a:lnTo>
                  <a:pt x="104" y="104"/>
                </a:lnTo>
                <a:lnTo>
                  <a:pt x="120" y="104"/>
                </a:lnTo>
                <a:lnTo>
                  <a:pt x="112" y="96"/>
                </a:lnTo>
                <a:lnTo>
                  <a:pt x="104" y="104"/>
                </a:lnTo>
                <a:lnTo>
                  <a:pt x="88" y="104"/>
                </a:lnTo>
                <a:lnTo>
                  <a:pt x="80" y="104"/>
                </a:lnTo>
                <a:lnTo>
                  <a:pt x="72" y="104"/>
                </a:lnTo>
                <a:lnTo>
                  <a:pt x="64" y="112"/>
                </a:lnTo>
                <a:lnTo>
                  <a:pt x="56" y="104"/>
                </a:lnTo>
                <a:lnTo>
                  <a:pt x="64" y="104"/>
                </a:lnTo>
                <a:lnTo>
                  <a:pt x="56" y="96"/>
                </a:lnTo>
                <a:lnTo>
                  <a:pt x="72" y="96"/>
                </a:lnTo>
                <a:lnTo>
                  <a:pt x="80" y="88"/>
                </a:lnTo>
                <a:lnTo>
                  <a:pt x="88" y="88"/>
                </a:lnTo>
                <a:lnTo>
                  <a:pt x="88" y="80"/>
                </a:lnTo>
                <a:lnTo>
                  <a:pt x="96" y="80"/>
                </a:lnTo>
                <a:lnTo>
                  <a:pt x="112" y="80"/>
                </a:lnTo>
                <a:lnTo>
                  <a:pt x="128" y="80"/>
                </a:lnTo>
                <a:lnTo>
                  <a:pt x="120" y="80"/>
                </a:lnTo>
                <a:lnTo>
                  <a:pt x="112" y="80"/>
                </a:lnTo>
                <a:lnTo>
                  <a:pt x="104" y="80"/>
                </a:lnTo>
                <a:lnTo>
                  <a:pt x="120" y="72"/>
                </a:lnTo>
                <a:lnTo>
                  <a:pt x="120" y="64"/>
                </a:lnTo>
                <a:lnTo>
                  <a:pt x="112" y="72"/>
                </a:lnTo>
                <a:lnTo>
                  <a:pt x="104" y="72"/>
                </a:lnTo>
                <a:lnTo>
                  <a:pt x="96" y="72"/>
                </a:lnTo>
                <a:lnTo>
                  <a:pt x="96" y="64"/>
                </a:lnTo>
                <a:lnTo>
                  <a:pt x="88" y="64"/>
                </a:lnTo>
                <a:lnTo>
                  <a:pt x="80" y="64"/>
                </a:lnTo>
                <a:lnTo>
                  <a:pt x="72" y="64"/>
                </a:lnTo>
                <a:lnTo>
                  <a:pt x="80" y="72"/>
                </a:lnTo>
                <a:lnTo>
                  <a:pt x="80" y="80"/>
                </a:lnTo>
                <a:lnTo>
                  <a:pt x="72" y="80"/>
                </a:lnTo>
                <a:lnTo>
                  <a:pt x="56" y="88"/>
                </a:lnTo>
                <a:lnTo>
                  <a:pt x="40" y="88"/>
                </a:lnTo>
                <a:lnTo>
                  <a:pt x="40" y="80"/>
                </a:lnTo>
                <a:lnTo>
                  <a:pt x="32" y="80"/>
                </a:lnTo>
                <a:lnTo>
                  <a:pt x="32" y="72"/>
                </a:lnTo>
                <a:lnTo>
                  <a:pt x="48" y="72"/>
                </a:lnTo>
                <a:lnTo>
                  <a:pt x="32" y="72"/>
                </a:lnTo>
                <a:lnTo>
                  <a:pt x="24" y="72"/>
                </a:lnTo>
                <a:lnTo>
                  <a:pt x="16" y="64"/>
                </a:lnTo>
                <a:lnTo>
                  <a:pt x="24" y="64"/>
                </a:lnTo>
                <a:lnTo>
                  <a:pt x="16" y="56"/>
                </a:lnTo>
                <a:lnTo>
                  <a:pt x="24" y="56"/>
                </a:lnTo>
                <a:lnTo>
                  <a:pt x="24" y="48"/>
                </a:lnTo>
                <a:lnTo>
                  <a:pt x="16" y="40"/>
                </a:lnTo>
                <a:lnTo>
                  <a:pt x="24" y="40"/>
                </a:lnTo>
                <a:lnTo>
                  <a:pt x="16" y="40"/>
                </a:lnTo>
                <a:lnTo>
                  <a:pt x="8" y="48"/>
                </a:lnTo>
                <a:lnTo>
                  <a:pt x="0" y="48"/>
                </a:lnTo>
                <a:lnTo>
                  <a:pt x="8" y="40"/>
                </a:lnTo>
                <a:lnTo>
                  <a:pt x="0" y="40"/>
                </a:lnTo>
                <a:lnTo>
                  <a:pt x="0" y="24"/>
                </a:lnTo>
                <a:lnTo>
                  <a:pt x="8" y="24"/>
                </a:lnTo>
                <a:lnTo>
                  <a:pt x="8" y="16"/>
                </a:lnTo>
                <a:lnTo>
                  <a:pt x="0" y="16"/>
                </a:lnTo>
                <a:lnTo>
                  <a:pt x="8" y="16"/>
                </a:lnTo>
                <a:lnTo>
                  <a:pt x="16" y="16"/>
                </a:lnTo>
                <a:lnTo>
                  <a:pt x="24" y="16"/>
                </a:lnTo>
                <a:lnTo>
                  <a:pt x="48" y="16"/>
                </a:lnTo>
                <a:lnTo>
                  <a:pt x="56" y="16"/>
                </a:lnTo>
                <a:lnTo>
                  <a:pt x="64" y="16"/>
                </a:lnTo>
                <a:lnTo>
                  <a:pt x="56" y="16"/>
                </a:lnTo>
                <a:lnTo>
                  <a:pt x="56" y="24"/>
                </a:lnTo>
                <a:lnTo>
                  <a:pt x="32" y="24"/>
                </a:lnTo>
                <a:lnTo>
                  <a:pt x="48" y="24"/>
                </a:lnTo>
                <a:lnTo>
                  <a:pt x="48" y="32"/>
                </a:lnTo>
                <a:lnTo>
                  <a:pt x="56" y="32"/>
                </a:lnTo>
                <a:lnTo>
                  <a:pt x="56" y="40"/>
                </a:lnTo>
                <a:lnTo>
                  <a:pt x="72" y="40"/>
                </a:lnTo>
                <a:lnTo>
                  <a:pt x="64" y="32"/>
                </a:lnTo>
                <a:lnTo>
                  <a:pt x="64" y="24"/>
                </a:lnTo>
                <a:lnTo>
                  <a:pt x="72" y="16"/>
                </a:lnTo>
                <a:lnTo>
                  <a:pt x="80" y="16"/>
                </a:lnTo>
                <a:lnTo>
                  <a:pt x="88" y="24"/>
                </a:lnTo>
                <a:lnTo>
                  <a:pt x="88" y="32"/>
                </a:lnTo>
                <a:lnTo>
                  <a:pt x="96" y="32"/>
                </a:lnTo>
                <a:lnTo>
                  <a:pt x="96" y="48"/>
                </a:lnTo>
                <a:lnTo>
                  <a:pt x="104" y="48"/>
                </a:lnTo>
                <a:lnTo>
                  <a:pt x="104" y="56"/>
                </a:lnTo>
                <a:lnTo>
                  <a:pt x="112" y="56"/>
                </a:lnTo>
                <a:lnTo>
                  <a:pt x="112" y="48"/>
                </a:lnTo>
                <a:lnTo>
                  <a:pt x="104" y="40"/>
                </a:lnTo>
                <a:lnTo>
                  <a:pt x="104" y="24"/>
                </a:lnTo>
                <a:lnTo>
                  <a:pt x="96" y="8"/>
                </a:lnTo>
                <a:lnTo>
                  <a:pt x="104" y="8"/>
                </a:lnTo>
                <a:lnTo>
                  <a:pt x="112" y="0"/>
                </a:lnTo>
                <a:lnTo>
                  <a:pt x="120" y="0"/>
                </a:lnTo>
                <a:lnTo>
                  <a:pt x="120" y="8"/>
                </a:lnTo>
                <a:lnTo>
                  <a:pt x="136" y="8"/>
                </a:lnTo>
                <a:lnTo>
                  <a:pt x="144" y="16"/>
                </a:lnTo>
                <a:lnTo>
                  <a:pt x="136" y="24"/>
                </a:lnTo>
                <a:lnTo>
                  <a:pt x="144" y="32"/>
                </a:lnTo>
                <a:lnTo>
                  <a:pt x="152" y="24"/>
                </a:lnTo>
                <a:lnTo>
                  <a:pt x="160" y="24"/>
                </a:lnTo>
                <a:lnTo>
                  <a:pt x="160" y="32"/>
                </a:lnTo>
                <a:lnTo>
                  <a:pt x="160" y="40"/>
                </a:lnTo>
                <a:lnTo>
                  <a:pt x="168" y="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4" name="Freeform 189"/>
          <p:cNvSpPr>
            <a:spLocks/>
          </p:cNvSpPr>
          <p:nvPr/>
        </p:nvSpPr>
        <p:spPr bwMode="auto">
          <a:xfrm>
            <a:off x="4762500" y="1922463"/>
            <a:ext cx="36513" cy="17462"/>
          </a:xfrm>
          <a:custGeom>
            <a:avLst/>
            <a:gdLst>
              <a:gd name="T0" fmla="*/ 17 w 32"/>
              <a:gd name="T1" fmla="*/ 0 h 16"/>
              <a:gd name="T2" fmla="*/ 12 w 32"/>
              <a:gd name="T3" fmla="*/ 0 h 16"/>
              <a:gd name="T4" fmla="*/ 4 w 32"/>
              <a:gd name="T5" fmla="*/ 0 h 16"/>
              <a:gd name="T6" fmla="*/ 0 w 32"/>
              <a:gd name="T7" fmla="*/ 4 h 16"/>
              <a:gd name="T8" fmla="*/ 4 w 32"/>
              <a:gd name="T9" fmla="*/ 8 h 16"/>
              <a:gd name="T10" fmla="*/ 17 w 32"/>
              <a:gd name="T11" fmla="*/ 4 h 16"/>
              <a:gd name="T12" fmla="*/ 17 w 32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16"/>
              <a:gd name="T23" fmla="*/ 32 w 32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16">
                <a:moveTo>
                  <a:pt x="32" y="0"/>
                </a:moveTo>
                <a:lnTo>
                  <a:pt x="24" y="0"/>
                </a:lnTo>
                <a:lnTo>
                  <a:pt x="8" y="0"/>
                </a:lnTo>
                <a:lnTo>
                  <a:pt x="0" y="8"/>
                </a:lnTo>
                <a:lnTo>
                  <a:pt x="8" y="16"/>
                </a:lnTo>
                <a:lnTo>
                  <a:pt x="32" y="8"/>
                </a:lnTo>
                <a:lnTo>
                  <a:pt x="32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5" name="Freeform 190"/>
          <p:cNvSpPr>
            <a:spLocks/>
          </p:cNvSpPr>
          <p:nvPr/>
        </p:nvSpPr>
        <p:spPr bwMode="auto">
          <a:xfrm>
            <a:off x="4772025" y="1939925"/>
            <a:ext cx="88900" cy="46038"/>
          </a:xfrm>
          <a:custGeom>
            <a:avLst/>
            <a:gdLst>
              <a:gd name="T0" fmla="*/ 20 w 80"/>
              <a:gd name="T1" fmla="*/ 0 h 40"/>
              <a:gd name="T2" fmla="*/ 15 w 80"/>
              <a:gd name="T3" fmla="*/ 0 h 40"/>
              <a:gd name="T4" fmla="*/ 8 w 80"/>
              <a:gd name="T5" fmla="*/ 0 h 40"/>
              <a:gd name="T6" fmla="*/ 4 w 80"/>
              <a:gd name="T7" fmla="*/ 0 h 40"/>
              <a:gd name="T8" fmla="*/ 0 w 80"/>
              <a:gd name="T9" fmla="*/ 0 h 40"/>
              <a:gd name="T10" fmla="*/ 0 w 80"/>
              <a:gd name="T11" fmla="*/ 4 h 40"/>
              <a:gd name="T12" fmla="*/ 8 w 80"/>
              <a:gd name="T13" fmla="*/ 4 h 40"/>
              <a:gd name="T14" fmla="*/ 4 w 80"/>
              <a:gd name="T15" fmla="*/ 9 h 40"/>
              <a:gd name="T16" fmla="*/ 4 w 80"/>
              <a:gd name="T17" fmla="*/ 12 h 40"/>
              <a:gd name="T18" fmla="*/ 0 w 80"/>
              <a:gd name="T19" fmla="*/ 17 h 40"/>
              <a:gd name="T20" fmla="*/ 12 w 80"/>
              <a:gd name="T21" fmla="*/ 17 h 40"/>
              <a:gd name="T22" fmla="*/ 20 w 80"/>
              <a:gd name="T23" fmla="*/ 17 h 40"/>
              <a:gd name="T24" fmla="*/ 15 w 80"/>
              <a:gd name="T25" fmla="*/ 17 h 40"/>
              <a:gd name="T26" fmla="*/ 15 w 80"/>
              <a:gd name="T27" fmla="*/ 21 h 40"/>
              <a:gd name="T28" fmla="*/ 24 w 80"/>
              <a:gd name="T29" fmla="*/ 21 h 40"/>
              <a:gd name="T30" fmla="*/ 27 w 80"/>
              <a:gd name="T31" fmla="*/ 17 h 40"/>
              <a:gd name="T32" fmla="*/ 27 w 80"/>
              <a:gd name="T33" fmla="*/ 12 h 40"/>
              <a:gd name="T34" fmla="*/ 31 w 80"/>
              <a:gd name="T35" fmla="*/ 12 h 40"/>
              <a:gd name="T36" fmla="*/ 39 w 80"/>
              <a:gd name="T37" fmla="*/ 12 h 40"/>
              <a:gd name="T38" fmla="*/ 39 w 80"/>
              <a:gd name="T39" fmla="*/ 9 h 40"/>
              <a:gd name="T40" fmla="*/ 31 w 80"/>
              <a:gd name="T41" fmla="*/ 9 h 40"/>
              <a:gd name="T42" fmla="*/ 27 w 80"/>
              <a:gd name="T43" fmla="*/ 9 h 40"/>
              <a:gd name="T44" fmla="*/ 24 w 80"/>
              <a:gd name="T45" fmla="*/ 4 h 40"/>
              <a:gd name="T46" fmla="*/ 20 w 80"/>
              <a:gd name="T47" fmla="*/ 4 h 40"/>
              <a:gd name="T48" fmla="*/ 24 w 80"/>
              <a:gd name="T49" fmla="*/ 0 h 40"/>
              <a:gd name="T50" fmla="*/ 20 w 80"/>
              <a:gd name="T51" fmla="*/ 0 h 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0"/>
              <a:gd name="T79" fmla="*/ 0 h 40"/>
              <a:gd name="T80" fmla="*/ 80 w 80"/>
              <a:gd name="T81" fmla="*/ 40 h 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0" h="40">
                <a:moveTo>
                  <a:pt x="40" y="0"/>
                </a:moveTo>
                <a:lnTo>
                  <a:pt x="32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16" y="8"/>
                </a:lnTo>
                <a:lnTo>
                  <a:pt x="8" y="16"/>
                </a:lnTo>
                <a:lnTo>
                  <a:pt x="8" y="24"/>
                </a:lnTo>
                <a:lnTo>
                  <a:pt x="0" y="32"/>
                </a:lnTo>
                <a:lnTo>
                  <a:pt x="24" y="32"/>
                </a:lnTo>
                <a:lnTo>
                  <a:pt x="40" y="32"/>
                </a:lnTo>
                <a:lnTo>
                  <a:pt x="32" y="32"/>
                </a:lnTo>
                <a:lnTo>
                  <a:pt x="32" y="40"/>
                </a:lnTo>
                <a:lnTo>
                  <a:pt x="48" y="40"/>
                </a:lnTo>
                <a:lnTo>
                  <a:pt x="56" y="32"/>
                </a:lnTo>
                <a:lnTo>
                  <a:pt x="56" y="24"/>
                </a:lnTo>
                <a:lnTo>
                  <a:pt x="64" y="24"/>
                </a:lnTo>
                <a:lnTo>
                  <a:pt x="80" y="24"/>
                </a:lnTo>
                <a:lnTo>
                  <a:pt x="80" y="16"/>
                </a:lnTo>
                <a:lnTo>
                  <a:pt x="64" y="16"/>
                </a:lnTo>
                <a:lnTo>
                  <a:pt x="56" y="16"/>
                </a:lnTo>
                <a:lnTo>
                  <a:pt x="48" y="8"/>
                </a:lnTo>
                <a:lnTo>
                  <a:pt x="40" y="8"/>
                </a:lnTo>
                <a:lnTo>
                  <a:pt x="48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6" name="Freeform 191"/>
          <p:cNvSpPr>
            <a:spLocks/>
          </p:cNvSpPr>
          <p:nvPr/>
        </p:nvSpPr>
        <p:spPr bwMode="auto">
          <a:xfrm>
            <a:off x="4530725" y="1905000"/>
            <a:ext cx="44450" cy="34925"/>
          </a:xfrm>
          <a:custGeom>
            <a:avLst/>
            <a:gdLst>
              <a:gd name="T0" fmla="*/ 4 w 40"/>
              <a:gd name="T1" fmla="*/ 8 h 32"/>
              <a:gd name="T2" fmla="*/ 4 w 40"/>
              <a:gd name="T3" fmla="*/ 4 h 32"/>
              <a:gd name="T4" fmla="*/ 0 w 40"/>
              <a:gd name="T5" fmla="*/ 4 h 32"/>
              <a:gd name="T6" fmla="*/ 4 w 40"/>
              <a:gd name="T7" fmla="*/ 0 h 32"/>
              <a:gd name="T8" fmla="*/ 8 w 40"/>
              <a:gd name="T9" fmla="*/ 4 h 32"/>
              <a:gd name="T10" fmla="*/ 8 w 40"/>
              <a:gd name="T11" fmla="*/ 8 h 32"/>
              <a:gd name="T12" fmla="*/ 15 w 40"/>
              <a:gd name="T13" fmla="*/ 12 h 32"/>
              <a:gd name="T14" fmla="*/ 20 w 40"/>
              <a:gd name="T15" fmla="*/ 12 h 32"/>
              <a:gd name="T16" fmla="*/ 15 w 40"/>
              <a:gd name="T17" fmla="*/ 15 h 32"/>
              <a:gd name="T18" fmla="*/ 12 w 40"/>
              <a:gd name="T19" fmla="*/ 15 h 32"/>
              <a:gd name="T20" fmla="*/ 8 w 40"/>
              <a:gd name="T21" fmla="*/ 12 h 32"/>
              <a:gd name="T22" fmla="*/ 4 w 40"/>
              <a:gd name="T23" fmla="*/ 12 h 32"/>
              <a:gd name="T24" fmla="*/ 4 w 40"/>
              <a:gd name="T25" fmla="*/ 8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8" y="16"/>
                </a:moveTo>
                <a:lnTo>
                  <a:pt x="8" y="8"/>
                </a:ln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16" y="16"/>
                </a:lnTo>
                <a:lnTo>
                  <a:pt x="32" y="24"/>
                </a:lnTo>
                <a:lnTo>
                  <a:pt x="40" y="24"/>
                </a:lnTo>
                <a:lnTo>
                  <a:pt x="32" y="32"/>
                </a:lnTo>
                <a:lnTo>
                  <a:pt x="24" y="32"/>
                </a:lnTo>
                <a:lnTo>
                  <a:pt x="16" y="24"/>
                </a:lnTo>
                <a:lnTo>
                  <a:pt x="8" y="24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7" name="Freeform 192"/>
          <p:cNvSpPr>
            <a:spLocks/>
          </p:cNvSpPr>
          <p:nvPr/>
        </p:nvSpPr>
        <p:spPr bwMode="auto">
          <a:xfrm>
            <a:off x="4799013" y="2833688"/>
            <a:ext cx="26987" cy="26987"/>
          </a:xfrm>
          <a:custGeom>
            <a:avLst/>
            <a:gdLst>
              <a:gd name="T0" fmla="*/ 12 w 24"/>
              <a:gd name="T1" fmla="*/ 4 h 24"/>
              <a:gd name="T2" fmla="*/ 12 w 24"/>
              <a:gd name="T3" fmla="*/ 0 h 24"/>
              <a:gd name="T4" fmla="*/ 8 w 24"/>
              <a:gd name="T5" fmla="*/ 0 h 24"/>
              <a:gd name="T6" fmla="*/ 0 w 24"/>
              <a:gd name="T7" fmla="*/ 4 h 24"/>
              <a:gd name="T8" fmla="*/ 0 w 24"/>
              <a:gd name="T9" fmla="*/ 12 h 24"/>
              <a:gd name="T10" fmla="*/ 4 w 24"/>
              <a:gd name="T11" fmla="*/ 12 h 24"/>
              <a:gd name="T12" fmla="*/ 8 w 24"/>
              <a:gd name="T13" fmla="*/ 8 h 24"/>
              <a:gd name="T14" fmla="*/ 12 w 24"/>
              <a:gd name="T15" fmla="*/ 4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24"/>
              <a:gd name="T26" fmla="*/ 24 w 24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24">
                <a:moveTo>
                  <a:pt x="24" y="8"/>
                </a:moveTo>
                <a:lnTo>
                  <a:pt x="24" y="0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  <a:lnTo>
                  <a:pt x="8" y="24"/>
                </a:lnTo>
                <a:lnTo>
                  <a:pt x="16" y="16"/>
                </a:lnTo>
                <a:lnTo>
                  <a:pt x="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8" name="Freeform 193"/>
          <p:cNvSpPr>
            <a:spLocks/>
          </p:cNvSpPr>
          <p:nvPr/>
        </p:nvSpPr>
        <p:spPr bwMode="auto">
          <a:xfrm>
            <a:off x="4486275" y="2878138"/>
            <a:ext cx="53975" cy="44450"/>
          </a:xfrm>
          <a:custGeom>
            <a:avLst/>
            <a:gdLst>
              <a:gd name="T0" fmla="*/ 0 w 48"/>
              <a:gd name="T1" fmla="*/ 20 h 40"/>
              <a:gd name="T2" fmla="*/ 4 w 48"/>
              <a:gd name="T3" fmla="*/ 15 h 40"/>
              <a:gd name="T4" fmla="*/ 8 w 48"/>
              <a:gd name="T5" fmla="*/ 12 h 40"/>
              <a:gd name="T6" fmla="*/ 12 w 48"/>
              <a:gd name="T7" fmla="*/ 12 h 40"/>
              <a:gd name="T8" fmla="*/ 20 w 48"/>
              <a:gd name="T9" fmla="*/ 8 h 40"/>
              <a:gd name="T10" fmla="*/ 24 w 48"/>
              <a:gd name="T11" fmla="*/ 4 h 40"/>
              <a:gd name="T12" fmla="*/ 24 w 48"/>
              <a:gd name="T13" fmla="*/ 0 h 40"/>
              <a:gd name="T14" fmla="*/ 16 w 48"/>
              <a:gd name="T15" fmla="*/ 0 h 40"/>
              <a:gd name="T16" fmla="*/ 12 w 48"/>
              <a:gd name="T17" fmla="*/ 4 h 40"/>
              <a:gd name="T18" fmla="*/ 8 w 48"/>
              <a:gd name="T19" fmla="*/ 8 h 40"/>
              <a:gd name="T20" fmla="*/ 4 w 48"/>
              <a:gd name="T21" fmla="*/ 8 h 40"/>
              <a:gd name="T22" fmla="*/ 0 w 48"/>
              <a:gd name="T23" fmla="*/ 12 h 40"/>
              <a:gd name="T24" fmla="*/ 0 w 48"/>
              <a:gd name="T25" fmla="*/ 20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40"/>
              <a:gd name="T41" fmla="*/ 48 w 48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40">
                <a:moveTo>
                  <a:pt x="0" y="40"/>
                </a:moveTo>
                <a:lnTo>
                  <a:pt x="8" y="32"/>
                </a:lnTo>
                <a:lnTo>
                  <a:pt x="16" y="24"/>
                </a:lnTo>
                <a:lnTo>
                  <a:pt x="24" y="24"/>
                </a:lnTo>
                <a:lnTo>
                  <a:pt x="40" y="16"/>
                </a:lnTo>
                <a:lnTo>
                  <a:pt x="48" y="8"/>
                </a:lnTo>
                <a:lnTo>
                  <a:pt x="48" y="0"/>
                </a:lnTo>
                <a:lnTo>
                  <a:pt x="32" y="0"/>
                </a:lnTo>
                <a:lnTo>
                  <a:pt x="24" y="8"/>
                </a:lnTo>
                <a:lnTo>
                  <a:pt x="16" y="16"/>
                </a:lnTo>
                <a:lnTo>
                  <a:pt x="8" y="16"/>
                </a:lnTo>
                <a:lnTo>
                  <a:pt x="0" y="24"/>
                </a:lnTo>
                <a:lnTo>
                  <a:pt x="0" y="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89" name="Freeform 194"/>
          <p:cNvSpPr>
            <a:spLocks/>
          </p:cNvSpPr>
          <p:nvPr/>
        </p:nvSpPr>
        <p:spPr bwMode="auto">
          <a:xfrm>
            <a:off x="4156075" y="2843213"/>
            <a:ext cx="177800" cy="330200"/>
          </a:xfrm>
          <a:custGeom>
            <a:avLst/>
            <a:gdLst>
              <a:gd name="T0" fmla="*/ 27 w 160"/>
              <a:gd name="T1" fmla="*/ 0 h 296"/>
              <a:gd name="T2" fmla="*/ 12 w 160"/>
              <a:gd name="T3" fmla="*/ 4 h 296"/>
              <a:gd name="T4" fmla="*/ 4 w 160"/>
              <a:gd name="T5" fmla="*/ 15 h 296"/>
              <a:gd name="T6" fmla="*/ 8 w 160"/>
              <a:gd name="T7" fmla="*/ 24 h 296"/>
              <a:gd name="T8" fmla="*/ 4 w 160"/>
              <a:gd name="T9" fmla="*/ 32 h 296"/>
              <a:gd name="T10" fmla="*/ 4 w 160"/>
              <a:gd name="T11" fmla="*/ 44 h 296"/>
              <a:gd name="T12" fmla="*/ 8 w 160"/>
              <a:gd name="T13" fmla="*/ 36 h 296"/>
              <a:gd name="T14" fmla="*/ 12 w 160"/>
              <a:gd name="T15" fmla="*/ 39 h 296"/>
              <a:gd name="T16" fmla="*/ 8 w 160"/>
              <a:gd name="T17" fmla="*/ 47 h 296"/>
              <a:gd name="T18" fmla="*/ 8 w 160"/>
              <a:gd name="T19" fmla="*/ 59 h 296"/>
              <a:gd name="T20" fmla="*/ 12 w 160"/>
              <a:gd name="T21" fmla="*/ 51 h 296"/>
              <a:gd name="T22" fmla="*/ 15 w 160"/>
              <a:gd name="T23" fmla="*/ 51 h 296"/>
              <a:gd name="T24" fmla="*/ 15 w 160"/>
              <a:gd name="T25" fmla="*/ 59 h 296"/>
              <a:gd name="T26" fmla="*/ 12 w 160"/>
              <a:gd name="T27" fmla="*/ 71 h 296"/>
              <a:gd name="T28" fmla="*/ 24 w 160"/>
              <a:gd name="T29" fmla="*/ 71 h 296"/>
              <a:gd name="T30" fmla="*/ 27 w 160"/>
              <a:gd name="T31" fmla="*/ 75 h 296"/>
              <a:gd name="T32" fmla="*/ 31 w 160"/>
              <a:gd name="T33" fmla="*/ 83 h 296"/>
              <a:gd name="T34" fmla="*/ 35 w 160"/>
              <a:gd name="T35" fmla="*/ 91 h 296"/>
              <a:gd name="T36" fmla="*/ 27 w 160"/>
              <a:gd name="T37" fmla="*/ 95 h 296"/>
              <a:gd name="T38" fmla="*/ 20 w 160"/>
              <a:gd name="T39" fmla="*/ 103 h 296"/>
              <a:gd name="T40" fmla="*/ 20 w 160"/>
              <a:gd name="T41" fmla="*/ 115 h 296"/>
              <a:gd name="T42" fmla="*/ 12 w 160"/>
              <a:gd name="T43" fmla="*/ 119 h 296"/>
              <a:gd name="T44" fmla="*/ 24 w 160"/>
              <a:gd name="T45" fmla="*/ 122 h 296"/>
              <a:gd name="T46" fmla="*/ 31 w 160"/>
              <a:gd name="T47" fmla="*/ 126 h 296"/>
              <a:gd name="T48" fmla="*/ 35 w 160"/>
              <a:gd name="T49" fmla="*/ 122 h 296"/>
              <a:gd name="T50" fmla="*/ 31 w 160"/>
              <a:gd name="T51" fmla="*/ 131 h 296"/>
              <a:gd name="T52" fmla="*/ 24 w 160"/>
              <a:gd name="T53" fmla="*/ 134 h 296"/>
              <a:gd name="T54" fmla="*/ 15 w 160"/>
              <a:gd name="T55" fmla="*/ 138 h 296"/>
              <a:gd name="T56" fmla="*/ 15 w 160"/>
              <a:gd name="T57" fmla="*/ 146 h 296"/>
              <a:gd name="T58" fmla="*/ 31 w 160"/>
              <a:gd name="T59" fmla="*/ 142 h 296"/>
              <a:gd name="T60" fmla="*/ 39 w 160"/>
              <a:gd name="T61" fmla="*/ 138 h 296"/>
              <a:gd name="T62" fmla="*/ 59 w 160"/>
              <a:gd name="T63" fmla="*/ 134 h 296"/>
              <a:gd name="T64" fmla="*/ 74 w 160"/>
              <a:gd name="T65" fmla="*/ 131 h 296"/>
              <a:gd name="T66" fmla="*/ 71 w 160"/>
              <a:gd name="T67" fmla="*/ 126 h 296"/>
              <a:gd name="T68" fmla="*/ 67 w 160"/>
              <a:gd name="T69" fmla="*/ 122 h 296"/>
              <a:gd name="T70" fmla="*/ 74 w 160"/>
              <a:gd name="T71" fmla="*/ 119 h 296"/>
              <a:gd name="T72" fmla="*/ 78 w 160"/>
              <a:gd name="T73" fmla="*/ 103 h 296"/>
              <a:gd name="T74" fmla="*/ 63 w 160"/>
              <a:gd name="T75" fmla="*/ 103 h 296"/>
              <a:gd name="T76" fmla="*/ 63 w 160"/>
              <a:gd name="T77" fmla="*/ 79 h 296"/>
              <a:gd name="T78" fmla="*/ 51 w 160"/>
              <a:gd name="T79" fmla="*/ 71 h 296"/>
              <a:gd name="T80" fmla="*/ 43 w 160"/>
              <a:gd name="T81" fmla="*/ 47 h 296"/>
              <a:gd name="T82" fmla="*/ 35 w 160"/>
              <a:gd name="T83" fmla="*/ 47 h 296"/>
              <a:gd name="T84" fmla="*/ 35 w 160"/>
              <a:gd name="T85" fmla="*/ 44 h 296"/>
              <a:gd name="T86" fmla="*/ 43 w 160"/>
              <a:gd name="T87" fmla="*/ 20 h 296"/>
              <a:gd name="T88" fmla="*/ 35 w 160"/>
              <a:gd name="T89" fmla="*/ 15 h 296"/>
              <a:gd name="T90" fmla="*/ 27 w 160"/>
              <a:gd name="T91" fmla="*/ 8 h 296"/>
              <a:gd name="T92" fmla="*/ 35 w 160"/>
              <a:gd name="T93" fmla="*/ 0 h 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0"/>
              <a:gd name="T142" fmla="*/ 0 h 296"/>
              <a:gd name="T143" fmla="*/ 160 w 160"/>
              <a:gd name="T144" fmla="*/ 296 h 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0" h="296">
                <a:moveTo>
                  <a:pt x="72" y="0"/>
                </a:moveTo>
                <a:lnTo>
                  <a:pt x="56" y="0"/>
                </a:lnTo>
                <a:lnTo>
                  <a:pt x="32" y="0"/>
                </a:lnTo>
                <a:lnTo>
                  <a:pt x="24" y="8"/>
                </a:lnTo>
                <a:lnTo>
                  <a:pt x="24" y="24"/>
                </a:lnTo>
                <a:lnTo>
                  <a:pt x="8" y="32"/>
                </a:lnTo>
                <a:lnTo>
                  <a:pt x="8" y="40"/>
                </a:lnTo>
                <a:lnTo>
                  <a:pt x="16" y="48"/>
                </a:lnTo>
                <a:lnTo>
                  <a:pt x="16" y="56"/>
                </a:lnTo>
                <a:lnTo>
                  <a:pt x="8" y="64"/>
                </a:lnTo>
                <a:lnTo>
                  <a:pt x="0" y="72"/>
                </a:lnTo>
                <a:lnTo>
                  <a:pt x="8" y="88"/>
                </a:lnTo>
                <a:lnTo>
                  <a:pt x="8" y="80"/>
                </a:lnTo>
                <a:lnTo>
                  <a:pt x="16" y="72"/>
                </a:lnTo>
                <a:lnTo>
                  <a:pt x="24" y="72"/>
                </a:lnTo>
                <a:lnTo>
                  <a:pt x="24" y="80"/>
                </a:lnTo>
                <a:lnTo>
                  <a:pt x="16" y="88"/>
                </a:lnTo>
                <a:lnTo>
                  <a:pt x="16" y="96"/>
                </a:lnTo>
                <a:lnTo>
                  <a:pt x="16" y="112"/>
                </a:lnTo>
                <a:lnTo>
                  <a:pt x="16" y="120"/>
                </a:lnTo>
                <a:lnTo>
                  <a:pt x="16" y="112"/>
                </a:lnTo>
                <a:lnTo>
                  <a:pt x="24" y="104"/>
                </a:lnTo>
                <a:lnTo>
                  <a:pt x="32" y="96"/>
                </a:lnTo>
                <a:lnTo>
                  <a:pt x="32" y="104"/>
                </a:lnTo>
                <a:lnTo>
                  <a:pt x="32" y="112"/>
                </a:lnTo>
                <a:lnTo>
                  <a:pt x="32" y="120"/>
                </a:lnTo>
                <a:lnTo>
                  <a:pt x="24" y="128"/>
                </a:lnTo>
                <a:lnTo>
                  <a:pt x="24" y="144"/>
                </a:lnTo>
                <a:lnTo>
                  <a:pt x="32" y="144"/>
                </a:lnTo>
                <a:lnTo>
                  <a:pt x="48" y="144"/>
                </a:lnTo>
                <a:lnTo>
                  <a:pt x="64" y="136"/>
                </a:lnTo>
                <a:lnTo>
                  <a:pt x="56" y="152"/>
                </a:lnTo>
                <a:lnTo>
                  <a:pt x="64" y="160"/>
                </a:lnTo>
                <a:lnTo>
                  <a:pt x="64" y="168"/>
                </a:lnTo>
                <a:lnTo>
                  <a:pt x="72" y="168"/>
                </a:lnTo>
                <a:lnTo>
                  <a:pt x="72" y="184"/>
                </a:lnTo>
                <a:lnTo>
                  <a:pt x="64" y="184"/>
                </a:lnTo>
                <a:lnTo>
                  <a:pt x="56" y="192"/>
                </a:lnTo>
                <a:lnTo>
                  <a:pt x="40" y="192"/>
                </a:lnTo>
                <a:lnTo>
                  <a:pt x="40" y="208"/>
                </a:lnTo>
                <a:lnTo>
                  <a:pt x="48" y="208"/>
                </a:lnTo>
                <a:lnTo>
                  <a:pt x="40" y="232"/>
                </a:lnTo>
                <a:lnTo>
                  <a:pt x="32" y="232"/>
                </a:lnTo>
                <a:lnTo>
                  <a:pt x="24" y="240"/>
                </a:lnTo>
                <a:lnTo>
                  <a:pt x="24" y="248"/>
                </a:lnTo>
                <a:lnTo>
                  <a:pt x="48" y="248"/>
                </a:lnTo>
                <a:lnTo>
                  <a:pt x="56" y="256"/>
                </a:lnTo>
                <a:lnTo>
                  <a:pt x="64" y="256"/>
                </a:lnTo>
                <a:lnTo>
                  <a:pt x="64" y="248"/>
                </a:lnTo>
                <a:lnTo>
                  <a:pt x="72" y="248"/>
                </a:lnTo>
                <a:lnTo>
                  <a:pt x="72" y="256"/>
                </a:lnTo>
                <a:lnTo>
                  <a:pt x="64" y="264"/>
                </a:lnTo>
                <a:lnTo>
                  <a:pt x="48" y="264"/>
                </a:lnTo>
                <a:lnTo>
                  <a:pt x="48" y="272"/>
                </a:lnTo>
                <a:lnTo>
                  <a:pt x="40" y="272"/>
                </a:lnTo>
                <a:lnTo>
                  <a:pt x="32" y="280"/>
                </a:lnTo>
                <a:lnTo>
                  <a:pt x="24" y="296"/>
                </a:lnTo>
                <a:lnTo>
                  <a:pt x="32" y="296"/>
                </a:lnTo>
                <a:lnTo>
                  <a:pt x="40" y="288"/>
                </a:lnTo>
                <a:lnTo>
                  <a:pt x="64" y="288"/>
                </a:lnTo>
                <a:lnTo>
                  <a:pt x="64" y="280"/>
                </a:lnTo>
                <a:lnTo>
                  <a:pt x="80" y="280"/>
                </a:lnTo>
                <a:lnTo>
                  <a:pt x="112" y="272"/>
                </a:lnTo>
                <a:lnTo>
                  <a:pt x="120" y="272"/>
                </a:lnTo>
                <a:lnTo>
                  <a:pt x="136" y="272"/>
                </a:lnTo>
                <a:lnTo>
                  <a:pt x="152" y="264"/>
                </a:lnTo>
                <a:lnTo>
                  <a:pt x="152" y="256"/>
                </a:lnTo>
                <a:lnTo>
                  <a:pt x="144" y="256"/>
                </a:lnTo>
                <a:lnTo>
                  <a:pt x="136" y="256"/>
                </a:lnTo>
                <a:lnTo>
                  <a:pt x="136" y="248"/>
                </a:lnTo>
                <a:lnTo>
                  <a:pt x="144" y="248"/>
                </a:lnTo>
                <a:lnTo>
                  <a:pt x="152" y="240"/>
                </a:lnTo>
                <a:lnTo>
                  <a:pt x="160" y="224"/>
                </a:lnTo>
                <a:lnTo>
                  <a:pt x="160" y="208"/>
                </a:lnTo>
                <a:lnTo>
                  <a:pt x="136" y="208"/>
                </a:lnTo>
                <a:lnTo>
                  <a:pt x="128" y="208"/>
                </a:lnTo>
                <a:lnTo>
                  <a:pt x="128" y="168"/>
                </a:lnTo>
                <a:lnTo>
                  <a:pt x="128" y="160"/>
                </a:lnTo>
                <a:lnTo>
                  <a:pt x="112" y="144"/>
                </a:lnTo>
                <a:lnTo>
                  <a:pt x="104" y="144"/>
                </a:lnTo>
                <a:lnTo>
                  <a:pt x="104" y="120"/>
                </a:lnTo>
                <a:lnTo>
                  <a:pt x="88" y="96"/>
                </a:lnTo>
                <a:lnTo>
                  <a:pt x="80" y="96"/>
                </a:lnTo>
                <a:lnTo>
                  <a:pt x="72" y="96"/>
                </a:lnTo>
                <a:lnTo>
                  <a:pt x="64" y="96"/>
                </a:lnTo>
                <a:lnTo>
                  <a:pt x="72" y="88"/>
                </a:lnTo>
                <a:lnTo>
                  <a:pt x="72" y="72"/>
                </a:lnTo>
                <a:lnTo>
                  <a:pt x="88" y="40"/>
                </a:lnTo>
                <a:lnTo>
                  <a:pt x="88" y="32"/>
                </a:lnTo>
                <a:lnTo>
                  <a:pt x="72" y="32"/>
                </a:lnTo>
                <a:lnTo>
                  <a:pt x="48" y="32"/>
                </a:lnTo>
                <a:lnTo>
                  <a:pt x="56" y="16"/>
                </a:lnTo>
                <a:lnTo>
                  <a:pt x="64" y="8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0" name="Freeform 195"/>
          <p:cNvSpPr>
            <a:spLocks/>
          </p:cNvSpPr>
          <p:nvPr/>
        </p:nvSpPr>
        <p:spPr bwMode="auto">
          <a:xfrm>
            <a:off x="3744913" y="2439988"/>
            <a:ext cx="250825" cy="169862"/>
          </a:xfrm>
          <a:custGeom>
            <a:avLst/>
            <a:gdLst>
              <a:gd name="T0" fmla="*/ 80 w 224"/>
              <a:gd name="T1" fmla="*/ 0 h 152"/>
              <a:gd name="T2" fmla="*/ 92 w 224"/>
              <a:gd name="T3" fmla="*/ 4 h 152"/>
              <a:gd name="T4" fmla="*/ 104 w 224"/>
              <a:gd name="T5" fmla="*/ 8 h 152"/>
              <a:gd name="T6" fmla="*/ 99 w 224"/>
              <a:gd name="T7" fmla="*/ 12 h 152"/>
              <a:gd name="T8" fmla="*/ 104 w 224"/>
              <a:gd name="T9" fmla="*/ 20 h 152"/>
              <a:gd name="T10" fmla="*/ 107 w 224"/>
              <a:gd name="T11" fmla="*/ 24 h 152"/>
              <a:gd name="T12" fmla="*/ 107 w 224"/>
              <a:gd name="T13" fmla="*/ 44 h 152"/>
              <a:gd name="T14" fmla="*/ 95 w 224"/>
              <a:gd name="T15" fmla="*/ 56 h 152"/>
              <a:gd name="T16" fmla="*/ 80 w 224"/>
              <a:gd name="T17" fmla="*/ 63 h 152"/>
              <a:gd name="T18" fmla="*/ 63 w 224"/>
              <a:gd name="T19" fmla="*/ 75 h 152"/>
              <a:gd name="T20" fmla="*/ 32 w 224"/>
              <a:gd name="T21" fmla="*/ 68 h 152"/>
              <a:gd name="T22" fmla="*/ 16 w 224"/>
              <a:gd name="T23" fmla="*/ 63 h 152"/>
              <a:gd name="T24" fmla="*/ 24 w 224"/>
              <a:gd name="T25" fmla="*/ 59 h 152"/>
              <a:gd name="T26" fmla="*/ 20 w 224"/>
              <a:gd name="T27" fmla="*/ 48 h 152"/>
              <a:gd name="T28" fmla="*/ 16 w 224"/>
              <a:gd name="T29" fmla="*/ 44 h 152"/>
              <a:gd name="T30" fmla="*/ 8 w 224"/>
              <a:gd name="T31" fmla="*/ 39 h 152"/>
              <a:gd name="T32" fmla="*/ 20 w 224"/>
              <a:gd name="T33" fmla="*/ 39 h 152"/>
              <a:gd name="T34" fmla="*/ 28 w 224"/>
              <a:gd name="T35" fmla="*/ 36 h 152"/>
              <a:gd name="T36" fmla="*/ 24 w 224"/>
              <a:gd name="T37" fmla="*/ 27 h 152"/>
              <a:gd name="T38" fmla="*/ 8 w 224"/>
              <a:gd name="T39" fmla="*/ 24 h 152"/>
              <a:gd name="T40" fmla="*/ 0 w 224"/>
              <a:gd name="T41" fmla="*/ 24 h 152"/>
              <a:gd name="T42" fmla="*/ 12 w 224"/>
              <a:gd name="T43" fmla="*/ 12 h 152"/>
              <a:gd name="T44" fmla="*/ 20 w 224"/>
              <a:gd name="T45" fmla="*/ 16 h 152"/>
              <a:gd name="T46" fmla="*/ 12 w 224"/>
              <a:gd name="T47" fmla="*/ 4 h 152"/>
              <a:gd name="T48" fmla="*/ 28 w 224"/>
              <a:gd name="T49" fmla="*/ 12 h 152"/>
              <a:gd name="T50" fmla="*/ 32 w 224"/>
              <a:gd name="T51" fmla="*/ 27 h 152"/>
              <a:gd name="T52" fmla="*/ 36 w 224"/>
              <a:gd name="T53" fmla="*/ 24 h 152"/>
              <a:gd name="T54" fmla="*/ 44 w 224"/>
              <a:gd name="T55" fmla="*/ 20 h 152"/>
              <a:gd name="T56" fmla="*/ 44 w 224"/>
              <a:gd name="T57" fmla="*/ 16 h 152"/>
              <a:gd name="T58" fmla="*/ 48 w 224"/>
              <a:gd name="T59" fmla="*/ 12 h 152"/>
              <a:gd name="T60" fmla="*/ 60 w 224"/>
              <a:gd name="T61" fmla="*/ 16 h 152"/>
              <a:gd name="T62" fmla="*/ 63 w 224"/>
              <a:gd name="T63" fmla="*/ 12 h 152"/>
              <a:gd name="T64" fmla="*/ 72 w 224"/>
              <a:gd name="T65" fmla="*/ 12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"/>
              <a:gd name="T100" fmla="*/ 0 h 152"/>
              <a:gd name="T101" fmla="*/ 224 w 22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" h="152">
                <a:moveTo>
                  <a:pt x="168" y="16"/>
                </a:moveTo>
                <a:lnTo>
                  <a:pt x="160" y="0"/>
                </a:lnTo>
                <a:lnTo>
                  <a:pt x="184" y="0"/>
                </a:lnTo>
                <a:lnTo>
                  <a:pt x="184" y="8"/>
                </a:lnTo>
                <a:lnTo>
                  <a:pt x="200" y="8"/>
                </a:lnTo>
                <a:lnTo>
                  <a:pt x="208" y="16"/>
                </a:lnTo>
                <a:lnTo>
                  <a:pt x="200" y="16"/>
                </a:lnTo>
                <a:lnTo>
                  <a:pt x="200" y="24"/>
                </a:lnTo>
                <a:lnTo>
                  <a:pt x="200" y="40"/>
                </a:lnTo>
                <a:lnTo>
                  <a:pt x="208" y="40"/>
                </a:lnTo>
                <a:lnTo>
                  <a:pt x="208" y="48"/>
                </a:lnTo>
                <a:lnTo>
                  <a:pt x="216" y="48"/>
                </a:lnTo>
                <a:lnTo>
                  <a:pt x="224" y="64"/>
                </a:lnTo>
                <a:lnTo>
                  <a:pt x="216" y="88"/>
                </a:lnTo>
                <a:lnTo>
                  <a:pt x="200" y="96"/>
                </a:lnTo>
                <a:lnTo>
                  <a:pt x="192" y="112"/>
                </a:lnTo>
                <a:lnTo>
                  <a:pt x="176" y="112"/>
                </a:lnTo>
                <a:lnTo>
                  <a:pt x="160" y="128"/>
                </a:lnTo>
                <a:lnTo>
                  <a:pt x="144" y="136"/>
                </a:lnTo>
                <a:lnTo>
                  <a:pt x="128" y="152"/>
                </a:lnTo>
                <a:lnTo>
                  <a:pt x="88" y="152"/>
                </a:lnTo>
                <a:lnTo>
                  <a:pt x="64" y="136"/>
                </a:lnTo>
                <a:lnTo>
                  <a:pt x="48" y="136"/>
                </a:lnTo>
                <a:lnTo>
                  <a:pt x="32" y="128"/>
                </a:lnTo>
                <a:lnTo>
                  <a:pt x="32" y="120"/>
                </a:lnTo>
                <a:lnTo>
                  <a:pt x="48" y="120"/>
                </a:lnTo>
                <a:lnTo>
                  <a:pt x="48" y="112"/>
                </a:lnTo>
                <a:lnTo>
                  <a:pt x="40" y="96"/>
                </a:lnTo>
                <a:lnTo>
                  <a:pt x="40" y="88"/>
                </a:lnTo>
                <a:lnTo>
                  <a:pt x="32" y="88"/>
                </a:lnTo>
                <a:lnTo>
                  <a:pt x="8" y="88"/>
                </a:lnTo>
                <a:lnTo>
                  <a:pt x="16" y="80"/>
                </a:lnTo>
                <a:lnTo>
                  <a:pt x="24" y="80"/>
                </a:lnTo>
                <a:lnTo>
                  <a:pt x="40" y="80"/>
                </a:lnTo>
                <a:lnTo>
                  <a:pt x="56" y="80"/>
                </a:lnTo>
                <a:lnTo>
                  <a:pt x="56" y="72"/>
                </a:lnTo>
                <a:lnTo>
                  <a:pt x="40" y="64"/>
                </a:lnTo>
                <a:lnTo>
                  <a:pt x="48" y="56"/>
                </a:lnTo>
                <a:lnTo>
                  <a:pt x="40" y="48"/>
                </a:lnTo>
                <a:lnTo>
                  <a:pt x="16" y="48"/>
                </a:lnTo>
                <a:lnTo>
                  <a:pt x="0" y="56"/>
                </a:lnTo>
                <a:lnTo>
                  <a:pt x="0" y="48"/>
                </a:lnTo>
                <a:lnTo>
                  <a:pt x="16" y="24"/>
                </a:lnTo>
                <a:lnTo>
                  <a:pt x="24" y="24"/>
                </a:lnTo>
                <a:lnTo>
                  <a:pt x="24" y="32"/>
                </a:lnTo>
                <a:lnTo>
                  <a:pt x="40" y="32"/>
                </a:lnTo>
                <a:lnTo>
                  <a:pt x="32" y="16"/>
                </a:lnTo>
                <a:lnTo>
                  <a:pt x="24" y="8"/>
                </a:lnTo>
                <a:lnTo>
                  <a:pt x="40" y="8"/>
                </a:lnTo>
                <a:lnTo>
                  <a:pt x="56" y="24"/>
                </a:lnTo>
                <a:lnTo>
                  <a:pt x="56" y="32"/>
                </a:lnTo>
                <a:lnTo>
                  <a:pt x="64" y="56"/>
                </a:lnTo>
                <a:lnTo>
                  <a:pt x="72" y="56"/>
                </a:lnTo>
                <a:lnTo>
                  <a:pt x="72" y="48"/>
                </a:lnTo>
                <a:lnTo>
                  <a:pt x="80" y="48"/>
                </a:lnTo>
                <a:lnTo>
                  <a:pt x="88" y="40"/>
                </a:lnTo>
                <a:lnTo>
                  <a:pt x="80" y="32"/>
                </a:lnTo>
                <a:lnTo>
                  <a:pt x="88" y="32"/>
                </a:lnTo>
                <a:lnTo>
                  <a:pt x="96" y="40"/>
                </a:lnTo>
                <a:lnTo>
                  <a:pt x="96" y="24"/>
                </a:lnTo>
                <a:lnTo>
                  <a:pt x="120" y="24"/>
                </a:lnTo>
                <a:lnTo>
                  <a:pt x="120" y="32"/>
                </a:lnTo>
                <a:lnTo>
                  <a:pt x="128" y="32"/>
                </a:lnTo>
                <a:lnTo>
                  <a:pt x="128" y="24"/>
                </a:lnTo>
                <a:lnTo>
                  <a:pt x="136" y="16"/>
                </a:lnTo>
                <a:lnTo>
                  <a:pt x="144" y="24"/>
                </a:lnTo>
                <a:lnTo>
                  <a:pt x="16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1" name="Freeform 196"/>
          <p:cNvSpPr>
            <a:spLocks/>
          </p:cNvSpPr>
          <p:nvPr/>
        </p:nvSpPr>
        <p:spPr bwMode="auto">
          <a:xfrm>
            <a:off x="4513263" y="3262313"/>
            <a:ext cx="9525" cy="17462"/>
          </a:xfrm>
          <a:custGeom>
            <a:avLst/>
            <a:gdLst>
              <a:gd name="T0" fmla="*/ 5 w 8"/>
              <a:gd name="T1" fmla="*/ 8 h 16"/>
              <a:gd name="T2" fmla="*/ 5 w 8"/>
              <a:gd name="T3" fmla="*/ 0 h 16"/>
              <a:gd name="T4" fmla="*/ 0 w 8"/>
              <a:gd name="T5" fmla="*/ 4 h 16"/>
              <a:gd name="T6" fmla="*/ 5 w 8"/>
              <a:gd name="T7" fmla="*/ 8 h 1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6"/>
              <a:gd name="T14" fmla="*/ 8 w 8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6">
                <a:moveTo>
                  <a:pt x="8" y="16"/>
                </a:moveTo>
                <a:lnTo>
                  <a:pt x="8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2" name="Rectangle 197"/>
          <p:cNvSpPr>
            <a:spLocks noChangeArrowheads="1"/>
          </p:cNvSpPr>
          <p:nvPr/>
        </p:nvSpPr>
        <p:spPr bwMode="auto">
          <a:xfrm>
            <a:off x="4325938" y="3405188"/>
            <a:ext cx="7937" cy="9525"/>
          </a:xfrm>
          <a:prstGeom prst="rect">
            <a:avLst/>
          </a:prstGeom>
          <a:solidFill>
            <a:schemeClr val="bg2"/>
          </a:solidFill>
          <a:ln w="127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3" name="Freeform 198"/>
          <p:cNvSpPr>
            <a:spLocks/>
          </p:cNvSpPr>
          <p:nvPr/>
        </p:nvSpPr>
        <p:spPr bwMode="auto">
          <a:xfrm>
            <a:off x="4119563" y="2976563"/>
            <a:ext cx="63500" cy="53975"/>
          </a:xfrm>
          <a:custGeom>
            <a:avLst/>
            <a:gdLst>
              <a:gd name="T0" fmla="*/ 4 w 56"/>
              <a:gd name="T1" fmla="*/ 0 h 48"/>
              <a:gd name="T2" fmla="*/ 4 w 56"/>
              <a:gd name="T3" fmla="*/ 8 h 48"/>
              <a:gd name="T4" fmla="*/ 0 w 56"/>
              <a:gd name="T5" fmla="*/ 16 h 48"/>
              <a:gd name="T6" fmla="*/ 4 w 56"/>
              <a:gd name="T7" fmla="*/ 24 h 48"/>
              <a:gd name="T8" fmla="*/ 8 w 56"/>
              <a:gd name="T9" fmla="*/ 20 h 48"/>
              <a:gd name="T10" fmla="*/ 12 w 56"/>
              <a:gd name="T11" fmla="*/ 20 h 48"/>
              <a:gd name="T12" fmla="*/ 16 w 56"/>
              <a:gd name="T13" fmla="*/ 24 h 48"/>
              <a:gd name="T14" fmla="*/ 24 w 56"/>
              <a:gd name="T15" fmla="*/ 20 h 48"/>
              <a:gd name="T16" fmla="*/ 29 w 56"/>
              <a:gd name="T17" fmla="*/ 12 h 48"/>
              <a:gd name="T18" fmla="*/ 24 w 56"/>
              <a:gd name="T19" fmla="*/ 12 h 48"/>
              <a:gd name="T20" fmla="*/ 21 w 56"/>
              <a:gd name="T21" fmla="*/ 4 h 48"/>
              <a:gd name="T22" fmla="*/ 12 w 56"/>
              <a:gd name="T23" fmla="*/ 4 h 48"/>
              <a:gd name="T24" fmla="*/ 12 w 56"/>
              <a:gd name="T25" fmla="*/ 0 h 48"/>
              <a:gd name="T26" fmla="*/ 4 w 56"/>
              <a:gd name="T27" fmla="*/ 0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48"/>
              <a:gd name="T44" fmla="*/ 56 w 56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48">
                <a:moveTo>
                  <a:pt x="8" y="0"/>
                </a:moveTo>
                <a:lnTo>
                  <a:pt x="8" y="16"/>
                </a:lnTo>
                <a:lnTo>
                  <a:pt x="0" y="32"/>
                </a:lnTo>
                <a:lnTo>
                  <a:pt x="8" y="48"/>
                </a:lnTo>
                <a:lnTo>
                  <a:pt x="16" y="40"/>
                </a:lnTo>
                <a:lnTo>
                  <a:pt x="24" y="40"/>
                </a:lnTo>
                <a:lnTo>
                  <a:pt x="32" y="48"/>
                </a:lnTo>
                <a:lnTo>
                  <a:pt x="48" y="40"/>
                </a:lnTo>
                <a:lnTo>
                  <a:pt x="56" y="24"/>
                </a:lnTo>
                <a:lnTo>
                  <a:pt x="48" y="24"/>
                </a:lnTo>
                <a:lnTo>
                  <a:pt x="40" y="8"/>
                </a:lnTo>
                <a:lnTo>
                  <a:pt x="24" y="8"/>
                </a:lnTo>
                <a:lnTo>
                  <a:pt x="2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4" name="Freeform 199"/>
          <p:cNvSpPr>
            <a:spLocks/>
          </p:cNvSpPr>
          <p:nvPr/>
        </p:nvSpPr>
        <p:spPr bwMode="auto">
          <a:xfrm>
            <a:off x="4067175" y="2976563"/>
            <a:ext cx="96838" cy="152400"/>
          </a:xfrm>
          <a:custGeom>
            <a:avLst/>
            <a:gdLst>
              <a:gd name="T0" fmla="*/ 38 w 88"/>
              <a:gd name="T1" fmla="*/ 24 h 136"/>
              <a:gd name="T2" fmla="*/ 35 w 88"/>
              <a:gd name="T3" fmla="*/ 20 h 136"/>
              <a:gd name="T4" fmla="*/ 31 w 88"/>
              <a:gd name="T5" fmla="*/ 20 h 136"/>
              <a:gd name="T6" fmla="*/ 27 w 88"/>
              <a:gd name="T7" fmla="*/ 24 h 136"/>
              <a:gd name="T8" fmla="*/ 23 w 88"/>
              <a:gd name="T9" fmla="*/ 16 h 136"/>
              <a:gd name="T10" fmla="*/ 27 w 88"/>
              <a:gd name="T11" fmla="*/ 8 h 136"/>
              <a:gd name="T12" fmla="*/ 27 w 88"/>
              <a:gd name="T13" fmla="*/ 0 h 136"/>
              <a:gd name="T14" fmla="*/ 19 w 88"/>
              <a:gd name="T15" fmla="*/ 4 h 136"/>
              <a:gd name="T16" fmla="*/ 15 w 88"/>
              <a:gd name="T17" fmla="*/ 4 h 136"/>
              <a:gd name="T18" fmla="*/ 15 w 88"/>
              <a:gd name="T19" fmla="*/ 12 h 136"/>
              <a:gd name="T20" fmla="*/ 15 w 88"/>
              <a:gd name="T21" fmla="*/ 16 h 136"/>
              <a:gd name="T22" fmla="*/ 12 w 88"/>
              <a:gd name="T23" fmla="*/ 20 h 136"/>
              <a:gd name="T24" fmla="*/ 8 w 88"/>
              <a:gd name="T25" fmla="*/ 20 h 136"/>
              <a:gd name="T26" fmla="*/ 4 w 88"/>
              <a:gd name="T27" fmla="*/ 20 h 136"/>
              <a:gd name="T28" fmla="*/ 0 w 88"/>
              <a:gd name="T29" fmla="*/ 24 h 136"/>
              <a:gd name="T30" fmla="*/ 4 w 88"/>
              <a:gd name="T31" fmla="*/ 28 h 136"/>
              <a:gd name="T32" fmla="*/ 4 w 88"/>
              <a:gd name="T33" fmla="*/ 32 h 136"/>
              <a:gd name="T34" fmla="*/ 0 w 88"/>
              <a:gd name="T35" fmla="*/ 36 h 136"/>
              <a:gd name="T36" fmla="*/ 4 w 88"/>
              <a:gd name="T37" fmla="*/ 36 h 136"/>
              <a:gd name="T38" fmla="*/ 8 w 88"/>
              <a:gd name="T39" fmla="*/ 36 h 136"/>
              <a:gd name="T40" fmla="*/ 12 w 88"/>
              <a:gd name="T41" fmla="*/ 36 h 136"/>
              <a:gd name="T42" fmla="*/ 8 w 88"/>
              <a:gd name="T43" fmla="*/ 40 h 136"/>
              <a:gd name="T44" fmla="*/ 8 w 88"/>
              <a:gd name="T45" fmla="*/ 48 h 136"/>
              <a:gd name="T46" fmla="*/ 12 w 88"/>
              <a:gd name="T47" fmla="*/ 48 h 136"/>
              <a:gd name="T48" fmla="*/ 0 w 88"/>
              <a:gd name="T49" fmla="*/ 52 h 136"/>
              <a:gd name="T50" fmla="*/ 0 w 88"/>
              <a:gd name="T51" fmla="*/ 56 h 136"/>
              <a:gd name="T52" fmla="*/ 0 w 88"/>
              <a:gd name="T53" fmla="*/ 60 h 136"/>
              <a:gd name="T54" fmla="*/ 4 w 88"/>
              <a:gd name="T55" fmla="*/ 64 h 136"/>
              <a:gd name="T56" fmla="*/ 8 w 88"/>
              <a:gd name="T57" fmla="*/ 68 h 136"/>
              <a:gd name="T58" fmla="*/ 12 w 88"/>
              <a:gd name="T59" fmla="*/ 64 h 136"/>
              <a:gd name="T60" fmla="*/ 19 w 88"/>
              <a:gd name="T61" fmla="*/ 60 h 136"/>
              <a:gd name="T62" fmla="*/ 31 w 88"/>
              <a:gd name="T63" fmla="*/ 56 h 136"/>
              <a:gd name="T64" fmla="*/ 38 w 88"/>
              <a:gd name="T65" fmla="*/ 56 h 136"/>
              <a:gd name="T66" fmla="*/ 38 w 88"/>
              <a:gd name="T67" fmla="*/ 44 h 136"/>
              <a:gd name="T68" fmla="*/ 42 w 88"/>
              <a:gd name="T69" fmla="*/ 36 h 136"/>
              <a:gd name="T70" fmla="*/ 38 w 88"/>
              <a:gd name="T71" fmla="*/ 32 h 136"/>
              <a:gd name="T72" fmla="*/ 38 w 88"/>
              <a:gd name="T73" fmla="*/ 24 h 1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36"/>
              <a:gd name="T113" fmla="*/ 88 w 88"/>
              <a:gd name="T114" fmla="*/ 136 h 1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36">
                <a:moveTo>
                  <a:pt x="80" y="48"/>
                </a:moveTo>
                <a:lnTo>
                  <a:pt x="72" y="40"/>
                </a:lnTo>
                <a:lnTo>
                  <a:pt x="64" y="40"/>
                </a:lnTo>
                <a:lnTo>
                  <a:pt x="56" y="48"/>
                </a:lnTo>
                <a:lnTo>
                  <a:pt x="48" y="32"/>
                </a:lnTo>
                <a:lnTo>
                  <a:pt x="56" y="16"/>
                </a:lnTo>
                <a:lnTo>
                  <a:pt x="56" y="0"/>
                </a:lnTo>
                <a:lnTo>
                  <a:pt x="40" y="8"/>
                </a:lnTo>
                <a:lnTo>
                  <a:pt x="32" y="8"/>
                </a:lnTo>
                <a:lnTo>
                  <a:pt x="32" y="24"/>
                </a:lnTo>
                <a:lnTo>
                  <a:pt x="32" y="32"/>
                </a:lnTo>
                <a:lnTo>
                  <a:pt x="24" y="40"/>
                </a:lnTo>
                <a:lnTo>
                  <a:pt x="16" y="40"/>
                </a:lnTo>
                <a:lnTo>
                  <a:pt x="8" y="40"/>
                </a:lnTo>
                <a:lnTo>
                  <a:pt x="0" y="48"/>
                </a:lnTo>
                <a:lnTo>
                  <a:pt x="8" y="56"/>
                </a:lnTo>
                <a:lnTo>
                  <a:pt x="8" y="64"/>
                </a:lnTo>
                <a:lnTo>
                  <a:pt x="0" y="72"/>
                </a:lnTo>
                <a:lnTo>
                  <a:pt x="8" y="72"/>
                </a:lnTo>
                <a:lnTo>
                  <a:pt x="16" y="72"/>
                </a:lnTo>
                <a:lnTo>
                  <a:pt x="24" y="72"/>
                </a:lnTo>
                <a:lnTo>
                  <a:pt x="16" y="80"/>
                </a:lnTo>
                <a:lnTo>
                  <a:pt x="16" y="96"/>
                </a:lnTo>
                <a:lnTo>
                  <a:pt x="24" y="96"/>
                </a:lnTo>
                <a:lnTo>
                  <a:pt x="0" y="104"/>
                </a:lnTo>
                <a:lnTo>
                  <a:pt x="0" y="112"/>
                </a:lnTo>
                <a:lnTo>
                  <a:pt x="0" y="120"/>
                </a:lnTo>
                <a:lnTo>
                  <a:pt x="8" y="128"/>
                </a:lnTo>
                <a:lnTo>
                  <a:pt x="16" y="136"/>
                </a:lnTo>
                <a:lnTo>
                  <a:pt x="24" y="128"/>
                </a:lnTo>
                <a:lnTo>
                  <a:pt x="40" y="120"/>
                </a:lnTo>
                <a:lnTo>
                  <a:pt x="64" y="112"/>
                </a:lnTo>
                <a:lnTo>
                  <a:pt x="80" y="112"/>
                </a:lnTo>
                <a:lnTo>
                  <a:pt x="80" y="88"/>
                </a:lnTo>
                <a:lnTo>
                  <a:pt x="88" y="72"/>
                </a:lnTo>
                <a:lnTo>
                  <a:pt x="80" y="64"/>
                </a:lnTo>
                <a:lnTo>
                  <a:pt x="80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5" name="Freeform 200"/>
          <p:cNvSpPr>
            <a:spLocks/>
          </p:cNvSpPr>
          <p:nvPr/>
        </p:nvSpPr>
        <p:spPr bwMode="auto">
          <a:xfrm>
            <a:off x="4405313" y="2262188"/>
            <a:ext cx="590550" cy="608012"/>
          </a:xfrm>
          <a:custGeom>
            <a:avLst/>
            <a:gdLst>
              <a:gd name="T0" fmla="*/ 226 w 528"/>
              <a:gd name="T1" fmla="*/ 20 h 544"/>
              <a:gd name="T2" fmla="*/ 202 w 528"/>
              <a:gd name="T3" fmla="*/ 39 h 544"/>
              <a:gd name="T4" fmla="*/ 171 w 528"/>
              <a:gd name="T5" fmla="*/ 32 h 544"/>
              <a:gd name="T6" fmla="*/ 155 w 528"/>
              <a:gd name="T7" fmla="*/ 44 h 544"/>
              <a:gd name="T8" fmla="*/ 135 w 528"/>
              <a:gd name="T9" fmla="*/ 51 h 544"/>
              <a:gd name="T10" fmla="*/ 119 w 528"/>
              <a:gd name="T11" fmla="*/ 68 h 544"/>
              <a:gd name="T12" fmla="*/ 95 w 528"/>
              <a:gd name="T13" fmla="*/ 92 h 544"/>
              <a:gd name="T14" fmla="*/ 95 w 528"/>
              <a:gd name="T15" fmla="*/ 135 h 544"/>
              <a:gd name="T16" fmla="*/ 75 w 528"/>
              <a:gd name="T17" fmla="*/ 163 h 544"/>
              <a:gd name="T18" fmla="*/ 75 w 528"/>
              <a:gd name="T19" fmla="*/ 206 h 544"/>
              <a:gd name="T20" fmla="*/ 75 w 528"/>
              <a:gd name="T21" fmla="*/ 226 h 544"/>
              <a:gd name="T22" fmla="*/ 68 w 528"/>
              <a:gd name="T23" fmla="*/ 253 h 544"/>
              <a:gd name="T24" fmla="*/ 60 w 528"/>
              <a:gd name="T25" fmla="*/ 234 h 544"/>
              <a:gd name="T26" fmla="*/ 48 w 528"/>
              <a:gd name="T27" fmla="*/ 246 h 544"/>
              <a:gd name="T28" fmla="*/ 32 w 528"/>
              <a:gd name="T29" fmla="*/ 262 h 544"/>
              <a:gd name="T30" fmla="*/ 20 w 528"/>
              <a:gd name="T31" fmla="*/ 258 h 544"/>
              <a:gd name="T32" fmla="*/ 8 w 528"/>
              <a:gd name="T33" fmla="*/ 253 h 544"/>
              <a:gd name="T34" fmla="*/ 12 w 528"/>
              <a:gd name="T35" fmla="*/ 242 h 544"/>
              <a:gd name="T36" fmla="*/ 4 w 528"/>
              <a:gd name="T37" fmla="*/ 242 h 544"/>
              <a:gd name="T38" fmla="*/ 12 w 528"/>
              <a:gd name="T39" fmla="*/ 226 h 544"/>
              <a:gd name="T40" fmla="*/ 12 w 528"/>
              <a:gd name="T41" fmla="*/ 222 h 544"/>
              <a:gd name="T42" fmla="*/ 8 w 528"/>
              <a:gd name="T43" fmla="*/ 214 h 544"/>
              <a:gd name="T44" fmla="*/ 16 w 528"/>
              <a:gd name="T45" fmla="*/ 206 h 544"/>
              <a:gd name="T46" fmla="*/ 8 w 528"/>
              <a:gd name="T47" fmla="*/ 202 h 544"/>
              <a:gd name="T48" fmla="*/ 0 w 528"/>
              <a:gd name="T49" fmla="*/ 190 h 544"/>
              <a:gd name="T50" fmla="*/ 8 w 528"/>
              <a:gd name="T51" fmla="*/ 182 h 544"/>
              <a:gd name="T52" fmla="*/ 24 w 528"/>
              <a:gd name="T53" fmla="*/ 170 h 544"/>
              <a:gd name="T54" fmla="*/ 32 w 528"/>
              <a:gd name="T55" fmla="*/ 158 h 544"/>
              <a:gd name="T56" fmla="*/ 48 w 528"/>
              <a:gd name="T57" fmla="*/ 151 h 544"/>
              <a:gd name="T58" fmla="*/ 71 w 528"/>
              <a:gd name="T59" fmla="*/ 115 h 544"/>
              <a:gd name="T60" fmla="*/ 75 w 528"/>
              <a:gd name="T61" fmla="*/ 107 h 544"/>
              <a:gd name="T62" fmla="*/ 87 w 528"/>
              <a:gd name="T63" fmla="*/ 87 h 544"/>
              <a:gd name="T64" fmla="*/ 83 w 528"/>
              <a:gd name="T65" fmla="*/ 80 h 544"/>
              <a:gd name="T66" fmla="*/ 104 w 528"/>
              <a:gd name="T67" fmla="*/ 68 h 544"/>
              <a:gd name="T68" fmla="*/ 104 w 528"/>
              <a:gd name="T69" fmla="*/ 63 h 544"/>
              <a:gd name="T70" fmla="*/ 111 w 528"/>
              <a:gd name="T71" fmla="*/ 51 h 544"/>
              <a:gd name="T72" fmla="*/ 127 w 528"/>
              <a:gd name="T73" fmla="*/ 51 h 544"/>
              <a:gd name="T74" fmla="*/ 119 w 528"/>
              <a:gd name="T75" fmla="*/ 44 h 544"/>
              <a:gd name="T76" fmla="*/ 131 w 528"/>
              <a:gd name="T77" fmla="*/ 36 h 544"/>
              <a:gd name="T78" fmla="*/ 147 w 528"/>
              <a:gd name="T79" fmla="*/ 32 h 544"/>
              <a:gd name="T80" fmla="*/ 155 w 528"/>
              <a:gd name="T81" fmla="*/ 24 h 544"/>
              <a:gd name="T82" fmla="*/ 159 w 528"/>
              <a:gd name="T83" fmla="*/ 32 h 544"/>
              <a:gd name="T84" fmla="*/ 175 w 528"/>
              <a:gd name="T85" fmla="*/ 24 h 544"/>
              <a:gd name="T86" fmla="*/ 179 w 528"/>
              <a:gd name="T87" fmla="*/ 16 h 544"/>
              <a:gd name="T88" fmla="*/ 191 w 528"/>
              <a:gd name="T89" fmla="*/ 16 h 544"/>
              <a:gd name="T90" fmla="*/ 199 w 528"/>
              <a:gd name="T91" fmla="*/ 8 h 544"/>
              <a:gd name="T92" fmla="*/ 214 w 528"/>
              <a:gd name="T93" fmla="*/ 8 h 544"/>
              <a:gd name="T94" fmla="*/ 214 w 528"/>
              <a:gd name="T95" fmla="*/ 16 h 544"/>
              <a:gd name="T96" fmla="*/ 223 w 528"/>
              <a:gd name="T97" fmla="*/ 8 h 544"/>
              <a:gd name="T98" fmla="*/ 235 w 528"/>
              <a:gd name="T99" fmla="*/ 4 h 544"/>
              <a:gd name="T100" fmla="*/ 242 w 528"/>
              <a:gd name="T101" fmla="*/ 8 h 544"/>
              <a:gd name="T102" fmla="*/ 242 w 528"/>
              <a:gd name="T103" fmla="*/ 16 h 544"/>
              <a:gd name="T104" fmla="*/ 258 w 528"/>
              <a:gd name="T105" fmla="*/ 24 h 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8"/>
              <a:gd name="T160" fmla="*/ 0 h 544"/>
              <a:gd name="T161" fmla="*/ 528 w 528"/>
              <a:gd name="T162" fmla="*/ 544 h 5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8" h="544">
                <a:moveTo>
                  <a:pt x="496" y="72"/>
                </a:moveTo>
                <a:lnTo>
                  <a:pt x="488" y="48"/>
                </a:lnTo>
                <a:lnTo>
                  <a:pt x="472" y="40"/>
                </a:lnTo>
                <a:lnTo>
                  <a:pt x="456" y="40"/>
                </a:lnTo>
                <a:lnTo>
                  <a:pt x="432" y="48"/>
                </a:lnTo>
                <a:lnTo>
                  <a:pt x="432" y="72"/>
                </a:lnTo>
                <a:lnTo>
                  <a:pt x="416" y="88"/>
                </a:lnTo>
                <a:lnTo>
                  <a:pt x="408" y="80"/>
                </a:lnTo>
                <a:lnTo>
                  <a:pt x="392" y="80"/>
                </a:lnTo>
                <a:lnTo>
                  <a:pt x="384" y="88"/>
                </a:lnTo>
                <a:lnTo>
                  <a:pt x="368" y="88"/>
                </a:lnTo>
                <a:lnTo>
                  <a:pt x="344" y="64"/>
                </a:lnTo>
                <a:lnTo>
                  <a:pt x="336" y="64"/>
                </a:lnTo>
                <a:lnTo>
                  <a:pt x="328" y="72"/>
                </a:lnTo>
                <a:lnTo>
                  <a:pt x="312" y="72"/>
                </a:lnTo>
                <a:lnTo>
                  <a:pt x="312" y="88"/>
                </a:lnTo>
                <a:lnTo>
                  <a:pt x="296" y="96"/>
                </a:lnTo>
                <a:lnTo>
                  <a:pt x="288" y="88"/>
                </a:lnTo>
                <a:lnTo>
                  <a:pt x="272" y="88"/>
                </a:lnTo>
                <a:lnTo>
                  <a:pt x="272" y="104"/>
                </a:lnTo>
                <a:lnTo>
                  <a:pt x="256" y="112"/>
                </a:lnTo>
                <a:lnTo>
                  <a:pt x="248" y="120"/>
                </a:lnTo>
                <a:lnTo>
                  <a:pt x="232" y="128"/>
                </a:lnTo>
                <a:lnTo>
                  <a:pt x="240" y="136"/>
                </a:lnTo>
                <a:lnTo>
                  <a:pt x="240" y="144"/>
                </a:lnTo>
                <a:lnTo>
                  <a:pt x="216" y="168"/>
                </a:lnTo>
                <a:lnTo>
                  <a:pt x="200" y="168"/>
                </a:lnTo>
                <a:lnTo>
                  <a:pt x="192" y="184"/>
                </a:lnTo>
                <a:lnTo>
                  <a:pt x="200" y="192"/>
                </a:lnTo>
                <a:lnTo>
                  <a:pt x="200" y="232"/>
                </a:lnTo>
                <a:lnTo>
                  <a:pt x="184" y="256"/>
                </a:lnTo>
                <a:lnTo>
                  <a:pt x="192" y="272"/>
                </a:lnTo>
                <a:lnTo>
                  <a:pt x="184" y="288"/>
                </a:lnTo>
                <a:lnTo>
                  <a:pt x="160" y="280"/>
                </a:lnTo>
                <a:lnTo>
                  <a:pt x="152" y="296"/>
                </a:lnTo>
                <a:lnTo>
                  <a:pt x="152" y="328"/>
                </a:lnTo>
                <a:lnTo>
                  <a:pt x="152" y="376"/>
                </a:lnTo>
                <a:lnTo>
                  <a:pt x="168" y="392"/>
                </a:lnTo>
                <a:lnTo>
                  <a:pt x="168" y="408"/>
                </a:lnTo>
                <a:lnTo>
                  <a:pt x="152" y="416"/>
                </a:lnTo>
                <a:lnTo>
                  <a:pt x="152" y="424"/>
                </a:lnTo>
                <a:lnTo>
                  <a:pt x="160" y="432"/>
                </a:lnTo>
                <a:lnTo>
                  <a:pt x="160" y="448"/>
                </a:lnTo>
                <a:lnTo>
                  <a:pt x="152" y="456"/>
                </a:lnTo>
                <a:lnTo>
                  <a:pt x="144" y="496"/>
                </a:lnTo>
                <a:lnTo>
                  <a:pt x="144" y="504"/>
                </a:lnTo>
                <a:lnTo>
                  <a:pt x="136" y="520"/>
                </a:lnTo>
                <a:lnTo>
                  <a:pt x="136" y="512"/>
                </a:lnTo>
                <a:lnTo>
                  <a:pt x="136" y="496"/>
                </a:lnTo>
                <a:lnTo>
                  <a:pt x="120" y="488"/>
                </a:lnTo>
                <a:lnTo>
                  <a:pt x="128" y="472"/>
                </a:lnTo>
                <a:lnTo>
                  <a:pt x="120" y="472"/>
                </a:lnTo>
                <a:lnTo>
                  <a:pt x="112" y="480"/>
                </a:lnTo>
                <a:lnTo>
                  <a:pt x="112" y="488"/>
                </a:lnTo>
                <a:lnTo>
                  <a:pt x="104" y="496"/>
                </a:lnTo>
                <a:lnTo>
                  <a:pt x="96" y="496"/>
                </a:lnTo>
                <a:lnTo>
                  <a:pt x="88" y="496"/>
                </a:lnTo>
                <a:lnTo>
                  <a:pt x="88" y="504"/>
                </a:lnTo>
                <a:lnTo>
                  <a:pt x="80" y="528"/>
                </a:lnTo>
                <a:lnTo>
                  <a:pt x="64" y="528"/>
                </a:lnTo>
                <a:lnTo>
                  <a:pt x="56" y="536"/>
                </a:lnTo>
                <a:lnTo>
                  <a:pt x="40" y="544"/>
                </a:lnTo>
                <a:lnTo>
                  <a:pt x="32" y="528"/>
                </a:lnTo>
                <a:lnTo>
                  <a:pt x="40" y="520"/>
                </a:lnTo>
                <a:lnTo>
                  <a:pt x="32" y="528"/>
                </a:lnTo>
                <a:lnTo>
                  <a:pt x="24" y="528"/>
                </a:lnTo>
                <a:lnTo>
                  <a:pt x="24" y="512"/>
                </a:lnTo>
                <a:lnTo>
                  <a:pt x="16" y="512"/>
                </a:lnTo>
                <a:lnTo>
                  <a:pt x="8" y="504"/>
                </a:lnTo>
                <a:lnTo>
                  <a:pt x="16" y="496"/>
                </a:lnTo>
                <a:lnTo>
                  <a:pt x="24" y="496"/>
                </a:lnTo>
                <a:lnTo>
                  <a:pt x="24" y="488"/>
                </a:lnTo>
                <a:lnTo>
                  <a:pt x="32" y="480"/>
                </a:lnTo>
                <a:lnTo>
                  <a:pt x="24" y="480"/>
                </a:lnTo>
                <a:lnTo>
                  <a:pt x="16" y="480"/>
                </a:lnTo>
                <a:lnTo>
                  <a:pt x="8" y="488"/>
                </a:lnTo>
                <a:lnTo>
                  <a:pt x="8" y="472"/>
                </a:lnTo>
                <a:lnTo>
                  <a:pt x="16" y="472"/>
                </a:lnTo>
                <a:lnTo>
                  <a:pt x="24" y="464"/>
                </a:lnTo>
                <a:lnTo>
                  <a:pt x="24" y="456"/>
                </a:lnTo>
                <a:lnTo>
                  <a:pt x="32" y="448"/>
                </a:lnTo>
                <a:lnTo>
                  <a:pt x="32" y="432"/>
                </a:lnTo>
                <a:lnTo>
                  <a:pt x="32" y="440"/>
                </a:lnTo>
                <a:lnTo>
                  <a:pt x="24" y="448"/>
                </a:lnTo>
                <a:lnTo>
                  <a:pt x="16" y="448"/>
                </a:lnTo>
                <a:lnTo>
                  <a:pt x="8" y="440"/>
                </a:lnTo>
                <a:lnTo>
                  <a:pt x="16" y="440"/>
                </a:lnTo>
                <a:lnTo>
                  <a:pt x="16" y="432"/>
                </a:lnTo>
                <a:lnTo>
                  <a:pt x="8" y="432"/>
                </a:lnTo>
                <a:lnTo>
                  <a:pt x="8" y="424"/>
                </a:lnTo>
                <a:lnTo>
                  <a:pt x="24" y="416"/>
                </a:lnTo>
                <a:lnTo>
                  <a:pt x="32" y="416"/>
                </a:lnTo>
                <a:lnTo>
                  <a:pt x="40" y="416"/>
                </a:lnTo>
                <a:lnTo>
                  <a:pt x="48" y="408"/>
                </a:lnTo>
                <a:lnTo>
                  <a:pt x="40" y="408"/>
                </a:lnTo>
                <a:lnTo>
                  <a:pt x="16" y="408"/>
                </a:lnTo>
                <a:lnTo>
                  <a:pt x="16" y="416"/>
                </a:lnTo>
                <a:lnTo>
                  <a:pt x="0" y="408"/>
                </a:lnTo>
                <a:lnTo>
                  <a:pt x="8" y="400"/>
                </a:lnTo>
                <a:lnTo>
                  <a:pt x="0" y="384"/>
                </a:lnTo>
                <a:lnTo>
                  <a:pt x="8" y="384"/>
                </a:lnTo>
                <a:lnTo>
                  <a:pt x="8" y="376"/>
                </a:lnTo>
                <a:lnTo>
                  <a:pt x="8" y="368"/>
                </a:lnTo>
                <a:lnTo>
                  <a:pt x="16" y="368"/>
                </a:lnTo>
                <a:lnTo>
                  <a:pt x="24" y="352"/>
                </a:lnTo>
                <a:lnTo>
                  <a:pt x="40" y="352"/>
                </a:lnTo>
                <a:lnTo>
                  <a:pt x="40" y="344"/>
                </a:lnTo>
                <a:lnTo>
                  <a:pt x="48" y="344"/>
                </a:lnTo>
                <a:lnTo>
                  <a:pt x="48" y="336"/>
                </a:lnTo>
                <a:lnTo>
                  <a:pt x="56" y="328"/>
                </a:lnTo>
                <a:lnTo>
                  <a:pt x="64" y="328"/>
                </a:lnTo>
                <a:lnTo>
                  <a:pt x="64" y="320"/>
                </a:lnTo>
                <a:lnTo>
                  <a:pt x="80" y="312"/>
                </a:lnTo>
                <a:lnTo>
                  <a:pt x="88" y="312"/>
                </a:lnTo>
                <a:lnTo>
                  <a:pt x="88" y="304"/>
                </a:lnTo>
                <a:lnTo>
                  <a:pt x="96" y="304"/>
                </a:lnTo>
                <a:lnTo>
                  <a:pt x="96" y="288"/>
                </a:lnTo>
                <a:lnTo>
                  <a:pt x="128" y="264"/>
                </a:lnTo>
                <a:lnTo>
                  <a:pt x="128" y="256"/>
                </a:lnTo>
                <a:lnTo>
                  <a:pt x="144" y="232"/>
                </a:lnTo>
                <a:lnTo>
                  <a:pt x="152" y="232"/>
                </a:lnTo>
                <a:lnTo>
                  <a:pt x="160" y="224"/>
                </a:lnTo>
                <a:lnTo>
                  <a:pt x="152" y="224"/>
                </a:lnTo>
                <a:lnTo>
                  <a:pt x="152" y="216"/>
                </a:lnTo>
                <a:lnTo>
                  <a:pt x="160" y="208"/>
                </a:lnTo>
                <a:lnTo>
                  <a:pt x="160" y="192"/>
                </a:lnTo>
                <a:lnTo>
                  <a:pt x="168" y="176"/>
                </a:lnTo>
                <a:lnTo>
                  <a:pt x="176" y="176"/>
                </a:lnTo>
                <a:lnTo>
                  <a:pt x="184" y="168"/>
                </a:lnTo>
                <a:lnTo>
                  <a:pt x="176" y="168"/>
                </a:lnTo>
                <a:lnTo>
                  <a:pt x="168" y="168"/>
                </a:lnTo>
                <a:lnTo>
                  <a:pt x="168" y="160"/>
                </a:lnTo>
                <a:lnTo>
                  <a:pt x="176" y="160"/>
                </a:lnTo>
                <a:lnTo>
                  <a:pt x="184" y="144"/>
                </a:lnTo>
                <a:lnTo>
                  <a:pt x="200" y="136"/>
                </a:lnTo>
                <a:lnTo>
                  <a:pt x="208" y="136"/>
                </a:lnTo>
                <a:lnTo>
                  <a:pt x="216" y="136"/>
                </a:lnTo>
                <a:lnTo>
                  <a:pt x="200" y="136"/>
                </a:lnTo>
                <a:lnTo>
                  <a:pt x="200" y="128"/>
                </a:lnTo>
                <a:lnTo>
                  <a:pt x="208" y="128"/>
                </a:lnTo>
                <a:lnTo>
                  <a:pt x="224" y="128"/>
                </a:lnTo>
                <a:lnTo>
                  <a:pt x="224" y="120"/>
                </a:lnTo>
                <a:lnTo>
                  <a:pt x="208" y="120"/>
                </a:lnTo>
                <a:lnTo>
                  <a:pt x="224" y="104"/>
                </a:lnTo>
                <a:lnTo>
                  <a:pt x="232" y="112"/>
                </a:lnTo>
                <a:lnTo>
                  <a:pt x="240" y="112"/>
                </a:lnTo>
                <a:lnTo>
                  <a:pt x="240" y="104"/>
                </a:lnTo>
                <a:lnTo>
                  <a:pt x="256" y="104"/>
                </a:lnTo>
                <a:lnTo>
                  <a:pt x="256" y="96"/>
                </a:lnTo>
                <a:lnTo>
                  <a:pt x="248" y="96"/>
                </a:lnTo>
                <a:lnTo>
                  <a:pt x="232" y="96"/>
                </a:lnTo>
                <a:lnTo>
                  <a:pt x="240" y="88"/>
                </a:lnTo>
                <a:lnTo>
                  <a:pt x="256" y="88"/>
                </a:lnTo>
                <a:lnTo>
                  <a:pt x="264" y="88"/>
                </a:lnTo>
                <a:lnTo>
                  <a:pt x="264" y="80"/>
                </a:lnTo>
                <a:lnTo>
                  <a:pt x="264" y="72"/>
                </a:lnTo>
                <a:lnTo>
                  <a:pt x="280" y="72"/>
                </a:lnTo>
                <a:lnTo>
                  <a:pt x="288" y="72"/>
                </a:lnTo>
                <a:lnTo>
                  <a:pt x="288" y="64"/>
                </a:lnTo>
                <a:lnTo>
                  <a:pt x="296" y="64"/>
                </a:lnTo>
                <a:lnTo>
                  <a:pt x="288" y="56"/>
                </a:lnTo>
                <a:lnTo>
                  <a:pt x="296" y="56"/>
                </a:lnTo>
                <a:lnTo>
                  <a:pt x="304" y="56"/>
                </a:lnTo>
                <a:lnTo>
                  <a:pt x="312" y="48"/>
                </a:lnTo>
                <a:lnTo>
                  <a:pt x="320" y="48"/>
                </a:lnTo>
                <a:lnTo>
                  <a:pt x="312" y="56"/>
                </a:lnTo>
                <a:lnTo>
                  <a:pt x="312" y="64"/>
                </a:lnTo>
                <a:lnTo>
                  <a:pt x="320" y="64"/>
                </a:lnTo>
                <a:lnTo>
                  <a:pt x="328" y="56"/>
                </a:lnTo>
                <a:lnTo>
                  <a:pt x="328" y="48"/>
                </a:lnTo>
                <a:lnTo>
                  <a:pt x="344" y="48"/>
                </a:lnTo>
                <a:lnTo>
                  <a:pt x="352" y="48"/>
                </a:lnTo>
                <a:lnTo>
                  <a:pt x="336" y="40"/>
                </a:lnTo>
                <a:lnTo>
                  <a:pt x="336" y="32"/>
                </a:lnTo>
                <a:lnTo>
                  <a:pt x="344" y="32"/>
                </a:lnTo>
                <a:lnTo>
                  <a:pt x="360" y="32"/>
                </a:lnTo>
                <a:lnTo>
                  <a:pt x="368" y="40"/>
                </a:lnTo>
                <a:lnTo>
                  <a:pt x="368" y="48"/>
                </a:lnTo>
                <a:lnTo>
                  <a:pt x="384" y="40"/>
                </a:lnTo>
                <a:lnTo>
                  <a:pt x="384" y="32"/>
                </a:lnTo>
                <a:lnTo>
                  <a:pt x="392" y="32"/>
                </a:lnTo>
                <a:lnTo>
                  <a:pt x="400" y="24"/>
                </a:lnTo>
                <a:lnTo>
                  <a:pt x="408" y="16"/>
                </a:lnTo>
                <a:lnTo>
                  <a:pt x="400" y="16"/>
                </a:lnTo>
                <a:lnTo>
                  <a:pt x="408" y="8"/>
                </a:lnTo>
                <a:lnTo>
                  <a:pt x="416" y="8"/>
                </a:lnTo>
                <a:lnTo>
                  <a:pt x="432" y="8"/>
                </a:lnTo>
                <a:lnTo>
                  <a:pt x="432" y="16"/>
                </a:lnTo>
                <a:lnTo>
                  <a:pt x="424" y="16"/>
                </a:lnTo>
                <a:lnTo>
                  <a:pt x="416" y="24"/>
                </a:lnTo>
                <a:lnTo>
                  <a:pt x="416" y="40"/>
                </a:lnTo>
                <a:lnTo>
                  <a:pt x="432" y="32"/>
                </a:lnTo>
                <a:lnTo>
                  <a:pt x="432" y="24"/>
                </a:lnTo>
                <a:lnTo>
                  <a:pt x="440" y="8"/>
                </a:lnTo>
                <a:lnTo>
                  <a:pt x="448" y="8"/>
                </a:lnTo>
                <a:lnTo>
                  <a:pt x="448" y="16"/>
                </a:lnTo>
                <a:lnTo>
                  <a:pt x="448" y="24"/>
                </a:lnTo>
                <a:lnTo>
                  <a:pt x="456" y="8"/>
                </a:lnTo>
                <a:lnTo>
                  <a:pt x="456" y="0"/>
                </a:lnTo>
                <a:lnTo>
                  <a:pt x="472" y="8"/>
                </a:lnTo>
                <a:lnTo>
                  <a:pt x="480" y="8"/>
                </a:lnTo>
                <a:lnTo>
                  <a:pt x="472" y="16"/>
                </a:lnTo>
                <a:lnTo>
                  <a:pt x="480" y="24"/>
                </a:lnTo>
                <a:lnTo>
                  <a:pt x="488" y="16"/>
                </a:lnTo>
                <a:lnTo>
                  <a:pt x="496" y="8"/>
                </a:lnTo>
                <a:lnTo>
                  <a:pt x="528" y="32"/>
                </a:lnTo>
                <a:lnTo>
                  <a:pt x="512" y="40"/>
                </a:lnTo>
                <a:lnTo>
                  <a:pt x="488" y="32"/>
                </a:lnTo>
                <a:lnTo>
                  <a:pt x="488" y="40"/>
                </a:lnTo>
                <a:lnTo>
                  <a:pt x="504" y="48"/>
                </a:lnTo>
                <a:lnTo>
                  <a:pt x="512" y="56"/>
                </a:lnTo>
                <a:lnTo>
                  <a:pt x="520" y="48"/>
                </a:lnTo>
                <a:lnTo>
                  <a:pt x="528" y="48"/>
                </a:lnTo>
                <a:lnTo>
                  <a:pt x="504" y="64"/>
                </a:lnTo>
                <a:lnTo>
                  <a:pt x="496" y="7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6" name="Freeform 201"/>
          <p:cNvSpPr>
            <a:spLocks/>
          </p:cNvSpPr>
          <p:nvPr/>
        </p:nvSpPr>
        <p:spPr bwMode="auto">
          <a:xfrm>
            <a:off x="4476750" y="2905125"/>
            <a:ext cx="71438" cy="88900"/>
          </a:xfrm>
          <a:custGeom>
            <a:avLst/>
            <a:gdLst>
              <a:gd name="T0" fmla="*/ 20 w 64"/>
              <a:gd name="T1" fmla="*/ 39 h 80"/>
              <a:gd name="T2" fmla="*/ 12 w 64"/>
              <a:gd name="T3" fmla="*/ 39 h 80"/>
              <a:gd name="T4" fmla="*/ 8 w 64"/>
              <a:gd name="T5" fmla="*/ 39 h 80"/>
              <a:gd name="T6" fmla="*/ 8 w 64"/>
              <a:gd name="T7" fmla="*/ 31 h 80"/>
              <a:gd name="T8" fmla="*/ 4 w 64"/>
              <a:gd name="T9" fmla="*/ 27 h 80"/>
              <a:gd name="T10" fmla="*/ 0 w 64"/>
              <a:gd name="T11" fmla="*/ 20 h 80"/>
              <a:gd name="T12" fmla="*/ 0 w 64"/>
              <a:gd name="T13" fmla="*/ 12 h 80"/>
              <a:gd name="T14" fmla="*/ 8 w 64"/>
              <a:gd name="T15" fmla="*/ 4 h 80"/>
              <a:gd name="T16" fmla="*/ 12 w 64"/>
              <a:gd name="T17" fmla="*/ 8 h 80"/>
              <a:gd name="T18" fmla="*/ 16 w 64"/>
              <a:gd name="T19" fmla="*/ 0 h 80"/>
              <a:gd name="T20" fmla="*/ 20 w 64"/>
              <a:gd name="T21" fmla="*/ 0 h 80"/>
              <a:gd name="T22" fmla="*/ 24 w 64"/>
              <a:gd name="T23" fmla="*/ 8 h 80"/>
              <a:gd name="T24" fmla="*/ 32 w 64"/>
              <a:gd name="T25" fmla="*/ 8 h 80"/>
              <a:gd name="T26" fmla="*/ 32 w 64"/>
              <a:gd name="T27" fmla="*/ 12 h 80"/>
              <a:gd name="T28" fmla="*/ 24 w 64"/>
              <a:gd name="T29" fmla="*/ 15 h 80"/>
              <a:gd name="T30" fmla="*/ 24 w 64"/>
              <a:gd name="T31" fmla="*/ 20 h 80"/>
              <a:gd name="T32" fmla="*/ 16 w 64"/>
              <a:gd name="T33" fmla="*/ 24 h 80"/>
              <a:gd name="T34" fmla="*/ 16 w 64"/>
              <a:gd name="T35" fmla="*/ 31 h 80"/>
              <a:gd name="T36" fmla="*/ 16 w 64"/>
              <a:gd name="T37" fmla="*/ 39 h 80"/>
              <a:gd name="T38" fmla="*/ 20 w 64"/>
              <a:gd name="T39" fmla="*/ 39 h 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"/>
              <a:gd name="T61" fmla="*/ 0 h 80"/>
              <a:gd name="T62" fmla="*/ 64 w 64"/>
              <a:gd name="T63" fmla="*/ 80 h 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" h="80">
                <a:moveTo>
                  <a:pt x="40" y="80"/>
                </a:moveTo>
                <a:lnTo>
                  <a:pt x="24" y="80"/>
                </a:lnTo>
                <a:lnTo>
                  <a:pt x="16" y="80"/>
                </a:lnTo>
                <a:lnTo>
                  <a:pt x="16" y="64"/>
                </a:lnTo>
                <a:lnTo>
                  <a:pt x="8" y="56"/>
                </a:lnTo>
                <a:lnTo>
                  <a:pt x="0" y="40"/>
                </a:lnTo>
                <a:lnTo>
                  <a:pt x="0" y="24"/>
                </a:lnTo>
                <a:lnTo>
                  <a:pt x="16" y="8"/>
                </a:lnTo>
                <a:lnTo>
                  <a:pt x="24" y="16"/>
                </a:lnTo>
                <a:lnTo>
                  <a:pt x="32" y="0"/>
                </a:lnTo>
                <a:lnTo>
                  <a:pt x="40" y="0"/>
                </a:lnTo>
                <a:lnTo>
                  <a:pt x="48" y="16"/>
                </a:lnTo>
                <a:lnTo>
                  <a:pt x="64" y="16"/>
                </a:lnTo>
                <a:lnTo>
                  <a:pt x="64" y="24"/>
                </a:lnTo>
                <a:lnTo>
                  <a:pt x="48" y="32"/>
                </a:lnTo>
                <a:lnTo>
                  <a:pt x="48" y="40"/>
                </a:lnTo>
                <a:lnTo>
                  <a:pt x="32" y="48"/>
                </a:lnTo>
                <a:lnTo>
                  <a:pt x="32" y="64"/>
                </a:lnTo>
                <a:lnTo>
                  <a:pt x="32" y="80"/>
                </a:lnTo>
                <a:lnTo>
                  <a:pt x="40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7" name="Freeform 202"/>
          <p:cNvSpPr>
            <a:spLocks/>
          </p:cNvSpPr>
          <p:nvPr/>
        </p:nvSpPr>
        <p:spPr bwMode="auto">
          <a:xfrm>
            <a:off x="4432300" y="3163888"/>
            <a:ext cx="19050" cy="26987"/>
          </a:xfrm>
          <a:custGeom>
            <a:avLst/>
            <a:gdLst>
              <a:gd name="T0" fmla="*/ 9 w 16"/>
              <a:gd name="T1" fmla="*/ 12 h 24"/>
              <a:gd name="T2" fmla="*/ 5 w 16"/>
              <a:gd name="T3" fmla="*/ 4 h 24"/>
              <a:gd name="T4" fmla="*/ 5 w 16"/>
              <a:gd name="T5" fmla="*/ 0 h 24"/>
              <a:gd name="T6" fmla="*/ 0 w 16"/>
              <a:gd name="T7" fmla="*/ 0 h 24"/>
              <a:gd name="T8" fmla="*/ 0 w 16"/>
              <a:gd name="T9" fmla="*/ 4 h 24"/>
              <a:gd name="T10" fmla="*/ 0 w 16"/>
              <a:gd name="T11" fmla="*/ 12 h 24"/>
              <a:gd name="T12" fmla="*/ 9 w 16"/>
              <a:gd name="T13" fmla="*/ 1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4"/>
              <a:gd name="T23" fmla="*/ 16 w 16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4">
                <a:moveTo>
                  <a:pt x="16" y="24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24"/>
                </a:lnTo>
                <a:lnTo>
                  <a:pt x="16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8" name="Freeform 203"/>
          <p:cNvSpPr>
            <a:spLocks/>
          </p:cNvSpPr>
          <p:nvPr/>
        </p:nvSpPr>
        <p:spPr bwMode="auto">
          <a:xfrm>
            <a:off x="4557713" y="2343150"/>
            <a:ext cx="285750" cy="623888"/>
          </a:xfrm>
          <a:custGeom>
            <a:avLst/>
            <a:gdLst>
              <a:gd name="T0" fmla="*/ 127 w 256"/>
              <a:gd name="T1" fmla="*/ 51 h 560"/>
              <a:gd name="T2" fmla="*/ 127 w 256"/>
              <a:gd name="T3" fmla="*/ 32 h 560"/>
              <a:gd name="T4" fmla="*/ 122 w 256"/>
              <a:gd name="T5" fmla="*/ 20 h 560"/>
              <a:gd name="T6" fmla="*/ 103 w 256"/>
              <a:gd name="T7" fmla="*/ 12 h 560"/>
              <a:gd name="T8" fmla="*/ 95 w 256"/>
              <a:gd name="T9" fmla="*/ 0 h 560"/>
              <a:gd name="T10" fmla="*/ 87 w 256"/>
              <a:gd name="T11" fmla="*/ 8 h 560"/>
              <a:gd name="T12" fmla="*/ 75 w 256"/>
              <a:gd name="T13" fmla="*/ 8 h 560"/>
              <a:gd name="T14" fmla="*/ 68 w 256"/>
              <a:gd name="T15" fmla="*/ 15 h 560"/>
              <a:gd name="T16" fmla="*/ 56 w 256"/>
              <a:gd name="T17" fmla="*/ 24 h 560"/>
              <a:gd name="T18" fmla="*/ 51 w 256"/>
              <a:gd name="T19" fmla="*/ 32 h 560"/>
              <a:gd name="T20" fmla="*/ 39 w 256"/>
              <a:gd name="T21" fmla="*/ 47 h 560"/>
              <a:gd name="T22" fmla="*/ 27 w 256"/>
              <a:gd name="T23" fmla="*/ 55 h 560"/>
              <a:gd name="T24" fmla="*/ 32 w 256"/>
              <a:gd name="T25" fmla="*/ 79 h 560"/>
              <a:gd name="T26" fmla="*/ 27 w 256"/>
              <a:gd name="T27" fmla="*/ 98 h 560"/>
              <a:gd name="T28" fmla="*/ 12 w 256"/>
              <a:gd name="T29" fmla="*/ 102 h 560"/>
              <a:gd name="T30" fmla="*/ 8 w 256"/>
              <a:gd name="T31" fmla="*/ 126 h 560"/>
              <a:gd name="T32" fmla="*/ 16 w 256"/>
              <a:gd name="T33" fmla="*/ 158 h 560"/>
              <a:gd name="T34" fmla="*/ 8 w 256"/>
              <a:gd name="T35" fmla="*/ 169 h 560"/>
              <a:gd name="T36" fmla="*/ 12 w 256"/>
              <a:gd name="T37" fmla="*/ 178 h 560"/>
              <a:gd name="T38" fmla="*/ 8 w 256"/>
              <a:gd name="T39" fmla="*/ 189 h 560"/>
              <a:gd name="T40" fmla="*/ 4 w 256"/>
              <a:gd name="T41" fmla="*/ 213 h 560"/>
              <a:gd name="T42" fmla="*/ 8 w 256"/>
              <a:gd name="T43" fmla="*/ 225 h 560"/>
              <a:gd name="T44" fmla="*/ 8 w 256"/>
              <a:gd name="T45" fmla="*/ 244 h 560"/>
              <a:gd name="T46" fmla="*/ 16 w 256"/>
              <a:gd name="T47" fmla="*/ 256 h 560"/>
              <a:gd name="T48" fmla="*/ 16 w 256"/>
              <a:gd name="T49" fmla="*/ 272 h 560"/>
              <a:gd name="T50" fmla="*/ 24 w 256"/>
              <a:gd name="T51" fmla="*/ 272 h 560"/>
              <a:gd name="T52" fmla="*/ 36 w 256"/>
              <a:gd name="T53" fmla="*/ 264 h 560"/>
              <a:gd name="T54" fmla="*/ 48 w 256"/>
              <a:gd name="T55" fmla="*/ 260 h 560"/>
              <a:gd name="T56" fmla="*/ 56 w 256"/>
              <a:gd name="T57" fmla="*/ 237 h 560"/>
              <a:gd name="T58" fmla="*/ 56 w 256"/>
              <a:gd name="T59" fmla="*/ 213 h 560"/>
              <a:gd name="T60" fmla="*/ 59 w 256"/>
              <a:gd name="T61" fmla="*/ 209 h 560"/>
              <a:gd name="T62" fmla="*/ 68 w 256"/>
              <a:gd name="T63" fmla="*/ 209 h 560"/>
              <a:gd name="T64" fmla="*/ 75 w 256"/>
              <a:gd name="T65" fmla="*/ 185 h 560"/>
              <a:gd name="T66" fmla="*/ 59 w 256"/>
              <a:gd name="T67" fmla="*/ 169 h 560"/>
              <a:gd name="T68" fmla="*/ 63 w 256"/>
              <a:gd name="T69" fmla="*/ 154 h 560"/>
              <a:gd name="T70" fmla="*/ 59 w 256"/>
              <a:gd name="T71" fmla="*/ 142 h 560"/>
              <a:gd name="T72" fmla="*/ 68 w 256"/>
              <a:gd name="T73" fmla="*/ 126 h 560"/>
              <a:gd name="T74" fmla="*/ 79 w 256"/>
              <a:gd name="T75" fmla="*/ 114 h 560"/>
              <a:gd name="T76" fmla="*/ 95 w 256"/>
              <a:gd name="T77" fmla="*/ 102 h 560"/>
              <a:gd name="T78" fmla="*/ 99 w 256"/>
              <a:gd name="T79" fmla="*/ 87 h 560"/>
              <a:gd name="T80" fmla="*/ 103 w 256"/>
              <a:gd name="T81" fmla="*/ 75 h 560"/>
              <a:gd name="T82" fmla="*/ 111 w 256"/>
              <a:gd name="T83" fmla="*/ 63 h 560"/>
              <a:gd name="T84" fmla="*/ 119 w 256"/>
              <a:gd name="T85" fmla="*/ 59 h 5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6"/>
              <a:gd name="T130" fmla="*/ 0 h 560"/>
              <a:gd name="T131" fmla="*/ 256 w 256"/>
              <a:gd name="T132" fmla="*/ 560 h 5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6" h="560">
                <a:moveTo>
                  <a:pt x="256" y="120"/>
                </a:moveTo>
                <a:lnTo>
                  <a:pt x="256" y="104"/>
                </a:lnTo>
                <a:lnTo>
                  <a:pt x="256" y="80"/>
                </a:lnTo>
                <a:lnTo>
                  <a:pt x="256" y="64"/>
                </a:lnTo>
                <a:lnTo>
                  <a:pt x="240" y="56"/>
                </a:lnTo>
                <a:lnTo>
                  <a:pt x="248" y="40"/>
                </a:lnTo>
                <a:lnTo>
                  <a:pt x="224" y="24"/>
                </a:lnTo>
                <a:lnTo>
                  <a:pt x="208" y="24"/>
                </a:lnTo>
                <a:lnTo>
                  <a:pt x="192" y="8"/>
                </a:lnTo>
                <a:lnTo>
                  <a:pt x="192" y="0"/>
                </a:lnTo>
                <a:lnTo>
                  <a:pt x="176" y="0"/>
                </a:lnTo>
                <a:lnTo>
                  <a:pt x="176" y="16"/>
                </a:lnTo>
                <a:lnTo>
                  <a:pt x="160" y="24"/>
                </a:lnTo>
                <a:lnTo>
                  <a:pt x="152" y="16"/>
                </a:lnTo>
                <a:lnTo>
                  <a:pt x="136" y="16"/>
                </a:lnTo>
                <a:lnTo>
                  <a:pt x="136" y="32"/>
                </a:lnTo>
                <a:lnTo>
                  <a:pt x="120" y="40"/>
                </a:lnTo>
                <a:lnTo>
                  <a:pt x="112" y="48"/>
                </a:lnTo>
                <a:lnTo>
                  <a:pt x="96" y="56"/>
                </a:lnTo>
                <a:lnTo>
                  <a:pt x="104" y="64"/>
                </a:lnTo>
                <a:lnTo>
                  <a:pt x="104" y="72"/>
                </a:lnTo>
                <a:lnTo>
                  <a:pt x="80" y="96"/>
                </a:lnTo>
                <a:lnTo>
                  <a:pt x="64" y="96"/>
                </a:lnTo>
                <a:lnTo>
                  <a:pt x="56" y="112"/>
                </a:lnTo>
                <a:lnTo>
                  <a:pt x="64" y="120"/>
                </a:lnTo>
                <a:lnTo>
                  <a:pt x="64" y="160"/>
                </a:lnTo>
                <a:lnTo>
                  <a:pt x="48" y="184"/>
                </a:lnTo>
                <a:lnTo>
                  <a:pt x="56" y="200"/>
                </a:lnTo>
                <a:lnTo>
                  <a:pt x="48" y="216"/>
                </a:lnTo>
                <a:lnTo>
                  <a:pt x="24" y="208"/>
                </a:lnTo>
                <a:lnTo>
                  <a:pt x="16" y="224"/>
                </a:lnTo>
                <a:lnTo>
                  <a:pt x="16" y="256"/>
                </a:lnTo>
                <a:lnTo>
                  <a:pt x="16" y="304"/>
                </a:lnTo>
                <a:lnTo>
                  <a:pt x="32" y="320"/>
                </a:lnTo>
                <a:lnTo>
                  <a:pt x="32" y="336"/>
                </a:lnTo>
                <a:lnTo>
                  <a:pt x="16" y="344"/>
                </a:lnTo>
                <a:lnTo>
                  <a:pt x="16" y="352"/>
                </a:lnTo>
                <a:lnTo>
                  <a:pt x="24" y="360"/>
                </a:lnTo>
                <a:lnTo>
                  <a:pt x="24" y="376"/>
                </a:lnTo>
                <a:lnTo>
                  <a:pt x="16" y="384"/>
                </a:lnTo>
                <a:lnTo>
                  <a:pt x="8" y="424"/>
                </a:lnTo>
                <a:lnTo>
                  <a:pt x="8" y="432"/>
                </a:lnTo>
                <a:lnTo>
                  <a:pt x="0" y="448"/>
                </a:lnTo>
                <a:lnTo>
                  <a:pt x="16" y="456"/>
                </a:lnTo>
                <a:lnTo>
                  <a:pt x="8" y="488"/>
                </a:lnTo>
                <a:lnTo>
                  <a:pt x="16" y="496"/>
                </a:lnTo>
                <a:lnTo>
                  <a:pt x="24" y="504"/>
                </a:lnTo>
                <a:lnTo>
                  <a:pt x="32" y="520"/>
                </a:lnTo>
                <a:lnTo>
                  <a:pt x="32" y="536"/>
                </a:lnTo>
                <a:lnTo>
                  <a:pt x="32" y="552"/>
                </a:lnTo>
                <a:lnTo>
                  <a:pt x="48" y="560"/>
                </a:lnTo>
                <a:lnTo>
                  <a:pt x="48" y="552"/>
                </a:lnTo>
                <a:lnTo>
                  <a:pt x="56" y="552"/>
                </a:lnTo>
                <a:lnTo>
                  <a:pt x="72" y="536"/>
                </a:lnTo>
                <a:lnTo>
                  <a:pt x="88" y="536"/>
                </a:lnTo>
                <a:lnTo>
                  <a:pt x="96" y="528"/>
                </a:lnTo>
                <a:lnTo>
                  <a:pt x="104" y="496"/>
                </a:lnTo>
                <a:lnTo>
                  <a:pt x="112" y="480"/>
                </a:lnTo>
                <a:lnTo>
                  <a:pt x="104" y="448"/>
                </a:lnTo>
                <a:lnTo>
                  <a:pt x="112" y="432"/>
                </a:lnTo>
                <a:lnTo>
                  <a:pt x="120" y="440"/>
                </a:lnTo>
                <a:lnTo>
                  <a:pt x="120" y="424"/>
                </a:lnTo>
                <a:lnTo>
                  <a:pt x="128" y="424"/>
                </a:lnTo>
                <a:lnTo>
                  <a:pt x="136" y="424"/>
                </a:lnTo>
                <a:lnTo>
                  <a:pt x="152" y="408"/>
                </a:lnTo>
                <a:lnTo>
                  <a:pt x="152" y="376"/>
                </a:lnTo>
                <a:lnTo>
                  <a:pt x="136" y="360"/>
                </a:lnTo>
                <a:lnTo>
                  <a:pt x="120" y="344"/>
                </a:lnTo>
                <a:lnTo>
                  <a:pt x="120" y="320"/>
                </a:lnTo>
                <a:lnTo>
                  <a:pt x="128" y="312"/>
                </a:lnTo>
                <a:lnTo>
                  <a:pt x="120" y="304"/>
                </a:lnTo>
                <a:lnTo>
                  <a:pt x="120" y="288"/>
                </a:lnTo>
                <a:lnTo>
                  <a:pt x="136" y="280"/>
                </a:lnTo>
                <a:lnTo>
                  <a:pt x="136" y="256"/>
                </a:lnTo>
                <a:lnTo>
                  <a:pt x="152" y="248"/>
                </a:lnTo>
                <a:lnTo>
                  <a:pt x="160" y="232"/>
                </a:lnTo>
                <a:lnTo>
                  <a:pt x="176" y="224"/>
                </a:lnTo>
                <a:lnTo>
                  <a:pt x="192" y="208"/>
                </a:lnTo>
                <a:lnTo>
                  <a:pt x="208" y="184"/>
                </a:lnTo>
                <a:lnTo>
                  <a:pt x="200" y="176"/>
                </a:lnTo>
                <a:lnTo>
                  <a:pt x="200" y="168"/>
                </a:lnTo>
                <a:lnTo>
                  <a:pt x="208" y="152"/>
                </a:lnTo>
                <a:lnTo>
                  <a:pt x="208" y="144"/>
                </a:lnTo>
                <a:lnTo>
                  <a:pt x="224" y="128"/>
                </a:lnTo>
                <a:lnTo>
                  <a:pt x="224" y="120"/>
                </a:lnTo>
                <a:lnTo>
                  <a:pt x="240" y="120"/>
                </a:lnTo>
                <a:lnTo>
                  <a:pt x="256" y="12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99" name="Freeform 204"/>
          <p:cNvSpPr>
            <a:spLocks/>
          </p:cNvSpPr>
          <p:nvPr/>
        </p:nvSpPr>
        <p:spPr bwMode="auto">
          <a:xfrm>
            <a:off x="4772025" y="2306638"/>
            <a:ext cx="241300" cy="465137"/>
          </a:xfrm>
          <a:custGeom>
            <a:avLst/>
            <a:gdLst>
              <a:gd name="T0" fmla="*/ 80 w 216"/>
              <a:gd name="T1" fmla="*/ 182 h 416"/>
              <a:gd name="T2" fmla="*/ 107 w 216"/>
              <a:gd name="T3" fmla="*/ 143 h 416"/>
              <a:gd name="T4" fmla="*/ 91 w 216"/>
              <a:gd name="T5" fmla="*/ 131 h 416"/>
              <a:gd name="T6" fmla="*/ 95 w 216"/>
              <a:gd name="T7" fmla="*/ 119 h 416"/>
              <a:gd name="T8" fmla="*/ 91 w 216"/>
              <a:gd name="T9" fmla="*/ 104 h 416"/>
              <a:gd name="T10" fmla="*/ 87 w 216"/>
              <a:gd name="T11" fmla="*/ 95 h 416"/>
              <a:gd name="T12" fmla="*/ 91 w 216"/>
              <a:gd name="T13" fmla="*/ 80 h 416"/>
              <a:gd name="T14" fmla="*/ 80 w 216"/>
              <a:gd name="T15" fmla="*/ 51 h 416"/>
              <a:gd name="T16" fmla="*/ 83 w 216"/>
              <a:gd name="T17" fmla="*/ 36 h 416"/>
              <a:gd name="T18" fmla="*/ 75 w 216"/>
              <a:gd name="T19" fmla="*/ 24 h 416"/>
              <a:gd name="T20" fmla="*/ 80 w 216"/>
              <a:gd name="T21" fmla="*/ 4 h 416"/>
              <a:gd name="T22" fmla="*/ 63 w 216"/>
              <a:gd name="T23" fmla="*/ 0 h 416"/>
              <a:gd name="T24" fmla="*/ 51 w 216"/>
              <a:gd name="T25" fmla="*/ 16 h 416"/>
              <a:gd name="T26" fmla="*/ 39 w 216"/>
              <a:gd name="T27" fmla="*/ 20 h 416"/>
              <a:gd name="T28" fmla="*/ 27 w 216"/>
              <a:gd name="T29" fmla="*/ 24 h 416"/>
              <a:gd name="T30" fmla="*/ 8 w 216"/>
              <a:gd name="T31" fmla="*/ 12 h 416"/>
              <a:gd name="T32" fmla="*/ 0 w 216"/>
              <a:gd name="T33" fmla="*/ 16 h 416"/>
              <a:gd name="T34" fmla="*/ 8 w 216"/>
              <a:gd name="T35" fmla="*/ 27 h 416"/>
              <a:gd name="T36" fmla="*/ 27 w 216"/>
              <a:gd name="T37" fmla="*/ 36 h 416"/>
              <a:gd name="T38" fmla="*/ 32 w 216"/>
              <a:gd name="T39" fmla="*/ 48 h 416"/>
              <a:gd name="T40" fmla="*/ 32 w 216"/>
              <a:gd name="T41" fmla="*/ 68 h 416"/>
              <a:gd name="T42" fmla="*/ 39 w 216"/>
              <a:gd name="T43" fmla="*/ 75 h 416"/>
              <a:gd name="T44" fmla="*/ 48 w 216"/>
              <a:gd name="T45" fmla="*/ 87 h 416"/>
              <a:gd name="T46" fmla="*/ 44 w 216"/>
              <a:gd name="T47" fmla="*/ 99 h 416"/>
              <a:gd name="T48" fmla="*/ 36 w 216"/>
              <a:gd name="T49" fmla="*/ 111 h 416"/>
              <a:gd name="T50" fmla="*/ 27 w 216"/>
              <a:gd name="T51" fmla="*/ 119 h 416"/>
              <a:gd name="T52" fmla="*/ 20 w 216"/>
              <a:gd name="T53" fmla="*/ 127 h 416"/>
              <a:gd name="T54" fmla="*/ 16 w 216"/>
              <a:gd name="T55" fmla="*/ 135 h 416"/>
              <a:gd name="T56" fmla="*/ 8 w 216"/>
              <a:gd name="T57" fmla="*/ 143 h 416"/>
              <a:gd name="T58" fmla="*/ 4 w 216"/>
              <a:gd name="T59" fmla="*/ 158 h 416"/>
              <a:gd name="T60" fmla="*/ 8 w 216"/>
              <a:gd name="T61" fmla="*/ 179 h 416"/>
              <a:gd name="T62" fmla="*/ 12 w 216"/>
              <a:gd name="T63" fmla="*/ 194 h 416"/>
              <a:gd name="T64" fmla="*/ 20 w 216"/>
              <a:gd name="T65" fmla="*/ 199 h 416"/>
              <a:gd name="T66" fmla="*/ 32 w 216"/>
              <a:gd name="T67" fmla="*/ 206 h 416"/>
              <a:gd name="T68" fmla="*/ 36 w 216"/>
              <a:gd name="T69" fmla="*/ 202 h 416"/>
              <a:gd name="T70" fmla="*/ 51 w 216"/>
              <a:gd name="T71" fmla="*/ 202 h 416"/>
              <a:gd name="T72" fmla="*/ 59 w 216"/>
              <a:gd name="T73" fmla="*/ 194 h 416"/>
              <a:gd name="T74" fmla="*/ 68 w 216"/>
              <a:gd name="T75" fmla="*/ 194 h 4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"/>
              <a:gd name="T115" fmla="*/ 0 h 416"/>
              <a:gd name="T116" fmla="*/ 216 w 216"/>
              <a:gd name="T117" fmla="*/ 416 h 4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" h="416">
                <a:moveTo>
                  <a:pt x="152" y="384"/>
                </a:moveTo>
                <a:lnTo>
                  <a:pt x="160" y="368"/>
                </a:lnTo>
                <a:lnTo>
                  <a:pt x="184" y="336"/>
                </a:lnTo>
                <a:lnTo>
                  <a:pt x="216" y="288"/>
                </a:lnTo>
                <a:lnTo>
                  <a:pt x="200" y="272"/>
                </a:lnTo>
                <a:lnTo>
                  <a:pt x="184" y="264"/>
                </a:lnTo>
                <a:lnTo>
                  <a:pt x="184" y="256"/>
                </a:lnTo>
                <a:lnTo>
                  <a:pt x="192" y="240"/>
                </a:lnTo>
                <a:lnTo>
                  <a:pt x="192" y="224"/>
                </a:lnTo>
                <a:lnTo>
                  <a:pt x="184" y="208"/>
                </a:lnTo>
                <a:lnTo>
                  <a:pt x="192" y="200"/>
                </a:lnTo>
                <a:lnTo>
                  <a:pt x="176" y="192"/>
                </a:lnTo>
                <a:lnTo>
                  <a:pt x="184" y="176"/>
                </a:lnTo>
                <a:lnTo>
                  <a:pt x="184" y="160"/>
                </a:lnTo>
                <a:lnTo>
                  <a:pt x="184" y="136"/>
                </a:lnTo>
                <a:lnTo>
                  <a:pt x="160" y="104"/>
                </a:lnTo>
                <a:lnTo>
                  <a:pt x="176" y="88"/>
                </a:lnTo>
                <a:lnTo>
                  <a:pt x="168" y="72"/>
                </a:lnTo>
                <a:lnTo>
                  <a:pt x="152" y="56"/>
                </a:lnTo>
                <a:lnTo>
                  <a:pt x="152" y="48"/>
                </a:lnTo>
                <a:lnTo>
                  <a:pt x="168" y="32"/>
                </a:lnTo>
                <a:lnTo>
                  <a:pt x="160" y="8"/>
                </a:lnTo>
                <a:lnTo>
                  <a:pt x="144" y="0"/>
                </a:lnTo>
                <a:lnTo>
                  <a:pt x="128" y="0"/>
                </a:lnTo>
                <a:lnTo>
                  <a:pt x="104" y="8"/>
                </a:lnTo>
                <a:lnTo>
                  <a:pt x="104" y="32"/>
                </a:lnTo>
                <a:lnTo>
                  <a:pt x="88" y="48"/>
                </a:lnTo>
                <a:lnTo>
                  <a:pt x="80" y="40"/>
                </a:lnTo>
                <a:lnTo>
                  <a:pt x="64" y="40"/>
                </a:lnTo>
                <a:lnTo>
                  <a:pt x="56" y="48"/>
                </a:lnTo>
                <a:lnTo>
                  <a:pt x="40" y="48"/>
                </a:lnTo>
                <a:lnTo>
                  <a:pt x="16" y="24"/>
                </a:lnTo>
                <a:lnTo>
                  <a:pt x="8" y="24"/>
                </a:lnTo>
                <a:lnTo>
                  <a:pt x="0" y="32"/>
                </a:lnTo>
                <a:lnTo>
                  <a:pt x="0" y="40"/>
                </a:lnTo>
                <a:lnTo>
                  <a:pt x="16" y="56"/>
                </a:lnTo>
                <a:lnTo>
                  <a:pt x="32" y="56"/>
                </a:lnTo>
                <a:lnTo>
                  <a:pt x="56" y="72"/>
                </a:lnTo>
                <a:lnTo>
                  <a:pt x="48" y="88"/>
                </a:lnTo>
                <a:lnTo>
                  <a:pt x="64" y="96"/>
                </a:lnTo>
                <a:lnTo>
                  <a:pt x="64" y="112"/>
                </a:lnTo>
                <a:lnTo>
                  <a:pt x="64" y="136"/>
                </a:lnTo>
                <a:lnTo>
                  <a:pt x="64" y="152"/>
                </a:lnTo>
                <a:lnTo>
                  <a:pt x="80" y="152"/>
                </a:lnTo>
                <a:lnTo>
                  <a:pt x="96" y="168"/>
                </a:lnTo>
                <a:lnTo>
                  <a:pt x="96" y="176"/>
                </a:lnTo>
                <a:lnTo>
                  <a:pt x="96" y="184"/>
                </a:lnTo>
                <a:lnTo>
                  <a:pt x="88" y="200"/>
                </a:lnTo>
                <a:lnTo>
                  <a:pt x="80" y="200"/>
                </a:lnTo>
                <a:lnTo>
                  <a:pt x="72" y="224"/>
                </a:lnTo>
                <a:lnTo>
                  <a:pt x="64" y="240"/>
                </a:lnTo>
                <a:lnTo>
                  <a:pt x="56" y="240"/>
                </a:lnTo>
                <a:lnTo>
                  <a:pt x="48" y="256"/>
                </a:lnTo>
                <a:lnTo>
                  <a:pt x="40" y="256"/>
                </a:lnTo>
                <a:lnTo>
                  <a:pt x="32" y="264"/>
                </a:lnTo>
                <a:lnTo>
                  <a:pt x="32" y="272"/>
                </a:lnTo>
                <a:lnTo>
                  <a:pt x="16" y="280"/>
                </a:lnTo>
                <a:lnTo>
                  <a:pt x="16" y="288"/>
                </a:lnTo>
                <a:lnTo>
                  <a:pt x="8" y="296"/>
                </a:lnTo>
                <a:lnTo>
                  <a:pt x="8" y="320"/>
                </a:lnTo>
                <a:lnTo>
                  <a:pt x="16" y="344"/>
                </a:lnTo>
                <a:lnTo>
                  <a:pt x="16" y="360"/>
                </a:lnTo>
                <a:lnTo>
                  <a:pt x="16" y="392"/>
                </a:lnTo>
                <a:lnTo>
                  <a:pt x="24" y="392"/>
                </a:lnTo>
                <a:lnTo>
                  <a:pt x="32" y="400"/>
                </a:lnTo>
                <a:lnTo>
                  <a:pt x="40" y="400"/>
                </a:lnTo>
                <a:lnTo>
                  <a:pt x="48" y="416"/>
                </a:lnTo>
                <a:lnTo>
                  <a:pt x="64" y="416"/>
                </a:lnTo>
                <a:lnTo>
                  <a:pt x="64" y="408"/>
                </a:lnTo>
                <a:lnTo>
                  <a:pt x="72" y="408"/>
                </a:lnTo>
                <a:lnTo>
                  <a:pt x="88" y="408"/>
                </a:lnTo>
                <a:lnTo>
                  <a:pt x="104" y="408"/>
                </a:lnTo>
                <a:lnTo>
                  <a:pt x="104" y="400"/>
                </a:lnTo>
                <a:lnTo>
                  <a:pt x="120" y="392"/>
                </a:lnTo>
                <a:lnTo>
                  <a:pt x="128" y="392"/>
                </a:lnTo>
                <a:lnTo>
                  <a:pt x="136" y="392"/>
                </a:lnTo>
                <a:lnTo>
                  <a:pt x="152" y="3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0" name="Freeform 205"/>
          <p:cNvSpPr>
            <a:spLocks/>
          </p:cNvSpPr>
          <p:nvPr/>
        </p:nvSpPr>
        <p:spPr bwMode="auto">
          <a:xfrm>
            <a:off x="2619375" y="1592263"/>
            <a:ext cx="1401763" cy="1187450"/>
          </a:xfrm>
          <a:custGeom>
            <a:avLst/>
            <a:gdLst>
              <a:gd name="T0" fmla="*/ 253 w 1256"/>
              <a:gd name="T1" fmla="*/ 502 h 1064"/>
              <a:gd name="T2" fmla="*/ 226 w 1256"/>
              <a:gd name="T3" fmla="*/ 455 h 1064"/>
              <a:gd name="T4" fmla="*/ 217 w 1256"/>
              <a:gd name="T5" fmla="*/ 431 h 1064"/>
              <a:gd name="T6" fmla="*/ 205 w 1256"/>
              <a:gd name="T7" fmla="*/ 380 h 1064"/>
              <a:gd name="T8" fmla="*/ 210 w 1256"/>
              <a:gd name="T9" fmla="*/ 356 h 1064"/>
              <a:gd name="T10" fmla="*/ 210 w 1256"/>
              <a:gd name="T11" fmla="*/ 348 h 1064"/>
              <a:gd name="T12" fmla="*/ 210 w 1256"/>
              <a:gd name="T13" fmla="*/ 321 h 1064"/>
              <a:gd name="T14" fmla="*/ 217 w 1256"/>
              <a:gd name="T15" fmla="*/ 304 h 1064"/>
              <a:gd name="T16" fmla="*/ 182 w 1256"/>
              <a:gd name="T17" fmla="*/ 292 h 1064"/>
              <a:gd name="T18" fmla="*/ 174 w 1256"/>
              <a:gd name="T19" fmla="*/ 245 h 1064"/>
              <a:gd name="T20" fmla="*/ 131 w 1256"/>
              <a:gd name="T21" fmla="*/ 198 h 1064"/>
              <a:gd name="T22" fmla="*/ 87 w 1256"/>
              <a:gd name="T23" fmla="*/ 194 h 1064"/>
              <a:gd name="T24" fmla="*/ 67 w 1256"/>
              <a:gd name="T25" fmla="*/ 202 h 1064"/>
              <a:gd name="T26" fmla="*/ 27 w 1256"/>
              <a:gd name="T27" fmla="*/ 182 h 1064"/>
              <a:gd name="T28" fmla="*/ 44 w 1256"/>
              <a:gd name="T29" fmla="*/ 178 h 1064"/>
              <a:gd name="T30" fmla="*/ 39 w 1256"/>
              <a:gd name="T31" fmla="*/ 170 h 1064"/>
              <a:gd name="T32" fmla="*/ 4 w 1256"/>
              <a:gd name="T33" fmla="*/ 150 h 1064"/>
              <a:gd name="T34" fmla="*/ 67 w 1256"/>
              <a:gd name="T35" fmla="*/ 134 h 1064"/>
              <a:gd name="T36" fmla="*/ 59 w 1256"/>
              <a:gd name="T37" fmla="*/ 115 h 1064"/>
              <a:gd name="T38" fmla="*/ 99 w 1256"/>
              <a:gd name="T39" fmla="*/ 83 h 1064"/>
              <a:gd name="T40" fmla="*/ 134 w 1256"/>
              <a:gd name="T41" fmla="*/ 63 h 1064"/>
              <a:gd name="T42" fmla="*/ 178 w 1256"/>
              <a:gd name="T43" fmla="*/ 51 h 1064"/>
              <a:gd name="T44" fmla="*/ 210 w 1256"/>
              <a:gd name="T45" fmla="*/ 59 h 1064"/>
              <a:gd name="T46" fmla="*/ 241 w 1256"/>
              <a:gd name="T47" fmla="*/ 44 h 1064"/>
              <a:gd name="T48" fmla="*/ 292 w 1256"/>
              <a:gd name="T49" fmla="*/ 51 h 1064"/>
              <a:gd name="T50" fmla="*/ 309 w 1256"/>
              <a:gd name="T51" fmla="*/ 39 h 1064"/>
              <a:gd name="T52" fmla="*/ 281 w 1256"/>
              <a:gd name="T53" fmla="*/ 32 h 1064"/>
              <a:gd name="T54" fmla="*/ 289 w 1256"/>
              <a:gd name="T55" fmla="*/ 15 h 1064"/>
              <a:gd name="T56" fmla="*/ 340 w 1256"/>
              <a:gd name="T57" fmla="*/ 24 h 1064"/>
              <a:gd name="T58" fmla="*/ 340 w 1256"/>
              <a:gd name="T59" fmla="*/ 8 h 1064"/>
              <a:gd name="T60" fmla="*/ 375 w 1256"/>
              <a:gd name="T61" fmla="*/ 0 h 1064"/>
              <a:gd name="T62" fmla="*/ 447 w 1256"/>
              <a:gd name="T63" fmla="*/ 4 h 1064"/>
              <a:gd name="T64" fmla="*/ 407 w 1256"/>
              <a:gd name="T65" fmla="*/ 20 h 1064"/>
              <a:gd name="T66" fmla="*/ 387 w 1256"/>
              <a:gd name="T67" fmla="*/ 32 h 1064"/>
              <a:gd name="T68" fmla="*/ 486 w 1256"/>
              <a:gd name="T69" fmla="*/ 27 h 1064"/>
              <a:gd name="T70" fmla="*/ 518 w 1256"/>
              <a:gd name="T71" fmla="*/ 44 h 1064"/>
              <a:gd name="T72" fmla="*/ 399 w 1256"/>
              <a:gd name="T73" fmla="*/ 63 h 1064"/>
              <a:gd name="T74" fmla="*/ 470 w 1256"/>
              <a:gd name="T75" fmla="*/ 67 h 1064"/>
              <a:gd name="T76" fmla="*/ 514 w 1256"/>
              <a:gd name="T77" fmla="*/ 59 h 1064"/>
              <a:gd name="T78" fmla="*/ 514 w 1256"/>
              <a:gd name="T79" fmla="*/ 87 h 1064"/>
              <a:gd name="T80" fmla="*/ 565 w 1256"/>
              <a:gd name="T81" fmla="*/ 59 h 1064"/>
              <a:gd name="T82" fmla="*/ 581 w 1256"/>
              <a:gd name="T83" fmla="*/ 95 h 1064"/>
              <a:gd name="T84" fmla="*/ 542 w 1256"/>
              <a:gd name="T85" fmla="*/ 95 h 1064"/>
              <a:gd name="T86" fmla="*/ 538 w 1256"/>
              <a:gd name="T87" fmla="*/ 119 h 1064"/>
              <a:gd name="T88" fmla="*/ 542 w 1256"/>
              <a:gd name="T89" fmla="*/ 131 h 1064"/>
              <a:gd name="T90" fmla="*/ 534 w 1256"/>
              <a:gd name="T91" fmla="*/ 158 h 1064"/>
              <a:gd name="T92" fmla="*/ 550 w 1256"/>
              <a:gd name="T93" fmla="*/ 182 h 1064"/>
              <a:gd name="T94" fmla="*/ 534 w 1256"/>
              <a:gd name="T95" fmla="*/ 198 h 1064"/>
              <a:gd name="T96" fmla="*/ 534 w 1256"/>
              <a:gd name="T97" fmla="*/ 214 h 1064"/>
              <a:gd name="T98" fmla="*/ 542 w 1256"/>
              <a:gd name="T99" fmla="*/ 237 h 1064"/>
              <a:gd name="T100" fmla="*/ 506 w 1256"/>
              <a:gd name="T101" fmla="*/ 249 h 1064"/>
              <a:gd name="T102" fmla="*/ 467 w 1256"/>
              <a:gd name="T103" fmla="*/ 253 h 1064"/>
              <a:gd name="T104" fmla="*/ 490 w 1256"/>
              <a:gd name="T105" fmla="*/ 273 h 1064"/>
              <a:gd name="T106" fmla="*/ 518 w 1256"/>
              <a:gd name="T107" fmla="*/ 304 h 1064"/>
              <a:gd name="T108" fmla="*/ 458 w 1256"/>
              <a:gd name="T109" fmla="*/ 285 h 1064"/>
              <a:gd name="T110" fmla="*/ 458 w 1256"/>
              <a:gd name="T111" fmla="*/ 312 h 1064"/>
              <a:gd name="T112" fmla="*/ 482 w 1256"/>
              <a:gd name="T113" fmla="*/ 312 h 1064"/>
              <a:gd name="T114" fmla="*/ 486 w 1256"/>
              <a:gd name="T115" fmla="*/ 336 h 1064"/>
              <a:gd name="T116" fmla="*/ 427 w 1256"/>
              <a:gd name="T117" fmla="*/ 352 h 1064"/>
              <a:gd name="T118" fmla="*/ 380 w 1256"/>
              <a:gd name="T119" fmla="*/ 380 h 1064"/>
              <a:gd name="T120" fmla="*/ 332 w 1256"/>
              <a:gd name="T121" fmla="*/ 404 h 1064"/>
              <a:gd name="T122" fmla="*/ 321 w 1256"/>
              <a:gd name="T123" fmla="*/ 443 h 1064"/>
              <a:gd name="T124" fmla="*/ 309 w 1256"/>
              <a:gd name="T125" fmla="*/ 498 h 10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56"/>
              <a:gd name="T190" fmla="*/ 0 h 1064"/>
              <a:gd name="T191" fmla="*/ 1256 w 1256"/>
              <a:gd name="T192" fmla="*/ 1064 h 10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56" h="1064">
                <a:moveTo>
                  <a:pt x="608" y="1064"/>
                </a:moveTo>
                <a:lnTo>
                  <a:pt x="600" y="1056"/>
                </a:lnTo>
                <a:lnTo>
                  <a:pt x="584" y="1064"/>
                </a:lnTo>
                <a:lnTo>
                  <a:pt x="584" y="1056"/>
                </a:lnTo>
                <a:lnTo>
                  <a:pt x="584" y="1040"/>
                </a:lnTo>
                <a:lnTo>
                  <a:pt x="560" y="1032"/>
                </a:lnTo>
                <a:lnTo>
                  <a:pt x="552" y="1016"/>
                </a:lnTo>
                <a:lnTo>
                  <a:pt x="528" y="1024"/>
                </a:lnTo>
                <a:lnTo>
                  <a:pt x="520" y="1032"/>
                </a:lnTo>
                <a:lnTo>
                  <a:pt x="512" y="1032"/>
                </a:lnTo>
                <a:lnTo>
                  <a:pt x="512" y="1016"/>
                </a:lnTo>
                <a:lnTo>
                  <a:pt x="504" y="1008"/>
                </a:lnTo>
                <a:lnTo>
                  <a:pt x="496" y="1000"/>
                </a:lnTo>
                <a:lnTo>
                  <a:pt x="488" y="992"/>
                </a:lnTo>
                <a:lnTo>
                  <a:pt x="480" y="976"/>
                </a:lnTo>
                <a:lnTo>
                  <a:pt x="480" y="968"/>
                </a:lnTo>
                <a:lnTo>
                  <a:pt x="464" y="960"/>
                </a:lnTo>
                <a:lnTo>
                  <a:pt x="464" y="952"/>
                </a:lnTo>
                <a:lnTo>
                  <a:pt x="472" y="944"/>
                </a:lnTo>
                <a:lnTo>
                  <a:pt x="464" y="936"/>
                </a:lnTo>
                <a:lnTo>
                  <a:pt x="464" y="928"/>
                </a:lnTo>
                <a:lnTo>
                  <a:pt x="456" y="920"/>
                </a:lnTo>
                <a:lnTo>
                  <a:pt x="456" y="912"/>
                </a:lnTo>
                <a:lnTo>
                  <a:pt x="448" y="904"/>
                </a:lnTo>
                <a:lnTo>
                  <a:pt x="448" y="888"/>
                </a:lnTo>
                <a:lnTo>
                  <a:pt x="464" y="888"/>
                </a:lnTo>
                <a:lnTo>
                  <a:pt x="464" y="872"/>
                </a:lnTo>
                <a:lnTo>
                  <a:pt x="464" y="864"/>
                </a:lnTo>
                <a:lnTo>
                  <a:pt x="472" y="872"/>
                </a:lnTo>
                <a:lnTo>
                  <a:pt x="480" y="856"/>
                </a:lnTo>
                <a:lnTo>
                  <a:pt x="456" y="848"/>
                </a:lnTo>
                <a:lnTo>
                  <a:pt x="448" y="856"/>
                </a:lnTo>
                <a:lnTo>
                  <a:pt x="440" y="872"/>
                </a:lnTo>
                <a:lnTo>
                  <a:pt x="432" y="872"/>
                </a:lnTo>
                <a:lnTo>
                  <a:pt x="432" y="856"/>
                </a:lnTo>
                <a:lnTo>
                  <a:pt x="432" y="832"/>
                </a:lnTo>
                <a:lnTo>
                  <a:pt x="432" y="824"/>
                </a:lnTo>
                <a:lnTo>
                  <a:pt x="416" y="808"/>
                </a:lnTo>
                <a:lnTo>
                  <a:pt x="424" y="808"/>
                </a:lnTo>
                <a:lnTo>
                  <a:pt x="424" y="792"/>
                </a:lnTo>
                <a:lnTo>
                  <a:pt x="408" y="792"/>
                </a:lnTo>
                <a:lnTo>
                  <a:pt x="400" y="776"/>
                </a:lnTo>
                <a:lnTo>
                  <a:pt x="408" y="768"/>
                </a:lnTo>
                <a:lnTo>
                  <a:pt x="416" y="768"/>
                </a:lnTo>
                <a:lnTo>
                  <a:pt x="424" y="752"/>
                </a:lnTo>
                <a:lnTo>
                  <a:pt x="408" y="752"/>
                </a:lnTo>
                <a:lnTo>
                  <a:pt x="400" y="752"/>
                </a:lnTo>
                <a:lnTo>
                  <a:pt x="400" y="736"/>
                </a:lnTo>
                <a:lnTo>
                  <a:pt x="432" y="728"/>
                </a:lnTo>
                <a:lnTo>
                  <a:pt x="440" y="728"/>
                </a:lnTo>
                <a:lnTo>
                  <a:pt x="456" y="736"/>
                </a:lnTo>
                <a:lnTo>
                  <a:pt x="464" y="728"/>
                </a:lnTo>
                <a:lnTo>
                  <a:pt x="456" y="720"/>
                </a:lnTo>
                <a:lnTo>
                  <a:pt x="432" y="720"/>
                </a:lnTo>
                <a:lnTo>
                  <a:pt x="424" y="720"/>
                </a:lnTo>
                <a:lnTo>
                  <a:pt x="408" y="728"/>
                </a:lnTo>
                <a:lnTo>
                  <a:pt x="400" y="728"/>
                </a:lnTo>
                <a:lnTo>
                  <a:pt x="400" y="720"/>
                </a:lnTo>
                <a:lnTo>
                  <a:pt x="416" y="712"/>
                </a:lnTo>
                <a:lnTo>
                  <a:pt x="440" y="712"/>
                </a:lnTo>
                <a:lnTo>
                  <a:pt x="464" y="720"/>
                </a:lnTo>
                <a:lnTo>
                  <a:pt x="464" y="712"/>
                </a:lnTo>
                <a:lnTo>
                  <a:pt x="456" y="712"/>
                </a:lnTo>
                <a:lnTo>
                  <a:pt x="448" y="704"/>
                </a:lnTo>
                <a:lnTo>
                  <a:pt x="432" y="712"/>
                </a:lnTo>
                <a:lnTo>
                  <a:pt x="424" y="704"/>
                </a:lnTo>
                <a:lnTo>
                  <a:pt x="440" y="696"/>
                </a:lnTo>
                <a:lnTo>
                  <a:pt x="456" y="696"/>
                </a:lnTo>
                <a:lnTo>
                  <a:pt x="456" y="688"/>
                </a:lnTo>
                <a:lnTo>
                  <a:pt x="448" y="688"/>
                </a:lnTo>
                <a:lnTo>
                  <a:pt x="456" y="672"/>
                </a:lnTo>
                <a:lnTo>
                  <a:pt x="472" y="664"/>
                </a:lnTo>
                <a:lnTo>
                  <a:pt x="464" y="656"/>
                </a:lnTo>
                <a:lnTo>
                  <a:pt x="472" y="656"/>
                </a:lnTo>
                <a:lnTo>
                  <a:pt x="464" y="648"/>
                </a:lnTo>
                <a:lnTo>
                  <a:pt x="448" y="648"/>
                </a:lnTo>
                <a:lnTo>
                  <a:pt x="424" y="648"/>
                </a:lnTo>
                <a:lnTo>
                  <a:pt x="408" y="632"/>
                </a:lnTo>
                <a:lnTo>
                  <a:pt x="392" y="632"/>
                </a:lnTo>
                <a:lnTo>
                  <a:pt x="384" y="624"/>
                </a:lnTo>
                <a:lnTo>
                  <a:pt x="384" y="616"/>
                </a:lnTo>
                <a:lnTo>
                  <a:pt x="408" y="624"/>
                </a:lnTo>
                <a:lnTo>
                  <a:pt x="424" y="624"/>
                </a:lnTo>
                <a:lnTo>
                  <a:pt x="432" y="624"/>
                </a:lnTo>
                <a:lnTo>
                  <a:pt x="456" y="640"/>
                </a:lnTo>
                <a:lnTo>
                  <a:pt x="464" y="632"/>
                </a:lnTo>
                <a:lnTo>
                  <a:pt x="448" y="624"/>
                </a:lnTo>
                <a:lnTo>
                  <a:pt x="440" y="616"/>
                </a:lnTo>
                <a:lnTo>
                  <a:pt x="448" y="608"/>
                </a:lnTo>
                <a:lnTo>
                  <a:pt x="440" y="600"/>
                </a:lnTo>
                <a:lnTo>
                  <a:pt x="424" y="592"/>
                </a:lnTo>
                <a:lnTo>
                  <a:pt x="432" y="592"/>
                </a:lnTo>
                <a:lnTo>
                  <a:pt x="408" y="576"/>
                </a:lnTo>
                <a:lnTo>
                  <a:pt x="408" y="568"/>
                </a:lnTo>
                <a:lnTo>
                  <a:pt x="400" y="568"/>
                </a:lnTo>
                <a:lnTo>
                  <a:pt x="400" y="584"/>
                </a:lnTo>
                <a:lnTo>
                  <a:pt x="392" y="584"/>
                </a:lnTo>
                <a:lnTo>
                  <a:pt x="392" y="592"/>
                </a:lnTo>
                <a:lnTo>
                  <a:pt x="368" y="592"/>
                </a:lnTo>
                <a:lnTo>
                  <a:pt x="360" y="584"/>
                </a:lnTo>
                <a:lnTo>
                  <a:pt x="376" y="576"/>
                </a:lnTo>
                <a:lnTo>
                  <a:pt x="368" y="568"/>
                </a:lnTo>
                <a:lnTo>
                  <a:pt x="368" y="560"/>
                </a:lnTo>
                <a:lnTo>
                  <a:pt x="368" y="552"/>
                </a:lnTo>
                <a:lnTo>
                  <a:pt x="384" y="552"/>
                </a:lnTo>
                <a:lnTo>
                  <a:pt x="376" y="536"/>
                </a:lnTo>
                <a:lnTo>
                  <a:pt x="360" y="528"/>
                </a:lnTo>
                <a:lnTo>
                  <a:pt x="368" y="520"/>
                </a:lnTo>
                <a:lnTo>
                  <a:pt x="352" y="504"/>
                </a:lnTo>
                <a:lnTo>
                  <a:pt x="352" y="496"/>
                </a:lnTo>
                <a:lnTo>
                  <a:pt x="344" y="488"/>
                </a:lnTo>
                <a:lnTo>
                  <a:pt x="344" y="472"/>
                </a:lnTo>
                <a:lnTo>
                  <a:pt x="352" y="464"/>
                </a:lnTo>
                <a:lnTo>
                  <a:pt x="336" y="464"/>
                </a:lnTo>
                <a:lnTo>
                  <a:pt x="328" y="456"/>
                </a:lnTo>
                <a:lnTo>
                  <a:pt x="304" y="432"/>
                </a:lnTo>
                <a:lnTo>
                  <a:pt x="296" y="424"/>
                </a:lnTo>
                <a:lnTo>
                  <a:pt x="296" y="416"/>
                </a:lnTo>
                <a:lnTo>
                  <a:pt x="280" y="408"/>
                </a:lnTo>
                <a:lnTo>
                  <a:pt x="272" y="408"/>
                </a:lnTo>
                <a:lnTo>
                  <a:pt x="264" y="400"/>
                </a:lnTo>
                <a:lnTo>
                  <a:pt x="256" y="408"/>
                </a:lnTo>
                <a:lnTo>
                  <a:pt x="240" y="400"/>
                </a:lnTo>
                <a:lnTo>
                  <a:pt x="248" y="400"/>
                </a:lnTo>
                <a:lnTo>
                  <a:pt x="224" y="392"/>
                </a:lnTo>
                <a:lnTo>
                  <a:pt x="216" y="400"/>
                </a:lnTo>
                <a:lnTo>
                  <a:pt x="208" y="392"/>
                </a:lnTo>
                <a:lnTo>
                  <a:pt x="200" y="392"/>
                </a:lnTo>
                <a:lnTo>
                  <a:pt x="200" y="400"/>
                </a:lnTo>
                <a:lnTo>
                  <a:pt x="184" y="400"/>
                </a:lnTo>
                <a:lnTo>
                  <a:pt x="184" y="392"/>
                </a:lnTo>
                <a:lnTo>
                  <a:pt x="176" y="392"/>
                </a:lnTo>
                <a:lnTo>
                  <a:pt x="176" y="400"/>
                </a:lnTo>
                <a:lnTo>
                  <a:pt x="160" y="400"/>
                </a:lnTo>
                <a:lnTo>
                  <a:pt x="152" y="400"/>
                </a:lnTo>
                <a:lnTo>
                  <a:pt x="152" y="392"/>
                </a:lnTo>
                <a:lnTo>
                  <a:pt x="144" y="392"/>
                </a:lnTo>
                <a:lnTo>
                  <a:pt x="136" y="400"/>
                </a:lnTo>
                <a:lnTo>
                  <a:pt x="128" y="392"/>
                </a:lnTo>
                <a:lnTo>
                  <a:pt x="120" y="392"/>
                </a:lnTo>
                <a:lnTo>
                  <a:pt x="120" y="400"/>
                </a:lnTo>
                <a:lnTo>
                  <a:pt x="136" y="400"/>
                </a:lnTo>
                <a:lnTo>
                  <a:pt x="136" y="408"/>
                </a:lnTo>
                <a:lnTo>
                  <a:pt x="120" y="408"/>
                </a:lnTo>
                <a:lnTo>
                  <a:pt x="112" y="400"/>
                </a:lnTo>
                <a:lnTo>
                  <a:pt x="88" y="400"/>
                </a:lnTo>
                <a:lnTo>
                  <a:pt x="72" y="392"/>
                </a:lnTo>
                <a:lnTo>
                  <a:pt x="88" y="384"/>
                </a:lnTo>
                <a:lnTo>
                  <a:pt x="104" y="384"/>
                </a:lnTo>
                <a:lnTo>
                  <a:pt x="104" y="376"/>
                </a:lnTo>
                <a:lnTo>
                  <a:pt x="72" y="376"/>
                </a:lnTo>
                <a:lnTo>
                  <a:pt x="72" y="368"/>
                </a:lnTo>
                <a:lnTo>
                  <a:pt x="64" y="368"/>
                </a:lnTo>
                <a:lnTo>
                  <a:pt x="56" y="368"/>
                </a:lnTo>
                <a:lnTo>
                  <a:pt x="48" y="376"/>
                </a:lnTo>
                <a:lnTo>
                  <a:pt x="32" y="360"/>
                </a:lnTo>
                <a:lnTo>
                  <a:pt x="56" y="360"/>
                </a:lnTo>
                <a:lnTo>
                  <a:pt x="72" y="360"/>
                </a:lnTo>
                <a:lnTo>
                  <a:pt x="88" y="360"/>
                </a:lnTo>
                <a:lnTo>
                  <a:pt x="104" y="360"/>
                </a:lnTo>
                <a:lnTo>
                  <a:pt x="112" y="360"/>
                </a:lnTo>
                <a:lnTo>
                  <a:pt x="128" y="368"/>
                </a:lnTo>
                <a:lnTo>
                  <a:pt x="136" y="360"/>
                </a:lnTo>
                <a:lnTo>
                  <a:pt x="112" y="352"/>
                </a:lnTo>
                <a:lnTo>
                  <a:pt x="88" y="360"/>
                </a:lnTo>
                <a:lnTo>
                  <a:pt x="88" y="352"/>
                </a:lnTo>
                <a:lnTo>
                  <a:pt x="112" y="352"/>
                </a:lnTo>
                <a:lnTo>
                  <a:pt x="120" y="352"/>
                </a:lnTo>
                <a:lnTo>
                  <a:pt x="136" y="352"/>
                </a:lnTo>
                <a:lnTo>
                  <a:pt x="144" y="344"/>
                </a:lnTo>
                <a:lnTo>
                  <a:pt x="136" y="336"/>
                </a:lnTo>
                <a:lnTo>
                  <a:pt x="120" y="336"/>
                </a:lnTo>
                <a:lnTo>
                  <a:pt x="112" y="344"/>
                </a:lnTo>
                <a:lnTo>
                  <a:pt x="104" y="344"/>
                </a:lnTo>
                <a:lnTo>
                  <a:pt x="96" y="344"/>
                </a:lnTo>
                <a:lnTo>
                  <a:pt x="80" y="344"/>
                </a:lnTo>
                <a:lnTo>
                  <a:pt x="64" y="344"/>
                </a:lnTo>
                <a:lnTo>
                  <a:pt x="64" y="336"/>
                </a:lnTo>
                <a:lnTo>
                  <a:pt x="56" y="336"/>
                </a:lnTo>
                <a:lnTo>
                  <a:pt x="48" y="336"/>
                </a:lnTo>
                <a:lnTo>
                  <a:pt x="32" y="336"/>
                </a:lnTo>
                <a:lnTo>
                  <a:pt x="32" y="328"/>
                </a:lnTo>
                <a:lnTo>
                  <a:pt x="16" y="328"/>
                </a:lnTo>
                <a:lnTo>
                  <a:pt x="0" y="320"/>
                </a:lnTo>
                <a:lnTo>
                  <a:pt x="8" y="312"/>
                </a:lnTo>
                <a:lnTo>
                  <a:pt x="0" y="312"/>
                </a:lnTo>
                <a:lnTo>
                  <a:pt x="8" y="304"/>
                </a:lnTo>
                <a:lnTo>
                  <a:pt x="16" y="304"/>
                </a:lnTo>
                <a:lnTo>
                  <a:pt x="24" y="296"/>
                </a:lnTo>
                <a:lnTo>
                  <a:pt x="40" y="296"/>
                </a:lnTo>
                <a:lnTo>
                  <a:pt x="48" y="296"/>
                </a:lnTo>
                <a:lnTo>
                  <a:pt x="64" y="288"/>
                </a:lnTo>
                <a:lnTo>
                  <a:pt x="80" y="288"/>
                </a:lnTo>
                <a:lnTo>
                  <a:pt x="88" y="288"/>
                </a:lnTo>
                <a:lnTo>
                  <a:pt x="80" y="280"/>
                </a:lnTo>
                <a:lnTo>
                  <a:pt x="96" y="280"/>
                </a:lnTo>
                <a:lnTo>
                  <a:pt x="104" y="272"/>
                </a:lnTo>
                <a:lnTo>
                  <a:pt x="136" y="272"/>
                </a:lnTo>
                <a:lnTo>
                  <a:pt x="144" y="280"/>
                </a:lnTo>
                <a:lnTo>
                  <a:pt x="176" y="256"/>
                </a:lnTo>
                <a:lnTo>
                  <a:pt x="160" y="240"/>
                </a:lnTo>
                <a:lnTo>
                  <a:pt x="184" y="240"/>
                </a:lnTo>
                <a:lnTo>
                  <a:pt x="176" y="232"/>
                </a:lnTo>
                <a:lnTo>
                  <a:pt x="184" y="224"/>
                </a:lnTo>
                <a:lnTo>
                  <a:pt x="176" y="224"/>
                </a:lnTo>
                <a:lnTo>
                  <a:pt x="168" y="224"/>
                </a:lnTo>
                <a:lnTo>
                  <a:pt x="160" y="224"/>
                </a:lnTo>
                <a:lnTo>
                  <a:pt x="152" y="232"/>
                </a:lnTo>
                <a:lnTo>
                  <a:pt x="120" y="232"/>
                </a:lnTo>
                <a:lnTo>
                  <a:pt x="120" y="224"/>
                </a:lnTo>
                <a:lnTo>
                  <a:pt x="112" y="216"/>
                </a:lnTo>
                <a:lnTo>
                  <a:pt x="112" y="208"/>
                </a:lnTo>
                <a:lnTo>
                  <a:pt x="136" y="208"/>
                </a:lnTo>
                <a:lnTo>
                  <a:pt x="144" y="200"/>
                </a:lnTo>
                <a:lnTo>
                  <a:pt x="152" y="200"/>
                </a:lnTo>
                <a:lnTo>
                  <a:pt x="152" y="192"/>
                </a:lnTo>
                <a:lnTo>
                  <a:pt x="184" y="168"/>
                </a:lnTo>
                <a:lnTo>
                  <a:pt x="192" y="168"/>
                </a:lnTo>
                <a:lnTo>
                  <a:pt x="200" y="184"/>
                </a:lnTo>
                <a:lnTo>
                  <a:pt x="200" y="168"/>
                </a:lnTo>
                <a:lnTo>
                  <a:pt x="216" y="168"/>
                </a:lnTo>
                <a:lnTo>
                  <a:pt x="224" y="168"/>
                </a:lnTo>
                <a:lnTo>
                  <a:pt x="240" y="168"/>
                </a:lnTo>
                <a:lnTo>
                  <a:pt x="240" y="160"/>
                </a:lnTo>
                <a:lnTo>
                  <a:pt x="240" y="152"/>
                </a:lnTo>
                <a:lnTo>
                  <a:pt x="248" y="144"/>
                </a:lnTo>
                <a:lnTo>
                  <a:pt x="232" y="144"/>
                </a:lnTo>
                <a:lnTo>
                  <a:pt x="232" y="136"/>
                </a:lnTo>
                <a:lnTo>
                  <a:pt x="232" y="128"/>
                </a:lnTo>
                <a:lnTo>
                  <a:pt x="248" y="128"/>
                </a:lnTo>
                <a:lnTo>
                  <a:pt x="272" y="128"/>
                </a:lnTo>
                <a:lnTo>
                  <a:pt x="280" y="128"/>
                </a:lnTo>
                <a:lnTo>
                  <a:pt x="280" y="136"/>
                </a:lnTo>
                <a:lnTo>
                  <a:pt x="312" y="152"/>
                </a:lnTo>
                <a:lnTo>
                  <a:pt x="312" y="144"/>
                </a:lnTo>
                <a:lnTo>
                  <a:pt x="296" y="128"/>
                </a:lnTo>
                <a:lnTo>
                  <a:pt x="288" y="120"/>
                </a:lnTo>
                <a:lnTo>
                  <a:pt x="272" y="112"/>
                </a:lnTo>
                <a:lnTo>
                  <a:pt x="312" y="104"/>
                </a:lnTo>
                <a:lnTo>
                  <a:pt x="328" y="104"/>
                </a:lnTo>
                <a:lnTo>
                  <a:pt x="344" y="104"/>
                </a:lnTo>
                <a:lnTo>
                  <a:pt x="360" y="104"/>
                </a:lnTo>
                <a:lnTo>
                  <a:pt x="352" y="96"/>
                </a:lnTo>
                <a:lnTo>
                  <a:pt x="376" y="96"/>
                </a:lnTo>
                <a:lnTo>
                  <a:pt x="384" y="96"/>
                </a:lnTo>
                <a:lnTo>
                  <a:pt x="392" y="112"/>
                </a:lnTo>
                <a:lnTo>
                  <a:pt x="384" y="144"/>
                </a:lnTo>
                <a:lnTo>
                  <a:pt x="392" y="144"/>
                </a:lnTo>
                <a:lnTo>
                  <a:pt x="400" y="144"/>
                </a:lnTo>
                <a:lnTo>
                  <a:pt x="408" y="120"/>
                </a:lnTo>
                <a:lnTo>
                  <a:pt x="400" y="120"/>
                </a:lnTo>
                <a:lnTo>
                  <a:pt x="408" y="120"/>
                </a:lnTo>
                <a:lnTo>
                  <a:pt x="424" y="120"/>
                </a:lnTo>
                <a:lnTo>
                  <a:pt x="472" y="144"/>
                </a:lnTo>
                <a:lnTo>
                  <a:pt x="480" y="136"/>
                </a:lnTo>
                <a:lnTo>
                  <a:pt x="448" y="120"/>
                </a:lnTo>
                <a:lnTo>
                  <a:pt x="472" y="120"/>
                </a:lnTo>
                <a:lnTo>
                  <a:pt x="464" y="120"/>
                </a:lnTo>
                <a:lnTo>
                  <a:pt x="448" y="104"/>
                </a:lnTo>
                <a:lnTo>
                  <a:pt x="448" y="88"/>
                </a:lnTo>
                <a:lnTo>
                  <a:pt x="440" y="88"/>
                </a:lnTo>
                <a:lnTo>
                  <a:pt x="448" y="80"/>
                </a:lnTo>
                <a:lnTo>
                  <a:pt x="472" y="80"/>
                </a:lnTo>
                <a:lnTo>
                  <a:pt x="488" y="88"/>
                </a:lnTo>
                <a:lnTo>
                  <a:pt x="488" y="96"/>
                </a:lnTo>
                <a:lnTo>
                  <a:pt x="504" y="96"/>
                </a:lnTo>
                <a:lnTo>
                  <a:pt x="512" y="104"/>
                </a:lnTo>
                <a:lnTo>
                  <a:pt x="528" y="104"/>
                </a:lnTo>
                <a:lnTo>
                  <a:pt x="536" y="112"/>
                </a:lnTo>
                <a:lnTo>
                  <a:pt x="568" y="128"/>
                </a:lnTo>
                <a:lnTo>
                  <a:pt x="584" y="128"/>
                </a:lnTo>
                <a:lnTo>
                  <a:pt x="568" y="120"/>
                </a:lnTo>
                <a:lnTo>
                  <a:pt x="568" y="104"/>
                </a:lnTo>
                <a:lnTo>
                  <a:pt x="576" y="96"/>
                </a:lnTo>
                <a:lnTo>
                  <a:pt x="592" y="104"/>
                </a:lnTo>
                <a:lnTo>
                  <a:pt x="608" y="104"/>
                </a:lnTo>
                <a:lnTo>
                  <a:pt x="616" y="96"/>
                </a:lnTo>
                <a:lnTo>
                  <a:pt x="584" y="96"/>
                </a:lnTo>
                <a:lnTo>
                  <a:pt x="592" y="88"/>
                </a:lnTo>
                <a:lnTo>
                  <a:pt x="560" y="72"/>
                </a:lnTo>
                <a:lnTo>
                  <a:pt x="544" y="64"/>
                </a:lnTo>
                <a:lnTo>
                  <a:pt x="560" y="64"/>
                </a:lnTo>
                <a:lnTo>
                  <a:pt x="584" y="64"/>
                </a:lnTo>
                <a:lnTo>
                  <a:pt x="616" y="64"/>
                </a:lnTo>
                <a:lnTo>
                  <a:pt x="624" y="64"/>
                </a:lnTo>
                <a:lnTo>
                  <a:pt x="624" y="80"/>
                </a:lnTo>
                <a:lnTo>
                  <a:pt x="632" y="80"/>
                </a:lnTo>
                <a:lnTo>
                  <a:pt x="632" y="72"/>
                </a:lnTo>
                <a:lnTo>
                  <a:pt x="632" y="64"/>
                </a:lnTo>
                <a:lnTo>
                  <a:pt x="648" y="72"/>
                </a:lnTo>
                <a:lnTo>
                  <a:pt x="656" y="80"/>
                </a:lnTo>
                <a:lnTo>
                  <a:pt x="656" y="88"/>
                </a:lnTo>
                <a:lnTo>
                  <a:pt x="664" y="88"/>
                </a:lnTo>
                <a:lnTo>
                  <a:pt x="656" y="72"/>
                </a:lnTo>
                <a:lnTo>
                  <a:pt x="648" y="64"/>
                </a:lnTo>
                <a:lnTo>
                  <a:pt x="608" y="56"/>
                </a:lnTo>
                <a:lnTo>
                  <a:pt x="568" y="64"/>
                </a:lnTo>
                <a:lnTo>
                  <a:pt x="568" y="56"/>
                </a:lnTo>
                <a:lnTo>
                  <a:pt x="584" y="56"/>
                </a:lnTo>
                <a:lnTo>
                  <a:pt x="584" y="48"/>
                </a:lnTo>
                <a:lnTo>
                  <a:pt x="568" y="48"/>
                </a:lnTo>
                <a:lnTo>
                  <a:pt x="552" y="40"/>
                </a:lnTo>
                <a:lnTo>
                  <a:pt x="560" y="40"/>
                </a:lnTo>
                <a:lnTo>
                  <a:pt x="584" y="40"/>
                </a:lnTo>
                <a:lnTo>
                  <a:pt x="592" y="40"/>
                </a:lnTo>
                <a:lnTo>
                  <a:pt x="608" y="40"/>
                </a:lnTo>
                <a:lnTo>
                  <a:pt x="600" y="40"/>
                </a:lnTo>
                <a:lnTo>
                  <a:pt x="584" y="32"/>
                </a:lnTo>
                <a:lnTo>
                  <a:pt x="608" y="32"/>
                </a:lnTo>
                <a:lnTo>
                  <a:pt x="624" y="32"/>
                </a:lnTo>
                <a:lnTo>
                  <a:pt x="632" y="40"/>
                </a:lnTo>
                <a:lnTo>
                  <a:pt x="640" y="40"/>
                </a:lnTo>
                <a:lnTo>
                  <a:pt x="656" y="48"/>
                </a:lnTo>
                <a:lnTo>
                  <a:pt x="672" y="48"/>
                </a:lnTo>
                <a:lnTo>
                  <a:pt x="680" y="56"/>
                </a:lnTo>
                <a:lnTo>
                  <a:pt x="688" y="64"/>
                </a:lnTo>
                <a:lnTo>
                  <a:pt x="696" y="64"/>
                </a:lnTo>
                <a:lnTo>
                  <a:pt x="696" y="56"/>
                </a:lnTo>
                <a:lnTo>
                  <a:pt x="688" y="48"/>
                </a:lnTo>
                <a:lnTo>
                  <a:pt x="696" y="48"/>
                </a:lnTo>
                <a:lnTo>
                  <a:pt x="712" y="48"/>
                </a:lnTo>
                <a:lnTo>
                  <a:pt x="720" y="40"/>
                </a:lnTo>
                <a:lnTo>
                  <a:pt x="696" y="40"/>
                </a:lnTo>
                <a:lnTo>
                  <a:pt x="704" y="40"/>
                </a:lnTo>
                <a:lnTo>
                  <a:pt x="728" y="40"/>
                </a:lnTo>
                <a:lnTo>
                  <a:pt x="728" y="32"/>
                </a:lnTo>
                <a:lnTo>
                  <a:pt x="696" y="32"/>
                </a:lnTo>
                <a:lnTo>
                  <a:pt x="688" y="32"/>
                </a:lnTo>
                <a:lnTo>
                  <a:pt x="696" y="24"/>
                </a:lnTo>
                <a:lnTo>
                  <a:pt x="688" y="16"/>
                </a:lnTo>
                <a:lnTo>
                  <a:pt x="696" y="16"/>
                </a:lnTo>
                <a:lnTo>
                  <a:pt x="704" y="16"/>
                </a:lnTo>
                <a:lnTo>
                  <a:pt x="704" y="8"/>
                </a:lnTo>
                <a:lnTo>
                  <a:pt x="712" y="8"/>
                </a:lnTo>
                <a:lnTo>
                  <a:pt x="728" y="16"/>
                </a:lnTo>
                <a:lnTo>
                  <a:pt x="736" y="16"/>
                </a:lnTo>
                <a:lnTo>
                  <a:pt x="728" y="8"/>
                </a:lnTo>
                <a:lnTo>
                  <a:pt x="736" y="0"/>
                </a:lnTo>
                <a:lnTo>
                  <a:pt x="744" y="8"/>
                </a:lnTo>
                <a:lnTo>
                  <a:pt x="752" y="0"/>
                </a:lnTo>
                <a:lnTo>
                  <a:pt x="760" y="0"/>
                </a:lnTo>
                <a:lnTo>
                  <a:pt x="776" y="0"/>
                </a:lnTo>
                <a:lnTo>
                  <a:pt x="784" y="0"/>
                </a:lnTo>
                <a:lnTo>
                  <a:pt x="808" y="0"/>
                </a:lnTo>
                <a:lnTo>
                  <a:pt x="816" y="0"/>
                </a:lnTo>
                <a:lnTo>
                  <a:pt x="832" y="0"/>
                </a:lnTo>
                <a:lnTo>
                  <a:pt x="840" y="0"/>
                </a:lnTo>
                <a:lnTo>
                  <a:pt x="864" y="0"/>
                </a:lnTo>
                <a:lnTo>
                  <a:pt x="872" y="0"/>
                </a:lnTo>
                <a:lnTo>
                  <a:pt x="880" y="8"/>
                </a:lnTo>
                <a:lnTo>
                  <a:pt x="896" y="0"/>
                </a:lnTo>
                <a:lnTo>
                  <a:pt x="904" y="8"/>
                </a:lnTo>
                <a:lnTo>
                  <a:pt x="888" y="8"/>
                </a:lnTo>
                <a:lnTo>
                  <a:pt x="896" y="16"/>
                </a:lnTo>
                <a:lnTo>
                  <a:pt x="912" y="16"/>
                </a:lnTo>
                <a:lnTo>
                  <a:pt x="912" y="8"/>
                </a:lnTo>
                <a:lnTo>
                  <a:pt x="960" y="16"/>
                </a:lnTo>
                <a:lnTo>
                  <a:pt x="968" y="24"/>
                </a:lnTo>
                <a:lnTo>
                  <a:pt x="944" y="32"/>
                </a:lnTo>
                <a:lnTo>
                  <a:pt x="912" y="32"/>
                </a:lnTo>
                <a:lnTo>
                  <a:pt x="880" y="32"/>
                </a:lnTo>
                <a:lnTo>
                  <a:pt x="848" y="40"/>
                </a:lnTo>
                <a:lnTo>
                  <a:pt x="824" y="40"/>
                </a:lnTo>
                <a:lnTo>
                  <a:pt x="816" y="40"/>
                </a:lnTo>
                <a:lnTo>
                  <a:pt x="800" y="40"/>
                </a:lnTo>
                <a:lnTo>
                  <a:pt x="808" y="40"/>
                </a:lnTo>
                <a:lnTo>
                  <a:pt x="776" y="48"/>
                </a:lnTo>
                <a:lnTo>
                  <a:pt x="752" y="56"/>
                </a:lnTo>
                <a:lnTo>
                  <a:pt x="760" y="56"/>
                </a:lnTo>
                <a:lnTo>
                  <a:pt x="752" y="64"/>
                </a:lnTo>
                <a:lnTo>
                  <a:pt x="760" y="64"/>
                </a:lnTo>
                <a:lnTo>
                  <a:pt x="776" y="56"/>
                </a:lnTo>
                <a:lnTo>
                  <a:pt x="784" y="56"/>
                </a:lnTo>
                <a:lnTo>
                  <a:pt x="784" y="64"/>
                </a:lnTo>
                <a:lnTo>
                  <a:pt x="792" y="64"/>
                </a:lnTo>
                <a:lnTo>
                  <a:pt x="792" y="56"/>
                </a:lnTo>
                <a:lnTo>
                  <a:pt x="832" y="48"/>
                </a:lnTo>
                <a:lnTo>
                  <a:pt x="864" y="40"/>
                </a:lnTo>
                <a:lnTo>
                  <a:pt x="880" y="40"/>
                </a:lnTo>
                <a:lnTo>
                  <a:pt x="904" y="40"/>
                </a:lnTo>
                <a:lnTo>
                  <a:pt x="944" y="40"/>
                </a:lnTo>
                <a:lnTo>
                  <a:pt x="952" y="40"/>
                </a:lnTo>
                <a:lnTo>
                  <a:pt x="976" y="32"/>
                </a:lnTo>
                <a:lnTo>
                  <a:pt x="984" y="40"/>
                </a:lnTo>
                <a:lnTo>
                  <a:pt x="984" y="56"/>
                </a:lnTo>
                <a:lnTo>
                  <a:pt x="976" y="56"/>
                </a:lnTo>
                <a:lnTo>
                  <a:pt x="976" y="64"/>
                </a:lnTo>
                <a:lnTo>
                  <a:pt x="1000" y="56"/>
                </a:lnTo>
                <a:lnTo>
                  <a:pt x="1008" y="56"/>
                </a:lnTo>
                <a:lnTo>
                  <a:pt x="1008" y="64"/>
                </a:lnTo>
                <a:lnTo>
                  <a:pt x="1024" y="56"/>
                </a:lnTo>
                <a:lnTo>
                  <a:pt x="1048" y="64"/>
                </a:lnTo>
                <a:lnTo>
                  <a:pt x="1064" y="72"/>
                </a:lnTo>
                <a:lnTo>
                  <a:pt x="1056" y="80"/>
                </a:lnTo>
                <a:lnTo>
                  <a:pt x="1048" y="80"/>
                </a:lnTo>
                <a:lnTo>
                  <a:pt x="1048" y="88"/>
                </a:lnTo>
                <a:lnTo>
                  <a:pt x="1024" y="96"/>
                </a:lnTo>
                <a:lnTo>
                  <a:pt x="1008" y="96"/>
                </a:lnTo>
                <a:lnTo>
                  <a:pt x="992" y="104"/>
                </a:lnTo>
                <a:lnTo>
                  <a:pt x="944" y="104"/>
                </a:lnTo>
                <a:lnTo>
                  <a:pt x="920" y="104"/>
                </a:lnTo>
                <a:lnTo>
                  <a:pt x="880" y="104"/>
                </a:lnTo>
                <a:lnTo>
                  <a:pt x="864" y="104"/>
                </a:lnTo>
                <a:lnTo>
                  <a:pt x="840" y="104"/>
                </a:lnTo>
                <a:lnTo>
                  <a:pt x="856" y="112"/>
                </a:lnTo>
                <a:lnTo>
                  <a:pt x="816" y="120"/>
                </a:lnTo>
                <a:lnTo>
                  <a:pt x="808" y="128"/>
                </a:lnTo>
                <a:lnTo>
                  <a:pt x="816" y="136"/>
                </a:lnTo>
                <a:lnTo>
                  <a:pt x="832" y="136"/>
                </a:lnTo>
                <a:lnTo>
                  <a:pt x="832" y="128"/>
                </a:lnTo>
                <a:lnTo>
                  <a:pt x="872" y="120"/>
                </a:lnTo>
                <a:lnTo>
                  <a:pt x="880" y="120"/>
                </a:lnTo>
                <a:lnTo>
                  <a:pt x="912" y="112"/>
                </a:lnTo>
                <a:lnTo>
                  <a:pt x="920" y="112"/>
                </a:lnTo>
                <a:lnTo>
                  <a:pt x="968" y="120"/>
                </a:lnTo>
                <a:lnTo>
                  <a:pt x="976" y="120"/>
                </a:lnTo>
                <a:lnTo>
                  <a:pt x="976" y="128"/>
                </a:lnTo>
                <a:lnTo>
                  <a:pt x="952" y="136"/>
                </a:lnTo>
                <a:lnTo>
                  <a:pt x="944" y="136"/>
                </a:lnTo>
                <a:lnTo>
                  <a:pt x="928" y="144"/>
                </a:lnTo>
                <a:lnTo>
                  <a:pt x="936" y="144"/>
                </a:lnTo>
                <a:lnTo>
                  <a:pt x="936" y="152"/>
                </a:lnTo>
                <a:lnTo>
                  <a:pt x="952" y="144"/>
                </a:lnTo>
                <a:lnTo>
                  <a:pt x="968" y="144"/>
                </a:lnTo>
                <a:lnTo>
                  <a:pt x="1000" y="136"/>
                </a:lnTo>
                <a:lnTo>
                  <a:pt x="1000" y="120"/>
                </a:lnTo>
                <a:lnTo>
                  <a:pt x="1008" y="112"/>
                </a:lnTo>
                <a:lnTo>
                  <a:pt x="1040" y="112"/>
                </a:lnTo>
                <a:lnTo>
                  <a:pt x="1040" y="120"/>
                </a:lnTo>
                <a:lnTo>
                  <a:pt x="1048" y="144"/>
                </a:lnTo>
                <a:lnTo>
                  <a:pt x="1032" y="160"/>
                </a:lnTo>
                <a:lnTo>
                  <a:pt x="1024" y="160"/>
                </a:lnTo>
                <a:lnTo>
                  <a:pt x="1024" y="176"/>
                </a:lnTo>
                <a:lnTo>
                  <a:pt x="1008" y="184"/>
                </a:lnTo>
                <a:lnTo>
                  <a:pt x="1016" y="184"/>
                </a:lnTo>
                <a:lnTo>
                  <a:pt x="1008" y="192"/>
                </a:lnTo>
                <a:lnTo>
                  <a:pt x="1008" y="200"/>
                </a:lnTo>
                <a:lnTo>
                  <a:pt x="1024" y="192"/>
                </a:lnTo>
                <a:lnTo>
                  <a:pt x="1024" y="184"/>
                </a:lnTo>
                <a:lnTo>
                  <a:pt x="1040" y="176"/>
                </a:lnTo>
                <a:lnTo>
                  <a:pt x="1056" y="160"/>
                </a:lnTo>
                <a:lnTo>
                  <a:pt x="1080" y="144"/>
                </a:lnTo>
                <a:lnTo>
                  <a:pt x="1088" y="136"/>
                </a:lnTo>
                <a:lnTo>
                  <a:pt x="1088" y="144"/>
                </a:lnTo>
                <a:lnTo>
                  <a:pt x="1104" y="144"/>
                </a:lnTo>
                <a:lnTo>
                  <a:pt x="1112" y="144"/>
                </a:lnTo>
                <a:lnTo>
                  <a:pt x="1128" y="144"/>
                </a:lnTo>
                <a:lnTo>
                  <a:pt x="1136" y="136"/>
                </a:lnTo>
                <a:lnTo>
                  <a:pt x="1144" y="128"/>
                </a:lnTo>
                <a:lnTo>
                  <a:pt x="1136" y="120"/>
                </a:lnTo>
                <a:lnTo>
                  <a:pt x="1144" y="120"/>
                </a:lnTo>
                <a:lnTo>
                  <a:pt x="1152" y="128"/>
                </a:lnTo>
                <a:lnTo>
                  <a:pt x="1168" y="120"/>
                </a:lnTo>
                <a:lnTo>
                  <a:pt x="1208" y="120"/>
                </a:lnTo>
                <a:lnTo>
                  <a:pt x="1256" y="144"/>
                </a:lnTo>
                <a:lnTo>
                  <a:pt x="1216" y="168"/>
                </a:lnTo>
                <a:lnTo>
                  <a:pt x="1200" y="168"/>
                </a:lnTo>
                <a:lnTo>
                  <a:pt x="1192" y="168"/>
                </a:lnTo>
                <a:lnTo>
                  <a:pt x="1200" y="176"/>
                </a:lnTo>
                <a:lnTo>
                  <a:pt x="1200" y="184"/>
                </a:lnTo>
                <a:lnTo>
                  <a:pt x="1184" y="184"/>
                </a:lnTo>
                <a:lnTo>
                  <a:pt x="1176" y="192"/>
                </a:lnTo>
                <a:lnTo>
                  <a:pt x="1168" y="192"/>
                </a:lnTo>
                <a:lnTo>
                  <a:pt x="1152" y="192"/>
                </a:lnTo>
                <a:lnTo>
                  <a:pt x="1128" y="184"/>
                </a:lnTo>
                <a:lnTo>
                  <a:pt x="1128" y="192"/>
                </a:lnTo>
                <a:lnTo>
                  <a:pt x="1120" y="192"/>
                </a:lnTo>
                <a:lnTo>
                  <a:pt x="1088" y="192"/>
                </a:lnTo>
                <a:lnTo>
                  <a:pt x="1080" y="192"/>
                </a:lnTo>
                <a:lnTo>
                  <a:pt x="1072" y="192"/>
                </a:lnTo>
                <a:lnTo>
                  <a:pt x="1072" y="200"/>
                </a:lnTo>
                <a:lnTo>
                  <a:pt x="1088" y="200"/>
                </a:lnTo>
                <a:lnTo>
                  <a:pt x="1096" y="192"/>
                </a:lnTo>
                <a:lnTo>
                  <a:pt x="1104" y="192"/>
                </a:lnTo>
                <a:lnTo>
                  <a:pt x="1128" y="200"/>
                </a:lnTo>
                <a:lnTo>
                  <a:pt x="1136" y="200"/>
                </a:lnTo>
                <a:lnTo>
                  <a:pt x="1152" y="192"/>
                </a:lnTo>
                <a:lnTo>
                  <a:pt x="1176" y="200"/>
                </a:lnTo>
                <a:lnTo>
                  <a:pt x="1152" y="216"/>
                </a:lnTo>
                <a:lnTo>
                  <a:pt x="1144" y="216"/>
                </a:lnTo>
                <a:lnTo>
                  <a:pt x="1128" y="216"/>
                </a:lnTo>
                <a:lnTo>
                  <a:pt x="1096" y="216"/>
                </a:lnTo>
                <a:lnTo>
                  <a:pt x="1088" y="224"/>
                </a:lnTo>
                <a:lnTo>
                  <a:pt x="1088" y="240"/>
                </a:lnTo>
                <a:lnTo>
                  <a:pt x="1096" y="240"/>
                </a:lnTo>
                <a:lnTo>
                  <a:pt x="1104" y="232"/>
                </a:lnTo>
                <a:lnTo>
                  <a:pt x="1104" y="224"/>
                </a:lnTo>
                <a:lnTo>
                  <a:pt x="1096" y="224"/>
                </a:lnTo>
                <a:lnTo>
                  <a:pt x="1104" y="216"/>
                </a:lnTo>
                <a:lnTo>
                  <a:pt x="1120" y="224"/>
                </a:lnTo>
                <a:lnTo>
                  <a:pt x="1136" y="224"/>
                </a:lnTo>
                <a:lnTo>
                  <a:pt x="1144" y="224"/>
                </a:lnTo>
                <a:lnTo>
                  <a:pt x="1136" y="240"/>
                </a:lnTo>
                <a:lnTo>
                  <a:pt x="1104" y="240"/>
                </a:lnTo>
                <a:lnTo>
                  <a:pt x="1096" y="264"/>
                </a:lnTo>
                <a:lnTo>
                  <a:pt x="1112" y="264"/>
                </a:lnTo>
                <a:lnTo>
                  <a:pt x="1104" y="272"/>
                </a:lnTo>
                <a:lnTo>
                  <a:pt x="1096" y="280"/>
                </a:lnTo>
                <a:lnTo>
                  <a:pt x="1080" y="280"/>
                </a:lnTo>
                <a:lnTo>
                  <a:pt x="1064" y="296"/>
                </a:lnTo>
                <a:lnTo>
                  <a:pt x="1072" y="296"/>
                </a:lnTo>
                <a:lnTo>
                  <a:pt x="1056" y="328"/>
                </a:lnTo>
                <a:lnTo>
                  <a:pt x="1056" y="336"/>
                </a:lnTo>
                <a:lnTo>
                  <a:pt x="1064" y="336"/>
                </a:lnTo>
                <a:lnTo>
                  <a:pt x="1072" y="328"/>
                </a:lnTo>
                <a:lnTo>
                  <a:pt x="1080" y="320"/>
                </a:lnTo>
                <a:lnTo>
                  <a:pt x="1112" y="336"/>
                </a:lnTo>
                <a:lnTo>
                  <a:pt x="1112" y="344"/>
                </a:lnTo>
                <a:lnTo>
                  <a:pt x="1096" y="336"/>
                </a:lnTo>
                <a:lnTo>
                  <a:pt x="1088" y="336"/>
                </a:lnTo>
                <a:lnTo>
                  <a:pt x="1080" y="336"/>
                </a:lnTo>
                <a:lnTo>
                  <a:pt x="1088" y="344"/>
                </a:lnTo>
                <a:lnTo>
                  <a:pt x="1112" y="352"/>
                </a:lnTo>
                <a:lnTo>
                  <a:pt x="1128" y="352"/>
                </a:lnTo>
                <a:lnTo>
                  <a:pt x="1136" y="360"/>
                </a:lnTo>
                <a:lnTo>
                  <a:pt x="1128" y="368"/>
                </a:lnTo>
                <a:lnTo>
                  <a:pt x="1112" y="368"/>
                </a:lnTo>
                <a:lnTo>
                  <a:pt x="1080" y="368"/>
                </a:lnTo>
                <a:lnTo>
                  <a:pt x="1072" y="368"/>
                </a:lnTo>
                <a:lnTo>
                  <a:pt x="1056" y="368"/>
                </a:lnTo>
                <a:lnTo>
                  <a:pt x="1048" y="376"/>
                </a:lnTo>
                <a:lnTo>
                  <a:pt x="1056" y="384"/>
                </a:lnTo>
                <a:lnTo>
                  <a:pt x="1056" y="392"/>
                </a:lnTo>
                <a:lnTo>
                  <a:pt x="1064" y="392"/>
                </a:lnTo>
                <a:lnTo>
                  <a:pt x="1080" y="392"/>
                </a:lnTo>
                <a:lnTo>
                  <a:pt x="1096" y="392"/>
                </a:lnTo>
                <a:lnTo>
                  <a:pt x="1096" y="400"/>
                </a:lnTo>
                <a:lnTo>
                  <a:pt x="1080" y="400"/>
                </a:lnTo>
                <a:lnTo>
                  <a:pt x="1056" y="400"/>
                </a:lnTo>
                <a:lnTo>
                  <a:pt x="1064" y="400"/>
                </a:lnTo>
                <a:lnTo>
                  <a:pt x="1088" y="408"/>
                </a:lnTo>
                <a:lnTo>
                  <a:pt x="1112" y="416"/>
                </a:lnTo>
                <a:lnTo>
                  <a:pt x="1112" y="424"/>
                </a:lnTo>
                <a:lnTo>
                  <a:pt x="1096" y="432"/>
                </a:lnTo>
                <a:lnTo>
                  <a:pt x="1088" y="424"/>
                </a:lnTo>
                <a:lnTo>
                  <a:pt x="1072" y="424"/>
                </a:lnTo>
                <a:lnTo>
                  <a:pt x="1064" y="416"/>
                </a:lnTo>
                <a:lnTo>
                  <a:pt x="1056" y="416"/>
                </a:lnTo>
                <a:lnTo>
                  <a:pt x="1080" y="432"/>
                </a:lnTo>
                <a:lnTo>
                  <a:pt x="1056" y="432"/>
                </a:lnTo>
                <a:lnTo>
                  <a:pt x="1048" y="440"/>
                </a:lnTo>
                <a:lnTo>
                  <a:pt x="1056" y="440"/>
                </a:lnTo>
                <a:lnTo>
                  <a:pt x="1072" y="440"/>
                </a:lnTo>
                <a:lnTo>
                  <a:pt x="1080" y="448"/>
                </a:lnTo>
                <a:lnTo>
                  <a:pt x="1072" y="456"/>
                </a:lnTo>
                <a:lnTo>
                  <a:pt x="1096" y="464"/>
                </a:lnTo>
                <a:lnTo>
                  <a:pt x="1104" y="456"/>
                </a:lnTo>
                <a:lnTo>
                  <a:pt x="1112" y="464"/>
                </a:lnTo>
                <a:lnTo>
                  <a:pt x="1104" y="472"/>
                </a:lnTo>
                <a:lnTo>
                  <a:pt x="1096" y="480"/>
                </a:lnTo>
                <a:lnTo>
                  <a:pt x="1080" y="464"/>
                </a:lnTo>
                <a:lnTo>
                  <a:pt x="1056" y="464"/>
                </a:lnTo>
                <a:lnTo>
                  <a:pt x="1048" y="472"/>
                </a:lnTo>
                <a:lnTo>
                  <a:pt x="1056" y="488"/>
                </a:lnTo>
                <a:lnTo>
                  <a:pt x="1064" y="504"/>
                </a:lnTo>
                <a:lnTo>
                  <a:pt x="1064" y="496"/>
                </a:lnTo>
                <a:lnTo>
                  <a:pt x="1088" y="496"/>
                </a:lnTo>
                <a:lnTo>
                  <a:pt x="1088" y="504"/>
                </a:lnTo>
                <a:lnTo>
                  <a:pt x="1064" y="512"/>
                </a:lnTo>
                <a:lnTo>
                  <a:pt x="1040" y="520"/>
                </a:lnTo>
                <a:lnTo>
                  <a:pt x="1024" y="504"/>
                </a:lnTo>
                <a:lnTo>
                  <a:pt x="1016" y="504"/>
                </a:lnTo>
                <a:lnTo>
                  <a:pt x="1040" y="504"/>
                </a:lnTo>
                <a:lnTo>
                  <a:pt x="1016" y="496"/>
                </a:lnTo>
                <a:lnTo>
                  <a:pt x="1000" y="496"/>
                </a:lnTo>
                <a:lnTo>
                  <a:pt x="984" y="488"/>
                </a:lnTo>
                <a:lnTo>
                  <a:pt x="976" y="488"/>
                </a:lnTo>
                <a:lnTo>
                  <a:pt x="992" y="504"/>
                </a:lnTo>
                <a:lnTo>
                  <a:pt x="984" y="512"/>
                </a:lnTo>
                <a:lnTo>
                  <a:pt x="976" y="520"/>
                </a:lnTo>
                <a:lnTo>
                  <a:pt x="952" y="512"/>
                </a:lnTo>
                <a:lnTo>
                  <a:pt x="944" y="512"/>
                </a:lnTo>
                <a:lnTo>
                  <a:pt x="960" y="520"/>
                </a:lnTo>
                <a:lnTo>
                  <a:pt x="936" y="520"/>
                </a:lnTo>
                <a:lnTo>
                  <a:pt x="944" y="528"/>
                </a:lnTo>
                <a:lnTo>
                  <a:pt x="960" y="528"/>
                </a:lnTo>
                <a:lnTo>
                  <a:pt x="976" y="520"/>
                </a:lnTo>
                <a:lnTo>
                  <a:pt x="984" y="528"/>
                </a:lnTo>
                <a:lnTo>
                  <a:pt x="984" y="536"/>
                </a:lnTo>
                <a:lnTo>
                  <a:pt x="960" y="536"/>
                </a:lnTo>
                <a:lnTo>
                  <a:pt x="960" y="544"/>
                </a:lnTo>
                <a:lnTo>
                  <a:pt x="984" y="536"/>
                </a:lnTo>
                <a:lnTo>
                  <a:pt x="992" y="552"/>
                </a:lnTo>
                <a:lnTo>
                  <a:pt x="976" y="552"/>
                </a:lnTo>
                <a:lnTo>
                  <a:pt x="984" y="560"/>
                </a:lnTo>
                <a:lnTo>
                  <a:pt x="1008" y="552"/>
                </a:lnTo>
                <a:lnTo>
                  <a:pt x="1024" y="568"/>
                </a:lnTo>
                <a:lnTo>
                  <a:pt x="1040" y="568"/>
                </a:lnTo>
                <a:lnTo>
                  <a:pt x="1048" y="584"/>
                </a:lnTo>
                <a:lnTo>
                  <a:pt x="1056" y="592"/>
                </a:lnTo>
                <a:lnTo>
                  <a:pt x="1064" y="592"/>
                </a:lnTo>
                <a:lnTo>
                  <a:pt x="1064" y="624"/>
                </a:lnTo>
                <a:lnTo>
                  <a:pt x="1056" y="624"/>
                </a:lnTo>
                <a:lnTo>
                  <a:pt x="1048" y="616"/>
                </a:lnTo>
                <a:lnTo>
                  <a:pt x="1040" y="624"/>
                </a:lnTo>
                <a:lnTo>
                  <a:pt x="1040" y="632"/>
                </a:lnTo>
                <a:lnTo>
                  <a:pt x="1016" y="624"/>
                </a:lnTo>
                <a:lnTo>
                  <a:pt x="1000" y="600"/>
                </a:lnTo>
                <a:lnTo>
                  <a:pt x="1000" y="592"/>
                </a:lnTo>
                <a:lnTo>
                  <a:pt x="976" y="584"/>
                </a:lnTo>
                <a:lnTo>
                  <a:pt x="952" y="584"/>
                </a:lnTo>
                <a:lnTo>
                  <a:pt x="936" y="568"/>
                </a:lnTo>
                <a:lnTo>
                  <a:pt x="920" y="568"/>
                </a:lnTo>
                <a:lnTo>
                  <a:pt x="912" y="568"/>
                </a:lnTo>
                <a:lnTo>
                  <a:pt x="928" y="576"/>
                </a:lnTo>
                <a:lnTo>
                  <a:pt x="928" y="584"/>
                </a:lnTo>
                <a:lnTo>
                  <a:pt x="944" y="592"/>
                </a:lnTo>
                <a:lnTo>
                  <a:pt x="976" y="592"/>
                </a:lnTo>
                <a:lnTo>
                  <a:pt x="976" y="600"/>
                </a:lnTo>
                <a:lnTo>
                  <a:pt x="952" y="608"/>
                </a:lnTo>
                <a:lnTo>
                  <a:pt x="920" y="608"/>
                </a:lnTo>
                <a:lnTo>
                  <a:pt x="928" y="616"/>
                </a:lnTo>
                <a:lnTo>
                  <a:pt x="920" y="624"/>
                </a:lnTo>
                <a:lnTo>
                  <a:pt x="904" y="624"/>
                </a:lnTo>
                <a:lnTo>
                  <a:pt x="904" y="632"/>
                </a:lnTo>
                <a:lnTo>
                  <a:pt x="928" y="632"/>
                </a:lnTo>
                <a:lnTo>
                  <a:pt x="944" y="632"/>
                </a:lnTo>
                <a:lnTo>
                  <a:pt x="944" y="624"/>
                </a:lnTo>
                <a:lnTo>
                  <a:pt x="960" y="624"/>
                </a:lnTo>
                <a:lnTo>
                  <a:pt x="960" y="640"/>
                </a:lnTo>
                <a:lnTo>
                  <a:pt x="936" y="640"/>
                </a:lnTo>
                <a:lnTo>
                  <a:pt x="920" y="640"/>
                </a:lnTo>
                <a:lnTo>
                  <a:pt x="928" y="648"/>
                </a:lnTo>
                <a:lnTo>
                  <a:pt x="944" y="648"/>
                </a:lnTo>
                <a:lnTo>
                  <a:pt x="960" y="640"/>
                </a:lnTo>
                <a:lnTo>
                  <a:pt x="968" y="640"/>
                </a:lnTo>
                <a:lnTo>
                  <a:pt x="976" y="632"/>
                </a:lnTo>
                <a:lnTo>
                  <a:pt x="992" y="632"/>
                </a:lnTo>
                <a:lnTo>
                  <a:pt x="992" y="640"/>
                </a:lnTo>
                <a:lnTo>
                  <a:pt x="1032" y="640"/>
                </a:lnTo>
                <a:lnTo>
                  <a:pt x="1040" y="640"/>
                </a:lnTo>
                <a:lnTo>
                  <a:pt x="1048" y="640"/>
                </a:lnTo>
                <a:lnTo>
                  <a:pt x="1048" y="648"/>
                </a:lnTo>
                <a:lnTo>
                  <a:pt x="1016" y="656"/>
                </a:lnTo>
                <a:lnTo>
                  <a:pt x="1008" y="656"/>
                </a:lnTo>
                <a:lnTo>
                  <a:pt x="1000" y="672"/>
                </a:lnTo>
                <a:lnTo>
                  <a:pt x="992" y="672"/>
                </a:lnTo>
                <a:lnTo>
                  <a:pt x="984" y="680"/>
                </a:lnTo>
                <a:lnTo>
                  <a:pt x="976" y="680"/>
                </a:lnTo>
                <a:lnTo>
                  <a:pt x="968" y="688"/>
                </a:lnTo>
                <a:lnTo>
                  <a:pt x="952" y="688"/>
                </a:lnTo>
                <a:lnTo>
                  <a:pt x="936" y="696"/>
                </a:lnTo>
                <a:lnTo>
                  <a:pt x="928" y="696"/>
                </a:lnTo>
                <a:lnTo>
                  <a:pt x="904" y="704"/>
                </a:lnTo>
                <a:lnTo>
                  <a:pt x="896" y="704"/>
                </a:lnTo>
                <a:lnTo>
                  <a:pt x="888" y="704"/>
                </a:lnTo>
                <a:lnTo>
                  <a:pt x="880" y="704"/>
                </a:lnTo>
                <a:lnTo>
                  <a:pt x="872" y="704"/>
                </a:lnTo>
                <a:lnTo>
                  <a:pt x="864" y="712"/>
                </a:lnTo>
                <a:lnTo>
                  <a:pt x="856" y="712"/>
                </a:lnTo>
                <a:lnTo>
                  <a:pt x="840" y="696"/>
                </a:lnTo>
                <a:lnTo>
                  <a:pt x="832" y="696"/>
                </a:lnTo>
                <a:lnTo>
                  <a:pt x="832" y="704"/>
                </a:lnTo>
                <a:lnTo>
                  <a:pt x="848" y="712"/>
                </a:lnTo>
                <a:lnTo>
                  <a:pt x="840" y="720"/>
                </a:lnTo>
                <a:lnTo>
                  <a:pt x="824" y="720"/>
                </a:lnTo>
                <a:lnTo>
                  <a:pt x="816" y="736"/>
                </a:lnTo>
                <a:lnTo>
                  <a:pt x="808" y="752"/>
                </a:lnTo>
                <a:lnTo>
                  <a:pt x="792" y="776"/>
                </a:lnTo>
                <a:lnTo>
                  <a:pt x="768" y="768"/>
                </a:lnTo>
                <a:lnTo>
                  <a:pt x="768" y="784"/>
                </a:lnTo>
                <a:lnTo>
                  <a:pt x="752" y="792"/>
                </a:lnTo>
                <a:lnTo>
                  <a:pt x="744" y="792"/>
                </a:lnTo>
                <a:lnTo>
                  <a:pt x="736" y="792"/>
                </a:lnTo>
                <a:lnTo>
                  <a:pt x="728" y="784"/>
                </a:lnTo>
                <a:lnTo>
                  <a:pt x="728" y="768"/>
                </a:lnTo>
                <a:lnTo>
                  <a:pt x="720" y="768"/>
                </a:lnTo>
                <a:lnTo>
                  <a:pt x="720" y="776"/>
                </a:lnTo>
                <a:lnTo>
                  <a:pt x="712" y="808"/>
                </a:lnTo>
                <a:lnTo>
                  <a:pt x="672" y="808"/>
                </a:lnTo>
                <a:lnTo>
                  <a:pt x="672" y="816"/>
                </a:lnTo>
                <a:lnTo>
                  <a:pt x="680" y="824"/>
                </a:lnTo>
                <a:lnTo>
                  <a:pt x="680" y="832"/>
                </a:lnTo>
                <a:lnTo>
                  <a:pt x="664" y="832"/>
                </a:lnTo>
                <a:lnTo>
                  <a:pt x="656" y="848"/>
                </a:lnTo>
                <a:lnTo>
                  <a:pt x="664" y="856"/>
                </a:lnTo>
                <a:lnTo>
                  <a:pt x="664" y="864"/>
                </a:lnTo>
                <a:lnTo>
                  <a:pt x="648" y="864"/>
                </a:lnTo>
                <a:lnTo>
                  <a:pt x="648" y="880"/>
                </a:lnTo>
                <a:lnTo>
                  <a:pt x="664" y="880"/>
                </a:lnTo>
                <a:lnTo>
                  <a:pt x="664" y="904"/>
                </a:lnTo>
                <a:lnTo>
                  <a:pt x="648" y="896"/>
                </a:lnTo>
                <a:lnTo>
                  <a:pt x="656" y="912"/>
                </a:lnTo>
                <a:lnTo>
                  <a:pt x="656" y="920"/>
                </a:lnTo>
                <a:lnTo>
                  <a:pt x="648" y="920"/>
                </a:lnTo>
                <a:lnTo>
                  <a:pt x="648" y="936"/>
                </a:lnTo>
                <a:lnTo>
                  <a:pt x="632" y="936"/>
                </a:lnTo>
                <a:lnTo>
                  <a:pt x="632" y="944"/>
                </a:lnTo>
                <a:lnTo>
                  <a:pt x="632" y="952"/>
                </a:lnTo>
                <a:lnTo>
                  <a:pt x="632" y="968"/>
                </a:lnTo>
                <a:lnTo>
                  <a:pt x="640" y="992"/>
                </a:lnTo>
                <a:lnTo>
                  <a:pt x="632" y="1000"/>
                </a:lnTo>
                <a:lnTo>
                  <a:pt x="624" y="1008"/>
                </a:lnTo>
                <a:lnTo>
                  <a:pt x="624" y="1016"/>
                </a:lnTo>
                <a:lnTo>
                  <a:pt x="616" y="1024"/>
                </a:lnTo>
                <a:lnTo>
                  <a:pt x="616" y="1032"/>
                </a:lnTo>
                <a:lnTo>
                  <a:pt x="608" y="1040"/>
                </a:lnTo>
                <a:lnTo>
                  <a:pt x="616" y="1048"/>
                </a:lnTo>
                <a:lnTo>
                  <a:pt x="608" y="10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1" name="Freeform 206"/>
          <p:cNvSpPr>
            <a:spLocks/>
          </p:cNvSpPr>
          <p:nvPr/>
        </p:nvSpPr>
        <p:spPr bwMode="auto">
          <a:xfrm>
            <a:off x="3038475" y="2297113"/>
            <a:ext cx="63500" cy="46037"/>
          </a:xfrm>
          <a:custGeom>
            <a:avLst/>
            <a:gdLst>
              <a:gd name="T0" fmla="*/ 4 w 56"/>
              <a:gd name="T1" fmla="*/ 0 h 40"/>
              <a:gd name="T2" fmla="*/ 4 w 56"/>
              <a:gd name="T3" fmla="*/ 4 h 40"/>
              <a:gd name="T4" fmla="*/ 12 w 56"/>
              <a:gd name="T5" fmla="*/ 4 h 40"/>
              <a:gd name="T6" fmla="*/ 21 w 56"/>
              <a:gd name="T7" fmla="*/ 9 h 40"/>
              <a:gd name="T8" fmla="*/ 29 w 56"/>
              <a:gd name="T9" fmla="*/ 12 h 40"/>
              <a:gd name="T10" fmla="*/ 29 w 56"/>
              <a:gd name="T11" fmla="*/ 17 h 40"/>
              <a:gd name="T12" fmla="*/ 21 w 56"/>
              <a:gd name="T13" fmla="*/ 21 h 40"/>
              <a:gd name="T14" fmla="*/ 16 w 56"/>
              <a:gd name="T15" fmla="*/ 21 h 40"/>
              <a:gd name="T16" fmla="*/ 8 w 56"/>
              <a:gd name="T17" fmla="*/ 17 h 40"/>
              <a:gd name="T18" fmla="*/ 0 w 56"/>
              <a:gd name="T19" fmla="*/ 17 h 40"/>
              <a:gd name="T20" fmla="*/ 0 w 56"/>
              <a:gd name="T21" fmla="*/ 12 h 40"/>
              <a:gd name="T22" fmla="*/ 0 w 56"/>
              <a:gd name="T23" fmla="*/ 9 h 40"/>
              <a:gd name="T24" fmla="*/ 4 w 56"/>
              <a:gd name="T25" fmla="*/ 0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40"/>
              <a:gd name="T41" fmla="*/ 56 w 5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40">
                <a:moveTo>
                  <a:pt x="8" y="0"/>
                </a:moveTo>
                <a:lnTo>
                  <a:pt x="8" y="8"/>
                </a:lnTo>
                <a:lnTo>
                  <a:pt x="24" y="8"/>
                </a:lnTo>
                <a:lnTo>
                  <a:pt x="40" y="16"/>
                </a:lnTo>
                <a:lnTo>
                  <a:pt x="56" y="24"/>
                </a:lnTo>
                <a:lnTo>
                  <a:pt x="56" y="32"/>
                </a:lnTo>
                <a:lnTo>
                  <a:pt x="40" y="40"/>
                </a:lnTo>
                <a:lnTo>
                  <a:pt x="32" y="40"/>
                </a:lnTo>
                <a:lnTo>
                  <a:pt x="16" y="32"/>
                </a:lnTo>
                <a:lnTo>
                  <a:pt x="0" y="32"/>
                </a:lnTo>
                <a:lnTo>
                  <a:pt x="0" y="24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2" name="Freeform 207"/>
          <p:cNvSpPr>
            <a:spLocks/>
          </p:cNvSpPr>
          <p:nvPr/>
        </p:nvSpPr>
        <p:spPr bwMode="auto">
          <a:xfrm>
            <a:off x="3190875" y="1673225"/>
            <a:ext cx="71438" cy="44450"/>
          </a:xfrm>
          <a:custGeom>
            <a:avLst/>
            <a:gdLst>
              <a:gd name="T0" fmla="*/ 0 w 64"/>
              <a:gd name="T1" fmla="*/ 0 h 40"/>
              <a:gd name="T2" fmla="*/ 4 w 64"/>
              <a:gd name="T3" fmla="*/ 8 h 40"/>
              <a:gd name="T4" fmla="*/ 16 w 64"/>
              <a:gd name="T5" fmla="*/ 15 h 40"/>
              <a:gd name="T6" fmla="*/ 20 w 64"/>
              <a:gd name="T7" fmla="*/ 15 h 40"/>
              <a:gd name="T8" fmla="*/ 20 w 64"/>
              <a:gd name="T9" fmla="*/ 20 h 40"/>
              <a:gd name="T10" fmla="*/ 24 w 64"/>
              <a:gd name="T11" fmla="*/ 20 h 40"/>
              <a:gd name="T12" fmla="*/ 24 w 64"/>
              <a:gd name="T13" fmla="*/ 12 h 40"/>
              <a:gd name="T14" fmla="*/ 32 w 64"/>
              <a:gd name="T15" fmla="*/ 12 h 40"/>
              <a:gd name="T16" fmla="*/ 12 w 64"/>
              <a:gd name="T17" fmla="*/ 0 h 40"/>
              <a:gd name="T18" fmla="*/ 0 w 64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40"/>
              <a:gd name="T32" fmla="*/ 64 w 6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40">
                <a:moveTo>
                  <a:pt x="0" y="0"/>
                </a:moveTo>
                <a:lnTo>
                  <a:pt x="8" y="16"/>
                </a:lnTo>
                <a:lnTo>
                  <a:pt x="32" y="32"/>
                </a:lnTo>
                <a:lnTo>
                  <a:pt x="40" y="32"/>
                </a:lnTo>
                <a:lnTo>
                  <a:pt x="40" y="40"/>
                </a:lnTo>
                <a:lnTo>
                  <a:pt x="48" y="40"/>
                </a:lnTo>
                <a:lnTo>
                  <a:pt x="48" y="24"/>
                </a:lnTo>
                <a:lnTo>
                  <a:pt x="64" y="24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3" name="Freeform 208"/>
          <p:cNvSpPr>
            <a:spLocks/>
          </p:cNvSpPr>
          <p:nvPr/>
        </p:nvSpPr>
        <p:spPr bwMode="auto">
          <a:xfrm>
            <a:off x="3744913" y="2190750"/>
            <a:ext cx="53975" cy="34925"/>
          </a:xfrm>
          <a:custGeom>
            <a:avLst/>
            <a:gdLst>
              <a:gd name="T0" fmla="*/ 0 w 48"/>
              <a:gd name="T1" fmla="*/ 4 h 32"/>
              <a:gd name="T2" fmla="*/ 0 w 48"/>
              <a:gd name="T3" fmla="*/ 0 h 32"/>
              <a:gd name="T4" fmla="*/ 12 w 48"/>
              <a:gd name="T5" fmla="*/ 0 h 32"/>
              <a:gd name="T6" fmla="*/ 20 w 48"/>
              <a:gd name="T7" fmla="*/ 4 h 32"/>
              <a:gd name="T8" fmla="*/ 24 w 48"/>
              <a:gd name="T9" fmla="*/ 8 h 32"/>
              <a:gd name="T10" fmla="*/ 24 w 48"/>
              <a:gd name="T11" fmla="*/ 12 h 32"/>
              <a:gd name="T12" fmla="*/ 20 w 48"/>
              <a:gd name="T13" fmla="*/ 15 h 32"/>
              <a:gd name="T14" fmla="*/ 8 w 48"/>
              <a:gd name="T15" fmla="*/ 12 h 32"/>
              <a:gd name="T16" fmla="*/ 0 w 48"/>
              <a:gd name="T17" fmla="*/ 4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2"/>
              <a:gd name="T29" fmla="*/ 48 w 4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2">
                <a:moveTo>
                  <a:pt x="0" y="8"/>
                </a:moveTo>
                <a:lnTo>
                  <a:pt x="0" y="0"/>
                </a:lnTo>
                <a:lnTo>
                  <a:pt x="24" y="0"/>
                </a:lnTo>
                <a:lnTo>
                  <a:pt x="40" y="8"/>
                </a:lnTo>
                <a:lnTo>
                  <a:pt x="48" y="16"/>
                </a:lnTo>
                <a:lnTo>
                  <a:pt x="48" y="24"/>
                </a:lnTo>
                <a:lnTo>
                  <a:pt x="40" y="32"/>
                </a:lnTo>
                <a:lnTo>
                  <a:pt x="16" y="24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4" name="Freeform 209"/>
          <p:cNvSpPr>
            <a:spLocks/>
          </p:cNvSpPr>
          <p:nvPr/>
        </p:nvSpPr>
        <p:spPr bwMode="auto">
          <a:xfrm>
            <a:off x="4156075" y="2843213"/>
            <a:ext cx="177800" cy="330200"/>
          </a:xfrm>
          <a:custGeom>
            <a:avLst/>
            <a:gdLst>
              <a:gd name="T0" fmla="*/ 4 w 160"/>
              <a:gd name="T1" fmla="*/ 32 h 296"/>
              <a:gd name="T2" fmla="*/ 4 w 160"/>
              <a:gd name="T3" fmla="*/ 44 h 296"/>
              <a:gd name="T4" fmla="*/ 8 w 160"/>
              <a:gd name="T5" fmla="*/ 36 h 296"/>
              <a:gd name="T6" fmla="*/ 12 w 160"/>
              <a:gd name="T7" fmla="*/ 39 h 296"/>
              <a:gd name="T8" fmla="*/ 8 w 160"/>
              <a:gd name="T9" fmla="*/ 47 h 296"/>
              <a:gd name="T10" fmla="*/ 8 w 160"/>
              <a:gd name="T11" fmla="*/ 59 h 296"/>
              <a:gd name="T12" fmla="*/ 12 w 160"/>
              <a:gd name="T13" fmla="*/ 51 h 296"/>
              <a:gd name="T14" fmla="*/ 15 w 160"/>
              <a:gd name="T15" fmla="*/ 51 h 296"/>
              <a:gd name="T16" fmla="*/ 15 w 160"/>
              <a:gd name="T17" fmla="*/ 59 h 296"/>
              <a:gd name="T18" fmla="*/ 12 w 160"/>
              <a:gd name="T19" fmla="*/ 71 h 296"/>
              <a:gd name="T20" fmla="*/ 24 w 160"/>
              <a:gd name="T21" fmla="*/ 71 h 296"/>
              <a:gd name="T22" fmla="*/ 27 w 160"/>
              <a:gd name="T23" fmla="*/ 75 h 296"/>
              <a:gd name="T24" fmla="*/ 31 w 160"/>
              <a:gd name="T25" fmla="*/ 83 h 296"/>
              <a:gd name="T26" fmla="*/ 35 w 160"/>
              <a:gd name="T27" fmla="*/ 91 h 296"/>
              <a:gd name="T28" fmla="*/ 27 w 160"/>
              <a:gd name="T29" fmla="*/ 95 h 296"/>
              <a:gd name="T30" fmla="*/ 20 w 160"/>
              <a:gd name="T31" fmla="*/ 103 h 296"/>
              <a:gd name="T32" fmla="*/ 20 w 160"/>
              <a:gd name="T33" fmla="*/ 115 h 296"/>
              <a:gd name="T34" fmla="*/ 12 w 160"/>
              <a:gd name="T35" fmla="*/ 119 h 296"/>
              <a:gd name="T36" fmla="*/ 24 w 160"/>
              <a:gd name="T37" fmla="*/ 122 h 296"/>
              <a:gd name="T38" fmla="*/ 31 w 160"/>
              <a:gd name="T39" fmla="*/ 126 h 296"/>
              <a:gd name="T40" fmla="*/ 35 w 160"/>
              <a:gd name="T41" fmla="*/ 122 h 296"/>
              <a:gd name="T42" fmla="*/ 31 w 160"/>
              <a:gd name="T43" fmla="*/ 131 h 296"/>
              <a:gd name="T44" fmla="*/ 24 w 160"/>
              <a:gd name="T45" fmla="*/ 134 h 296"/>
              <a:gd name="T46" fmla="*/ 15 w 160"/>
              <a:gd name="T47" fmla="*/ 138 h 296"/>
              <a:gd name="T48" fmla="*/ 15 w 160"/>
              <a:gd name="T49" fmla="*/ 146 h 296"/>
              <a:gd name="T50" fmla="*/ 31 w 160"/>
              <a:gd name="T51" fmla="*/ 142 h 296"/>
              <a:gd name="T52" fmla="*/ 39 w 160"/>
              <a:gd name="T53" fmla="*/ 138 h 296"/>
              <a:gd name="T54" fmla="*/ 59 w 160"/>
              <a:gd name="T55" fmla="*/ 134 h 296"/>
              <a:gd name="T56" fmla="*/ 74 w 160"/>
              <a:gd name="T57" fmla="*/ 131 h 296"/>
              <a:gd name="T58" fmla="*/ 71 w 160"/>
              <a:gd name="T59" fmla="*/ 126 h 296"/>
              <a:gd name="T60" fmla="*/ 67 w 160"/>
              <a:gd name="T61" fmla="*/ 122 h 296"/>
              <a:gd name="T62" fmla="*/ 74 w 160"/>
              <a:gd name="T63" fmla="*/ 119 h 296"/>
              <a:gd name="T64" fmla="*/ 78 w 160"/>
              <a:gd name="T65" fmla="*/ 103 h 296"/>
              <a:gd name="T66" fmla="*/ 63 w 160"/>
              <a:gd name="T67" fmla="*/ 103 h 296"/>
              <a:gd name="T68" fmla="*/ 63 w 160"/>
              <a:gd name="T69" fmla="*/ 79 h 296"/>
              <a:gd name="T70" fmla="*/ 51 w 160"/>
              <a:gd name="T71" fmla="*/ 71 h 296"/>
              <a:gd name="T72" fmla="*/ 43 w 160"/>
              <a:gd name="T73" fmla="*/ 47 h 296"/>
              <a:gd name="T74" fmla="*/ 35 w 160"/>
              <a:gd name="T75" fmla="*/ 47 h 296"/>
              <a:gd name="T76" fmla="*/ 35 w 160"/>
              <a:gd name="T77" fmla="*/ 44 h 296"/>
              <a:gd name="T78" fmla="*/ 43 w 160"/>
              <a:gd name="T79" fmla="*/ 20 h 296"/>
              <a:gd name="T80" fmla="*/ 35 w 160"/>
              <a:gd name="T81" fmla="*/ 15 h 296"/>
              <a:gd name="T82" fmla="*/ 27 w 160"/>
              <a:gd name="T83" fmla="*/ 8 h 296"/>
              <a:gd name="T84" fmla="*/ 35 w 160"/>
              <a:gd name="T85" fmla="*/ 0 h 296"/>
              <a:gd name="T86" fmla="*/ 15 w 160"/>
              <a:gd name="T87" fmla="*/ 0 h 296"/>
              <a:gd name="T88" fmla="*/ 12 w 160"/>
              <a:gd name="T89" fmla="*/ 12 h 296"/>
              <a:gd name="T90" fmla="*/ 4 w 160"/>
              <a:gd name="T91" fmla="*/ 20 h 296"/>
              <a:gd name="T92" fmla="*/ 8 w 160"/>
              <a:gd name="T93" fmla="*/ 27 h 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0"/>
              <a:gd name="T142" fmla="*/ 0 h 296"/>
              <a:gd name="T143" fmla="*/ 160 w 160"/>
              <a:gd name="T144" fmla="*/ 296 h 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0" h="296">
                <a:moveTo>
                  <a:pt x="16" y="56"/>
                </a:moveTo>
                <a:lnTo>
                  <a:pt x="8" y="64"/>
                </a:lnTo>
                <a:lnTo>
                  <a:pt x="0" y="72"/>
                </a:lnTo>
                <a:lnTo>
                  <a:pt x="8" y="88"/>
                </a:lnTo>
                <a:lnTo>
                  <a:pt x="8" y="80"/>
                </a:lnTo>
                <a:lnTo>
                  <a:pt x="16" y="72"/>
                </a:lnTo>
                <a:lnTo>
                  <a:pt x="24" y="72"/>
                </a:lnTo>
                <a:lnTo>
                  <a:pt x="24" y="80"/>
                </a:lnTo>
                <a:lnTo>
                  <a:pt x="16" y="88"/>
                </a:lnTo>
                <a:lnTo>
                  <a:pt x="16" y="96"/>
                </a:lnTo>
                <a:lnTo>
                  <a:pt x="16" y="112"/>
                </a:lnTo>
                <a:lnTo>
                  <a:pt x="16" y="120"/>
                </a:lnTo>
                <a:lnTo>
                  <a:pt x="16" y="112"/>
                </a:lnTo>
                <a:lnTo>
                  <a:pt x="24" y="104"/>
                </a:lnTo>
                <a:lnTo>
                  <a:pt x="32" y="96"/>
                </a:lnTo>
                <a:lnTo>
                  <a:pt x="32" y="104"/>
                </a:lnTo>
                <a:lnTo>
                  <a:pt x="32" y="112"/>
                </a:lnTo>
                <a:lnTo>
                  <a:pt x="32" y="120"/>
                </a:lnTo>
                <a:lnTo>
                  <a:pt x="24" y="128"/>
                </a:lnTo>
                <a:lnTo>
                  <a:pt x="24" y="144"/>
                </a:lnTo>
                <a:lnTo>
                  <a:pt x="32" y="144"/>
                </a:lnTo>
                <a:lnTo>
                  <a:pt x="48" y="144"/>
                </a:lnTo>
                <a:lnTo>
                  <a:pt x="64" y="136"/>
                </a:lnTo>
                <a:lnTo>
                  <a:pt x="56" y="152"/>
                </a:lnTo>
                <a:lnTo>
                  <a:pt x="64" y="160"/>
                </a:lnTo>
                <a:lnTo>
                  <a:pt x="64" y="168"/>
                </a:lnTo>
                <a:lnTo>
                  <a:pt x="72" y="168"/>
                </a:lnTo>
                <a:lnTo>
                  <a:pt x="72" y="184"/>
                </a:lnTo>
                <a:lnTo>
                  <a:pt x="64" y="184"/>
                </a:lnTo>
                <a:lnTo>
                  <a:pt x="56" y="192"/>
                </a:lnTo>
                <a:lnTo>
                  <a:pt x="40" y="192"/>
                </a:lnTo>
                <a:lnTo>
                  <a:pt x="40" y="208"/>
                </a:lnTo>
                <a:lnTo>
                  <a:pt x="48" y="208"/>
                </a:lnTo>
                <a:lnTo>
                  <a:pt x="40" y="232"/>
                </a:lnTo>
                <a:lnTo>
                  <a:pt x="32" y="232"/>
                </a:lnTo>
                <a:lnTo>
                  <a:pt x="24" y="240"/>
                </a:lnTo>
                <a:lnTo>
                  <a:pt x="24" y="248"/>
                </a:lnTo>
                <a:lnTo>
                  <a:pt x="48" y="248"/>
                </a:lnTo>
                <a:lnTo>
                  <a:pt x="56" y="256"/>
                </a:lnTo>
                <a:lnTo>
                  <a:pt x="64" y="256"/>
                </a:lnTo>
                <a:lnTo>
                  <a:pt x="64" y="248"/>
                </a:lnTo>
                <a:lnTo>
                  <a:pt x="72" y="248"/>
                </a:lnTo>
                <a:lnTo>
                  <a:pt x="72" y="256"/>
                </a:lnTo>
                <a:lnTo>
                  <a:pt x="64" y="264"/>
                </a:lnTo>
                <a:lnTo>
                  <a:pt x="48" y="264"/>
                </a:lnTo>
                <a:lnTo>
                  <a:pt x="48" y="272"/>
                </a:lnTo>
                <a:lnTo>
                  <a:pt x="40" y="272"/>
                </a:lnTo>
                <a:lnTo>
                  <a:pt x="32" y="280"/>
                </a:lnTo>
                <a:lnTo>
                  <a:pt x="24" y="296"/>
                </a:lnTo>
                <a:lnTo>
                  <a:pt x="32" y="296"/>
                </a:lnTo>
                <a:lnTo>
                  <a:pt x="40" y="288"/>
                </a:lnTo>
                <a:lnTo>
                  <a:pt x="64" y="288"/>
                </a:lnTo>
                <a:lnTo>
                  <a:pt x="64" y="280"/>
                </a:lnTo>
                <a:lnTo>
                  <a:pt x="80" y="280"/>
                </a:lnTo>
                <a:lnTo>
                  <a:pt x="112" y="272"/>
                </a:lnTo>
                <a:lnTo>
                  <a:pt x="120" y="272"/>
                </a:lnTo>
                <a:lnTo>
                  <a:pt x="136" y="272"/>
                </a:lnTo>
                <a:lnTo>
                  <a:pt x="152" y="264"/>
                </a:lnTo>
                <a:lnTo>
                  <a:pt x="152" y="256"/>
                </a:lnTo>
                <a:lnTo>
                  <a:pt x="144" y="256"/>
                </a:lnTo>
                <a:lnTo>
                  <a:pt x="136" y="256"/>
                </a:lnTo>
                <a:lnTo>
                  <a:pt x="136" y="248"/>
                </a:lnTo>
                <a:lnTo>
                  <a:pt x="144" y="248"/>
                </a:lnTo>
                <a:lnTo>
                  <a:pt x="152" y="240"/>
                </a:lnTo>
                <a:lnTo>
                  <a:pt x="160" y="224"/>
                </a:lnTo>
                <a:lnTo>
                  <a:pt x="160" y="208"/>
                </a:lnTo>
                <a:lnTo>
                  <a:pt x="136" y="208"/>
                </a:lnTo>
                <a:lnTo>
                  <a:pt x="128" y="208"/>
                </a:lnTo>
                <a:lnTo>
                  <a:pt x="128" y="168"/>
                </a:lnTo>
                <a:lnTo>
                  <a:pt x="128" y="160"/>
                </a:lnTo>
                <a:lnTo>
                  <a:pt x="112" y="144"/>
                </a:lnTo>
                <a:lnTo>
                  <a:pt x="104" y="144"/>
                </a:lnTo>
                <a:lnTo>
                  <a:pt x="104" y="120"/>
                </a:lnTo>
                <a:lnTo>
                  <a:pt x="88" y="96"/>
                </a:lnTo>
                <a:lnTo>
                  <a:pt x="80" y="96"/>
                </a:lnTo>
                <a:lnTo>
                  <a:pt x="72" y="96"/>
                </a:lnTo>
                <a:lnTo>
                  <a:pt x="64" y="96"/>
                </a:lnTo>
                <a:lnTo>
                  <a:pt x="72" y="88"/>
                </a:lnTo>
                <a:lnTo>
                  <a:pt x="72" y="72"/>
                </a:lnTo>
                <a:lnTo>
                  <a:pt x="88" y="40"/>
                </a:lnTo>
                <a:lnTo>
                  <a:pt x="88" y="32"/>
                </a:lnTo>
                <a:lnTo>
                  <a:pt x="72" y="32"/>
                </a:lnTo>
                <a:lnTo>
                  <a:pt x="48" y="32"/>
                </a:lnTo>
                <a:lnTo>
                  <a:pt x="56" y="16"/>
                </a:lnTo>
                <a:lnTo>
                  <a:pt x="64" y="8"/>
                </a:lnTo>
                <a:lnTo>
                  <a:pt x="72" y="0"/>
                </a:lnTo>
                <a:lnTo>
                  <a:pt x="56" y="0"/>
                </a:lnTo>
                <a:lnTo>
                  <a:pt x="32" y="0"/>
                </a:lnTo>
                <a:lnTo>
                  <a:pt x="24" y="8"/>
                </a:lnTo>
                <a:lnTo>
                  <a:pt x="24" y="24"/>
                </a:lnTo>
                <a:lnTo>
                  <a:pt x="8" y="32"/>
                </a:lnTo>
                <a:lnTo>
                  <a:pt x="8" y="40"/>
                </a:lnTo>
                <a:lnTo>
                  <a:pt x="16" y="48"/>
                </a:lnTo>
                <a:lnTo>
                  <a:pt x="16" y="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5" name="Freeform 210"/>
          <p:cNvSpPr>
            <a:spLocks/>
          </p:cNvSpPr>
          <p:nvPr/>
        </p:nvSpPr>
        <p:spPr bwMode="auto">
          <a:xfrm>
            <a:off x="3744913" y="2439988"/>
            <a:ext cx="250825" cy="169862"/>
          </a:xfrm>
          <a:custGeom>
            <a:avLst/>
            <a:gdLst>
              <a:gd name="T0" fmla="*/ 80 w 224"/>
              <a:gd name="T1" fmla="*/ 63 h 152"/>
              <a:gd name="T2" fmla="*/ 95 w 224"/>
              <a:gd name="T3" fmla="*/ 56 h 152"/>
              <a:gd name="T4" fmla="*/ 107 w 224"/>
              <a:gd name="T5" fmla="*/ 44 h 152"/>
              <a:gd name="T6" fmla="*/ 107 w 224"/>
              <a:gd name="T7" fmla="*/ 24 h 152"/>
              <a:gd name="T8" fmla="*/ 104 w 224"/>
              <a:gd name="T9" fmla="*/ 20 h 152"/>
              <a:gd name="T10" fmla="*/ 99 w 224"/>
              <a:gd name="T11" fmla="*/ 12 h 152"/>
              <a:gd name="T12" fmla="*/ 104 w 224"/>
              <a:gd name="T13" fmla="*/ 8 h 152"/>
              <a:gd name="T14" fmla="*/ 92 w 224"/>
              <a:gd name="T15" fmla="*/ 4 h 152"/>
              <a:gd name="T16" fmla="*/ 80 w 224"/>
              <a:gd name="T17" fmla="*/ 0 h 152"/>
              <a:gd name="T18" fmla="*/ 72 w 224"/>
              <a:gd name="T19" fmla="*/ 12 h 152"/>
              <a:gd name="T20" fmla="*/ 63 w 224"/>
              <a:gd name="T21" fmla="*/ 12 h 152"/>
              <a:gd name="T22" fmla="*/ 60 w 224"/>
              <a:gd name="T23" fmla="*/ 16 h 152"/>
              <a:gd name="T24" fmla="*/ 48 w 224"/>
              <a:gd name="T25" fmla="*/ 12 h 152"/>
              <a:gd name="T26" fmla="*/ 44 w 224"/>
              <a:gd name="T27" fmla="*/ 16 h 152"/>
              <a:gd name="T28" fmla="*/ 44 w 224"/>
              <a:gd name="T29" fmla="*/ 20 h 152"/>
              <a:gd name="T30" fmla="*/ 36 w 224"/>
              <a:gd name="T31" fmla="*/ 24 h 152"/>
              <a:gd name="T32" fmla="*/ 32 w 224"/>
              <a:gd name="T33" fmla="*/ 27 h 152"/>
              <a:gd name="T34" fmla="*/ 28 w 224"/>
              <a:gd name="T35" fmla="*/ 12 h 152"/>
              <a:gd name="T36" fmla="*/ 12 w 224"/>
              <a:gd name="T37" fmla="*/ 4 h 152"/>
              <a:gd name="T38" fmla="*/ 20 w 224"/>
              <a:gd name="T39" fmla="*/ 16 h 152"/>
              <a:gd name="T40" fmla="*/ 12 w 224"/>
              <a:gd name="T41" fmla="*/ 12 h 152"/>
              <a:gd name="T42" fmla="*/ 0 w 224"/>
              <a:gd name="T43" fmla="*/ 24 h 152"/>
              <a:gd name="T44" fmla="*/ 8 w 224"/>
              <a:gd name="T45" fmla="*/ 24 h 152"/>
              <a:gd name="T46" fmla="*/ 24 w 224"/>
              <a:gd name="T47" fmla="*/ 27 h 152"/>
              <a:gd name="T48" fmla="*/ 28 w 224"/>
              <a:gd name="T49" fmla="*/ 36 h 152"/>
              <a:gd name="T50" fmla="*/ 20 w 224"/>
              <a:gd name="T51" fmla="*/ 39 h 152"/>
              <a:gd name="T52" fmla="*/ 8 w 224"/>
              <a:gd name="T53" fmla="*/ 39 h 152"/>
              <a:gd name="T54" fmla="*/ 16 w 224"/>
              <a:gd name="T55" fmla="*/ 44 h 152"/>
              <a:gd name="T56" fmla="*/ 20 w 224"/>
              <a:gd name="T57" fmla="*/ 48 h 152"/>
              <a:gd name="T58" fmla="*/ 24 w 224"/>
              <a:gd name="T59" fmla="*/ 59 h 152"/>
              <a:gd name="T60" fmla="*/ 16 w 224"/>
              <a:gd name="T61" fmla="*/ 63 h 152"/>
              <a:gd name="T62" fmla="*/ 32 w 224"/>
              <a:gd name="T63" fmla="*/ 68 h 152"/>
              <a:gd name="T64" fmla="*/ 63 w 224"/>
              <a:gd name="T65" fmla="*/ 75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"/>
              <a:gd name="T100" fmla="*/ 0 h 152"/>
              <a:gd name="T101" fmla="*/ 224 w 22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" h="152">
                <a:moveTo>
                  <a:pt x="144" y="136"/>
                </a:moveTo>
                <a:lnTo>
                  <a:pt x="160" y="128"/>
                </a:lnTo>
                <a:lnTo>
                  <a:pt x="176" y="112"/>
                </a:lnTo>
                <a:lnTo>
                  <a:pt x="192" y="112"/>
                </a:lnTo>
                <a:lnTo>
                  <a:pt x="200" y="96"/>
                </a:lnTo>
                <a:lnTo>
                  <a:pt x="216" y="88"/>
                </a:lnTo>
                <a:lnTo>
                  <a:pt x="224" y="64"/>
                </a:lnTo>
                <a:lnTo>
                  <a:pt x="216" y="48"/>
                </a:lnTo>
                <a:lnTo>
                  <a:pt x="208" y="48"/>
                </a:lnTo>
                <a:lnTo>
                  <a:pt x="208" y="40"/>
                </a:lnTo>
                <a:lnTo>
                  <a:pt x="200" y="40"/>
                </a:lnTo>
                <a:lnTo>
                  <a:pt x="200" y="24"/>
                </a:lnTo>
                <a:lnTo>
                  <a:pt x="200" y="16"/>
                </a:lnTo>
                <a:lnTo>
                  <a:pt x="208" y="16"/>
                </a:lnTo>
                <a:lnTo>
                  <a:pt x="200" y="8"/>
                </a:lnTo>
                <a:lnTo>
                  <a:pt x="184" y="8"/>
                </a:lnTo>
                <a:lnTo>
                  <a:pt x="184" y="0"/>
                </a:lnTo>
                <a:lnTo>
                  <a:pt x="160" y="0"/>
                </a:lnTo>
                <a:lnTo>
                  <a:pt x="168" y="16"/>
                </a:lnTo>
                <a:lnTo>
                  <a:pt x="144" y="24"/>
                </a:lnTo>
                <a:lnTo>
                  <a:pt x="136" y="16"/>
                </a:lnTo>
                <a:lnTo>
                  <a:pt x="128" y="24"/>
                </a:lnTo>
                <a:lnTo>
                  <a:pt x="128" y="32"/>
                </a:lnTo>
                <a:lnTo>
                  <a:pt x="120" y="32"/>
                </a:lnTo>
                <a:lnTo>
                  <a:pt x="120" y="24"/>
                </a:lnTo>
                <a:lnTo>
                  <a:pt x="96" y="24"/>
                </a:lnTo>
                <a:lnTo>
                  <a:pt x="96" y="40"/>
                </a:lnTo>
                <a:lnTo>
                  <a:pt x="88" y="32"/>
                </a:lnTo>
                <a:lnTo>
                  <a:pt x="80" y="32"/>
                </a:lnTo>
                <a:lnTo>
                  <a:pt x="88" y="40"/>
                </a:lnTo>
                <a:lnTo>
                  <a:pt x="80" y="48"/>
                </a:lnTo>
                <a:lnTo>
                  <a:pt x="72" y="48"/>
                </a:lnTo>
                <a:lnTo>
                  <a:pt x="72" y="56"/>
                </a:lnTo>
                <a:lnTo>
                  <a:pt x="64" y="56"/>
                </a:lnTo>
                <a:lnTo>
                  <a:pt x="56" y="32"/>
                </a:lnTo>
                <a:lnTo>
                  <a:pt x="56" y="24"/>
                </a:lnTo>
                <a:lnTo>
                  <a:pt x="40" y="8"/>
                </a:lnTo>
                <a:lnTo>
                  <a:pt x="24" y="8"/>
                </a:lnTo>
                <a:lnTo>
                  <a:pt x="32" y="16"/>
                </a:lnTo>
                <a:lnTo>
                  <a:pt x="40" y="32"/>
                </a:lnTo>
                <a:lnTo>
                  <a:pt x="24" y="32"/>
                </a:lnTo>
                <a:lnTo>
                  <a:pt x="24" y="24"/>
                </a:lnTo>
                <a:lnTo>
                  <a:pt x="16" y="24"/>
                </a:lnTo>
                <a:lnTo>
                  <a:pt x="0" y="48"/>
                </a:lnTo>
                <a:lnTo>
                  <a:pt x="0" y="56"/>
                </a:lnTo>
                <a:lnTo>
                  <a:pt x="16" y="48"/>
                </a:lnTo>
                <a:lnTo>
                  <a:pt x="40" y="48"/>
                </a:lnTo>
                <a:lnTo>
                  <a:pt x="48" y="56"/>
                </a:lnTo>
                <a:lnTo>
                  <a:pt x="40" y="64"/>
                </a:lnTo>
                <a:lnTo>
                  <a:pt x="56" y="72"/>
                </a:lnTo>
                <a:lnTo>
                  <a:pt x="56" y="80"/>
                </a:lnTo>
                <a:lnTo>
                  <a:pt x="40" y="80"/>
                </a:lnTo>
                <a:lnTo>
                  <a:pt x="24" y="80"/>
                </a:lnTo>
                <a:lnTo>
                  <a:pt x="16" y="80"/>
                </a:lnTo>
                <a:lnTo>
                  <a:pt x="8" y="88"/>
                </a:lnTo>
                <a:lnTo>
                  <a:pt x="32" y="88"/>
                </a:lnTo>
                <a:lnTo>
                  <a:pt x="40" y="88"/>
                </a:lnTo>
                <a:lnTo>
                  <a:pt x="40" y="96"/>
                </a:lnTo>
                <a:lnTo>
                  <a:pt x="48" y="112"/>
                </a:lnTo>
                <a:lnTo>
                  <a:pt x="48" y="120"/>
                </a:lnTo>
                <a:lnTo>
                  <a:pt x="32" y="120"/>
                </a:lnTo>
                <a:lnTo>
                  <a:pt x="32" y="128"/>
                </a:lnTo>
                <a:lnTo>
                  <a:pt x="48" y="136"/>
                </a:lnTo>
                <a:lnTo>
                  <a:pt x="64" y="136"/>
                </a:lnTo>
                <a:lnTo>
                  <a:pt x="88" y="152"/>
                </a:lnTo>
                <a:lnTo>
                  <a:pt x="128" y="152"/>
                </a:lnTo>
                <a:lnTo>
                  <a:pt x="144" y="13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6" name="Freeform 211"/>
          <p:cNvSpPr>
            <a:spLocks/>
          </p:cNvSpPr>
          <p:nvPr/>
        </p:nvSpPr>
        <p:spPr bwMode="auto">
          <a:xfrm>
            <a:off x="4067175" y="2976563"/>
            <a:ext cx="115888" cy="152400"/>
          </a:xfrm>
          <a:custGeom>
            <a:avLst/>
            <a:gdLst>
              <a:gd name="T0" fmla="*/ 0 w 104"/>
              <a:gd name="T1" fmla="*/ 56 h 136"/>
              <a:gd name="T2" fmla="*/ 0 w 104"/>
              <a:gd name="T3" fmla="*/ 60 h 136"/>
              <a:gd name="T4" fmla="*/ 4 w 104"/>
              <a:gd name="T5" fmla="*/ 64 h 136"/>
              <a:gd name="T6" fmla="*/ 8 w 104"/>
              <a:gd name="T7" fmla="*/ 68 h 136"/>
              <a:gd name="T8" fmla="*/ 12 w 104"/>
              <a:gd name="T9" fmla="*/ 64 h 136"/>
              <a:gd name="T10" fmla="*/ 20 w 104"/>
              <a:gd name="T11" fmla="*/ 60 h 136"/>
              <a:gd name="T12" fmla="*/ 32 w 104"/>
              <a:gd name="T13" fmla="*/ 56 h 136"/>
              <a:gd name="T14" fmla="*/ 39 w 104"/>
              <a:gd name="T15" fmla="*/ 56 h 136"/>
              <a:gd name="T16" fmla="*/ 39 w 104"/>
              <a:gd name="T17" fmla="*/ 44 h 136"/>
              <a:gd name="T18" fmla="*/ 44 w 104"/>
              <a:gd name="T19" fmla="*/ 36 h 136"/>
              <a:gd name="T20" fmla="*/ 39 w 104"/>
              <a:gd name="T21" fmla="*/ 32 h 136"/>
              <a:gd name="T22" fmla="*/ 39 w 104"/>
              <a:gd name="T23" fmla="*/ 24 h 136"/>
              <a:gd name="T24" fmla="*/ 47 w 104"/>
              <a:gd name="T25" fmla="*/ 20 h 136"/>
              <a:gd name="T26" fmla="*/ 51 w 104"/>
              <a:gd name="T27" fmla="*/ 12 h 136"/>
              <a:gd name="T28" fmla="*/ 47 w 104"/>
              <a:gd name="T29" fmla="*/ 12 h 136"/>
              <a:gd name="T30" fmla="*/ 44 w 104"/>
              <a:gd name="T31" fmla="*/ 4 h 136"/>
              <a:gd name="T32" fmla="*/ 36 w 104"/>
              <a:gd name="T33" fmla="*/ 4 h 136"/>
              <a:gd name="T34" fmla="*/ 36 w 104"/>
              <a:gd name="T35" fmla="*/ 0 h 136"/>
              <a:gd name="T36" fmla="*/ 27 w 104"/>
              <a:gd name="T37" fmla="*/ 0 h 136"/>
              <a:gd name="T38" fmla="*/ 20 w 104"/>
              <a:gd name="T39" fmla="*/ 4 h 136"/>
              <a:gd name="T40" fmla="*/ 15 w 104"/>
              <a:gd name="T41" fmla="*/ 4 h 136"/>
              <a:gd name="T42" fmla="*/ 15 w 104"/>
              <a:gd name="T43" fmla="*/ 12 h 136"/>
              <a:gd name="T44" fmla="*/ 15 w 104"/>
              <a:gd name="T45" fmla="*/ 16 h 136"/>
              <a:gd name="T46" fmla="*/ 12 w 104"/>
              <a:gd name="T47" fmla="*/ 20 h 136"/>
              <a:gd name="T48" fmla="*/ 8 w 104"/>
              <a:gd name="T49" fmla="*/ 20 h 136"/>
              <a:gd name="T50" fmla="*/ 4 w 104"/>
              <a:gd name="T51" fmla="*/ 20 h 136"/>
              <a:gd name="T52" fmla="*/ 0 w 104"/>
              <a:gd name="T53" fmla="*/ 24 h 136"/>
              <a:gd name="T54" fmla="*/ 4 w 104"/>
              <a:gd name="T55" fmla="*/ 28 h 136"/>
              <a:gd name="T56" fmla="*/ 4 w 104"/>
              <a:gd name="T57" fmla="*/ 32 h 136"/>
              <a:gd name="T58" fmla="*/ 0 w 104"/>
              <a:gd name="T59" fmla="*/ 36 h 136"/>
              <a:gd name="T60" fmla="*/ 4 w 104"/>
              <a:gd name="T61" fmla="*/ 36 h 136"/>
              <a:gd name="T62" fmla="*/ 8 w 104"/>
              <a:gd name="T63" fmla="*/ 36 h 136"/>
              <a:gd name="T64" fmla="*/ 12 w 104"/>
              <a:gd name="T65" fmla="*/ 36 h 136"/>
              <a:gd name="T66" fmla="*/ 8 w 104"/>
              <a:gd name="T67" fmla="*/ 40 h 136"/>
              <a:gd name="T68" fmla="*/ 8 w 104"/>
              <a:gd name="T69" fmla="*/ 48 h 136"/>
              <a:gd name="T70" fmla="*/ 12 w 104"/>
              <a:gd name="T71" fmla="*/ 48 h 136"/>
              <a:gd name="T72" fmla="*/ 0 w 104"/>
              <a:gd name="T73" fmla="*/ 52 h 136"/>
              <a:gd name="T74" fmla="*/ 0 w 104"/>
              <a:gd name="T75" fmla="*/ 56 h 1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"/>
              <a:gd name="T115" fmla="*/ 0 h 136"/>
              <a:gd name="T116" fmla="*/ 104 w 104"/>
              <a:gd name="T117" fmla="*/ 136 h 1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" h="136">
                <a:moveTo>
                  <a:pt x="0" y="112"/>
                </a:moveTo>
                <a:lnTo>
                  <a:pt x="0" y="120"/>
                </a:lnTo>
                <a:lnTo>
                  <a:pt x="8" y="128"/>
                </a:lnTo>
                <a:lnTo>
                  <a:pt x="16" y="136"/>
                </a:lnTo>
                <a:lnTo>
                  <a:pt x="24" y="128"/>
                </a:lnTo>
                <a:lnTo>
                  <a:pt x="40" y="120"/>
                </a:lnTo>
                <a:lnTo>
                  <a:pt x="64" y="112"/>
                </a:lnTo>
                <a:lnTo>
                  <a:pt x="80" y="112"/>
                </a:lnTo>
                <a:lnTo>
                  <a:pt x="80" y="88"/>
                </a:lnTo>
                <a:lnTo>
                  <a:pt x="88" y="72"/>
                </a:lnTo>
                <a:lnTo>
                  <a:pt x="80" y="64"/>
                </a:lnTo>
                <a:lnTo>
                  <a:pt x="80" y="48"/>
                </a:lnTo>
                <a:lnTo>
                  <a:pt x="96" y="40"/>
                </a:lnTo>
                <a:lnTo>
                  <a:pt x="104" y="24"/>
                </a:lnTo>
                <a:lnTo>
                  <a:pt x="96" y="24"/>
                </a:lnTo>
                <a:lnTo>
                  <a:pt x="88" y="8"/>
                </a:lnTo>
                <a:lnTo>
                  <a:pt x="72" y="8"/>
                </a:lnTo>
                <a:lnTo>
                  <a:pt x="72" y="0"/>
                </a:lnTo>
                <a:lnTo>
                  <a:pt x="56" y="0"/>
                </a:lnTo>
                <a:lnTo>
                  <a:pt x="40" y="8"/>
                </a:lnTo>
                <a:lnTo>
                  <a:pt x="32" y="8"/>
                </a:lnTo>
                <a:lnTo>
                  <a:pt x="32" y="24"/>
                </a:lnTo>
                <a:lnTo>
                  <a:pt x="32" y="32"/>
                </a:lnTo>
                <a:lnTo>
                  <a:pt x="24" y="40"/>
                </a:lnTo>
                <a:lnTo>
                  <a:pt x="16" y="40"/>
                </a:lnTo>
                <a:lnTo>
                  <a:pt x="8" y="40"/>
                </a:lnTo>
                <a:lnTo>
                  <a:pt x="0" y="48"/>
                </a:lnTo>
                <a:lnTo>
                  <a:pt x="8" y="56"/>
                </a:lnTo>
                <a:lnTo>
                  <a:pt x="8" y="64"/>
                </a:lnTo>
                <a:lnTo>
                  <a:pt x="0" y="72"/>
                </a:lnTo>
                <a:lnTo>
                  <a:pt x="8" y="72"/>
                </a:lnTo>
                <a:lnTo>
                  <a:pt x="16" y="72"/>
                </a:lnTo>
                <a:lnTo>
                  <a:pt x="24" y="72"/>
                </a:lnTo>
                <a:lnTo>
                  <a:pt x="16" y="80"/>
                </a:lnTo>
                <a:lnTo>
                  <a:pt x="16" y="96"/>
                </a:lnTo>
                <a:lnTo>
                  <a:pt x="24" y="96"/>
                </a:lnTo>
                <a:lnTo>
                  <a:pt x="0" y="104"/>
                </a:lnTo>
                <a:lnTo>
                  <a:pt x="0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7" name="Freeform 212"/>
          <p:cNvSpPr>
            <a:spLocks/>
          </p:cNvSpPr>
          <p:nvPr/>
        </p:nvSpPr>
        <p:spPr bwMode="auto">
          <a:xfrm>
            <a:off x="2619375" y="1592263"/>
            <a:ext cx="1401763" cy="1187450"/>
          </a:xfrm>
          <a:custGeom>
            <a:avLst/>
            <a:gdLst>
              <a:gd name="T0" fmla="*/ 467 w 1256"/>
              <a:gd name="T1" fmla="*/ 321 h 1064"/>
              <a:gd name="T2" fmla="*/ 455 w 1256"/>
              <a:gd name="T3" fmla="*/ 309 h 1064"/>
              <a:gd name="T4" fmla="*/ 463 w 1256"/>
              <a:gd name="T5" fmla="*/ 281 h 1064"/>
              <a:gd name="T6" fmla="*/ 526 w 1256"/>
              <a:gd name="T7" fmla="*/ 292 h 1064"/>
              <a:gd name="T8" fmla="*/ 475 w 1256"/>
              <a:gd name="T9" fmla="*/ 265 h 1064"/>
              <a:gd name="T10" fmla="*/ 486 w 1256"/>
              <a:gd name="T11" fmla="*/ 253 h 1064"/>
              <a:gd name="T12" fmla="*/ 538 w 1256"/>
              <a:gd name="T13" fmla="*/ 249 h 1064"/>
              <a:gd name="T14" fmla="*/ 546 w 1256"/>
              <a:gd name="T15" fmla="*/ 226 h 1064"/>
              <a:gd name="T16" fmla="*/ 530 w 1256"/>
              <a:gd name="T17" fmla="*/ 209 h 1064"/>
              <a:gd name="T18" fmla="*/ 534 w 1256"/>
              <a:gd name="T19" fmla="*/ 194 h 1064"/>
              <a:gd name="T20" fmla="*/ 557 w 1256"/>
              <a:gd name="T21" fmla="*/ 174 h 1064"/>
              <a:gd name="T22" fmla="*/ 522 w 1256"/>
              <a:gd name="T23" fmla="*/ 166 h 1064"/>
              <a:gd name="T24" fmla="*/ 565 w 1256"/>
              <a:gd name="T25" fmla="*/ 110 h 1064"/>
              <a:gd name="T26" fmla="*/ 557 w 1256"/>
              <a:gd name="T27" fmla="*/ 107 h 1064"/>
              <a:gd name="T28" fmla="*/ 530 w 1256"/>
              <a:gd name="T29" fmla="*/ 95 h 1064"/>
              <a:gd name="T30" fmla="*/ 593 w 1256"/>
              <a:gd name="T31" fmla="*/ 87 h 1064"/>
              <a:gd name="T32" fmla="*/ 562 w 1256"/>
              <a:gd name="T33" fmla="*/ 67 h 1064"/>
              <a:gd name="T34" fmla="*/ 498 w 1256"/>
              <a:gd name="T35" fmla="*/ 99 h 1064"/>
              <a:gd name="T36" fmla="*/ 494 w 1256"/>
              <a:gd name="T37" fmla="*/ 59 h 1064"/>
              <a:gd name="T38" fmla="*/ 479 w 1256"/>
              <a:gd name="T39" fmla="*/ 59 h 1064"/>
              <a:gd name="T40" fmla="*/ 415 w 1256"/>
              <a:gd name="T41" fmla="*/ 51 h 1064"/>
              <a:gd name="T42" fmla="*/ 526 w 1256"/>
              <a:gd name="T43" fmla="*/ 36 h 1064"/>
              <a:gd name="T44" fmla="*/ 470 w 1256"/>
              <a:gd name="T45" fmla="*/ 20 h 1064"/>
              <a:gd name="T46" fmla="*/ 375 w 1256"/>
              <a:gd name="T47" fmla="*/ 32 h 1064"/>
              <a:gd name="T48" fmla="*/ 451 w 1256"/>
              <a:gd name="T49" fmla="*/ 15 h 1064"/>
              <a:gd name="T50" fmla="*/ 431 w 1256"/>
              <a:gd name="T51" fmla="*/ 0 h 1064"/>
              <a:gd name="T52" fmla="*/ 363 w 1256"/>
              <a:gd name="T53" fmla="*/ 0 h 1064"/>
              <a:gd name="T54" fmla="*/ 344 w 1256"/>
              <a:gd name="T55" fmla="*/ 15 h 1064"/>
              <a:gd name="T56" fmla="*/ 340 w 1256"/>
              <a:gd name="T57" fmla="*/ 32 h 1064"/>
              <a:gd name="T58" fmla="*/ 292 w 1256"/>
              <a:gd name="T59" fmla="*/ 20 h 1064"/>
              <a:gd name="T60" fmla="*/ 324 w 1256"/>
              <a:gd name="T61" fmla="*/ 36 h 1064"/>
              <a:gd name="T62" fmla="*/ 289 w 1256"/>
              <a:gd name="T63" fmla="*/ 32 h 1064"/>
              <a:gd name="T64" fmla="*/ 281 w 1256"/>
              <a:gd name="T65" fmla="*/ 59 h 1064"/>
              <a:gd name="T66" fmla="*/ 217 w 1256"/>
              <a:gd name="T67" fmla="*/ 44 h 1064"/>
              <a:gd name="T68" fmla="*/ 202 w 1256"/>
              <a:gd name="T69" fmla="*/ 59 h 1064"/>
              <a:gd name="T70" fmla="*/ 154 w 1256"/>
              <a:gd name="T71" fmla="*/ 51 h 1064"/>
              <a:gd name="T72" fmla="*/ 115 w 1256"/>
              <a:gd name="T73" fmla="*/ 67 h 1064"/>
              <a:gd name="T74" fmla="*/ 91 w 1256"/>
              <a:gd name="T75" fmla="*/ 83 h 1064"/>
              <a:gd name="T76" fmla="*/ 83 w 1256"/>
              <a:gd name="T77" fmla="*/ 110 h 1064"/>
              <a:gd name="T78" fmla="*/ 39 w 1256"/>
              <a:gd name="T79" fmla="*/ 138 h 1064"/>
              <a:gd name="T80" fmla="*/ 0 w 1256"/>
              <a:gd name="T81" fmla="*/ 158 h 1064"/>
              <a:gd name="T82" fmla="*/ 56 w 1256"/>
              <a:gd name="T83" fmla="*/ 170 h 1064"/>
              <a:gd name="T84" fmla="*/ 63 w 1256"/>
              <a:gd name="T85" fmla="*/ 182 h 1064"/>
              <a:gd name="T86" fmla="*/ 36 w 1256"/>
              <a:gd name="T87" fmla="*/ 186 h 1064"/>
              <a:gd name="T88" fmla="*/ 59 w 1256"/>
              <a:gd name="T89" fmla="*/ 194 h 1064"/>
              <a:gd name="T90" fmla="*/ 99 w 1256"/>
              <a:gd name="T91" fmla="*/ 198 h 1064"/>
              <a:gd name="T92" fmla="*/ 146 w 1256"/>
              <a:gd name="T93" fmla="*/ 205 h 1064"/>
              <a:gd name="T94" fmla="*/ 178 w 1256"/>
              <a:gd name="T95" fmla="*/ 261 h 1064"/>
              <a:gd name="T96" fmla="*/ 198 w 1256"/>
              <a:gd name="T97" fmla="*/ 289 h 1064"/>
              <a:gd name="T98" fmla="*/ 226 w 1256"/>
              <a:gd name="T99" fmla="*/ 316 h 1064"/>
              <a:gd name="T100" fmla="*/ 233 w 1256"/>
              <a:gd name="T101" fmla="*/ 324 h 1064"/>
              <a:gd name="T102" fmla="*/ 226 w 1256"/>
              <a:gd name="T103" fmla="*/ 352 h 1064"/>
              <a:gd name="T104" fmla="*/ 229 w 1256"/>
              <a:gd name="T105" fmla="*/ 360 h 1064"/>
              <a:gd name="T106" fmla="*/ 202 w 1256"/>
              <a:gd name="T107" fmla="*/ 392 h 1064"/>
              <a:gd name="T108" fmla="*/ 237 w 1256"/>
              <a:gd name="T109" fmla="*/ 423 h 1064"/>
              <a:gd name="T110" fmla="*/ 233 w 1256"/>
              <a:gd name="T111" fmla="*/ 467 h 1064"/>
              <a:gd name="T112" fmla="*/ 261 w 1256"/>
              <a:gd name="T113" fmla="*/ 506 h 1064"/>
              <a:gd name="T114" fmla="*/ 304 w 1256"/>
              <a:gd name="T115" fmla="*/ 506 h 1064"/>
              <a:gd name="T116" fmla="*/ 324 w 1256"/>
              <a:gd name="T117" fmla="*/ 455 h 1064"/>
              <a:gd name="T118" fmla="*/ 336 w 1256"/>
              <a:gd name="T119" fmla="*/ 411 h 1064"/>
              <a:gd name="T120" fmla="*/ 372 w 1256"/>
              <a:gd name="T121" fmla="*/ 392 h 1064"/>
              <a:gd name="T122" fmla="*/ 415 w 1256"/>
              <a:gd name="T123" fmla="*/ 344 h 1064"/>
              <a:gd name="T124" fmla="*/ 479 w 1256"/>
              <a:gd name="T125" fmla="*/ 340 h 10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56"/>
              <a:gd name="T190" fmla="*/ 0 h 1064"/>
              <a:gd name="T191" fmla="*/ 1256 w 1256"/>
              <a:gd name="T192" fmla="*/ 1064 h 10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56" h="1064">
                <a:moveTo>
                  <a:pt x="1016" y="656"/>
                </a:moveTo>
                <a:lnTo>
                  <a:pt x="1048" y="648"/>
                </a:lnTo>
                <a:lnTo>
                  <a:pt x="1048" y="640"/>
                </a:lnTo>
                <a:lnTo>
                  <a:pt x="1040" y="640"/>
                </a:lnTo>
                <a:lnTo>
                  <a:pt x="1032" y="640"/>
                </a:lnTo>
                <a:lnTo>
                  <a:pt x="992" y="640"/>
                </a:lnTo>
                <a:lnTo>
                  <a:pt x="992" y="632"/>
                </a:lnTo>
                <a:lnTo>
                  <a:pt x="976" y="632"/>
                </a:lnTo>
                <a:lnTo>
                  <a:pt x="968" y="640"/>
                </a:lnTo>
                <a:lnTo>
                  <a:pt x="960" y="640"/>
                </a:lnTo>
                <a:lnTo>
                  <a:pt x="944" y="648"/>
                </a:lnTo>
                <a:lnTo>
                  <a:pt x="928" y="648"/>
                </a:lnTo>
                <a:lnTo>
                  <a:pt x="920" y="640"/>
                </a:lnTo>
                <a:lnTo>
                  <a:pt x="936" y="640"/>
                </a:lnTo>
                <a:lnTo>
                  <a:pt x="960" y="640"/>
                </a:lnTo>
                <a:lnTo>
                  <a:pt x="960" y="624"/>
                </a:lnTo>
                <a:lnTo>
                  <a:pt x="944" y="624"/>
                </a:lnTo>
                <a:lnTo>
                  <a:pt x="944" y="632"/>
                </a:lnTo>
                <a:lnTo>
                  <a:pt x="928" y="632"/>
                </a:lnTo>
                <a:lnTo>
                  <a:pt x="904" y="632"/>
                </a:lnTo>
                <a:lnTo>
                  <a:pt x="904" y="624"/>
                </a:lnTo>
                <a:lnTo>
                  <a:pt x="920" y="624"/>
                </a:lnTo>
                <a:lnTo>
                  <a:pt x="928" y="616"/>
                </a:lnTo>
                <a:lnTo>
                  <a:pt x="920" y="608"/>
                </a:lnTo>
                <a:lnTo>
                  <a:pt x="952" y="608"/>
                </a:lnTo>
                <a:lnTo>
                  <a:pt x="976" y="600"/>
                </a:lnTo>
                <a:lnTo>
                  <a:pt x="976" y="592"/>
                </a:lnTo>
                <a:lnTo>
                  <a:pt x="944" y="592"/>
                </a:lnTo>
                <a:lnTo>
                  <a:pt x="928" y="584"/>
                </a:lnTo>
                <a:lnTo>
                  <a:pt x="928" y="576"/>
                </a:lnTo>
                <a:lnTo>
                  <a:pt x="912" y="568"/>
                </a:lnTo>
                <a:lnTo>
                  <a:pt x="920" y="568"/>
                </a:lnTo>
                <a:lnTo>
                  <a:pt x="936" y="568"/>
                </a:lnTo>
                <a:lnTo>
                  <a:pt x="952" y="584"/>
                </a:lnTo>
                <a:lnTo>
                  <a:pt x="976" y="584"/>
                </a:lnTo>
                <a:lnTo>
                  <a:pt x="1000" y="592"/>
                </a:lnTo>
                <a:lnTo>
                  <a:pt x="1000" y="600"/>
                </a:lnTo>
                <a:lnTo>
                  <a:pt x="1016" y="624"/>
                </a:lnTo>
                <a:lnTo>
                  <a:pt x="1040" y="632"/>
                </a:lnTo>
                <a:lnTo>
                  <a:pt x="1040" y="624"/>
                </a:lnTo>
                <a:lnTo>
                  <a:pt x="1048" y="616"/>
                </a:lnTo>
                <a:lnTo>
                  <a:pt x="1056" y="624"/>
                </a:lnTo>
                <a:lnTo>
                  <a:pt x="1064" y="624"/>
                </a:lnTo>
                <a:lnTo>
                  <a:pt x="1064" y="592"/>
                </a:lnTo>
                <a:lnTo>
                  <a:pt x="1056" y="592"/>
                </a:lnTo>
                <a:lnTo>
                  <a:pt x="1048" y="584"/>
                </a:lnTo>
                <a:lnTo>
                  <a:pt x="1040" y="568"/>
                </a:lnTo>
                <a:lnTo>
                  <a:pt x="1024" y="568"/>
                </a:lnTo>
                <a:lnTo>
                  <a:pt x="1008" y="552"/>
                </a:lnTo>
                <a:lnTo>
                  <a:pt x="984" y="560"/>
                </a:lnTo>
                <a:lnTo>
                  <a:pt x="976" y="552"/>
                </a:lnTo>
                <a:lnTo>
                  <a:pt x="992" y="552"/>
                </a:lnTo>
                <a:lnTo>
                  <a:pt x="984" y="536"/>
                </a:lnTo>
                <a:lnTo>
                  <a:pt x="960" y="544"/>
                </a:lnTo>
                <a:lnTo>
                  <a:pt x="960" y="536"/>
                </a:lnTo>
                <a:lnTo>
                  <a:pt x="984" y="536"/>
                </a:lnTo>
                <a:lnTo>
                  <a:pt x="984" y="528"/>
                </a:lnTo>
                <a:lnTo>
                  <a:pt x="976" y="520"/>
                </a:lnTo>
                <a:lnTo>
                  <a:pt x="960" y="528"/>
                </a:lnTo>
                <a:lnTo>
                  <a:pt x="944" y="528"/>
                </a:lnTo>
                <a:lnTo>
                  <a:pt x="936" y="520"/>
                </a:lnTo>
                <a:lnTo>
                  <a:pt x="960" y="520"/>
                </a:lnTo>
                <a:lnTo>
                  <a:pt x="944" y="512"/>
                </a:lnTo>
                <a:lnTo>
                  <a:pt x="952" y="512"/>
                </a:lnTo>
                <a:lnTo>
                  <a:pt x="976" y="520"/>
                </a:lnTo>
                <a:lnTo>
                  <a:pt x="984" y="512"/>
                </a:lnTo>
                <a:lnTo>
                  <a:pt x="992" y="504"/>
                </a:lnTo>
                <a:lnTo>
                  <a:pt x="976" y="488"/>
                </a:lnTo>
                <a:lnTo>
                  <a:pt x="984" y="488"/>
                </a:lnTo>
                <a:lnTo>
                  <a:pt x="1000" y="496"/>
                </a:lnTo>
                <a:lnTo>
                  <a:pt x="1016" y="496"/>
                </a:lnTo>
                <a:lnTo>
                  <a:pt x="1040" y="504"/>
                </a:lnTo>
                <a:lnTo>
                  <a:pt x="1016" y="504"/>
                </a:lnTo>
                <a:lnTo>
                  <a:pt x="1024" y="504"/>
                </a:lnTo>
                <a:lnTo>
                  <a:pt x="1040" y="520"/>
                </a:lnTo>
                <a:lnTo>
                  <a:pt x="1064" y="512"/>
                </a:lnTo>
                <a:lnTo>
                  <a:pt x="1088" y="504"/>
                </a:lnTo>
                <a:lnTo>
                  <a:pt x="1088" y="496"/>
                </a:lnTo>
                <a:lnTo>
                  <a:pt x="1064" y="496"/>
                </a:lnTo>
                <a:lnTo>
                  <a:pt x="1064" y="504"/>
                </a:lnTo>
                <a:lnTo>
                  <a:pt x="1056" y="488"/>
                </a:lnTo>
                <a:lnTo>
                  <a:pt x="1048" y="472"/>
                </a:lnTo>
                <a:lnTo>
                  <a:pt x="1056" y="464"/>
                </a:lnTo>
                <a:lnTo>
                  <a:pt x="1080" y="464"/>
                </a:lnTo>
                <a:lnTo>
                  <a:pt x="1096" y="480"/>
                </a:lnTo>
                <a:lnTo>
                  <a:pt x="1104" y="472"/>
                </a:lnTo>
                <a:lnTo>
                  <a:pt x="1112" y="464"/>
                </a:lnTo>
                <a:lnTo>
                  <a:pt x="1104" y="456"/>
                </a:lnTo>
                <a:lnTo>
                  <a:pt x="1096" y="464"/>
                </a:lnTo>
                <a:lnTo>
                  <a:pt x="1072" y="456"/>
                </a:lnTo>
                <a:lnTo>
                  <a:pt x="1080" y="448"/>
                </a:lnTo>
                <a:lnTo>
                  <a:pt x="1072" y="440"/>
                </a:lnTo>
                <a:lnTo>
                  <a:pt x="1056" y="440"/>
                </a:lnTo>
                <a:lnTo>
                  <a:pt x="1048" y="440"/>
                </a:lnTo>
                <a:lnTo>
                  <a:pt x="1056" y="432"/>
                </a:lnTo>
                <a:lnTo>
                  <a:pt x="1080" y="432"/>
                </a:lnTo>
                <a:lnTo>
                  <a:pt x="1056" y="416"/>
                </a:lnTo>
                <a:lnTo>
                  <a:pt x="1064" y="416"/>
                </a:lnTo>
                <a:lnTo>
                  <a:pt x="1072" y="424"/>
                </a:lnTo>
                <a:lnTo>
                  <a:pt x="1088" y="424"/>
                </a:lnTo>
                <a:lnTo>
                  <a:pt x="1096" y="432"/>
                </a:lnTo>
                <a:lnTo>
                  <a:pt x="1112" y="424"/>
                </a:lnTo>
                <a:lnTo>
                  <a:pt x="1112" y="416"/>
                </a:lnTo>
                <a:lnTo>
                  <a:pt x="1088" y="408"/>
                </a:lnTo>
                <a:lnTo>
                  <a:pt x="1064" y="400"/>
                </a:lnTo>
                <a:lnTo>
                  <a:pt x="1056" y="400"/>
                </a:lnTo>
                <a:lnTo>
                  <a:pt x="1080" y="400"/>
                </a:lnTo>
                <a:lnTo>
                  <a:pt x="1096" y="400"/>
                </a:lnTo>
                <a:lnTo>
                  <a:pt x="1096" y="392"/>
                </a:lnTo>
                <a:lnTo>
                  <a:pt x="1080" y="392"/>
                </a:lnTo>
                <a:lnTo>
                  <a:pt x="1064" y="392"/>
                </a:lnTo>
                <a:lnTo>
                  <a:pt x="1056" y="392"/>
                </a:lnTo>
                <a:lnTo>
                  <a:pt x="1056" y="384"/>
                </a:lnTo>
                <a:lnTo>
                  <a:pt x="1048" y="376"/>
                </a:lnTo>
                <a:lnTo>
                  <a:pt x="1056" y="368"/>
                </a:lnTo>
                <a:lnTo>
                  <a:pt x="1072" y="368"/>
                </a:lnTo>
                <a:lnTo>
                  <a:pt x="1080" y="368"/>
                </a:lnTo>
                <a:lnTo>
                  <a:pt x="1112" y="368"/>
                </a:lnTo>
                <a:lnTo>
                  <a:pt x="1128" y="368"/>
                </a:lnTo>
                <a:lnTo>
                  <a:pt x="1136" y="360"/>
                </a:lnTo>
                <a:lnTo>
                  <a:pt x="1128" y="352"/>
                </a:lnTo>
                <a:lnTo>
                  <a:pt x="1112" y="352"/>
                </a:lnTo>
                <a:lnTo>
                  <a:pt x="1088" y="344"/>
                </a:lnTo>
                <a:lnTo>
                  <a:pt x="1080" y="336"/>
                </a:lnTo>
                <a:lnTo>
                  <a:pt x="1088" y="336"/>
                </a:lnTo>
                <a:lnTo>
                  <a:pt x="1096" y="336"/>
                </a:lnTo>
                <a:lnTo>
                  <a:pt x="1112" y="344"/>
                </a:lnTo>
                <a:lnTo>
                  <a:pt x="1112" y="336"/>
                </a:lnTo>
                <a:lnTo>
                  <a:pt x="1080" y="320"/>
                </a:lnTo>
                <a:lnTo>
                  <a:pt x="1072" y="328"/>
                </a:lnTo>
                <a:lnTo>
                  <a:pt x="1064" y="336"/>
                </a:lnTo>
                <a:lnTo>
                  <a:pt x="1056" y="336"/>
                </a:lnTo>
                <a:lnTo>
                  <a:pt x="1056" y="328"/>
                </a:lnTo>
                <a:lnTo>
                  <a:pt x="1072" y="296"/>
                </a:lnTo>
                <a:lnTo>
                  <a:pt x="1064" y="296"/>
                </a:lnTo>
                <a:lnTo>
                  <a:pt x="1080" y="280"/>
                </a:lnTo>
                <a:lnTo>
                  <a:pt x="1096" y="280"/>
                </a:lnTo>
                <a:lnTo>
                  <a:pt x="1104" y="272"/>
                </a:lnTo>
                <a:lnTo>
                  <a:pt x="1112" y="264"/>
                </a:lnTo>
                <a:lnTo>
                  <a:pt x="1096" y="264"/>
                </a:lnTo>
                <a:lnTo>
                  <a:pt x="1104" y="240"/>
                </a:lnTo>
                <a:lnTo>
                  <a:pt x="1136" y="240"/>
                </a:lnTo>
                <a:lnTo>
                  <a:pt x="1144" y="224"/>
                </a:lnTo>
                <a:lnTo>
                  <a:pt x="1136" y="224"/>
                </a:lnTo>
                <a:lnTo>
                  <a:pt x="1120" y="224"/>
                </a:lnTo>
                <a:lnTo>
                  <a:pt x="1104" y="216"/>
                </a:lnTo>
                <a:lnTo>
                  <a:pt x="1096" y="224"/>
                </a:lnTo>
                <a:lnTo>
                  <a:pt x="1104" y="224"/>
                </a:lnTo>
                <a:lnTo>
                  <a:pt x="1104" y="232"/>
                </a:lnTo>
                <a:lnTo>
                  <a:pt x="1096" y="240"/>
                </a:lnTo>
                <a:lnTo>
                  <a:pt x="1088" y="240"/>
                </a:lnTo>
                <a:lnTo>
                  <a:pt x="1088" y="224"/>
                </a:lnTo>
                <a:lnTo>
                  <a:pt x="1096" y="216"/>
                </a:lnTo>
                <a:lnTo>
                  <a:pt x="1128" y="216"/>
                </a:lnTo>
                <a:lnTo>
                  <a:pt x="1144" y="216"/>
                </a:lnTo>
                <a:lnTo>
                  <a:pt x="1152" y="216"/>
                </a:lnTo>
                <a:lnTo>
                  <a:pt x="1176" y="200"/>
                </a:lnTo>
                <a:lnTo>
                  <a:pt x="1152" y="192"/>
                </a:lnTo>
                <a:lnTo>
                  <a:pt x="1136" y="200"/>
                </a:lnTo>
                <a:lnTo>
                  <a:pt x="1128" y="200"/>
                </a:lnTo>
                <a:lnTo>
                  <a:pt x="1104" y="192"/>
                </a:lnTo>
                <a:lnTo>
                  <a:pt x="1096" y="192"/>
                </a:lnTo>
                <a:lnTo>
                  <a:pt x="1088" y="200"/>
                </a:lnTo>
                <a:lnTo>
                  <a:pt x="1072" y="200"/>
                </a:lnTo>
                <a:lnTo>
                  <a:pt x="1072" y="192"/>
                </a:lnTo>
                <a:lnTo>
                  <a:pt x="1080" y="192"/>
                </a:lnTo>
                <a:lnTo>
                  <a:pt x="1088" y="192"/>
                </a:lnTo>
                <a:lnTo>
                  <a:pt x="1120" y="192"/>
                </a:lnTo>
                <a:lnTo>
                  <a:pt x="1128" y="192"/>
                </a:lnTo>
                <a:lnTo>
                  <a:pt x="1128" y="184"/>
                </a:lnTo>
                <a:lnTo>
                  <a:pt x="1152" y="192"/>
                </a:lnTo>
                <a:lnTo>
                  <a:pt x="1168" y="192"/>
                </a:lnTo>
                <a:lnTo>
                  <a:pt x="1176" y="192"/>
                </a:lnTo>
                <a:lnTo>
                  <a:pt x="1184" y="184"/>
                </a:lnTo>
                <a:lnTo>
                  <a:pt x="1200" y="184"/>
                </a:lnTo>
                <a:lnTo>
                  <a:pt x="1200" y="176"/>
                </a:lnTo>
                <a:lnTo>
                  <a:pt x="1192" y="168"/>
                </a:lnTo>
                <a:lnTo>
                  <a:pt x="1200" y="168"/>
                </a:lnTo>
                <a:lnTo>
                  <a:pt x="1216" y="168"/>
                </a:lnTo>
                <a:lnTo>
                  <a:pt x="1256" y="144"/>
                </a:lnTo>
                <a:lnTo>
                  <a:pt x="1208" y="120"/>
                </a:lnTo>
                <a:lnTo>
                  <a:pt x="1168" y="120"/>
                </a:lnTo>
                <a:lnTo>
                  <a:pt x="1152" y="128"/>
                </a:lnTo>
                <a:lnTo>
                  <a:pt x="1144" y="120"/>
                </a:lnTo>
                <a:lnTo>
                  <a:pt x="1136" y="120"/>
                </a:lnTo>
                <a:lnTo>
                  <a:pt x="1144" y="128"/>
                </a:lnTo>
                <a:lnTo>
                  <a:pt x="1136" y="136"/>
                </a:lnTo>
                <a:lnTo>
                  <a:pt x="1128" y="144"/>
                </a:lnTo>
                <a:lnTo>
                  <a:pt x="1112" y="144"/>
                </a:lnTo>
                <a:lnTo>
                  <a:pt x="1104" y="144"/>
                </a:lnTo>
                <a:lnTo>
                  <a:pt x="1088" y="144"/>
                </a:lnTo>
                <a:lnTo>
                  <a:pt x="1088" y="136"/>
                </a:lnTo>
                <a:lnTo>
                  <a:pt x="1080" y="144"/>
                </a:lnTo>
                <a:lnTo>
                  <a:pt x="1056" y="160"/>
                </a:lnTo>
                <a:lnTo>
                  <a:pt x="1040" y="176"/>
                </a:lnTo>
                <a:lnTo>
                  <a:pt x="1024" y="184"/>
                </a:lnTo>
                <a:lnTo>
                  <a:pt x="1024" y="192"/>
                </a:lnTo>
                <a:lnTo>
                  <a:pt x="1008" y="200"/>
                </a:lnTo>
                <a:lnTo>
                  <a:pt x="1008" y="192"/>
                </a:lnTo>
                <a:lnTo>
                  <a:pt x="1016" y="184"/>
                </a:lnTo>
                <a:lnTo>
                  <a:pt x="1008" y="184"/>
                </a:lnTo>
                <a:lnTo>
                  <a:pt x="1024" y="176"/>
                </a:lnTo>
                <a:lnTo>
                  <a:pt x="1024" y="160"/>
                </a:lnTo>
                <a:lnTo>
                  <a:pt x="1032" y="160"/>
                </a:lnTo>
                <a:lnTo>
                  <a:pt x="1048" y="144"/>
                </a:lnTo>
                <a:lnTo>
                  <a:pt x="1040" y="120"/>
                </a:lnTo>
                <a:lnTo>
                  <a:pt x="1040" y="112"/>
                </a:lnTo>
                <a:lnTo>
                  <a:pt x="1008" y="112"/>
                </a:lnTo>
                <a:lnTo>
                  <a:pt x="1000" y="120"/>
                </a:lnTo>
                <a:lnTo>
                  <a:pt x="1000" y="136"/>
                </a:lnTo>
                <a:lnTo>
                  <a:pt x="968" y="144"/>
                </a:lnTo>
                <a:lnTo>
                  <a:pt x="952" y="144"/>
                </a:lnTo>
                <a:lnTo>
                  <a:pt x="936" y="152"/>
                </a:lnTo>
                <a:lnTo>
                  <a:pt x="936" y="144"/>
                </a:lnTo>
                <a:lnTo>
                  <a:pt x="928" y="144"/>
                </a:lnTo>
                <a:lnTo>
                  <a:pt x="944" y="136"/>
                </a:lnTo>
                <a:lnTo>
                  <a:pt x="952" y="136"/>
                </a:lnTo>
                <a:lnTo>
                  <a:pt x="976" y="128"/>
                </a:lnTo>
                <a:lnTo>
                  <a:pt x="976" y="120"/>
                </a:lnTo>
                <a:lnTo>
                  <a:pt x="968" y="120"/>
                </a:lnTo>
                <a:lnTo>
                  <a:pt x="920" y="112"/>
                </a:lnTo>
                <a:lnTo>
                  <a:pt x="912" y="112"/>
                </a:lnTo>
                <a:lnTo>
                  <a:pt x="880" y="120"/>
                </a:lnTo>
                <a:lnTo>
                  <a:pt x="872" y="120"/>
                </a:lnTo>
                <a:lnTo>
                  <a:pt x="832" y="128"/>
                </a:lnTo>
                <a:lnTo>
                  <a:pt x="832" y="136"/>
                </a:lnTo>
                <a:lnTo>
                  <a:pt x="816" y="136"/>
                </a:lnTo>
                <a:lnTo>
                  <a:pt x="808" y="128"/>
                </a:lnTo>
                <a:lnTo>
                  <a:pt x="816" y="120"/>
                </a:lnTo>
                <a:lnTo>
                  <a:pt x="856" y="112"/>
                </a:lnTo>
                <a:lnTo>
                  <a:pt x="840" y="104"/>
                </a:lnTo>
                <a:lnTo>
                  <a:pt x="864" y="104"/>
                </a:lnTo>
                <a:lnTo>
                  <a:pt x="880" y="104"/>
                </a:lnTo>
                <a:lnTo>
                  <a:pt x="920" y="104"/>
                </a:lnTo>
                <a:lnTo>
                  <a:pt x="944" y="104"/>
                </a:lnTo>
                <a:lnTo>
                  <a:pt x="992" y="104"/>
                </a:lnTo>
                <a:lnTo>
                  <a:pt x="1008" y="96"/>
                </a:lnTo>
                <a:lnTo>
                  <a:pt x="1024" y="96"/>
                </a:lnTo>
                <a:lnTo>
                  <a:pt x="1048" y="88"/>
                </a:lnTo>
                <a:lnTo>
                  <a:pt x="1048" y="80"/>
                </a:lnTo>
                <a:lnTo>
                  <a:pt x="1056" y="80"/>
                </a:lnTo>
                <a:lnTo>
                  <a:pt x="1064" y="72"/>
                </a:lnTo>
                <a:lnTo>
                  <a:pt x="1048" y="64"/>
                </a:lnTo>
                <a:lnTo>
                  <a:pt x="1024" y="56"/>
                </a:lnTo>
                <a:lnTo>
                  <a:pt x="1008" y="64"/>
                </a:lnTo>
                <a:lnTo>
                  <a:pt x="1008" y="56"/>
                </a:lnTo>
                <a:lnTo>
                  <a:pt x="1000" y="56"/>
                </a:lnTo>
                <a:lnTo>
                  <a:pt x="976" y="64"/>
                </a:lnTo>
                <a:lnTo>
                  <a:pt x="976" y="56"/>
                </a:lnTo>
                <a:lnTo>
                  <a:pt x="984" y="56"/>
                </a:lnTo>
                <a:lnTo>
                  <a:pt x="984" y="40"/>
                </a:lnTo>
                <a:lnTo>
                  <a:pt x="976" y="32"/>
                </a:lnTo>
                <a:lnTo>
                  <a:pt x="952" y="40"/>
                </a:lnTo>
                <a:lnTo>
                  <a:pt x="944" y="40"/>
                </a:lnTo>
                <a:lnTo>
                  <a:pt x="904" y="40"/>
                </a:lnTo>
                <a:lnTo>
                  <a:pt x="880" y="40"/>
                </a:lnTo>
                <a:lnTo>
                  <a:pt x="864" y="40"/>
                </a:lnTo>
                <a:lnTo>
                  <a:pt x="832" y="48"/>
                </a:lnTo>
                <a:lnTo>
                  <a:pt x="792" y="56"/>
                </a:lnTo>
                <a:lnTo>
                  <a:pt x="792" y="64"/>
                </a:lnTo>
                <a:lnTo>
                  <a:pt x="784" y="64"/>
                </a:lnTo>
                <a:lnTo>
                  <a:pt x="784" y="56"/>
                </a:lnTo>
                <a:lnTo>
                  <a:pt x="776" y="56"/>
                </a:lnTo>
                <a:lnTo>
                  <a:pt x="760" y="64"/>
                </a:lnTo>
                <a:lnTo>
                  <a:pt x="752" y="64"/>
                </a:lnTo>
                <a:lnTo>
                  <a:pt x="760" y="56"/>
                </a:lnTo>
                <a:lnTo>
                  <a:pt x="752" y="56"/>
                </a:lnTo>
                <a:lnTo>
                  <a:pt x="776" y="48"/>
                </a:lnTo>
                <a:lnTo>
                  <a:pt x="808" y="40"/>
                </a:lnTo>
                <a:lnTo>
                  <a:pt x="800" y="40"/>
                </a:lnTo>
                <a:lnTo>
                  <a:pt x="816" y="40"/>
                </a:lnTo>
                <a:lnTo>
                  <a:pt x="824" y="40"/>
                </a:lnTo>
                <a:lnTo>
                  <a:pt x="848" y="40"/>
                </a:lnTo>
                <a:lnTo>
                  <a:pt x="880" y="32"/>
                </a:lnTo>
                <a:lnTo>
                  <a:pt x="912" y="32"/>
                </a:lnTo>
                <a:lnTo>
                  <a:pt x="944" y="32"/>
                </a:lnTo>
                <a:lnTo>
                  <a:pt x="968" y="24"/>
                </a:lnTo>
                <a:lnTo>
                  <a:pt x="960" y="16"/>
                </a:lnTo>
                <a:lnTo>
                  <a:pt x="912" y="8"/>
                </a:lnTo>
                <a:lnTo>
                  <a:pt x="912" y="16"/>
                </a:lnTo>
                <a:lnTo>
                  <a:pt x="896" y="16"/>
                </a:lnTo>
                <a:lnTo>
                  <a:pt x="888" y="8"/>
                </a:lnTo>
                <a:lnTo>
                  <a:pt x="904" y="8"/>
                </a:lnTo>
                <a:lnTo>
                  <a:pt x="896" y="0"/>
                </a:lnTo>
                <a:lnTo>
                  <a:pt x="880" y="8"/>
                </a:lnTo>
                <a:lnTo>
                  <a:pt x="872" y="0"/>
                </a:lnTo>
                <a:lnTo>
                  <a:pt x="864" y="0"/>
                </a:lnTo>
                <a:lnTo>
                  <a:pt x="840" y="0"/>
                </a:lnTo>
                <a:lnTo>
                  <a:pt x="832" y="0"/>
                </a:lnTo>
                <a:lnTo>
                  <a:pt x="816" y="0"/>
                </a:lnTo>
                <a:lnTo>
                  <a:pt x="808" y="0"/>
                </a:lnTo>
                <a:lnTo>
                  <a:pt x="784" y="0"/>
                </a:lnTo>
                <a:lnTo>
                  <a:pt x="776" y="0"/>
                </a:lnTo>
                <a:lnTo>
                  <a:pt x="760" y="0"/>
                </a:lnTo>
                <a:lnTo>
                  <a:pt x="752" y="0"/>
                </a:lnTo>
                <a:lnTo>
                  <a:pt x="744" y="8"/>
                </a:lnTo>
                <a:lnTo>
                  <a:pt x="736" y="0"/>
                </a:lnTo>
                <a:lnTo>
                  <a:pt x="728" y="8"/>
                </a:lnTo>
                <a:lnTo>
                  <a:pt x="736" y="16"/>
                </a:lnTo>
                <a:lnTo>
                  <a:pt x="728" y="16"/>
                </a:lnTo>
                <a:lnTo>
                  <a:pt x="712" y="8"/>
                </a:lnTo>
                <a:lnTo>
                  <a:pt x="704" y="8"/>
                </a:lnTo>
                <a:lnTo>
                  <a:pt x="704" y="16"/>
                </a:lnTo>
                <a:lnTo>
                  <a:pt x="696" y="16"/>
                </a:lnTo>
                <a:lnTo>
                  <a:pt x="688" y="16"/>
                </a:lnTo>
                <a:lnTo>
                  <a:pt x="696" y="24"/>
                </a:lnTo>
                <a:lnTo>
                  <a:pt x="688" y="32"/>
                </a:lnTo>
                <a:lnTo>
                  <a:pt x="696" y="32"/>
                </a:lnTo>
                <a:lnTo>
                  <a:pt x="728" y="32"/>
                </a:lnTo>
                <a:lnTo>
                  <a:pt x="728" y="40"/>
                </a:lnTo>
                <a:lnTo>
                  <a:pt x="704" y="40"/>
                </a:lnTo>
                <a:lnTo>
                  <a:pt x="696" y="40"/>
                </a:lnTo>
                <a:lnTo>
                  <a:pt x="720" y="40"/>
                </a:lnTo>
                <a:lnTo>
                  <a:pt x="712" y="48"/>
                </a:lnTo>
                <a:lnTo>
                  <a:pt x="696" y="48"/>
                </a:lnTo>
                <a:lnTo>
                  <a:pt x="688" y="48"/>
                </a:lnTo>
                <a:lnTo>
                  <a:pt x="696" y="56"/>
                </a:lnTo>
                <a:lnTo>
                  <a:pt x="696" y="64"/>
                </a:lnTo>
                <a:lnTo>
                  <a:pt x="688" y="64"/>
                </a:lnTo>
                <a:lnTo>
                  <a:pt x="680" y="56"/>
                </a:lnTo>
                <a:lnTo>
                  <a:pt x="672" y="48"/>
                </a:lnTo>
                <a:lnTo>
                  <a:pt x="656" y="48"/>
                </a:lnTo>
                <a:lnTo>
                  <a:pt x="640" y="40"/>
                </a:lnTo>
                <a:lnTo>
                  <a:pt x="632" y="40"/>
                </a:lnTo>
                <a:lnTo>
                  <a:pt x="624" y="32"/>
                </a:lnTo>
                <a:lnTo>
                  <a:pt x="608" y="32"/>
                </a:lnTo>
                <a:lnTo>
                  <a:pt x="584" y="32"/>
                </a:lnTo>
                <a:lnTo>
                  <a:pt x="600" y="40"/>
                </a:lnTo>
                <a:lnTo>
                  <a:pt x="608" y="40"/>
                </a:lnTo>
                <a:lnTo>
                  <a:pt x="592" y="40"/>
                </a:lnTo>
                <a:lnTo>
                  <a:pt x="584" y="40"/>
                </a:lnTo>
                <a:lnTo>
                  <a:pt x="560" y="40"/>
                </a:lnTo>
                <a:lnTo>
                  <a:pt x="552" y="40"/>
                </a:lnTo>
                <a:lnTo>
                  <a:pt x="568" y="48"/>
                </a:lnTo>
                <a:lnTo>
                  <a:pt x="584" y="48"/>
                </a:lnTo>
                <a:lnTo>
                  <a:pt x="584" y="56"/>
                </a:lnTo>
                <a:lnTo>
                  <a:pt x="568" y="56"/>
                </a:lnTo>
                <a:lnTo>
                  <a:pt x="568" y="64"/>
                </a:lnTo>
                <a:lnTo>
                  <a:pt x="608" y="56"/>
                </a:lnTo>
                <a:lnTo>
                  <a:pt x="648" y="64"/>
                </a:lnTo>
                <a:lnTo>
                  <a:pt x="656" y="72"/>
                </a:lnTo>
                <a:lnTo>
                  <a:pt x="664" y="88"/>
                </a:lnTo>
                <a:lnTo>
                  <a:pt x="656" y="88"/>
                </a:lnTo>
                <a:lnTo>
                  <a:pt x="656" y="80"/>
                </a:lnTo>
                <a:lnTo>
                  <a:pt x="648" y="72"/>
                </a:lnTo>
                <a:lnTo>
                  <a:pt x="632" y="64"/>
                </a:lnTo>
                <a:lnTo>
                  <a:pt x="632" y="72"/>
                </a:lnTo>
                <a:lnTo>
                  <a:pt x="632" y="80"/>
                </a:lnTo>
                <a:lnTo>
                  <a:pt x="624" y="80"/>
                </a:lnTo>
                <a:lnTo>
                  <a:pt x="624" y="64"/>
                </a:lnTo>
                <a:lnTo>
                  <a:pt x="616" y="64"/>
                </a:lnTo>
                <a:lnTo>
                  <a:pt x="584" y="64"/>
                </a:lnTo>
                <a:lnTo>
                  <a:pt x="560" y="64"/>
                </a:lnTo>
                <a:lnTo>
                  <a:pt x="544" y="64"/>
                </a:lnTo>
                <a:lnTo>
                  <a:pt x="560" y="72"/>
                </a:lnTo>
                <a:lnTo>
                  <a:pt x="592" y="88"/>
                </a:lnTo>
                <a:lnTo>
                  <a:pt x="584" y="96"/>
                </a:lnTo>
                <a:lnTo>
                  <a:pt x="616" y="96"/>
                </a:lnTo>
                <a:lnTo>
                  <a:pt x="608" y="104"/>
                </a:lnTo>
                <a:lnTo>
                  <a:pt x="592" y="104"/>
                </a:lnTo>
                <a:lnTo>
                  <a:pt x="576" y="96"/>
                </a:lnTo>
                <a:lnTo>
                  <a:pt x="568" y="104"/>
                </a:lnTo>
                <a:lnTo>
                  <a:pt x="568" y="120"/>
                </a:lnTo>
                <a:lnTo>
                  <a:pt x="584" y="128"/>
                </a:lnTo>
                <a:lnTo>
                  <a:pt x="568" y="128"/>
                </a:lnTo>
                <a:lnTo>
                  <a:pt x="536" y="112"/>
                </a:lnTo>
                <a:lnTo>
                  <a:pt x="528" y="104"/>
                </a:lnTo>
                <a:lnTo>
                  <a:pt x="512" y="104"/>
                </a:lnTo>
                <a:lnTo>
                  <a:pt x="504" y="96"/>
                </a:lnTo>
                <a:lnTo>
                  <a:pt x="488" y="96"/>
                </a:lnTo>
                <a:lnTo>
                  <a:pt x="488" y="88"/>
                </a:lnTo>
                <a:lnTo>
                  <a:pt x="472" y="80"/>
                </a:lnTo>
                <a:lnTo>
                  <a:pt x="448" y="80"/>
                </a:lnTo>
                <a:lnTo>
                  <a:pt x="440" y="88"/>
                </a:lnTo>
                <a:lnTo>
                  <a:pt x="448" y="88"/>
                </a:lnTo>
                <a:lnTo>
                  <a:pt x="448" y="104"/>
                </a:lnTo>
                <a:lnTo>
                  <a:pt x="464" y="120"/>
                </a:lnTo>
                <a:lnTo>
                  <a:pt x="472" y="120"/>
                </a:lnTo>
                <a:lnTo>
                  <a:pt x="448" y="120"/>
                </a:lnTo>
                <a:lnTo>
                  <a:pt x="480" y="136"/>
                </a:lnTo>
                <a:lnTo>
                  <a:pt x="472" y="144"/>
                </a:lnTo>
                <a:lnTo>
                  <a:pt x="424" y="120"/>
                </a:lnTo>
                <a:lnTo>
                  <a:pt x="408" y="120"/>
                </a:lnTo>
                <a:lnTo>
                  <a:pt x="400" y="120"/>
                </a:lnTo>
                <a:lnTo>
                  <a:pt x="408" y="120"/>
                </a:lnTo>
                <a:lnTo>
                  <a:pt x="400" y="144"/>
                </a:lnTo>
                <a:lnTo>
                  <a:pt x="392" y="144"/>
                </a:lnTo>
                <a:lnTo>
                  <a:pt x="384" y="144"/>
                </a:lnTo>
                <a:lnTo>
                  <a:pt x="392" y="112"/>
                </a:lnTo>
                <a:lnTo>
                  <a:pt x="384" y="96"/>
                </a:lnTo>
                <a:lnTo>
                  <a:pt x="376" y="96"/>
                </a:lnTo>
                <a:lnTo>
                  <a:pt x="352" y="96"/>
                </a:lnTo>
                <a:lnTo>
                  <a:pt x="360" y="104"/>
                </a:lnTo>
                <a:lnTo>
                  <a:pt x="344" y="104"/>
                </a:lnTo>
                <a:lnTo>
                  <a:pt x="328" y="104"/>
                </a:lnTo>
                <a:lnTo>
                  <a:pt x="312" y="104"/>
                </a:lnTo>
                <a:lnTo>
                  <a:pt x="272" y="112"/>
                </a:lnTo>
                <a:lnTo>
                  <a:pt x="288" y="120"/>
                </a:lnTo>
                <a:lnTo>
                  <a:pt x="296" y="128"/>
                </a:lnTo>
                <a:lnTo>
                  <a:pt x="312" y="144"/>
                </a:lnTo>
                <a:lnTo>
                  <a:pt x="312" y="152"/>
                </a:lnTo>
                <a:lnTo>
                  <a:pt x="280" y="136"/>
                </a:lnTo>
                <a:lnTo>
                  <a:pt x="280" y="128"/>
                </a:lnTo>
                <a:lnTo>
                  <a:pt x="272" y="128"/>
                </a:lnTo>
                <a:lnTo>
                  <a:pt x="248" y="128"/>
                </a:lnTo>
                <a:lnTo>
                  <a:pt x="232" y="128"/>
                </a:lnTo>
                <a:lnTo>
                  <a:pt x="232" y="136"/>
                </a:lnTo>
                <a:lnTo>
                  <a:pt x="232" y="144"/>
                </a:lnTo>
                <a:lnTo>
                  <a:pt x="248" y="144"/>
                </a:lnTo>
                <a:lnTo>
                  <a:pt x="240" y="152"/>
                </a:lnTo>
                <a:lnTo>
                  <a:pt x="240" y="160"/>
                </a:lnTo>
                <a:lnTo>
                  <a:pt x="240" y="168"/>
                </a:lnTo>
                <a:lnTo>
                  <a:pt x="224" y="168"/>
                </a:lnTo>
                <a:lnTo>
                  <a:pt x="216" y="168"/>
                </a:lnTo>
                <a:lnTo>
                  <a:pt x="200" y="168"/>
                </a:lnTo>
                <a:lnTo>
                  <a:pt x="200" y="184"/>
                </a:lnTo>
                <a:lnTo>
                  <a:pt x="192" y="168"/>
                </a:lnTo>
                <a:lnTo>
                  <a:pt x="184" y="168"/>
                </a:lnTo>
                <a:lnTo>
                  <a:pt x="152" y="192"/>
                </a:lnTo>
                <a:lnTo>
                  <a:pt x="152" y="200"/>
                </a:lnTo>
                <a:lnTo>
                  <a:pt x="144" y="200"/>
                </a:lnTo>
                <a:lnTo>
                  <a:pt x="136" y="208"/>
                </a:lnTo>
                <a:lnTo>
                  <a:pt x="112" y="208"/>
                </a:lnTo>
                <a:lnTo>
                  <a:pt x="112" y="216"/>
                </a:lnTo>
                <a:lnTo>
                  <a:pt x="120" y="224"/>
                </a:lnTo>
                <a:lnTo>
                  <a:pt x="120" y="232"/>
                </a:lnTo>
                <a:lnTo>
                  <a:pt x="152" y="232"/>
                </a:lnTo>
                <a:lnTo>
                  <a:pt x="160" y="224"/>
                </a:lnTo>
                <a:lnTo>
                  <a:pt x="168" y="224"/>
                </a:lnTo>
                <a:lnTo>
                  <a:pt x="176" y="224"/>
                </a:lnTo>
                <a:lnTo>
                  <a:pt x="184" y="224"/>
                </a:lnTo>
                <a:lnTo>
                  <a:pt x="176" y="232"/>
                </a:lnTo>
                <a:lnTo>
                  <a:pt x="184" y="240"/>
                </a:lnTo>
                <a:lnTo>
                  <a:pt x="160" y="240"/>
                </a:lnTo>
                <a:lnTo>
                  <a:pt x="176" y="256"/>
                </a:lnTo>
                <a:lnTo>
                  <a:pt x="144" y="280"/>
                </a:lnTo>
                <a:lnTo>
                  <a:pt x="136" y="272"/>
                </a:lnTo>
                <a:lnTo>
                  <a:pt x="104" y="272"/>
                </a:lnTo>
                <a:lnTo>
                  <a:pt x="96" y="280"/>
                </a:lnTo>
                <a:lnTo>
                  <a:pt x="80" y="280"/>
                </a:lnTo>
                <a:lnTo>
                  <a:pt x="88" y="288"/>
                </a:lnTo>
                <a:lnTo>
                  <a:pt x="80" y="288"/>
                </a:lnTo>
                <a:lnTo>
                  <a:pt x="64" y="288"/>
                </a:lnTo>
                <a:lnTo>
                  <a:pt x="48" y="296"/>
                </a:lnTo>
                <a:lnTo>
                  <a:pt x="40" y="296"/>
                </a:lnTo>
                <a:lnTo>
                  <a:pt x="24" y="296"/>
                </a:lnTo>
                <a:lnTo>
                  <a:pt x="16" y="304"/>
                </a:lnTo>
                <a:lnTo>
                  <a:pt x="8" y="304"/>
                </a:lnTo>
                <a:lnTo>
                  <a:pt x="0" y="312"/>
                </a:lnTo>
                <a:lnTo>
                  <a:pt x="8" y="312"/>
                </a:lnTo>
                <a:lnTo>
                  <a:pt x="0" y="320"/>
                </a:lnTo>
                <a:lnTo>
                  <a:pt x="16" y="328"/>
                </a:lnTo>
                <a:lnTo>
                  <a:pt x="32" y="328"/>
                </a:lnTo>
                <a:lnTo>
                  <a:pt x="32" y="336"/>
                </a:lnTo>
                <a:lnTo>
                  <a:pt x="48" y="336"/>
                </a:lnTo>
                <a:lnTo>
                  <a:pt x="56" y="336"/>
                </a:lnTo>
                <a:lnTo>
                  <a:pt x="64" y="336"/>
                </a:lnTo>
                <a:lnTo>
                  <a:pt x="64" y="344"/>
                </a:lnTo>
                <a:lnTo>
                  <a:pt x="80" y="344"/>
                </a:lnTo>
                <a:lnTo>
                  <a:pt x="96" y="344"/>
                </a:lnTo>
                <a:lnTo>
                  <a:pt x="104" y="344"/>
                </a:lnTo>
                <a:lnTo>
                  <a:pt x="112" y="344"/>
                </a:lnTo>
                <a:lnTo>
                  <a:pt x="120" y="336"/>
                </a:lnTo>
                <a:lnTo>
                  <a:pt x="136" y="336"/>
                </a:lnTo>
                <a:lnTo>
                  <a:pt x="144" y="344"/>
                </a:lnTo>
                <a:lnTo>
                  <a:pt x="136" y="352"/>
                </a:lnTo>
                <a:lnTo>
                  <a:pt x="120" y="352"/>
                </a:lnTo>
                <a:lnTo>
                  <a:pt x="112" y="352"/>
                </a:lnTo>
                <a:lnTo>
                  <a:pt x="88" y="352"/>
                </a:lnTo>
                <a:lnTo>
                  <a:pt x="88" y="360"/>
                </a:lnTo>
                <a:lnTo>
                  <a:pt x="112" y="352"/>
                </a:lnTo>
                <a:lnTo>
                  <a:pt x="136" y="360"/>
                </a:lnTo>
                <a:lnTo>
                  <a:pt x="128" y="368"/>
                </a:lnTo>
                <a:lnTo>
                  <a:pt x="112" y="360"/>
                </a:lnTo>
                <a:lnTo>
                  <a:pt x="104" y="360"/>
                </a:lnTo>
                <a:lnTo>
                  <a:pt x="88" y="360"/>
                </a:lnTo>
                <a:lnTo>
                  <a:pt x="72" y="360"/>
                </a:lnTo>
                <a:lnTo>
                  <a:pt x="56" y="360"/>
                </a:lnTo>
                <a:lnTo>
                  <a:pt x="32" y="360"/>
                </a:lnTo>
                <a:lnTo>
                  <a:pt x="48" y="376"/>
                </a:lnTo>
                <a:lnTo>
                  <a:pt x="56" y="368"/>
                </a:lnTo>
                <a:lnTo>
                  <a:pt x="64" y="368"/>
                </a:lnTo>
                <a:lnTo>
                  <a:pt x="72" y="368"/>
                </a:lnTo>
                <a:lnTo>
                  <a:pt x="72" y="376"/>
                </a:lnTo>
                <a:lnTo>
                  <a:pt x="104" y="376"/>
                </a:lnTo>
                <a:lnTo>
                  <a:pt x="104" y="384"/>
                </a:lnTo>
                <a:lnTo>
                  <a:pt x="88" y="384"/>
                </a:lnTo>
                <a:lnTo>
                  <a:pt x="72" y="392"/>
                </a:lnTo>
                <a:lnTo>
                  <a:pt x="88" y="400"/>
                </a:lnTo>
                <a:lnTo>
                  <a:pt x="112" y="400"/>
                </a:lnTo>
                <a:lnTo>
                  <a:pt x="120" y="408"/>
                </a:lnTo>
                <a:lnTo>
                  <a:pt x="136" y="408"/>
                </a:lnTo>
                <a:lnTo>
                  <a:pt x="136" y="400"/>
                </a:lnTo>
                <a:lnTo>
                  <a:pt x="120" y="400"/>
                </a:lnTo>
                <a:lnTo>
                  <a:pt x="120" y="392"/>
                </a:lnTo>
                <a:lnTo>
                  <a:pt x="128" y="392"/>
                </a:lnTo>
                <a:lnTo>
                  <a:pt x="136" y="400"/>
                </a:lnTo>
                <a:lnTo>
                  <a:pt x="144" y="392"/>
                </a:lnTo>
                <a:lnTo>
                  <a:pt x="152" y="392"/>
                </a:lnTo>
                <a:lnTo>
                  <a:pt x="152" y="400"/>
                </a:lnTo>
                <a:lnTo>
                  <a:pt x="160" y="400"/>
                </a:lnTo>
                <a:lnTo>
                  <a:pt x="176" y="400"/>
                </a:lnTo>
                <a:lnTo>
                  <a:pt x="176" y="392"/>
                </a:lnTo>
                <a:lnTo>
                  <a:pt x="184" y="392"/>
                </a:lnTo>
                <a:lnTo>
                  <a:pt x="184" y="400"/>
                </a:lnTo>
                <a:lnTo>
                  <a:pt x="200" y="400"/>
                </a:lnTo>
                <a:lnTo>
                  <a:pt x="200" y="392"/>
                </a:lnTo>
                <a:lnTo>
                  <a:pt x="208" y="392"/>
                </a:lnTo>
                <a:lnTo>
                  <a:pt x="216" y="400"/>
                </a:lnTo>
                <a:lnTo>
                  <a:pt x="224" y="392"/>
                </a:lnTo>
                <a:lnTo>
                  <a:pt x="248" y="400"/>
                </a:lnTo>
                <a:lnTo>
                  <a:pt x="240" y="400"/>
                </a:lnTo>
                <a:lnTo>
                  <a:pt x="256" y="408"/>
                </a:lnTo>
                <a:lnTo>
                  <a:pt x="264" y="400"/>
                </a:lnTo>
                <a:lnTo>
                  <a:pt x="272" y="408"/>
                </a:lnTo>
                <a:lnTo>
                  <a:pt x="280" y="408"/>
                </a:lnTo>
                <a:lnTo>
                  <a:pt x="296" y="416"/>
                </a:lnTo>
                <a:lnTo>
                  <a:pt x="296" y="424"/>
                </a:lnTo>
                <a:lnTo>
                  <a:pt x="304" y="432"/>
                </a:lnTo>
                <a:lnTo>
                  <a:pt x="328" y="456"/>
                </a:lnTo>
                <a:lnTo>
                  <a:pt x="336" y="464"/>
                </a:lnTo>
                <a:lnTo>
                  <a:pt x="352" y="464"/>
                </a:lnTo>
                <a:lnTo>
                  <a:pt x="344" y="472"/>
                </a:lnTo>
                <a:lnTo>
                  <a:pt x="344" y="488"/>
                </a:lnTo>
                <a:lnTo>
                  <a:pt x="352" y="496"/>
                </a:lnTo>
                <a:lnTo>
                  <a:pt x="352" y="504"/>
                </a:lnTo>
                <a:lnTo>
                  <a:pt x="368" y="520"/>
                </a:lnTo>
                <a:lnTo>
                  <a:pt x="360" y="528"/>
                </a:lnTo>
                <a:lnTo>
                  <a:pt x="376" y="536"/>
                </a:lnTo>
                <a:lnTo>
                  <a:pt x="384" y="552"/>
                </a:lnTo>
                <a:lnTo>
                  <a:pt x="368" y="552"/>
                </a:lnTo>
                <a:lnTo>
                  <a:pt x="368" y="560"/>
                </a:lnTo>
                <a:lnTo>
                  <a:pt x="368" y="568"/>
                </a:lnTo>
                <a:lnTo>
                  <a:pt x="376" y="576"/>
                </a:lnTo>
                <a:lnTo>
                  <a:pt x="360" y="584"/>
                </a:lnTo>
                <a:lnTo>
                  <a:pt x="368" y="592"/>
                </a:lnTo>
                <a:lnTo>
                  <a:pt x="392" y="592"/>
                </a:lnTo>
                <a:lnTo>
                  <a:pt x="392" y="584"/>
                </a:lnTo>
                <a:lnTo>
                  <a:pt x="400" y="584"/>
                </a:lnTo>
                <a:lnTo>
                  <a:pt x="400" y="568"/>
                </a:lnTo>
                <a:lnTo>
                  <a:pt x="408" y="568"/>
                </a:lnTo>
                <a:lnTo>
                  <a:pt x="408" y="576"/>
                </a:lnTo>
                <a:lnTo>
                  <a:pt x="432" y="592"/>
                </a:lnTo>
                <a:lnTo>
                  <a:pt x="424" y="592"/>
                </a:lnTo>
                <a:lnTo>
                  <a:pt x="440" y="600"/>
                </a:lnTo>
                <a:lnTo>
                  <a:pt x="448" y="608"/>
                </a:lnTo>
                <a:lnTo>
                  <a:pt x="440" y="616"/>
                </a:lnTo>
                <a:lnTo>
                  <a:pt x="448" y="624"/>
                </a:lnTo>
                <a:lnTo>
                  <a:pt x="464" y="632"/>
                </a:lnTo>
                <a:lnTo>
                  <a:pt x="456" y="640"/>
                </a:lnTo>
                <a:lnTo>
                  <a:pt x="432" y="624"/>
                </a:lnTo>
                <a:lnTo>
                  <a:pt x="424" y="624"/>
                </a:lnTo>
                <a:lnTo>
                  <a:pt x="408" y="624"/>
                </a:lnTo>
                <a:lnTo>
                  <a:pt x="384" y="616"/>
                </a:lnTo>
                <a:lnTo>
                  <a:pt x="384" y="624"/>
                </a:lnTo>
                <a:lnTo>
                  <a:pt x="392" y="632"/>
                </a:lnTo>
                <a:lnTo>
                  <a:pt x="408" y="632"/>
                </a:lnTo>
                <a:lnTo>
                  <a:pt x="424" y="648"/>
                </a:lnTo>
                <a:lnTo>
                  <a:pt x="448" y="648"/>
                </a:lnTo>
                <a:lnTo>
                  <a:pt x="464" y="648"/>
                </a:lnTo>
                <a:lnTo>
                  <a:pt x="472" y="656"/>
                </a:lnTo>
                <a:lnTo>
                  <a:pt x="464" y="656"/>
                </a:lnTo>
                <a:lnTo>
                  <a:pt x="472" y="664"/>
                </a:lnTo>
                <a:lnTo>
                  <a:pt x="456" y="672"/>
                </a:lnTo>
                <a:lnTo>
                  <a:pt x="448" y="688"/>
                </a:lnTo>
                <a:lnTo>
                  <a:pt x="456" y="688"/>
                </a:lnTo>
                <a:lnTo>
                  <a:pt x="456" y="696"/>
                </a:lnTo>
                <a:lnTo>
                  <a:pt x="440" y="696"/>
                </a:lnTo>
                <a:lnTo>
                  <a:pt x="424" y="704"/>
                </a:lnTo>
                <a:lnTo>
                  <a:pt x="432" y="712"/>
                </a:lnTo>
                <a:lnTo>
                  <a:pt x="448" y="704"/>
                </a:lnTo>
                <a:lnTo>
                  <a:pt x="456" y="712"/>
                </a:lnTo>
                <a:lnTo>
                  <a:pt x="464" y="712"/>
                </a:lnTo>
                <a:lnTo>
                  <a:pt x="464" y="720"/>
                </a:lnTo>
                <a:lnTo>
                  <a:pt x="440" y="712"/>
                </a:lnTo>
                <a:lnTo>
                  <a:pt x="416" y="712"/>
                </a:lnTo>
                <a:lnTo>
                  <a:pt x="400" y="720"/>
                </a:lnTo>
                <a:lnTo>
                  <a:pt x="400" y="728"/>
                </a:lnTo>
                <a:lnTo>
                  <a:pt x="408" y="728"/>
                </a:lnTo>
                <a:lnTo>
                  <a:pt x="424" y="720"/>
                </a:lnTo>
                <a:lnTo>
                  <a:pt x="432" y="720"/>
                </a:lnTo>
                <a:lnTo>
                  <a:pt x="456" y="720"/>
                </a:lnTo>
                <a:lnTo>
                  <a:pt x="464" y="728"/>
                </a:lnTo>
                <a:lnTo>
                  <a:pt x="456" y="736"/>
                </a:lnTo>
                <a:lnTo>
                  <a:pt x="440" y="728"/>
                </a:lnTo>
                <a:lnTo>
                  <a:pt x="432" y="728"/>
                </a:lnTo>
                <a:lnTo>
                  <a:pt x="400" y="736"/>
                </a:lnTo>
                <a:lnTo>
                  <a:pt x="400" y="752"/>
                </a:lnTo>
                <a:lnTo>
                  <a:pt x="408" y="752"/>
                </a:lnTo>
                <a:lnTo>
                  <a:pt x="424" y="752"/>
                </a:lnTo>
                <a:lnTo>
                  <a:pt x="416" y="768"/>
                </a:lnTo>
                <a:lnTo>
                  <a:pt x="408" y="768"/>
                </a:lnTo>
                <a:lnTo>
                  <a:pt x="400" y="776"/>
                </a:lnTo>
                <a:lnTo>
                  <a:pt x="408" y="792"/>
                </a:lnTo>
                <a:lnTo>
                  <a:pt x="424" y="792"/>
                </a:lnTo>
                <a:lnTo>
                  <a:pt x="424" y="808"/>
                </a:lnTo>
                <a:lnTo>
                  <a:pt x="416" y="808"/>
                </a:lnTo>
                <a:lnTo>
                  <a:pt x="432" y="824"/>
                </a:lnTo>
                <a:lnTo>
                  <a:pt x="432" y="832"/>
                </a:lnTo>
                <a:lnTo>
                  <a:pt x="432" y="856"/>
                </a:lnTo>
                <a:lnTo>
                  <a:pt x="432" y="872"/>
                </a:lnTo>
                <a:lnTo>
                  <a:pt x="440" y="872"/>
                </a:lnTo>
                <a:lnTo>
                  <a:pt x="448" y="856"/>
                </a:lnTo>
                <a:lnTo>
                  <a:pt x="456" y="848"/>
                </a:lnTo>
                <a:lnTo>
                  <a:pt x="480" y="856"/>
                </a:lnTo>
                <a:lnTo>
                  <a:pt x="472" y="872"/>
                </a:lnTo>
                <a:lnTo>
                  <a:pt x="464" y="864"/>
                </a:lnTo>
                <a:lnTo>
                  <a:pt x="464" y="872"/>
                </a:lnTo>
                <a:lnTo>
                  <a:pt x="464" y="888"/>
                </a:lnTo>
                <a:lnTo>
                  <a:pt x="448" y="888"/>
                </a:lnTo>
                <a:lnTo>
                  <a:pt x="448" y="904"/>
                </a:lnTo>
                <a:lnTo>
                  <a:pt x="456" y="912"/>
                </a:lnTo>
                <a:lnTo>
                  <a:pt x="456" y="920"/>
                </a:lnTo>
                <a:lnTo>
                  <a:pt x="464" y="928"/>
                </a:lnTo>
                <a:lnTo>
                  <a:pt x="464" y="936"/>
                </a:lnTo>
                <a:lnTo>
                  <a:pt x="472" y="944"/>
                </a:lnTo>
                <a:lnTo>
                  <a:pt x="464" y="952"/>
                </a:lnTo>
                <a:lnTo>
                  <a:pt x="464" y="960"/>
                </a:lnTo>
                <a:lnTo>
                  <a:pt x="480" y="968"/>
                </a:lnTo>
                <a:lnTo>
                  <a:pt x="480" y="976"/>
                </a:lnTo>
                <a:lnTo>
                  <a:pt x="488" y="992"/>
                </a:lnTo>
                <a:lnTo>
                  <a:pt x="496" y="1000"/>
                </a:lnTo>
                <a:lnTo>
                  <a:pt x="504" y="1008"/>
                </a:lnTo>
                <a:lnTo>
                  <a:pt x="512" y="1016"/>
                </a:lnTo>
                <a:lnTo>
                  <a:pt x="512" y="1032"/>
                </a:lnTo>
                <a:lnTo>
                  <a:pt x="520" y="1032"/>
                </a:lnTo>
                <a:lnTo>
                  <a:pt x="528" y="1024"/>
                </a:lnTo>
                <a:lnTo>
                  <a:pt x="552" y="1016"/>
                </a:lnTo>
                <a:lnTo>
                  <a:pt x="560" y="1032"/>
                </a:lnTo>
                <a:lnTo>
                  <a:pt x="584" y="1040"/>
                </a:lnTo>
                <a:lnTo>
                  <a:pt x="584" y="1056"/>
                </a:lnTo>
                <a:lnTo>
                  <a:pt x="584" y="1064"/>
                </a:lnTo>
                <a:lnTo>
                  <a:pt x="600" y="1056"/>
                </a:lnTo>
                <a:lnTo>
                  <a:pt x="608" y="1064"/>
                </a:lnTo>
                <a:lnTo>
                  <a:pt x="616" y="1048"/>
                </a:lnTo>
                <a:lnTo>
                  <a:pt x="608" y="1040"/>
                </a:lnTo>
                <a:lnTo>
                  <a:pt x="616" y="1032"/>
                </a:lnTo>
                <a:lnTo>
                  <a:pt x="616" y="1024"/>
                </a:lnTo>
                <a:lnTo>
                  <a:pt x="624" y="1016"/>
                </a:lnTo>
                <a:lnTo>
                  <a:pt x="624" y="1008"/>
                </a:lnTo>
                <a:lnTo>
                  <a:pt x="632" y="1000"/>
                </a:lnTo>
                <a:lnTo>
                  <a:pt x="640" y="992"/>
                </a:lnTo>
                <a:lnTo>
                  <a:pt x="632" y="968"/>
                </a:lnTo>
                <a:lnTo>
                  <a:pt x="632" y="952"/>
                </a:lnTo>
                <a:lnTo>
                  <a:pt x="632" y="944"/>
                </a:lnTo>
                <a:lnTo>
                  <a:pt x="632" y="936"/>
                </a:lnTo>
                <a:lnTo>
                  <a:pt x="648" y="936"/>
                </a:lnTo>
                <a:lnTo>
                  <a:pt x="648" y="920"/>
                </a:lnTo>
                <a:lnTo>
                  <a:pt x="656" y="920"/>
                </a:lnTo>
                <a:lnTo>
                  <a:pt x="656" y="912"/>
                </a:lnTo>
                <a:lnTo>
                  <a:pt x="648" y="896"/>
                </a:lnTo>
                <a:lnTo>
                  <a:pt x="664" y="904"/>
                </a:lnTo>
                <a:lnTo>
                  <a:pt x="664" y="880"/>
                </a:lnTo>
                <a:lnTo>
                  <a:pt x="648" y="880"/>
                </a:lnTo>
                <a:lnTo>
                  <a:pt x="648" y="864"/>
                </a:lnTo>
                <a:lnTo>
                  <a:pt x="664" y="864"/>
                </a:lnTo>
                <a:lnTo>
                  <a:pt x="664" y="856"/>
                </a:lnTo>
                <a:lnTo>
                  <a:pt x="656" y="848"/>
                </a:lnTo>
                <a:lnTo>
                  <a:pt x="664" y="832"/>
                </a:lnTo>
                <a:lnTo>
                  <a:pt x="680" y="832"/>
                </a:lnTo>
                <a:lnTo>
                  <a:pt x="680" y="824"/>
                </a:lnTo>
                <a:lnTo>
                  <a:pt x="672" y="816"/>
                </a:lnTo>
                <a:lnTo>
                  <a:pt x="672" y="808"/>
                </a:lnTo>
                <a:lnTo>
                  <a:pt x="712" y="808"/>
                </a:lnTo>
                <a:lnTo>
                  <a:pt x="720" y="776"/>
                </a:lnTo>
                <a:lnTo>
                  <a:pt x="720" y="768"/>
                </a:lnTo>
                <a:lnTo>
                  <a:pt x="728" y="768"/>
                </a:lnTo>
                <a:lnTo>
                  <a:pt x="728" y="784"/>
                </a:lnTo>
                <a:lnTo>
                  <a:pt x="736" y="792"/>
                </a:lnTo>
                <a:lnTo>
                  <a:pt x="744" y="792"/>
                </a:lnTo>
                <a:lnTo>
                  <a:pt x="752" y="792"/>
                </a:lnTo>
                <a:lnTo>
                  <a:pt x="768" y="784"/>
                </a:lnTo>
                <a:lnTo>
                  <a:pt x="768" y="768"/>
                </a:lnTo>
                <a:lnTo>
                  <a:pt x="792" y="776"/>
                </a:lnTo>
                <a:lnTo>
                  <a:pt x="808" y="752"/>
                </a:lnTo>
                <a:lnTo>
                  <a:pt x="816" y="736"/>
                </a:lnTo>
                <a:lnTo>
                  <a:pt x="824" y="720"/>
                </a:lnTo>
                <a:lnTo>
                  <a:pt x="840" y="720"/>
                </a:lnTo>
                <a:lnTo>
                  <a:pt x="848" y="712"/>
                </a:lnTo>
                <a:lnTo>
                  <a:pt x="832" y="704"/>
                </a:lnTo>
                <a:lnTo>
                  <a:pt x="832" y="696"/>
                </a:lnTo>
                <a:lnTo>
                  <a:pt x="840" y="696"/>
                </a:lnTo>
                <a:lnTo>
                  <a:pt x="856" y="712"/>
                </a:lnTo>
                <a:lnTo>
                  <a:pt x="864" y="712"/>
                </a:lnTo>
                <a:lnTo>
                  <a:pt x="872" y="704"/>
                </a:lnTo>
                <a:lnTo>
                  <a:pt x="880" y="704"/>
                </a:lnTo>
                <a:lnTo>
                  <a:pt x="888" y="704"/>
                </a:lnTo>
                <a:lnTo>
                  <a:pt x="896" y="704"/>
                </a:lnTo>
                <a:lnTo>
                  <a:pt x="904" y="704"/>
                </a:lnTo>
                <a:lnTo>
                  <a:pt x="928" y="696"/>
                </a:lnTo>
                <a:lnTo>
                  <a:pt x="936" y="696"/>
                </a:lnTo>
                <a:lnTo>
                  <a:pt x="952" y="688"/>
                </a:lnTo>
                <a:lnTo>
                  <a:pt x="968" y="688"/>
                </a:lnTo>
                <a:lnTo>
                  <a:pt x="976" y="680"/>
                </a:lnTo>
                <a:lnTo>
                  <a:pt x="984" y="680"/>
                </a:lnTo>
                <a:lnTo>
                  <a:pt x="992" y="672"/>
                </a:lnTo>
                <a:lnTo>
                  <a:pt x="1000" y="672"/>
                </a:lnTo>
                <a:lnTo>
                  <a:pt x="1008" y="656"/>
                </a:lnTo>
                <a:lnTo>
                  <a:pt x="1016" y="6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8" name="Freeform 213"/>
          <p:cNvSpPr>
            <a:spLocks/>
          </p:cNvSpPr>
          <p:nvPr/>
        </p:nvSpPr>
        <p:spPr bwMode="auto">
          <a:xfrm>
            <a:off x="3038475" y="2297113"/>
            <a:ext cx="63500" cy="46037"/>
          </a:xfrm>
          <a:custGeom>
            <a:avLst/>
            <a:gdLst>
              <a:gd name="T0" fmla="*/ 0 w 56"/>
              <a:gd name="T1" fmla="*/ 17 h 40"/>
              <a:gd name="T2" fmla="*/ 8 w 56"/>
              <a:gd name="T3" fmla="*/ 17 h 40"/>
              <a:gd name="T4" fmla="*/ 16 w 56"/>
              <a:gd name="T5" fmla="*/ 21 h 40"/>
              <a:gd name="T6" fmla="*/ 21 w 56"/>
              <a:gd name="T7" fmla="*/ 21 h 40"/>
              <a:gd name="T8" fmla="*/ 29 w 56"/>
              <a:gd name="T9" fmla="*/ 17 h 40"/>
              <a:gd name="T10" fmla="*/ 29 w 56"/>
              <a:gd name="T11" fmla="*/ 12 h 40"/>
              <a:gd name="T12" fmla="*/ 21 w 56"/>
              <a:gd name="T13" fmla="*/ 9 h 40"/>
              <a:gd name="T14" fmla="*/ 12 w 56"/>
              <a:gd name="T15" fmla="*/ 4 h 40"/>
              <a:gd name="T16" fmla="*/ 4 w 56"/>
              <a:gd name="T17" fmla="*/ 4 h 40"/>
              <a:gd name="T18" fmla="*/ 4 w 56"/>
              <a:gd name="T19" fmla="*/ 0 h 40"/>
              <a:gd name="T20" fmla="*/ 0 w 56"/>
              <a:gd name="T21" fmla="*/ 9 h 40"/>
              <a:gd name="T22" fmla="*/ 0 w 56"/>
              <a:gd name="T23" fmla="*/ 12 h 40"/>
              <a:gd name="T24" fmla="*/ 0 w 56"/>
              <a:gd name="T25" fmla="*/ 1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40"/>
              <a:gd name="T41" fmla="*/ 56 w 5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40">
                <a:moveTo>
                  <a:pt x="0" y="32"/>
                </a:moveTo>
                <a:lnTo>
                  <a:pt x="16" y="32"/>
                </a:lnTo>
                <a:lnTo>
                  <a:pt x="32" y="40"/>
                </a:lnTo>
                <a:lnTo>
                  <a:pt x="40" y="40"/>
                </a:lnTo>
                <a:lnTo>
                  <a:pt x="56" y="32"/>
                </a:lnTo>
                <a:lnTo>
                  <a:pt x="56" y="24"/>
                </a:lnTo>
                <a:lnTo>
                  <a:pt x="40" y="16"/>
                </a:lnTo>
                <a:lnTo>
                  <a:pt x="24" y="8"/>
                </a:lnTo>
                <a:lnTo>
                  <a:pt x="8" y="8"/>
                </a:lnTo>
                <a:lnTo>
                  <a:pt x="8" y="0"/>
                </a:lnTo>
                <a:lnTo>
                  <a:pt x="0" y="16"/>
                </a:lnTo>
                <a:lnTo>
                  <a:pt x="0" y="24"/>
                </a:lnTo>
                <a:lnTo>
                  <a:pt x="0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9" name="Freeform 214"/>
          <p:cNvSpPr>
            <a:spLocks/>
          </p:cNvSpPr>
          <p:nvPr/>
        </p:nvSpPr>
        <p:spPr bwMode="auto">
          <a:xfrm>
            <a:off x="3190875" y="1673225"/>
            <a:ext cx="71438" cy="44450"/>
          </a:xfrm>
          <a:custGeom>
            <a:avLst/>
            <a:gdLst>
              <a:gd name="T0" fmla="*/ 12 w 64"/>
              <a:gd name="T1" fmla="*/ 0 h 40"/>
              <a:gd name="T2" fmla="*/ 0 w 64"/>
              <a:gd name="T3" fmla="*/ 0 h 40"/>
              <a:gd name="T4" fmla="*/ 4 w 64"/>
              <a:gd name="T5" fmla="*/ 8 h 40"/>
              <a:gd name="T6" fmla="*/ 16 w 64"/>
              <a:gd name="T7" fmla="*/ 15 h 40"/>
              <a:gd name="T8" fmla="*/ 20 w 64"/>
              <a:gd name="T9" fmla="*/ 15 h 40"/>
              <a:gd name="T10" fmla="*/ 20 w 64"/>
              <a:gd name="T11" fmla="*/ 20 h 40"/>
              <a:gd name="T12" fmla="*/ 24 w 64"/>
              <a:gd name="T13" fmla="*/ 20 h 40"/>
              <a:gd name="T14" fmla="*/ 24 w 64"/>
              <a:gd name="T15" fmla="*/ 12 h 40"/>
              <a:gd name="T16" fmla="*/ 32 w 64"/>
              <a:gd name="T17" fmla="*/ 12 h 40"/>
              <a:gd name="T18" fmla="*/ 12 w 64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40"/>
              <a:gd name="T32" fmla="*/ 64 w 6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40">
                <a:moveTo>
                  <a:pt x="24" y="0"/>
                </a:moveTo>
                <a:lnTo>
                  <a:pt x="0" y="0"/>
                </a:lnTo>
                <a:lnTo>
                  <a:pt x="8" y="16"/>
                </a:lnTo>
                <a:lnTo>
                  <a:pt x="32" y="32"/>
                </a:lnTo>
                <a:lnTo>
                  <a:pt x="40" y="32"/>
                </a:lnTo>
                <a:lnTo>
                  <a:pt x="40" y="40"/>
                </a:lnTo>
                <a:lnTo>
                  <a:pt x="48" y="40"/>
                </a:lnTo>
                <a:lnTo>
                  <a:pt x="48" y="24"/>
                </a:lnTo>
                <a:lnTo>
                  <a:pt x="64" y="24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0" name="Freeform 215"/>
          <p:cNvSpPr>
            <a:spLocks/>
          </p:cNvSpPr>
          <p:nvPr/>
        </p:nvSpPr>
        <p:spPr bwMode="auto">
          <a:xfrm>
            <a:off x="3744913" y="2190750"/>
            <a:ext cx="53975" cy="34925"/>
          </a:xfrm>
          <a:custGeom>
            <a:avLst/>
            <a:gdLst>
              <a:gd name="T0" fmla="*/ 24 w 48"/>
              <a:gd name="T1" fmla="*/ 8 h 32"/>
              <a:gd name="T2" fmla="*/ 20 w 48"/>
              <a:gd name="T3" fmla="*/ 4 h 32"/>
              <a:gd name="T4" fmla="*/ 12 w 48"/>
              <a:gd name="T5" fmla="*/ 0 h 32"/>
              <a:gd name="T6" fmla="*/ 0 w 48"/>
              <a:gd name="T7" fmla="*/ 0 h 32"/>
              <a:gd name="T8" fmla="*/ 0 w 48"/>
              <a:gd name="T9" fmla="*/ 4 h 32"/>
              <a:gd name="T10" fmla="*/ 8 w 48"/>
              <a:gd name="T11" fmla="*/ 12 h 32"/>
              <a:gd name="T12" fmla="*/ 20 w 48"/>
              <a:gd name="T13" fmla="*/ 15 h 32"/>
              <a:gd name="T14" fmla="*/ 24 w 48"/>
              <a:gd name="T15" fmla="*/ 12 h 32"/>
              <a:gd name="T16" fmla="*/ 24 w 48"/>
              <a:gd name="T17" fmla="*/ 12 h 32"/>
              <a:gd name="T18" fmla="*/ 24 w 48"/>
              <a:gd name="T19" fmla="*/ 8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32"/>
              <a:gd name="T32" fmla="*/ 48 w 48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32">
                <a:moveTo>
                  <a:pt x="48" y="16"/>
                </a:moveTo>
                <a:lnTo>
                  <a:pt x="40" y="8"/>
                </a:lnTo>
                <a:lnTo>
                  <a:pt x="24" y="0"/>
                </a:lnTo>
                <a:lnTo>
                  <a:pt x="0" y="0"/>
                </a:lnTo>
                <a:lnTo>
                  <a:pt x="0" y="8"/>
                </a:lnTo>
                <a:lnTo>
                  <a:pt x="16" y="24"/>
                </a:lnTo>
                <a:lnTo>
                  <a:pt x="40" y="32"/>
                </a:lnTo>
                <a:lnTo>
                  <a:pt x="48" y="24"/>
                </a:lnTo>
                <a:lnTo>
                  <a:pt x="4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1" name="Freeform 216"/>
          <p:cNvSpPr>
            <a:spLocks/>
          </p:cNvSpPr>
          <p:nvPr/>
        </p:nvSpPr>
        <p:spPr bwMode="auto">
          <a:xfrm>
            <a:off x="4156075" y="2843213"/>
            <a:ext cx="98425" cy="160337"/>
          </a:xfrm>
          <a:custGeom>
            <a:avLst/>
            <a:gdLst>
              <a:gd name="T0" fmla="*/ 36 w 88"/>
              <a:gd name="T1" fmla="*/ 47 h 144"/>
              <a:gd name="T2" fmla="*/ 32 w 88"/>
              <a:gd name="T3" fmla="*/ 47 h 144"/>
              <a:gd name="T4" fmla="*/ 36 w 88"/>
              <a:gd name="T5" fmla="*/ 43 h 144"/>
              <a:gd name="T6" fmla="*/ 36 w 88"/>
              <a:gd name="T7" fmla="*/ 36 h 144"/>
              <a:gd name="T8" fmla="*/ 44 w 88"/>
              <a:gd name="T9" fmla="*/ 20 h 144"/>
              <a:gd name="T10" fmla="*/ 44 w 88"/>
              <a:gd name="T11" fmla="*/ 15 h 144"/>
              <a:gd name="T12" fmla="*/ 36 w 88"/>
              <a:gd name="T13" fmla="*/ 15 h 144"/>
              <a:gd name="T14" fmla="*/ 24 w 88"/>
              <a:gd name="T15" fmla="*/ 15 h 144"/>
              <a:gd name="T16" fmla="*/ 27 w 88"/>
              <a:gd name="T17" fmla="*/ 8 h 144"/>
              <a:gd name="T18" fmla="*/ 32 w 88"/>
              <a:gd name="T19" fmla="*/ 4 h 144"/>
              <a:gd name="T20" fmla="*/ 36 w 88"/>
              <a:gd name="T21" fmla="*/ 0 h 144"/>
              <a:gd name="T22" fmla="*/ 27 w 88"/>
              <a:gd name="T23" fmla="*/ 0 h 144"/>
              <a:gd name="T24" fmla="*/ 16 w 88"/>
              <a:gd name="T25" fmla="*/ 0 h 144"/>
              <a:gd name="T26" fmla="*/ 12 w 88"/>
              <a:gd name="T27" fmla="*/ 4 h 144"/>
              <a:gd name="T28" fmla="*/ 12 w 88"/>
              <a:gd name="T29" fmla="*/ 12 h 144"/>
              <a:gd name="T30" fmla="*/ 4 w 88"/>
              <a:gd name="T31" fmla="*/ 15 h 144"/>
              <a:gd name="T32" fmla="*/ 4 w 88"/>
              <a:gd name="T33" fmla="*/ 20 h 144"/>
              <a:gd name="T34" fmla="*/ 8 w 88"/>
              <a:gd name="T35" fmla="*/ 24 h 144"/>
              <a:gd name="T36" fmla="*/ 8 w 88"/>
              <a:gd name="T37" fmla="*/ 27 h 144"/>
              <a:gd name="T38" fmla="*/ 4 w 88"/>
              <a:gd name="T39" fmla="*/ 32 h 144"/>
              <a:gd name="T40" fmla="*/ 0 w 88"/>
              <a:gd name="T41" fmla="*/ 36 h 144"/>
              <a:gd name="T42" fmla="*/ 4 w 88"/>
              <a:gd name="T43" fmla="*/ 43 h 144"/>
              <a:gd name="T44" fmla="*/ 4 w 88"/>
              <a:gd name="T45" fmla="*/ 39 h 144"/>
              <a:gd name="T46" fmla="*/ 8 w 88"/>
              <a:gd name="T47" fmla="*/ 36 h 144"/>
              <a:gd name="T48" fmla="*/ 12 w 88"/>
              <a:gd name="T49" fmla="*/ 36 h 144"/>
              <a:gd name="T50" fmla="*/ 12 w 88"/>
              <a:gd name="T51" fmla="*/ 39 h 144"/>
              <a:gd name="T52" fmla="*/ 8 w 88"/>
              <a:gd name="T53" fmla="*/ 43 h 144"/>
              <a:gd name="T54" fmla="*/ 8 w 88"/>
              <a:gd name="T55" fmla="*/ 47 h 144"/>
              <a:gd name="T56" fmla="*/ 8 w 88"/>
              <a:gd name="T57" fmla="*/ 55 h 144"/>
              <a:gd name="T58" fmla="*/ 8 w 88"/>
              <a:gd name="T59" fmla="*/ 59 h 144"/>
              <a:gd name="T60" fmla="*/ 8 w 88"/>
              <a:gd name="T61" fmla="*/ 55 h 144"/>
              <a:gd name="T62" fmla="*/ 12 w 88"/>
              <a:gd name="T63" fmla="*/ 51 h 144"/>
              <a:gd name="T64" fmla="*/ 16 w 88"/>
              <a:gd name="T65" fmla="*/ 47 h 144"/>
              <a:gd name="T66" fmla="*/ 16 w 88"/>
              <a:gd name="T67" fmla="*/ 51 h 144"/>
              <a:gd name="T68" fmla="*/ 16 w 88"/>
              <a:gd name="T69" fmla="*/ 55 h 144"/>
              <a:gd name="T70" fmla="*/ 16 w 88"/>
              <a:gd name="T71" fmla="*/ 59 h 144"/>
              <a:gd name="T72" fmla="*/ 12 w 88"/>
              <a:gd name="T73" fmla="*/ 63 h 144"/>
              <a:gd name="T74" fmla="*/ 12 w 88"/>
              <a:gd name="T75" fmla="*/ 71 h 144"/>
              <a:gd name="T76" fmla="*/ 16 w 88"/>
              <a:gd name="T77" fmla="*/ 71 h 144"/>
              <a:gd name="T78" fmla="*/ 24 w 88"/>
              <a:gd name="T79" fmla="*/ 71 h 144"/>
              <a:gd name="T80" fmla="*/ 32 w 88"/>
              <a:gd name="T81" fmla="*/ 67 h 144"/>
              <a:gd name="T82" fmla="*/ 36 w 88"/>
              <a:gd name="T83" fmla="*/ 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8"/>
              <a:gd name="T127" fmla="*/ 0 h 144"/>
              <a:gd name="T128" fmla="*/ 88 w 88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8" h="144">
                <a:moveTo>
                  <a:pt x="72" y="96"/>
                </a:moveTo>
                <a:lnTo>
                  <a:pt x="64" y="96"/>
                </a:lnTo>
                <a:lnTo>
                  <a:pt x="72" y="88"/>
                </a:lnTo>
                <a:lnTo>
                  <a:pt x="72" y="72"/>
                </a:lnTo>
                <a:lnTo>
                  <a:pt x="88" y="40"/>
                </a:lnTo>
                <a:lnTo>
                  <a:pt x="88" y="32"/>
                </a:lnTo>
                <a:lnTo>
                  <a:pt x="72" y="32"/>
                </a:lnTo>
                <a:lnTo>
                  <a:pt x="48" y="32"/>
                </a:lnTo>
                <a:lnTo>
                  <a:pt x="56" y="16"/>
                </a:lnTo>
                <a:lnTo>
                  <a:pt x="64" y="8"/>
                </a:lnTo>
                <a:lnTo>
                  <a:pt x="72" y="0"/>
                </a:lnTo>
                <a:lnTo>
                  <a:pt x="56" y="0"/>
                </a:lnTo>
                <a:lnTo>
                  <a:pt x="32" y="0"/>
                </a:lnTo>
                <a:lnTo>
                  <a:pt x="24" y="8"/>
                </a:lnTo>
                <a:lnTo>
                  <a:pt x="24" y="24"/>
                </a:lnTo>
                <a:lnTo>
                  <a:pt x="8" y="32"/>
                </a:lnTo>
                <a:lnTo>
                  <a:pt x="8" y="40"/>
                </a:lnTo>
                <a:lnTo>
                  <a:pt x="16" y="48"/>
                </a:lnTo>
                <a:lnTo>
                  <a:pt x="16" y="56"/>
                </a:lnTo>
                <a:lnTo>
                  <a:pt x="8" y="64"/>
                </a:lnTo>
                <a:lnTo>
                  <a:pt x="0" y="72"/>
                </a:lnTo>
                <a:lnTo>
                  <a:pt x="8" y="88"/>
                </a:lnTo>
                <a:lnTo>
                  <a:pt x="8" y="80"/>
                </a:lnTo>
                <a:lnTo>
                  <a:pt x="16" y="72"/>
                </a:lnTo>
                <a:lnTo>
                  <a:pt x="24" y="72"/>
                </a:lnTo>
                <a:lnTo>
                  <a:pt x="24" y="80"/>
                </a:lnTo>
                <a:lnTo>
                  <a:pt x="16" y="88"/>
                </a:lnTo>
                <a:lnTo>
                  <a:pt x="16" y="96"/>
                </a:lnTo>
                <a:lnTo>
                  <a:pt x="16" y="112"/>
                </a:lnTo>
                <a:lnTo>
                  <a:pt x="16" y="120"/>
                </a:lnTo>
                <a:lnTo>
                  <a:pt x="16" y="112"/>
                </a:lnTo>
                <a:lnTo>
                  <a:pt x="24" y="104"/>
                </a:lnTo>
                <a:lnTo>
                  <a:pt x="32" y="96"/>
                </a:lnTo>
                <a:lnTo>
                  <a:pt x="32" y="104"/>
                </a:lnTo>
                <a:lnTo>
                  <a:pt x="32" y="112"/>
                </a:lnTo>
                <a:lnTo>
                  <a:pt x="32" y="120"/>
                </a:lnTo>
                <a:lnTo>
                  <a:pt x="24" y="128"/>
                </a:lnTo>
                <a:lnTo>
                  <a:pt x="24" y="144"/>
                </a:lnTo>
                <a:lnTo>
                  <a:pt x="32" y="144"/>
                </a:lnTo>
                <a:lnTo>
                  <a:pt x="48" y="144"/>
                </a:lnTo>
                <a:lnTo>
                  <a:pt x="64" y="136"/>
                </a:lnTo>
                <a:lnTo>
                  <a:pt x="72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2" name="Freeform 217"/>
          <p:cNvSpPr>
            <a:spLocks/>
          </p:cNvSpPr>
          <p:nvPr/>
        </p:nvSpPr>
        <p:spPr bwMode="auto">
          <a:xfrm>
            <a:off x="7443788" y="2967038"/>
            <a:ext cx="17462" cy="19050"/>
          </a:xfrm>
          <a:custGeom>
            <a:avLst/>
            <a:gdLst>
              <a:gd name="T0" fmla="*/ 0 w 16"/>
              <a:gd name="T1" fmla="*/ 5 h 16"/>
              <a:gd name="T2" fmla="*/ 4 w 16"/>
              <a:gd name="T3" fmla="*/ 0 h 16"/>
              <a:gd name="T4" fmla="*/ 8 w 16"/>
              <a:gd name="T5" fmla="*/ 0 h 16"/>
              <a:gd name="T6" fmla="*/ 8 w 16"/>
              <a:gd name="T7" fmla="*/ 5 h 16"/>
              <a:gd name="T8" fmla="*/ 4 w 16"/>
              <a:gd name="T9" fmla="*/ 9 h 16"/>
              <a:gd name="T10" fmla="*/ 0 w 16"/>
              <a:gd name="T11" fmla="*/ 5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8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3" name="Freeform 218"/>
          <p:cNvSpPr>
            <a:spLocks/>
          </p:cNvSpPr>
          <p:nvPr/>
        </p:nvSpPr>
        <p:spPr bwMode="auto">
          <a:xfrm>
            <a:off x="7424738" y="2976563"/>
            <a:ext cx="19050" cy="1587"/>
          </a:xfrm>
          <a:custGeom>
            <a:avLst/>
            <a:gdLst>
              <a:gd name="T0" fmla="*/ 9 w 16"/>
              <a:gd name="T1" fmla="*/ 0 h 1"/>
              <a:gd name="T2" fmla="*/ 5 w 16"/>
              <a:gd name="T3" fmla="*/ 0 h 1"/>
              <a:gd name="T4" fmla="*/ 0 w 16"/>
              <a:gd name="T5" fmla="*/ 0 h 1"/>
              <a:gd name="T6" fmla="*/ 5 w 16"/>
              <a:gd name="T7" fmla="*/ 0 h 1"/>
              <a:gd name="T8" fmla="*/ 9 w 1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"/>
              <a:gd name="T17" fmla="*/ 16 w 1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4" name="Freeform 219"/>
          <p:cNvSpPr>
            <a:spLocks/>
          </p:cNvSpPr>
          <p:nvPr/>
        </p:nvSpPr>
        <p:spPr bwMode="auto">
          <a:xfrm>
            <a:off x="7540625" y="3003550"/>
            <a:ext cx="73025" cy="295275"/>
          </a:xfrm>
          <a:custGeom>
            <a:avLst/>
            <a:gdLst>
              <a:gd name="T0" fmla="*/ 12 w 64"/>
              <a:gd name="T1" fmla="*/ 0 h 264"/>
              <a:gd name="T2" fmla="*/ 9 w 64"/>
              <a:gd name="T3" fmla="*/ 0 h 264"/>
              <a:gd name="T4" fmla="*/ 9 w 64"/>
              <a:gd name="T5" fmla="*/ 12 h 264"/>
              <a:gd name="T6" fmla="*/ 4 w 64"/>
              <a:gd name="T7" fmla="*/ 12 h 264"/>
              <a:gd name="T8" fmla="*/ 0 w 64"/>
              <a:gd name="T9" fmla="*/ 16 h 264"/>
              <a:gd name="T10" fmla="*/ 4 w 64"/>
              <a:gd name="T11" fmla="*/ 20 h 264"/>
              <a:gd name="T12" fmla="*/ 0 w 64"/>
              <a:gd name="T13" fmla="*/ 32 h 264"/>
              <a:gd name="T14" fmla="*/ 4 w 64"/>
              <a:gd name="T15" fmla="*/ 32 h 264"/>
              <a:gd name="T16" fmla="*/ 0 w 64"/>
              <a:gd name="T17" fmla="*/ 36 h 264"/>
              <a:gd name="T18" fmla="*/ 4 w 64"/>
              <a:gd name="T19" fmla="*/ 48 h 264"/>
              <a:gd name="T20" fmla="*/ 4 w 64"/>
              <a:gd name="T21" fmla="*/ 51 h 264"/>
              <a:gd name="T22" fmla="*/ 4 w 64"/>
              <a:gd name="T23" fmla="*/ 68 h 264"/>
              <a:gd name="T24" fmla="*/ 9 w 64"/>
              <a:gd name="T25" fmla="*/ 75 h 264"/>
              <a:gd name="T26" fmla="*/ 4 w 64"/>
              <a:gd name="T27" fmla="*/ 83 h 264"/>
              <a:gd name="T28" fmla="*/ 4 w 64"/>
              <a:gd name="T29" fmla="*/ 92 h 264"/>
              <a:gd name="T30" fmla="*/ 4 w 64"/>
              <a:gd name="T31" fmla="*/ 99 h 264"/>
              <a:gd name="T32" fmla="*/ 4 w 64"/>
              <a:gd name="T33" fmla="*/ 107 h 264"/>
              <a:gd name="T34" fmla="*/ 4 w 64"/>
              <a:gd name="T35" fmla="*/ 115 h 264"/>
              <a:gd name="T36" fmla="*/ 4 w 64"/>
              <a:gd name="T37" fmla="*/ 131 h 264"/>
              <a:gd name="T38" fmla="*/ 4 w 64"/>
              <a:gd name="T39" fmla="*/ 127 h 264"/>
              <a:gd name="T40" fmla="*/ 9 w 64"/>
              <a:gd name="T41" fmla="*/ 123 h 264"/>
              <a:gd name="T42" fmla="*/ 12 w 64"/>
              <a:gd name="T43" fmla="*/ 123 h 264"/>
              <a:gd name="T44" fmla="*/ 17 w 64"/>
              <a:gd name="T45" fmla="*/ 127 h 264"/>
              <a:gd name="T46" fmla="*/ 21 w 64"/>
              <a:gd name="T47" fmla="*/ 127 h 264"/>
              <a:gd name="T48" fmla="*/ 21 w 64"/>
              <a:gd name="T49" fmla="*/ 119 h 264"/>
              <a:gd name="T50" fmla="*/ 17 w 64"/>
              <a:gd name="T51" fmla="*/ 115 h 264"/>
              <a:gd name="T52" fmla="*/ 12 w 64"/>
              <a:gd name="T53" fmla="*/ 111 h 264"/>
              <a:gd name="T54" fmla="*/ 12 w 64"/>
              <a:gd name="T55" fmla="*/ 99 h 264"/>
              <a:gd name="T56" fmla="*/ 12 w 64"/>
              <a:gd name="T57" fmla="*/ 95 h 264"/>
              <a:gd name="T58" fmla="*/ 17 w 64"/>
              <a:gd name="T59" fmla="*/ 92 h 264"/>
              <a:gd name="T60" fmla="*/ 17 w 64"/>
              <a:gd name="T61" fmla="*/ 80 h 264"/>
              <a:gd name="T62" fmla="*/ 25 w 64"/>
              <a:gd name="T63" fmla="*/ 80 h 264"/>
              <a:gd name="T64" fmla="*/ 29 w 64"/>
              <a:gd name="T65" fmla="*/ 87 h 264"/>
              <a:gd name="T66" fmla="*/ 33 w 64"/>
              <a:gd name="T67" fmla="*/ 87 h 264"/>
              <a:gd name="T68" fmla="*/ 33 w 64"/>
              <a:gd name="T69" fmla="*/ 80 h 264"/>
              <a:gd name="T70" fmla="*/ 25 w 64"/>
              <a:gd name="T71" fmla="*/ 75 h 264"/>
              <a:gd name="T72" fmla="*/ 25 w 64"/>
              <a:gd name="T73" fmla="*/ 63 h 264"/>
              <a:gd name="T74" fmla="*/ 21 w 64"/>
              <a:gd name="T75" fmla="*/ 51 h 264"/>
              <a:gd name="T76" fmla="*/ 17 w 64"/>
              <a:gd name="T77" fmla="*/ 36 h 264"/>
              <a:gd name="T78" fmla="*/ 17 w 64"/>
              <a:gd name="T79" fmla="*/ 24 h 264"/>
              <a:gd name="T80" fmla="*/ 17 w 64"/>
              <a:gd name="T81" fmla="*/ 16 h 264"/>
              <a:gd name="T82" fmla="*/ 17 w 64"/>
              <a:gd name="T83" fmla="*/ 4 h 264"/>
              <a:gd name="T84" fmla="*/ 12 w 64"/>
              <a:gd name="T85" fmla="*/ 0 h 2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264"/>
              <a:gd name="T131" fmla="*/ 64 w 64"/>
              <a:gd name="T132" fmla="*/ 264 h 2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264">
                <a:moveTo>
                  <a:pt x="24" y="0"/>
                </a:moveTo>
                <a:lnTo>
                  <a:pt x="16" y="0"/>
                </a:lnTo>
                <a:lnTo>
                  <a:pt x="16" y="24"/>
                </a:lnTo>
                <a:lnTo>
                  <a:pt x="8" y="24"/>
                </a:lnTo>
                <a:lnTo>
                  <a:pt x="0" y="32"/>
                </a:lnTo>
                <a:lnTo>
                  <a:pt x="8" y="40"/>
                </a:lnTo>
                <a:lnTo>
                  <a:pt x="0" y="64"/>
                </a:lnTo>
                <a:lnTo>
                  <a:pt x="8" y="64"/>
                </a:lnTo>
                <a:lnTo>
                  <a:pt x="0" y="72"/>
                </a:lnTo>
                <a:lnTo>
                  <a:pt x="8" y="96"/>
                </a:lnTo>
                <a:lnTo>
                  <a:pt x="8" y="104"/>
                </a:lnTo>
                <a:lnTo>
                  <a:pt x="8" y="136"/>
                </a:lnTo>
                <a:lnTo>
                  <a:pt x="16" y="152"/>
                </a:lnTo>
                <a:lnTo>
                  <a:pt x="8" y="168"/>
                </a:lnTo>
                <a:lnTo>
                  <a:pt x="8" y="184"/>
                </a:lnTo>
                <a:lnTo>
                  <a:pt x="8" y="200"/>
                </a:lnTo>
                <a:lnTo>
                  <a:pt x="8" y="216"/>
                </a:lnTo>
                <a:lnTo>
                  <a:pt x="8" y="232"/>
                </a:lnTo>
                <a:lnTo>
                  <a:pt x="8" y="264"/>
                </a:lnTo>
                <a:lnTo>
                  <a:pt x="8" y="256"/>
                </a:lnTo>
                <a:lnTo>
                  <a:pt x="16" y="248"/>
                </a:lnTo>
                <a:lnTo>
                  <a:pt x="24" y="248"/>
                </a:lnTo>
                <a:lnTo>
                  <a:pt x="32" y="256"/>
                </a:lnTo>
                <a:lnTo>
                  <a:pt x="40" y="256"/>
                </a:lnTo>
                <a:lnTo>
                  <a:pt x="40" y="240"/>
                </a:lnTo>
                <a:lnTo>
                  <a:pt x="32" y="232"/>
                </a:lnTo>
                <a:lnTo>
                  <a:pt x="24" y="224"/>
                </a:lnTo>
                <a:lnTo>
                  <a:pt x="24" y="200"/>
                </a:lnTo>
                <a:lnTo>
                  <a:pt x="24" y="192"/>
                </a:lnTo>
                <a:lnTo>
                  <a:pt x="32" y="184"/>
                </a:lnTo>
                <a:lnTo>
                  <a:pt x="32" y="160"/>
                </a:lnTo>
                <a:lnTo>
                  <a:pt x="48" y="160"/>
                </a:lnTo>
                <a:lnTo>
                  <a:pt x="56" y="176"/>
                </a:lnTo>
                <a:lnTo>
                  <a:pt x="64" y="176"/>
                </a:lnTo>
                <a:lnTo>
                  <a:pt x="64" y="160"/>
                </a:lnTo>
                <a:lnTo>
                  <a:pt x="48" y="152"/>
                </a:lnTo>
                <a:lnTo>
                  <a:pt x="48" y="128"/>
                </a:lnTo>
                <a:lnTo>
                  <a:pt x="40" y="104"/>
                </a:lnTo>
                <a:lnTo>
                  <a:pt x="32" y="72"/>
                </a:lnTo>
                <a:lnTo>
                  <a:pt x="32" y="48"/>
                </a:lnTo>
                <a:lnTo>
                  <a:pt x="32" y="32"/>
                </a:lnTo>
                <a:lnTo>
                  <a:pt x="32" y="8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5" name="Freeform 220"/>
          <p:cNvSpPr>
            <a:spLocks/>
          </p:cNvSpPr>
          <p:nvPr/>
        </p:nvSpPr>
        <p:spPr bwMode="auto">
          <a:xfrm>
            <a:off x="7443788" y="2967038"/>
            <a:ext cx="17462" cy="19050"/>
          </a:xfrm>
          <a:custGeom>
            <a:avLst/>
            <a:gdLst>
              <a:gd name="T0" fmla="*/ 4 w 16"/>
              <a:gd name="T1" fmla="*/ 0 h 16"/>
              <a:gd name="T2" fmla="*/ 0 w 16"/>
              <a:gd name="T3" fmla="*/ 5 h 16"/>
              <a:gd name="T4" fmla="*/ 4 w 16"/>
              <a:gd name="T5" fmla="*/ 9 h 16"/>
              <a:gd name="T6" fmla="*/ 8 w 16"/>
              <a:gd name="T7" fmla="*/ 5 h 16"/>
              <a:gd name="T8" fmla="*/ 8 w 16"/>
              <a:gd name="T9" fmla="*/ 0 h 16"/>
              <a:gd name="T10" fmla="*/ 4 w 16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8" y="0"/>
                </a:moveTo>
                <a:lnTo>
                  <a:pt x="0" y="8"/>
                </a:lnTo>
                <a:lnTo>
                  <a:pt x="8" y="16"/>
                </a:lnTo>
                <a:lnTo>
                  <a:pt x="16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6" name="Freeform 221"/>
          <p:cNvSpPr>
            <a:spLocks/>
          </p:cNvSpPr>
          <p:nvPr/>
        </p:nvSpPr>
        <p:spPr bwMode="auto">
          <a:xfrm>
            <a:off x="8380413" y="2235200"/>
            <a:ext cx="90487" cy="36513"/>
          </a:xfrm>
          <a:custGeom>
            <a:avLst/>
            <a:gdLst>
              <a:gd name="T0" fmla="*/ 4 w 80"/>
              <a:gd name="T1" fmla="*/ 0 h 32"/>
              <a:gd name="T2" fmla="*/ 12 w 80"/>
              <a:gd name="T3" fmla="*/ 4 h 32"/>
              <a:gd name="T4" fmla="*/ 24 w 80"/>
              <a:gd name="T5" fmla="*/ 4 h 32"/>
              <a:gd name="T6" fmla="*/ 33 w 80"/>
              <a:gd name="T7" fmla="*/ 4 h 32"/>
              <a:gd name="T8" fmla="*/ 36 w 80"/>
              <a:gd name="T9" fmla="*/ 4 h 32"/>
              <a:gd name="T10" fmla="*/ 41 w 80"/>
              <a:gd name="T11" fmla="*/ 4 h 32"/>
              <a:gd name="T12" fmla="*/ 41 w 80"/>
              <a:gd name="T13" fmla="*/ 9 h 32"/>
              <a:gd name="T14" fmla="*/ 41 w 80"/>
              <a:gd name="T15" fmla="*/ 12 h 32"/>
              <a:gd name="T16" fmla="*/ 33 w 80"/>
              <a:gd name="T17" fmla="*/ 17 h 32"/>
              <a:gd name="T18" fmla="*/ 16 w 80"/>
              <a:gd name="T19" fmla="*/ 12 h 32"/>
              <a:gd name="T20" fmla="*/ 8 w 80"/>
              <a:gd name="T21" fmla="*/ 12 h 32"/>
              <a:gd name="T22" fmla="*/ 0 w 80"/>
              <a:gd name="T23" fmla="*/ 4 h 32"/>
              <a:gd name="T24" fmla="*/ 4 w 8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"/>
              <a:gd name="T40" fmla="*/ 0 h 32"/>
              <a:gd name="T41" fmla="*/ 80 w 8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" h="32">
                <a:moveTo>
                  <a:pt x="8" y="0"/>
                </a:moveTo>
                <a:lnTo>
                  <a:pt x="24" y="8"/>
                </a:lnTo>
                <a:lnTo>
                  <a:pt x="48" y="8"/>
                </a:lnTo>
                <a:lnTo>
                  <a:pt x="64" y="8"/>
                </a:lnTo>
                <a:lnTo>
                  <a:pt x="72" y="8"/>
                </a:lnTo>
                <a:lnTo>
                  <a:pt x="80" y="8"/>
                </a:lnTo>
                <a:lnTo>
                  <a:pt x="80" y="16"/>
                </a:lnTo>
                <a:lnTo>
                  <a:pt x="80" y="24"/>
                </a:lnTo>
                <a:lnTo>
                  <a:pt x="64" y="32"/>
                </a:lnTo>
                <a:lnTo>
                  <a:pt x="32" y="24"/>
                </a:lnTo>
                <a:lnTo>
                  <a:pt x="16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7" name="Freeform 222"/>
          <p:cNvSpPr>
            <a:spLocks/>
          </p:cNvSpPr>
          <p:nvPr/>
        </p:nvSpPr>
        <p:spPr bwMode="auto">
          <a:xfrm>
            <a:off x="7515225" y="2136775"/>
            <a:ext cx="71438" cy="26988"/>
          </a:xfrm>
          <a:custGeom>
            <a:avLst/>
            <a:gdLst>
              <a:gd name="T0" fmla="*/ 8 w 64"/>
              <a:gd name="T1" fmla="*/ 0 h 24"/>
              <a:gd name="T2" fmla="*/ 20 w 64"/>
              <a:gd name="T3" fmla="*/ 0 h 24"/>
              <a:gd name="T4" fmla="*/ 27 w 64"/>
              <a:gd name="T5" fmla="*/ 4 h 24"/>
              <a:gd name="T6" fmla="*/ 32 w 64"/>
              <a:gd name="T7" fmla="*/ 8 h 24"/>
              <a:gd name="T8" fmla="*/ 32 w 64"/>
              <a:gd name="T9" fmla="*/ 12 h 24"/>
              <a:gd name="T10" fmla="*/ 16 w 64"/>
              <a:gd name="T11" fmla="*/ 12 h 24"/>
              <a:gd name="T12" fmla="*/ 8 w 64"/>
              <a:gd name="T13" fmla="*/ 12 h 24"/>
              <a:gd name="T14" fmla="*/ 8 w 64"/>
              <a:gd name="T15" fmla="*/ 8 h 24"/>
              <a:gd name="T16" fmla="*/ 0 w 64"/>
              <a:gd name="T17" fmla="*/ 8 h 24"/>
              <a:gd name="T18" fmla="*/ 4 w 64"/>
              <a:gd name="T19" fmla="*/ 4 h 24"/>
              <a:gd name="T20" fmla="*/ 8 w 64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24"/>
              <a:gd name="T35" fmla="*/ 64 w 64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24">
                <a:moveTo>
                  <a:pt x="16" y="0"/>
                </a:moveTo>
                <a:lnTo>
                  <a:pt x="40" y="0"/>
                </a:lnTo>
                <a:lnTo>
                  <a:pt x="56" y="8"/>
                </a:lnTo>
                <a:lnTo>
                  <a:pt x="64" y="16"/>
                </a:lnTo>
                <a:lnTo>
                  <a:pt x="64" y="24"/>
                </a:lnTo>
                <a:lnTo>
                  <a:pt x="32" y="24"/>
                </a:lnTo>
                <a:lnTo>
                  <a:pt x="16" y="24"/>
                </a:lnTo>
                <a:lnTo>
                  <a:pt x="16" y="16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8" name="Freeform 223"/>
          <p:cNvSpPr>
            <a:spLocks/>
          </p:cNvSpPr>
          <p:nvPr/>
        </p:nvSpPr>
        <p:spPr bwMode="auto">
          <a:xfrm>
            <a:off x="7424738" y="2030413"/>
            <a:ext cx="196850" cy="71437"/>
          </a:xfrm>
          <a:custGeom>
            <a:avLst/>
            <a:gdLst>
              <a:gd name="T0" fmla="*/ 20 w 176"/>
              <a:gd name="T1" fmla="*/ 0 h 64"/>
              <a:gd name="T2" fmla="*/ 12 w 176"/>
              <a:gd name="T3" fmla="*/ 4 h 64"/>
              <a:gd name="T4" fmla="*/ 8 w 176"/>
              <a:gd name="T5" fmla="*/ 4 h 64"/>
              <a:gd name="T6" fmla="*/ 8 w 176"/>
              <a:gd name="T7" fmla="*/ 8 h 64"/>
              <a:gd name="T8" fmla="*/ 4 w 176"/>
              <a:gd name="T9" fmla="*/ 8 h 64"/>
              <a:gd name="T10" fmla="*/ 4 w 176"/>
              <a:gd name="T11" fmla="*/ 16 h 64"/>
              <a:gd name="T12" fmla="*/ 0 w 176"/>
              <a:gd name="T13" fmla="*/ 16 h 64"/>
              <a:gd name="T14" fmla="*/ 8 w 176"/>
              <a:gd name="T15" fmla="*/ 24 h 64"/>
              <a:gd name="T16" fmla="*/ 12 w 176"/>
              <a:gd name="T17" fmla="*/ 24 h 64"/>
              <a:gd name="T18" fmla="*/ 12 w 176"/>
              <a:gd name="T19" fmla="*/ 27 h 64"/>
              <a:gd name="T20" fmla="*/ 27 w 176"/>
              <a:gd name="T21" fmla="*/ 32 h 64"/>
              <a:gd name="T22" fmla="*/ 27 w 176"/>
              <a:gd name="T23" fmla="*/ 27 h 64"/>
              <a:gd name="T24" fmla="*/ 27 w 176"/>
              <a:gd name="T25" fmla="*/ 24 h 64"/>
              <a:gd name="T26" fmla="*/ 32 w 176"/>
              <a:gd name="T27" fmla="*/ 24 h 64"/>
              <a:gd name="T28" fmla="*/ 36 w 176"/>
              <a:gd name="T29" fmla="*/ 24 h 64"/>
              <a:gd name="T30" fmla="*/ 44 w 176"/>
              <a:gd name="T31" fmla="*/ 24 h 64"/>
              <a:gd name="T32" fmla="*/ 51 w 176"/>
              <a:gd name="T33" fmla="*/ 20 h 64"/>
              <a:gd name="T34" fmla="*/ 56 w 176"/>
              <a:gd name="T35" fmla="*/ 20 h 64"/>
              <a:gd name="T36" fmla="*/ 56 w 176"/>
              <a:gd name="T37" fmla="*/ 24 h 64"/>
              <a:gd name="T38" fmla="*/ 63 w 176"/>
              <a:gd name="T39" fmla="*/ 27 h 64"/>
              <a:gd name="T40" fmla="*/ 71 w 176"/>
              <a:gd name="T41" fmla="*/ 24 h 64"/>
              <a:gd name="T42" fmla="*/ 63 w 176"/>
              <a:gd name="T43" fmla="*/ 20 h 64"/>
              <a:gd name="T44" fmla="*/ 56 w 176"/>
              <a:gd name="T45" fmla="*/ 20 h 64"/>
              <a:gd name="T46" fmla="*/ 56 w 176"/>
              <a:gd name="T47" fmla="*/ 12 h 64"/>
              <a:gd name="T48" fmla="*/ 60 w 176"/>
              <a:gd name="T49" fmla="*/ 8 h 64"/>
              <a:gd name="T50" fmla="*/ 63 w 176"/>
              <a:gd name="T51" fmla="*/ 8 h 64"/>
              <a:gd name="T52" fmla="*/ 63 w 176"/>
              <a:gd name="T53" fmla="*/ 12 h 64"/>
              <a:gd name="T54" fmla="*/ 60 w 176"/>
              <a:gd name="T55" fmla="*/ 12 h 64"/>
              <a:gd name="T56" fmla="*/ 60 w 176"/>
              <a:gd name="T57" fmla="*/ 16 h 64"/>
              <a:gd name="T58" fmla="*/ 68 w 176"/>
              <a:gd name="T59" fmla="*/ 20 h 64"/>
              <a:gd name="T60" fmla="*/ 71 w 176"/>
              <a:gd name="T61" fmla="*/ 20 h 64"/>
              <a:gd name="T62" fmla="*/ 75 w 176"/>
              <a:gd name="T63" fmla="*/ 20 h 64"/>
              <a:gd name="T64" fmla="*/ 83 w 176"/>
              <a:gd name="T65" fmla="*/ 16 h 64"/>
              <a:gd name="T66" fmla="*/ 80 w 176"/>
              <a:gd name="T67" fmla="*/ 12 h 64"/>
              <a:gd name="T68" fmla="*/ 87 w 176"/>
              <a:gd name="T69" fmla="*/ 12 h 64"/>
              <a:gd name="T70" fmla="*/ 87 w 176"/>
              <a:gd name="T71" fmla="*/ 8 h 64"/>
              <a:gd name="T72" fmla="*/ 80 w 176"/>
              <a:gd name="T73" fmla="*/ 8 h 64"/>
              <a:gd name="T74" fmla="*/ 71 w 176"/>
              <a:gd name="T75" fmla="*/ 4 h 64"/>
              <a:gd name="T76" fmla="*/ 68 w 176"/>
              <a:gd name="T77" fmla="*/ 8 h 64"/>
              <a:gd name="T78" fmla="*/ 60 w 176"/>
              <a:gd name="T79" fmla="*/ 8 h 64"/>
              <a:gd name="T80" fmla="*/ 56 w 176"/>
              <a:gd name="T81" fmla="*/ 4 h 64"/>
              <a:gd name="T82" fmla="*/ 56 w 176"/>
              <a:gd name="T83" fmla="*/ 0 h 64"/>
              <a:gd name="T84" fmla="*/ 51 w 176"/>
              <a:gd name="T85" fmla="*/ 0 h 64"/>
              <a:gd name="T86" fmla="*/ 48 w 176"/>
              <a:gd name="T87" fmla="*/ 0 h 64"/>
              <a:gd name="T88" fmla="*/ 44 w 176"/>
              <a:gd name="T89" fmla="*/ 4 h 64"/>
              <a:gd name="T90" fmla="*/ 44 w 176"/>
              <a:gd name="T91" fmla="*/ 12 h 64"/>
              <a:gd name="T92" fmla="*/ 39 w 176"/>
              <a:gd name="T93" fmla="*/ 12 h 64"/>
              <a:gd name="T94" fmla="*/ 36 w 176"/>
              <a:gd name="T95" fmla="*/ 8 h 64"/>
              <a:gd name="T96" fmla="*/ 27 w 176"/>
              <a:gd name="T97" fmla="*/ 8 h 64"/>
              <a:gd name="T98" fmla="*/ 27 w 176"/>
              <a:gd name="T99" fmla="*/ 4 h 64"/>
              <a:gd name="T100" fmla="*/ 32 w 176"/>
              <a:gd name="T101" fmla="*/ 4 h 64"/>
              <a:gd name="T102" fmla="*/ 20 w 176"/>
              <a:gd name="T103" fmla="*/ 0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64"/>
              <a:gd name="T158" fmla="*/ 176 w 176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64">
                <a:moveTo>
                  <a:pt x="40" y="0"/>
                </a:moveTo>
                <a:lnTo>
                  <a:pt x="24" y="8"/>
                </a:lnTo>
                <a:lnTo>
                  <a:pt x="16" y="8"/>
                </a:lnTo>
                <a:lnTo>
                  <a:pt x="16" y="16"/>
                </a:lnTo>
                <a:lnTo>
                  <a:pt x="8" y="16"/>
                </a:lnTo>
                <a:lnTo>
                  <a:pt x="8" y="32"/>
                </a:lnTo>
                <a:lnTo>
                  <a:pt x="0" y="32"/>
                </a:lnTo>
                <a:lnTo>
                  <a:pt x="16" y="48"/>
                </a:lnTo>
                <a:lnTo>
                  <a:pt x="24" y="48"/>
                </a:lnTo>
                <a:lnTo>
                  <a:pt x="24" y="56"/>
                </a:lnTo>
                <a:lnTo>
                  <a:pt x="56" y="64"/>
                </a:lnTo>
                <a:lnTo>
                  <a:pt x="56" y="56"/>
                </a:lnTo>
                <a:lnTo>
                  <a:pt x="56" y="48"/>
                </a:lnTo>
                <a:lnTo>
                  <a:pt x="64" y="48"/>
                </a:lnTo>
                <a:lnTo>
                  <a:pt x="72" y="48"/>
                </a:lnTo>
                <a:lnTo>
                  <a:pt x="88" y="48"/>
                </a:lnTo>
                <a:lnTo>
                  <a:pt x="104" y="40"/>
                </a:lnTo>
                <a:lnTo>
                  <a:pt x="112" y="40"/>
                </a:lnTo>
                <a:lnTo>
                  <a:pt x="112" y="48"/>
                </a:lnTo>
                <a:lnTo>
                  <a:pt x="128" y="56"/>
                </a:lnTo>
                <a:lnTo>
                  <a:pt x="144" y="48"/>
                </a:lnTo>
                <a:lnTo>
                  <a:pt x="128" y="40"/>
                </a:lnTo>
                <a:lnTo>
                  <a:pt x="112" y="40"/>
                </a:lnTo>
                <a:lnTo>
                  <a:pt x="112" y="24"/>
                </a:lnTo>
                <a:lnTo>
                  <a:pt x="120" y="16"/>
                </a:lnTo>
                <a:lnTo>
                  <a:pt x="128" y="16"/>
                </a:lnTo>
                <a:lnTo>
                  <a:pt x="128" y="24"/>
                </a:lnTo>
                <a:lnTo>
                  <a:pt x="120" y="24"/>
                </a:lnTo>
                <a:lnTo>
                  <a:pt x="120" y="32"/>
                </a:lnTo>
                <a:lnTo>
                  <a:pt x="136" y="40"/>
                </a:lnTo>
                <a:lnTo>
                  <a:pt x="144" y="40"/>
                </a:lnTo>
                <a:lnTo>
                  <a:pt x="152" y="40"/>
                </a:lnTo>
                <a:lnTo>
                  <a:pt x="168" y="32"/>
                </a:lnTo>
                <a:lnTo>
                  <a:pt x="160" y="24"/>
                </a:lnTo>
                <a:lnTo>
                  <a:pt x="176" y="24"/>
                </a:lnTo>
                <a:lnTo>
                  <a:pt x="176" y="16"/>
                </a:lnTo>
                <a:lnTo>
                  <a:pt x="160" y="16"/>
                </a:lnTo>
                <a:lnTo>
                  <a:pt x="144" y="8"/>
                </a:lnTo>
                <a:lnTo>
                  <a:pt x="136" y="16"/>
                </a:lnTo>
                <a:lnTo>
                  <a:pt x="120" y="16"/>
                </a:lnTo>
                <a:lnTo>
                  <a:pt x="112" y="8"/>
                </a:lnTo>
                <a:lnTo>
                  <a:pt x="112" y="0"/>
                </a:lnTo>
                <a:lnTo>
                  <a:pt x="104" y="0"/>
                </a:lnTo>
                <a:lnTo>
                  <a:pt x="96" y="0"/>
                </a:lnTo>
                <a:lnTo>
                  <a:pt x="88" y="8"/>
                </a:lnTo>
                <a:lnTo>
                  <a:pt x="88" y="24"/>
                </a:lnTo>
                <a:lnTo>
                  <a:pt x="80" y="24"/>
                </a:lnTo>
                <a:lnTo>
                  <a:pt x="72" y="16"/>
                </a:lnTo>
                <a:lnTo>
                  <a:pt x="56" y="16"/>
                </a:lnTo>
                <a:lnTo>
                  <a:pt x="56" y="8"/>
                </a:lnTo>
                <a:lnTo>
                  <a:pt x="64" y="8"/>
                </a:lnTo>
                <a:lnTo>
                  <a:pt x="4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19" name="Freeform 224"/>
          <p:cNvSpPr>
            <a:spLocks/>
          </p:cNvSpPr>
          <p:nvPr/>
        </p:nvSpPr>
        <p:spPr bwMode="auto">
          <a:xfrm>
            <a:off x="7648575" y="2057400"/>
            <a:ext cx="107950" cy="34925"/>
          </a:xfrm>
          <a:custGeom>
            <a:avLst/>
            <a:gdLst>
              <a:gd name="T0" fmla="*/ 0 w 96"/>
              <a:gd name="T1" fmla="*/ 0 h 32"/>
              <a:gd name="T2" fmla="*/ 4 w 96"/>
              <a:gd name="T3" fmla="*/ 0 h 32"/>
              <a:gd name="T4" fmla="*/ 8 w 96"/>
              <a:gd name="T5" fmla="*/ 0 h 32"/>
              <a:gd name="T6" fmla="*/ 24 w 96"/>
              <a:gd name="T7" fmla="*/ 0 h 32"/>
              <a:gd name="T8" fmla="*/ 24 w 96"/>
              <a:gd name="T9" fmla="*/ 4 h 32"/>
              <a:gd name="T10" fmla="*/ 36 w 96"/>
              <a:gd name="T11" fmla="*/ 4 h 32"/>
              <a:gd name="T12" fmla="*/ 44 w 96"/>
              <a:gd name="T13" fmla="*/ 8 h 32"/>
              <a:gd name="T14" fmla="*/ 48 w 96"/>
              <a:gd name="T15" fmla="*/ 8 h 32"/>
              <a:gd name="T16" fmla="*/ 44 w 96"/>
              <a:gd name="T17" fmla="*/ 12 h 32"/>
              <a:gd name="T18" fmla="*/ 36 w 96"/>
              <a:gd name="T19" fmla="*/ 15 h 32"/>
              <a:gd name="T20" fmla="*/ 24 w 96"/>
              <a:gd name="T21" fmla="*/ 15 h 32"/>
              <a:gd name="T22" fmla="*/ 16 w 96"/>
              <a:gd name="T23" fmla="*/ 8 h 32"/>
              <a:gd name="T24" fmla="*/ 8 w 96"/>
              <a:gd name="T25" fmla="*/ 8 h 32"/>
              <a:gd name="T26" fmla="*/ 8 w 96"/>
              <a:gd name="T27" fmla="*/ 4 h 32"/>
              <a:gd name="T28" fmla="*/ 4 w 96"/>
              <a:gd name="T29" fmla="*/ 0 h 32"/>
              <a:gd name="T30" fmla="*/ 0 w 96"/>
              <a:gd name="T31" fmla="*/ 0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"/>
              <a:gd name="T49" fmla="*/ 0 h 32"/>
              <a:gd name="T50" fmla="*/ 96 w 96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" h="32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48" y="0"/>
                </a:lnTo>
                <a:lnTo>
                  <a:pt x="48" y="8"/>
                </a:lnTo>
                <a:lnTo>
                  <a:pt x="72" y="8"/>
                </a:lnTo>
                <a:lnTo>
                  <a:pt x="88" y="16"/>
                </a:lnTo>
                <a:lnTo>
                  <a:pt x="96" y="16"/>
                </a:lnTo>
                <a:lnTo>
                  <a:pt x="88" y="24"/>
                </a:lnTo>
                <a:lnTo>
                  <a:pt x="72" y="32"/>
                </a:lnTo>
                <a:lnTo>
                  <a:pt x="48" y="32"/>
                </a:lnTo>
                <a:lnTo>
                  <a:pt x="32" y="16"/>
                </a:lnTo>
                <a:lnTo>
                  <a:pt x="16" y="16"/>
                </a:lnTo>
                <a:lnTo>
                  <a:pt x="16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0" name="Freeform 225"/>
          <p:cNvSpPr>
            <a:spLocks/>
          </p:cNvSpPr>
          <p:nvPr/>
        </p:nvSpPr>
        <p:spPr bwMode="auto">
          <a:xfrm>
            <a:off x="6567488" y="1878013"/>
            <a:ext cx="134937" cy="80962"/>
          </a:xfrm>
          <a:custGeom>
            <a:avLst/>
            <a:gdLst>
              <a:gd name="T0" fmla="*/ 60 w 120"/>
              <a:gd name="T1" fmla="*/ 24 h 72"/>
              <a:gd name="T2" fmla="*/ 60 w 120"/>
              <a:gd name="T3" fmla="*/ 20 h 72"/>
              <a:gd name="T4" fmla="*/ 56 w 120"/>
              <a:gd name="T5" fmla="*/ 16 h 72"/>
              <a:gd name="T6" fmla="*/ 56 w 120"/>
              <a:gd name="T7" fmla="*/ 12 h 72"/>
              <a:gd name="T8" fmla="*/ 48 w 120"/>
              <a:gd name="T9" fmla="*/ 8 h 72"/>
              <a:gd name="T10" fmla="*/ 48 w 120"/>
              <a:gd name="T11" fmla="*/ 4 h 72"/>
              <a:gd name="T12" fmla="*/ 44 w 120"/>
              <a:gd name="T13" fmla="*/ 4 h 72"/>
              <a:gd name="T14" fmla="*/ 40 w 120"/>
              <a:gd name="T15" fmla="*/ 8 h 72"/>
              <a:gd name="T16" fmla="*/ 36 w 120"/>
              <a:gd name="T17" fmla="*/ 8 h 72"/>
              <a:gd name="T18" fmla="*/ 36 w 120"/>
              <a:gd name="T19" fmla="*/ 4 h 72"/>
              <a:gd name="T20" fmla="*/ 40 w 120"/>
              <a:gd name="T21" fmla="*/ 4 h 72"/>
              <a:gd name="T22" fmla="*/ 40 w 120"/>
              <a:gd name="T23" fmla="*/ 0 h 72"/>
              <a:gd name="T24" fmla="*/ 32 w 120"/>
              <a:gd name="T25" fmla="*/ 0 h 72"/>
              <a:gd name="T26" fmla="*/ 32 w 120"/>
              <a:gd name="T27" fmla="*/ 4 h 72"/>
              <a:gd name="T28" fmla="*/ 28 w 120"/>
              <a:gd name="T29" fmla="*/ 4 h 72"/>
              <a:gd name="T30" fmla="*/ 28 w 120"/>
              <a:gd name="T31" fmla="*/ 0 h 72"/>
              <a:gd name="T32" fmla="*/ 24 w 120"/>
              <a:gd name="T33" fmla="*/ 0 h 72"/>
              <a:gd name="T34" fmla="*/ 24 w 120"/>
              <a:gd name="T35" fmla="*/ 4 h 72"/>
              <a:gd name="T36" fmla="*/ 20 w 120"/>
              <a:gd name="T37" fmla="*/ 4 h 72"/>
              <a:gd name="T38" fmla="*/ 16 w 120"/>
              <a:gd name="T39" fmla="*/ 8 h 72"/>
              <a:gd name="T40" fmla="*/ 20 w 120"/>
              <a:gd name="T41" fmla="*/ 8 h 72"/>
              <a:gd name="T42" fmla="*/ 16 w 120"/>
              <a:gd name="T43" fmla="*/ 12 h 72"/>
              <a:gd name="T44" fmla="*/ 16 w 120"/>
              <a:gd name="T45" fmla="*/ 16 h 72"/>
              <a:gd name="T46" fmla="*/ 8 w 120"/>
              <a:gd name="T47" fmla="*/ 16 h 72"/>
              <a:gd name="T48" fmla="*/ 8 w 120"/>
              <a:gd name="T49" fmla="*/ 20 h 72"/>
              <a:gd name="T50" fmla="*/ 8 w 120"/>
              <a:gd name="T51" fmla="*/ 24 h 72"/>
              <a:gd name="T52" fmla="*/ 0 w 120"/>
              <a:gd name="T53" fmla="*/ 28 h 72"/>
              <a:gd name="T54" fmla="*/ 0 w 120"/>
              <a:gd name="T55" fmla="*/ 32 h 72"/>
              <a:gd name="T56" fmla="*/ 4 w 120"/>
              <a:gd name="T57" fmla="*/ 36 h 72"/>
              <a:gd name="T58" fmla="*/ 12 w 120"/>
              <a:gd name="T59" fmla="*/ 32 h 72"/>
              <a:gd name="T60" fmla="*/ 20 w 120"/>
              <a:gd name="T61" fmla="*/ 28 h 72"/>
              <a:gd name="T62" fmla="*/ 28 w 120"/>
              <a:gd name="T63" fmla="*/ 28 h 72"/>
              <a:gd name="T64" fmla="*/ 32 w 120"/>
              <a:gd name="T65" fmla="*/ 28 h 72"/>
              <a:gd name="T66" fmla="*/ 36 w 120"/>
              <a:gd name="T67" fmla="*/ 32 h 72"/>
              <a:gd name="T68" fmla="*/ 40 w 120"/>
              <a:gd name="T69" fmla="*/ 28 h 72"/>
              <a:gd name="T70" fmla="*/ 48 w 120"/>
              <a:gd name="T71" fmla="*/ 28 h 72"/>
              <a:gd name="T72" fmla="*/ 60 w 120"/>
              <a:gd name="T73" fmla="*/ 24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0"/>
              <a:gd name="T112" fmla="*/ 0 h 72"/>
              <a:gd name="T113" fmla="*/ 120 w 120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0" h="72">
                <a:moveTo>
                  <a:pt x="120" y="48"/>
                </a:moveTo>
                <a:lnTo>
                  <a:pt x="120" y="40"/>
                </a:lnTo>
                <a:lnTo>
                  <a:pt x="112" y="32"/>
                </a:lnTo>
                <a:lnTo>
                  <a:pt x="112" y="24"/>
                </a:lnTo>
                <a:lnTo>
                  <a:pt x="96" y="16"/>
                </a:lnTo>
                <a:lnTo>
                  <a:pt x="96" y="8"/>
                </a:lnTo>
                <a:lnTo>
                  <a:pt x="88" y="8"/>
                </a:lnTo>
                <a:lnTo>
                  <a:pt x="80" y="16"/>
                </a:lnTo>
                <a:lnTo>
                  <a:pt x="72" y="16"/>
                </a:lnTo>
                <a:lnTo>
                  <a:pt x="72" y="8"/>
                </a:lnTo>
                <a:lnTo>
                  <a:pt x="80" y="8"/>
                </a:lnTo>
                <a:lnTo>
                  <a:pt x="80" y="0"/>
                </a:lnTo>
                <a:lnTo>
                  <a:pt x="64" y="0"/>
                </a:lnTo>
                <a:lnTo>
                  <a:pt x="64" y="8"/>
                </a:lnTo>
                <a:lnTo>
                  <a:pt x="56" y="8"/>
                </a:lnTo>
                <a:lnTo>
                  <a:pt x="56" y="0"/>
                </a:lnTo>
                <a:lnTo>
                  <a:pt x="48" y="0"/>
                </a:lnTo>
                <a:lnTo>
                  <a:pt x="48" y="8"/>
                </a:lnTo>
                <a:lnTo>
                  <a:pt x="40" y="8"/>
                </a:lnTo>
                <a:lnTo>
                  <a:pt x="32" y="16"/>
                </a:lnTo>
                <a:lnTo>
                  <a:pt x="40" y="16"/>
                </a:lnTo>
                <a:lnTo>
                  <a:pt x="32" y="24"/>
                </a:lnTo>
                <a:lnTo>
                  <a:pt x="32" y="32"/>
                </a:lnTo>
                <a:lnTo>
                  <a:pt x="16" y="32"/>
                </a:lnTo>
                <a:lnTo>
                  <a:pt x="16" y="40"/>
                </a:lnTo>
                <a:lnTo>
                  <a:pt x="16" y="48"/>
                </a:lnTo>
                <a:lnTo>
                  <a:pt x="0" y="56"/>
                </a:lnTo>
                <a:lnTo>
                  <a:pt x="0" y="64"/>
                </a:lnTo>
                <a:lnTo>
                  <a:pt x="8" y="72"/>
                </a:lnTo>
                <a:lnTo>
                  <a:pt x="24" y="64"/>
                </a:lnTo>
                <a:lnTo>
                  <a:pt x="40" y="56"/>
                </a:lnTo>
                <a:lnTo>
                  <a:pt x="56" y="56"/>
                </a:lnTo>
                <a:lnTo>
                  <a:pt x="64" y="56"/>
                </a:lnTo>
                <a:lnTo>
                  <a:pt x="72" y="64"/>
                </a:lnTo>
                <a:lnTo>
                  <a:pt x="80" y="56"/>
                </a:lnTo>
                <a:lnTo>
                  <a:pt x="96" y="56"/>
                </a:lnTo>
                <a:lnTo>
                  <a:pt x="120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1" name="Freeform 226"/>
          <p:cNvSpPr>
            <a:spLocks/>
          </p:cNvSpPr>
          <p:nvPr/>
        </p:nvSpPr>
        <p:spPr bwMode="auto">
          <a:xfrm>
            <a:off x="6424613" y="1833563"/>
            <a:ext cx="160337" cy="80962"/>
          </a:xfrm>
          <a:custGeom>
            <a:avLst/>
            <a:gdLst>
              <a:gd name="T0" fmla="*/ 59 w 144"/>
              <a:gd name="T1" fmla="*/ 4 h 72"/>
              <a:gd name="T2" fmla="*/ 63 w 144"/>
              <a:gd name="T3" fmla="*/ 4 h 72"/>
              <a:gd name="T4" fmla="*/ 71 w 144"/>
              <a:gd name="T5" fmla="*/ 12 h 72"/>
              <a:gd name="T6" fmla="*/ 67 w 144"/>
              <a:gd name="T7" fmla="*/ 20 h 72"/>
              <a:gd name="T8" fmla="*/ 63 w 144"/>
              <a:gd name="T9" fmla="*/ 24 h 72"/>
              <a:gd name="T10" fmla="*/ 59 w 144"/>
              <a:gd name="T11" fmla="*/ 24 h 72"/>
              <a:gd name="T12" fmla="*/ 67 w 144"/>
              <a:gd name="T13" fmla="*/ 32 h 72"/>
              <a:gd name="T14" fmla="*/ 47 w 144"/>
              <a:gd name="T15" fmla="*/ 36 h 72"/>
              <a:gd name="T16" fmla="*/ 43 w 144"/>
              <a:gd name="T17" fmla="*/ 36 h 72"/>
              <a:gd name="T18" fmla="*/ 43 w 144"/>
              <a:gd name="T19" fmla="*/ 32 h 72"/>
              <a:gd name="T20" fmla="*/ 24 w 144"/>
              <a:gd name="T21" fmla="*/ 28 h 72"/>
              <a:gd name="T22" fmla="*/ 20 w 144"/>
              <a:gd name="T23" fmla="*/ 28 h 72"/>
              <a:gd name="T24" fmla="*/ 12 w 144"/>
              <a:gd name="T25" fmla="*/ 28 h 72"/>
              <a:gd name="T26" fmla="*/ 12 w 144"/>
              <a:gd name="T27" fmla="*/ 24 h 72"/>
              <a:gd name="T28" fmla="*/ 12 w 144"/>
              <a:gd name="T29" fmla="*/ 20 h 72"/>
              <a:gd name="T30" fmla="*/ 8 w 144"/>
              <a:gd name="T31" fmla="*/ 20 h 72"/>
              <a:gd name="T32" fmla="*/ 0 w 144"/>
              <a:gd name="T33" fmla="*/ 16 h 72"/>
              <a:gd name="T34" fmla="*/ 4 w 144"/>
              <a:gd name="T35" fmla="*/ 16 h 72"/>
              <a:gd name="T36" fmla="*/ 8 w 144"/>
              <a:gd name="T37" fmla="*/ 12 h 72"/>
              <a:gd name="T38" fmla="*/ 12 w 144"/>
              <a:gd name="T39" fmla="*/ 12 h 72"/>
              <a:gd name="T40" fmla="*/ 12 w 144"/>
              <a:gd name="T41" fmla="*/ 8 h 72"/>
              <a:gd name="T42" fmla="*/ 15 w 144"/>
              <a:gd name="T43" fmla="*/ 4 h 72"/>
              <a:gd name="T44" fmla="*/ 20 w 144"/>
              <a:gd name="T45" fmla="*/ 4 h 72"/>
              <a:gd name="T46" fmla="*/ 32 w 144"/>
              <a:gd name="T47" fmla="*/ 4 h 72"/>
              <a:gd name="T48" fmla="*/ 43 w 144"/>
              <a:gd name="T49" fmla="*/ 0 h 72"/>
              <a:gd name="T50" fmla="*/ 51 w 144"/>
              <a:gd name="T51" fmla="*/ 4 h 72"/>
              <a:gd name="T52" fmla="*/ 43 w 144"/>
              <a:gd name="T53" fmla="*/ 8 h 72"/>
              <a:gd name="T54" fmla="*/ 47 w 144"/>
              <a:gd name="T55" fmla="*/ 8 h 72"/>
              <a:gd name="T56" fmla="*/ 51 w 144"/>
              <a:gd name="T57" fmla="*/ 8 h 72"/>
              <a:gd name="T58" fmla="*/ 59 w 144"/>
              <a:gd name="T59" fmla="*/ 4 h 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4"/>
              <a:gd name="T91" fmla="*/ 0 h 72"/>
              <a:gd name="T92" fmla="*/ 144 w 144"/>
              <a:gd name="T93" fmla="*/ 72 h 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4" h="72">
                <a:moveTo>
                  <a:pt x="120" y="8"/>
                </a:moveTo>
                <a:lnTo>
                  <a:pt x="128" y="8"/>
                </a:lnTo>
                <a:lnTo>
                  <a:pt x="144" y="24"/>
                </a:lnTo>
                <a:lnTo>
                  <a:pt x="136" y="40"/>
                </a:lnTo>
                <a:lnTo>
                  <a:pt x="128" y="48"/>
                </a:lnTo>
                <a:lnTo>
                  <a:pt x="120" y="48"/>
                </a:lnTo>
                <a:lnTo>
                  <a:pt x="136" y="64"/>
                </a:lnTo>
                <a:lnTo>
                  <a:pt x="96" y="72"/>
                </a:lnTo>
                <a:lnTo>
                  <a:pt x="88" y="72"/>
                </a:lnTo>
                <a:lnTo>
                  <a:pt x="88" y="64"/>
                </a:lnTo>
                <a:lnTo>
                  <a:pt x="48" y="56"/>
                </a:lnTo>
                <a:lnTo>
                  <a:pt x="40" y="56"/>
                </a:lnTo>
                <a:lnTo>
                  <a:pt x="24" y="56"/>
                </a:lnTo>
                <a:lnTo>
                  <a:pt x="24" y="48"/>
                </a:lnTo>
                <a:lnTo>
                  <a:pt x="24" y="40"/>
                </a:lnTo>
                <a:lnTo>
                  <a:pt x="16" y="40"/>
                </a:lnTo>
                <a:lnTo>
                  <a:pt x="0" y="32"/>
                </a:lnTo>
                <a:lnTo>
                  <a:pt x="8" y="32"/>
                </a:lnTo>
                <a:lnTo>
                  <a:pt x="16" y="24"/>
                </a:lnTo>
                <a:lnTo>
                  <a:pt x="24" y="24"/>
                </a:lnTo>
                <a:lnTo>
                  <a:pt x="24" y="16"/>
                </a:lnTo>
                <a:lnTo>
                  <a:pt x="32" y="8"/>
                </a:lnTo>
                <a:lnTo>
                  <a:pt x="40" y="8"/>
                </a:lnTo>
                <a:lnTo>
                  <a:pt x="64" y="8"/>
                </a:lnTo>
                <a:lnTo>
                  <a:pt x="88" y="0"/>
                </a:lnTo>
                <a:lnTo>
                  <a:pt x="104" y="8"/>
                </a:lnTo>
                <a:lnTo>
                  <a:pt x="88" y="16"/>
                </a:lnTo>
                <a:lnTo>
                  <a:pt x="96" y="16"/>
                </a:lnTo>
                <a:lnTo>
                  <a:pt x="104" y="16"/>
                </a:lnTo>
                <a:lnTo>
                  <a:pt x="12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2" name="Freeform 227"/>
          <p:cNvSpPr>
            <a:spLocks/>
          </p:cNvSpPr>
          <p:nvPr/>
        </p:nvSpPr>
        <p:spPr bwMode="auto">
          <a:xfrm>
            <a:off x="6380163" y="1771650"/>
            <a:ext cx="152400" cy="71438"/>
          </a:xfrm>
          <a:custGeom>
            <a:avLst/>
            <a:gdLst>
              <a:gd name="T0" fmla="*/ 68 w 136"/>
              <a:gd name="T1" fmla="*/ 16 h 64"/>
              <a:gd name="T2" fmla="*/ 60 w 136"/>
              <a:gd name="T3" fmla="*/ 20 h 64"/>
              <a:gd name="T4" fmla="*/ 60 w 136"/>
              <a:gd name="T5" fmla="*/ 24 h 64"/>
              <a:gd name="T6" fmla="*/ 64 w 136"/>
              <a:gd name="T7" fmla="*/ 27 h 64"/>
              <a:gd name="T8" fmla="*/ 44 w 136"/>
              <a:gd name="T9" fmla="*/ 27 h 64"/>
              <a:gd name="T10" fmla="*/ 36 w 136"/>
              <a:gd name="T11" fmla="*/ 27 h 64"/>
              <a:gd name="T12" fmla="*/ 32 w 136"/>
              <a:gd name="T13" fmla="*/ 32 h 64"/>
              <a:gd name="T14" fmla="*/ 20 w 136"/>
              <a:gd name="T15" fmla="*/ 32 h 64"/>
              <a:gd name="T16" fmla="*/ 12 w 136"/>
              <a:gd name="T17" fmla="*/ 27 h 64"/>
              <a:gd name="T18" fmla="*/ 4 w 136"/>
              <a:gd name="T19" fmla="*/ 27 h 64"/>
              <a:gd name="T20" fmla="*/ 0 w 136"/>
              <a:gd name="T21" fmla="*/ 24 h 64"/>
              <a:gd name="T22" fmla="*/ 4 w 136"/>
              <a:gd name="T23" fmla="*/ 20 h 64"/>
              <a:gd name="T24" fmla="*/ 12 w 136"/>
              <a:gd name="T25" fmla="*/ 20 h 64"/>
              <a:gd name="T26" fmla="*/ 16 w 136"/>
              <a:gd name="T27" fmla="*/ 20 h 64"/>
              <a:gd name="T28" fmla="*/ 12 w 136"/>
              <a:gd name="T29" fmla="*/ 16 h 64"/>
              <a:gd name="T30" fmla="*/ 20 w 136"/>
              <a:gd name="T31" fmla="*/ 12 h 64"/>
              <a:gd name="T32" fmla="*/ 40 w 136"/>
              <a:gd name="T33" fmla="*/ 4 h 64"/>
              <a:gd name="T34" fmla="*/ 40 w 136"/>
              <a:gd name="T35" fmla="*/ 0 h 64"/>
              <a:gd name="T36" fmla="*/ 48 w 136"/>
              <a:gd name="T37" fmla="*/ 0 h 64"/>
              <a:gd name="T38" fmla="*/ 52 w 136"/>
              <a:gd name="T39" fmla="*/ 4 h 64"/>
              <a:gd name="T40" fmla="*/ 56 w 136"/>
              <a:gd name="T41" fmla="*/ 8 h 64"/>
              <a:gd name="T42" fmla="*/ 68 w 136"/>
              <a:gd name="T43" fmla="*/ 12 h 64"/>
              <a:gd name="T44" fmla="*/ 68 w 136"/>
              <a:gd name="T45" fmla="*/ 16 h 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"/>
              <a:gd name="T70" fmla="*/ 0 h 64"/>
              <a:gd name="T71" fmla="*/ 136 w 136"/>
              <a:gd name="T72" fmla="*/ 64 h 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" h="64">
                <a:moveTo>
                  <a:pt x="136" y="32"/>
                </a:moveTo>
                <a:lnTo>
                  <a:pt x="120" y="40"/>
                </a:lnTo>
                <a:lnTo>
                  <a:pt x="120" y="48"/>
                </a:lnTo>
                <a:lnTo>
                  <a:pt x="128" y="56"/>
                </a:lnTo>
                <a:lnTo>
                  <a:pt x="88" y="56"/>
                </a:lnTo>
                <a:lnTo>
                  <a:pt x="72" y="56"/>
                </a:lnTo>
                <a:lnTo>
                  <a:pt x="64" y="64"/>
                </a:lnTo>
                <a:lnTo>
                  <a:pt x="40" y="64"/>
                </a:lnTo>
                <a:lnTo>
                  <a:pt x="24" y="56"/>
                </a:lnTo>
                <a:lnTo>
                  <a:pt x="8" y="56"/>
                </a:lnTo>
                <a:lnTo>
                  <a:pt x="0" y="48"/>
                </a:lnTo>
                <a:lnTo>
                  <a:pt x="8" y="40"/>
                </a:lnTo>
                <a:lnTo>
                  <a:pt x="24" y="40"/>
                </a:lnTo>
                <a:lnTo>
                  <a:pt x="32" y="40"/>
                </a:lnTo>
                <a:lnTo>
                  <a:pt x="24" y="32"/>
                </a:lnTo>
                <a:lnTo>
                  <a:pt x="40" y="24"/>
                </a:lnTo>
                <a:lnTo>
                  <a:pt x="80" y="8"/>
                </a:lnTo>
                <a:lnTo>
                  <a:pt x="80" y="0"/>
                </a:lnTo>
                <a:lnTo>
                  <a:pt x="96" y="0"/>
                </a:lnTo>
                <a:lnTo>
                  <a:pt x="104" y="8"/>
                </a:lnTo>
                <a:lnTo>
                  <a:pt x="112" y="16"/>
                </a:lnTo>
                <a:lnTo>
                  <a:pt x="136" y="24"/>
                </a:lnTo>
                <a:lnTo>
                  <a:pt x="136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3" name="Freeform 228"/>
          <p:cNvSpPr>
            <a:spLocks/>
          </p:cNvSpPr>
          <p:nvPr/>
        </p:nvSpPr>
        <p:spPr bwMode="auto">
          <a:xfrm>
            <a:off x="6370638" y="1843088"/>
            <a:ext cx="63500" cy="25400"/>
          </a:xfrm>
          <a:custGeom>
            <a:avLst/>
            <a:gdLst>
              <a:gd name="T0" fmla="*/ 29 w 56"/>
              <a:gd name="T1" fmla="*/ 3 h 24"/>
              <a:gd name="T2" fmla="*/ 24 w 56"/>
              <a:gd name="T3" fmla="*/ 3 h 24"/>
              <a:gd name="T4" fmla="*/ 21 w 56"/>
              <a:gd name="T5" fmla="*/ 3 h 24"/>
              <a:gd name="T6" fmla="*/ 12 w 56"/>
              <a:gd name="T7" fmla="*/ 0 h 24"/>
              <a:gd name="T8" fmla="*/ 0 w 56"/>
              <a:gd name="T9" fmla="*/ 0 h 24"/>
              <a:gd name="T10" fmla="*/ 4 w 56"/>
              <a:gd name="T11" fmla="*/ 0 h 24"/>
              <a:gd name="T12" fmla="*/ 8 w 56"/>
              <a:gd name="T13" fmla="*/ 3 h 24"/>
              <a:gd name="T14" fmla="*/ 8 w 56"/>
              <a:gd name="T15" fmla="*/ 7 h 24"/>
              <a:gd name="T16" fmla="*/ 12 w 56"/>
              <a:gd name="T17" fmla="*/ 7 h 24"/>
              <a:gd name="T18" fmla="*/ 16 w 56"/>
              <a:gd name="T19" fmla="*/ 7 h 24"/>
              <a:gd name="T20" fmla="*/ 12 w 56"/>
              <a:gd name="T21" fmla="*/ 7 h 24"/>
              <a:gd name="T22" fmla="*/ 16 w 56"/>
              <a:gd name="T23" fmla="*/ 11 h 24"/>
              <a:gd name="T24" fmla="*/ 21 w 56"/>
              <a:gd name="T25" fmla="*/ 7 h 24"/>
              <a:gd name="T26" fmla="*/ 29 w 56"/>
              <a:gd name="T27" fmla="*/ 3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24"/>
              <a:gd name="T44" fmla="*/ 56 w 56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24">
                <a:moveTo>
                  <a:pt x="56" y="8"/>
                </a:moveTo>
                <a:lnTo>
                  <a:pt x="48" y="8"/>
                </a:lnTo>
                <a:lnTo>
                  <a:pt x="40" y="8"/>
                </a:lnTo>
                <a:lnTo>
                  <a:pt x="24" y="0"/>
                </a:ln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16" y="16"/>
                </a:lnTo>
                <a:lnTo>
                  <a:pt x="24" y="16"/>
                </a:lnTo>
                <a:lnTo>
                  <a:pt x="32" y="16"/>
                </a:lnTo>
                <a:lnTo>
                  <a:pt x="24" y="16"/>
                </a:lnTo>
                <a:lnTo>
                  <a:pt x="32" y="24"/>
                </a:lnTo>
                <a:lnTo>
                  <a:pt x="40" y="16"/>
                </a:lnTo>
                <a:lnTo>
                  <a:pt x="5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4" name="Freeform 229"/>
          <p:cNvSpPr>
            <a:spLocks/>
          </p:cNvSpPr>
          <p:nvPr/>
        </p:nvSpPr>
        <p:spPr bwMode="auto">
          <a:xfrm>
            <a:off x="5719763" y="1762125"/>
            <a:ext cx="61912" cy="34925"/>
          </a:xfrm>
          <a:custGeom>
            <a:avLst/>
            <a:gdLst>
              <a:gd name="T0" fmla="*/ 15 w 56"/>
              <a:gd name="T1" fmla="*/ 0 h 32"/>
              <a:gd name="T2" fmla="*/ 15 w 56"/>
              <a:gd name="T3" fmla="*/ 4 h 32"/>
              <a:gd name="T4" fmla="*/ 8 w 56"/>
              <a:gd name="T5" fmla="*/ 4 h 32"/>
              <a:gd name="T6" fmla="*/ 4 w 56"/>
              <a:gd name="T7" fmla="*/ 8 h 32"/>
              <a:gd name="T8" fmla="*/ 0 w 56"/>
              <a:gd name="T9" fmla="*/ 12 h 32"/>
              <a:gd name="T10" fmla="*/ 4 w 56"/>
              <a:gd name="T11" fmla="*/ 12 h 32"/>
              <a:gd name="T12" fmla="*/ 8 w 56"/>
              <a:gd name="T13" fmla="*/ 15 h 32"/>
              <a:gd name="T14" fmla="*/ 12 w 56"/>
              <a:gd name="T15" fmla="*/ 15 h 32"/>
              <a:gd name="T16" fmla="*/ 15 w 56"/>
              <a:gd name="T17" fmla="*/ 12 h 32"/>
              <a:gd name="T18" fmla="*/ 27 w 56"/>
              <a:gd name="T19" fmla="*/ 12 h 32"/>
              <a:gd name="T20" fmla="*/ 27 w 56"/>
              <a:gd name="T21" fmla="*/ 8 h 32"/>
              <a:gd name="T22" fmla="*/ 20 w 56"/>
              <a:gd name="T23" fmla="*/ 4 h 32"/>
              <a:gd name="T24" fmla="*/ 23 w 56"/>
              <a:gd name="T25" fmla="*/ 0 h 32"/>
              <a:gd name="T26" fmla="*/ 15 w 56"/>
              <a:gd name="T27" fmla="*/ 0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32"/>
              <a:gd name="T44" fmla="*/ 56 w 56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32">
                <a:moveTo>
                  <a:pt x="32" y="0"/>
                </a:moveTo>
                <a:lnTo>
                  <a:pt x="32" y="8"/>
                </a:lnTo>
                <a:lnTo>
                  <a:pt x="16" y="8"/>
                </a:lnTo>
                <a:lnTo>
                  <a:pt x="8" y="16"/>
                </a:lnTo>
                <a:lnTo>
                  <a:pt x="0" y="24"/>
                </a:lnTo>
                <a:lnTo>
                  <a:pt x="8" y="24"/>
                </a:lnTo>
                <a:lnTo>
                  <a:pt x="16" y="32"/>
                </a:lnTo>
                <a:lnTo>
                  <a:pt x="24" y="32"/>
                </a:lnTo>
                <a:lnTo>
                  <a:pt x="32" y="24"/>
                </a:lnTo>
                <a:lnTo>
                  <a:pt x="56" y="24"/>
                </a:lnTo>
                <a:lnTo>
                  <a:pt x="56" y="16"/>
                </a:lnTo>
                <a:lnTo>
                  <a:pt x="40" y="8"/>
                </a:lnTo>
                <a:lnTo>
                  <a:pt x="48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5" name="Freeform 230"/>
          <p:cNvSpPr>
            <a:spLocks/>
          </p:cNvSpPr>
          <p:nvPr/>
        </p:nvSpPr>
        <p:spPr bwMode="auto">
          <a:xfrm>
            <a:off x="5648325" y="1797050"/>
            <a:ext cx="61913" cy="26988"/>
          </a:xfrm>
          <a:custGeom>
            <a:avLst/>
            <a:gdLst>
              <a:gd name="T0" fmla="*/ 27 w 56"/>
              <a:gd name="T1" fmla="*/ 0 h 24"/>
              <a:gd name="T2" fmla="*/ 20 w 56"/>
              <a:gd name="T3" fmla="*/ 4 h 24"/>
              <a:gd name="T4" fmla="*/ 23 w 56"/>
              <a:gd name="T5" fmla="*/ 8 h 24"/>
              <a:gd name="T6" fmla="*/ 20 w 56"/>
              <a:gd name="T7" fmla="*/ 12 h 24"/>
              <a:gd name="T8" fmla="*/ 4 w 56"/>
              <a:gd name="T9" fmla="*/ 8 h 24"/>
              <a:gd name="T10" fmla="*/ 0 w 56"/>
              <a:gd name="T11" fmla="*/ 8 h 24"/>
              <a:gd name="T12" fmla="*/ 0 w 56"/>
              <a:gd name="T13" fmla="*/ 4 h 24"/>
              <a:gd name="T14" fmla="*/ 4 w 56"/>
              <a:gd name="T15" fmla="*/ 4 h 24"/>
              <a:gd name="T16" fmla="*/ 4 w 56"/>
              <a:gd name="T17" fmla="*/ 0 h 24"/>
              <a:gd name="T18" fmla="*/ 20 w 56"/>
              <a:gd name="T19" fmla="*/ 0 h 24"/>
              <a:gd name="T20" fmla="*/ 23 w 56"/>
              <a:gd name="T21" fmla="*/ 0 h 24"/>
              <a:gd name="T22" fmla="*/ 27 w 56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"/>
              <a:gd name="T37" fmla="*/ 0 h 24"/>
              <a:gd name="T38" fmla="*/ 56 w 56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" h="24">
                <a:moveTo>
                  <a:pt x="56" y="0"/>
                </a:moveTo>
                <a:lnTo>
                  <a:pt x="40" y="8"/>
                </a:lnTo>
                <a:lnTo>
                  <a:pt x="48" y="16"/>
                </a:lnTo>
                <a:lnTo>
                  <a:pt x="40" y="24"/>
                </a:lnTo>
                <a:lnTo>
                  <a:pt x="8" y="16"/>
                </a:lnTo>
                <a:lnTo>
                  <a:pt x="0" y="16"/>
                </a:ln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6" name="Freeform 231"/>
          <p:cNvSpPr>
            <a:spLocks/>
          </p:cNvSpPr>
          <p:nvPr/>
        </p:nvSpPr>
        <p:spPr bwMode="auto">
          <a:xfrm>
            <a:off x="5584825" y="1752600"/>
            <a:ext cx="36513" cy="9525"/>
          </a:xfrm>
          <a:custGeom>
            <a:avLst/>
            <a:gdLst>
              <a:gd name="T0" fmla="*/ 9 w 32"/>
              <a:gd name="T1" fmla="*/ 0 h 8"/>
              <a:gd name="T2" fmla="*/ 17 w 32"/>
              <a:gd name="T3" fmla="*/ 0 h 8"/>
              <a:gd name="T4" fmla="*/ 9 w 32"/>
              <a:gd name="T5" fmla="*/ 5 h 8"/>
              <a:gd name="T6" fmla="*/ 0 w 32"/>
              <a:gd name="T7" fmla="*/ 5 h 8"/>
              <a:gd name="T8" fmla="*/ 0 w 32"/>
              <a:gd name="T9" fmla="*/ 0 h 8"/>
              <a:gd name="T10" fmla="*/ 9 w 32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8"/>
              <a:gd name="T20" fmla="*/ 32 w 32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8">
                <a:moveTo>
                  <a:pt x="16" y="0"/>
                </a:moveTo>
                <a:lnTo>
                  <a:pt x="32" y="0"/>
                </a:lnTo>
                <a:lnTo>
                  <a:pt x="16" y="8"/>
                </a:lnTo>
                <a:lnTo>
                  <a:pt x="0" y="8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7" name="Freeform 232"/>
          <p:cNvSpPr>
            <a:spLocks/>
          </p:cNvSpPr>
          <p:nvPr/>
        </p:nvSpPr>
        <p:spPr bwMode="auto">
          <a:xfrm>
            <a:off x="5557838" y="1762125"/>
            <a:ext cx="44450" cy="9525"/>
          </a:xfrm>
          <a:custGeom>
            <a:avLst/>
            <a:gdLst>
              <a:gd name="T0" fmla="*/ 8 w 40"/>
              <a:gd name="T1" fmla="*/ 0 h 8"/>
              <a:gd name="T2" fmla="*/ 15 w 40"/>
              <a:gd name="T3" fmla="*/ 0 h 8"/>
              <a:gd name="T4" fmla="*/ 20 w 40"/>
              <a:gd name="T5" fmla="*/ 0 h 8"/>
              <a:gd name="T6" fmla="*/ 20 w 40"/>
              <a:gd name="T7" fmla="*/ 5 h 8"/>
              <a:gd name="T8" fmla="*/ 12 w 40"/>
              <a:gd name="T9" fmla="*/ 5 h 8"/>
              <a:gd name="T10" fmla="*/ 0 w 40"/>
              <a:gd name="T11" fmla="*/ 5 h 8"/>
              <a:gd name="T12" fmla="*/ 4 w 40"/>
              <a:gd name="T13" fmla="*/ 5 h 8"/>
              <a:gd name="T14" fmla="*/ 8 w 40"/>
              <a:gd name="T15" fmla="*/ 5 h 8"/>
              <a:gd name="T16" fmla="*/ 8 w 40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8"/>
              <a:gd name="T29" fmla="*/ 40 w 4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8">
                <a:moveTo>
                  <a:pt x="16" y="0"/>
                </a:moveTo>
                <a:lnTo>
                  <a:pt x="32" y="0"/>
                </a:lnTo>
                <a:lnTo>
                  <a:pt x="40" y="0"/>
                </a:lnTo>
                <a:lnTo>
                  <a:pt x="40" y="8"/>
                </a:lnTo>
                <a:lnTo>
                  <a:pt x="24" y="8"/>
                </a:lnTo>
                <a:lnTo>
                  <a:pt x="0" y="8"/>
                </a:lnTo>
                <a:lnTo>
                  <a:pt x="8" y="8"/>
                </a:lnTo>
                <a:lnTo>
                  <a:pt x="16" y="8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8" name="Freeform 233"/>
          <p:cNvSpPr>
            <a:spLocks/>
          </p:cNvSpPr>
          <p:nvPr/>
        </p:nvSpPr>
        <p:spPr bwMode="auto">
          <a:xfrm>
            <a:off x="5576888" y="1779588"/>
            <a:ext cx="34925" cy="17462"/>
          </a:xfrm>
          <a:custGeom>
            <a:avLst/>
            <a:gdLst>
              <a:gd name="T0" fmla="*/ 0 w 32"/>
              <a:gd name="T1" fmla="*/ 0 h 16"/>
              <a:gd name="T2" fmla="*/ 8 w 32"/>
              <a:gd name="T3" fmla="*/ 0 h 16"/>
              <a:gd name="T4" fmla="*/ 12 w 32"/>
              <a:gd name="T5" fmla="*/ 4 h 16"/>
              <a:gd name="T6" fmla="*/ 15 w 32"/>
              <a:gd name="T7" fmla="*/ 4 h 16"/>
              <a:gd name="T8" fmla="*/ 15 w 32"/>
              <a:gd name="T9" fmla="*/ 8 h 16"/>
              <a:gd name="T10" fmla="*/ 12 w 32"/>
              <a:gd name="T11" fmla="*/ 8 h 16"/>
              <a:gd name="T12" fmla="*/ 4 w 32"/>
              <a:gd name="T13" fmla="*/ 4 h 16"/>
              <a:gd name="T14" fmla="*/ 0 w 32"/>
              <a:gd name="T15" fmla="*/ 0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16"/>
              <a:gd name="T26" fmla="*/ 32 w 32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16">
                <a:moveTo>
                  <a:pt x="0" y="0"/>
                </a:moveTo>
                <a:lnTo>
                  <a:pt x="16" y="0"/>
                </a:lnTo>
                <a:lnTo>
                  <a:pt x="24" y="8"/>
                </a:lnTo>
                <a:lnTo>
                  <a:pt x="32" y="8"/>
                </a:lnTo>
                <a:lnTo>
                  <a:pt x="32" y="16"/>
                </a:lnTo>
                <a:lnTo>
                  <a:pt x="24" y="1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9" name="Freeform 234"/>
          <p:cNvSpPr>
            <a:spLocks/>
          </p:cNvSpPr>
          <p:nvPr/>
        </p:nvSpPr>
        <p:spPr bwMode="auto">
          <a:xfrm>
            <a:off x="5530850" y="1779588"/>
            <a:ext cx="80963" cy="26987"/>
          </a:xfrm>
          <a:custGeom>
            <a:avLst/>
            <a:gdLst>
              <a:gd name="T0" fmla="*/ 4 w 72"/>
              <a:gd name="T1" fmla="*/ 0 h 24"/>
              <a:gd name="T2" fmla="*/ 12 w 72"/>
              <a:gd name="T3" fmla="*/ 4 h 24"/>
              <a:gd name="T4" fmla="*/ 16 w 72"/>
              <a:gd name="T5" fmla="*/ 4 h 24"/>
              <a:gd name="T6" fmla="*/ 20 w 72"/>
              <a:gd name="T7" fmla="*/ 4 h 24"/>
              <a:gd name="T8" fmla="*/ 28 w 72"/>
              <a:gd name="T9" fmla="*/ 8 h 24"/>
              <a:gd name="T10" fmla="*/ 36 w 72"/>
              <a:gd name="T11" fmla="*/ 8 h 24"/>
              <a:gd name="T12" fmla="*/ 32 w 72"/>
              <a:gd name="T13" fmla="*/ 12 h 24"/>
              <a:gd name="T14" fmla="*/ 28 w 72"/>
              <a:gd name="T15" fmla="*/ 12 h 24"/>
              <a:gd name="T16" fmla="*/ 24 w 72"/>
              <a:gd name="T17" fmla="*/ 8 h 24"/>
              <a:gd name="T18" fmla="*/ 16 w 72"/>
              <a:gd name="T19" fmla="*/ 8 h 24"/>
              <a:gd name="T20" fmla="*/ 12 w 72"/>
              <a:gd name="T21" fmla="*/ 8 h 24"/>
              <a:gd name="T22" fmla="*/ 12 w 72"/>
              <a:gd name="T23" fmla="*/ 4 h 24"/>
              <a:gd name="T24" fmla="*/ 4 w 72"/>
              <a:gd name="T25" fmla="*/ 4 h 24"/>
              <a:gd name="T26" fmla="*/ 0 w 72"/>
              <a:gd name="T27" fmla="*/ 0 h 24"/>
              <a:gd name="T28" fmla="*/ 4 w 72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"/>
              <a:gd name="T46" fmla="*/ 0 h 24"/>
              <a:gd name="T47" fmla="*/ 72 w 7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" h="24">
                <a:moveTo>
                  <a:pt x="8" y="0"/>
                </a:moveTo>
                <a:lnTo>
                  <a:pt x="24" y="8"/>
                </a:lnTo>
                <a:lnTo>
                  <a:pt x="32" y="8"/>
                </a:lnTo>
                <a:lnTo>
                  <a:pt x="40" y="8"/>
                </a:lnTo>
                <a:lnTo>
                  <a:pt x="56" y="16"/>
                </a:lnTo>
                <a:lnTo>
                  <a:pt x="72" y="16"/>
                </a:lnTo>
                <a:lnTo>
                  <a:pt x="64" y="24"/>
                </a:lnTo>
                <a:lnTo>
                  <a:pt x="56" y="24"/>
                </a:lnTo>
                <a:lnTo>
                  <a:pt x="48" y="16"/>
                </a:lnTo>
                <a:lnTo>
                  <a:pt x="32" y="16"/>
                </a:lnTo>
                <a:lnTo>
                  <a:pt x="24" y="16"/>
                </a:lnTo>
                <a:lnTo>
                  <a:pt x="24" y="8"/>
                </a:lnTo>
                <a:lnTo>
                  <a:pt x="8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0" name="Freeform 235"/>
          <p:cNvSpPr>
            <a:spLocks/>
          </p:cNvSpPr>
          <p:nvPr/>
        </p:nvSpPr>
        <p:spPr bwMode="auto">
          <a:xfrm>
            <a:off x="5522913" y="1789113"/>
            <a:ext cx="26987" cy="7937"/>
          </a:xfrm>
          <a:custGeom>
            <a:avLst/>
            <a:gdLst>
              <a:gd name="T0" fmla="*/ 12 w 24"/>
              <a:gd name="T1" fmla="*/ 3 h 8"/>
              <a:gd name="T2" fmla="*/ 8 w 24"/>
              <a:gd name="T3" fmla="*/ 3 h 8"/>
              <a:gd name="T4" fmla="*/ 4 w 24"/>
              <a:gd name="T5" fmla="*/ 3 h 8"/>
              <a:gd name="T6" fmla="*/ 0 w 24"/>
              <a:gd name="T7" fmla="*/ 0 h 8"/>
              <a:gd name="T8" fmla="*/ 8 w 24"/>
              <a:gd name="T9" fmla="*/ 0 h 8"/>
              <a:gd name="T10" fmla="*/ 12 w 24"/>
              <a:gd name="T11" fmla="*/ 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8"/>
              <a:gd name="T20" fmla="*/ 24 w 2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8">
                <a:moveTo>
                  <a:pt x="24" y="8"/>
                </a:move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16" y="0"/>
                </a:lnTo>
                <a:lnTo>
                  <a:pt x="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1" name="Freeform 236"/>
          <p:cNvSpPr>
            <a:spLocks/>
          </p:cNvSpPr>
          <p:nvPr/>
        </p:nvSpPr>
        <p:spPr bwMode="auto">
          <a:xfrm>
            <a:off x="5602288" y="1816100"/>
            <a:ext cx="36512" cy="26988"/>
          </a:xfrm>
          <a:custGeom>
            <a:avLst/>
            <a:gdLst>
              <a:gd name="T0" fmla="*/ 4 w 32"/>
              <a:gd name="T1" fmla="*/ 0 h 24"/>
              <a:gd name="T2" fmla="*/ 0 w 32"/>
              <a:gd name="T3" fmla="*/ 0 h 24"/>
              <a:gd name="T4" fmla="*/ 0 w 32"/>
              <a:gd name="T5" fmla="*/ 4 h 24"/>
              <a:gd name="T6" fmla="*/ 0 w 32"/>
              <a:gd name="T7" fmla="*/ 8 h 24"/>
              <a:gd name="T8" fmla="*/ 4 w 32"/>
              <a:gd name="T9" fmla="*/ 12 h 24"/>
              <a:gd name="T10" fmla="*/ 4 w 32"/>
              <a:gd name="T11" fmla="*/ 8 h 24"/>
              <a:gd name="T12" fmla="*/ 12 w 32"/>
              <a:gd name="T13" fmla="*/ 4 h 24"/>
              <a:gd name="T14" fmla="*/ 17 w 32"/>
              <a:gd name="T15" fmla="*/ 4 h 24"/>
              <a:gd name="T16" fmla="*/ 12 w 32"/>
              <a:gd name="T17" fmla="*/ 4 h 24"/>
              <a:gd name="T18" fmla="*/ 4 w 32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4"/>
              <a:gd name="T32" fmla="*/ 32 w 32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4">
                <a:moveTo>
                  <a:pt x="8" y="0"/>
                </a:move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8" y="24"/>
                </a:lnTo>
                <a:lnTo>
                  <a:pt x="8" y="16"/>
                </a:lnTo>
                <a:lnTo>
                  <a:pt x="24" y="8"/>
                </a:lnTo>
                <a:lnTo>
                  <a:pt x="32" y="8"/>
                </a:lnTo>
                <a:lnTo>
                  <a:pt x="24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2" name="Freeform 237"/>
          <p:cNvSpPr>
            <a:spLocks/>
          </p:cNvSpPr>
          <p:nvPr/>
        </p:nvSpPr>
        <p:spPr bwMode="auto">
          <a:xfrm>
            <a:off x="5629275" y="1843088"/>
            <a:ext cx="26988" cy="7937"/>
          </a:xfrm>
          <a:custGeom>
            <a:avLst/>
            <a:gdLst>
              <a:gd name="T0" fmla="*/ 8 w 24"/>
              <a:gd name="T1" fmla="*/ 0 h 8"/>
              <a:gd name="T2" fmla="*/ 0 w 24"/>
              <a:gd name="T3" fmla="*/ 0 h 8"/>
              <a:gd name="T4" fmla="*/ 4 w 24"/>
              <a:gd name="T5" fmla="*/ 3 h 8"/>
              <a:gd name="T6" fmla="*/ 8 w 24"/>
              <a:gd name="T7" fmla="*/ 3 h 8"/>
              <a:gd name="T8" fmla="*/ 12 w 24"/>
              <a:gd name="T9" fmla="*/ 3 h 8"/>
              <a:gd name="T10" fmla="*/ 12 w 24"/>
              <a:gd name="T11" fmla="*/ 0 h 8"/>
              <a:gd name="T12" fmla="*/ 8 w 24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16" y="0"/>
                </a:moveTo>
                <a:lnTo>
                  <a:pt x="0" y="0"/>
                </a:lnTo>
                <a:lnTo>
                  <a:pt x="8" y="8"/>
                </a:lnTo>
                <a:lnTo>
                  <a:pt x="16" y="8"/>
                </a:lnTo>
                <a:lnTo>
                  <a:pt x="24" y="8"/>
                </a:lnTo>
                <a:lnTo>
                  <a:pt x="24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3" name="Freeform 238"/>
          <p:cNvSpPr>
            <a:spLocks/>
          </p:cNvSpPr>
          <p:nvPr/>
        </p:nvSpPr>
        <p:spPr bwMode="auto">
          <a:xfrm>
            <a:off x="5567363" y="1824038"/>
            <a:ext cx="17462" cy="19050"/>
          </a:xfrm>
          <a:custGeom>
            <a:avLst/>
            <a:gdLst>
              <a:gd name="T0" fmla="*/ 8 w 16"/>
              <a:gd name="T1" fmla="*/ 0 h 16"/>
              <a:gd name="T2" fmla="*/ 8 w 16"/>
              <a:gd name="T3" fmla="*/ 5 h 16"/>
              <a:gd name="T4" fmla="*/ 0 w 16"/>
              <a:gd name="T5" fmla="*/ 9 h 16"/>
              <a:gd name="T6" fmla="*/ 0 w 16"/>
              <a:gd name="T7" fmla="*/ 5 h 16"/>
              <a:gd name="T8" fmla="*/ 0 w 16"/>
              <a:gd name="T9" fmla="*/ 0 h 16"/>
              <a:gd name="T10" fmla="*/ 8 w 16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16" y="0"/>
                </a:moveTo>
                <a:lnTo>
                  <a:pt x="16" y="8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4" name="Freeform 239"/>
          <p:cNvSpPr>
            <a:spLocks/>
          </p:cNvSpPr>
          <p:nvPr/>
        </p:nvSpPr>
        <p:spPr bwMode="auto">
          <a:xfrm>
            <a:off x="5478463" y="1824038"/>
            <a:ext cx="34925" cy="9525"/>
          </a:xfrm>
          <a:custGeom>
            <a:avLst/>
            <a:gdLst>
              <a:gd name="T0" fmla="*/ 8 w 32"/>
              <a:gd name="T1" fmla="*/ 0 h 8"/>
              <a:gd name="T2" fmla="*/ 12 w 32"/>
              <a:gd name="T3" fmla="*/ 0 h 8"/>
              <a:gd name="T4" fmla="*/ 15 w 32"/>
              <a:gd name="T5" fmla="*/ 0 h 8"/>
              <a:gd name="T6" fmla="*/ 15 w 32"/>
              <a:gd name="T7" fmla="*/ 5 h 8"/>
              <a:gd name="T8" fmla="*/ 8 w 32"/>
              <a:gd name="T9" fmla="*/ 5 h 8"/>
              <a:gd name="T10" fmla="*/ 0 w 32"/>
              <a:gd name="T11" fmla="*/ 5 h 8"/>
              <a:gd name="T12" fmla="*/ 8 w 32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8"/>
              <a:gd name="T23" fmla="*/ 32 w 32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8">
                <a:moveTo>
                  <a:pt x="16" y="0"/>
                </a:moveTo>
                <a:lnTo>
                  <a:pt x="24" y="0"/>
                </a:lnTo>
                <a:lnTo>
                  <a:pt x="32" y="0"/>
                </a:lnTo>
                <a:lnTo>
                  <a:pt x="32" y="8"/>
                </a:lnTo>
                <a:lnTo>
                  <a:pt x="16" y="8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5" name="Freeform 240"/>
          <p:cNvSpPr>
            <a:spLocks/>
          </p:cNvSpPr>
          <p:nvPr/>
        </p:nvSpPr>
        <p:spPr bwMode="auto">
          <a:xfrm>
            <a:off x="5353050" y="1789113"/>
            <a:ext cx="106363" cy="61912"/>
          </a:xfrm>
          <a:custGeom>
            <a:avLst/>
            <a:gdLst>
              <a:gd name="T0" fmla="*/ 43 w 96"/>
              <a:gd name="T1" fmla="*/ 0 h 56"/>
              <a:gd name="T2" fmla="*/ 39 w 96"/>
              <a:gd name="T3" fmla="*/ 4 h 56"/>
              <a:gd name="T4" fmla="*/ 47 w 96"/>
              <a:gd name="T5" fmla="*/ 4 h 56"/>
              <a:gd name="T6" fmla="*/ 47 w 96"/>
              <a:gd name="T7" fmla="*/ 8 h 56"/>
              <a:gd name="T8" fmla="*/ 47 w 96"/>
              <a:gd name="T9" fmla="*/ 12 h 56"/>
              <a:gd name="T10" fmla="*/ 39 w 96"/>
              <a:gd name="T11" fmla="*/ 12 h 56"/>
              <a:gd name="T12" fmla="*/ 35 w 96"/>
              <a:gd name="T13" fmla="*/ 12 h 56"/>
              <a:gd name="T14" fmla="*/ 39 w 96"/>
              <a:gd name="T15" fmla="*/ 15 h 56"/>
              <a:gd name="T16" fmla="*/ 35 w 96"/>
              <a:gd name="T17" fmla="*/ 15 h 56"/>
              <a:gd name="T18" fmla="*/ 24 w 96"/>
              <a:gd name="T19" fmla="*/ 15 h 56"/>
              <a:gd name="T20" fmla="*/ 24 w 96"/>
              <a:gd name="T21" fmla="*/ 20 h 56"/>
              <a:gd name="T22" fmla="*/ 20 w 96"/>
              <a:gd name="T23" fmla="*/ 20 h 56"/>
              <a:gd name="T24" fmla="*/ 12 w 96"/>
              <a:gd name="T25" fmla="*/ 27 h 56"/>
              <a:gd name="T26" fmla="*/ 8 w 96"/>
              <a:gd name="T27" fmla="*/ 23 h 56"/>
              <a:gd name="T28" fmla="*/ 12 w 96"/>
              <a:gd name="T29" fmla="*/ 23 h 56"/>
              <a:gd name="T30" fmla="*/ 12 w 96"/>
              <a:gd name="T31" fmla="*/ 20 h 56"/>
              <a:gd name="T32" fmla="*/ 4 w 96"/>
              <a:gd name="T33" fmla="*/ 20 h 56"/>
              <a:gd name="T34" fmla="*/ 0 w 96"/>
              <a:gd name="T35" fmla="*/ 20 h 56"/>
              <a:gd name="T36" fmla="*/ 4 w 96"/>
              <a:gd name="T37" fmla="*/ 15 h 56"/>
              <a:gd name="T38" fmla="*/ 8 w 96"/>
              <a:gd name="T39" fmla="*/ 15 h 56"/>
              <a:gd name="T40" fmla="*/ 0 w 96"/>
              <a:gd name="T41" fmla="*/ 8 h 56"/>
              <a:gd name="T42" fmla="*/ 24 w 96"/>
              <a:gd name="T43" fmla="*/ 8 h 56"/>
              <a:gd name="T44" fmla="*/ 27 w 96"/>
              <a:gd name="T45" fmla="*/ 4 h 56"/>
              <a:gd name="T46" fmla="*/ 31 w 96"/>
              <a:gd name="T47" fmla="*/ 4 h 56"/>
              <a:gd name="T48" fmla="*/ 35 w 96"/>
              <a:gd name="T49" fmla="*/ 4 h 56"/>
              <a:gd name="T50" fmla="*/ 31 w 96"/>
              <a:gd name="T51" fmla="*/ 0 h 56"/>
              <a:gd name="T52" fmla="*/ 43 w 96"/>
              <a:gd name="T53" fmla="*/ 0 h 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6"/>
              <a:gd name="T82" fmla="*/ 0 h 56"/>
              <a:gd name="T83" fmla="*/ 96 w 96"/>
              <a:gd name="T84" fmla="*/ 56 h 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6" h="56">
                <a:moveTo>
                  <a:pt x="88" y="0"/>
                </a:moveTo>
                <a:lnTo>
                  <a:pt x="80" y="8"/>
                </a:lnTo>
                <a:lnTo>
                  <a:pt x="96" y="8"/>
                </a:lnTo>
                <a:lnTo>
                  <a:pt x="96" y="16"/>
                </a:lnTo>
                <a:lnTo>
                  <a:pt x="96" y="24"/>
                </a:lnTo>
                <a:lnTo>
                  <a:pt x="80" y="24"/>
                </a:lnTo>
                <a:lnTo>
                  <a:pt x="72" y="24"/>
                </a:lnTo>
                <a:lnTo>
                  <a:pt x="80" y="32"/>
                </a:lnTo>
                <a:lnTo>
                  <a:pt x="72" y="32"/>
                </a:lnTo>
                <a:lnTo>
                  <a:pt x="48" y="32"/>
                </a:lnTo>
                <a:lnTo>
                  <a:pt x="48" y="40"/>
                </a:lnTo>
                <a:lnTo>
                  <a:pt x="40" y="40"/>
                </a:lnTo>
                <a:lnTo>
                  <a:pt x="24" y="56"/>
                </a:lnTo>
                <a:lnTo>
                  <a:pt x="16" y="48"/>
                </a:lnTo>
                <a:lnTo>
                  <a:pt x="24" y="48"/>
                </a:lnTo>
                <a:lnTo>
                  <a:pt x="24" y="40"/>
                </a:lnTo>
                <a:lnTo>
                  <a:pt x="8" y="40"/>
                </a:lnTo>
                <a:lnTo>
                  <a:pt x="0" y="40"/>
                </a:lnTo>
                <a:lnTo>
                  <a:pt x="8" y="32"/>
                </a:lnTo>
                <a:lnTo>
                  <a:pt x="16" y="32"/>
                </a:lnTo>
                <a:lnTo>
                  <a:pt x="0" y="16"/>
                </a:lnTo>
                <a:lnTo>
                  <a:pt x="48" y="16"/>
                </a:lnTo>
                <a:lnTo>
                  <a:pt x="56" y="8"/>
                </a:lnTo>
                <a:lnTo>
                  <a:pt x="64" y="8"/>
                </a:lnTo>
                <a:lnTo>
                  <a:pt x="72" y="8"/>
                </a:lnTo>
                <a:lnTo>
                  <a:pt x="64" y="0"/>
                </a:lnTo>
                <a:lnTo>
                  <a:pt x="8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6" name="Freeform 241"/>
          <p:cNvSpPr>
            <a:spLocks/>
          </p:cNvSpPr>
          <p:nvPr/>
        </p:nvSpPr>
        <p:spPr bwMode="auto">
          <a:xfrm>
            <a:off x="5299075" y="1789113"/>
            <a:ext cx="107950" cy="26987"/>
          </a:xfrm>
          <a:custGeom>
            <a:avLst/>
            <a:gdLst>
              <a:gd name="T0" fmla="*/ 48 w 96"/>
              <a:gd name="T1" fmla="*/ 4 h 24"/>
              <a:gd name="T2" fmla="*/ 44 w 96"/>
              <a:gd name="T3" fmla="*/ 4 h 24"/>
              <a:gd name="T4" fmla="*/ 36 w 96"/>
              <a:gd name="T5" fmla="*/ 0 h 24"/>
              <a:gd name="T6" fmla="*/ 20 w 96"/>
              <a:gd name="T7" fmla="*/ 0 h 24"/>
              <a:gd name="T8" fmla="*/ 16 w 96"/>
              <a:gd name="T9" fmla="*/ 4 h 24"/>
              <a:gd name="T10" fmla="*/ 0 w 96"/>
              <a:gd name="T11" fmla="*/ 4 h 24"/>
              <a:gd name="T12" fmla="*/ 0 w 96"/>
              <a:gd name="T13" fmla="*/ 8 h 24"/>
              <a:gd name="T14" fmla="*/ 0 w 96"/>
              <a:gd name="T15" fmla="*/ 12 h 24"/>
              <a:gd name="T16" fmla="*/ 4 w 96"/>
              <a:gd name="T17" fmla="*/ 12 h 24"/>
              <a:gd name="T18" fmla="*/ 12 w 96"/>
              <a:gd name="T19" fmla="*/ 12 h 24"/>
              <a:gd name="T20" fmla="*/ 16 w 96"/>
              <a:gd name="T21" fmla="*/ 12 h 24"/>
              <a:gd name="T22" fmla="*/ 20 w 96"/>
              <a:gd name="T23" fmla="*/ 12 h 24"/>
              <a:gd name="T24" fmla="*/ 16 w 96"/>
              <a:gd name="T25" fmla="*/ 12 h 24"/>
              <a:gd name="T26" fmla="*/ 16 w 96"/>
              <a:gd name="T27" fmla="*/ 8 h 24"/>
              <a:gd name="T28" fmla="*/ 24 w 96"/>
              <a:gd name="T29" fmla="*/ 4 h 24"/>
              <a:gd name="T30" fmla="*/ 36 w 96"/>
              <a:gd name="T31" fmla="*/ 4 h 24"/>
              <a:gd name="T32" fmla="*/ 40 w 96"/>
              <a:gd name="T33" fmla="*/ 8 h 24"/>
              <a:gd name="T34" fmla="*/ 48 w 96"/>
              <a:gd name="T35" fmla="*/ 4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24"/>
              <a:gd name="T56" fmla="*/ 96 w 96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24">
                <a:moveTo>
                  <a:pt x="96" y="8"/>
                </a:moveTo>
                <a:lnTo>
                  <a:pt x="88" y="8"/>
                </a:lnTo>
                <a:lnTo>
                  <a:pt x="72" y="0"/>
                </a:lnTo>
                <a:lnTo>
                  <a:pt x="40" y="0"/>
                </a:lnTo>
                <a:lnTo>
                  <a:pt x="32" y="8"/>
                </a:lnTo>
                <a:lnTo>
                  <a:pt x="0" y="8"/>
                </a:lnTo>
                <a:lnTo>
                  <a:pt x="0" y="16"/>
                </a:lnTo>
                <a:lnTo>
                  <a:pt x="0" y="24"/>
                </a:lnTo>
                <a:lnTo>
                  <a:pt x="8" y="24"/>
                </a:lnTo>
                <a:lnTo>
                  <a:pt x="24" y="24"/>
                </a:lnTo>
                <a:lnTo>
                  <a:pt x="32" y="24"/>
                </a:lnTo>
                <a:lnTo>
                  <a:pt x="40" y="24"/>
                </a:lnTo>
                <a:lnTo>
                  <a:pt x="32" y="24"/>
                </a:lnTo>
                <a:lnTo>
                  <a:pt x="32" y="16"/>
                </a:lnTo>
                <a:lnTo>
                  <a:pt x="48" y="8"/>
                </a:lnTo>
                <a:lnTo>
                  <a:pt x="72" y="8"/>
                </a:lnTo>
                <a:lnTo>
                  <a:pt x="80" y="16"/>
                </a:lnTo>
                <a:lnTo>
                  <a:pt x="9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7" name="Freeform 242"/>
          <p:cNvSpPr>
            <a:spLocks/>
          </p:cNvSpPr>
          <p:nvPr/>
        </p:nvSpPr>
        <p:spPr bwMode="auto">
          <a:xfrm>
            <a:off x="5513388" y="1993900"/>
            <a:ext cx="357187" cy="169863"/>
          </a:xfrm>
          <a:custGeom>
            <a:avLst/>
            <a:gdLst>
              <a:gd name="T0" fmla="*/ 154 w 320"/>
              <a:gd name="T1" fmla="*/ 4 h 152"/>
              <a:gd name="T2" fmla="*/ 154 w 320"/>
              <a:gd name="T3" fmla="*/ 12 h 152"/>
              <a:gd name="T4" fmla="*/ 143 w 320"/>
              <a:gd name="T5" fmla="*/ 16 h 152"/>
              <a:gd name="T6" fmla="*/ 119 w 320"/>
              <a:gd name="T7" fmla="*/ 24 h 152"/>
              <a:gd name="T8" fmla="*/ 103 w 320"/>
              <a:gd name="T9" fmla="*/ 24 h 152"/>
              <a:gd name="T10" fmla="*/ 91 w 320"/>
              <a:gd name="T11" fmla="*/ 27 h 152"/>
              <a:gd name="T12" fmla="*/ 83 w 320"/>
              <a:gd name="T13" fmla="*/ 36 h 152"/>
              <a:gd name="T14" fmla="*/ 71 w 320"/>
              <a:gd name="T15" fmla="*/ 44 h 152"/>
              <a:gd name="T16" fmla="*/ 63 w 320"/>
              <a:gd name="T17" fmla="*/ 48 h 152"/>
              <a:gd name="T18" fmla="*/ 56 w 320"/>
              <a:gd name="T19" fmla="*/ 51 h 152"/>
              <a:gd name="T20" fmla="*/ 51 w 320"/>
              <a:gd name="T21" fmla="*/ 56 h 152"/>
              <a:gd name="T22" fmla="*/ 44 w 320"/>
              <a:gd name="T23" fmla="*/ 59 h 152"/>
              <a:gd name="T24" fmla="*/ 32 w 320"/>
              <a:gd name="T25" fmla="*/ 75 h 152"/>
              <a:gd name="T26" fmla="*/ 20 w 320"/>
              <a:gd name="T27" fmla="*/ 71 h 152"/>
              <a:gd name="T28" fmla="*/ 8 w 320"/>
              <a:gd name="T29" fmla="*/ 71 h 152"/>
              <a:gd name="T30" fmla="*/ 20 w 320"/>
              <a:gd name="T31" fmla="*/ 68 h 152"/>
              <a:gd name="T32" fmla="*/ 8 w 320"/>
              <a:gd name="T33" fmla="*/ 68 h 152"/>
              <a:gd name="T34" fmla="*/ 4 w 320"/>
              <a:gd name="T35" fmla="*/ 63 h 152"/>
              <a:gd name="T36" fmla="*/ 12 w 320"/>
              <a:gd name="T37" fmla="*/ 59 h 152"/>
              <a:gd name="T38" fmla="*/ 20 w 320"/>
              <a:gd name="T39" fmla="*/ 59 h 152"/>
              <a:gd name="T40" fmla="*/ 20 w 320"/>
              <a:gd name="T41" fmla="*/ 51 h 152"/>
              <a:gd name="T42" fmla="*/ 24 w 320"/>
              <a:gd name="T43" fmla="*/ 48 h 152"/>
              <a:gd name="T44" fmla="*/ 27 w 320"/>
              <a:gd name="T45" fmla="*/ 44 h 152"/>
              <a:gd name="T46" fmla="*/ 20 w 320"/>
              <a:gd name="T47" fmla="*/ 36 h 152"/>
              <a:gd name="T48" fmla="*/ 27 w 320"/>
              <a:gd name="T49" fmla="*/ 36 h 152"/>
              <a:gd name="T50" fmla="*/ 44 w 320"/>
              <a:gd name="T51" fmla="*/ 32 h 152"/>
              <a:gd name="T52" fmla="*/ 51 w 320"/>
              <a:gd name="T53" fmla="*/ 24 h 152"/>
              <a:gd name="T54" fmla="*/ 68 w 320"/>
              <a:gd name="T55" fmla="*/ 20 h 152"/>
              <a:gd name="T56" fmla="*/ 79 w 320"/>
              <a:gd name="T57" fmla="*/ 20 h 152"/>
              <a:gd name="T58" fmla="*/ 87 w 320"/>
              <a:gd name="T59" fmla="*/ 16 h 152"/>
              <a:gd name="T60" fmla="*/ 127 w 320"/>
              <a:gd name="T61" fmla="*/ 8 h 152"/>
              <a:gd name="T62" fmla="*/ 134 w 320"/>
              <a:gd name="T63" fmla="*/ 4 h 1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0"/>
              <a:gd name="T97" fmla="*/ 0 h 152"/>
              <a:gd name="T98" fmla="*/ 320 w 320"/>
              <a:gd name="T99" fmla="*/ 152 h 1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0" h="152">
                <a:moveTo>
                  <a:pt x="288" y="0"/>
                </a:moveTo>
                <a:lnTo>
                  <a:pt x="312" y="8"/>
                </a:lnTo>
                <a:lnTo>
                  <a:pt x="320" y="16"/>
                </a:lnTo>
                <a:lnTo>
                  <a:pt x="312" y="24"/>
                </a:lnTo>
                <a:lnTo>
                  <a:pt x="312" y="32"/>
                </a:lnTo>
                <a:lnTo>
                  <a:pt x="288" y="32"/>
                </a:lnTo>
                <a:lnTo>
                  <a:pt x="264" y="40"/>
                </a:lnTo>
                <a:lnTo>
                  <a:pt x="240" y="48"/>
                </a:lnTo>
                <a:lnTo>
                  <a:pt x="224" y="48"/>
                </a:lnTo>
                <a:lnTo>
                  <a:pt x="208" y="48"/>
                </a:lnTo>
                <a:lnTo>
                  <a:pt x="200" y="56"/>
                </a:lnTo>
                <a:lnTo>
                  <a:pt x="184" y="56"/>
                </a:lnTo>
                <a:lnTo>
                  <a:pt x="176" y="64"/>
                </a:lnTo>
                <a:lnTo>
                  <a:pt x="168" y="72"/>
                </a:lnTo>
                <a:lnTo>
                  <a:pt x="144" y="80"/>
                </a:lnTo>
                <a:lnTo>
                  <a:pt x="144" y="88"/>
                </a:lnTo>
                <a:lnTo>
                  <a:pt x="136" y="88"/>
                </a:lnTo>
                <a:lnTo>
                  <a:pt x="128" y="96"/>
                </a:lnTo>
                <a:lnTo>
                  <a:pt x="112" y="96"/>
                </a:lnTo>
                <a:lnTo>
                  <a:pt x="112" y="104"/>
                </a:lnTo>
                <a:lnTo>
                  <a:pt x="104" y="104"/>
                </a:lnTo>
                <a:lnTo>
                  <a:pt x="104" y="112"/>
                </a:lnTo>
                <a:lnTo>
                  <a:pt x="96" y="120"/>
                </a:lnTo>
                <a:lnTo>
                  <a:pt x="88" y="120"/>
                </a:lnTo>
                <a:lnTo>
                  <a:pt x="80" y="128"/>
                </a:lnTo>
                <a:lnTo>
                  <a:pt x="64" y="152"/>
                </a:lnTo>
                <a:lnTo>
                  <a:pt x="48" y="152"/>
                </a:lnTo>
                <a:lnTo>
                  <a:pt x="40" y="144"/>
                </a:lnTo>
                <a:lnTo>
                  <a:pt x="16" y="152"/>
                </a:lnTo>
                <a:lnTo>
                  <a:pt x="16" y="144"/>
                </a:lnTo>
                <a:lnTo>
                  <a:pt x="24" y="136"/>
                </a:lnTo>
                <a:lnTo>
                  <a:pt x="40" y="136"/>
                </a:lnTo>
                <a:lnTo>
                  <a:pt x="32" y="136"/>
                </a:lnTo>
                <a:lnTo>
                  <a:pt x="16" y="136"/>
                </a:lnTo>
                <a:lnTo>
                  <a:pt x="0" y="128"/>
                </a:lnTo>
                <a:lnTo>
                  <a:pt x="8" y="128"/>
                </a:lnTo>
                <a:lnTo>
                  <a:pt x="16" y="128"/>
                </a:lnTo>
                <a:lnTo>
                  <a:pt x="24" y="120"/>
                </a:lnTo>
                <a:lnTo>
                  <a:pt x="24" y="112"/>
                </a:lnTo>
                <a:lnTo>
                  <a:pt x="40" y="120"/>
                </a:lnTo>
                <a:lnTo>
                  <a:pt x="48" y="112"/>
                </a:lnTo>
                <a:lnTo>
                  <a:pt x="40" y="104"/>
                </a:lnTo>
                <a:lnTo>
                  <a:pt x="56" y="96"/>
                </a:lnTo>
                <a:lnTo>
                  <a:pt x="48" y="96"/>
                </a:lnTo>
                <a:lnTo>
                  <a:pt x="48" y="88"/>
                </a:lnTo>
                <a:lnTo>
                  <a:pt x="56" y="88"/>
                </a:lnTo>
                <a:lnTo>
                  <a:pt x="48" y="80"/>
                </a:lnTo>
                <a:lnTo>
                  <a:pt x="40" y="72"/>
                </a:lnTo>
                <a:lnTo>
                  <a:pt x="48" y="72"/>
                </a:lnTo>
                <a:lnTo>
                  <a:pt x="56" y="72"/>
                </a:lnTo>
                <a:lnTo>
                  <a:pt x="72" y="64"/>
                </a:lnTo>
                <a:lnTo>
                  <a:pt x="88" y="64"/>
                </a:lnTo>
                <a:lnTo>
                  <a:pt x="96" y="48"/>
                </a:lnTo>
                <a:lnTo>
                  <a:pt x="104" y="48"/>
                </a:lnTo>
                <a:lnTo>
                  <a:pt x="120" y="48"/>
                </a:lnTo>
                <a:lnTo>
                  <a:pt x="136" y="40"/>
                </a:lnTo>
                <a:lnTo>
                  <a:pt x="144" y="40"/>
                </a:lnTo>
                <a:lnTo>
                  <a:pt x="160" y="40"/>
                </a:lnTo>
                <a:lnTo>
                  <a:pt x="152" y="32"/>
                </a:lnTo>
                <a:lnTo>
                  <a:pt x="176" y="32"/>
                </a:lnTo>
                <a:lnTo>
                  <a:pt x="200" y="24"/>
                </a:lnTo>
                <a:lnTo>
                  <a:pt x="256" y="16"/>
                </a:lnTo>
                <a:lnTo>
                  <a:pt x="256" y="8"/>
                </a:lnTo>
                <a:lnTo>
                  <a:pt x="272" y="8"/>
                </a:lnTo>
                <a:lnTo>
                  <a:pt x="28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8" name="Freeform 243"/>
          <p:cNvSpPr>
            <a:spLocks/>
          </p:cNvSpPr>
          <p:nvPr/>
        </p:nvSpPr>
        <p:spPr bwMode="auto">
          <a:xfrm>
            <a:off x="5468938" y="2163763"/>
            <a:ext cx="133350" cy="125412"/>
          </a:xfrm>
          <a:custGeom>
            <a:avLst/>
            <a:gdLst>
              <a:gd name="T0" fmla="*/ 47 w 120"/>
              <a:gd name="T1" fmla="*/ 4 h 112"/>
              <a:gd name="T2" fmla="*/ 39 w 120"/>
              <a:gd name="T3" fmla="*/ 0 h 112"/>
              <a:gd name="T4" fmla="*/ 20 w 120"/>
              <a:gd name="T5" fmla="*/ 0 h 112"/>
              <a:gd name="T6" fmla="*/ 15 w 120"/>
              <a:gd name="T7" fmla="*/ 8 h 112"/>
              <a:gd name="T8" fmla="*/ 12 w 120"/>
              <a:gd name="T9" fmla="*/ 8 h 112"/>
              <a:gd name="T10" fmla="*/ 8 w 120"/>
              <a:gd name="T11" fmla="*/ 12 h 112"/>
              <a:gd name="T12" fmla="*/ 12 w 120"/>
              <a:gd name="T13" fmla="*/ 16 h 112"/>
              <a:gd name="T14" fmla="*/ 12 w 120"/>
              <a:gd name="T15" fmla="*/ 20 h 112"/>
              <a:gd name="T16" fmla="*/ 8 w 120"/>
              <a:gd name="T17" fmla="*/ 24 h 112"/>
              <a:gd name="T18" fmla="*/ 0 w 120"/>
              <a:gd name="T19" fmla="*/ 24 h 112"/>
              <a:gd name="T20" fmla="*/ 0 w 120"/>
              <a:gd name="T21" fmla="*/ 32 h 112"/>
              <a:gd name="T22" fmla="*/ 0 w 120"/>
              <a:gd name="T23" fmla="*/ 36 h 112"/>
              <a:gd name="T24" fmla="*/ 4 w 120"/>
              <a:gd name="T25" fmla="*/ 40 h 112"/>
              <a:gd name="T26" fmla="*/ 8 w 120"/>
              <a:gd name="T27" fmla="*/ 36 h 112"/>
              <a:gd name="T28" fmla="*/ 12 w 120"/>
              <a:gd name="T29" fmla="*/ 40 h 112"/>
              <a:gd name="T30" fmla="*/ 15 w 120"/>
              <a:gd name="T31" fmla="*/ 40 h 112"/>
              <a:gd name="T32" fmla="*/ 24 w 120"/>
              <a:gd name="T33" fmla="*/ 40 h 112"/>
              <a:gd name="T34" fmla="*/ 20 w 120"/>
              <a:gd name="T35" fmla="*/ 48 h 112"/>
              <a:gd name="T36" fmla="*/ 20 w 120"/>
              <a:gd name="T37" fmla="*/ 51 h 112"/>
              <a:gd name="T38" fmla="*/ 27 w 120"/>
              <a:gd name="T39" fmla="*/ 51 h 112"/>
              <a:gd name="T40" fmla="*/ 39 w 120"/>
              <a:gd name="T41" fmla="*/ 56 h 112"/>
              <a:gd name="T42" fmla="*/ 47 w 120"/>
              <a:gd name="T43" fmla="*/ 56 h 112"/>
              <a:gd name="T44" fmla="*/ 55 w 120"/>
              <a:gd name="T45" fmla="*/ 51 h 112"/>
              <a:gd name="T46" fmla="*/ 59 w 120"/>
              <a:gd name="T47" fmla="*/ 48 h 112"/>
              <a:gd name="T48" fmla="*/ 39 w 120"/>
              <a:gd name="T49" fmla="*/ 40 h 112"/>
              <a:gd name="T50" fmla="*/ 35 w 120"/>
              <a:gd name="T51" fmla="*/ 32 h 112"/>
              <a:gd name="T52" fmla="*/ 39 w 120"/>
              <a:gd name="T53" fmla="*/ 16 h 112"/>
              <a:gd name="T54" fmla="*/ 43 w 120"/>
              <a:gd name="T55" fmla="*/ 16 h 112"/>
              <a:gd name="T56" fmla="*/ 47 w 120"/>
              <a:gd name="T57" fmla="*/ 4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"/>
              <a:gd name="T88" fmla="*/ 0 h 112"/>
              <a:gd name="T89" fmla="*/ 120 w 120"/>
              <a:gd name="T90" fmla="*/ 112 h 11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" h="112">
                <a:moveTo>
                  <a:pt x="96" y="8"/>
                </a:moveTo>
                <a:lnTo>
                  <a:pt x="80" y="0"/>
                </a:lnTo>
                <a:lnTo>
                  <a:pt x="40" y="0"/>
                </a:lnTo>
                <a:lnTo>
                  <a:pt x="32" y="16"/>
                </a:lnTo>
                <a:lnTo>
                  <a:pt x="24" y="16"/>
                </a:lnTo>
                <a:lnTo>
                  <a:pt x="16" y="24"/>
                </a:lnTo>
                <a:lnTo>
                  <a:pt x="24" y="32"/>
                </a:lnTo>
                <a:lnTo>
                  <a:pt x="24" y="40"/>
                </a:lnTo>
                <a:lnTo>
                  <a:pt x="16" y="48"/>
                </a:lnTo>
                <a:lnTo>
                  <a:pt x="0" y="48"/>
                </a:lnTo>
                <a:lnTo>
                  <a:pt x="0" y="64"/>
                </a:lnTo>
                <a:lnTo>
                  <a:pt x="0" y="72"/>
                </a:lnTo>
                <a:lnTo>
                  <a:pt x="8" y="80"/>
                </a:lnTo>
                <a:lnTo>
                  <a:pt x="16" y="72"/>
                </a:lnTo>
                <a:lnTo>
                  <a:pt x="24" y="80"/>
                </a:lnTo>
                <a:lnTo>
                  <a:pt x="32" y="80"/>
                </a:lnTo>
                <a:lnTo>
                  <a:pt x="48" y="80"/>
                </a:lnTo>
                <a:lnTo>
                  <a:pt x="40" y="96"/>
                </a:lnTo>
                <a:lnTo>
                  <a:pt x="40" y="104"/>
                </a:lnTo>
                <a:lnTo>
                  <a:pt x="56" y="104"/>
                </a:lnTo>
                <a:lnTo>
                  <a:pt x="80" y="112"/>
                </a:lnTo>
                <a:lnTo>
                  <a:pt x="96" y="112"/>
                </a:lnTo>
                <a:lnTo>
                  <a:pt x="112" y="104"/>
                </a:lnTo>
                <a:lnTo>
                  <a:pt x="120" y="96"/>
                </a:lnTo>
                <a:lnTo>
                  <a:pt x="80" y="80"/>
                </a:lnTo>
                <a:lnTo>
                  <a:pt x="72" y="64"/>
                </a:lnTo>
                <a:lnTo>
                  <a:pt x="80" y="32"/>
                </a:lnTo>
                <a:lnTo>
                  <a:pt x="88" y="32"/>
                </a:lnTo>
                <a:lnTo>
                  <a:pt x="9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9" name="Freeform 244"/>
          <p:cNvSpPr>
            <a:spLocks/>
          </p:cNvSpPr>
          <p:nvPr/>
        </p:nvSpPr>
        <p:spPr bwMode="auto">
          <a:xfrm>
            <a:off x="5380038" y="2333625"/>
            <a:ext cx="53975" cy="26988"/>
          </a:xfrm>
          <a:custGeom>
            <a:avLst/>
            <a:gdLst>
              <a:gd name="T0" fmla="*/ 4 w 48"/>
              <a:gd name="T1" fmla="*/ 0 h 24"/>
              <a:gd name="T2" fmla="*/ 16 w 48"/>
              <a:gd name="T3" fmla="*/ 0 h 24"/>
              <a:gd name="T4" fmla="*/ 20 w 48"/>
              <a:gd name="T5" fmla="*/ 4 h 24"/>
              <a:gd name="T6" fmla="*/ 24 w 48"/>
              <a:gd name="T7" fmla="*/ 4 h 24"/>
              <a:gd name="T8" fmla="*/ 24 w 48"/>
              <a:gd name="T9" fmla="*/ 8 h 24"/>
              <a:gd name="T10" fmla="*/ 16 w 48"/>
              <a:gd name="T11" fmla="*/ 12 h 24"/>
              <a:gd name="T12" fmla="*/ 0 w 48"/>
              <a:gd name="T13" fmla="*/ 12 h 24"/>
              <a:gd name="T14" fmla="*/ 4 w 48"/>
              <a:gd name="T15" fmla="*/ 8 h 24"/>
              <a:gd name="T16" fmla="*/ 4 w 48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4"/>
              <a:gd name="T29" fmla="*/ 48 w 48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4">
                <a:moveTo>
                  <a:pt x="8" y="0"/>
                </a:moveTo>
                <a:lnTo>
                  <a:pt x="32" y="0"/>
                </a:lnTo>
                <a:lnTo>
                  <a:pt x="40" y="8"/>
                </a:lnTo>
                <a:lnTo>
                  <a:pt x="48" y="8"/>
                </a:lnTo>
                <a:lnTo>
                  <a:pt x="48" y="16"/>
                </a:lnTo>
                <a:lnTo>
                  <a:pt x="32" y="24"/>
                </a:lnTo>
                <a:lnTo>
                  <a:pt x="0" y="24"/>
                </a:lnTo>
                <a:lnTo>
                  <a:pt x="8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0" name="Freeform 245"/>
          <p:cNvSpPr>
            <a:spLocks/>
          </p:cNvSpPr>
          <p:nvPr/>
        </p:nvSpPr>
        <p:spPr bwMode="auto">
          <a:xfrm>
            <a:off x="8032750" y="2798763"/>
            <a:ext cx="34925" cy="25400"/>
          </a:xfrm>
          <a:custGeom>
            <a:avLst/>
            <a:gdLst>
              <a:gd name="T0" fmla="*/ 0 w 32"/>
              <a:gd name="T1" fmla="*/ 11 h 24"/>
              <a:gd name="T2" fmla="*/ 0 w 32"/>
              <a:gd name="T3" fmla="*/ 7 h 24"/>
              <a:gd name="T4" fmla="*/ 4 w 32"/>
              <a:gd name="T5" fmla="*/ 7 h 24"/>
              <a:gd name="T6" fmla="*/ 4 w 32"/>
              <a:gd name="T7" fmla="*/ 3 h 24"/>
              <a:gd name="T8" fmla="*/ 12 w 32"/>
              <a:gd name="T9" fmla="*/ 0 h 24"/>
              <a:gd name="T10" fmla="*/ 15 w 32"/>
              <a:gd name="T11" fmla="*/ 7 h 24"/>
              <a:gd name="T12" fmla="*/ 4 w 32"/>
              <a:gd name="T13" fmla="*/ 11 h 24"/>
              <a:gd name="T14" fmla="*/ 0 w 32"/>
              <a:gd name="T15" fmla="*/ 11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24"/>
              <a:gd name="T26" fmla="*/ 32 w 32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24">
                <a:moveTo>
                  <a:pt x="0" y="24"/>
                </a:moveTo>
                <a:lnTo>
                  <a:pt x="0" y="16"/>
                </a:lnTo>
                <a:lnTo>
                  <a:pt x="8" y="16"/>
                </a:lnTo>
                <a:lnTo>
                  <a:pt x="8" y="8"/>
                </a:lnTo>
                <a:lnTo>
                  <a:pt x="24" y="0"/>
                </a:lnTo>
                <a:lnTo>
                  <a:pt x="32" y="16"/>
                </a:lnTo>
                <a:lnTo>
                  <a:pt x="8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1" name="Freeform 246"/>
          <p:cNvSpPr>
            <a:spLocks/>
          </p:cNvSpPr>
          <p:nvPr/>
        </p:nvSpPr>
        <p:spPr bwMode="auto">
          <a:xfrm>
            <a:off x="8086725" y="2959100"/>
            <a:ext cx="26988" cy="26988"/>
          </a:xfrm>
          <a:custGeom>
            <a:avLst/>
            <a:gdLst>
              <a:gd name="T0" fmla="*/ 0 w 24"/>
              <a:gd name="T1" fmla="*/ 4 h 24"/>
              <a:gd name="T2" fmla="*/ 4 w 24"/>
              <a:gd name="T3" fmla="*/ 0 h 24"/>
              <a:gd name="T4" fmla="*/ 8 w 24"/>
              <a:gd name="T5" fmla="*/ 0 h 24"/>
              <a:gd name="T6" fmla="*/ 12 w 24"/>
              <a:gd name="T7" fmla="*/ 12 h 24"/>
              <a:gd name="T8" fmla="*/ 8 w 24"/>
              <a:gd name="T9" fmla="*/ 12 h 24"/>
              <a:gd name="T10" fmla="*/ 0 w 24"/>
              <a:gd name="T11" fmla="*/ 4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4"/>
              <a:gd name="T20" fmla="*/ 24 w 24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4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24" y="24"/>
                </a:lnTo>
                <a:lnTo>
                  <a:pt x="16" y="24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2" name="Freeform 247"/>
          <p:cNvSpPr>
            <a:spLocks/>
          </p:cNvSpPr>
          <p:nvPr/>
        </p:nvSpPr>
        <p:spPr bwMode="auto">
          <a:xfrm>
            <a:off x="8121650" y="2976563"/>
            <a:ext cx="26988" cy="17462"/>
          </a:xfrm>
          <a:custGeom>
            <a:avLst/>
            <a:gdLst>
              <a:gd name="T0" fmla="*/ 0 w 24"/>
              <a:gd name="T1" fmla="*/ 0 h 16"/>
              <a:gd name="T2" fmla="*/ 8 w 24"/>
              <a:gd name="T3" fmla="*/ 0 h 16"/>
              <a:gd name="T4" fmla="*/ 12 w 24"/>
              <a:gd name="T5" fmla="*/ 4 h 16"/>
              <a:gd name="T6" fmla="*/ 8 w 24"/>
              <a:gd name="T7" fmla="*/ 8 h 16"/>
              <a:gd name="T8" fmla="*/ 4 w 24"/>
              <a:gd name="T9" fmla="*/ 4 h 16"/>
              <a:gd name="T10" fmla="*/ 0 w 2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6"/>
              <a:gd name="T20" fmla="*/ 24 w 24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6">
                <a:moveTo>
                  <a:pt x="0" y="0"/>
                </a:moveTo>
                <a:lnTo>
                  <a:pt x="16" y="0"/>
                </a:lnTo>
                <a:lnTo>
                  <a:pt x="24" y="8"/>
                </a:lnTo>
                <a:lnTo>
                  <a:pt x="16" y="16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3" name="Freeform 248"/>
          <p:cNvSpPr>
            <a:spLocks/>
          </p:cNvSpPr>
          <p:nvPr/>
        </p:nvSpPr>
        <p:spPr bwMode="auto">
          <a:xfrm>
            <a:off x="8685213" y="3038475"/>
            <a:ext cx="17462" cy="19050"/>
          </a:xfrm>
          <a:custGeom>
            <a:avLst/>
            <a:gdLst>
              <a:gd name="T0" fmla="*/ 8 w 16"/>
              <a:gd name="T1" fmla="*/ 5 h 16"/>
              <a:gd name="T2" fmla="*/ 8 w 16"/>
              <a:gd name="T3" fmla="*/ 0 h 16"/>
              <a:gd name="T4" fmla="*/ 0 w 16"/>
              <a:gd name="T5" fmla="*/ 9 h 16"/>
              <a:gd name="T6" fmla="*/ 4 w 16"/>
              <a:gd name="T7" fmla="*/ 9 h 16"/>
              <a:gd name="T8" fmla="*/ 8 w 16"/>
              <a:gd name="T9" fmla="*/ 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8"/>
                </a:moveTo>
                <a:lnTo>
                  <a:pt x="16" y="0"/>
                </a:lnTo>
                <a:lnTo>
                  <a:pt x="0" y="16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4" name="Freeform 249"/>
          <p:cNvSpPr>
            <a:spLocks/>
          </p:cNvSpPr>
          <p:nvPr/>
        </p:nvSpPr>
        <p:spPr bwMode="auto">
          <a:xfrm>
            <a:off x="8648700" y="3057525"/>
            <a:ext cx="26988" cy="26988"/>
          </a:xfrm>
          <a:custGeom>
            <a:avLst/>
            <a:gdLst>
              <a:gd name="T0" fmla="*/ 12 w 24"/>
              <a:gd name="T1" fmla="*/ 0 h 24"/>
              <a:gd name="T2" fmla="*/ 0 w 24"/>
              <a:gd name="T3" fmla="*/ 12 h 24"/>
              <a:gd name="T4" fmla="*/ 0 w 24"/>
              <a:gd name="T5" fmla="*/ 8 h 24"/>
              <a:gd name="T6" fmla="*/ 0 w 24"/>
              <a:gd name="T7" fmla="*/ 4 h 24"/>
              <a:gd name="T8" fmla="*/ 4 w 24"/>
              <a:gd name="T9" fmla="*/ 0 h 24"/>
              <a:gd name="T10" fmla="*/ 8 w 24"/>
              <a:gd name="T11" fmla="*/ 0 h 24"/>
              <a:gd name="T12" fmla="*/ 12 w 24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4"/>
              <a:gd name="T23" fmla="*/ 24 w 2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5" name="Freeform 250"/>
          <p:cNvSpPr>
            <a:spLocks/>
          </p:cNvSpPr>
          <p:nvPr/>
        </p:nvSpPr>
        <p:spPr bwMode="auto">
          <a:xfrm>
            <a:off x="8497888" y="3101975"/>
            <a:ext cx="25400" cy="17463"/>
          </a:xfrm>
          <a:custGeom>
            <a:avLst/>
            <a:gdLst>
              <a:gd name="T0" fmla="*/ 11 w 24"/>
              <a:gd name="T1" fmla="*/ 0 h 16"/>
              <a:gd name="T2" fmla="*/ 11 w 24"/>
              <a:gd name="T3" fmla="*/ 4 h 16"/>
              <a:gd name="T4" fmla="*/ 3 w 24"/>
              <a:gd name="T5" fmla="*/ 8 h 16"/>
              <a:gd name="T6" fmla="*/ 0 w 24"/>
              <a:gd name="T7" fmla="*/ 4 h 16"/>
              <a:gd name="T8" fmla="*/ 3 w 24"/>
              <a:gd name="T9" fmla="*/ 4 h 16"/>
              <a:gd name="T10" fmla="*/ 7 w 24"/>
              <a:gd name="T11" fmla="*/ 0 h 16"/>
              <a:gd name="T12" fmla="*/ 7 w 24"/>
              <a:gd name="T13" fmla="*/ 0 h 16"/>
              <a:gd name="T14" fmla="*/ 11 w 24"/>
              <a:gd name="T15" fmla="*/ 0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6"/>
              <a:gd name="T26" fmla="*/ 24 w 24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6">
                <a:moveTo>
                  <a:pt x="24" y="0"/>
                </a:moveTo>
                <a:lnTo>
                  <a:pt x="24" y="8"/>
                </a:lnTo>
                <a:lnTo>
                  <a:pt x="8" y="16"/>
                </a:lnTo>
                <a:lnTo>
                  <a:pt x="0" y="8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6" name="Freeform 251"/>
          <p:cNvSpPr>
            <a:spLocks/>
          </p:cNvSpPr>
          <p:nvPr/>
        </p:nvSpPr>
        <p:spPr bwMode="auto">
          <a:xfrm>
            <a:off x="8523288" y="3109913"/>
            <a:ext cx="19050" cy="9525"/>
          </a:xfrm>
          <a:custGeom>
            <a:avLst/>
            <a:gdLst>
              <a:gd name="T0" fmla="*/ 0 w 16"/>
              <a:gd name="T1" fmla="*/ 5 h 8"/>
              <a:gd name="T2" fmla="*/ 5 w 16"/>
              <a:gd name="T3" fmla="*/ 0 h 8"/>
              <a:gd name="T4" fmla="*/ 9 w 16"/>
              <a:gd name="T5" fmla="*/ 0 h 8"/>
              <a:gd name="T6" fmla="*/ 0 w 16"/>
              <a:gd name="T7" fmla="*/ 5 h 8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8"/>
              <a:gd name="T14" fmla="*/ 16 w 1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8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7" name="Freeform 252"/>
          <p:cNvSpPr>
            <a:spLocks/>
          </p:cNvSpPr>
          <p:nvPr/>
        </p:nvSpPr>
        <p:spPr bwMode="auto">
          <a:xfrm>
            <a:off x="8434388" y="3119438"/>
            <a:ext cx="17462" cy="9525"/>
          </a:xfrm>
          <a:custGeom>
            <a:avLst/>
            <a:gdLst>
              <a:gd name="T0" fmla="*/ 0 w 16"/>
              <a:gd name="T1" fmla="*/ 0 h 8"/>
              <a:gd name="T2" fmla="*/ 4 w 16"/>
              <a:gd name="T3" fmla="*/ 0 h 8"/>
              <a:gd name="T4" fmla="*/ 8 w 16"/>
              <a:gd name="T5" fmla="*/ 0 h 8"/>
              <a:gd name="T6" fmla="*/ 8 w 16"/>
              <a:gd name="T7" fmla="*/ 5 h 8"/>
              <a:gd name="T8" fmla="*/ 0 w 16"/>
              <a:gd name="T9" fmla="*/ 5 h 8"/>
              <a:gd name="T10" fmla="*/ 0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8" name="Freeform 253"/>
          <p:cNvSpPr>
            <a:spLocks/>
          </p:cNvSpPr>
          <p:nvPr/>
        </p:nvSpPr>
        <p:spPr bwMode="auto">
          <a:xfrm>
            <a:off x="8461375" y="3119438"/>
            <a:ext cx="9525" cy="9525"/>
          </a:xfrm>
          <a:custGeom>
            <a:avLst/>
            <a:gdLst>
              <a:gd name="T0" fmla="*/ 0 w 8"/>
              <a:gd name="T1" fmla="*/ 0 h 8"/>
              <a:gd name="T2" fmla="*/ 0 w 8"/>
              <a:gd name="T3" fmla="*/ 5 h 8"/>
              <a:gd name="T4" fmla="*/ 5 w 8"/>
              <a:gd name="T5" fmla="*/ 0 h 8"/>
              <a:gd name="T6" fmla="*/ 0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9" name="Freeform 254"/>
          <p:cNvSpPr>
            <a:spLocks/>
          </p:cNvSpPr>
          <p:nvPr/>
        </p:nvSpPr>
        <p:spPr bwMode="auto">
          <a:xfrm>
            <a:off x="8362950" y="3119438"/>
            <a:ext cx="17463" cy="17462"/>
          </a:xfrm>
          <a:custGeom>
            <a:avLst/>
            <a:gdLst>
              <a:gd name="T0" fmla="*/ 4 w 16"/>
              <a:gd name="T1" fmla="*/ 0 h 16"/>
              <a:gd name="T2" fmla="*/ 8 w 16"/>
              <a:gd name="T3" fmla="*/ 4 h 16"/>
              <a:gd name="T4" fmla="*/ 4 w 16"/>
              <a:gd name="T5" fmla="*/ 8 h 16"/>
              <a:gd name="T6" fmla="*/ 0 w 16"/>
              <a:gd name="T7" fmla="*/ 4 h 16"/>
              <a:gd name="T8" fmla="*/ 0 w 16"/>
              <a:gd name="T9" fmla="*/ 0 h 16"/>
              <a:gd name="T10" fmla="*/ 4 w 16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6"/>
              <a:gd name="T20" fmla="*/ 16 w 16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6">
                <a:moveTo>
                  <a:pt x="8" y="0"/>
                </a:moveTo>
                <a:lnTo>
                  <a:pt x="16" y="8"/>
                </a:lnTo>
                <a:lnTo>
                  <a:pt x="8" y="1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0" name="Freeform 255"/>
          <p:cNvSpPr>
            <a:spLocks/>
          </p:cNvSpPr>
          <p:nvPr/>
        </p:nvSpPr>
        <p:spPr bwMode="auto">
          <a:xfrm>
            <a:off x="8328025" y="3101975"/>
            <a:ext cx="17463" cy="17463"/>
          </a:xfrm>
          <a:custGeom>
            <a:avLst/>
            <a:gdLst>
              <a:gd name="T0" fmla="*/ 4 w 16"/>
              <a:gd name="T1" fmla="*/ 0 h 16"/>
              <a:gd name="T2" fmla="*/ 8 w 16"/>
              <a:gd name="T3" fmla="*/ 0 h 16"/>
              <a:gd name="T4" fmla="*/ 4 w 16"/>
              <a:gd name="T5" fmla="*/ 4 h 16"/>
              <a:gd name="T6" fmla="*/ 4 w 16"/>
              <a:gd name="T7" fmla="*/ 8 h 16"/>
              <a:gd name="T8" fmla="*/ 0 w 16"/>
              <a:gd name="T9" fmla="*/ 4 h 16"/>
              <a:gd name="T10" fmla="*/ 4 w 16"/>
              <a:gd name="T11" fmla="*/ 4 h 16"/>
              <a:gd name="T12" fmla="*/ 4 w 16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8"/>
                </a:lnTo>
                <a:lnTo>
                  <a:pt x="8" y="16"/>
                </a:ln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1" name="Freeform 256"/>
          <p:cNvSpPr>
            <a:spLocks/>
          </p:cNvSpPr>
          <p:nvPr/>
        </p:nvSpPr>
        <p:spPr bwMode="auto">
          <a:xfrm>
            <a:off x="8220075" y="3074988"/>
            <a:ext cx="17463" cy="9525"/>
          </a:xfrm>
          <a:custGeom>
            <a:avLst/>
            <a:gdLst>
              <a:gd name="T0" fmla="*/ 0 w 16"/>
              <a:gd name="T1" fmla="*/ 0 h 8"/>
              <a:gd name="T2" fmla="*/ 4 w 16"/>
              <a:gd name="T3" fmla="*/ 0 h 8"/>
              <a:gd name="T4" fmla="*/ 8 w 16"/>
              <a:gd name="T5" fmla="*/ 5 h 8"/>
              <a:gd name="T6" fmla="*/ 4 w 16"/>
              <a:gd name="T7" fmla="*/ 5 h 8"/>
              <a:gd name="T8" fmla="*/ 4 w 16"/>
              <a:gd name="T9" fmla="*/ 0 h 8"/>
              <a:gd name="T10" fmla="*/ 0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8"/>
                </a:ln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2" name="Freeform 257"/>
          <p:cNvSpPr>
            <a:spLocks/>
          </p:cNvSpPr>
          <p:nvPr/>
        </p:nvSpPr>
        <p:spPr bwMode="auto">
          <a:xfrm>
            <a:off x="8237538" y="3092450"/>
            <a:ext cx="19050" cy="9525"/>
          </a:xfrm>
          <a:custGeom>
            <a:avLst/>
            <a:gdLst>
              <a:gd name="T0" fmla="*/ 0 w 16"/>
              <a:gd name="T1" fmla="*/ 0 h 8"/>
              <a:gd name="T2" fmla="*/ 5 w 16"/>
              <a:gd name="T3" fmla="*/ 0 h 8"/>
              <a:gd name="T4" fmla="*/ 9 w 16"/>
              <a:gd name="T5" fmla="*/ 5 h 8"/>
              <a:gd name="T6" fmla="*/ 0 w 16"/>
              <a:gd name="T7" fmla="*/ 5 h 8"/>
              <a:gd name="T8" fmla="*/ 0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3" name="Freeform 258"/>
          <p:cNvSpPr>
            <a:spLocks/>
          </p:cNvSpPr>
          <p:nvPr/>
        </p:nvSpPr>
        <p:spPr bwMode="auto">
          <a:xfrm>
            <a:off x="5272088" y="3441700"/>
            <a:ext cx="90487" cy="71438"/>
          </a:xfrm>
          <a:custGeom>
            <a:avLst/>
            <a:gdLst>
              <a:gd name="T0" fmla="*/ 41 w 80"/>
              <a:gd name="T1" fmla="*/ 32 h 64"/>
              <a:gd name="T2" fmla="*/ 33 w 80"/>
              <a:gd name="T3" fmla="*/ 20 h 64"/>
              <a:gd name="T4" fmla="*/ 29 w 80"/>
              <a:gd name="T5" fmla="*/ 16 h 64"/>
              <a:gd name="T6" fmla="*/ 24 w 80"/>
              <a:gd name="T7" fmla="*/ 8 h 64"/>
              <a:gd name="T8" fmla="*/ 12 w 80"/>
              <a:gd name="T9" fmla="*/ 4 h 64"/>
              <a:gd name="T10" fmla="*/ 0 w 80"/>
              <a:gd name="T11" fmla="*/ 0 h 64"/>
              <a:gd name="T12" fmla="*/ 8 w 80"/>
              <a:gd name="T13" fmla="*/ 12 h 64"/>
              <a:gd name="T14" fmla="*/ 8 w 80"/>
              <a:gd name="T15" fmla="*/ 20 h 64"/>
              <a:gd name="T16" fmla="*/ 16 w 80"/>
              <a:gd name="T17" fmla="*/ 24 h 64"/>
              <a:gd name="T18" fmla="*/ 16 w 80"/>
              <a:gd name="T19" fmla="*/ 27 h 64"/>
              <a:gd name="T20" fmla="*/ 24 w 80"/>
              <a:gd name="T21" fmla="*/ 27 h 64"/>
              <a:gd name="T22" fmla="*/ 36 w 80"/>
              <a:gd name="T23" fmla="*/ 32 h 64"/>
              <a:gd name="T24" fmla="*/ 41 w 80"/>
              <a:gd name="T25" fmla="*/ 32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"/>
              <a:gd name="T40" fmla="*/ 0 h 64"/>
              <a:gd name="T41" fmla="*/ 80 w 80"/>
              <a:gd name="T42" fmla="*/ 64 h 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" h="64">
                <a:moveTo>
                  <a:pt x="80" y="64"/>
                </a:moveTo>
                <a:lnTo>
                  <a:pt x="64" y="40"/>
                </a:lnTo>
                <a:lnTo>
                  <a:pt x="56" y="32"/>
                </a:lnTo>
                <a:lnTo>
                  <a:pt x="48" y="16"/>
                </a:lnTo>
                <a:lnTo>
                  <a:pt x="24" y="8"/>
                </a:lnTo>
                <a:lnTo>
                  <a:pt x="0" y="0"/>
                </a:lnTo>
                <a:lnTo>
                  <a:pt x="16" y="24"/>
                </a:lnTo>
                <a:lnTo>
                  <a:pt x="16" y="40"/>
                </a:lnTo>
                <a:lnTo>
                  <a:pt x="32" y="48"/>
                </a:lnTo>
                <a:lnTo>
                  <a:pt x="32" y="56"/>
                </a:lnTo>
                <a:lnTo>
                  <a:pt x="48" y="56"/>
                </a:lnTo>
                <a:lnTo>
                  <a:pt x="72" y="64"/>
                </a:lnTo>
                <a:lnTo>
                  <a:pt x="8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4" name="Freeform 259"/>
          <p:cNvSpPr>
            <a:spLocks/>
          </p:cNvSpPr>
          <p:nvPr/>
        </p:nvSpPr>
        <p:spPr bwMode="auto">
          <a:xfrm>
            <a:off x="5557838" y="3316288"/>
            <a:ext cx="393700" cy="249237"/>
          </a:xfrm>
          <a:custGeom>
            <a:avLst/>
            <a:gdLst>
              <a:gd name="T0" fmla="*/ 127 w 352"/>
              <a:gd name="T1" fmla="*/ 110 h 224"/>
              <a:gd name="T2" fmla="*/ 127 w 352"/>
              <a:gd name="T3" fmla="*/ 102 h 224"/>
              <a:gd name="T4" fmla="*/ 131 w 352"/>
              <a:gd name="T5" fmla="*/ 95 h 224"/>
              <a:gd name="T6" fmla="*/ 127 w 352"/>
              <a:gd name="T7" fmla="*/ 90 h 224"/>
              <a:gd name="T8" fmla="*/ 123 w 352"/>
              <a:gd name="T9" fmla="*/ 79 h 224"/>
              <a:gd name="T10" fmla="*/ 131 w 352"/>
              <a:gd name="T11" fmla="*/ 79 h 224"/>
              <a:gd name="T12" fmla="*/ 139 w 352"/>
              <a:gd name="T13" fmla="*/ 75 h 224"/>
              <a:gd name="T14" fmla="*/ 139 w 352"/>
              <a:gd name="T15" fmla="*/ 67 h 224"/>
              <a:gd name="T16" fmla="*/ 151 w 352"/>
              <a:gd name="T17" fmla="*/ 63 h 224"/>
              <a:gd name="T18" fmla="*/ 159 w 352"/>
              <a:gd name="T19" fmla="*/ 63 h 224"/>
              <a:gd name="T20" fmla="*/ 155 w 352"/>
              <a:gd name="T21" fmla="*/ 67 h 224"/>
              <a:gd name="T22" fmla="*/ 155 w 352"/>
              <a:gd name="T23" fmla="*/ 75 h 224"/>
              <a:gd name="T24" fmla="*/ 163 w 352"/>
              <a:gd name="T25" fmla="*/ 71 h 224"/>
              <a:gd name="T26" fmla="*/ 175 w 352"/>
              <a:gd name="T27" fmla="*/ 67 h 224"/>
              <a:gd name="T28" fmla="*/ 175 w 352"/>
              <a:gd name="T29" fmla="*/ 63 h 224"/>
              <a:gd name="T30" fmla="*/ 167 w 352"/>
              <a:gd name="T31" fmla="*/ 59 h 224"/>
              <a:gd name="T32" fmla="*/ 163 w 352"/>
              <a:gd name="T33" fmla="*/ 55 h 224"/>
              <a:gd name="T34" fmla="*/ 151 w 352"/>
              <a:gd name="T35" fmla="*/ 55 h 224"/>
              <a:gd name="T36" fmla="*/ 147 w 352"/>
              <a:gd name="T37" fmla="*/ 51 h 224"/>
              <a:gd name="T38" fmla="*/ 151 w 352"/>
              <a:gd name="T39" fmla="*/ 47 h 224"/>
              <a:gd name="T40" fmla="*/ 155 w 352"/>
              <a:gd name="T41" fmla="*/ 47 h 224"/>
              <a:gd name="T42" fmla="*/ 159 w 352"/>
              <a:gd name="T43" fmla="*/ 43 h 224"/>
              <a:gd name="T44" fmla="*/ 143 w 352"/>
              <a:gd name="T45" fmla="*/ 47 h 224"/>
              <a:gd name="T46" fmla="*/ 139 w 352"/>
              <a:gd name="T47" fmla="*/ 51 h 224"/>
              <a:gd name="T48" fmla="*/ 135 w 352"/>
              <a:gd name="T49" fmla="*/ 59 h 224"/>
              <a:gd name="T50" fmla="*/ 131 w 352"/>
              <a:gd name="T51" fmla="*/ 59 h 224"/>
              <a:gd name="T52" fmla="*/ 127 w 352"/>
              <a:gd name="T53" fmla="*/ 63 h 224"/>
              <a:gd name="T54" fmla="*/ 123 w 352"/>
              <a:gd name="T55" fmla="*/ 63 h 224"/>
              <a:gd name="T56" fmla="*/ 119 w 352"/>
              <a:gd name="T57" fmla="*/ 59 h 224"/>
              <a:gd name="T58" fmla="*/ 115 w 352"/>
              <a:gd name="T59" fmla="*/ 55 h 224"/>
              <a:gd name="T60" fmla="*/ 107 w 352"/>
              <a:gd name="T61" fmla="*/ 39 h 224"/>
              <a:gd name="T62" fmla="*/ 99 w 352"/>
              <a:gd name="T63" fmla="*/ 43 h 224"/>
              <a:gd name="T64" fmla="*/ 95 w 352"/>
              <a:gd name="T65" fmla="*/ 32 h 224"/>
              <a:gd name="T66" fmla="*/ 87 w 352"/>
              <a:gd name="T67" fmla="*/ 27 h 224"/>
              <a:gd name="T68" fmla="*/ 83 w 352"/>
              <a:gd name="T69" fmla="*/ 27 h 224"/>
              <a:gd name="T70" fmla="*/ 71 w 352"/>
              <a:gd name="T71" fmla="*/ 24 h 224"/>
              <a:gd name="T72" fmla="*/ 68 w 352"/>
              <a:gd name="T73" fmla="*/ 27 h 224"/>
              <a:gd name="T74" fmla="*/ 60 w 352"/>
              <a:gd name="T75" fmla="*/ 15 h 224"/>
              <a:gd name="T76" fmla="*/ 32 w 352"/>
              <a:gd name="T77" fmla="*/ 0 h 224"/>
              <a:gd name="T78" fmla="*/ 0 w 352"/>
              <a:gd name="T79" fmla="*/ 15 h 224"/>
              <a:gd name="T80" fmla="*/ 4 w 352"/>
              <a:gd name="T81" fmla="*/ 51 h 224"/>
              <a:gd name="T82" fmla="*/ 20 w 352"/>
              <a:gd name="T83" fmla="*/ 55 h 224"/>
              <a:gd name="T84" fmla="*/ 24 w 352"/>
              <a:gd name="T85" fmla="*/ 43 h 224"/>
              <a:gd name="T86" fmla="*/ 27 w 352"/>
              <a:gd name="T87" fmla="*/ 39 h 224"/>
              <a:gd name="T88" fmla="*/ 32 w 352"/>
              <a:gd name="T89" fmla="*/ 43 h 224"/>
              <a:gd name="T90" fmla="*/ 32 w 352"/>
              <a:gd name="T91" fmla="*/ 39 h 224"/>
              <a:gd name="T92" fmla="*/ 36 w 352"/>
              <a:gd name="T93" fmla="*/ 39 h 224"/>
              <a:gd name="T94" fmla="*/ 39 w 352"/>
              <a:gd name="T95" fmla="*/ 43 h 224"/>
              <a:gd name="T96" fmla="*/ 44 w 352"/>
              <a:gd name="T97" fmla="*/ 47 h 224"/>
              <a:gd name="T98" fmla="*/ 44 w 352"/>
              <a:gd name="T99" fmla="*/ 51 h 224"/>
              <a:gd name="T100" fmla="*/ 44 w 352"/>
              <a:gd name="T101" fmla="*/ 55 h 224"/>
              <a:gd name="T102" fmla="*/ 60 w 352"/>
              <a:gd name="T103" fmla="*/ 59 h 224"/>
              <a:gd name="T104" fmla="*/ 63 w 352"/>
              <a:gd name="T105" fmla="*/ 63 h 224"/>
              <a:gd name="T106" fmla="*/ 71 w 352"/>
              <a:gd name="T107" fmla="*/ 71 h 224"/>
              <a:gd name="T108" fmla="*/ 75 w 352"/>
              <a:gd name="T109" fmla="*/ 83 h 224"/>
              <a:gd name="T110" fmla="*/ 83 w 352"/>
              <a:gd name="T111" fmla="*/ 95 h 224"/>
              <a:gd name="T112" fmla="*/ 92 w 352"/>
              <a:gd name="T113" fmla="*/ 98 h 224"/>
              <a:gd name="T114" fmla="*/ 104 w 352"/>
              <a:gd name="T115" fmla="*/ 102 h 224"/>
              <a:gd name="T116" fmla="*/ 107 w 352"/>
              <a:gd name="T117" fmla="*/ 102 h 224"/>
              <a:gd name="T118" fmla="*/ 111 w 352"/>
              <a:gd name="T119" fmla="*/ 110 h 224"/>
              <a:gd name="T120" fmla="*/ 127 w 352"/>
              <a:gd name="T121" fmla="*/ 110 h 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2"/>
              <a:gd name="T184" fmla="*/ 0 h 224"/>
              <a:gd name="T185" fmla="*/ 352 w 352"/>
              <a:gd name="T186" fmla="*/ 224 h 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2" h="224">
                <a:moveTo>
                  <a:pt x="256" y="224"/>
                </a:moveTo>
                <a:lnTo>
                  <a:pt x="256" y="208"/>
                </a:lnTo>
                <a:lnTo>
                  <a:pt x="264" y="192"/>
                </a:lnTo>
                <a:lnTo>
                  <a:pt x="256" y="184"/>
                </a:lnTo>
                <a:lnTo>
                  <a:pt x="248" y="160"/>
                </a:lnTo>
                <a:lnTo>
                  <a:pt x="264" y="160"/>
                </a:lnTo>
                <a:lnTo>
                  <a:pt x="280" y="152"/>
                </a:lnTo>
                <a:lnTo>
                  <a:pt x="280" y="136"/>
                </a:lnTo>
                <a:lnTo>
                  <a:pt x="304" y="128"/>
                </a:lnTo>
                <a:lnTo>
                  <a:pt x="320" y="128"/>
                </a:lnTo>
                <a:lnTo>
                  <a:pt x="312" y="136"/>
                </a:lnTo>
                <a:lnTo>
                  <a:pt x="312" y="152"/>
                </a:lnTo>
                <a:lnTo>
                  <a:pt x="328" y="144"/>
                </a:lnTo>
                <a:lnTo>
                  <a:pt x="352" y="136"/>
                </a:lnTo>
                <a:lnTo>
                  <a:pt x="352" y="128"/>
                </a:lnTo>
                <a:lnTo>
                  <a:pt x="336" y="120"/>
                </a:lnTo>
                <a:lnTo>
                  <a:pt x="328" y="112"/>
                </a:lnTo>
                <a:lnTo>
                  <a:pt x="304" y="112"/>
                </a:lnTo>
                <a:lnTo>
                  <a:pt x="296" y="104"/>
                </a:lnTo>
                <a:lnTo>
                  <a:pt x="304" y="96"/>
                </a:lnTo>
                <a:lnTo>
                  <a:pt x="312" y="96"/>
                </a:lnTo>
                <a:lnTo>
                  <a:pt x="320" y="88"/>
                </a:lnTo>
                <a:lnTo>
                  <a:pt x="288" y="96"/>
                </a:lnTo>
                <a:lnTo>
                  <a:pt x="280" y="104"/>
                </a:lnTo>
                <a:lnTo>
                  <a:pt x="272" y="120"/>
                </a:lnTo>
                <a:lnTo>
                  <a:pt x="264" y="120"/>
                </a:lnTo>
                <a:lnTo>
                  <a:pt x="256" y="128"/>
                </a:lnTo>
                <a:lnTo>
                  <a:pt x="248" y="128"/>
                </a:lnTo>
                <a:lnTo>
                  <a:pt x="240" y="120"/>
                </a:lnTo>
                <a:lnTo>
                  <a:pt x="232" y="112"/>
                </a:lnTo>
                <a:lnTo>
                  <a:pt x="216" y="80"/>
                </a:lnTo>
                <a:lnTo>
                  <a:pt x="200" y="88"/>
                </a:lnTo>
                <a:lnTo>
                  <a:pt x="192" y="64"/>
                </a:lnTo>
                <a:lnTo>
                  <a:pt x="176" y="56"/>
                </a:lnTo>
                <a:lnTo>
                  <a:pt x="168" y="56"/>
                </a:lnTo>
                <a:lnTo>
                  <a:pt x="144" y="48"/>
                </a:lnTo>
                <a:lnTo>
                  <a:pt x="136" y="56"/>
                </a:lnTo>
                <a:lnTo>
                  <a:pt x="120" y="32"/>
                </a:lnTo>
                <a:lnTo>
                  <a:pt x="64" y="0"/>
                </a:lnTo>
                <a:lnTo>
                  <a:pt x="0" y="32"/>
                </a:lnTo>
                <a:lnTo>
                  <a:pt x="8" y="104"/>
                </a:lnTo>
                <a:lnTo>
                  <a:pt x="40" y="112"/>
                </a:lnTo>
                <a:lnTo>
                  <a:pt x="48" y="88"/>
                </a:lnTo>
                <a:lnTo>
                  <a:pt x="56" y="80"/>
                </a:lnTo>
                <a:lnTo>
                  <a:pt x="64" y="88"/>
                </a:lnTo>
                <a:lnTo>
                  <a:pt x="64" y="80"/>
                </a:lnTo>
                <a:lnTo>
                  <a:pt x="72" y="80"/>
                </a:lnTo>
                <a:lnTo>
                  <a:pt x="80" y="88"/>
                </a:lnTo>
                <a:lnTo>
                  <a:pt x="88" y="96"/>
                </a:lnTo>
                <a:lnTo>
                  <a:pt x="88" y="104"/>
                </a:lnTo>
                <a:lnTo>
                  <a:pt x="88" y="112"/>
                </a:lnTo>
                <a:lnTo>
                  <a:pt x="120" y="120"/>
                </a:lnTo>
                <a:lnTo>
                  <a:pt x="128" y="128"/>
                </a:lnTo>
                <a:lnTo>
                  <a:pt x="144" y="144"/>
                </a:lnTo>
                <a:lnTo>
                  <a:pt x="152" y="168"/>
                </a:lnTo>
                <a:lnTo>
                  <a:pt x="168" y="192"/>
                </a:lnTo>
                <a:lnTo>
                  <a:pt x="184" y="200"/>
                </a:lnTo>
                <a:lnTo>
                  <a:pt x="208" y="208"/>
                </a:lnTo>
                <a:lnTo>
                  <a:pt x="216" y="208"/>
                </a:lnTo>
                <a:lnTo>
                  <a:pt x="224" y="224"/>
                </a:lnTo>
                <a:lnTo>
                  <a:pt x="256" y="2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5" name="Freeform 260"/>
          <p:cNvSpPr>
            <a:spLocks/>
          </p:cNvSpPr>
          <p:nvPr/>
        </p:nvSpPr>
        <p:spPr bwMode="auto">
          <a:xfrm>
            <a:off x="5835650" y="3459163"/>
            <a:ext cx="169863" cy="125412"/>
          </a:xfrm>
          <a:custGeom>
            <a:avLst/>
            <a:gdLst>
              <a:gd name="T0" fmla="*/ 71 w 152"/>
              <a:gd name="T1" fmla="*/ 48 h 112"/>
              <a:gd name="T2" fmla="*/ 75 w 152"/>
              <a:gd name="T3" fmla="*/ 36 h 112"/>
              <a:gd name="T4" fmla="*/ 75 w 152"/>
              <a:gd name="T5" fmla="*/ 28 h 112"/>
              <a:gd name="T6" fmla="*/ 68 w 152"/>
              <a:gd name="T7" fmla="*/ 28 h 112"/>
              <a:gd name="T8" fmla="*/ 63 w 152"/>
              <a:gd name="T9" fmla="*/ 20 h 112"/>
              <a:gd name="T10" fmla="*/ 56 w 152"/>
              <a:gd name="T11" fmla="*/ 20 h 112"/>
              <a:gd name="T12" fmla="*/ 44 w 152"/>
              <a:gd name="T13" fmla="*/ 20 h 112"/>
              <a:gd name="T14" fmla="*/ 44 w 152"/>
              <a:gd name="T15" fmla="*/ 16 h 112"/>
              <a:gd name="T16" fmla="*/ 36 w 152"/>
              <a:gd name="T17" fmla="*/ 16 h 112"/>
              <a:gd name="T18" fmla="*/ 32 w 152"/>
              <a:gd name="T19" fmla="*/ 20 h 112"/>
              <a:gd name="T20" fmla="*/ 27 w 152"/>
              <a:gd name="T21" fmla="*/ 20 h 112"/>
              <a:gd name="T22" fmla="*/ 20 w 152"/>
              <a:gd name="T23" fmla="*/ 20 h 112"/>
              <a:gd name="T24" fmla="*/ 20 w 152"/>
              <a:gd name="T25" fmla="*/ 16 h 112"/>
              <a:gd name="T26" fmla="*/ 32 w 152"/>
              <a:gd name="T27" fmla="*/ 12 h 112"/>
              <a:gd name="T28" fmla="*/ 32 w 152"/>
              <a:gd name="T29" fmla="*/ 4 h 112"/>
              <a:gd name="T30" fmla="*/ 36 w 152"/>
              <a:gd name="T31" fmla="*/ 0 h 112"/>
              <a:gd name="T32" fmla="*/ 27 w 152"/>
              <a:gd name="T33" fmla="*/ 0 h 112"/>
              <a:gd name="T34" fmla="*/ 16 w 152"/>
              <a:gd name="T35" fmla="*/ 4 h 112"/>
              <a:gd name="T36" fmla="*/ 16 w 152"/>
              <a:gd name="T37" fmla="*/ 12 h 112"/>
              <a:gd name="T38" fmla="*/ 8 w 152"/>
              <a:gd name="T39" fmla="*/ 16 h 112"/>
              <a:gd name="T40" fmla="*/ 0 w 152"/>
              <a:gd name="T41" fmla="*/ 16 h 112"/>
              <a:gd name="T42" fmla="*/ 4 w 152"/>
              <a:gd name="T43" fmla="*/ 28 h 112"/>
              <a:gd name="T44" fmla="*/ 8 w 152"/>
              <a:gd name="T45" fmla="*/ 32 h 112"/>
              <a:gd name="T46" fmla="*/ 4 w 152"/>
              <a:gd name="T47" fmla="*/ 40 h 112"/>
              <a:gd name="T48" fmla="*/ 4 w 152"/>
              <a:gd name="T49" fmla="*/ 48 h 112"/>
              <a:gd name="T50" fmla="*/ 12 w 152"/>
              <a:gd name="T51" fmla="*/ 51 h 112"/>
              <a:gd name="T52" fmla="*/ 27 w 152"/>
              <a:gd name="T53" fmla="*/ 44 h 112"/>
              <a:gd name="T54" fmla="*/ 32 w 152"/>
              <a:gd name="T55" fmla="*/ 36 h 112"/>
              <a:gd name="T56" fmla="*/ 36 w 152"/>
              <a:gd name="T57" fmla="*/ 32 h 112"/>
              <a:gd name="T58" fmla="*/ 39 w 152"/>
              <a:gd name="T59" fmla="*/ 36 h 112"/>
              <a:gd name="T60" fmla="*/ 44 w 152"/>
              <a:gd name="T61" fmla="*/ 44 h 112"/>
              <a:gd name="T62" fmla="*/ 39 w 152"/>
              <a:gd name="T63" fmla="*/ 56 h 112"/>
              <a:gd name="T64" fmla="*/ 51 w 152"/>
              <a:gd name="T65" fmla="*/ 51 h 112"/>
              <a:gd name="T66" fmla="*/ 63 w 152"/>
              <a:gd name="T67" fmla="*/ 44 h 112"/>
              <a:gd name="T68" fmla="*/ 68 w 152"/>
              <a:gd name="T69" fmla="*/ 44 h 112"/>
              <a:gd name="T70" fmla="*/ 68 w 152"/>
              <a:gd name="T71" fmla="*/ 48 h 112"/>
              <a:gd name="T72" fmla="*/ 71 w 152"/>
              <a:gd name="T73" fmla="*/ 48 h 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2"/>
              <a:gd name="T112" fmla="*/ 0 h 112"/>
              <a:gd name="T113" fmla="*/ 152 w 152"/>
              <a:gd name="T114" fmla="*/ 112 h 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2" h="112">
                <a:moveTo>
                  <a:pt x="144" y="96"/>
                </a:moveTo>
                <a:lnTo>
                  <a:pt x="152" y="72"/>
                </a:lnTo>
                <a:lnTo>
                  <a:pt x="152" y="56"/>
                </a:lnTo>
                <a:lnTo>
                  <a:pt x="136" y="56"/>
                </a:lnTo>
                <a:lnTo>
                  <a:pt x="128" y="40"/>
                </a:lnTo>
                <a:lnTo>
                  <a:pt x="112" y="40"/>
                </a:lnTo>
                <a:lnTo>
                  <a:pt x="88" y="40"/>
                </a:lnTo>
                <a:lnTo>
                  <a:pt x="88" y="32"/>
                </a:lnTo>
                <a:lnTo>
                  <a:pt x="72" y="32"/>
                </a:lnTo>
                <a:lnTo>
                  <a:pt x="64" y="40"/>
                </a:lnTo>
                <a:lnTo>
                  <a:pt x="56" y="40"/>
                </a:lnTo>
                <a:lnTo>
                  <a:pt x="40" y="40"/>
                </a:lnTo>
                <a:lnTo>
                  <a:pt x="40" y="32"/>
                </a:lnTo>
                <a:lnTo>
                  <a:pt x="64" y="24"/>
                </a:lnTo>
                <a:lnTo>
                  <a:pt x="64" y="8"/>
                </a:lnTo>
                <a:lnTo>
                  <a:pt x="72" y="0"/>
                </a:lnTo>
                <a:lnTo>
                  <a:pt x="56" y="0"/>
                </a:lnTo>
                <a:lnTo>
                  <a:pt x="32" y="8"/>
                </a:lnTo>
                <a:lnTo>
                  <a:pt x="32" y="24"/>
                </a:lnTo>
                <a:lnTo>
                  <a:pt x="16" y="32"/>
                </a:lnTo>
                <a:lnTo>
                  <a:pt x="0" y="32"/>
                </a:lnTo>
                <a:lnTo>
                  <a:pt x="8" y="56"/>
                </a:lnTo>
                <a:lnTo>
                  <a:pt x="16" y="64"/>
                </a:lnTo>
                <a:lnTo>
                  <a:pt x="8" y="80"/>
                </a:lnTo>
                <a:lnTo>
                  <a:pt x="8" y="96"/>
                </a:lnTo>
                <a:lnTo>
                  <a:pt x="24" y="104"/>
                </a:lnTo>
                <a:lnTo>
                  <a:pt x="56" y="88"/>
                </a:lnTo>
                <a:lnTo>
                  <a:pt x="64" y="72"/>
                </a:lnTo>
                <a:lnTo>
                  <a:pt x="72" y="64"/>
                </a:lnTo>
                <a:lnTo>
                  <a:pt x="80" y="72"/>
                </a:lnTo>
                <a:lnTo>
                  <a:pt x="88" y="88"/>
                </a:lnTo>
                <a:lnTo>
                  <a:pt x="80" y="112"/>
                </a:lnTo>
                <a:lnTo>
                  <a:pt x="104" y="104"/>
                </a:lnTo>
                <a:lnTo>
                  <a:pt x="128" y="88"/>
                </a:lnTo>
                <a:lnTo>
                  <a:pt x="136" y="88"/>
                </a:lnTo>
                <a:lnTo>
                  <a:pt x="136" y="96"/>
                </a:lnTo>
                <a:lnTo>
                  <a:pt x="144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6" name="Freeform 261"/>
          <p:cNvSpPr>
            <a:spLocks/>
          </p:cNvSpPr>
          <p:nvPr/>
        </p:nvSpPr>
        <p:spPr bwMode="auto">
          <a:xfrm>
            <a:off x="5880100" y="3378200"/>
            <a:ext cx="249238" cy="125413"/>
          </a:xfrm>
          <a:custGeom>
            <a:avLst/>
            <a:gdLst>
              <a:gd name="T0" fmla="*/ 43 w 224"/>
              <a:gd name="T1" fmla="*/ 56 h 112"/>
              <a:gd name="T2" fmla="*/ 47 w 224"/>
              <a:gd name="T3" fmla="*/ 48 h 112"/>
              <a:gd name="T4" fmla="*/ 63 w 224"/>
              <a:gd name="T5" fmla="*/ 40 h 112"/>
              <a:gd name="T6" fmla="*/ 67 w 224"/>
              <a:gd name="T7" fmla="*/ 44 h 112"/>
              <a:gd name="T8" fmla="*/ 75 w 224"/>
              <a:gd name="T9" fmla="*/ 44 h 112"/>
              <a:gd name="T10" fmla="*/ 75 w 224"/>
              <a:gd name="T11" fmla="*/ 36 h 112"/>
              <a:gd name="T12" fmla="*/ 83 w 224"/>
              <a:gd name="T13" fmla="*/ 32 h 112"/>
              <a:gd name="T14" fmla="*/ 90 w 224"/>
              <a:gd name="T15" fmla="*/ 28 h 112"/>
              <a:gd name="T16" fmla="*/ 102 w 224"/>
              <a:gd name="T17" fmla="*/ 24 h 112"/>
              <a:gd name="T18" fmla="*/ 110 w 224"/>
              <a:gd name="T19" fmla="*/ 16 h 112"/>
              <a:gd name="T20" fmla="*/ 102 w 224"/>
              <a:gd name="T21" fmla="*/ 12 h 112"/>
              <a:gd name="T22" fmla="*/ 90 w 224"/>
              <a:gd name="T23" fmla="*/ 8 h 112"/>
              <a:gd name="T24" fmla="*/ 75 w 224"/>
              <a:gd name="T25" fmla="*/ 4 h 112"/>
              <a:gd name="T26" fmla="*/ 59 w 224"/>
              <a:gd name="T27" fmla="*/ 8 h 112"/>
              <a:gd name="T28" fmla="*/ 55 w 224"/>
              <a:gd name="T29" fmla="*/ 4 h 112"/>
              <a:gd name="T30" fmla="*/ 51 w 224"/>
              <a:gd name="T31" fmla="*/ 0 h 112"/>
              <a:gd name="T32" fmla="*/ 39 w 224"/>
              <a:gd name="T33" fmla="*/ 8 h 112"/>
              <a:gd name="T34" fmla="*/ 43 w 224"/>
              <a:gd name="T35" fmla="*/ 12 h 112"/>
              <a:gd name="T36" fmla="*/ 32 w 224"/>
              <a:gd name="T37" fmla="*/ 16 h 112"/>
              <a:gd name="T38" fmla="*/ 27 w 224"/>
              <a:gd name="T39" fmla="*/ 12 h 112"/>
              <a:gd name="T40" fmla="*/ 20 w 224"/>
              <a:gd name="T41" fmla="*/ 12 h 112"/>
              <a:gd name="T42" fmla="*/ 15 w 224"/>
              <a:gd name="T43" fmla="*/ 16 h 112"/>
              <a:gd name="T44" fmla="*/ 12 w 224"/>
              <a:gd name="T45" fmla="*/ 20 h 112"/>
              <a:gd name="T46" fmla="*/ 8 w 224"/>
              <a:gd name="T47" fmla="*/ 20 h 112"/>
              <a:gd name="T48" fmla="*/ 4 w 224"/>
              <a:gd name="T49" fmla="*/ 24 h 112"/>
              <a:gd name="T50" fmla="*/ 8 w 224"/>
              <a:gd name="T51" fmla="*/ 28 h 112"/>
              <a:gd name="T52" fmla="*/ 20 w 224"/>
              <a:gd name="T53" fmla="*/ 28 h 112"/>
              <a:gd name="T54" fmla="*/ 24 w 224"/>
              <a:gd name="T55" fmla="*/ 32 h 112"/>
              <a:gd name="T56" fmla="*/ 32 w 224"/>
              <a:gd name="T57" fmla="*/ 36 h 112"/>
              <a:gd name="T58" fmla="*/ 32 w 224"/>
              <a:gd name="T59" fmla="*/ 40 h 112"/>
              <a:gd name="T60" fmla="*/ 20 w 224"/>
              <a:gd name="T61" fmla="*/ 44 h 112"/>
              <a:gd name="T62" fmla="*/ 12 w 224"/>
              <a:gd name="T63" fmla="*/ 48 h 112"/>
              <a:gd name="T64" fmla="*/ 0 w 224"/>
              <a:gd name="T65" fmla="*/ 51 h 112"/>
              <a:gd name="T66" fmla="*/ 0 w 224"/>
              <a:gd name="T67" fmla="*/ 56 h 112"/>
              <a:gd name="T68" fmla="*/ 8 w 224"/>
              <a:gd name="T69" fmla="*/ 56 h 112"/>
              <a:gd name="T70" fmla="*/ 12 w 224"/>
              <a:gd name="T71" fmla="*/ 56 h 112"/>
              <a:gd name="T72" fmla="*/ 15 w 224"/>
              <a:gd name="T73" fmla="*/ 51 h 112"/>
              <a:gd name="T74" fmla="*/ 24 w 224"/>
              <a:gd name="T75" fmla="*/ 51 h 112"/>
              <a:gd name="T76" fmla="*/ 24 w 224"/>
              <a:gd name="T77" fmla="*/ 56 h 112"/>
              <a:gd name="T78" fmla="*/ 35 w 224"/>
              <a:gd name="T79" fmla="*/ 56 h 112"/>
              <a:gd name="T80" fmla="*/ 43 w 224"/>
              <a:gd name="T81" fmla="*/ 56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4"/>
              <a:gd name="T124" fmla="*/ 0 h 112"/>
              <a:gd name="T125" fmla="*/ 224 w 224"/>
              <a:gd name="T126" fmla="*/ 112 h 1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4" h="112">
                <a:moveTo>
                  <a:pt x="88" y="112"/>
                </a:moveTo>
                <a:lnTo>
                  <a:pt x="96" y="96"/>
                </a:lnTo>
                <a:lnTo>
                  <a:pt x="128" y="80"/>
                </a:lnTo>
                <a:lnTo>
                  <a:pt x="136" y="88"/>
                </a:lnTo>
                <a:lnTo>
                  <a:pt x="152" y="88"/>
                </a:lnTo>
                <a:lnTo>
                  <a:pt x="152" y="72"/>
                </a:lnTo>
                <a:lnTo>
                  <a:pt x="168" y="64"/>
                </a:lnTo>
                <a:lnTo>
                  <a:pt x="184" y="56"/>
                </a:lnTo>
                <a:lnTo>
                  <a:pt x="208" y="48"/>
                </a:lnTo>
                <a:lnTo>
                  <a:pt x="224" y="32"/>
                </a:lnTo>
                <a:lnTo>
                  <a:pt x="208" y="24"/>
                </a:lnTo>
                <a:lnTo>
                  <a:pt x="184" y="16"/>
                </a:lnTo>
                <a:lnTo>
                  <a:pt x="152" y="8"/>
                </a:lnTo>
                <a:lnTo>
                  <a:pt x="120" y="16"/>
                </a:lnTo>
                <a:lnTo>
                  <a:pt x="112" y="8"/>
                </a:lnTo>
                <a:lnTo>
                  <a:pt x="104" y="0"/>
                </a:lnTo>
                <a:lnTo>
                  <a:pt x="80" y="16"/>
                </a:lnTo>
                <a:lnTo>
                  <a:pt x="88" y="24"/>
                </a:lnTo>
                <a:lnTo>
                  <a:pt x="64" y="32"/>
                </a:lnTo>
                <a:lnTo>
                  <a:pt x="56" y="24"/>
                </a:lnTo>
                <a:lnTo>
                  <a:pt x="40" y="24"/>
                </a:lnTo>
                <a:lnTo>
                  <a:pt x="32" y="32"/>
                </a:lnTo>
                <a:lnTo>
                  <a:pt x="24" y="40"/>
                </a:lnTo>
                <a:lnTo>
                  <a:pt x="16" y="40"/>
                </a:lnTo>
                <a:lnTo>
                  <a:pt x="8" y="48"/>
                </a:lnTo>
                <a:lnTo>
                  <a:pt x="16" y="56"/>
                </a:lnTo>
                <a:lnTo>
                  <a:pt x="40" y="56"/>
                </a:lnTo>
                <a:lnTo>
                  <a:pt x="48" y="64"/>
                </a:lnTo>
                <a:lnTo>
                  <a:pt x="64" y="72"/>
                </a:lnTo>
                <a:lnTo>
                  <a:pt x="64" y="80"/>
                </a:lnTo>
                <a:lnTo>
                  <a:pt x="40" y="88"/>
                </a:lnTo>
                <a:lnTo>
                  <a:pt x="24" y="96"/>
                </a:lnTo>
                <a:lnTo>
                  <a:pt x="0" y="104"/>
                </a:lnTo>
                <a:lnTo>
                  <a:pt x="0" y="112"/>
                </a:lnTo>
                <a:lnTo>
                  <a:pt x="16" y="112"/>
                </a:lnTo>
                <a:lnTo>
                  <a:pt x="24" y="112"/>
                </a:lnTo>
                <a:lnTo>
                  <a:pt x="32" y="104"/>
                </a:lnTo>
                <a:lnTo>
                  <a:pt x="48" y="104"/>
                </a:lnTo>
                <a:lnTo>
                  <a:pt x="48" y="112"/>
                </a:lnTo>
                <a:lnTo>
                  <a:pt x="72" y="112"/>
                </a:lnTo>
                <a:lnTo>
                  <a:pt x="88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7" name="Freeform 262"/>
          <p:cNvSpPr>
            <a:spLocks/>
          </p:cNvSpPr>
          <p:nvPr/>
        </p:nvSpPr>
        <p:spPr bwMode="auto">
          <a:xfrm>
            <a:off x="4914900" y="2316163"/>
            <a:ext cx="849313" cy="1133475"/>
          </a:xfrm>
          <a:custGeom>
            <a:avLst/>
            <a:gdLst>
              <a:gd name="T0" fmla="*/ 313 w 760"/>
              <a:gd name="T1" fmla="*/ 360 h 1016"/>
              <a:gd name="T2" fmla="*/ 282 w 760"/>
              <a:gd name="T3" fmla="*/ 360 h 1016"/>
              <a:gd name="T4" fmla="*/ 253 w 760"/>
              <a:gd name="T5" fmla="*/ 351 h 1016"/>
              <a:gd name="T6" fmla="*/ 218 w 760"/>
              <a:gd name="T7" fmla="*/ 371 h 1016"/>
              <a:gd name="T8" fmla="*/ 199 w 760"/>
              <a:gd name="T9" fmla="*/ 407 h 1016"/>
              <a:gd name="T10" fmla="*/ 222 w 760"/>
              <a:gd name="T11" fmla="*/ 431 h 1016"/>
              <a:gd name="T12" fmla="*/ 199 w 760"/>
              <a:gd name="T13" fmla="*/ 450 h 1016"/>
              <a:gd name="T14" fmla="*/ 206 w 760"/>
              <a:gd name="T15" fmla="*/ 478 h 1016"/>
              <a:gd name="T16" fmla="*/ 206 w 760"/>
              <a:gd name="T17" fmla="*/ 502 h 1016"/>
              <a:gd name="T18" fmla="*/ 175 w 760"/>
              <a:gd name="T19" fmla="*/ 482 h 1016"/>
              <a:gd name="T20" fmla="*/ 127 w 760"/>
              <a:gd name="T21" fmla="*/ 474 h 1016"/>
              <a:gd name="T22" fmla="*/ 103 w 760"/>
              <a:gd name="T23" fmla="*/ 455 h 1016"/>
              <a:gd name="T24" fmla="*/ 103 w 760"/>
              <a:gd name="T25" fmla="*/ 446 h 1016"/>
              <a:gd name="T26" fmla="*/ 107 w 760"/>
              <a:gd name="T27" fmla="*/ 427 h 1016"/>
              <a:gd name="T28" fmla="*/ 119 w 760"/>
              <a:gd name="T29" fmla="*/ 407 h 1016"/>
              <a:gd name="T30" fmla="*/ 119 w 760"/>
              <a:gd name="T31" fmla="*/ 379 h 1016"/>
              <a:gd name="T32" fmla="*/ 83 w 760"/>
              <a:gd name="T33" fmla="*/ 371 h 1016"/>
              <a:gd name="T34" fmla="*/ 68 w 760"/>
              <a:gd name="T35" fmla="*/ 339 h 1016"/>
              <a:gd name="T36" fmla="*/ 39 w 760"/>
              <a:gd name="T37" fmla="*/ 332 h 1016"/>
              <a:gd name="T38" fmla="*/ 51 w 760"/>
              <a:gd name="T39" fmla="*/ 328 h 1016"/>
              <a:gd name="T40" fmla="*/ 36 w 760"/>
              <a:gd name="T41" fmla="*/ 285 h 1016"/>
              <a:gd name="T42" fmla="*/ 16 w 760"/>
              <a:gd name="T43" fmla="*/ 277 h 1016"/>
              <a:gd name="T44" fmla="*/ 4 w 760"/>
              <a:gd name="T45" fmla="*/ 245 h 1016"/>
              <a:gd name="T46" fmla="*/ 8 w 760"/>
              <a:gd name="T47" fmla="*/ 209 h 1016"/>
              <a:gd name="T48" fmla="*/ 27 w 760"/>
              <a:gd name="T49" fmla="*/ 202 h 1016"/>
              <a:gd name="T50" fmla="*/ 12 w 760"/>
              <a:gd name="T51" fmla="*/ 193 h 1016"/>
              <a:gd name="T52" fmla="*/ 44 w 760"/>
              <a:gd name="T53" fmla="*/ 138 h 1016"/>
              <a:gd name="T54" fmla="*/ 32 w 760"/>
              <a:gd name="T55" fmla="*/ 115 h 1016"/>
              <a:gd name="T56" fmla="*/ 24 w 760"/>
              <a:gd name="T57" fmla="*/ 91 h 1016"/>
              <a:gd name="T58" fmla="*/ 16 w 760"/>
              <a:gd name="T59" fmla="*/ 47 h 1016"/>
              <a:gd name="T60" fmla="*/ 12 w 760"/>
              <a:gd name="T61" fmla="*/ 20 h 1016"/>
              <a:gd name="T62" fmla="*/ 44 w 760"/>
              <a:gd name="T63" fmla="*/ 0 h 1016"/>
              <a:gd name="T64" fmla="*/ 48 w 760"/>
              <a:gd name="T65" fmla="*/ 4 h 1016"/>
              <a:gd name="T66" fmla="*/ 71 w 760"/>
              <a:gd name="T67" fmla="*/ 8 h 1016"/>
              <a:gd name="T68" fmla="*/ 119 w 760"/>
              <a:gd name="T69" fmla="*/ 27 h 1016"/>
              <a:gd name="T70" fmla="*/ 139 w 760"/>
              <a:gd name="T71" fmla="*/ 36 h 1016"/>
              <a:gd name="T72" fmla="*/ 92 w 760"/>
              <a:gd name="T73" fmla="*/ 59 h 1016"/>
              <a:gd name="T74" fmla="*/ 51 w 760"/>
              <a:gd name="T75" fmla="*/ 44 h 1016"/>
              <a:gd name="T76" fmla="*/ 75 w 760"/>
              <a:gd name="T77" fmla="*/ 75 h 1016"/>
              <a:gd name="T78" fmla="*/ 75 w 760"/>
              <a:gd name="T79" fmla="*/ 107 h 1016"/>
              <a:gd name="T80" fmla="*/ 107 w 760"/>
              <a:gd name="T81" fmla="*/ 110 h 1016"/>
              <a:gd name="T82" fmla="*/ 95 w 760"/>
              <a:gd name="T83" fmla="*/ 87 h 1016"/>
              <a:gd name="T84" fmla="*/ 127 w 760"/>
              <a:gd name="T85" fmla="*/ 99 h 1016"/>
              <a:gd name="T86" fmla="*/ 143 w 760"/>
              <a:gd name="T87" fmla="*/ 63 h 1016"/>
              <a:gd name="T88" fmla="*/ 175 w 760"/>
              <a:gd name="T89" fmla="*/ 47 h 1016"/>
              <a:gd name="T90" fmla="*/ 170 w 760"/>
              <a:gd name="T91" fmla="*/ 27 h 1016"/>
              <a:gd name="T92" fmla="*/ 163 w 760"/>
              <a:gd name="T93" fmla="*/ 20 h 1016"/>
              <a:gd name="T94" fmla="*/ 182 w 760"/>
              <a:gd name="T95" fmla="*/ 36 h 1016"/>
              <a:gd name="T96" fmla="*/ 194 w 760"/>
              <a:gd name="T97" fmla="*/ 47 h 1016"/>
              <a:gd name="T98" fmla="*/ 214 w 760"/>
              <a:gd name="T99" fmla="*/ 36 h 1016"/>
              <a:gd name="T100" fmla="*/ 234 w 760"/>
              <a:gd name="T101" fmla="*/ 24 h 1016"/>
              <a:gd name="T102" fmla="*/ 253 w 760"/>
              <a:gd name="T103" fmla="*/ 20 h 1016"/>
              <a:gd name="T104" fmla="*/ 265 w 760"/>
              <a:gd name="T105" fmla="*/ 20 h 1016"/>
              <a:gd name="T106" fmla="*/ 282 w 760"/>
              <a:gd name="T107" fmla="*/ 27 h 1016"/>
              <a:gd name="T108" fmla="*/ 289 w 760"/>
              <a:gd name="T109" fmla="*/ 24 h 1016"/>
              <a:gd name="T110" fmla="*/ 317 w 760"/>
              <a:gd name="T111" fmla="*/ 15 h 1016"/>
              <a:gd name="T112" fmla="*/ 329 w 760"/>
              <a:gd name="T113" fmla="*/ 24 h 1016"/>
              <a:gd name="T114" fmla="*/ 333 w 760"/>
              <a:gd name="T115" fmla="*/ 4 h 1016"/>
              <a:gd name="T116" fmla="*/ 369 w 760"/>
              <a:gd name="T117" fmla="*/ 24 h 1016"/>
              <a:gd name="T118" fmla="*/ 337 w 760"/>
              <a:gd name="T119" fmla="*/ 99 h 1016"/>
              <a:gd name="T120" fmla="*/ 329 w 760"/>
              <a:gd name="T121" fmla="*/ 205 h 1016"/>
              <a:gd name="T122" fmla="*/ 317 w 760"/>
              <a:gd name="T123" fmla="*/ 273 h 1016"/>
              <a:gd name="T124" fmla="*/ 306 w 760"/>
              <a:gd name="T125" fmla="*/ 332 h 1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0"/>
              <a:gd name="T190" fmla="*/ 0 h 1016"/>
              <a:gd name="T191" fmla="*/ 760 w 760"/>
              <a:gd name="T192" fmla="*/ 1016 h 101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0" h="1016">
                <a:moveTo>
                  <a:pt x="664" y="728"/>
                </a:moveTo>
                <a:lnTo>
                  <a:pt x="664" y="744"/>
                </a:lnTo>
                <a:lnTo>
                  <a:pt x="640" y="736"/>
                </a:lnTo>
                <a:lnTo>
                  <a:pt x="632" y="728"/>
                </a:lnTo>
                <a:lnTo>
                  <a:pt x="592" y="728"/>
                </a:lnTo>
                <a:lnTo>
                  <a:pt x="584" y="736"/>
                </a:lnTo>
                <a:lnTo>
                  <a:pt x="576" y="736"/>
                </a:lnTo>
                <a:lnTo>
                  <a:pt x="568" y="728"/>
                </a:lnTo>
                <a:lnTo>
                  <a:pt x="552" y="728"/>
                </a:lnTo>
                <a:lnTo>
                  <a:pt x="544" y="712"/>
                </a:lnTo>
                <a:lnTo>
                  <a:pt x="520" y="720"/>
                </a:lnTo>
                <a:lnTo>
                  <a:pt x="512" y="712"/>
                </a:lnTo>
                <a:lnTo>
                  <a:pt x="496" y="712"/>
                </a:lnTo>
                <a:lnTo>
                  <a:pt x="480" y="696"/>
                </a:lnTo>
                <a:lnTo>
                  <a:pt x="440" y="728"/>
                </a:lnTo>
                <a:lnTo>
                  <a:pt x="440" y="752"/>
                </a:lnTo>
                <a:lnTo>
                  <a:pt x="424" y="752"/>
                </a:lnTo>
                <a:lnTo>
                  <a:pt x="416" y="736"/>
                </a:lnTo>
                <a:lnTo>
                  <a:pt x="408" y="744"/>
                </a:lnTo>
                <a:lnTo>
                  <a:pt x="400" y="824"/>
                </a:lnTo>
                <a:lnTo>
                  <a:pt x="432" y="832"/>
                </a:lnTo>
                <a:lnTo>
                  <a:pt x="440" y="848"/>
                </a:lnTo>
                <a:lnTo>
                  <a:pt x="440" y="864"/>
                </a:lnTo>
                <a:lnTo>
                  <a:pt x="448" y="872"/>
                </a:lnTo>
                <a:lnTo>
                  <a:pt x="440" y="872"/>
                </a:lnTo>
                <a:lnTo>
                  <a:pt x="432" y="888"/>
                </a:lnTo>
                <a:lnTo>
                  <a:pt x="416" y="896"/>
                </a:lnTo>
                <a:lnTo>
                  <a:pt x="400" y="912"/>
                </a:lnTo>
                <a:lnTo>
                  <a:pt x="400" y="920"/>
                </a:lnTo>
                <a:lnTo>
                  <a:pt x="400" y="936"/>
                </a:lnTo>
                <a:lnTo>
                  <a:pt x="408" y="944"/>
                </a:lnTo>
                <a:lnTo>
                  <a:pt x="416" y="968"/>
                </a:lnTo>
                <a:lnTo>
                  <a:pt x="424" y="992"/>
                </a:lnTo>
                <a:lnTo>
                  <a:pt x="432" y="1000"/>
                </a:lnTo>
                <a:lnTo>
                  <a:pt x="432" y="1016"/>
                </a:lnTo>
                <a:lnTo>
                  <a:pt x="416" y="1016"/>
                </a:lnTo>
                <a:lnTo>
                  <a:pt x="392" y="1008"/>
                </a:lnTo>
                <a:lnTo>
                  <a:pt x="384" y="992"/>
                </a:lnTo>
                <a:lnTo>
                  <a:pt x="376" y="992"/>
                </a:lnTo>
                <a:lnTo>
                  <a:pt x="352" y="976"/>
                </a:lnTo>
                <a:lnTo>
                  <a:pt x="320" y="968"/>
                </a:lnTo>
                <a:lnTo>
                  <a:pt x="312" y="968"/>
                </a:lnTo>
                <a:lnTo>
                  <a:pt x="280" y="968"/>
                </a:lnTo>
                <a:lnTo>
                  <a:pt x="256" y="960"/>
                </a:lnTo>
                <a:lnTo>
                  <a:pt x="240" y="952"/>
                </a:lnTo>
                <a:lnTo>
                  <a:pt x="224" y="928"/>
                </a:lnTo>
                <a:lnTo>
                  <a:pt x="216" y="928"/>
                </a:lnTo>
                <a:lnTo>
                  <a:pt x="208" y="920"/>
                </a:lnTo>
                <a:lnTo>
                  <a:pt x="200" y="920"/>
                </a:lnTo>
                <a:lnTo>
                  <a:pt x="192" y="912"/>
                </a:lnTo>
                <a:lnTo>
                  <a:pt x="192" y="904"/>
                </a:lnTo>
                <a:lnTo>
                  <a:pt x="208" y="904"/>
                </a:lnTo>
                <a:lnTo>
                  <a:pt x="208" y="896"/>
                </a:lnTo>
                <a:lnTo>
                  <a:pt x="216" y="888"/>
                </a:lnTo>
                <a:lnTo>
                  <a:pt x="216" y="880"/>
                </a:lnTo>
                <a:lnTo>
                  <a:pt x="216" y="864"/>
                </a:lnTo>
                <a:lnTo>
                  <a:pt x="232" y="856"/>
                </a:lnTo>
                <a:lnTo>
                  <a:pt x="208" y="864"/>
                </a:lnTo>
                <a:lnTo>
                  <a:pt x="224" y="840"/>
                </a:lnTo>
                <a:lnTo>
                  <a:pt x="240" y="824"/>
                </a:lnTo>
                <a:lnTo>
                  <a:pt x="248" y="824"/>
                </a:lnTo>
                <a:lnTo>
                  <a:pt x="248" y="800"/>
                </a:lnTo>
                <a:lnTo>
                  <a:pt x="256" y="784"/>
                </a:lnTo>
                <a:lnTo>
                  <a:pt x="240" y="768"/>
                </a:lnTo>
                <a:lnTo>
                  <a:pt x="232" y="760"/>
                </a:lnTo>
                <a:lnTo>
                  <a:pt x="216" y="760"/>
                </a:lnTo>
                <a:lnTo>
                  <a:pt x="200" y="744"/>
                </a:lnTo>
                <a:lnTo>
                  <a:pt x="168" y="752"/>
                </a:lnTo>
                <a:lnTo>
                  <a:pt x="160" y="736"/>
                </a:lnTo>
                <a:lnTo>
                  <a:pt x="160" y="728"/>
                </a:lnTo>
                <a:lnTo>
                  <a:pt x="144" y="720"/>
                </a:lnTo>
                <a:lnTo>
                  <a:pt x="136" y="688"/>
                </a:lnTo>
                <a:lnTo>
                  <a:pt x="104" y="688"/>
                </a:lnTo>
                <a:lnTo>
                  <a:pt x="88" y="696"/>
                </a:lnTo>
                <a:lnTo>
                  <a:pt x="88" y="680"/>
                </a:lnTo>
                <a:lnTo>
                  <a:pt x="80" y="672"/>
                </a:lnTo>
                <a:lnTo>
                  <a:pt x="72" y="656"/>
                </a:lnTo>
                <a:lnTo>
                  <a:pt x="88" y="656"/>
                </a:lnTo>
                <a:lnTo>
                  <a:pt x="96" y="664"/>
                </a:lnTo>
                <a:lnTo>
                  <a:pt x="104" y="664"/>
                </a:lnTo>
                <a:lnTo>
                  <a:pt x="104" y="648"/>
                </a:lnTo>
                <a:lnTo>
                  <a:pt x="88" y="632"/>
                </a:lnTo>
                <a:lnTo>
                  <a:pt x="72" y="608"/>
                </a:lnTo>
                <a:lnTo>
                  <a:pt x="72" y="576"/>
                </a:lnTo>
                <a:lnTo>
                  <a:pt x="64" y="568"/>
                </a:lnTo>
                <a:lnTo>
                  <a:pt x="48" y="568"/>
                </a:lnTo>
                <a:lnTo>
                  <a:pt x="40" y="568"/>
                </a:lnTo>
                <a:lnTo>
                  <a:pt x="32" y="560"/>
                </a:lnTo>
                <a:lnTo>
                  <a:pt x="16" y="552"/>
                </a:lnTo>
                <a:lnTo>
                  <a:pt x="16" y="528"/>
                </a:lnTo>
                <a:lnTo>
                  <a:pt x="8" y="520"/>
                </a:lnTo>
                <a:lnTo>
                  <a:pt x="8" y="496"/>
                </a:lnTo>
                <a:lnTo>
                  <a:pt x="8" y="480"/>
                </a:lnTo>
                <a:lnTo>
                  <a:pt x="0" y="464"/>
                </a:lnTo>
                <a:lnTo>
                  <a:pt x="8" y="432"/>
                </a:lnTo>
                <a:lnTo>
                  <a:pt x="16" y="424"/>
                </a:lnTo>
                <a:lnTo>
                  <a:pt x="16" y="416"/>
                </a:lnTo>
                <a:lnTo>
                  <a:pt x="32" y="416"/>
                </a:lnTo>
                <a:lnTo>
                  <a:pt x="32" y="408"/>
                </a:lnTo>
                <a:lnTo>
                  <a:pt x="56" y="408"/>
                </a:lnTo>
                <a:lnTo>
                  <a:pt x="56" y="400"/>
                </a:lnTo>
                <a:lnTo>
                  <a:pt x="48" y="392"/>
                </a:lnTo>
                <a:lnTo>
                  <a:pt x="32" y="400"/>
                </a:lnTo>
                <a:lnTo>
                  <a:pt x="24" y="392"/>
                </a:lnTo>
                <a:lnTo>
                  <a:pt x="24" y="376"/>
                </a:lnTo>
                <a:lnTo>
                  <a:pt x="32" y="360"/>
                </a:lnTo>
                <a:lnTo>
                  <a:pt x="56" y="328"/>
                </a:lnTo>
                <a:lnTo>
                  <a:pt x="88" y="280"/>
                </a:lnTo>
                <a:lnTo>
                  <a:pt x="72" y="264"/>
                </a:lnTo>
                <a:lnTo>
                  <a:pt x="56" y="256"/>
                </a:lnTo>
                <a:lnTo>
                  <a:pt x="56" y="248"/>
                </a:lnTo>
                <a:lnTo>
                  <a:pt x="64" y="232"/>
                </a:lnTo>
                <a:lnTo>
                  <a:pt x="64" y="216"/>
                </a:lnTo>
                <a:lnTo>
                  <a:pt x="56" y="200"/>
                </a:lnTo>
                <a:lnTo>
                  <a:pt x="64" y="192"/>
                </a:lnTo>
                <a:lnTo>
                  <a:pt x="48" y="184"/>
                </a:lnTo>
                <a:lnTo>
                  <a:pt x="56" y="168"/>
                </a:lnTo>
                <a:lnTo>
                  <a:pt x="56" y="152"/>
                </a:lnTo>
                <a:lnTo>
                  <a:pt x="56" y="128"/>
                </a:lnTo>
                <a:lnTo>
                  <a:pt x="32" y="96"/>
                </a:lnTo>
                <a:lnTo>
                  <a:pt x="48" y="80"/>
                </a:lnTo>
                <a:lnTo>
                  <a:pt x="40" y="64"/>
                </a:lnTo>
                <a:lnTo>
                  <a:pt x="24" y="48"/>
                </a:lnTo>
                <a:lnTo>
                  <a:pt x="24" y="40"/>
                </a:lnTo>
                <a:lnTo>
                  <a:pt x="40" y="24"/>
                </a:lnTo>
                <a:lnTo>
                  <a:pt x="48" y="16"/>
                </a:lnTo>
                <a:lnTo>
                  <a:pt x="72" y="0"/>
                </a:lnTo>
                <a:lnTo>
                  <a:pt x="88" y="0"/>
                </a:lnTo>
                <a:lnTo>
                  <a:pt x="96" y="0"/>
                </a:lnTo>
                <a:lnTo>
                  <a:pt x="112" y="0"/>
                </a:lnTo>
                <a:lnTo>
                  <a:pt x="112" y="8"/>
                </a:lnTo>
                <a:lnTo>
                  <a:pt x="96" y="8"/>
                </a:lnTo>
                <a:lnTo>
                  <a:pt x="104" y="16"/>
                </a:lnTo>
                <a:lnTo>
                  <a:pt x="120" y="16"/>
                </a:lnTo>
                <a:lnTo>
                  <a:pt x="128" y="24"/>
                </a:lnTo>
                <a:lnTo>
                  <a:pt x="144" y="16"/>
                </a:lnTo>
                <a:lnTo>
                  <a:pt x="176" y="24"/>
                </a:lnTo>
                <a:lnTo>
                  <a:pt x="208" y="40"/>
                </a:lnTo>
                <a:lnTo>
                  <a:pt x="232" y="48"/>
                </a:lnTo>
                <a:lnTo>
                  <a:pt x="240" y="56"/>
                </a:lnTo>
                <a:lnTo>
                  <a:pt x="248" y="64"/>
                </a:lnTo>
                <a:lnTo>
                  <a:pt x="256" y="64"/>
                </a:lnTo>
                <a:lnTo>
                  <a:pt x="272" y="72"/>
                </a:lnTo>
                <a:lnTo>
                  <a:pt x="280" y="72"/>
                </a:lnTo>
                <a:lnTo>
                  <a:pt x="280" y="104"/>
                </a:lnTo>
                <a:lnTo>
                  <a:pt x="240" y="128"/>
                </a:lnTo>
                <a:lnTo>
                  <a:pt x="216" y="128"/>
                </a:lnTo>
                <a:lnTo>
                  <a:pt x="184" y="120"/>
                </a:lnTo>
                <a:lnTo>
                  <a:pt x="160" y="112"/>
                </a:lnTo>
                <a:lnTo>
                  <a:pt x="136" y="104"/>
                </a:lnTo>
                <a:lnTo>
                  <a:pt x="128" y="104"/>
                </a:lnTo>
                <a:lnTo>
                  <a:pt x="104" y="88"/>
                </a:lnTo>
                <a:lnTo>
                  <a:pt x="96" y="96"/>
                </a:lnTo>
                <a:lnTo>
                  <a:pt x="128" y="112"/>
                </a:lnTo>
                <a:lnTo>
                  <a:pt x="152" y="136"/>
                </a:lnTo>
                <a:lnTo>
                  <a:pt x="152" y="152"/>
                </a:lnTo>
                <a:lnTo>
                  <a:pt x="136" y="168"/>
                </a:lnTo>
                <a:lnTo>
                  <a:pt x="152" y="184"/>
                </a:lnTo>
                <a:lnTo>
                  <a:pt x="152" y="208"/>
                </a:lnTo>
                <a:lnTo>
                  <a:pt x="152" y="216"/>
                </a:lnTo>
                <a:lnTo>
                  <a:pt x="168" y="216"/>
                </a:lnTo>
                <a:lnTo>
                  <a:pt x="184" y="232"/>
                </a:lnTo>
                <a:lnTo>
                  <a:pt x="208" y="232"/>
                </a:lnTo>
                <a:lnTo>
                  <a:pt x="216" y="224"/>
                </a:lnTo>
                <a:lnTo>
                  <a:pt x="208" y="216"/>
                </a:lnTo>
                <a:lnTo>
                  <a:pt x="200" y="216"/>
                </a:lnTo>
                <a:lnTo>
                  <a:pt x="184" y="192"/>
                </a:lnTo>
                <a:lnTo>
                  <a:pt x="192" y="176"/>
                </a:lnTo>
                <a:lnTo>
                  <a:pt x="200" y="176"/>
                </a:lnTo>
                <a:lnTo>
                  <a:pt x="208" y="192"/>
                </a:lnTo>
                <a:lnTo>
                  <a:pt x="240" y="200"/>
                </a:lnTo>
                <a:lnTo>
                  <a:pt x="256" y="200"/>
                </a:lnTo>
                <a:lnTo>
                  <a:pt x="264" y="192"/>
                </a:lnTo>
                <a:lnTo>
                  <a:pt x="248" y="160"/>
                </a:lnTo>
                <a:lnTo>
                  <a:pt x="272" y="136"/>
                </a:lnTo>
                <a:lnTo>
                  <a:pt x="288" y="128"/>
                </a:lnTo>
                <a:lnTo>
                  <a:pt x="296" y="112"/>
                </a:lnTo>
                <a:lnTo>
                  <a:pt x="312" y="112"/>
                </a:lnTo>
                <a:lnTo>
                  <a:pt x="336" y="128"/>
                </a:lnTo>
                <a:lnTo>
                  <a:pt x="352" y="96"/>
                </a:lnTo>
                <a:lnTo>
                  <a:pt x="336" y="88"/>
                </a:lnTo>
                <a:lnTo>
                  <a:pt x="336" y="80"/>
                </a:lnTo>
                <a:lnTo>
                  <a:pt x="344" y="72"/>
                </a:lnTo>
                <a:lnTo>
                  <a:pt x="344" y="56"/>
                </a:lnTo>
                <a:lnTo>
                  <a:pt x="336" y="56"/>
                </a:lnTo>
                <a:lnTo>
                  <a:pt x="320" y="48"/>
                </a:lnTo>
                <a:lnTo>
                  <a:pt x="320" y="40"/>
                </a:lnTo>
                <a:lnTo>
                  <a:pt x="328" y="40"/>
                </a:lnTo>
                <a:lnTo>
                  <a:pt x="360" y="40"/>
                </a:lnTo>
                <a:lnTo>
                  <a:pt x="384" y="48"/>
                </a:lnTo>
                <a:lnTo>
                  <a:pt x="392" y="64"/>
                </a:lnTo>
                <a:lnTo>
                  <a:pt x="368" y="72"/>
                </a:lnTo>
                <a:lnTo>
                  <a:pt x="360" y="80"/>
                </a:lnTo>
                <a:lnTo>
                  <a:pt x="368" y="88"/>
                </a:lnTo>
                <a:lnTo>
                  <a:pt x="368" y="96"/>
                </a:lnTo>
                <a:lnTo>
                  <a:pt x="392" y="96"/>
                </a:lnTo>
                <a:lnTo>
                  <a:pt x="416" y="96"/>
                </a:lnTo>
                <a:lnTo>
                  <a:pt x="416" y="80"/>
                </a:lnTo>
                <a:lnTo>
                  <a:pt x="416" y="72"/>
                </a:lnTo>
                <a:lnTo>
                  <a:pt x="432" y="72"/>
                </a:lnTo>
                <a:lnTo>
                  <a:pt x="432" y="64"/>
                </a:lnTo>
                <a:lnTo>
                  <a:pt x="448" y="64"/>
                </a:lnTo>
                <a:lnTo>
                  <a:pt x="464" y="56"/>
                </a:lnTo>
                <a:lnTo>
                  <a:pt x="472" y="48"/>
                </a:lnTo>
                <a:lnTo>
                  <a:pt x="496" y="48"/>
                </a:lnTo>
                <a:lnTo>
                  <a:pt x="504" y="48"/>
                </a:lnTo>
                <a:lnTo>
                  <a:pt x="512" y="48"/>
                </a:lnTo>
                <a:lnTo>
                  <a:pt x="512" y="40"/>
                </a:lnTo>
                <a:lnTo>
                  <a:pt x="520" y="40"/>
                </a:lnTo>
                <a:lnTo>
                  <a:pt x="536" y="32"/>
                </a:lnTo>
                <a:lnTo>
                  <a:pt x="544" y="32"/>
                </a:lnTo>
                <a:lnTo>
                  <a:pt x="536" y="40"/>
                </a:lnTo>
                <a:lnTo>
                  <a:pt x="544" y="48"/>
                </a:lnTo>
                <a:lnTo>
                  <a:pt x="536" y="56"/>
                </a:lnTo>
                <a:lnTo>
                  <a:pt x="552" y="56"/>
                </a:lnTo>
                <a:lnTo>
                  <a:pt x="568" y="56"/>
                </a:lnTo>
                <a:lnTo>
                  <a:pt x="568" y="48"/>
                </a:lnTo>
                <a:lnTo>
                  <a:pt x="576" y="40"/>
                </a:lnTo>
                <a:lnTo>
                  <a:pt x="584" y="40"/>
                </a:lnTo>
                <a:lnTo>
                  <a:pt x="584" y="48"/>
                </a:lnTo>
                <a:lnTo>
                  <a:pt x="600" y="48"/>
                </a:lnTo>
                <a:lnTo>
                  <a:pt x="616" y="40"/>
                </a:lnTo>
                <a:lnTo>
                  <a:pt x="624" y="40"/>
                </a:lnTo>
                <a:lnTo>
                  <a:pt x="640" y="32"/>
                </a:lnTo>
                <a:lnTo>
                  <a:pt x="648" y="32"/>
                </a:lnTo>
                <a:lnTo>
                  <a:pt x="648" y="48"/>
                </a:lnTo>
                <a:lnTo>
                  <a:pt x="656" y="48"/>
                </a:lnTo>
                <a:lnTo>
                  <a:pt x="664" y="48"/>
                </a:lnTo>
                <a:lnTo>
                  <a:pt x="664" y="40"/>
                </a:lnTo>
                <a:lnTo>
                  <a:pt x="680" y="32"/>
                </a:lnTo>
                <a:lnTo>
                  <a:pt x="680" y="16"/>
                </a:lnTo>
                <a:lnTo>
                  <a:pt x="672" y="8"/>
                </a:lnTo>
                <a:lnTo>
                  <a:pt x="688" y="0"/>
                </a:lnTo>
                <a:lnTo>
                  <a:pt x="744" y="8"/>
                </a:lnTo>
                <a:lnTo>
                  <a:pt x="760" y="40"/>
                </a:lnTo>
                <a:lnTo>
                  <a:pt x="744" y="48"/>
                </a:lnTo>
                <a:lnTo>
                  <a:pt x="760" y="104"/>
                </a:lnTo>
                <a:lnTo>
                  <a:pt x="752" y="128"/>
                </a:lnTo>
                <a:lnTo>
                  <a:pt x="736" y="136"/>
                </a:lnTo>
                <a:lnTo>
                  <a:pt x="680" y="200"/>
                </a:lnTo>
                <a:lnTo>
                  <a:pt x="672" y="272"/>
                </a:lnTo>
                <a:lnTo>
                  <a:pt x="680" y="288"/>
                </a:lnTo>
                <a:lnTo>
                  <a:pt x="672" y="344"/>
                </a:lnTo>
                <a:lnTo>
                  <a:pt x="664" y="416"/>
                </a:lnTo>
                <a:lnTo>
                  <a:pt x="664" y="456"/>
                </a:lnTo>
                <a:lnTo>
                  <a:pt x="672" y="504"/>
                </a:lnTo>
                <a:lnTo>
                  <a:pt x="664" y="536"/>
                </a:lnTo>
                <a:lnTo>
                  <a:pt x="640" y="552"/>
                </a:lnTo>
                <a:lnTo>
                  <a:pt x="632" y="576"/>
                </a:lnTo>
                <a:lnTo>
                  <a:pt x="648" y="592"/>
                </a:lnTo>
                <a:lnTo>
                  <a:pt x="616" y="648"/>
                </a:lnTo>
                <a:lnTo>
                  <a:pt x="616" y="672"/>
                </a:lnTo>
                <a:lnTo>
                  <a:pt x="648" y="704"/>
                </a:lnTo>
                <a:lnTo>
                  <a:pt x="664" y="72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8" name="Freeform 263"/>
          <p:cNvSpPr>
            <a:spLocks/>
          </p:cNvSpPr>
          <p:nvPr/>
        </p:nvSpPr>
        <p:spPr bwMode="auto">
          <a:xfrm>
            <a:off x="5200650" y="3387725"/>
            <a:ext cx="161925" cy="80963"/>
          </a:xfrm>
          <a:custGeom>
            <a:avLst/>
            <a:gdLst>
              <a:gd name="T0" fmla="*/ 32 w 144"/>
              <a:gd name="T1" fmla="*/ 24 h 72"/>
              <a:gd name="T2" fmla="*/ 24 w 144"/>
              <a:gd name="T3" fmla="*/ 24 h 72"/>
              <a:gd name="T4" fmla="*/ 16 w 144"/>
              <a:gd name="T5" fmla="*/ 24 h 72"/>
              <a:gd name="T6" fmla="*/ 20 w 144"/>
              <a:gd name="T7" fmla="*/ 20 h 72"/>
              <a:gd name="T8" fmla="*/ 16 w 144"/>
              <a:gd name="T9" fmla="*/ 16 h 72"/>
              <a:gd name="T10" fmla="*/ 16 w 144"/>
              <a:gd name="T11" fmla="*/ 8 h 72"/>
              <a:gd name="T12" fmla="*/ 12 w 144"/>
              <a:gd name="T13" fmla="*/ 8 h 72"/>
              <a:gd name="T14" fmla="*/ 8 w 144"/>
              <a:gd name="T15" fmla="*/ 4 h 72"/>
              <a:gd name="T16" fmla="*/ 0 w 144"/>
              <a:gd name="T17" fmla="*/ 0 h 72"/>
              <a:gd name="T18" fmla="*/ 12 w 144"/>
              <a:gd name="T19" fmla="*/ 4 h 72"/>
              <a:gd name="T20" fmla="*/ 28 w 144"/>
              <a:gd name="T21" fmla="*/ 4 h 72"/>
              <a:gd name="T22" fmla="*/ 32 w 144"/>
              <a:gd name="T23" fmla="*/ 4 h 72"/>
              <a:gd name="T24" fmla="*/ 48 w 144"/>
              <a:gd name="T25" fmla="*/ 8 h 72"/>
              <a:gd name="T26" fmla="*/ 60 w 144"/>
              <a:gd name="T27" fmla="*/ 16 h 72"/>
              <a:gd name="T28" fmla="*/ 64 w 144"/>
              <a:gd name="T29" fmla="*/ 16 h 72"/>
              <a:gd name="T30" fmla="*/ 68 w 144"/>
              <a:gd name="T31" fmla="*/ 24 h 72"/>
              <a:gd name="T32" fmla="*/ 72 w 144"/>
              <a:gd name="T33" fmla="*/ 32 h 72"/>
              <a:gd name="T34" fmla="*/ 72 w 144"/>
              <a:gd name="T35" fmla="*/ 36 h 72"/>
              <a:gd name="T36" fmla="*/ 56 w 144"/>
              <a:gd name="T37" fmla="*/ 32 h 72"/>
              <a:gd name="T38" fmla="*/ 44 w 144"/>
              <a:gd name="T39" fmla="*/ 28 h 72"/>
              <a:gd name="T40" fmla="*/ 32 w 144"/>
              <a:gd name="T41" fmla="*/ 24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72"/>
              <a:gd name="T65" fmla="*/ 144 w 144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72">
                <a:moveTo>
                  <a:pt x="64" y="48"/>
                </a:moveTo>
                <a:lnTo>
                  <a:pt x="48" y="48"/>
                </a:lnTo>
                <a:lnTo>
                  <a:pt x="32" y="48"/>
                </a:lnTo>
                <a:lnTo>
                  <a:pt x="40" y="40"/>
                </a:lnTo>
                <a:lnTo>
                  <a:pt x="32" y="32"/>
                </a:lnTo>
                <a:lnTo>
                  <a:pt x="32" y="16"/>
                </a:lnTo>
                <a:lnTo>
                  <a:pt x="24" y="16"/>
                </a:lnTo>
                <a:lnTo>
                  <a:pt x="16" y="8"/>
                </a:lnTo>
                <a:lnTo>
                  <a:pt x="0" y="0"/>
                </a:lnTo>
                <a:lnTo>
                  <a:pt x="24" y="8"/>
                </a:lnTo>
                <a:lnTo>
                  <a:pt x="56" y="8"/>
                </a:lnTo>
                <a:lnTo>
                  <a:pt x="64" y="8"/>
                </a:lnTo>
                <a:lnTo>
                  <a:pt x="96" y="16"/>
                </a:lnTo>
                <a:lnTo>
                  <a:pt x="120" y="32"/>
                </a:lnTo>
                <a:lnTo>
                  <a:pt x="128" y="32"/>
                </a:lnTo>
                <a:lnTo>
                  <a:pt x="136" y="48"/>
                </a:lnTo>
                <a:lnTo>
                  <a:pt x="144" y="64"/>
                </a:lnTo>
                <a:lnTo>
                  <a:pt x="144" y="72"/>
                </a:lnTo>
                <a:lnTo>
                  <a:pt x="112" y="64"/>
                </a:lnTo>
                <a:lnTo>
                  <a:pt x="88" y="56"/>
                </a:lnTo>
                <a:lnTo>
                  <a:pt x="64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9" name="Freeform 264"/>
          <p:cNvSpPr>
            <a:spLocks/>
          </p:cNvSpPr>
          <p:nvPr/>
        </p:nvSpPr>
        <p:spPr bwMode="auto">
          <a:xfrm>
            <a:off x="5495925" y="3405188"/>
            <a:ext cx="312738" cy="223837"/>
          </a:xfrm>
          <a:custGeom>
            <a:avLst/>
            <a:gdLst>
              <a:gd name="T0" fmla="*/ 32 w 280"/>
              <a:gd name="T1" fmla="*/ 12 h 200"/>
              <a:gd name="T2" fmla="*/ 20 w 280"/>
              <a:gd name="T3" fmla="*/ 12 h 200"/>
              <a:gd name="T4" fmla="*/ 16 w 280"/>
              <a:gd name="T5" fmla="*/ 8 h 200"/>
              <a:gd name="T6" fmla="*/ 8 w 280"/>
              <a:gd name="T7" fmla="*/ 4 h 200"/>
              <a:gd name="T8" fmla="*/ 4 w 280"/>
              <a:gd name="T9" fmla="*/ 4 h 200"/>
              <a:gd name="T10" fmla="*/ 0 w 280"/>
              <a:gd name="T11" fmla="*/ 8 h 200"/>
              <a:gd name="T12" fmla="*/ 0 w 280"/>
              <a:gd name="T13" fmla="*/ 12 h 200"/>
              <a:gd name="T14" fmla="*/ 4 w 280"/>
              <a:gd name="T15" fmla="*/ 8 h 200"/>
              <a:gd name="T16" fmla="*/ 12 w 280"/>
              <a:gd name="T17" fmla="*/ 12 h 200"/>
              <a:gd name="T18" fmla="*/ 16 w 280"/>
              <a:gd name="T19" fmla="*/ 16 h 200"/>
              <a:gd name="T20" fmla="*/ 20 w 280"/>
              <a:gd name="T21" fmla="*/ 20 h 200"/>
              <a:gd name="T22" fmla="*/ 20 w 280"/>
              <a:gd name="T23" fmla="*/ 24 h 200"/>
              <a:gd name="T24" fmla="*/ 12 w 280"/>
              <a:gd name="T25" fmla="*/ 27 h 200"/>
              <a:gd name="T26" fmla="*/ 4 w 280"/>
              <a:gd name="T27" fmla="*/ 27 h 200"/>
              <a:gd name="T28" fmla="*/ 0 w 280"/>
              <a:gd name="T29" fmla="*/ 36 h 200"/>
              <a:gd name="T30" fmla="*/ 4 w 280"/>
              <a:gd name="T31" fmla="*/ 36 h 200"/>
              <a:gd name="T32" fmla="*/ 8 w 280"/>
              <a:gd name="T33" fmla="*/ 36 h 200"/>
              <a:gd name="T34" fmla="*/ 12 w 280"/>
              <a:gd name="T35" fmla="*/ 44 h 200"/>
              <a:gd name="T36" fmla="*/ 8 w 280"/>
              <a:gd name="T37" fmla="*/ 44 h 200"/>
              <a:gd name="T38" fmla="*/ 12 w 280"/>
              <a:gd name="T39" fmla="*/ 51 h 200"/>
              <a:gd name="T40" fmla="*/ 16 w 280"/>
              <a:gd name="T41" fmla="*/ 72 h 200"/>
              <a:gd name="T42" fmla="*/ 24 w 280"/>
              <a:gd name="T43" fmla="*/ 72 h 200"/>
              <a:gd name="T44" fmla="*/ 32 w 280"/>
              <a:gd name="T45" fmla="*/ 60 h 200"/>
              <a:gd name="T46" fmla="*/ 56 w 280"/>
              <a:gd name="T47" fmla="*/ 63 h 200"/>
              <a:gd name="T48" fmla="*/ 59 w 280"/>
              <a:gd name="T49" fmla="*/ 68 h 200"/>
              <a:gd name="T50" fmla="*/ 68 w 280"/>
              <a:gd name="T51" fmla="*/ 68 h 200"/>
              <a:gd name="T52" fmla="*/ 87 w 280"/>
              <a:gd name="T53" fmla="*/ 83 h 200"/>
              <a:gd name="T54" fmla="*/ 87 w 280"/>
              <a:gd name="T55" fmla="*/ 92 h 200"/>
              <a:gd name="T56" fmla="*/ 95 w 280"/>
              <a:gd name="T57" fmla="*/ 95 h 200"/>
              <a:gd name="T58" fmla="*/ 103 w 280"/>
              <a:gd name="T59" fmla="*/ 99 h 200"/>
              <a:gd name="T60" fmla="*/ 103 w 280"/>
              <a:gd name="T61" fmla="*/ 92 h 200"/>
              <a:gd name="T62" fmla="*/ 122 w 280"/>
              <a:gd name="T63" fmla="*/ 80 h 200"/>
              <a:gd name="T64" fmla="*/ 127 w 280"/>
              <a:gd name="T65" fmla="*/ 72 h 200"/>
              <a:gd name="T66" fmla="*/ 139 w 280"/>
              <a:gd name="T67" fmla="*/ 72 h 200"/>
              <a:gd name="T68" fmla="*/ 134 w 280"/>
              <a:gd name="T69" fmla="*/ 63 h 200"/>
              <a:gd name="T70" fmla="*/ 131 w 280"/>
              <a:gd name="T71" fmla="*/ 63 h 200"/>
              <a:gd name="T72" fmla="*/ 119 w 280"/>
              <a:gd name="T73" fmla="*/ 60 h 200"/>
              <a:gd name="T74" fmla="*/ 111 w 280"/>
              <a:gd name="T75" fmla="*/ 56 h 200"/>
              <a:gd name="T76" fmla="*/ 103 w 280"/>
              <a:gd name="T77" fmla="*/ 44 h 200"/>
              <a:gd name="T78" fmla="*/ 99 w 280"/>
              <a:gd name="T79" fmla="*/ 32 h 200"/>
              <a:gd name="T80" fmla="*/ 91 w 280"/>
              <a:gd name="T81" fmla="*/ 24 h 200"/>
              <a:gd name="T82" fmla="*/ 87 w 280"/>
              <a:gd name="T83" fmla="*/ 20 h 200"/>
              <a:gd name="T84" fmla="*/ 71 w 280"/>
              <a:gd name="T85" fmla="*/ 16 h 200"/>
              <a:gd name="T86" fmla="*/ 71 w 280"/>
              <a:gd name="T87" fmla="*/ 12 h 200"/>
              <a:gd name="T88" fmla="*/ 71 w 280"/>
              <a:gd name="T89" fmla="*/ 8 h 200"/>
              <a:gd name="T90" fmla="*/ 68 w 280"/>
              <a:gd name="T91" fmla="*/ 4 h 200"/>
              <a:gd name="T92" fmla="*/ 63 w 280"/>
              <a:gd name="T93" fmla="*/ 0 h 200"/>
              <a:gd name="T94" fmla="*/ 59 w 280"/>
              <a:gd name="T95" fmla="*/ 0 h 200"/>
              <a:gd name="T96" fmla="*/ 59 w 280"/>
              <a:gd name="T97" fmla="*/ 4 h 200"/>
              <a:gd name="T98" fmla="*/ 56 w 280"/>
              <a:gd name="T99" fmla="*/ 0 h 200"/>
              <a:gd name="T100" fmla="*/ 51 w 280"/>
              <a:gd name="T101" fmla="*/ 4 h 200"/>
              <a:gd name="T102" fmla="*/ 48 w 280"/>
              <a:gd name="T103" fmla="*/ 16 h 200"/>
              <a:gd name="T104" fmla="*/ 32 w 280"/>
              <a:gd name="T105" fmla="*/ 12 h 2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80"/>
              <a:gd name="T160" fmla="*/ 0 h 200"/>
              <a:gd name="T161" fmla="*/ 280 w 280"/>
              <a:gd name="T162" fmla="*/ 200 h 2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80" h="200">
                <a:moveTo>
                  <a:pt x="64" y="24"/>
                </a:moveTo>
                <a:lnTo>
                  <a:pt x="40" y="24"/>
                </a:lnTo>
                <a:lnTo>
                  <a:pt x="32" y="16"/>
                </a:lnTo>
                <a:lnTo>
                  <a:pt x="16" y="8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8" y="16"/>
                </a:lnTo>
                <a:lnTo>
                  <a:pt x="24" y="24"/>
                </a:lnTo>
                <a:lnTo>
                  <a:pt x="32" y="32"/>
                </a:lnTo>
                <a:lnTo>
                  <a:pt x="40" y="40"/>
                </a:lnTo>
                <a:lnTo>
                  <a:pt x="40" y="48"/>
                </a:lnTo>
                <a:lnTo>
                  <a:pt x="24" y="56"/>
                </a:lnTo>
                <a:lnTo>
                  <a:pt x="8" y="56"/>
                </a:lnTo>
                <a:lnTo>
                  <a:pt x="0" y="72"/>
                </a:lnTo>
                <a:lnTo>
                  <a:pt x="8" y="72"/>
                </a:lnTo>
                <a:lnTo>
                  <a:pt x="16" y="72"/>
                </a:lnTo>
                <a:lnTo>
                  <a:pt x="24" y="88"/>
                </a:lnTo>
                <a:lnTo>
                  <a:pt x="16" y="88"/>
                </a:lnTo>
                <a:lnTo>
                  <a:pt x="24" y="104"/>
                </a:lnTo>
                <a:lnTo>
                  <a:pt x="32" y="144"/>
                </a:lnTo>
                <a:lnTo>
                  <a:pt x="48" y="144"/>
                </a:lnTo>
                <a:lnTo>
                  <a:pt x="64" y="120"/>
                </a:lnTo>
                <a:lnTo>
                  <a:pt x="112" y="128"/>
                </a:lnTo>
                <a:lnTo>
                  <a:pt x="120" y="136"/>
                </a:lnTo>
                <a:lnTo>
                  <a:pt x="136" y="136"/>
                </a:lnTo>
                <a:lnTo>
                  <a:pt x="176" y="168"/>
                </a:lnTo>
                <a:lnTo>
                  <a:pt x="176" y="184"/>
                </a:lnTo>
                <a:lnTo>
                  <a:pt x="192" y="192"/>
                </a:lnTo>
                <a:lnTo>
                  <a:pt x="208" y="200"/>
                </a:lnTo>
                <a:lnTo>
                  <a:pt x="208" y="184"/>
                </a:lnTo>
                <a:lnTo>
                  <a:pt x="248" y="160"/>
                </a:lnTo>
                <a:lnTo>
                  <a:pt x="256" y="144"/>
                </a:lnTo>
                <a:lnTo>
                  <a:pt x="280" y="144"/>
                </a:lnTo>
                <a:lnTo>
                  <a:pt x="272" y="128"/>
                </a:lnTo>
                <a:lnTo>
                  <a:pt x="264" y="128"/>
                </a:lnTo>
                <a:lnTo>
                  <a:pt x="240" y="120"/>
                </a:lnTo>
                <a:lnTo>
                  <a:pt x="224" y="112"/>
                </a:lnTo>
                <a:lnTo>
                  <a:pt x="208" y="88"/>
                </a:lnTo>
                <a:lnTo>
                  <a:pt x="200" y="64"/>
                </a:lnTo>
                <a:lnTo>
                  <a:pt x="184" y="48"/>
                </a:lnTo>
                <a:lnTo>
                  <a:pt x="176" y="40"/>
                </a:lnTo>
                <a:lnTo>
                  <a:pt x="144" y="32"/>
                </a:lnTo>
                <a:lnTo>
                  <a:pt x="144" y="24"/>
                </a:lnTo>
                <a:lnTo>
                  <a:pt x="144" y="16"/>
                </a:lnTo>
                <a:lnTo>
                  <a:pt x="136" y="8"/>
                </a:lnTo>
                <a:lnTo>
                  <a:pt x="128" y="0"/>
                </a:lnTo>
                <a:lnTo>
                  <a:pt x="120" y="0"/>
                </a:lnTo>
                <a:lnTo>
                  <a:pt x="120" y="8"/>
                </a:lnTo>
                <a:lnTo>
                  <a:pt x="112" y="0"/>
                </a:lnTo>
                <a:lnTo>
                  <a:pt x="104" y="8"/>
                </a:lnTo>
                <a:lnTo>
                  <a:pt x="96" y="32"/>
                </a:lnTo>
                <a:lnTo>
                  <a:pt x="64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0" name="Freeform 265"/>
          <p:cNvSpPr>
            <a:spLocks/>
          </p:cNvSpPr>
          <p:nvPr/>
        </p:nvSpPr>
        <p:spPr bwMode="auto">
          <a:xfrm>
            <a:off x="5362575" y="2967038"/>
            <a:ext cx="928688" cy="492125"/>
          </a:xfrm>
          <a:custGeom>
            <a:avLst/>
            <a:gdLst>
              <a:gd name="T0" fmla="*/ 229 w 832"/>
              <a:gd name="T1" fmla="*/ 202 h 440"/>
              <a:gd name="T2" fmla="*/ 257 w 832"/>
              <a:gd name="T3" fmla="*/ 194 h 440"/>
              <a:gd name="T4" fmla="*/ 269 w 832"/>
              <a:gd name="T5" fmla="*/ 191 h 440"/>
              <a:gd name="T6" fmla="*/ 289 w 832"/>
              <a:gd name="T7" fmla="*/ 191 h 440"/>
              <a:gd name="T8" fmla="*/ 333 w 832"/>
              <a:gd name="T9" fmla="*/ 194 h 440"/>
              <a:gd name="T10" fmla="*/ 340 w 832"/>
              <a:gd name="T11" fmla="*/ 182 h 440"/>
              <a:gd name="T12" fmla="*/ 352 w 832"/>
              <a:gd name="T13" fmla="*/ 155 h 440"/>
              <a:gd name="T14" fmla="*/ 364 w 832"/>
              <a:gd name="T15" fmla="*/ 151 h 440"/>
              <a:gd name="T16" fmla="*/ 392 w 832"/>
              <a:gd name="T17" fmla="*/ 135 h 440"/>
              <a:gd name="T18" fmla="*/ 411 w 832"/>
              <a:gd name="T19" fmla="*/ 99 h 440"/>
              <a:gd name="T20" fmla="*/ 375 w 832"/>
              <a:gd name="T21" fmla="*/ 71 h 440"/>
              <a:gd name="T22" fmla="*/ 328 w 832"/>
              <a:gd name="T23" fmla="*/ 56 h 440"/>
              <a:gd name="T24" fmla="*/ 304 w 832"/>
              <a:gd name="T25" fmla="*/ 24 h 440"/>
              <a:gd name="T26" fmla="*/ 285 w 832"/>
              <a:gd name="T27" fmla="*/ 20 h 440"/>
              <a:gd name="T28" fmla="*/ 269 w 832"/>
              <a:gd name="T29" fmla="*/ 20 h 440"/>
              <a:gd name="T30" fmla="*/ 241 w 832"/>
              <a:gd name="T31" fmla="*/ 4 h 440"/>
              <a:gd name="T32" fmla="*/ 210 w 832"/>
              <a:gd name="T33" fmla="*/ 0 h 440"/>
              <a:gd name="T34" fmla="*/ 154 w 832"/>
              <a:gd name="T35" fmla="*/ 24 h 440"/>
              <a:gd name="T36" fmla="*/ 150 w 832"/>
              <a:gd name="T37" fmla="*/ 36 h 440"/>
              <a:gd name="T38" fmla="*/ 146 w 832"/>
              <a:gd name="T39" fmla="*/ 48 h 440"/>
              <a:gd name="T40" fmla="*/ 139 w 832"/>
              <a:gd name="T41" fmla="*/ 60 h 440"/>
              <a:gd name="T42" fmla="*/ 139 w 832"/>
              <a:gd name="T43" fmla="*/ 80 h 440"/>
              <a:gd name="T44" fmla="*/ 131 w 832"/>
              <a:gd name="T45" fmla="*/ 80 h 440"/>
              <a:gd name="T46" fmla="*/ 95 w 832"/>
              <a:gd name="T47" fmla="*/ 71 h 440"/>
              <a:gd name="T48" fmla="*/ 83 w 832"/>
              <a:gd name="T49" fmla="*/ 71 h 440"/>
              <a:gd name="T50" fmla="*/ 59 w 832"/>
              <a:gd name="T51" fmla="*/ 68 h 440"/>
              <a:gd name="T52" fmla="*/ 39 w 832"/>
              <a:gd name="T53" fmla="*/ 56 h 440"/>
              <a:gd name="T54" fmla="*/ 12 w 832"/>
              <a:gd name="T55" fmla="*/ 83 h 440"/>
              <a:gd name="T56" fmla="*/ 0 w 832"/>
              <a:gd name="T57" fmla="*/ 119 h 440"/>
              <a:gd name="T58" fmla="*/ 20 w 832"/>
              <a:gd name="T59" fmla="*/ 139 h 440"/>
              <a:gd name="T60" fmla="*/ 39 w 832"/>
              <a:gd name="T61" fmla="*/ 139 h 440"/>
              <a:gd name="T62" fmla="*/ 51 w 832"/>
              <a:gd name="T63" fmla="*/ 135 h 440"/>
              <a:gd name="T64" fmla="*/ 63 w 832"/>
              <a:gd name="T65" fmla="*/ 135 h 440"/>
              <a:gd name="T66" fmla="*/ 63 w 832"/>
              <a:gd name="T67" fmla="*/ 147 h 440"/>
              <a:gd name="T68" fmla="*/ 44 w 832"/>
              <a:gd name="T69" fmla="*/ 163 h 440"/>
              <a:gd name="T70" fmla="*/ 39 w 832"/>
              <a:gd name="T71" fmla="*/ 171 h 440"/>
              <a:gd name="T72" fmla="*/ 44 w 832"/>
              <a:gd name="T73" fmla="*/ 179 h 440"/>
              <a:gd name="T74" fmla="*/ 56 w 832"/>
              <a:gd name="T75" fmla="*/ 191 h 440"/>
              <a:gd name="T76" fmla="*/ 63 w 832"/>
              <a:gd name="T77" fmla="*/ 199 h 440"/>
              <a:gd name="T78" fmla="*/ 79 w 832"/>
              <a:gd name="T79" fmla="*/ 206 h 440"/>
              <a:gd name="T80" fmla="*/ 119 w 832"/>
              <a:gd name="T81" fmla="*/ 155 h 440"/>
              <a:gd name="T82" fmla="*/ 158 w 832"/>
              <a:gd name="T83" fmla="*/ 179 h 440"/>
              <a:gd name="T84" fmla="*/ 182 w 832"/>
              <a:gd name="T85" fmla="*/ 187 h 440"/>
              <a:gd name="T86" fmla="*/ 202 w 832"/>
              <a:gd name="T87" fmla="*/ 211 h 440"/>
              <a:gd name="T88" fmla="*/ 214 w 832"/>
              <a:gd name="T89" fmla="*/ 218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32"/>
              <a:gd name="T136" fmla="*/ 0 h 440"/>
              <a:gd name="T137" fmla="*/ 832 w 832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32" h="440">
                <a:moveTo>
                  <a:pt x="448" y="432"/>
                </a:moveTo>
                <a:lnTo>
                  <a:pt x="456" y="416"/>
                </a:lnTo>
                <a:lnTo>
                  <a:pt x="464" y="408"/>
                </a:lnTo>
                <a:lnTo>
                  <a:pt x="496" y="400"/>
                </a:lnTo>
                <a:lnTo>
                  <a:pt x="504" y="392"/>
                </a:lnTo>
                <a:lnTo>
                  <a:pt x="520" y="392"/>
                </a:lnTo>
                <a:lnTo>
                  <a:pt x="528" y="400"/>
                </a:lnTo>
                <a:lnTo>
                  <a:pt x="552" y="392"/>
                </a:lnTo>
                <a:lnTo>
                  <a:pt x="544" y="384"/>
                </a:lnTo>
                <a:lnTo>
                  <a:pt x="568" y="368"/>
                </a:lnTo>
                <a:lnTo>
                  <a:pt x="576" y="376"/>
                </a:lnTo>
                <a:lnTo>
                  <a:pt x="584" y="384"/>
                </a:lnTo>
                <a:lnTo>
                  <a:pt x="616" y="376"/>
                </a:lnTo>
                <a:lnTo>
                  <a:pt x="648" y="384"/>
                </a:lnTo>
                <a:lnTo>
                  <a:pt x="672" y="392"/>
                </a:lnTo>
                <a:lnTo>
                  <a:pt x="688" y="400"/>
                </a:lnTo>
                <a:lnTo>
                  <a:pt x="696" y="376"/>
                </a:lnTo>
                <a:lnTo>
                  <a:pt x="688" y="368"/>
                </a:lnTo>
                <a:lnTo>
                  <a:pt x="688" y="344"/>
                </a:lnTo>
                <a:lnTo>
                  <a:pt x="672" y="328"/>
                </a:lnTo>
                <a:lnTo>
                  <a:pt x="712" y="312"/>
                </a:lnTo>
                <a:lnTo>
                  <a:pt x="728" y="328"/>
                </a:lnTo>
                <a:lnTo>
                  <a:pt x="736" y="320"/>
                </a:lnTo>
                <a:lnTo>
                  <a:pt x="736" y="304"/>
                </a:lnTo>
                <a:lnTo>
                  <a:pt x="752" y="264"/>
                </a:lnTo>
                <a:lnTo>
                  <a:pt x="776" y="264"/>
                </a:lnTo>
                <a:lnTo>
                  <a:pt x="792" y="272"/>
                </a:lnTo>
                <a:lnTo>
                  <a:pt x="800" y="264"/>
                </a:lnTo>
                <a:lnTo>
                  <a:pt x="792" y="232"/>
                </a:lnTo>
                <a:lnTo>
                  <a:pt x="832" y="200"/>
                </a:lnTo>
                <a:lnTo>
                  <a:pt x="832" y="192"/>
                </a:lnTo>
                <a:lnTo>
                  <a:pt x="792" y="184"/>
                </a:lnTo>
                <a:lnTo>
                  <a:pt x="760" y="144"/>
                </a:lnTo>
                <a:lnTo>
                  <a:pt x="736" y="144"/>
                </a:lnTo>
                <a:lnTo>
                  <a:pt x="680" y="144"/>
                </a:lnTo>
                <a:lnTo>
                  <a:pt x="664" y="112"/>
                </a:lnTo>
                <a:lnTo>
                  <a:pt x="648" y="88"/>
                </a:lnTo>
                <a:lnTo>
                  <a:pt x="624" y="64"/>
                </a:lnTo>
                <a:lnTo>
                  <a:pt x="616" y="48"/>
                </a:lnTo>
                <a:lnTo>
                  <a:pt x="616" y="32"/>
                </a:lnTo>
                <a:lnTo>
                  <a:pt x="584" y="24"/>
                </a:lnTo>
                <a:lnTo>
                  <a:pt x="576" y="40"/>
                </a:lnTo>
                <a:lnTo>
                  <a:pt x="568" y="56"/>
                </a:lnTo>
                <a:lnTo>
                  <a:pt x="544" y="56"/>
                </a:lnTo>
                <a:lnTo>
                  <a:pt x="544" y="40"/>
                </a:lnTo>
                <a:lnTo>
                  <a:pt x="512" y="24"/>
                </a:lnTo>
                <a:lnTo>
                  <a:pt x="496" y="32"/>
                </a:lnTo>
                <a:lnTo>
                  <a:pt x="488" y="8"/>
                </a:lnTo>
                <a:lnTo>
                  <a:pt x="480" y="0"/>
                </a:lnTo>
                <a:lnTo>
                  <a:pt x="448" y="0"/>
                </a:lnTo>
                <a:lnTo>
                  <a:pt x="424" y="0"/>
                </a:lnTo>
                <a:lnTo>
                  <a:pt x="400" y="16"/>
                </a:lnTo>
                <a:lnTo>
                  <a:pt x="344" y="40"/>
                </a:lnTo>
                <a:lnTo>
                  <a:pt x="312" y="48"/>
                </a:lnTo>
                <a:lnTo>
                  <a:pt x="288" y="56"/>
                </a:lnTo>
                <a:lnTo>
                  <a:pt x="288" y="72"/>
                </a:lnTo>
                <a:lnTo>
                  <a:pt x="304" y="72"/>
                </a:lnTo>
                <a:lnTo>
                  <a:pt x="288" y="80"/>
                </a:lnTo>
                <a:lnTo>
                  <a:pt x="280" y="88"/>
                </a:lnTo>
                <a:lnTo>
                  <a:pt x="296" y="96"/>
                </a:lnTo>
                <a:lnTo>
                  <a:pt x="288" y="104"/>
                </a:lnTo>
                <a:lnTo>
                  <a:pt x="280" y="112"/>
                </a:lnTo>
                <a:lnTo>
                  <a:pt x="280" y="120"/>
                </a:lnTo>
                <a:lnTo>
                  <a:pt x="288" y="136"/>
                </a:lnTo>
                <a:lnTo>
                  <a:pt x="296" y="152"/>
                </a:lnTo>
                <a:lnTo>
                  <a:pt x="280" y="160"/>
                </a:lnTo>
                <a:lnTo>
                  <a:pt x="272" y="144"/>
                </a:lnTo>
                <a:lnTo>
                  <a:pt x="264" y="144"/>
                </a:lnTo>
                <a:lnTo>
                  <a:pt x="264" y="160"/>
                </a:lnTo>
                <a:lnTo>
                  <a:pt x="240" y="152"/>
                </a:lnTo>
                <a:lnTo>
                  <a:pt x="232" y="144"/>
                </a:lnTo>
                <a:lnTo>
                  <a:pt x="192" y="144"/>
                </a:lnTo>
                <a:lnTo>
                  <a:pt x="184" y="152"/>
                </a:lnTo>
                <a:lnTo>
                  <a:pt x="176" y="152"/>
                </a:lnTo>
                <a:lnTo>
                  <a:pt x="168" y="144"/>
                </a:lnTo>
                <a:lnTo>
                  <a:pt x="152" y="144"/>
                </a:lnTo>
                <a:lnTo>
                  <a:pt x="144" y="128"/>
                </a:lnTo>
                <a:lnTo>
                  <a:pt x="120" y="136"/>
                </a:lnTo>
                <a:lnTo>
                  <a:pt x="112" y="128"/>
                </a:lnTo>
                <a:lnTo>
                  <a:pt x="96" y="128"/>
                </a:lnTo>
                <a:lnTo>
                  <a:pt x="80" y="112"/>
                </a:lnTo>
                <a:lnTo>
                  <a:pt x="40" y="144"/>
                </a:lnTo>
                <a:lnTo>
                  <a:pt x="40" y="168"/>
                </a:lnTo>
                <a:lnTo>
                  <a:pt x="24" y="168"/>
                </a:lnTo>
                <a:lnTo>
                  <a:pt x="16" y="152"/>
                </a:lnTo>
                <a:lnTo>
                  <a:pt x="8" y="160"/>
                </a:lnTo>
                <a:lnTo>
                  <a:pt x="0" y="240"/>
                </a:lnTo>
                <a:lnTo>
                  <a:pt x="32" y="248"/>
                </a:lnTo>
                <a:lnTo>
                  <a:pt x="40" y="264"/>
                </a:lnTo>
                <a:lnTo>
                  <a:pt x="40" y="280"/>
                </a:lnTo>
                <a:lnTo>
                  <a:pt x="48" y="288"/>
                </a:lnTo>
                <a:lnTo>
                  <a:pt x="72" y="280"/>
                </a:lnTo>
                <a:lnTo>
                  <a:pt x="80" y="280"/>
                </a:lnTo>
                <a:lnTo>
                  <a:pt x="80" y="272"/>
                </a:lnTo>
                <a:lnTo>
                  <a:pt x="88" y="272"/>
                </a:lnTo>
                <a:lnTo>
                  <a:pt x="104" y="272"/>
                </a:lnTo>
                <a:lnTo>
                  <a:pt x="112" y="272"/>
                </a:lnTo>
                <a:lnTo>
                  <a:pt x="120" y="272"/>
                </a:lnTo>
                <a:lnTo>
                  <a:pt x="128" y="272"/>
                </a:lnTo>
                <a:lnTo>
                  <a:pt x="128" y="280"/>
                </a:lnTo>
                <a:lnTo>
                  <a:pt x="128" y="288"/>
                </a:lnTo>
                <a:lnTo>
                  <a:pt x="128" y="296"/>
                </a:lnTo>
                <a:lnTo>
                  <a:pt x="128" y="312"/>
                </a:lnTo>
                <a:lnTo>
                  <a:pt x="128" y="320"/>
                </a:lnTo>
                <a:lnTo>
                  <a:pt x="88" y="328"/>
                </a:lnTo>
                <a:lnTo>
                  <a:pt x="88" y="336"/>
                </a:lnTo>
                <a:lnTo>
                  <a:pt x="88" y="344"/>
                </a:lnTo>
                <a:lnTo>
                  <a:pt x="80" y="344"/>
                </a:lnTo>
                <a:lnTo>
                  <a:pt x="72" y="336"/>
                </a:lnTo>
                <a:lnTo>
                  <a:pt x="80" y="352"/>
                </a:lnTo>
                <a:lnTo>
                  <a:pt x="88" y="360"/>
                </a:lnTo>
                <a:lnTo>
                  <a:pt x="88" y="376"/>
                </a:lnTo>
                <a:lnTo>
                  <a:pt x="96" y="384"/>
                </a:lnTo>
                <a:lnTo>
                  <a:pt x="112" y="384"/>
                </a:lnTo>
                <a:lnTo>
                  <a:pt x="120" y="392"/>
                </a:lnTo>
                <a:lnTo>
                  <a:pt x="120" y="408"/>
                </a:lnTo>
                <a:lnTo>
                  <a:pt x="128" y="400"/>
                </a:lnTo>
                <a:lnTo>
                  <a:pt x="136" y="400"/>
                </a:lnTo>
                <a:lnTo>
                  <a:pt x="152" y="408"/>
                </a:lnTo>
                <a:lnTo>
                  <a:pt x="160" y="416"/>
                </a:lnTo>
                <a:lnTo>
                  <a:pt x="184" y="416"/>
                </a:lnTo>
                <a:lnTo>
                  <a:pt x="176" y="344"/>
                </a:lnTo>
                <a:lnTo>
                  <a:pt x="240" y="312"/>
                </a:lnTo>
                <a:lnTo>
                  <a:pt x="296" y="344"/>
                </a:lnTo>
                <a:lnTo>
                  <a:pt x="312" y="368"/>
                </a:lnTo>
                <a:lnTo>
                  <a:pt x="320" y="360"/>
                </a:lnTo>
                <a:lnTo>
                  <a:pt x="344" y="368"/>
                </a:lnTo>
                <a:lnTo>
                  <a:pt x="352" y="368"/>
                </a:lnTo>
                <a:lnTo>
                  <a:pt x="368" y="376"/>
                </a:lnTo>
                <a:lnTo>
                  <a:pt x="376" y="400"/>
                </a:lnTo>
                <a:lnTo>
                  <a:pt x="392" y="392"/>
                </a:lnTo>
                <a:lnTo>
                  <a:pt x="408" y="424"/>
                </a:lnTo>
                <a:lnTo>
                  <a:pt x="416" y="432"/>
                </a:lnTo>
                <a:lnTo>
                  <a:pt x="424" y="440"/>
                </a:lnTo>
                <a:lnTo>
                  <a:pt x="432" y="440"/>
                </a:lnTo>
                <a:lnTo>
                  <a:pt x="440" y="432"/>
                </a:lnTo>
                <a:lnTo>
                  <a:pt x="448" y="43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1" name="Freeform 266"/>
          <p:cNvSpPr>
            <a:spLocks/>
          </p:cNvSpPr>
          <p:nvPr/>
        </p:nvSpPr>
        <p:spPr bwMode="auto">
          <a:xfrm>
            <a:off x="5326063" y="3432175"/>
            <a:ext cx="107950" cy="115888"/>
          </a:xfrm>
          <a:custGeom>
            <a:avLst/>
            <a:gdLst>
              <a:gd name="T0" fmla="*/ 16 w 96"/>
              <a:gd name="T1" fmla="*/ 36 h 104"/>
              <a:gd name="T2" fmla="*/ 28 w 96"/>
              <a:gd name="T3" fmla="*/ 32 h 104"/>
              <a:gd name="T4" fmla="*/ 28 w 96"/>
              <a:gd name="T5" fmla="*/ 36 h 104"/>
              <a:gd name="T6" fmla="*/ 28 w 96"/>
              <a:gd name="T7" fmla="*/ 44 h 104"/>
              <a:gd name="T8" fmla="*/ 36 w 96"/>
              <a:gd name="T9" fmla="*/ 51 h 104"/>
              <a:gd name="T10" fmla="*/ 36 w 96"/>
              <a:gd name="T11" fmla="*/ 44 h 104"/>
              <a:gd name="T12" fmla="*/ 36 w 96"/>
              <a:gd name="T13" fmla="*/ 36 h 104"/>
              <a:gd name="T14" fmla="*/ 48 w 96"/>
              <a:gd name="T15" fmla="*/ 24 h 104"/>
              <a:gd name="T16" fmla="*/ 48 w 96"/>
              <a:gd name="T17" fmla="*/ 20 h 104"/>
              <a:gd name="T18" fmla="*/ 44 w 96"/>
              <a:gd name="T19" fmla="*/ 12 h 104"/>
              <a:gd name="T20" fmla="*/ 40 w 96"/>
              <a:gd name="T21" fmla="*/ 4 h 104"/>
              <a:gd name="T22" fmla="*/ 32 w 96"/>
              <a:gd name="T23" fmla="*/ 0 h 104"/>
              <a:gd name="T24" fmla="*/ 32 w 96"/>
              <a:gd name="T25" fmla="*/ 8 h 104"/>
              <a:gd name="T26" fmla="*/ 24 w 96"/>
              <a:gd name="T27" fmla="*/ 8 h 104"/>
              <a:gd name="T28" fmla="*/ 12 w 96"/>
              <a:gd name="T29" fmla="*/ 4 h 104"/>
              <a:gd name="T30" fmla="*/ 16 w 96"/>
              <a:gd name="T31" fmla="*/ 12 h 104"/>
              <a:gd name="T32" fmla="*/ 16 w 96"/>
              <a:gd name="T33" fmla="*/ 15 h 104"/>
              <a:gd name="T34" fmla="*/ 0 w 96"/>
              <a:gd name="T35" fmla="*/ 12 h 104"/>
              <a:gd name="T36" fmla="*/ 4 w 96"/>
              <a:gd name="T37" fmla="*/ 20 h 104"/>
              <a:gd name="T38" fmla="*/ 8 w 96"/>
              <a:gd name="T39" fmla="*/ 24 h 104"/>
              <a:gd name="T40" fmla="*/ 16 w 96"/>
              <a:gd name="T41" fmla="*/ 36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6"/>
              <a:gd name="T64" fmla="*/ 0 h 104"/>
              <a:gd name="T65" fmla="*/ 96 w 96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6" h="104">
                <a:moveTo>
                  <a:pt x="32" y="72"/>
                </a:moveTo>
                <a:lnTo>
                  <a:pt x="56" y="64"/>
                </a:lnTo>
                <a:lnTo>
                  <a:pt x="56" y="72"/>
                </a:lnTo>
                <a:lnTo>
                  <a:pt x="56" y="88"/>
                </a:lnTo>
                <a:lnTo>
                  <a:pt x="72" y="104"/>
                </a:lnTo>
                <a:lnTo>
                  <a:pt x="72" y="88"/>
                </a:lnTo>
                <a:lnTo>
                  <a:pt x="72" y="72"/>
                </a:lnTo>
                <a:lnTo>
                  <a:pt x="96" y="48"/>
                </a:lnTo>
                <a:lnTo>
                  <a:pt x="96" y="40"/>
                </a:lnTo>
                <a:lnTo>
                  <a:pt x="88" y="24"/>
                </a:lnTo>
                <a:lnTo>
                  <a:pt x="80" y="8"/>
                </a:lnTo>
                <a:lnTo>
                  <a:pt x="64" y="0"/>
                </a:lnTo>
                <a:lnTo>
                  <a:pt x="64" y="16"/>
                </a:lnTo>
                <a:lnTo>
                  <a:pt x="48" y="16"/>
                </a:lnTo>
                <a:lnTo>
                  <a:pt x="24" y="8"/>
                </a:lnTo>
                <a:lnTo>
                  <a:pt x="32" y="24"/>
                </a:lnTo>
                <a:lnTo>
                  <a:pt x="32" y="32"/>
                </a:lnTo>
                <a:lnTo>
                  <a:pt x="0" y="24"/>
                </a:lnTo>
                <a:lnTo>
                  <a:pt x="8" y="40"/>
                </a:lnTo>
                <a:lnTo>
                  <a:pt x="16" y="48"/>
                </a:lnTo>
                <a:lnTo>
                  <a:pt x="32" y="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2" name="Freeform 267"/>
          <p:cNvSpPr>
            <a:spLocks/>
          </p:cNvSpPr>
          <p:nvPr/>
        </p:nvSpPr>
        <p:spPr bwMode="auto">
          <a:xfrm>
            <a:off x="5308600" y="3503613"/>
            <a:ext cx="44450" cy="17462"/>
          </a:xfrm>
          <a:custGeom>
            <a:avLst/>
            <a:gdLst>
              <a:gd name="T0" fmla="*/ 0 w 40"/>
              <a:gd name="T1" fmla="*/ 0 h 16"/>
              <a:gd name="T2" fmla="*/ 8 w 40"/>
              <a:gd name="T3" fmla="*/ 0 h 16"/>
              <a:gd name="T4" fmla="*/ 20 w 40"/>
              <a:gd name="T5" fmla="*/ 4 h 16"/>
              <a:gd name="T6" fmla="*/ 12 w 40"/>
              <a:gd name="T7" fmla="*/ 8 h 16"/>
              <a:gd name="T8" fmla="*/ 0 w 40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16"/>
              <a:gd name="T17" fmla="*/ 40 w 40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16">
                <a:moveTo>
                  <a:pt x="0" y="0"/>
                </a:moveTo>
                <a:lnTo>
                  <a:pt x="16" y="0"/>
                </a:lnTo>
                <a:lnTo>
                  <a:pt x="40" y="8"/>
                </a:lnTo>
                <a:lnTo>
                  <a:pt x="24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3" name="Freeform 268"/>
          <p:cNvSpPr>
            <a:spLocks/>
          </p:cNvSpPr>
          <p:nvPr/>
        </p:nvSpPr>
        <p:spPr bwMode="auto">
          <a:xfrm>
            <a:off x="7951788" y="2681288"/>
            <a:ext cx="53975" cy="46037"/>
          </a:xfrm>
          <a:custGeom>
            <a:avLst/>
            <a:gdLst>
              <a:gd name="T0" fmla="*/ 24 w 48"/>
              <a:gd name="T1" fmla="*/ 0 h 40"/>
              <a:gd name="T2" fmla="*/ 24 w 48"/>
              <a:gd name="T3" fmla="*/ 4 h 40"/>
              <a:gd name="T4" fmla="*/ 12 w 48"/>
              <a:gd name="T5" fmla="*/ 12 h 40"/>
              <a:gd name="T6" fmla="*/ 8 w 48"/>
              <a:gd name="T7" fmla="*/ 21 h 40"/>
              <a:gd name="T8" fmla="*/ 4 w 48"/>
              <a:gd name="T9" fmla="*/ 21 h 40"/>
              <a:gd name="T10" fmla="*/ 4 w 48"/>
              <a:gd name="T11" fmla="*/ 12 h 40"/>
              <a:gd name="T12" fmla="*/ 0 w 48"/>
              <a:gd name="T13" fmla="*/ 12 h 40"/>
              <a:gd name="T14" fmla="*/ 4 w 48"/>
              <a:gd name="T15" fmla="*/ 4 h 40"/>
              <a:gd name="T16" fmla="*/ 4 w 48"/>
              <a:gd name="T17" fmla="*/ 0 h 40"/>
              <a:gd name="T18" fmla="*/ 24 w 48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40"/>
              <a:gd name="T32" fmla="*/ 48 w 4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40">
                <a:moveTo>
                  <a:pt x="48" y="0"/>
                </a:moveTo>
                <a:lnTo>
                  <a:pt x="48" y="8"/>
                </a:lnTo>
                <a:lnTo>
                  <a:pt x="24" y="24"/>
                </a:lnTo>
                <a:lnTo>
                  <a:pt x="16" y="40"/>
                </a:lnTo>
                <a:lnTo>
                  <a:pt x="8" y="40"/>
                </a:lnTo>
                <a:lnTo>
                  <a:pt x="8" y="24"/>
                </a:lnTo>
                <a:lnTo>
                  <a:pt x="0" y="24"/>
                </a:lnTo>
                <a:lnTo>
                  <a:pt x="8" y="8"/>
                </a:lnTo>
                <a:lnTo>
                  <a:pt x="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4" name="Freeform 269"/>
          <p:cNvSpPr>
            <a:spLocks/>
          </p:cNvSpPr>
          <p:nvPr/>
        </p:nvSpPr>
        <p:spPr bwMode="auto">
          <a:xfrm>
            <a:off x="5602288" y="1966913"/>
            <a:ext cx="3046412" cy="1438275"/>
          </a:xfrm>
          <a:custGeom>
            <a:avLst/>
            <a:gdLst>
              <a:gd name="T0" fmla="*/ 1282 w 2728"/>
              <a:gd name="T1" fmla="*/ 190 h 1288"/>
              <a:gd name="T2" fmla="*/ 1204 w 2728"/>
              <a:gd name="T3" fmla="*/ 151 h 1288"/>
              <a:gd name="T4" fmla="*/ 1140 w 2728"/>
              <a:gd name="T5" fmla="*/ 166 h 1288"/>
              <a:gd name="T6" fmla="*/ 1053 w 2728"/>
              <a:gd name="T7" fmla="*/ 158 h 1288"/>
              <a:gd name="T8" fmla="*/ 954 w 2728"/>
              <a:gd name="T9" fmla="*/ 122 h 1288"/>
              <a:gd name="T10" fmla="*/ 895 w 2728"/>
              <a:gd name="T11" fmla="*/ 115 h 1288"/>
              <a:gd name="T12" fmla="*/ 843 w 2728"/>
              <a:gd name="T13" fmla="*/ 103 h 1288"/>
              <a:gd name="T14" fmla="*/ 808 w 2728"/>
              <a:gd name="T15" fmla="*/ 122 h 1288"/>
              <a:gd name="T16" fmla="*/ 720 w 2728"/>
              <a:gd name="T17" fmla="*/ 115 h 1288"/>
              <a:gd name="T18" fmla="*/ 689 w 2728"/>
              <a:gd name="T19" fmla="*/ 83 h 1288"/>
              <a:gd name="T20" fmla="*/ 618 w 2728"/>
              <a:gd name="T21" fmla="*/ 87 h 1288"/>
              <a:gd name="T22" fmla="*/ 570 w 2728"/>
              <a:gd name="T23" fmla="*/ 75 h 1288"/>
              <a:gd name="T24" fmla="*/ 526 w 2728"/>
              <a:gd name="T25" fmla="*/ 87 h 1288"/>
              <a:gd name="T26" fmla="*/ 515 w 2728"/>
              <a:gd name="T27" fmla="*/ 79 h 1288"/>
              <a:gd name="T28" fmla="*/ 566 w 2728"/>
              <a:gd name="T29" fmla="*/ 36 h 1288"/>
              <a:gd name="T30" fmla="*/ 503 w 2728"/>
              <a:gd name="T31" fmla="*/ 24 h 1288"/>
              <a:gd name="T32" fmla="*/ 459 w 2728"/>
              <a:gd name="T33" fmla="*/ 0 h 1288"/>
              <a:gd name="T34" fmla="*/ 440 w 2728"/>
              <a:gd name="T35" fmla="*/ 24 h 1288"/>
              <a:gd name="T36" fmla="*/ 400 w 2728"/>
              <a:gd name="T37" fmla="*/ 32 h 1288"/>
              <a:gd name="T38" fmla="*/ 345 w 2728"/>
              <a:gd name="T39" fmla="*/ 39 h 1288"/>
              <a:gd name="T40" fmla="*/ 289 w 2728"/>
              <a:gd name="T41" fmla="*/ 56 h 1288"/>
              <a:gd name="T42" fmla="*/ 285 w 2728"/>
              <a:gd name="T43" fmla="*/ 79 h 1288"/>
              <a:gd name="T44" fmla="*/ 265 w 2728"/>
              <a:gd name="T45" fmla="*/ 122 h 1288"/>
              <a:gd name="T46" fmla="*/ 253 w 2728"/>
              <a:gd name="T47" fmla="*/ 134 h 1288"/>
              <a:gd name="T48" fmla="*/ 210 w 2728"/>
              <a:gd name="T49" fmla="*/ 119 h 1288"/>
              <a:gd name="T50" fmla="*/ 198 w 2728"/>
              <a:gd name="T51" fmla="*/ 131 h 1288"/>
              <a:gd name="T52" fmla="*/ 162 w 2728"/>
              <a:gd name="T53" fmla="*/ 127 h 1288"/>
              <a:gd name="T54" fmla="*/ 206 w 2728"/>
              <a:gd name="T55" fmla="*/ 186 h 1288"/>
              <a:gd name="T56" fmla="*/ 174 w 2728"/>
              <a:gd name="T57" fmla="*/ 194 h 1288"/>
              <a:gd name="T58" fmla="*/ 134 w 2728"/>
              <a:gd name="T59" fmla="*/ 210 h 1288"/>
              <a:gd name="T60" fmla="*/ 154 w 2728"/>
              <a:gd name="T61" fmla="*/ 143 h 1288"/>
              <a:gd name="T62" fmla="*/ 99 w 2728"/>
              <a:gd name="T63" fmla="*/ 131 h 1288"/>
              <a:gd name="T64" fmla="*/ 107 w 2728"/>
              <a:gd name="T65" fmla="*/ 178 h 1288"/>
              <a:gd name="T66" fmla="*/ 32 w 2728"/>
              <a:gd name="T67" fmla="*/ 297 h 1288"/>
              <a:gd name="T68" fmla="*/ 27 w 2728"/>
              <a:gd name="T69" fmla="*/ 515 h 1288"/>
              <a:gd name="T70" fmla="*/ 63 w 2728"/>
              <a:gd name="T71" fmla="*/ 463 h 1288"/>
              <a:gd name="T72" fmla="*/ 198 w 2728"/>
              <a:gd name="T73" fmla="*/ 467 h 1288"/>
              <a:gd name="T74" fmla="*/ 340 w 2728"/>
              <a:gd name="T75" fmla="*/ 523 h 1288"/>
              <a:gd name="T76" fmla="*/ 423 w 2728"/>
              <a:gd name="T77" fmla="*/ 495 h 1288"/>
              <a:gd name="T78" fmla="*/ 606 w 2728"/>
              <a:gd name="T79" fmla="*/ 530 h 1288"/>
              <a:gd name="T80" fmla="*/ 708 w 2728"/>
              <a:gd name="T81" fmla="*/ 503 h 1288"/>
              <a:gd name="T82" fmla="*/ 776 w 2728"/>
              <a:gd name="T83" fmla="*/ 598 h 1288"/>
              <a:gd name="T84" fmla="*/ 776 w 2728"/>
              <a:gd name="T85" fmla="*/ 637 h 1288"/>
              <a:gd name="T86" fmla="*/ 847 w 2728"/>
              <a:gd name="T87" fmla="*/ 511 h 1288"/>
              <a:gd name="T88" fmla="*/ 815 w 2728"/>
              <a:gd name="T89" fmla="*/ 471 h 1288"/>
              <a:gd name="T90" fmla="*/ 824 w 2728"/>
              <a:gd name="T91" fmla="*/ 411 h 1288"/>
              <a:gd name="T92" fmla="*/ 910 w 2728"/>
              <a:gd name="T93" fmla="*/ 364 h 1288"/>
              <a:gd name="T94" fmla="*/ 978 w 2728"/>
              <a:gd name="T95" fmla="*/ 368 h 1288"/>
              <a:gd name="T96" fmla="*/ 1009 w 2728"/>
              <a:gd name="T97" fmla="*/ 321 h 1288"/>
              <a:gd name="T98" fmla="*/ 1077 w 2728"/>
              <a:gd name="T99" fmla="*/ 297 h 1288"/>
              <a:gd name="T100" fmla="*/ 1033 w 2728"/>
              <a:gd name="T101" fmla="*/ 376 h 1288"/>
              <a:gd name="T102" fmla="*/ 1009 w 2728"/>
              <a:gd name="T103" fmla="*/ 495 h 1288"/>
              <a:gd name="T104" fmla="*/ 1061 w 2728"/>
              <a:gd name="T105" fmla="*/ 452 h 1288"/>
              <a:gd name="T106" fmla="*/ 1065 w 2728"/>
              <a:gd name="T107" fmla="*/ 388 h 1288"/>
              <a:gd name="T108" fmla="*/ 1109 w 2728"/>
              <a:gd name="T109" fmla="*/ 352 h 1288"/>
              <a:gd name="T110" fmla="*/ 1196 w 2728"/>
              <a:gd name="T111" fmla="*/ 309 h 1288"/>
              <a:gd name="T112" fmla="*/ 1228 w 2728"/>
              <a:gd name="T113" fmla="*/ 257 h 1288"/>
              <a:gd name="T114" fmla="*/ 1243 w 2728"/>
              <a:gd name="T115" fmla="*/ 245 h 1288"/>
              <a:gd name="T116" fmla="*/ 1282 w 2728"/>
              <a:gd name="T117" fmla="*/ 234 h 1288"/>
              <a:gd name="T118" fmla="*/ 1334 w 2728"/>
              <a:gd name="T119" fmla="*/ 229 h 12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28"/>
              <a:gd name="T181" fmla="*/ 0 h 1288"/>
              <a:gd name="T182" fmla="*/ 2728 w 2728"/>
              <a:gd name="T183" fmla="*/ 1288 h 12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28" h="1288">
                <a:moveTo>
                  <a:pt x="2696" y="416"/>
                </a:moveTo>
                <a:lnTo>
                  <a:pt x="2672" y="400"/>
                </a:lnTo>
                <a:lnTo>
                  <a:pt x="2664" y="400"/>
                </a:lnTo>
                <a:lnTo>
                  <a:pt x="2648" y="400"/>
                </a:lnTo>
                <a:lnTo>
                  <a:pt x="2632" y="400"/>
                </a:lnTo>
                <a:lnTo>
                  <a:pt x="2632" y="408"/>
                </a:lnTo>
                <a:lnTo>
                  <a:pt x="2632" y="416"/>
                </a:lnTo>
                <a:lnTo>
                  <a:pt x="2640" y="416"/>
                </a:lnTo>
                <a:lnTo>
                  <a:pt x="2632" y="424"/>
                </a:lnTo>
                <a:lnTo>
                  <a:pt x="2616" y="408"/>
                </a:lnTo>
                <a:lnTo>
                  <a:pt x="2624" y="408"/>
                </a:lnTo>
                <a:lnTo>
                  <a:pt x="2624" y="392"/>
                </a:lnTo>
                <a:lnTo>
                  <a:pt x="2600" y="376"/>
                </a:lnTo>
                <a:lnTo>
                  <a:pt x="2592" y="384"/>
                </a:lnTo>
                <a:lnTo>
                  <a:pt x="2592" y="376"/>
                </a:lnTo>
                <a:lnTo>
                  <a:pt x="2584" y="376"/>
                </a:lnTo>
                <a:lnTo>
                  <a:pt x="2584" y="368"/>
                </a:lnTo>
                <a:lnTo>
                  <a:pt x="2568" y="368"/>
                </a:lnTo>
                <a:lnTo>
                  <a:pt x="2544" y="352"/>
                </a:lnTo>
                <a:lnTo>
                  <a:pt x="2544" y="344"/>
                </a:lnTo>
                <a:lnTo>
                  <a:pt x="2528" y="344"/>
                </a:lnTo>
                <a:lnTo>
                  <a:pt x="2520" y="344"/>
                </a:lnTo>
                <a:lnTo>
                  <a:pt x="2520" y="336"/>
                </a:lnTo>
                <a:lnTo>
                  <a:pt x="2496" y="320"/>
                </a:lnTo>
                <a:lnTo>
                  <a:pt x="2480" y="320"/>
                </a:lnTo>
                <a:lnTo>
                  <a:pt x="2472" y="312"/>
                </a:lnTo>
                <a:lnTo>
                  <a:pt x="2456" y="312"/>
                </a:lnTo>
                <a:lnTo>
                  <a:pt x="2432" y="304"/>
                </a:lnTo>
                <a:lnTo>
                  <a:pt x="2432" y="312"/>
                </a:lnTo>
                <a:lnTo>
                  <a:pt x="2416" y="304"/>
                </a:lnTo>
                <a:lnTo>
                  <a:pt x="2408" y="304"/>
                </a:lnTo>
                <a:lnTo>
                  <a:pt x="2392" y="304"/>
                </a:lnTo>
                <a:lnTo>
                  <a:pt x="2384" y="304"/>
                </a:lnTo>
                <a:lnTo>
                  <a:pt x="2368" y="304"/>
                </a:lnTo>
                <a:lnTo>
                  <a:pt x="2328" y="296"/>
                </a:lnTo>
                <a:lnTo>
                  <a:pt x="2320" y="304"/>
                </a:lnTo>
                <a:lnTo>
                  <a:pt x="2328" y="304"/>
                </a:lnTo>
                <a:lnTo>
                  <a:pt x="2320" y="312"/>
                </a:lnTo>
                <a:lnTo>
                  <a:pt x="2312" y="312"/>
                </a:lnTo>
                <a:lnTo>
                  <a:pt x="2336" y="328"/>
                </a:lnTo>
                <a:lnTo>
                  <a:pt x="2336" y="344"/>
                </a:lnTo>
                <a:lnTo>
                  <a:pt x="2304" y="336"/>
                </a:lnTo>
                <a:lnTo>
                  <a:pt x="2304" y="328"/>
                </a:lnTo>
                <a:lnTo>
                  <a:pt x="2280" y="328"/>
                </a:lnTo>
                <a:lnTo>
                  <a:pt x="2272" y="312"/>
                </a:lnTo>
                <a:lnTo>
                  <a:pt x="2264" y="312"/>
                </a:lnTo>
                <a:lnTo>
                  <a:pt x="2256" y="320"/>
                </a:lnTo>
                <a:lnTo>
                  <a:pt x="2208" y="320"/>
                </a:lnTo>
                <a:lnTo>
                  <a:pt x="2192" y="312"/>
                </a:lnTo>
                <a:lnTo>
                  <a:pt x="2184" y="312"/>
                </a:lnTo>
                <a:lnTo>
                  <a:pt x="2168" y="312"/>
                </a:lnTo>
                <a:lnTo>
                  <a:pt x="2152" y="320"/>
                </a:lnTo>
                <a:lnTo>
                  <a:pt x="2144" y="312"/>
                </a:lnTo>
                <a:lnTo>
                  <a:pt x="2144" y="320"/>
                </a:lnTo>
                <a:lnTo>
                  <a:pt x="2136" y="320"/>
                </a:lnTo>
                <a:lnTo>
                  <a:pt x="2128" y="320"/>
                </a:lnTo>
                <a:lnTo>
                  <a:pt x="2128" y="312"/>
                </a:lnTo>
                <a:lnTo>
                  <a:pt x="2120" y="312"/>
                </a:lnTo>
                <a:lnTo>
                  <a:pt x="2104" y="312"/>
                </a:lnTo>
                <a:lnTo>
                  <a:pt x="2104" y="296"/>
                </a:lnTo>
                <a:lnTo>
                  <a:pt x="2112" y="288"/>
                </a:lnTo>
                <a:lnTo>
                  <a:pt x="2104" y="280"/>
                </a:lnTo>
                <a:lnTo>
                  <a:pt x="2080" y="264"/>
                </a:lnTo>
                <a:lnTo>
                  <a:pt x="2064" y="264"/>
                </a:lnTo>
                <a:lnTo>
                  <a:pt x="2048" y="256"/>
                </a:lnTo>
                <a:lnTo>
                  <a:pt x="2024" y="264"/>
                </a:lnTo>
                <a:lnTo>
                  <a:pt x="1992" y="272"/>
                </a:lnTo>
                <a:lnTo>
                  <a:pt x="1960" y="272"/>
                </a:lnTo>
                <a:lnTo>
                  <a:pt x="1944" y="264"/>
                </a:lnTo>
                <a:lnTo>
                  <a:pt x="1928" y="248"/>
                </a:lnTo>
                <a:lnTo>
                  <a:pt x="1904" y="240"/>
                </a:lnTo>
                <a:lnTo>
                  <a:pt x="1888" y="240"/>
                </a:lnTo>
                <a:lnTo>
                  <a:pt x="1888" y="232"/>
                </a:lnTo>
                <a:lnTo>
                  <a:pt x="1896" y="232"/>
                </a:lnTo>
                <a:lnTo>
                  <a:pt x="1904" y="232"/>
                </a:lnTo>
                <a:lnTo>
                  <a:pt x="1904" y="224"/>
                </a:lnTo>
                <a:lnTo>
                  <a:pt x="1896" y="224"/>
                </a:lnTo>
                <a:lnTo>
                  <a:pt x="1880" y="216"/>
                </a:lnTo>
                <a:lnTo>
                  <a:pt x="1848" y="216"/>
                </a:lnTo>
                <a:lnTo>
                  <a:pt x="1840" y="232"/>
                </a:lnTo>
                <a:lnTo>
                  <a:pt x="1824" y="240"/>
                </a:lnTo>
                <a:lnTo>
                  <a:pt x="1800" y="240"/>
                </a:lnTo>
                <a:lnTo>
                  <a:pt x="1800" y="232"/>
                </a:lnTo>
                <a:lnTo>
                  <a:pt x="1808" y="232"/>
                </a:lnTo>
                <a:lnTo>
                  <a:pt x="1816" y="224"/>
                </a:lnTo>
                <a:lnTo>
                  <a:pt x="1792" y="224"/>
                </a:lnTo>
                <a:lnTo>
                  <a:pt x="1784" y="216"/>
                </a:lnTo>
                <a:lnTo>
                  <a:pt x="1792" y="208"/>
                </a:lnTo>
                <a:lnTo>
                  <a:pt x="1808" y="208"/>
                </a:lnTo>
                <a:lnTo>
                  <a:pt x="1832" y="216"/>
                </a:lnTo>
                <a:lnTo>
                  <a:pt x="1792" y="200"/>
                </a:lnTo>
                <a:lnTo>
                  <a:pt x="1776" y="200"/>
                </a:lnTo>
                <a:lnTo>
                  <a:pt x="1744" y="200"/>
                </a:lnTo>
                <a:lnTo>
                  <a:pt x="1728" y="200"/>
                </a:lnTo>
                <a:lnTo>
                  <a:pt x="1728" y="192"/>
                </a:lnTo>
                <a:lnTo>
                  <a:pt x="1720" y="192"/>
                </a:lnTo>
                <a:lnTo>
                  <a:pt x="1720" y="200"/>
                </a:lnTo>
                <a:lnTo>
                  <a:pt x="1704" y="208"/>
                </a:lnTo>
                <a:lnTo>
                  <a:pt x="1696" y="208"/>
                </a:lnTo>
                <a:lnTo>
                  <a:pt x="1688" y="208"/>
                </a:lnTo>
                <a:lnTo>
                  <a:pt x="1680" y="216"/>
                </a:lnTo>
                <a:lnTo>
                  <a:pt x="1704" y="216"/>
                </a:lnTo>
                <a:lnTo>
                  <a:pt x="1696" y="224"/>
                </a:lnTo>
                <a:lnTo>
                  <a:pt x="1696" y="232"/>
                </a:lnTo>
                <a:lnTo>
                  <a:pt x="1704" y="248"/>
                </a:lnTo>
                <a:lnTo>
                  <a:pt x="1680" y="248"/>
                </a:lnTo>
                <a:lnTo>
                  <a:pt x="1680" y="240"/>
                </a:lnTo>
                <a:lnTo>
                  <a:pt x="1672" y="240"/>
                </a:lnTo>
                <a:lnTo>
                  <a:pt x="1664" y="248"/>
                </a:lnTo>
                <a:lnTo>
                  <a:pt x="1664" y="256"/>
                </a:lnTo>
                <a:lnTo>
                  <a:pt x="1648" y="256"/>
                </a:lnTo>
                <a:lnTo>
                  <a:pt x="1632" y="248"/>
                </a:lnTo>
                <a:lnTo>
                  <a:pt x="1608" y="240"/>
                </a:lnTo>
                <a:lnTo>
                  <a:pt x="1592" y="248"/>
                </a:lnTo>
                <a:lnTo>
                  <a:pt x="1576" y="248"/>
                </a:lnTo>
                <a:lnTo>
                  <a:pt x="1552" y="240"/>
                </a:lnTo>
                <a:lnTo>
                  <a:pt x="1552" y="232"/>
                </a:lnTo>
                <a:lnTo>
                  <a:pt x="1536" y="248"/>
                </a:lnTo>
                <a:lnTo>
                  <a:pt x="1528" y="264"/>
                </a:lnTo>
                <a:lnTo>
                  <a:pt x="1520" y="272"/>
                </a:lnTo>
                <a:lnTo>
                  <a:pt x="1480" y="248"/>
                </a:lnTo>
                <a:lnTo>
                  <a:pt x="1472" y="240"/>
                </a:lnTo>
                <a:lnTo>
                  <a:pt x="1480" y="240"/>
                </a:lnTo>
                <a:lnTo>
                  <a:pt x="1472" y="232"/>
                </a:lnTo>
                <a:lnTo>
                  <a:pt x="1464" y="232"/>
                </a:lnTo>
                <a:lnTo>
                  <a:pt x="1456" y="232"/>
                </a:lnTo>
                <a:lnTo>
                  <a:pt x="1456" y="216"/>
                </a:lnTo>
                <a:lnTo>
                  <a:pt x="1472" y="224"/>
                </a:lnTo>
                <a:lnTo>
                  <a:pt x="1480" y="224"/>
                </a:lnTo>
                <a:lnTo>
                  <a:pt x="1480" y="216"/>
                </a:lnTo>
                <a:lnTo>
                  <a:pt x="1464" y="208"/>
                </a:lnTo>
                <a:lnTo>
                  <a:pt x="1472" y="208"/>
                </a:lnTo>
                <a:lnTo>
                  <a:pt x="1480" y="200"/>
                </a:lnTo>
                <a:lnTo>
                  <a:pt x="1472" y="192"/>
                </a:lnTo>
                <a:lnTo>
                  <a:pt x="1448" y="168"/>
                </a:lnTo>
                <a:lnTo>
                  <a:pt x="1440" y="168"/>
                </a:lnTo>
                <a:lnTo>
                  <a:pt x="1432" y="176"/>
                </a:lnTo>
                <a:lnTo>
                  <a:pt x="1416" y="168"/>
                </a:lnTo>
                <a:lnTo>
                  <a:pt x="1400" y="168"/>
                </a:lnTo>
                <a:lnTo>
                  <a:pt x="1392" y="168"/>
                </a:lnTo>
                <a:lnTo>
                  <a:pt x="1392" y="160"/>
                </a:lnTo>
                <a:lnTo>
                  <a:pt x="1376" y="160"/>
                </a:lnTo>
                <a:lnTo>
                  <a:pt x="1368" y="160"/>
                </a:lnTo>
                <a:lnTo>
                  <a:pt x="1360" y="160"/>
                </a:lnTo>
                <a:lnTo>
                  <a:pt x="1360" y="168"/>
                </a:lnTo>
                <a:lnTo>
                  <a:pt x="1360" y="184"/>
                </a:lnTo>
                <a:lnTo>
                  <a:pt x="1352" y="184"/>
                </a:lnTo>
                <a:lnTo>
                  <a:pt x="1344" y="184"/>
                </a:lnTo>
                <a:lnTo>
                  <a:pt x="1336" y="192"/>
                </a:lnTo>
                <a:lnTo>
                  <a:pt x="1328" y="192"/>
                </a:lnTo>
                <a:lnTo>
                  <a:pt x="1304" y="184"/>
                </a:lnTo>
                <a:lnTo>
                  <a:pt x="1296" y="184"/>
                </a:lnTo>
                <a:lnTo>
                  <a:pt x="1288" y="192"/>
                </a:lnTo>
                <a:lnTo>
                  <a:pt x="1248" y="176"/>
                </a:lnTo>
                <a:lnTo>
                  <a:pt x="1248" y="168"/>
                </a:lnTo>
                <a:lnTo>
                  <a:pt x="1256" y="168"/>
                </a:lnTo>
                <a:lnTo>
                  <a:pt x="1264" y="168"/>
                </a:lnTo>
                <a:lnTo>
                  <a:pt x="1264" y="160"/>
                </a:lnTo>
                <a:lnTo>
                  <a:pt x="1248" y="160"/>
                </a:lnTo>
                <a:lnTo>
                  <a:pt x="1216" y="160"/>
                </a:lnTo>
                <a:lnTo>
                  <a:pt x="1200" y="160"/>
                </a:lnTo>
                <a:lnTo>
                  <a:pt x="1160" y="160"/>
                </a:lnTo>
                <a:lnTo>
                  <a:pt x="1160" y="168"/>
                </a:lnTo>
                <a:lnTo>
                  <a:pt x="1152" y="176"/>
                </a:lnTo>
                <a:lnTo>
                  <a:pt x="1144" y="168"/>
                </a:lnTo>
                <a:lnTo>
                  <a:pt x="1152" y="160"/>
                </a:lnTo>
                <a:lnTo>
                  <a:pt x="1160" y="152"/>
                </a:lnTo>
                <a:lnTo>
                  <a:pt x="1152" y="152"/>
                </a:lnTo>
                <a:lnTo>
                  <a:pt x="1144" y="144"/>
                </a:lnTo>
                <a:lnTo>
                  <a:pt x="1144" y="160"/>
                </a:lnTo>
                <a:lnTo>
                  <a:pt x="1128" y="160"/>
                </a:lnTo>
                <a:lnTo>
                  <a:pt x="1112" y="152"/>
                </a:lnTo>
                <a:lnTo>
                  <a:pt x="1112" y="144"/>
                </a:lnTo>
                <a:lnTo>
                  <a:pt x="1096" y="144"/>
                </a:lnTo>
                <a:lnTo>
                  <a:pt x="1088" y="144"/>
                </a:lnTo>
                <a:lnTo>
                  <a:pt x="1072" y="152"/>
                </a:lnTo>
                <a:lnTo>
                  <a:pt x="1072" y="160"/>
                </a:lnTo>
                <a:lnTo>
                  <a:pt x="1088" y="160"/>
                </a:lnTo>
                <a:lnTo>
                  <a:pt x="1096" y="160"/>
                </a:lnTo>
                <a:lnTo>
                  <a:pt x="1080" y="168"/>
                </a:lnTo>
                <a:lnTo>
                  <a:pt x="1064" y="168"/>
                </a:lnTo>
                <a:lnTo>
                  <a:pt x="1064" y="176"/>
                </a:lnTo>
                <a:lnTo>
                  <a:pt x="1048" y="176"/>
                </a:lnTo>
                <a:lnTo>
                  <a:pt x="1040" y="176"/>
                </a:lnTo>
                <a:lnTo>
                  <a:pt x="1040" y="184"/>
                </a:lnTo>
                <a:lnTo>
                  <a:pt x="1016" y="184"/>
                </a:lnTo>
                <a:lnTo>
                  <a:pt x="1008" y="192"/>
                </a:lnTo>
                <a:lnTo>
                  <a:pt x="992" y="200"/>
                </a:lnTo>
                <a:lnTo>
                  <a:pt x="976" y="200"/>
                </a:lnTo>
                <a:lnTo>
                  <a:pt x="1000" y="192"/>
                </a:lnTo>
                <a:lnTo>
                  <a:pt x="1000" y="176"/>
                </a:lnTo>
                <a:lnTo>
                  <a:pt x="1008" y="176"/>
                </a:lnTo>
                <a:lnTo>
                  <a:pt x="1016" y="176"/>
                </a:lnTo>
                <a:lnTo>
                  <a:pt x="1016" y="160"/>
                </a:lnTo>
                <a:lnTo>
                  <a:pt x="1024" y="160"/>
                </a:lnTo>
                <a:lnTo>
                  <a:pt x="1040" y="160"/>
                </a:lnTo>
                <a:lnTo>
                  <a:pt x="1048" y="144"/>
                </a:lnTo>
                <a:lnTo>
                  <a:pt x="1072" y="136"/>
                </a:lnTo>
                <a:lnTo>
                  <a:pt x="1080" y="136"/>
                </a:lnTo>
                <a:lnTo>
                  <a:pt x="1080" y="128"/>
                </a:lnTo>
                <a:lnTo>
                  <a:pt x="1104" y="112"/>
                </a:lnTo>
                <a:lnTo>
                  <a:pt x="1120" y="112"/>
                </a:lnTo>
                <a:lnTo>
                  <a:pt x="1128" y="104"/>
                </a:lnTo>
                <a:lnTo>
                  <a:pt x="1144" y="96"/>
                </a:lnTo>
                <a:lnTo>
                  <a:pt x="1152" y="80"/>
                </a:lnTo>
                <a:lnTo>
                  <a:pt x="1136" y="72"/>
                </a:lnTo>
                <a:lnTo>
                  <a:pt x="1128" y="72"/>
                </a:lnTo>
                <a:lnTo>
                  <a:pt x="1128" y="64"/>
                </a:lnTo>
                <a:lnTo>
                  <a:pt x="1136" y="64"/>
                </a:lnTo>
                <a:lnTo>
                  <a:pt x="1144" y="72"/>
                </a:lnTo>
                <a:lnTo>
                  <a:pt x="1160" y="80"/>
                </a:lnTo>
                <a:lnTo>
                  <a:pt x="1160" y="64"/>
                </a:lnTo>
                <a:lnTo>
                  <a:pt x="1152" y="64"/>
                </a:lnTo>
                <a:lnTo>
                  <a:pt x="1152" y="56"/>
                </a:lnTo>
                <a:lnTo>
                  <a:pt x="1144" y="48"/>
                </a:lnTo>
                <a:lnTo>
                  <a:pt x="1136" y="56"/>
                </a:lnTo>
                <a:lnTo>
                  <a:pt x="1128" y="56"/>
                </a:lnTo>
                <a:lnTo>
                  <a:pt x="1136" y="48"/>
                </a:lnTo>
                <a:lnTo>
                  <a:pt x="1112" y="40"/>
                </a:lnTo>
                <a:lnTo>
                  <a:pt x="1104" y="40"/>
                </a:lnTo>
                <a:lnTo>
                  <a:pt x="1096" y="32"/>
                </a:lnTo>
                <a:lnTo>
                  <a:pt x="1040" y="40"/>
                </a:lnTo>
                <a:lnTo>
                  <a:pt x="1032" y="40"/>
                </a:lnTo>
                <a:lnTo>
                  <a:pt x="1016" y="48"/>
                </a:lnTo>
                <a:lnTo>
                  <a:pt x="1000" y="40"/>
                </a:lnTo>
                <a:lnTo>
                  <a:pt x="1016" y="32"/>
                </a:lnTo>
                <a:lnTo>
                  <a:pt x="1024" y="24"/>
                </a:lnTo>
                <a:lnTo>
                  <a:pt x="1008" y="24"/>
                </a:lnTo>
                <a:lnTo>
                  <a:pt x="1000" y="32"/>
                </a:lnTo>
                <a:lnTo>
                  <a:pt x="984" y="24"/>
                </a:lnTo>
                <a:lnTo>
                  <a:pt x="968" y="24"/>
                </a:lnTo>
                <a:lnTo>
                  <a:pt x="968" y="16"/>
                </a:lnTo>
                <a:lnTo>
                  <a:pt x="992" y="16"/>
                </a:lnTo>
                <a:lnTo>
                  <a:pt x="1000" y="8"/>
                </a:lnTo>
                <a:lnTo>
                  <a:pt x="992" y="0"/>
                </a:lnTo>
                <a:lnTo>
                  <a:pt x="984" y="0"/>
                </a:lnTo>
                <a:lnTo>
                  <a:pt x="960" y="0"/>
                </a:lnTo>
                <a:lnTo>
                  <a:pt x="928" y="0"/>
                </a:lnTo>
                <a:lnTo>
                  <a:pt x="928" y="8"/>
                </a:lnTo>
                <a:lnTo>
                  <a:pt x="904" y="16"/>
                </a:lnTo>
                <a:lnTo>
                  <a:pt x="904" y="24"/>
                </a:lnTo>
                <a:lnTo>
                  <a:pt x="896" y="32"/>
                </a:lnTo>
                <a:lnTo>
                  <a:pt x="904" y="40"/>
                </a:lnTo>
                <a:lnTo>
                  <a:pt x="896" y="40"/>
                </a:lnTo>
                <a:lnTo>
                  <a:pt x="904" y="40"/>
                </a:lnTo>
                <a:lnTo>
                  <a:pt x="920" y="48"/>
                </a:lnTo>
                <a:lnTo>
                  <a:pt x="928" y="48"/>
                </a:lnTo>
                <a:lnTo>
                  <a:pt x="952" y="48"/>
                </a:lnTo>
                <a:lnTo>
                  <a:pt x="936" y="48"/>
                </a:lnTo>
                <a:lnTo>
                  <a:pt x="912" y="48"/>
                </a:lnTo>
                <a:lnTo>
                  <a:pt x="904" y="48"/>
                </a:lnTo>
                <a:lnTo>
                  <a:pt x="888" y="48"/>
                </a:lnTo>
                <a:lnTo>
                  <a:pt x="872" y="48"/>
                </a:lnTo>
                <a:lnTo>
                  <a:pt x="856" y="40"/>
                </a:lnTo>
                <a:lnTo>
                  <a:pt x="856" y="48"/>
                </a:lnTo>
                <a:lnTo>
                  <a:pt x="880" y="56"/>
                </a:lnTo>
                <a:lnTo>
                  <a:pt x="880" y="64"/>
                </a:lnTo>
                <a:lnTo>
                  <a:pt x="880" y="72"/>
                </a:lnTo>
                <a:lnTo>
                  <a:pt x="864" y="72"/>
                </a:lnTo>
                <a:lnTo>
                  <a:pt x="856" y="64"/>
                </a:lnTo>
                <a:lnTo>
                  <a:pt x="872" y="64"/>
                </a:lnTo>
                <a:lnTo>
                  <a:pt x="848" y="56"/>
                </a:lnTo>
                <a:lnTo>
                  <a:pt x="840" y="56"/>
                </a:lnTo>
                <a:lnTo>
                  <a:pt x="832" y="64"/>
                </a:lnTo>
                <a:lnTo>
                  <a:pt x="808" y="72"/>
                </a:lnTo>
                <a:lnTo>
                  <a:pt x="808" y="64"/>
                </a:lnTo>
                <a:lnTo>
                  <a:pt x="800" y="64"/>
                </a:lnTo>
                <a:lnTo>
                  <a:pt x="792" y="72"/>
                </a:lnTo>
                <a:lnTo>
                  <a:pt x="784" y="72"/>
                </a:lnTo>
                <a:lnTo>
                  <a:pt x="792" y="64"/>
                </a:lnTo>
                <a:lnTo>
                  <a:pt x="776" y="56"/>
                </a:lnTo>
                <a:lnTo>
                  <a:pt x="760" y="56"/>
                </a:lnTo>
                <a:lnTo>
                  <a:pt x="736" y="64"/>
                </a:lnTo>
                <a:lnTo>
                  <a:pt x="728" y="64"/>
                </a:lnTo>
                <a:lnTo>
                  <a:pt x="736" y="64"/>
                </a:lnTo>
                <a:lnTo>
                  <a:pt x="752" y="64"/>
                </a:lnTo>
                <a:lnTo>
                  <a:pt x="752" y="72"/>
                </a:lnTo>
                <a:lnTo>
                  <a:pt x="728" y="72"/>
                </a:lnTo>
                <a:lnTo>
                  <a:pt x="704" y="72"/>
                </a:lnTo>
                <a:lnTo>
                  <a:pt x="696" y="80"/>
                </a:lnTo>
                <a:lnTo>
                  <a:pt x="680" y="80"/>
                </a:lnTo>
                <a:lnTo>
                  <a:pt x="664" y="80"/>
                </a:lnTo>
                <a:lnTo>
                  <a:pt x="648" y="80"/>
                </a:lnTo>
                <a:lnTo>
                  <a:pt x="632" y="96"/>
                </a:lnTo>
                <a:lnTo>
                  <a:pt x="616" y="96"/>
                </a:lnTo>
                <a:lnTo>
                  <a:pt x="608" y="96"/>
                </a:lnTo>
                <a:lnTo>
                  <a:pt x="600" y="96"/>
                </a:lnTo>
                <a:lnTo>
                  <a:pt x="608" y="96"/>
                </a:lnTo>
                <a:lnTo>
                  <a:pt x="624" y="96"/>
                </a:lnTo>
                <a:lnTo>
                  <a:pt x="616" y="104"/>
                </a:lnTo>
                <a:lnTo>
                  <a:pt x="608" y="104"/>
                </a:lnTo>
                <a:lnTo>
                  <a:pt x="600" y="112"/>
                </a:lnTo>
                <a:lnTo>
                  <a:pt x="592" y="112"/>
                </a:lnTo>
                <a:lnTo>
                  <a:pt x="584" y="112"/>
                </a:lnTo>
                <a:lnTo>
                  <a:pt x="584" y="120"/>
                </a:lnTo>
                <a:lnTo>
                  <a:pt x="592" y="120"/>
                </a:lnTo>
                <a:lnTo>
                  <a:pt x="608" y="120"/>
                </a:lnTo>
                <a:lnTo>
                  <a:pt x="608" y="128"/>
                </a:lnTo>
                <a:lnTo>
                  <a:pt x="592" y="128"/>
                </a:lnTo>
                <a:lnTo>
                  <a:pt x="584" y="136"/>
                </a:lnTo>
                <a:lnTo>
                  <a:pt x="592" y="136"/>
                </a:lnTo>
                <a:lnTo>
                  <a:pt x="608" y="136"/>
                </a:lnTo>
                <a:lnTo>
                  <a:pt x="600" y="144"/>
                </a:lnTo>
                <a:lnTo>
                  <a:pt x="608" y="152"/>
                </a:lnTo>
                <a:lnTo>
                  <a:pt x="608" y="160"/>
                </a:lnTo>
                <a:lnTo>
                  <a:pt x="600" y="152"/>
                </a:lnTo>
                <a:lnTo>
                  <a:pt x="584" y="152"/>
                </a:lnTo>
                <a:lnTo>
                  <a:pt x="576" y="160"/>
                </a:lnTo>
                <a:lnTo>
                  <a:pt x="560" y="160"/>
                </a:lnTo>
                <a:lnTo>
                  <a:pt x="552" y="160"/>
                </a:lnTo>
                <a:lnTo>
                  <a:pt x="528" y="160"/>
                </a:lnTo>
                <a:lnTo>
                  <a:pt x="496" y="160"/>
                </a:lnTo>
                <a:lnTo>
                  <a:pt x="480" y="160"/>
                </a:lnTo>
                <a:lnTo>
                  <a:pt x="472" y="176"/>
                </a:lnTo>
                <a:lnTo>
                  <a:pt x="480" y="184"/>
                </a:lnTo>
                <a:lnTo>
                  <a:pt x="480" y="200"/>
                </a:lnTo>
                <a:lnTo>
                  <a:pt x="488" y="208"/>
                </a:lnTo>
                <a:lnTo>
                  <a:pt x="480" y="208"/>
                </a:lnTo>
                <a:lnTo>
                  <a:pt x="512" y="216"/>
                </a:lnTo>
                <a:lnTo>
                  <a:pt x="512" y="232"/>
                </a:lnTo>
                <a:lnTo>
                  <a:pt x="536" y="232"/>
                </a:lnTo>
                <a:lnTo>
                  <a:pt x="536" y="248"/>
                </a:lnTo>
                <a:lnTo>
                  <a:pt x="528" y="256"/>
                </a:lnTo>
                <a:lnTo>
                  <a:pt x="528" y="264"/>
                </a:lnTo>
                <a:lnTo>
                  <a:pt x="544" y="280"/>
                </a:lnTo>
                <a:lnTo>
                  <a:pt x="544" y="288"/>
                </a:lnTo>
                <a:lnTo>
                  <a:pt x="528" y="296"/>
                </a:lnTo>
                <a:lnTo>
                  <a:pt x="560" y="312"/>
                </a:lnTo>
                <a:lnTo>
                  <a:pt x="560" y="320"/>
                </a:lnTo>
                <a:lnTo>
                  <a:pt x="552" y="320"/>
                </a:lnTo>
                <a:lnTo>
                  <a:pt x="544" y="320"/>
                </a:lnTo>
                <a:lnTo>
                  <a:pt x="536" y="312"/>
                </a:lnTo>
                <a:lnTo>
                  <a:pt x="520" y="296"/>
                </a:lnTo>
                <a:lnTo>
                  <a:pt x="528" y="288"/>
                </a:lnTo>
                <a:lnTo>
                  <a:pt x="528" y="272"/>
                </a:lnTo>
                <a:lnTo>
                  <a:pt x="512" y="272"/>
                </a:lnTo>
                <a:lnTo>
                  <a:pt x="512" y="264"/>
                </a:lnTo>
                <a:lnTo>
                  <a:pt x="504" y="264"/>
                </a:lnTo>
                <a:lnTo>
                  <a:pt x="512" y="256"/>
                </a:lnTo>
                <a:lnTo>
                  <a:pt x="520" y="256"/>
                </a:lnTo>
                <a:lnTo>
                  <a:pt x="528" y="248"/>
                </a:lnTo>
                <a:lnTo>
                  <a:pt x="528" y="240"/>
                </a:lnTo>
                <a:lnTo>
                  <a:pt x="504" y="240"/>
                </a:lnTo>
                <a:lnTo>
                  <a:pt x="480" y="232"/>
                </a:lnTo>
                <a:lnTo>
                  <a:pt x="448" y="216"/>
                </a:lnTo>
                <a:lnTo>
                  <a:pt x="424" y="216"/>
                </a:lnTo>
                <a:lnTo>
                  <a:pt x="408" y="224"/>
                </a:lnTo>
                <a:lnTo>
                  <a:pt x="416" y="224"/>
                </a:lnTo>
                <a:lnTo>
                  <a:pt x="424" y="224"/>
                </a:lnTo>
                <a:lnTo>
                  <a:pt x="424" y="240"/>
                </a:lnTo>
                <a:lnTo>
                  <a:pt x="416" y="240"/>
                </a:lnTo>
                <a:lnTo>
                  <a:pt x="400" y="232"/>
                </a:lnTo>
                <a:lnTo>
                  <a:pt x="392" y="232"/>
                </a:lnTo>
                <a:lnTo>
                  <a:pt x="384" y="240"/>
                </a:lnTo>
                <a:lnTo>
                  <a:pt x="392" y="248"/>
                </a:lnTo>
                <a:lnTo>
                  <a:pt x="416" y="256"/>
                </a:lnTo>
                <a:lnTo>
                  <a:pt x="424" y="256"/>
                </a:lnTo>
                <a:lnTo>
                  <a:pt x="424" y="264"/>
                </a:lnTo>
                <a:lnTo>
                  <a:pt x="432" y="264"/>
                </a:lnTo>
                <a:lnTo>
                  <a:pt x="448" y="264"/>
                </a:lnTo>
                <a:lnTo>
                  <a:pt x="440" y="272"/>
                </a:lnTo>
                <a:lnTo>
                  <a:pt x="432" y="272"/>
                </a:lnTo>
                <a:lnTo>
                  <a:pt x="416" y="264"/>
                </a:lnTo>
                <a:lnTo>
                  <a:pt x="400" y="264"/>
                </a:lnTo>
                <a:lnTo>
                  <a:pt x="368" y="256"/>
                </a:lnTo>
                <a:lnTo>
                  <a:pt x="376" y="248"/>
                </a:lnTo>
                <a:lnTo>
                  <a:pt x="368" y="240"/>
                </a:lnTo>
                <a:lnTo>
                  <a:pt x="368" y="232"/>
                </a:lnTo>
                <a:lnTo>
                  <a:pt x="376" y="224"/>
                </a:lnTo>
                <a:lnTo>
                  <a:pt x="376" y="208"/>
                </a:lnTo>
                <a:lnTo>
                  <a:pt x="360" y="192"/>
                </a:lnTo>
                <a:lnTo>
                  <a:pt x="352" y="192"/>
                </a:lnTo>
                <a:lnTo>
                  <a:pt x="360" y="200"/>
                </a:lnTo>
                <a:lnTo>
                  <a:pt x="360" y="208"/>
                </a:lnTo>
                <a:lnTo>
                  <a:pt x="368" y="216"/>
                </a:lnTo>
                <a:lnTo>
                  <a:pt x="368" y="224"/>
                </a:lnTo>
                <a:lnTo>
                  <a:pt x="336" y="240"/>
                </a:lnTo>
                <a:lnTo>
                  <a:pt x="328" y="256"/>
                </a:lnTo>
                <a:lnTo>
                  <a:pt x="344" y="272"/>
                </a:lnTo>
                <a:lnTo>
                  <a:pt x="352" y="288"/>
                </a:lnTo>
                <a:lnTo>
                  <a:pt x="344" y="296"/>
                </a:lnTo>
                <a:lnTo>
                  <a:pt x="328" y="304"/>
                </a:lnTo>
                <a:lnTo>
                  <a:pt x="328" y="312"/>
                </a:lnTo>
                <a:lnTo>
                  <a:pt x="336" y="320"/>
                </a:lnTo>
                <a:lnTo>
                  <a:pt x="336" y="336"/>
                </a:lnTo>
                <a:lnTo>
                  <a:pt x="360" y="336"/>
                </a:lnTo>
                <a:lnTo>
                  <a:pt x="376" y="336"/>
                </a:lnTo>
                <a:lnTo>
                  <a:pt x="400" y="336"/>
                </a:lnTo>
                <a:lnTo>
                  <a:pt x="408" y="344"/>
                </a:lnTo>
                <a:lnTo>
                  <a:pt x="416" y="352"/>
                </a:lnTo>
                <a:lnTo>
                  <a:pt x="424" y="368"/>
                </a:lnTo>
                <a:lnTo>
                  <a:pt x="416" y="376"/>
                </a:lnTo>
                <a:lnTo>
                  <a:pt x="424" y="384"/>
                </a:lnTo>
                <a:lnTo>
                  <a:pt x="432" y="384"/>
                </a:lnTo>
                <a:lnTo>
                  <a:pt x="440" y="392"/>
                </a:lnTo>
                <a:lnTo>
                  <a:pt x="432" y="392"/>
                </a:lnTo>
                <a:lnTo>
                  <a:pt x="408" y="392"/>
                </a:lnTo>
                <a:lnTo>
                  <a:pt x="400" y="384"/>
                </a:lnTo>
                <a:lnTo>
                  <a:pt x="408" y="360"/>
                </a:lnTo>
                <a:lnTo>
                  <a:pt x="400" y="352"/>
                </a:lnTo>
                <a:lnTo>
                  <a:pt x="392" y="344"/>
                </a:lnTo>
                <a:lnTo>
                  <a:pt x="376" y="344"/>
                </a:lnTo>
                <a:lnTo>
                  <a:pt x="344" y="352"/>
                </a:lnTo>
                <a:lnTo>
                  <a:pt x="344" y="360"/>
                </a:lnTo>
                <a:lnTo>
                  <a:pt x="360" y="376"/>
                </a:lnTo>
                <a:lnTo>
                  <a:pt x="352" y="392"/>
                </a:lnTo>
                <a:lnTo>
                  <a:pt x="344" y="392"/>
                </a:lnTo>
                <a:lnTo>
                  <a:pt x="328" y="416"/>
                </a:lnTo>
                <a:lnTo>
                  <a:pt x="312" y="424"/>
                </a:lnTo>
                <a:lnTo>
                  <a:pt x="304" y="440"/>
                </a:lnTo>
                <a:lnTo>
                  <a:pt x="296" y="432"/>
                </a:lnTo>
                <a:lnTo>
                  <a:pt x="256" y="432"/>
                </a:lnTo>
                <a:lnTo>
                  <a:pt x="240" y="416"/>
                </a:lnTo>
                <a:lnTo>
                  <a:pt x="232" y="416"/>
                </a:lnTo>
                <a:lnTo>
                  <a:pt x="224" y="416"/>
                </a:lnTo>
                <a:lnTo>
                  <a:pt x="232" y="408"/>
                </a:lnTo>
                <a:lnTo>
                  <a:pt x="248" y="408"/>
                </a:lnTo>
                <a:lnTo>
                  <a:pt x="256" y="408"/>
                </a:lnTo>
                <a:lnTo>
                  <a:pt x="264" y="416"/>
                </a:lnTo>
                <a:lnTo>
                  <a:pt x="272" y="424"/>
                </a:lnTo>
                <a:lnTo>
                  <a:pt x="288" y="416"/>
                </a:lnTo>
                <a:lnTo>
                  <a:pt x="288" y="408"/>
                </a:lnTo>
                <a:lnTo>
                  <a:pt x="296" y="400"/>
                </a:lnTo>
                <a:lnTo>
                  <a:pt x="312" y="384"/>
                </a:lnTo>
                <a:lnTo>
                  <a:pt x="328" y="376"/>
                </a:lnTo>
                <a:lnTo>
                  <a:pt x="320" y="368"/>
                </a:lnTo>
                <a:lnTo>
                  <a:pt x="336" y="352"/>
                </a:lnTo>
                <a:lnTo>
                  <a:pt x="320" y="352"/>
                </a:lnTo>
                <a:lnTo>
                  <a:pt x="312" y="344"/>
                </a:lnTo>
                <a:lnTo>
                  <a:pt x="312" y="328"/>
                </a:lnTo>
                <a:lnTo>
                  <a:pt x="312" y="320"/>
                </a:lnTo>
                <a:lnTo>
                  <a:pt x="312" y="296"/>
                </a:lnTo>
                <a:lnTo>
                  <a:pt x="320" y="288"/>
                </a:lnTo>
                <a:lnTo>
                  <a:pt x="312" y="288"/>
                </a:lnTo>
                <a:lnTo>
                  <a:pt x="312" y="264"/>
                </a:lnTo>
                <a:lnTo>
                  <a:pt x="296" y="256"/>
                </a:lnTo>
                <a:lnTo>
                  <a:pt x="296" y="248"/>
                </a:lnTo>
                <a:lnTo>
                  <a:pt x="320" y="232"/>
                </a:lnTo>
                <a:lnTo>
                  <a:pt x="320" y="224"/>
                </a:lnTo>
                <a:lnTo>
                  <a:pt x="312" y="216"/>
                </a:lnTo>
                <a:lnTo>
                  <a:pt x="320" y="200"/>
                </a:lnTo>
                <a:lnTo>
                  <a:pt x="296" y="192"/>
                </a:lnTo>
                <a:lnTo>
                  <a:pt x="272" y="192"/>
                </a:lnTo>
                <a:lnTo>
                  <a:pt x="264" y="192"/>
                </a:lnTo>
                <a:lnTo>
                  <a:pt x="248" y="192"/>
                </a:lnTo>
                <a:lnTo>
                  <a:pt x="232" y="232"/>
                </a:lnTo>
                <a:lnTo>
                  <a:pt x="216" y="248"/>
                </a:lnTo>
                <a:lnTo>
                  <a:pt x="200" y="264"/>
                </a:lnTo>
                <a:lnTo>
                  <a:pt x="192" y="280"/>
                </a:lnTo>
                <a:lnTo>
                  <a:pt x="200" y="280"/>
                </a:lnTo>
                <a:lnTo>
                  <a:pt x="200" y="304"/>
                </a:lnTo>
                <a:lnTo>
                  <a:pt x="192" y="304"/>
                </a:lnTo>
                <a:lnTo>
                  <a:pt x="200" y="320"/>
                </a:lnTo>
                <a:lnTo>
                  <a:pt x="208" y="320"/>
                </a:lnTo>
                <a:lnTo>
                  <a:pt x="216" y="328"/>
                </a:lnTo>
                <a:lnTo>
                  <a:pt x="216" y="336"/>
                </a:lnTo>
                <a:lnTo>
                  <a:pt x="232" y="344"/>
                </a:lnTo>
                <a:lnTo>
                  <a:pt x="240" y="344"/>
                </a:lnTo>
                <a:lnTo>
                  <a:pt x="240" y="360"/>
                </a:lnTo>
                <a:lnTo>
                  <a:pt x="224" y="368"/>
                </a:lnTo>
                <a:lnTo>
                  <a:pt x="216" y="368"/>
                </a:lnTo>
                <a:lnTo>
                  <a:pt x="216" y="360"/>
                </a:lnTo>
                <a:lnTo>
                  <a:pt x="200" y="352"/>
                </a:lnTo>
                <a:lnTo>
                  <a:pt x="192" y="352"/>
                </a:lnTo>
                <a:lnTo>
                  <a:pt x="176" y="344"/>
                </a:lnTo>
                <a:lnTo>
                  <a:pt x="168" y="336"/>
                </a:lnTo>
                <a:lnTo>
                  <a:pt x="152" y="328"/>
                </a:lnTo>
                <a:lnTo>
                  <a:pt x="128" y="320"/>
                </a:lnTo>
                <a:lnTo>
                  <a:pt x="144" y="352"/>
                </a:lnTo>
                <a:lnTo>
                  <a:pt x="128" y="360"/>
                </a:lnTo>
                <a:lnTo>
                  <a:pt x="144" y="416"/>
                </a:lnTo>
                <a:lnTo>
                  <a:pt x="136" y="440"/>
                </a:lnTo>
                <a:lnTo>
                  <a:pt x="120" y="448"/>
                </a:lnTo>
                <a:lnTo>
                  <a:pt x="64" y="512"/>
                </a:lnTo>
                <a:lnTo>
                  <a:pt x="56" y="584"/>
                </a:lnTo>
                <a:lnTo>
                  <a:pt x="64" y="600"/>
                </a:lnTo>
                <a:lnTo>
                  <a:pt x="56" y="640"/>
                </a:lnTo>
                <a:lnTo>
                  <a:pt x="56" y="656"/>
                </a:lnTo>
                <a:lnTo>
                  <a:pt x="48" y="728"/>
                </a:lnTo>
                <a:lnTo>
                  <a:pt x="48" y="768"/>
                </a:lnTo>
                <a:lnTo>
                  <a:pt x="56" y="816"/>
                </a:lnTo>
                <a:lnTo>
                  <a:pt x="48" y="848"/>
                </a:lnTo>
                <a:lnTo>
                  <a:pt x="24" y="864"/>
                </a:lnTo>
                <a:lnTo>
                  <a:pt x="16" y="888"/>
                </a:lnTo>
                <a:lnTo>
                  <a:pt x="32" y="904"/>
                </a:lnTo>
                <a:lnTo>
                  <a:pt x="0" y="960"/>
                </a:lnTo>
                <a:lnTo>
                  <a:pt x="0" y="984"/>
                </a:lnTo>
                <a:lnTo>
                  <a:pt x="32" y="1016"/>
                </a:lnTo>
                <a:lnTo>
                  <a:pt x="48" y="1040"/>
                </a:lnTo>
                <a:lnTo>
                  <a:pt x="56" y="1040"/>
                </a:lnTo>
                <a:lnTo>
                  <a:pt x="64" y="1056"/>
                </a:lnTo>
                <a:lnTo>
                  <a:pt x="80" y="1048"/>
                </a:lnTo>
                <a:lnTo>
                  <a:pt x="72" y="1032"/>
                </a:lnTo>
                <a:lnTo>
                  <a:pt x="64" y="1016"/>
                </a:lnTo>
                <a:lnTo>
                  <a:pt x="64" y="1008"/>
                </a:lnTo>
                <a:lnTo>
                  <a:pt x="72" y="1000"/>
                </a:lnTo>
                <a:lnTo>
                  <a:pt x="80" y="992"/>
                </a:lnTo>
                <a:lnTo>
                  <a:pt x="64" y="984"/>
                </a:lnTo>
                <a:lnTo>
                  <a:pt x="72" y="976"/>
                </a:lnTo>
                <a:lnTo>
                  <a:pt x="88" y="968"/>
                </a:lnTo>
                <a:lnTo>
                  <a:pt x="72" y="968"/>
                </a:lnTo>
                <a:lnTo>
                  <a:pt x="72" y="952"/>
                </a:lnTo>
                <a:lnTo>
                  <a:pt x="96" y="944"/>
                </a:lnTo>
                <a:lnTo>
                  <a:pt x="128" y="936"/>
                </a:lnTo>
                <a:lnTo>
                  <a:pt x="184" y="912"/>
                </a:lnTo>
                <a:lnTo>
                  <a:pt x="208" y="896"/>
                </a:lnTo>
                <a:lnTo>
                  <a:pt x="232" y="896"/>
                </a:lnTo>
                <a:lnTo>
                  <a:pt x="264" y="896"/>
                </a:lnTo>
                <a:lnTo>
                  <a:pt x="272" y="904"/>
                </a:lnTo>
                <a:lnTo>
                  <a:pt x="280" y="928"/>
                </a:lnTo>
                <a:lnTo>
                  <a:pt x="296" y="920"/>
                </a:lnTo>
                <a:lnTo>
                  <a:pt x="328" y="936"/>
                </a:lnTo>
                <a:lnTo>
                  <a:pt x="328" y="952"/>
                </a:lnTo>
                <a:lnTo>
                  <a:pt x="352" y="952"/>
                </a:lnTo>
                <a:lnTo>
                  <a:pt x="360" y="936"/>
                </a:lnTo>
                <a:lnTo>
                  <a:pt x="368" y="920"/>
                </a:lnTo>
                <a:lnTo>
                  <a:pt x="400" y="928"/>
                </a:lnTo>
                <a:lnTo>
                  <a:pt x="400" y="944"/>
                </a:lnTo>
                <a:lnTo>
                  <a:pt x="408" y="960"/>
                </a:lnTo>
                <a:lnTo>
                  <a:pt x="432" y="984"/>
                </a:lnTo>
                <a:lnTo>
                  <a:pt x="448" y="1008"/>
                </a:lnTo>
                <a:lnTo>
                  <a:pt x="464" y="1040"/>
                </a:lnTo>
                <a:lnTo>
                  <a:pt x="520" y="1040"/>
                </a:lnTo>
                <a:lnTo>
                  <a:pt x="544" y="1040"/>
                </a:lnTo>
                <a:lnTo>
                  <a:pt x="576" y="1080"/>
                </a:lnTo>
                <a:lnTo>
                  <a:pt x="616" y="1088"/>
                </a:lnTo>
                <a:lnTo>
                  <a:pt x="616" y="1096"/>
                </a:lnTo>
                <a:lnTo>
                  <a:pt x="624" y="1096"/>
                </a:lnTo>
                <a:lnTo>
                  <a:pt x="632" y="1088"/>
                </a:lnTo>
                <a:lnTo>
                  <a:pt x="664" y="1080"/>
                </a:lnTo>
                <a:lnTo>
                  <a:pt x="680" y="1056"/>
                </a:lnTo>
                <a:lnTo>
                  <a:pt x="688" y="1056"/>
                </a:lnTo>
                <a:lnTo>
                  <a:pt x="704" y="1040"/>
                </a:lnTo>
                <a:lnTo>
                  <a:pt x="720" y="1040"/>
                </a:lnTo>
                <a:lnTo>
                  <a:pt x="736" y="1056"/>
                </a:lnTo>
                <a:lnTo>
                  <a:pt x="752" y="1056"/>
                </a:lnTo>
                <a:lnTo>
                  <a:pt x="784" y="1080"/>
                </a:lnTo>
                <a:lnTo>
                  <a:pt x="792" y="1080"/>
                </a:lnTo>
                <a:lnTo>
                  <a:pt x="792" y="1064"/>
                </a:lnTo>
                <a:lnTo>
                  <a:pt x="808" y="1064"/>
                </a:lnTo>
                <a:lnTo>
                  <a:pt x="808" y="1080"/>
                </a:lnTo>
                <a:lnTo>
                  <a:pt x="840" y="1072"/>
                </a:lnTo>
                <a:lnTo>
                  <a:pt x="840" y="1048"/>
                </a:lnTo>
                <a:lnTo>
                  <a:pt x="832" y="1032"/>
                </a:lnTo>
                <a:lnTo>
                  <a:pt x="848" y="1016"/>
                </a:lnTo>
                <a:lnTo>
                  <a:pt x="856" y="1000"/>
                </a:lnTo>
                <a:lnTo>
                  <a:pt x="912" y="1016"/>
                </a:lnTo>
                <a:lnTo>
                  <a:pt x="944" y="1064"/>
                </a:lnTo>
                <a:lnTo>
                  <a:pt x="984" y="1048"/>
                </a:lnTo>
                <a:lnTo>
                  <a:pt x="1040" y="1064"/>
                </a:lnTo>
                <a:lnTo>
                  <a:pt x="1040" y="1080"/>
                </a:lnTo>
                <a:lnTo>
                  <a:pt x="1072" y="1088"/>
                </a:lnTo>
                <a:lnTo>
                  <a:pt x="1080" y="1096"/>
                </a:lnTo>
                <a:lnTo>
                  <a:pt x="1104" y="1088"/>
                </a:lnTo>
                <a:lnTo>
                  <a:pt x="1128" y="1088"/>
                </a:lnTo>
                <a:lnTo>
                  <a:pt x="1152" y="1072"/>
                </a:lnTo>
                <a:lnTo>
                  <a:pt x="1168" y="1056"/>
                </a:lnTo>
                <a:lnTo>
                  <a:pt x="1184" y="1064"/>
                </a:lnTo>
                <a:lnTo>
                  <a:pt x="1200" y="1080"/>
                </a:lnTo>
                <a:lnTo>
                  <a:pt x="1224" y="1072"/>
                </a:lnTo>
                <a:lnTo>
                  <a:pt x="1240" y="1088"/>
                </a:lnTo>
                <a:lnTo>
                  <a:pt x="1272" y="1064"/>
                </a:lnTo>
                <a:lnTo>
                  <a:pt x="1272" y="1048"/>
                </a:lnTo>
                <a:lnTo>
                  <a:pt x="1280" y="1040"/>
                </a:lnTo>
                <a:lnTo>
                  <a:pt x="1288" y="1016"/>
                </a:lnTo>
                <a:lnTo>
                  <a:pt x="1304" y="1000"/>
                </a:lnTo>
                <a:lnTo>
                  <a:pt x="1304" y="984"/>
                </a:lnTo>
                <a:lnTo>
                  <a:pt x="1288" y="984"/>
                </a:lnTo>
                <a:lnTo>
                  <a:pt x="1312" y="952"/>
                </a:lnTo>
                <a:lnTo>
                  <a:pt x="1360" y="944"/>
                </a:lnTo>
                <a:lnTo>
                  <a:pt x="1392" y="960"/>
                </a:lnTo>
                <a:lnTo>
                  <a:pt x="1408" y="960"/>
                </a:lnTo>
                <a:lnTo>
                  <a:pt x="1432" y="1000"/>
                </a:lnTo>
                <a:lnTo>
                  <a:pt x="1432" y="1016"/>
                </a:lnTo>
                <a:lnTo>
                  <a:pt x="1448" y="1048"/>
                </a:lnTo>
                <a:lnTo>
                  <a:pt x="1448" y="1072"/>
                </a:lnTo>
                <a:lnTo>
                  <a:pt x="1472" y="1072"/>
                </a:lnTo>
                <a:lnTo>
                  <a:pt x="1488" y="1080"/>
                </a:lnTo>
                <a:lnTo>
                  <a:pt x="1512" y="1104"/>
                </a:lnTo>
                <a:lnTo>
                  <a:pt x="1520" y="1136"/>
                </a:lnTo>
                <a:lnTo>
                  <a:pt x="1536" y="1136"/>
                </a:lnTo>
                <a:lnTo>
                  <a:pt x="1544" y="1128"/>
                </a:lnTo>
                <a:lnTo>
                  <a:pt x="1568" y="1128"/>
                </a:lnTo>
                <a:lnTo>
                  <a:pt x="1592" y="1112"/>
                </a:lnTo>
                <a:lnTo>
                  <a:pt x="1600" y="1112"/>
                </a:lnTo>
                <a:lnTo>
                  <a:pt x="1592" y="1152"/>
                </a:lnTo>
                <a:lnTo>
                  <a:pt x="1576" y="1168"/>
                </a:lnTo>
                <a:lnTo>
                  <a:pt x="1568" y="1208"/>
                </a:lnTo>
                <a:lnTo>
                  <a:pt x="1552" y="1216"/>
                </a:lnTo>
                <a:lnTo>
                  <a:pt x="1536" y="1216"/>
                </a:lnTo>
                <a:lnTo>
                  <a:pt x="1512" y="1224"/>
                </a:lnTo>
                <a:lnTo>
                  <a:pt x="1528" y="1248"/>
                </a:lnTo>
                <a:lnTo>
                  <a:pt x="1520" y="1272"/>
                </a:lnTo>
                <a:lnTo>
                  <a:pt x="1504" y="1288"/>
                </a:lnTo>
                <a:lnTo>
                  <a:pt x="1512" y="1288"/>
                </a:lnTo>
                <a:lnTo>
                  <a:pt x="1528" y="1288"/>
                </a:lnTo>
                <a:lnTo>
                  <a:pt x="1528" y="1280"/>
                </a:lnTo>
                <a:lnTo>
                  <a:pt x="1536" y="1272"/>
                </a:lnTo>
                <a:lnTo>
                  <a:pt x="1544" y="1280"/>
                </a:lnTo>
                <a:lnTo>
                  <a:pt x="1552" y="1280"/>
                </a:lnTo>
                <a:lnTo>
                  <a:pt x="1560" y="1280"/>
                </a:lnTo>
                <a:lnTo>
                  <a:pt x="1568" y="1288"/>
                </a:lnTo>
                <a:lnTo>
                  <a:pt x="1576" y="1280"/>
                </a:lnTo>
                <a:lnTo>
                  <a:pt x="1600" y="1272"/>
                </a:lnTo>
                <a:lnTo>
                  <a:pt x="1624" y="1232"/>
                </a:lnTo>
                <a:lnTo>
                  <a:pt x="1640" y="1216"/>
                </a:lnTo>
                <a:lnTo>
                  <a:pt x="1656" y="1200"/>
                </a:lnTo>
                <a:lnTo>
                  <a:pt x="1664" y="1176"/>
                </a:lnTo>
                <a:lnTo>
                  <a:pt x="1672" y="1152"/>
                </a:lnTo>
                <a:lnTo>
                  <a:pt x="1688" y="1136"/>
                </a:lnTo>
                <a:lnTo>
                  <a:pt x="1696" y="1128"/>
                </a:lnTo>
                <a:lnTo>
                  <a:pt x="1712" y="1096"/>
                </a:lnTo>
                <a:lnTo>
                  <a:pt x="1712" y="1088"/>
                </a:lnTo>
                <a:lnTo>
                  <a:pt x="1712" y="1064"/>
                </a:lnTo>
                <a:lnTo>
                  <a:pt x="1712" y="1056"/>
                </a:lnTo>
                <a:lnTo>
                  <a:pt x="1712" y="1032"/>
                </a:lnTo>
                <a:lnTo>
                  <a:pt x="1728" y="1008"/>
                </a:lnTo>
                <a:lnTo>
                  <a:pt x="1728" y="992"/>
                </a:lnTo>
                <a:lnTo>
                  <a:pt x="1712" y="976"/>
                </a:lnTo>
                <a:lnTo>
                  <a:pt x="1712" y="968"/>
                </a:lnTo>
                <a:lnTo>
                  <a:pt x="1720" y="976"/>
                </a:lnTo>
                <a:lnTo>
                  <a:pt x="1728" y="968"/>
                </a:lnTo>
                <a:lnTo>
                  <a:pt x="1720" y="952"/>
                </a:lnTo>
                <a:lnTo>
                  <a:pt x="1704" y="944"/>
                </a:lnTo>
                <a:lnTo>
                  <a:pt x="1704" y="936"/>
                </a:lnTo>
                <a:lnTo>
                  <a:pt x="1680" y="928"/>
                </a:lnTo>
                <a:lnTo>
                  <a:pt x="1672" y="944"/>
                </a:lnTo>
                <a:lnTo>
                  <a:pt x="1664" y="944"/>
                </a:lnTo>
                <a:lnTo>
                  <a:pt x="1656" y="952"/>
                </a:lnTo>
                <a:lnTo>
                  <a:pt x="1648" y="952"/>
                </a:lnTo>
                <a:lnTo>
                  <a:pt x="1656" y="936"/>
                </a:lnTo>
                <a:lnTo>
                  <a:pt x="1648" y="928"/>
                </a:lnTo>
                <a:lnTo>
                  <a:pt x="1640" y="936"/>
                </a:lnTo>
                <a:lnTo>
                  <a:pt x="1632" y="944"/>
                </a:lnTo>
                <a:lnTo>
                  <a:pt x="1632" y="920"/>
                </a:lnTo>
                <a:lnTo>
                  <a:pt x="1616" y="912"/>
                </a:lnTo>
                <a:lnTo>
                  <a:pt x="1608" y="912"/>
                </a:lnTo>
                <a:lnTo>
                  <a:pt x="1600" y="904"/>
                </a:lnTo>
                <a:lnTo>
                  <a:pt x="1616" y="896"/>
                </a:lnTo>
                <a:lnTo>
                  <a:pt x="1624" y="888"/>
                </a:lnTo>
                <a:lnTo>
                  <a:pt x="1648" y="872"/>
                </a:lnTo>
                <a:lnTo>
                  <a:pt x="1648" y="864"/>
                </a:lnTo>
                <a:lnTo>
                  <a:pt x="1664" y="848"/>
                </a:lnTo>
                <a:lnTo>
                  <a:pt x="1664" y="832"/>
                </a:lnTo>
                <a:lnTo>
                  <a:pt x="1688" y="816"/>
                </a:lnTo>
                <a:lnTo>
                  <a:pt x="1712" y="800"/>
                </a:lnTo>
                <a:lnTo>
                  <a:pt x="1712" y="784"/>
                </a:lnTo>
                <a:lnTo>
                  <a:pt x="1736" y="768"/>
                </a:lnTo>
                <a:lnTo>
                  <a:pt x="1736" y="752"/>
                </a:lnTo>
                <a:lnTo>
                  <a:pt x="1752" y="744"/>
                </a:lnTo>
                <a:lnTo>
                  <a:pt x="1776" y="736"/>
                </a:lnTo>
                <a:lnTo>
                  <a:pt x="1792" y="736"/>
                </a:lnTo>
                <a:lnTo>
                  <a:pt x="1800" y="736"/>
                </a:lnTo>
                <a:lnTo>
                  <a:pt x="1824" y="736"/>
                </a:lnTo>
                <a:lnTo>
                  <a:pt x="1816" y="744"/>
                </a:lnTo>
                <a:lnTo>
                  <a:pt x="1824" y="752"/>
                </a:lnTo>
                <a:lnTo>
                  <a:pt x="1832" y="744"/>
                </a:lnTo>
                <a:lnTo>
                  <a:pt x="1840" y="736"/>
                </a:lnTo>
                <a:lnTo>
                  <a:pt x="1848" y="744"/>
                </a:lnTo>
                <a:lnTo>
                  <a:pt x="1872" y="736"/>
                </a:lnTo>
                <a:lnTo>
                  <a:pt x="1880" y="744"/>
                </a:lnTo>
                <a:lnTo>
                  <a:pt x="1888" y="728"/>
                </a:lnTo>
                <a:lnTo>
                  <a:pt x="1904" y="728"/>
                </a:lnTo>
                <a:lnTo>
                  <a:pt x="1912" y="728"/>
                </a:lnTo>
                <a:lnTo>
                  <a:pt x="1936" y="728"/>
                </a:lnTo>
                <a:lnTo>
                  <a:pt x="1944" y="736"/>
                </a:lnTo>
                <a:lnTo>
                  <a:pt x="1936" y="744"/>
                </a:lnTo>
                <a:lnTo>
                  <a:pt x="1928" y="752"/>
                </a:lnTo>
                <a:lnTo>
                  <a:pt x="1936" y="752"/>
                </a:lnTo>
                <a:lnTo>
                  <a:pt x="1952" y="752"/>
                </a:lnTo>
                <a:lnTo>
                  <a:pt x="1960" y="752"/>
                </a:lnTo>
                <a:lnTo>
                  <a:pt x="1976" y="744"/>
                </a:lnTo>
                <a:lnTo>
                  <a:pt x="1984" y="752"/>
                </a:lnTo>
                <a:lnTo>
                  <a:pt x="1992" y="752"/>
                </a:lnTo>
                <a:lnTo>
                  <a:pt x="1992" y="744"/>
                </a:lnTo>
                <a:lnTo>
                  <a:pt x="2008" y="744"/>
                </a:lnTo>
                <a:lnTo>
                  <a:pt x="2008" y="728"/>
                </a:lnTo>
                <a:lnTo>
                  <a:pt x="2000" y="728"/>
                </a:lnTo>
                <a:lnTo>
                  <a:pt x="1992" y="728"/>
                </a:lnTo>
                <a:lnTo>
                  <a:pt x="1992" y="712"/>
                </a:lnTo>
                <a:lnTo>
                  <a:pt x="2000" y="712"/>
                </a:lnTo>
                <a:lnTo>
                  <a:pt x="2008" y="696"/>
                </a:lnTo>
                <a:lnTo>
                  <a:pt x="2024" y="688"/>
                </a:lnTo>
                <a:lnTo>
                  <a:pt x="2024" y="680"/>
                </a:lnTo>
                <a:lnTo>
                  <a:pt x="2040" y="664"/>
                </a:lnTo>
                <a:lnTo>
                  <a:pt x="2040" y="648"/>
                </a:lnTo>
                <a:lnTo>
                  <a:pt x="2040" y="640"/>
                </a:lnTo>
                <a:lnTo>
                  <a:pt x="2056" y="632"/>
                </a:lnTo>
                <a:lnTo>
                  <a:pt x="2080" y="632"/>
                </a:lnTo>
                <a:lnTo>
                  <a:pt x="2088" y="624"/>
                </a:lnTo>
                <a:lnTo>
                  <a:pt x="2096" y="632"/>
                </a:lnTo>
                <a:lnTo>
                  <a:pt x="2104" y="632"/>
                </a:lnTo>
                <a:lnTo>
                  <a:pt x="2104" y="624"/>
                </a:lnTo>
                <a:lnTo>
                  <a:pt x="2112" y="632"/>
                </a:lnTo>
                <a:lnTo>
                  <a:pt x="2112" y="640"/>
                </a:lnTo>
                <a:lnTo>
                  <a:pt x="2152" y="640"/>
                </a:lnTo>
                <a:lnTo>
                  <a:pt x="2168" y="640"/>
                </a:lnTo>
                <a:lnTo>
                  <a:pt x="2176" y="632"/>
                </a:lnTo>
                <a:lnTo>
                  <a:pt x="2168" y="624"/>
                </a:lnTo>
                <a:lnTo>
                  <a:pt x="2176" y="600"/>
                </a:lnTo>
                <a:lnTo>
                  <a:pt x="2200" y="592"/>
                </a:lnTo>
                <a:lnTo>
                  <a:pt x="2208" y="600"/>
                </a:lnTo>
                <a:lnTo>
                  <a:pt x="2200" y="608"/>
                </a:lnTo>
                <a:lnTo>
                  <a:pt x="2192" y="624"/>
                </a:lnTo>
                <a:lnTo>
                  <a:pt x="2192" y="632"/>
                </a:lnTo>
                <a:lnTo>
                  <a:pt x="2184" y="640"/>
                </a:lnTo>
                <a:lnTo>
                  <a:pt x="2184" y="664"/>
                </a:lnTo>
                <a:lnTo>
                  <a:pt x="2184" y="672"/>
                </a:lnTo>
                <a:lnTo>
                  <a:pt x="2152" y="688"/>
                </a:lnTo>
                <a:lnTo>
                  <a:pt x="2144" y="704"/>
                </a:lnTo>
                <a:lnTo>
                  <a:pt x="2128" y="728"/>
                </a:lnTo>
                <a:lnTo>
                  <a:pt x="2112" y="728"/>
                </a:lnTo>
                <a:lnTo>
                  <a:pt x="2112" y="744"/>
                </a:lnTo>
                <a:lnTo>
                  <a:pt x="2088" y="760"/>
                </a:lnTo>
                <a:lnTo>
                  <a:pt x="2088" y="768"/>
                </a:lnTo>
                <a:lnTo>
                  <a:pt x="2072" y="784"/>
                </a:lnTo>
                <a:lnTo>
                  <a:pt x="2064" y="784"/>
                </a:lnTo>
                <a:lnTo>
                  <a:pt x="2064" y="792"/>
                </a:lnTo>
                <a:lnTo>
                  <a:pt x="2040" y="792"/>
                </a:lnTo>
                <a:lnTo>
                  <a:pt x="2040" y="824"/>
                </a:lnTo>
                <a:lnTo>
                  <a:pt x="2040" y="832"/>
                </a:lnTo>
                <a:lnTo>
                  <a:pt x="2024" y="848"/>
                </a:lnTo>
                <a:lnTo>
                  <a:pt x="2016" y="888"/>
                </a:lnTo>
                <a:lnTo>
                  <a:pt x="2024" y="920"/>
                </a:lnTo>
                <a:lnTo>
                  <a:pt x="2024" y="936"/>
                </a:lnTo>
                <a:lnTo>
                  <a:pt x="2032" y="952"/>
                </a:lnTo>
                <a:lnTo>
                  <a:pt x="2032" y="984"/>
                </a:lnTo>
                <a:lnTo>
                  <a:pt x="2040" y="1000"/>
                </a:lnTo>
                <a:lnTo>
                  <a:pt x="2040" y="1024"/>
                </a:lnTo>
                <a:lnTo>
                  <a:pt x="2040" y="1032"/>
                </a:lnTo>
                <a:lnTo>
                  <a:pt x="2040" y="1040"/>
                </a:lnTo>
                <a:lnTo>
                  <a:pt x="2048" y="1040"/>
                </a:lnTo>
                <a:lnTo>
                  <a:pt x="2080" y="1000"/>
                </a:lnTo>
                <a:lnTo>
                  <a:pt x="2080" y="984"/>
                </a:lnTo>
                <a:lnTo>
                  <a:pt x="2088" y="968"/>
                </a:lnTo>
                <a:lnTo>
                  <a:pt x="2096" y="960"/>
                </a:lnTo>
                <a:lnTo>
                  <a:pt x="2112" y="968"/>
                </a:lnTo>
                <a:lnTo>
                  <a:pt x="2112" y="960"/>
                </a:lnTo>
                <a:lnTo>
                  <a:pt x="2112" y="936"/>
                </a:lnTo>
                <a:lnTo>
                  <a:pt x="2136" y="912"/>
                </a:lnTo>
                <a:lnTo>
                  <a:pt x="2136" y="920"/>
                </a:lnTo>
                <a:lnTo>
                  <a:pt x="2144" y="912"/>
                </a:lnTo>
                <a:lnTo>
                  <a:pt x="2152" y="904"/>
                </a:lnTo>
                <a:lnTo>
                  <a:pt x="2144" y="888"/>
                </a:lnTo>
                <a:lnTo>
                  <a:pt x="2152" y="864"/>
                </a:lnTo>
                <a:lnTo>
                  <a:pt x="2168" y="848"/>
                </a:lnTo>
                <a:lnTo>
                  <a:pt x="2168" y="864"/>
                </a:lnTo>
                <a:lnTo>
                  <a:pt x="2176" y="864"/>
                </a:lnTo>
                <a:lnTo>
                  <a:pt x="2184" y="856"/>
                </a:lnTo>
                <a:lnTo>
                  <a:pt x="2176" y="840"/>
                </a:lnTo>
                <a:lnTo>
                  <a:pt x="2168" y="832"/>
                </a:lnTo>
                <a:lnTo>
                  <a:pt x="2168" y="816"/>
                </a:lnTo>
                <a:lnTo>
                  <a:pt x="2176" y="800"/>
                </a:lnTo>
                <a:lnTo>
                  <a:pt x="2160" y="792"/>
                </a:lnTo>
                <a:lnTo>
                  <a:pt x="2160" y="800"/>
                </a:lnTo>
                <a:lnTo>
                  <a:pt x="2152" y="784"/>
                </a:lnTo>
                <a:lnTo>
                  <a:pt x="2152" y="768"/>
                </a:lnTo>
                <a:lnTo>
                  <a:pt x="2160" y="760"/>
                </a:lnTo>
                <a:lnTo>
                  <a:pt x="2176" y="744"/>
                </a:lnTo>
                <a:lnTo>
                  <a:pt x="2176" y="728"/>
                </a:lnTo>
                <a:lnTo>
                  <a:pt x="2192" y="712"/>
                </a:lnTo>
                <a:lnTo>
                  <a:pt x="2200" y="712"/>
                </a:lnTo>
                <a:lnTo>
                  <a:pt x="2208" y="720"/>
                </a:lnTo>
                <a:lnTo>
                  <a:pt x="2216" y="704"/>
                </a:lnTo>
                <a:lnTo>
                  <a:pt x="2224" y="696"/>
                </a:lnTo>
                <a:lnTo>
                  <a:pt x="2240" y="688"/>
                </a:lnTo>
                <a:lnTo>
                  <a:pt x="2240" y="696"/>
                </a:lnTo>
                <a:lnTo>
                  <a:pt x="2232" y="704"/>
                </a:lnTo>
                <a:lnTo>
                  <a:pt x="2232" y="720"/>
                </a:lnTo>
                <a:lnTo>
                  <a:pt x="2240" y="712"/>
                </a:lnTo>
                <a:lnTo>
                  <a:pt x="2248" y="696"/>
                </a:lnTo>
                <a:lnTo>
                  <a:pt x="2288" y="680"/>
                </a:lnTo>
                <a:lnTo>
                  <a:pt x="2304" y="688"/>
                </a:lnTo>
                <a:lnTo>
                  <a:pt x="2312" y="696"/>
                </a:lnTo>
                <a:lnTo>
                  <a:pt x="2312" y="712"/>
                </a:lnTo>
                <a:lnTo>
                  <a:pt x="2320" y="704"/>
                </a:lnTo>
                <a:lnTo>
                  <a:pt x="2328" y="696"/>
                </a:lnTo>
                <a:lnTo>
                  <a:pt x="2336" y="680"/>
                </a:lnTo>
                <a:lnTo>
                  <a:pt x="2360" y="672"/>
                </a:lnTo>
                <a:lnTo>
                  <a:pt x="2368" y="656"/>
                </a:lnTo>
                <a:lnTo>
                  <a:pt x="2376" y="656"/>
                </a:lnTo>
                <a:lnTo>
                  <a:pt x="2384" y="640"/>
                </a:lnTo>
                <a:lnTo>
                  <a:pt x="2400" y="640"/>
                </a:lnTo>
                <a:lnTo>
                  <a:pt x="2416" y="624"/>
                </a:lnTo>
                <a:lnTo>
                  <a:pt x="2440" y="616"/>
                </a:lnTo>
                <a:lnTo>
                  <a:pt x="2448" y="608"/>
                </a:lnTo>
                <a:lnTo>
                  <a:pt x="2472" y="600"/>
                </a:lnTo>
                <a:lnTo>
                  <a:pt x="2480" y="608"/>
                </a:lnTo>
                <a:lnTo>
                  <a:pt x="2504" y="616"/>
                </a:lnTo>
                <a:lnTo>
                  <a:pt x="2504" y="600"/>
                </a:lnTo>
                <a:lnTo>
                  <a:pt x="2512" y="592"/>
                </a:lnTo>
                <a:lnTo>
                  <a:pt x="2504" y="584"/>
                </a:lnTo>
                <a:lnTo>
                  <a:pt x="2504" y="568"/>
                </a:lnTo>
                <a:lnTo>
                  <a:pt x="2496" y="560"/>
                </a:lnTo>
                <a:lnTo>
                  <a:pt x="2496" y="536"/>
                </a:lnTo>
                <a:lnTo>
                  <a:pt x="2488" y="528"/>
                </a:lnTo>
                <a:lnTo>
                  <a:pt x="2488" y="520"/>
                </a:lnTo>
                <a:lnTo>
                  <a:pt x="2480" y="520"/>
                </a:lnTo>
                <a:lnTo>
                  <a:pt x="2480" y="528"/>
                </a:lnTo>
                <a:lnTo>
                  <a:pt x="2464" y="512"/>
                </a:lnTo>
                <a:lnTo>
                  <a:pt x="2456" y="512"/>
                </a:lnTo>
                <a:lnTo>
                  <a:pt x="2448" y="504"/>
                </a:lnTo>
                <a:lnTo>
                  <a:pt x="2440" y="496"/>
                </a:lnTo>
                <a:lnTo>
                  <a:pt x="2448" y="496"/>
                </a:lnTo>
                <a:lnTo>
                  <a:pt x="2456" y="504"/>
                </a:lnTo>
                <a:lnTo>
                  <a:pt x="2456" y="496"/>
                </a:lnTo>
                <a:lnTo>
                  <a:pt x="2448" y="488"/>
                </a:lnTo>
                <a:lnTo>
                  <a:pt x="2456" y="488"/>
                </a:lnTo>
                <a:lnTo>
                  <a:pt x="2472" y="496"/>
                </a:lnTo>
                <a:lnTo>
                  <a:pt x="2472" y="504"/>
                </a:lnTo>
                <a:lnTo>
                  <a:pt x="2504" y="504"/>
                </a:lnTo>
                <a:lnTo>
                  <a:pt x="2512" y="496"/>
                </a:lnTo>
                <a:lnTo>
                  <a:pt x="2512" y="488"/>
                </a:lnTo>
                <a:lnTo>
                  <a:pt x="2528" y="472"/>
                </a:lnTo>
                <a:lnTo>
                  <a:pt x="2528" y="456"/>
                </a:lnTo>
                <a:lnTo>
                  <a:pt x="2520" y="440"/>
                </a:lnTo>
                <a:lnTo>
                  <a:pt x="2528" y="432"/>
                </a:lnTo>
                <a:lnTo>
                  <a:pt x="2536" y="432"/>
                </a:lnTo>
                <a:lnTo>
                  <a:pt x="2544" y="424"/>
                </a:lnTo>
                <a:lnTo>
                  <a:pt x="2544" y="432"/>
                </a:lnTo>
                <a:lnTo>
                  <a:pt x="2544" y="448"/>
                </a:lnTo>
                <a:lnTo>
                  <a:pt x="2544" y="456"/>
                </a:lnTo>
                <a:lnTo>
                  <a:pt x="2552" y="464"/>
                </a:lnTo>
                <a:lnTo>
                  <a:pt x="2568" y="464"/>
                </a:lnTo>
                <a:lnTo>
                  <a:pt x="2576" y="464"/>
                </a:lnTo>
                <a:lnTo>
                  <a:pt x="2592" y="472"/>
                </a:lnTo>
                <a:lnTo>
                  <a:pt x="2600" y="480"/>
                </a:lnTo>
                <a:lnTo>
                  <a:pt x="2600" y="504"/>
                </a:lnTo>
                <a:lnTo>
                  <a:pt x="2616" y="496"/>
                </a:lnTo>
                <a:lnTo>
                  <a:pt x="2632" y="504"/>
                </a:lnTo>
                <a:lnTo>
                  <a:pt x="2640" y="520"/>
                </a:lnTo>
                <a:lnTo>
                  <a:pt x="2648" y="528"/>
                </a:lnTo>
                <a:lnTo>
                  <a:pt x="2672" y="520"/>
                </a:lnTo>
                <a:lnTo>
                  <a:pt x="2656" y="512"/>
                </a:lnTo>
                <a:lnTo>
                  <a:pt x="2656" y="496"/>
                </a:lnTo>
                <a:lnTo>
                  <a:pt x="2672" y="488"/>
                </a:lnTo>
                <a:lnTo>
                  <a:pt x="2664" y="480"/>
                </a:lnTo>
                <a:lnTo>
                  <a:pt x="2672" y="472"/>
                </a:lnTo>
                <a:lnTo>
                  <a:pt x="2672" y="464"/>
                </a:lnTo>
                <a:lnTo>
                  <a:pt x="2696" y="464"/>
                </a:lnTo>
                <a:lnTo>
                  <a:pt x="2704" y="456"/>
                </a:lnTo>
                <a:lnTo>
                  <a:pt x="2712" y="440"/>
                </a:lnTo>
                <a:lnTo>
                  <a:pt x="2720" y="440"/>
                </a:lnTo>
                <a:lnTo>
                  <a:pt x="2728" y="432"/>
                </a:lnTo>
                <a:lnTo>
                  <a:pt x="2696" y="4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5" name="Freeform 270"/>
          <p:cNvSpPr>
            <a:spLocks/>
          </p:cNvSpPr>
          <p:nvPr/>
        </p:nvSpPr>
        <p:spPr bwMode="auto">
          <a:xfrm>
            <a:off x="8380413" y="2235200"/>
            <a:ext cx="90487" cy="36513"/>
          </a:xfrm>
          <a:custGeom>
            <a:avLst/>
            <a:gdLst>
              <a:gd name="T0" fmla="*/ 16 w 80"/>
              <a:gd name="T1" fmla="*/ 12 h 32"/>
              <a:gd name="T2" fmla="*/ 33 w 80"/>
              <a:gd name="T3" fmla="*/ 17 h 32"/>
              <a:gd name="T4" fmla="*/ 41 w 80"/>
              <a:gd name="T5" fmla="*/ 12 h 32"/>
              <a:gd name="T6" fmla="*/ 41 w 80"/>
              <a:gd name="T7" fmla="*/ 9 h 32"/>
              <a:gd name="T8" fmla="*/ 41 w 80"/>
              <a:gd name="T9" fmla="*/ 4 h 32"/>
              <a:gd name="T10" fmla="*/ 36 w 80"/>
              <a:gd name="T11" fmla="*/ 4 h 32"/>
              <a:gd name="T12" fmla="*/ 33 w 80"/>
              <a:gd name="T13" fmla="*/ 4 h 32"/>
              <a:gd name="T14" fmla="*/ 24 w 80"/>
              <a:gd name="T15" fmla="*/ 4 h 32"/>
              <a:gd name="T16" fmla="*/ 12 w 80"/>
              <a:gd name="T17" fmla="*/ 4 h 32"/>
              <a:gd name="T18" fmla="*/ 4 w 80"/>
              <a:gd name="T19" fmla="*/ 0 h 32"/>
              <a:gd name="T20" fmla="*/ 0 w 80"/>
              <a:gd name="T21" fmla="*/ 4 h 32"/>
              <a:gd name="T22" fmla="*/ 8 w 80"/>
              <a:gd name="T23" fmla="*/ 12 h 32"/>
              <a:gd name="T24" fmla="*/ 16 w 80"/>
              <a:gd name="T25" fmla="*/ 12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"/>
              <a:gd name="T40" fmla="*/ 0 h 32"/>
              <a:gd name="T41" fmla="*/ 80 w 8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" h="32">
                <a:moveTo>
                  <a:pt x="32" y="24"/>
                </a:moveTo>
                <a:lnTo>
                  <a:pt x="64" y="32"/>
                </a:lnTo>
                <a:lnTo>
                  <a:pt x="80" y="24"/>
                </a:lnTo>
                <a:lnTo>
                  <a:pt x="80" y="16"/>
                </a:lnTo>
                <a:lnTo>
                  <a:pt x="80" y="8"/>
                </a:lnTo>
                <a:lnTo>
                  <a:pt x="72" y="8"/>
                </a:lnTo>
                <a:lnTo>
                  <a:pt x="64" y="8"/>
                </a:lnTo>
                <a:lnTo>
                  <a:pt x="48" y="8"/>
                </a:lnTo>
                <a:lnTo>
                  <a:pt x="24" y="8"/>
                </a:lnTo>
                <a:lnTo>
                  <a:pt x="8" y="0"/>
                </a:lnTo>
                <a:lnTo>
                  <a:pt x="0" y="8"/>
                </a:lnTo>
                <a:lnTo>
                  <a:pt x="16" y="24"/>
                </a:lnTo>
                <a:lnTo>
                  <a:pt x="32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6" name="Freeform 271"/>
          <p:cNvSpPr>
            <a:spLocks/>
          </p:cNvSpPr>
          <p:nvPr/>
        </p:nvSpPr>
        <p:spPr bwMode="auto">
          <a:xfrm>
            <a:off x="7515225" y="2136775"/>
            <a:ext cx="71438" cy="26988"/>
          </a:xfrm>
          <a:custGeom>
            <a:avLst/>
            <a:gdLst>
              <a:gd name="T0" fmla="*/ 8 w 64"/>
              <a:gd name="T1" fmla="*/ 8 h 24"/>
              <a:gd name="T2" fmla="*/ 8 w 64"/>
              <a:gd name="T3" fmla="*/ 12 h 24"/>
              <a:gd name="T4" fmla="*/ 16 w 64"/>
              <a:gd name="T5" fmla="*/ 12 h 24"/>
              <a:gd name="T6" fmla="*/ 32 w 64"/>
              <a:gd name="T7" fmla="*/ 12 h 24"/>
              <a:gd name="T8" fmla="*/ 32 w 64"/>
              <a:gd name="T9" fmla="*/ 8 h 24"/>
              <a:gd name="T10" fmla="*/ 27 w 64"/>
              <a:gd name="T11" fmla="*/ 4 h 24"/>
              <a:gd name="T12" fmla="*/ 20 w 64"/>
              <a:gd name="T13" fmla="*/ 0 h 24"/>
              <a:gd name="T14" fmla="*/ 8 w 64"/>
              <a:gd name="T15" fmla="*/ 0 h 24"/>
              <a:gd name="T16" fmla="*/ 4 w 64"/>
              <a:gd name="T17" fmla="*/ 4 h 24"/>
              <a:gd name="T18" fmla="*/ 0 w 64"/>
              <a:gd name="T19" fmla="*/ 8 h 24"/>
              <a:gd name="T20" fmla="*/ 8 w 64"/>
              <a:gd name="T21" fmla="*/ 8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24"/>
              <a:gd name="T35" fmla="*/ 64 w 64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24">
                <a:moveTo>
                  <a:pt x="16" y="16"/>
                </a:moveTo>
                <a:lnTo>
                  <a:pt x="16" y="24"/>
                </a:lnTo>
                <a:lnTo>
                  <a:pt x="32" y="24"/>
                </a:lnTo>
                <a:lnTo>
                  <a:pt x="64" y="24"/>
                </a:lnTo>
                <a:lnTo>
                  <a:pt x="64" y="16"/>
                </a:lnTo>
                <a:lnTo>
                  <a:pt x="56" y="8"/>
                </a:lnTo>
                <a:lnTo>
                  <a:pt x="40" y="0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lnTo>
                  <a:pt x="16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7" name="Freeform 272"/>
          <p:cNvSpPr>
            <a:spLocks/>
          </p:cNvSpPr>
          <p:nvPr/>
        </p:nvSpPr>
        <p:spPr bwMode="auto">
          <a:xfrm>
            <a:off x="7424738" y="2030413"/>
            <a:ext cx="196850" cy="71437"/>
          </a:xfrm>
          <a:custGeom>
            <a:avLst/>
            <a:gdLst>
              <a:gd name="T0" fmla="*/ 8 w 176"/>
              <a:gd name="T1" fmla="*/ 24 h 64"/>
              <a:gd name="T2" fmla="*/ 12 w 176"/>
              <a:gd name="T3" fmla="*/ 24 h 64"/>
              <a:gd name="T4" fmla="*/ 12 w 176"/>
              <a:gd name="T5" fmla="*/ 27 h 64"/>
              <a:gd name="T6" fmla="*/ 27 w 176"/>
              <a:gd name="T7" fmla="*/ 32 h 64"/>
              <a:gd name="T8" fmla="*/ 27 w 176"/>
              <a:gd name="T9" fmla="*/ 27 h 64"/>
              <a:gd name="T10" fmla="*/ 27 w 176"/>
              <a:gd name="T11" fmla="*/ 24 h 64"/>
              <a:gd name="T12" fmla="*/ 32 w 176"/>
              <a:gd name="T13" fmla="*/ 24 h 64"/>
              <a:gd name="T14" fmla="*/ 36 w 176"/>
              <a:gd name="T15" fmla="*/ 24 h 64"/>
              <a:gd name="T16" fmla="*/ 44 w 176"/>
              <a:gd name="T17" fmla="*/ 24 h 64"/>
              <a:gd name="T18" fmla="*/ 51 w 176"/>
              <a:gd name="T19" fmla="*/ 20 h 64"/>
              <a:gd name="T20" fmla="*/ 56 w 176"/>
              <a:gd name="T21" fmla="*/ 20 h 64"/>
              <a:gd name="T22" fmla="*/ 56 w 176"/>
              <a:gd name="T23" fmla="*/ 24 h 64"/>
              <a:gd name="T24" fmla="*/ 63 w 176"/>
              <a:gd name="T25" fmla="*/ 27 h 64"/>
              <a:gd name="T26" fmla="*/ 71 w 176"/>
              <a:gd name="T27" fmla="*/ 24 h 64"/>
              <a:gd name="T28" fmla="*/ 63 w 176"/>
              <a:gd name="T29" fmla="*/ 20 h 64"/>
              <a:gd name="T30" fmla="*/ 56 w 176"/>
              <a:gd name="T31" fmla="*/ 20 h 64"/>
              <a:gd name="T32" fmla="*/ 56 w 176"/>
              <a:gd name="T33" fmla="*/ 12 h 64"/>
              <a:gd name="T34" fmla="*/ 60 w 176"/>
              <a:gd name="T35" fmla="*/ 8 h 64"/>
              <a:gd name="T36" fmla="*/ 63 w 176"/>
              <a:gd name="T37" fmla="*/ 8 h 64"/>
              <a:gd name="T38" fmla="*/ 63 w 176"/>
              <a:gd name="T39" fmla="*/ 12 h 64"/>
              <a:gd name="T40" fmla="*/ 60 w 176"/>
              <a:gd name="T41" fmla="*/ 12 h 64"/>
              <a:gd name="T42" fmla="*/ 60 w 176"/>
              <a:gd name="T43" fmla="*/ 16 h 64"/>
              <a:gd name="T44" fmla="*/ 68 w 176"/>
              <a:gd name="T45" fmla="*/ 20 h 64"/>
              <a:gd name="T46" fmla="*/ 71 w 176"/>
              <a:gd name="T47" fmla="*/ 20 h 64"/>
              <a:gd name="T48" fmla="*/ 75 w 176"/>
              <a:gd name="T49" fmla="*/ 20 h 64"/>
              <a:gd name="T50" fmla="*/ 83 w 176"/>
              <a:gd name="T51" fmla="*/ 16 h 64"/>
              <a:gd name="T52" fmla="*/ 80 w 176"/>
              <a:gd name="T53" fmla="*/ 12 h 64"/>
              <a:gd name="T54" fmla="*/ 87 w 176"/>
              <a:gd name="T55" fmla="*/ 12 h 64"/>
              <a:gd name="T56" fmla="*/ 87 w 176"/>
              <a:gd name="T57" fmla="*/ 8 h 64"/>
              <a:gd name="T58" fmla="*/ 80 w 176"/>
              <a:gd name="T59" fmla="*/ 8 h 64"/>
              <a:gd name="T60" fmla="*/ 71 w 176"/>
              <a:gd name="T61" fmla="*/ 4 h 64"/>
              <a:gd name="T62" fmla="*/ 68 w 176"/>
              <a:gd name="T63" fmla="*/ 8 h 64"/>
              <a:gd name="T64" fmla="*/ 60 w 176"/>
              <a:gd name="T65" fmla="*/ 8 h 64"/>
              <a:gd name="T66" fmla="*/ 56 w 176"/>
              <a:gd name="T67" fmla="*/ 4 h 64"/>
              <a:gd name="T68" fmla="*/ 56 w 176"/>
              <a:gd name="T69" fmla="*/ 0 h 64"/>
              <a:gd name="T70" fmla="*/ 51 w 176"/>
              <a:gd name="T71" fmla="*/ 0 h 64"/>
              <a:gd name="T72" fmla="*/ 48 w 176"/>
              <a:gd name="T73" fmla="*/ 0 h 64"/>
              <a:gd name="T74" fmla="*/ 44 w 176"/>
              <a:gd name="T75" fmla="*/ 4 h 64"/>
              <a:gd name="T76" fmla="*/ 44 w 176"/>
              <a:gd name="T77" fmla="*/ 12 h 64"/>
              <a:gd name="T78" fmla="*/ 39 w 176"/>
              <a:gd name="T79" fmla="*/ 12 h 64"/>
              <a:gd name="T80" fmla="*/ 36 w 176"/>
              <a:gd name="T81" fmla="*/ 8 h 64"/>
              <a:gd name="T82" fmla="*/ 27 w 176"/>
              <a:gd name="T83" fmla="*/ 8 h 64"/>
              <a:gd name="T84" fmla="*/ 27 w 176"/>
              <a:gd name="T85" fmla="*/ 4 h 64"/>
              <a:gd name="T86" fmla="*/ 32 w 176"/>
              <a:gd name="T87" fmla="*/ 4 h 64"/>
              <a:gd name="T88" fmla="*/ 20 w 176"/>
              <a:gd name="T89" fmla="*/ 0 h 64"/>
              <a:gd name="T90" fmla="*/ 12 w 176"/>
              <a:gd name="T91" fmla="*/ 4 h 64"/>
              <a:gd name="T92" fmla="*/ 8 w 176"/>
              <a:gd name="T93" fmla="*/ 4 h 64"/>
              <a:gd name="T94" fmla="*/ 8 w 176"/>
              <a:gd name="T95" fmla="*/ 8 h 64"/>
              <a:gd name="T96" fmla="*/ 4 w 176"/>
              <a:gd name="T97" fmla="*/ 8 h 64"/>
              <a:gd name="T98" fmla="*/ 4 w 176"/>
              <a:gd name="T99" fmla="*/ 16 h 64"/>
              <a:gd name="T100" fmla="*/ 0 w 176"/>
              <a:gd name="T101" fmla="*/ 16 h 64"/>
              <a:gd name="T102" fmla="*/ 8 w 176"/>
              <a:gd name="T103" fmla="*/ 24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64"/>
              <a:gd name="T158" fmla="*/ 176 w 176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64">
                <a:moveTo>
                  <a:pt x="16" y="48"/>
                </a:moveTo>
                <a:lnTo>
                  <a:pt x="24" y="48"/>
                </a:lnTo>
                <a:lnTo>
                  <a:pt x="24" y="56"/>
                </a:lnTo>
                <a:lnTo>
                  <a:pt x="56" y="64"/>
                </a:lnTo>
                <a:lnTo>
                  <a:pt x="56" y="56"/>
                </a:lnTo>
                <a:lnTo>
                  <a:pt x="56" y="48"/>
                </a:lnTo>
                <a:lnTo>
                  <a:pt x="64" y="48"/>
                </a:lnTo>
                <a:lnTo>
                  <a:pt x="72" y="48"/>
                </a:lnTo>
                <a:lnTo>
                  <a:pt x="88" y="48"/>
                </a:lnTo>
                <a:lnTo>
                  <a:pt x="104" y="40"/>
                </a:lnTo>
                <a:lnTo>
                  <a:pt x="112" y="40"/>
                </a:lnTo>
                <a:lnTo>
                  <a:pt x="112" y="48"/>
                </a:lnTo>
                <a:lnTo>
                  <a:pt x="128" y="56"/>
                </a:lnTo>
                <a:lnTo>
                  <a:pt x="144" y="48"/>
                </a:lnTo>
                <a:lnTo>
                  <a:pt x="128" y="40"/>
                </a:lnTo>
                <a:lnTo>
                  <a:pt x="112" y="40"/>
                </a:lnTo>
                <a:lnTo>
                  <a:pt x="112" y="24"/>
                </a:lnTo>
                <a:lnTo>
                  <a:pt x="120" y="16"/>
                </a:lnTo>
                <a:lnTo>
                  <a:pt x="128" y="16"/>
                </a:lnTo>
                <a:lnTo>
                  <a:pt x="128" y="24"/>
                </a:lnTo>
                <a:lnTo>
                  <a:pt x="120" y="24"/>
                </a:lnTo>
                <a:lnTo>
                  <a:pt x="120" y="32"/>
                </a:lnTo>
                <a:lnTo>
                  <a:pt x="136" y="40"/>
                </a:lnTo>
                <a:lnTo>
                  <a:pt x="144" y="40"/>
                </a:lnTo>
                <a:lnTo>
                  <a:pt x="152" y="40"/>
                </a:lnTo>
                <a:lnTo>
                  <a:pt x="168" y="32"/>
                </a:lnTo>
                <a:lnTo>
                  <a:pt x="160" y="24"/>
                </a:lnTo>
                <a:lnTo>
                  <a:pt x="176" y="24"/>
                </a:lnTo>
                <a:lnTo>
                  <a:pt x="176" y="16"/>
                </a:lnTo>
                <a:lnTo>
                  <a:pt x="160" y="16"/>
                </a:lnTo>
                <a:lnTo>
                  <a:pt x="144" y="8"/>
                </a:lnTo>
                <a:lnTo>
                  <a:pt x="136" y="16"/>
                </a:lnTo>
                <a:lnTo>
                  <a:pt x="120" y="16"/>
                </a:lnTo>
                <a:lnTo>
                  <a:pt x="112" y="8"/>
                </a:lnTo>
                <a:lnTo>
                  <a:pt x="112" y="0"/>
                </a:lnTo>
                <a:lnTo>
                  <a:pt x="104" y="0"/>
                </a:lnTo>
                <a:lnTo>
                  <a:pt x="96" y="0"/>
                </a:lnTo>
                <a:lnTo>
                  <a:pt x="88" y="8"/>
                </a:lnTo>
                <a:lnTo>
                  <a:pt x="88" y="24"/>
                </a:lnTo>
                <a:lnTo>
                  <a:pt x="80" y="24"/>
                </a:lnTo>
                <a:lnTo>
                  <a:pt x="72" y="16"/>
                </a:lnTo>
                <a:lnTo>
                  <a:pt x="56" y="16"/>
                </a:lnTo>
                <a:lnTo>
                  <a:pt x="56" y="8"/>
                </a:lnTo>
                <a:lnTo>
                  <a:pt x="64" y="8"/>
                </a:lnTo>
                <a:lnTo>
                  <a:pt x="40" y="0"/>
                </a:lnTo>
                <a:lnTo>
                  <a:pt x="24" y="8"/>
                </a:lnTo>
                <a:lnTo>
                  <a:pt x="16" y="8"/>
                </a:lnTo>
                <a:lnTo>
                  <a:pt x="16" y="16"/>
                </a:lnTo>
                <a:lnTo>
                  <a:pt x="8" y="16"/>
                </a:lnTo>
                <a:lnTo>
                  <a:pt x="8" y="32"/>
                </a:lnTo>
                <a:lnTo>
                  <a:pt x="0" y="32"/>
                </a:lnTo>
                <a:lnTo>
                  <a:pt x="16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8" name="Freeform 273"/>
          <p:cNvSpPr>
            <a:spLocks/>
          </p:cNvSpPr>
          <p:nvPr/>
        </p:nvSpPr>
        <p:spPr bwMode="auto">
          <a:xfrm>
            <a:off x="7648575" y="2057400"/>
            <a:ext cx="107950" cy="34925"/>
          </a:xfrm>
          <a:custGeom>
            <a:avLst/>
            <a:gdLst>
              <a:gd name="T0" fmla="*/ 8 w 96"/>
              <a:gd name="T1" fmla="*/ 4 h 32"/>
              <a:gd name="T2" fmla="*/ 8 w 96"/>
              <a:gd name="T3" fmla="*/ 8 h 32"/>
              <a:gd name="T4" fmla="*/ 16 w 96"/>
              <a:gd name="T5" fmla="*/ 8 h 32"/>
              <a:gd name="T6" fmla="*/ 24 w 96"/>
              <a:gd name="T7" fmla="*/ 15 h 32"/>
              <a:gd name="T8" fmla="*/ 36 w 96"/>
              <a:gd name="T9" fmla="*/ 15 h 32"/>
              <a:gd name="T10" fmla="*/ 44 w 96"/>
              <a:gd name="T11" fmla="*/ 12 h 32"/>
              <a:gd name="T12" fmla="*/ 48 w 96"/>
              <a:gd name="T13" fmla="*/ 8 h 32"/>
              <a:gd name="T14" fmla="*/ 44 w 96"/>
              <a:gd name="T15" fmla="*/ 8 h 32"/>
              <a:gd name="T16" fmla="*/ 36 w 96"/>
              <a:gd name="T17" fmla="*/ 4 h 32"/>
              <a:gd name="T18" fmla="*/ 24 w 96"/>
              <a:gd name="T19" fmla="*/ 4 h 32"/>
              <a:gd name="T20" fmla="*/ 24 w 96"/>
              <a:gd name="T21" fmla="*/ 0 h 32"/>
              <a:gd name="T22" fmla="*/ 8 w 96"/>
              <a:gd name="T23" fmla="*/ 0 h 32"/>
              <a:gd name="T24" fmla="*/ 4 w 96"/>
              <a:gd name="T25" fmla="*/ 0 h 32"/>
              <a:gd name="T26" fmla="*/ 0 w 96"/>
              <a:gd name="T27" fmla="*/ 0 h 32"/>
              <a:gd name="T28" fmla="*/ 8 w 96"/>
              <a:gd name="T29" fmla="*/ 4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"/>
              <a:gd name="T46" fmla="*/ 0 h 32"/>
              <a:gd name="T47" fmla="*/ 96 w 96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" h="32">
                <a:moveTo>
                  <a:pt x="16" y="8"/>
                </a:moveTo>
                <a:lnTo>
                  <a:pt x="16" y="16"/>
                </a:lnTo>
                <a:lnTo>
                  <a:pt x="32" y="16"/>
                </a:lnTo>
                <a:lnTo>
                  <a:pt x="48" y="32"/>
                </a:lnTo>
                <a:lnTo>
                  <a:pt x="72" y="32"/>
                </a:lnTo>
                <a:lnTo>
                  <a:pt x="88" y="24"/>
                </a:lnTo>
                <a:lnTo>
                  <a:pt x="96" y="16"/>
                </a:lnTo>
                <a:lnTo>
                  <a:pt x="88" y="16"/>
                </a:lnTo>
                <a:lnTo>
                  <a:pt x="72" y="8"/>
                </a:lnTo>
                <a:lnTo>
                  <a:pt x="48" y="8"/>
                </a:lnTo>
                <a:lnTo>
                  <a:pt x="48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9" name="Freeform 274"/>
          <p:cNvSpPr>
            <a:spLocks/>
          </p:cNvSpPr>
          <p:nvPr/>
        </p:nvSpPr>
        <p:spPr bwMode="auto">
          <a:xfrm>
            <a:off x="6567488" y="1878013"/>
            <a:ext cx="134937" cy="80962"/>
          </a:xfrm>
          <a:custGeom>
            <a:avLst/>
            <a:gdLst>
              <a:gd name="T0" fmla="*/ 8 w 120"/>
              <a:gd name="T1" fmla="*/ 24 h 72"/>
              <a:gd name="T2" fmla="*/ 0 w 120"/>
              <a:gd name="T3" fmla="*/ 28 h 72"/>
              <a:gd name="T4" fmla="*/ 0 w 120"/>
              <a:gd name="T5" fmla="*/ 32 h 72"/>
              <a:gd name="T6" fmla="*/ 4 w 120"/>
              <a:gd name="T7" fmla="*/ 36 h 72"/>
              <a:gd name="T8" fmla="*/ 12 w 120"/>
              <a:gd name="T9" fmla="*/ 32 h 72"/>
              <a:gd name="T10" fmla="*/ 20 w 120"/>
              <a:gd name="T11" fmla="*/ 28 h 72"/>
              <a:gd name="T12" fmla="*/ 28 w 120"/>
              <a:gd name="T13" fmla="*/ 28 h 72"/>
              <a:gd name="T14" fmla="*/ 32 w 120"/>
              <a:gd name="T15" fmla="*/ 28 h 72"/>
              <a:gd name="T16" fmla="*/ 36 w 120"/>
              <a:gd name="T17" fmla="*/ 32 h 72"/>
              <a:gd name="T18" fmla="*/ 40 w 120"/>
              <a:gd name="T19" fmla="*/ 28 h 72"/>
              <a:gd name="T20" fmla="*/ 48 w 120"/>
              <a:gd name="T21" fmla="*/ 28 h 72"/>
              <a:gd name="T22" fmla="*/ 60 w 120"/>
              <a:gd name="T23" fmla="*/ 24 h 72"/>
              <a:gd name="T24" fmla="*/ 60 w 120"/>
              <a:gd name="T25" fmla="*/ 20 h 72"/>
              <a:gd name="T26" fmla="*/ 56 w 120"/>
              <a:gd name="T27" fmla="*/ 16 h 72"/>
              <a:gd name="T28" fmla="*/ 56 w 120"/>
              <a:gd name="T29" fmla="*/ 12 h 72"/>
              <a:gd name="T30" fmla="*/ 48 w 120"/>
              <a:gd name="T31" fmla="*/ 8 h 72"/>
              <a:gd name="T32" fmla="*/ 48 w 120"/>
              <a:gd name="T33" fmla="*/ 4 h 72"/>
              <a:gd name="T34" fmla="*/ 44 w 120"/>
              <a:gd name="T35" fmla="*/ 4 h 72"/>
              <a:gd name="T36" fmla="*/ 40 w 120"/>
              <a:gd name="T37" fmla="*/ 8 h 72"/>
              <a:gd name="T38" fmla="*/ 36 w 120"/>
              <a:gd name="T39" fmla="*/ 8 h 72"/>
              <a:gd name="T40" fmla="*/ 36 w 120"/>
              <a:gd name="T41" fmla="*/ 4 h 72"/>
              <a:gd name="T42" fmla="*/ 40 w 120"/>
              <a:gd name="T43" fmla="*/ 4 h 72"/>
              <a:gd name="T44" fmla="*/ 40 w 120"/>
              <a:gd name="T45" fmla="*/ 0 h 72"/>
              <a:gd name="T46" fmla="*/ 32 w 120"/>
              <a:gd name="T47" fmla="*/ 0 h 72"/>
              <a:gd name="T48" fmla="*/ 32 w 120"/>
              <a:gd name="T49" fmla="*/ 4 h 72"/>
              <a:gd name="T50" fmla="*/ 28 w 120"/>
              <a:gd name="T51" fmla="*/ 4 h 72"/>
              <a:gd name="T52" fmla="*/ 28 w 120"/>
              <a:gd name="T53" fmla="*/ 0 h 72"/>
              <a:gd name="T54" fmla="*/ 24 w 120"/>
              <a:gd name="T55" fmla="*/ 0 h 72"/>
              <a:gd name="T56" fmla="*/ 24 w 120"/>
              <a:gd name="T57" fmla="*/ 4 h 72"/>
              <a:gd name="T58" fmla="*/ 20 w 120"/>
              <a:gd name="T59" fmla="*/ 4 h 72"/>
              <a:gd name="T60" fmla="*/ 16 w 120"/>
              <a:gd name="T61" fmla="*/ 8 h 72"/>
              <a:gd name="T62" fmla="*/ 20 w 120"/>
              <a:gd name="T63" fmla="*/ 8 h 72"/>
              <a:gd name="T64" fmla="*/ 16 w 120"/>
              <a:gd name="T65" fmla="*/ 12 h 72"/>
              <a:gd name="T66" fmla="*/ 16 w 120"/>
              <a:gd name="T67" fmla="*/ 16 h 72"/>
              <a:gd name="T68" fmla="*/ 8 w 120"/>
              <a:gd name="T69" fmla="*/ 16 h 72"/>
              <a:gd name="T70" fmla="*/ 8 w 120"/>
              <a:gd name="T71" fmla="*/ 20 h 72"/>
              <a:gd name="T72" fmla="*/ 8 w 120"/>
              <a:gd name="T73" fmla="*/ 20 h 72"/>
              <a:gd name="T74" fmla="*/ 8 w 120"/>
              <a:gd name="T75" fmla="*/ 24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72"/>
              <a:gd name="T116" fmla="*/ 120 w 120"/>
              <a:gd name="T117" fmla="*/ 72 h 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72">
                <a:moveTo>
                  <a:pt x="16" y="48"/>
                </a:moveTo>
                <a:lnTo>
                  <a:pt x="0" y="56"/>
                </a:lnTo>
                <a:lnTo>
                  <a:pt x="0" y="64"/>
                </a:lnTo>
                <a:lnTo>
                  <a:pt x="8" y="72"/>
                </a:lnTo>
                <a:lnTo>
                  <a:pt x="24" y="64"/>
                </a:lnTo>
                <a:lnTo>
                  <a:pt x="40" y="56"/>
                </a:lnTo>
                <a:lnTo>
                  <a:pt x="56" y="56"/>
                </a:lnTo>
                <a:lnTo>
                  <a:pt x="64" y="56"/>
                </a:lnTo>
                <a:lnTo>
                  <a:pt x="72" y="64"/>
                </a:lnTo>
                <a:lnTo>
                  <a:pt x="80" y="56"/>
                </a:lnTo>
                <a:lnTo>
                  <a:pt x="96" y="56"/>
                </a:lnTo>
                <a:lnTo>
                  <a:pt x="120" y="48"/>
                </a:lnTo>
                <a:lnTo>
                  <a:pt x="120" y="40"/>
                </a:lnTo>
                <a:lnTo>
                  <a:pt x="112" y="32"/>
                </a:lnTo>
                <a:lnTo>
                  <a:pt x="112" y="24"/>
                </a:lnTo>
                <a:lnTo>
                  <a:pt x="96" y="16"/>
                </a:lnTo>
                <a:lnTo>
                  <a:pt x="96" y="8"/>
                </a:lnTo>
                <a:lnTo>
                  <a:pt x="88" y="8"/>
                </a:lnTo>
                <a:lnTo>
                  <a:pt x="80" y="16"/>
                </a:lnTo>
                <a:lnTo>
                  <a:pt x="72" y="16"/>
                </a:lnTo>
                <a:lnTo>
                  <a:pt x="72" y="8"/>
                </a:lnTo>
                <a:lnTo>
                  <a:pt x="80" y="8"/>
                </a:lnTo>
                <a:lnTo>
                  <a:pt x="80" y="0"/>
                </a:lnTo>
                <a:lnTo>
                  <a:pt x="64" y="0"/>
                </a:lnTo>
                <a:lnTo>
                  <a:pt x="64" y="8"/>
                </a:lnTo>
                <a:lnTo>
                  <a:pt x="56" y="8"/>
                </a:lnTo>
                <a:lnTo>
                  <a:pt x="56" y="0"/>
                </a:lnTo>
                <a:lnTo>
                  <a:pt x="48" y="0"/>
                </a:lnTo>
                <a:lnTo>
                  <a:pt x="48" y="8"/>
                </a:lnTo>
                <a:lnTo>
                  <a:pt x="40" y="8"/>
                </a:lnTo>
                <a:lnTo>
                  <a:pt x="32" y="16"/>
                </a:lnTo>
                <a:lnTo>
                  <a:pt x="40" y="16"/>
                </a:lnTo>
                <a:lnTo>
                  <a:pt x="32" y="24"/>
                </a:lnTo>
                <a:lnTo>
                  <a:pt x="32" y="32"/>
                </a:lnTo>
                <a:lnTo>
                  <a:pt x="16" y="32"/>
                </a:lnTo>
                <a:lnTo>
                  <a:pt x="16" y="40"/>
                </a:lnTo>
                <a:lnTo>
                  <a:pt x="16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0" name="Freeform 275"/>
          <p:cNvSpPr>
            <a:spLocks/>
          </p:cNvSpPr>
          <p:nvPr/>
        </p:nvSpPr>
        <p:spPr bwMode="auto">
          <a:xfrm>
            <a:off x="6424613" y="1833563"/>
            <a:ext cx="160337" cy="80962"/>
          </a:xfrm>
          <a:custGeom>
            <a:avLst/>
            <a:gdLst>
              <a:gd name="T0" fmla="*/ 43 w 144"/>
              <a:gd name="T1" fmla="*/ 0 h 72"/>
              <a:gd name="T2" fmla="*/ 32 w 144"/>
              <a:gd name="T3" fmla="*/ 4 h 72"/>
              <a:gd name="T4" fmla="*/ 20 w 144"/>
              <a:gd name="T5" fmla="*/ 4 h 72"/>
              <a:gd name="T6" fmla="*/ 15 w 144"/>
              <a:gd name="T7" fmla="*/ 4 h 72"/>
              <a:gd name="T8" fmla="*/ 12 w 144"/>
              <a:gd name="T9" fmla="*/ 8 h 72"/>
              <a:gd name="T10" fmla="*/ 12 w 144"/>
              <a:gd name="T11" fmla="*/ 12 h 72"/>
              <a:gd name="T12" fmla="*/ 8 w 144"/>
              <a:gd name="T13" fmla="*/ 12 h 72"/>
              <a:gd name="T14" fmla="*/ 4 w 144"/>
              <a:gd name="T15" fmla="*/ 16 h 72"/>
              <a:gd name="T16" fmla="*/ 0 w 144"/>
              <a:gd name="T17" fmla="*/ 16 h 72"/>
              <a:gd name="T18" fmla="*/ 8 w 144"/>
              <a:gd name="T19" fmla="*/ 20 h 72"/>
              <a:gd name="T20" fmla="*/ 12 w 144"/>
              <a:gd name="T21" fmla="*/ 20 h 72"/>
              <a:gd name="T22" fmla="*/ 12 w 144"/>
              <a:gd name="T23" fmla="*/ 24 h 72"/>
              <a:gd name="T24" fmla="*/ 12 w 144"/>
              <a:gd name="T25" fmla="*/ 28 h 72"/>
              <a:gd name="T26" fmla="*/ 20 w 144"/>
              <a:gd name="T27" fmla="*/ 28 h 72"/>
              <a:gd name="T28" fmla="*/ 24 w 144"/>
              <a:gd name="T29" fmla="*/ 28 h 72"/>
              <a:gd name="T30" fmla="*/ 43 w 144"/>
              <a:gd name="T31" fmla="*/ 32 h 72"/>
              <a:gd name="T32" fmla="*/ 43 w 144"/>
              <a:gd name="T33" fmla="*/ 36 h 72"/>
              <a:gd name="T34" fmla="*/ 47 w 144"/>
              <a:gd name="T35" fmla="*/ 36 h 72"/>
              <a:gd name="T36" fmla="*/ 67 w 144"/>
              <a:gd name="T37" fmla="*/ 32 h 72"/>
              <a:gd name="T38" fmla="*/ 59 w 144"/>
              <a:gd name="T39" fmla="*/ 24 h 72"/>
              <a:gd name="T40" fmla="*/ 63 w 144"/>
              <a:gd name="T41" fmla="*/ 24 h 72"/>
              <a:gd name="T42" fmla="*/ 67 w 144"/>
              <a:gd name="T43" fmla="*/ 20 h 72"/>
              <a:gd name="T44" fmla="*/ 71 w 144"/>
              <a:gd name="T45" fmla="*/ 12 h 72"/>
              <a:gd name="T46" fmla="*/ 63 w 144"/>
              <a:gd name="T47" fmla="*/ 4 h 72"/>
              <a:gd name="T48" fmla="*/ 59 w 144"/>
              <a:gd name="T49" fmla="*/ 4 h 72"/>
              <a:gd name="T50" fmla="*/ 51 w 144"/>
              <a:gd name="T51" fmla="*/ 8 h 72"/>
              <a:gd name="T52" fmla="*/ 47 w 144"/>
              <a:gd name="T53" fmla="*/ 8 h 72"/>
              <a:gd name="T54" fmla="*/ 43 w 144"/>
              <a:gd name="T55" fmla="*/ 8 h 72"/>
              <a:gd name="T56" fmla="*/ 51 w 144"/>
              <a:gd name="T57" fmla="*/ 4 h 72"/>
              <a:gd name="T58" fmla="*/ 43 w 144"/>
              <a:gd name="T59" fmla="*/ 0 h 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4"/>
              <a:gd name="T91" fmla="*/ 0 h 72"/>
              <a:gd name="T92" fmla="*/ 144 w 144"/>
              <a:gd name="T93" fmla="*/ 72 h 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4" h="72">
                <a:moveTo>
                  <a:pt x="88" y="0"/>
                </a:moveTo>
                <a:lnTo>
                  <a:pt x="64" y="8"/>
                </a:lnTo>
                <a:lnTo>
                  <a:pt x="40" y="8"/>
                </a:lnTo>
                <a:lnTo>
                  <a:pt x="32" y="8"/>
                </a:lnTo>
                <a:lnTo>
                  <a:pt x="24" y="16"/>
                </a:lnTo>
                <a:lnTo>
                  <a:pt x="24" y="24"/>
                </a:lnTo>
                <a:lnTo>
                  <a:pt x="16" y="24"/>
                </a:lnTo>
                <a:lnTo>
                  <a:pt x="8" y="32"/>
                </a:lnTo>
                <a:lnTo>
                  <a:pt x="0" y="32"/>
                </a:lnTo>
                <a:lnTo>
                  <a:pt x="16" y="40"/>
                </a:lnTo>
                <a:lnTo>
                  <a:pt x="24" y="40"/>
                </a:lnTo>
                <a:lnTo>
                  <a:pt x="24" y="48"/>
                </a:lnTo>
                <a:lnTo>
                  <a:pt x="24" y="56"/>
                </a:lnTo>
                <a:lnTo>
                  <a:pt x="40" y="56"/>
                </a:lnTo>
                <a:lnTo>
                  <a:pt x="48" y="56"/>
                </a:lnTo>
                <a:lnTo>
                  <a:pt x="88" y="64"/>
                </a:lnTo>
                <a:lnTo>
                  <a:pt x="88" y="72"/>
                </a:lnTo>
                <a:lnTo>
                  <a:pt x="96" y="72"/>
                </a:lnTo>
                <a:lnTo>
                  <a:pt x="136" y="64"/>
                </a:lnTo>
                <a:lnTo>
                  <a:pt x="120" y="48"/>
                </a:lnTo>
                <a:lnTo>
                  <a:pt x="128" y="48"/>
                </a:lnTo>
                <a:lnTo>
                  <a:pt x="136" y="40"/>
                </a:lnTo>
                <a:lnTo>
                  <a:pt x="144" y="24"/>
                </a:lnTo>
                <a:lnTo>
                  <a:pt x="128" y="8"/>
                </a:lnTo>
                <a:lnTo>
                  <a:pt x="120" y="8"/>
                </a:lnTo>
                <a:lnTo>
                  <a:pt x="104" y="16"/>
                </a:lnTo>
                <a:lnTo>
                  <a:pt x="96" y="16"/>
                </a:lnTo>
                <a:lnTo>
                  <a:pt x="88" y="16"/>
                </a:lnTo>
                <a:lnTo>
                  <a:pt x="104" y="8"/>
                </a:lnTo>
                <a:lnTo>
                  <a:pt x="8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1" name="Freeform 276"/>
          <p:cNvSpPr>
            <a:spLocks/>
          </p:cNvSpPr>
          <p:nvPr/>
        </p:nvSpPr>
        <p:spPr bwMode="auto">
          <a:xfrm>
            <a:off x="6380163" y="1771650"/>
            <a:ext cx="152400" cy="71438"/>
          </a:xfrm>
          <a:custGeom>
            <a:avLst/>
            <a:gdLst>
              <a:gd name="T0" fmla="*/ 4 w 136"/>
              <a:gd name="T1" fmla="*/ 20 h 64"/>
              <a:gd name="T2" fmla="*/ 0 w 136"/>
              <a:gd name="T3" fmla="*/ 24 h 64"/>
              <a:gd name="T4" fmla="*/ 4 w 136"/>
              <a:gd name="T5" fmla="*/ 27 h 64"/>
              <a:gd name="T6" fmla="*/ 12 w 136"/>
              <a:gd name="T7" fmla="*/ 27 h 64"/>
              <a:gd name="T8" fmla="*/ 20 w 136"/>
              <a:gd name="T9" fmla="*/ 32 h 64"/>
              <a:gd name="T10" fmla="*/ 32 w 136"/>
              <a:gd name="T11" fmla="*/ 32 h 64"/>
              <a:gd name="T12" fmla="*/ 36 w 136"/>
              <a:gd name="T13" fmla="*/ 27 h 64"/>
              <a:gd name="T14" fmla="*/ 44 w 136"/>
              <a:gd name="T15" fmla="*/ 27 h 64"/>
              <a:gd name="T16" fmla="*/ 64 w 136"/>
              <a:gd name="T17" fmla="*/ 27 h 64"/>
              <a:gd name="T18" fmla="*/ 60 w 136"/>
              <a:gd name="T19" fmla="*/ 24 h 64"/>
              <a:gd name="T20" fmla="*/ 60 w 136"/>
              <a:gd name="T21" fmla="*/ 20 h 64"/>
              <a:gd name="T22" fmla="*/ 68 w 136"/>
              <a:gd name="T23" fmla="*/ 16 h 64"/>
              <a:gd name="T24" fmla="*/ 68 w 136"/>
              <a:gd name="T25" fmla="*/ 12 h 64"/>
              <a:gd name="T26" fmla="*/ 56 w 136"/>
              <a:gd name="T27" fmla="*/ 8 h 64"/>
              <a:gd name="T28" fmla="*/ 52 w 136"/>
              <a:gd name="T29" fmla="*/ 4 h 64"/>
              <a:gd name="T30" fmla="*/ 48 w 136"/>
              <a:gd name="T31" fmla="*/ 0 h 64"/>
              <a:gd name="T32" fmla="*/ 40 w 136"/>
              <a:gd name="T33" fmla="*/ 0 h 64"/>
              <a:gd name="T34" fmla="*/ 40 w 136"/>
              <a:gd name="T35" fmla="*/ 4 h 64"/>
              <a:gd name="T36" fmla="*/ 20 w 136"/>
              <a:gd name="T37" fmla="*/ 12 h 64"/>
              <a:gd name="T38" fmla="*/ 12 w 136"/>
              <a:gd name="T39" fmla="*/ 16 h 64"/>
              <a:gd name="T40" fmla="*/ 16 w 136"/>
              <a:gd name="T41" fmla="*/ 20 h 64"/>
              <a:gd name="T42" fmla="*/ 12 w 136"/>
              <a:gd name="T43" fmla="*/ 20 h 64"/>
              <a:gd name="T44" fmla="*/ 4 w 136"/>
              <a:gd name="T45" fmla="*/ 20 h 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"/>
              <a:gd name="T70" fmla="*/ 0 h 64"/>
              <a:gd name="T71" fmla="*/ 136 w 136"/>
              <a:gd name="T72" fmla="*/ 64 h 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" h="64">
                <a:moveTo>
                  <a:pt x="8" y="40"/>
                </a:moveTo>
                <a:lnTo>
                  <a:pt x="0" y="48"/>
                </a:lnTo>
                <a:lnTo>
                  <a:pt x="8" y="56"/>
                </a:lnTo>
                <a:lnTo>
                  <a:pt x="24" y="56"/>
                </a:lnTo>
                <a:lnTo>
                  <a:pt x="40" y="64"/>
                </a:lnTo>
                <a:lnTo>
                  <a:pt x="64" y="64"/>
                </a:lnTo>
                <a:lnTo>
                  <a:pt x="72" y="56"/>
                </a:lnTo>
                <a:lnTo>
                  <a:pt x="88" y="56"/>
                </a:lnTo>
                <a:lnTo>
                  <a:pt x="128" y="56"/>
                </a:lnTo>
                <a:lnTo>
                  <a:pt x="120" y="48"/>
                </a:lnTo>
                <a:lnTo>
                  <a:pt x="120" y="40"/>
                </a:lnTo>
                <a:lnTo>
                  <a:pt x="136" y="32"/>
                </a:lnTo>
                <a:lnTo>
                  <a:pt x="136" y="24"/>
                </a:lnTo>
                <a:lnTo>
                  <a:pt x="112" y="16"/>
                </a:lnTo>
                <a:lnTo>
                  <a:pt x="104" y="8"/>
                </a:lnTo>
                <a:lnTo>
                  <a:pt x="96" y="0"/>
                </a:lnTo>
                <a:lnTo>
                  <a:pt x="80" y="0"/>
                </a:lnTo>
                <a:lnTo>
                  <a:pt x="80" y="8"/>
                </a:lnTo>
                <a:lnTo>
                  <a:pt x="40" y="24"/>
                </a:lnTo>
                <a:lnTo>
                  <a:pt x="24" y="32"/>
                </a:lnTo>
                <a:lnTo>
                  <a:pt x="32" y="40"/>
                </a:lnTo>
                <a:lnTo>
                  <a:pt x="24" y="40"/>
                </a:lnTo>
                <a:lnTo>
                  <a:pt x="8" y="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2" name="Freeform 277"/>
          <p:cNvSpPr>
            <a:spLocks/>
          </p:cNvSpPr>
          <p:nvPr/>
        </p:nvSpPr>
        <p:spPr bwMode="auto">
          <a:xfrm>
            <a:off x="6370638" y="1843088"/>
            <a:ext cx="63500" cy="25400"/>
          </a:xfrm>
          <a:custGeom>
            <a:avLst/>
            <a:gdLst>
              <a:gd name="T0" fmla="*/ 24 w 56"/>
              <a:gd name="T1" fmla="*/ 3 h 24"/>
              <a:gd name="T2" fmla="*/ 21 w 56"/>
              <a:gd name="T3" fmla="*/ 3 h 24"/>
              <a:gd name="T4" fmla="*/ 12 w 56"/>
              <a:gd name="T5" fmla="*/ 0 h 24"/>
              <a:gd name="T6" fmla="*/ 0 w 56"/>
              <a:gd name="T7" fmla="*/ 0 h 24"/>
              <a:gd name="T8" fmla="*/ 4 w 56"/>
              <a:gd name="T9" fmla="*/ 0 h 24"/>
              <a:gd name="T10" fmla="*/ 8 w 56"/>
              <a:gd name="T11" fmla="*/ 3 h 24"/>
              <a:gd name="T12" fmla="*/ 8 w 56"/>
              <a:gd name="T13" fmla="*/ 7 h 24"/>
              <a:gd name="T14" fmla="*/ 12 w 56"/>
              <a:gd name="T15" fmla="*/ 7 h 24"/>
              <a:gd name="T16" fmla="*/ 16 w 56"/>
              <a:gd name="T17" fmla="*/ 7 h 24"/>
              <a:gd name="T18" fmla="*/ 12 w 56"/>
              <a:gd name="T19" fmla="*/ 7 h 24"/>
              <a:gd name="T20" fmla="*/ 16 w 56"/>
              <a:gd name="T21" fmla="*/ 11 h 24"/>
              <a:gd name="T22" fmla="*/ 21 w 56"/>
              <a:gd name="T23" fmla="*/ 7 h 24"/>
              <a:gd name="T24" fmla="*/ 29 w 56"/>
              <a:gd name="T25" fmla="*/ 3 h 24"/>
              <a:gd name="T26" fmla="*/ 24 w 56"/>
              <a:gd name="T27" fmla="*/ 3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24"/>
              <a:gd name="T44" fmla="*/ 56 w 56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24">
                <a:moveTo>
                  <a:pt x="48" y="8"/>
                </a:moveTo>
                <a:lnTo>
                  <a:pt x="40" y="8"/>
                </a:lnTo>
                <a:lnTo>
                  <a:pt x="24" y="0"/>
                </a:ln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16" y="16"/>
                </a:lnTo>
                <a:lnTo>
                  <a:pt x="24" y="16"/>
                </a:lnTo>
                <a:lnTo>
                  <a:pt x="32" y="16"/>
                </a:lnTo>
                <a:lnTo>
                  <a:pt x="24" y="16"/>
                </a:lnTo>
                <a:lnTo>
                  <a:pt x="32" y="24"/>
                </a:lnTo>
                <a:lnTo>
                  <a:pt x="40" y="16"/>
                </a:lnTo>
                <a:lnTo>
                  <a:pt x="56" y="8"/>
                </a:lnTo>
                <a:lnTo>
                  <a:pt x="4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3" name="Freeform 278"/>
          <p:cNvSpPr>
            <a:spLocks/>
          </p:cNvSpPr>
          <p:nvPr/>
        </p:nvSpPr>
        <p:spPr bwMode="auto">
          <a:xfrm>
            <a:off x="5513388" y="1993900"/>
            <a:ext cx="357187" cy="169863"/>
          </a:xfrm>
          <a:custGeom>
            <a:avLst/>
            <a:gdLst>
              <a:gd name="T0" fmla="*/ 20 w 320"/>
              <a:gd name="T1" fmla="*/ 68 h 152"/>
              <a:gd name="T2" fmla="*/ 8 w 320"/>
              <a:gd name="T3" fmla="*/ 71 h 152"/>
              <a:gd name="T4" fmla="*/ 20 w 320"/>
              <a:gd name="T5" fmla="*/ 71 h 152"/>
              <a:gd name="T6" fmla="*/ 32 w 320"/>
              <a:gd name="T7" fmla="*/ 75 h 152"/>
              <a:gd name="T8" fmla="*/ 44 w 320"/>
              <a:gd name="T9" fmla="*/ 59 h 152"/>
              <a:gd name="T10" fmla="*/ 51 w 320"/>
              <a:gd name="T11" fmla="*/ 56 h 152"/>
              <a:gd name="T12" fmla="*/ 56 w 320"/>
              <a:gd name="T13" fmla="*/ 51 h 152"/>
              <a:gd name="T14" fmla="*/ 63 w 320"/>
              <a:gd name="T15" fmla="*/ 48 h 152"/>
              <a:gd name="T16" fmla="*/ 71 w 320"/>
              <a:gd name="T17" fmla="*/ 44 h 152"/>
              <a:gd name="T18" fmla="*/ 83 w 320"/>
              <a:gd name="T19" fmla="*/ 36 h 152"/>
              <a:gd name="T20" fmla="*/ 91 w 320"/>
              <a:gd name="T21" fmla="*/ 27 h 152"/>
              <a:gd name="T22" fmla="*/ 103 w 320"/>
              <a:gd name="T23" fmla="*/ 24 h 152"/>
              <a:gd name="T24" fmla="*/ 119 w 320"/>
              <a:gd name="T25" fmla="*/ 24 h 152"/>
              <a:gd name="T26" fmla="*/ 143 w 320"/>
              <a:gd name="T27" fmla="*/ 16 h 152"/>
              <a:gd name="T28" fmla="*/ 154 w 320"/>
              <a:gd name="T29" fmla="*/ 12 h 152"/>
              <a:gd name="T30" fmla="*/ 154 w 320"/>
              <a:gd name="T31" fmla="*/ 4 h 152"/>
              <a:gd name="T32" fmla="*/ 134 w 320"/>
              <a:gd name="T33" fmla="*/ 4 h 152"/>
              <a:gd name="T34" fmla="*/ 127 w 320"/>
              <a:gd name="T35" fmla="*/ 8 h 152"/>
              <a:gd name="T36" fmla="*/ 87 w 320"/>
              <a:gd name="T37" fmla="*/ 16 h 152"/>
              <a:gd name="T38" fmla="*/ 79 w 320"/>
              <a:gd name="T39" fmla="*/ 20 h 152"/>
              <a:gd name="T40" fmla="*/ 68 w 320"/>
              <a:gd name="T41" fmla="*/ 20 h 152"/>
              <a:gd name="T42" fmla="*/ 51 w 320"/>
              <a:gd name="T43" fmla="*/ 24 h 152"/>
              <a:gd name="T44" fmla="*/ 44 w 320"/>
              <a:gd name="T45" fmla="*/ 32 h 152"/>
              <a:gd name="T46" fmla="*/ 27 w 320"/>
              <a:gd name="T47" fmla="*/ 36 h 152"/>
              <a:gd name="T48" fmla="*/ 20 w 320"/>
              <a:gd name="T49" fmla="*/ 36 h 152"/>
              <a:gd name="T50" fmla="*/ 27 w 320"/>
              <a:gd name="T51" fmla="*/ 44 h 152"/>
              <a:gd name="T52" fmla="*/ 24 w 320"/>
              <a:gd name="T53" fmla="*/ 48 h 152"/>
              <a:gd name="T54" fmla="*/ 20 w 320"/>
              <a:gd name="T55" fmla="*/ 51 h 152"/>
              <a:gd name="T56" fmla="*/ 20 w 320"/>
              <a:gd name="T57" fmla="*/ 59 h 152"/>
              <a:gd name="T58" fmla="*/ 12 w 320"/>
              <a:gd name="T59" fmla="*/ 59 h 152"/>
              <a:gd name="T60" fmla="*/ 4 w 320"/>
              <a:gd name="T61" fmla="*/ 63 h 152"/>
              <a:gd name="T62" fmla="*/ 8 w 320"/>
              <a:gd name="T63" fmla="*/ 68 h 1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0"/>
              <a:gd name="T97" fmla="*/ 0 h 152"/>
              <a:gd name="T98" fmla="*/ 320 w 320"/>
              <a:gd name="T99" fmla="*/ 152 h 1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0" h="152">
                <a:moveTo>
                  <a:pt x="32" y="136"/>
                </a:moveTo>
                <a:lnTo>
                  <a:pt x="40" y="136"/>
                </a:lnTo>
                <a:lnTo>
                  <a:pt x="24" y="136"/>
                </a:lnTo>
                <a:lnTo>
                  <a:pt x="16" y="144"/>
                </a:lnTo>
                <a:lnTo>
                  <a:pt x="16" y="152"/>
                </a:lnTo>
                <a:lnTo>
                  <a:pt x="40" y="144"/>
                </a:lnTo>
                <a:lnTo>
                  <a:pt x="48" y="152"/>
                </a:lnTo>
                <a:lnTo>
                  <a:pt x="64" y="152"/>
                </a:lnTo>
                <a:lnTo>
                  <a:pt x="80" y="128"/>
                </a:lnTo>
                <a:lnTo>
                  <a:pt x="88" y="120"/>
                </a:lnTo>
                <a:lnTo>
                  <a:pt x="96" y="120"/>
                </a:lnTo>
                <a:lnTo>
                  <a:pt x="104" y="112"/>
                </a:lnTo>
                <a:lnTo>
                  <a:pt x="104" y="104"/>
                </a:lnTo>
                <a:lnTo>
                  <a:pt x="112" y="104"/>
                </a:lnTo>
                <a:lnTo>
                  <a:pt x="112" y="96"/>
                </a:lnTo>
                <a:lnTo>
                  <a:pt x="128" y="96"/>
                </a:lnTo>
                <a:lnTo>
                  <a:pt x="136" y="88"/>
                </a:lnTo>
                <a:lnTo>
                  <a:pt x="144" y="88"/>
                </a:lnTo>
                <a:lnTo>
                  <a:pt x="144" y="80"/>
                </a:lnTo>
                <a:lnTo>
                  <a:pt x="168" y="72"/>
                </a:lnTo>
                <a:lnTo>
                  <a:pt x="176" y="64"/>
                </a:lnTo>
                <a:lnTo>
                  <a:pt x="184" y="56"/>
                </a:lnTo>
                <a:lnTo>
                  <a:pt x="200" y="56"/>
                </a:lnTo>
                <a:lnTo>
                  <a:pt x="208" y="48"/>
                </a:lnTo>
                <a:lnTo>
                  <a:pt x="224" y="48"/>
                </a:lnTo>
                <a:lnTo>
                  <a:pt x="240" y="48"/>
                </a:lnTo>
                <a:lnTo>
                  <a:pt x="264" y="40"/>
                </a:lnTo>
                <a:lnTo>
                  <a:pt x="288" y="32"/>
                </a:lnTo>
                <a:lnTo>
                  <a:pt x="312" y="32"/>
                </a:lnTo>
                <a:lnTo>
                  <a:pt x="312" y="24"/>
                </a:lnTo>
                <a:lnTo>
                  <a:pt x="320" y="16"/>
                </a:lnTo>
                <a:lnTo>
                  <a:pt x="312" y="8"/>
                </a:lnTo>
                <a:lnTo>
                  <a:pt x="288" y="0"/>
                </a:lnTo>
                <a:lnTo>
                  <a:pt x="272" y="8"/>
                </a:lnTo>
                <a:lnTo>
                  <a:pt x="256" y="8"/>
                </a:lnTo>
                <a:lnTo>
                  <a:pt x="256" y="16"/>
                </a:lnTo>
                <a:lnTo>
                  <a:pt x="200" y="24"/>
                </a:lnTo>
                <a:lnTo>
                  <a:pt x="176" y="32"/>
                </a:lnTo>
                <a:lnTo>
                  <a:pt x="152" y="32"/>
                </a:lnTo>
                <a:lnTo>
                  <a:pt x="160" y="40"/>
                </a:lnTo>
                <a:lnTo>
                  <a:pt x="144" y="40"/>
                </a:lnTo>
                <a:lnTo>
                  <a:pt x="136" y="40"/>
                </a:lnTo>
                <a:lnTo>
                  <a:pt x="120" y="48"/>
                </a:lnTo>
                <a:lnTo>
                  <a:pt x="104" y="48"/>
                </a:lnTo>
                <a:lnTo>
                  <a:pt x="96" y="48"/>
                </a:lnTo>
                <a:lnTo>
                  <a:pt x="88" y="64"/>
                </a:lnTo>
                <a:lnTo>
                  <a:pt x="72" y="64"/>
                </a:lnTo>
                <a:lnTo>
                  <a:pt x="56" y="72"/>
                </a:lnTo>
                <a:lnTo>
                  <a:pt x="48" y="72"/>
                </a:lnTo>
                <a:lnTo>
                  <a:pt x="40" y="72"/>
                </a:lnTo>
                <a:lnTo>
                  <a:pt x="48" y="80"/>
                </a:lnTo>
                <a:lnTo>
                  <a:pt x="56" y="88"/>
                </a:lnTo>
                <a:lnTo>
                  <a:pt x="48" y="88"/>
                </a:lnTo>
                <a:lnTo>
                  <a:pt x="48" y="96"/>
                </a:lnTo>
                <a:lnTo>
                  <a:pt x="56" y="96"/>
                </a:lnTo>
                <a:lnTo>
                  <a:pt x="40" y="104"/>
                </a:lnTo>
                <a:lnTo>
                  <a:pt x="48" y="112"/>
                </a:lnTo>
                <a:lnTo>
                  <a:pt x="40" y="120"/>
                </a:lnTo>
                <a:lnTo>
                  <a:pt x="24" y="112"/>
                </a:lnTo>
                <a:lnTo>
                  <a:pt x="24" y="120"/>
                </a:lnTo>
                <a:lnTo>
                  <a:pt x="16" y="128"/>
                </a:lnTo>
                <a:lnTo>
                  <a:pt x="8" y="128"/>
                </a:lnTo>
                <a:lnTo>
                  <a:pt x="0" y="128"/>
                </a:lnTo>
                <a:lnTo>
                  <a:pt x="16" y="136"/>
                </a:lnTo>
                <a:lnTo>
                  <a:pt x="32" y="13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4" name="Freeform 279"/>
          <p:cNvSpPr>
            <a:spLocks/>
          </p:cNvSpPr>
          <p:nvPr/>
        </p:nvSpPr>
        <p:spPr bwMode="auto">
          <a:xfrm>
            <a:off x="5468938" y="2163763"/>
            <a:ext cx="133350" cy="125412"/>
          </a:xfrm>
          <a:custGeom>
            <a:avLst/>
            <a:gdLst>
              <a:gd name="T0" fmla="*/ 4 w 120"/>
              <a:gd name="T1" fmla="*/ 40 h 112"/>
              <a:gd name="T2" fmla="*/ 8 w 120"/>
              <a:gd name="T3" fmla="*/ 36 h 112"/>
              <a:gd name="T4" fmla="*/ 12 w 120"/>
              <a:gd name="T5" fmla="*/ 40 h 112"/>
              <a:gd name="T6" fmla="*/ 15 w 120"/>
              <a:gd name="T7" fmla="*/ 40 h 112"/>
              <a:gd name="T8" fmla="*/ 24 w 120"/>
              <a:gd name="T9" fmla="*/ 40 h 112"/>
              <a:gd name="T10" fmla="*/ 20 w 120"/>
              <a:gd name="T11" fmla="*/ 48 h 112"/>
              <a:gd name="T12" fmla="*/ 20 w 120"/>
              <a:gd name="T13" fmla="*/ 51 h 112"/>
              <a:gd name="T14" fmla="*/ 27 w 120"/>
              <a:gd name="T15" fmla="*/ 51 h 112"/>
              <a:gd name="T16" fmla="*/ 39 w 120"/>
              <a:gd name="T17" fmla="*/ 56 h 112"/>
              <a:gd name="T18" fmla="*/ 47 w 120"/>
              <a:gd name="T19" fmla="*/ 56 h 112"/>
              <a:gd name="T20" fmla="*/ 55 w 120"/>
              <a:gd name="T21" fmla="*/ 51 h 112"/>
              <a:gd name="T22" fmla="*/ 59 w 120"/>
              <a:gd name="T23" fmla="*/ 48 h 112"/>
              <a:gd name="T24" fmla="*/ 39 w 120"/>
              <a:gd name="T25" fmla="*/ 40 h 112"/>
              <a:gd name="T26" fmla="*/ 35 w 120"/>
              <a:gd name="T27" fmla="*/ 32 h 112"/>
              <a:gd name="T28" fmla="*/ 39 w 120"/>
              <a:gd name="T29" fmla="*/ 16 h 112"/>
              <a:gd name="T30" fmla="*/ 43 w 120"/>
              <a:gd name="T31" fmla="*/ 16 h 112"/>
              <a:gd name="T32" fmla="*/ 47 w 120"/>
              <a:gd name="T33" fmla="*/ 4 h 112"/>
              <a:gd name="T34" fmla="*/ 39 w 120"/>
              <a:gd name="T35" fmla="*/ 0 h 112"/>
              <a:gd name="T36" fmla="*/ 20 w 120"/>
              <a:gd name="T37" fmla="*/ 0 h 112"/>
              <a:gd name="T38" fmla="*/ 15 w 120"/>
              <a:gd name="T39" fmla="*/ 8 h 112"/>
              <a:gd name="T40" fmla="*/ 12 w 120"/>
              <a:gd name="T41" fmla="*/ 8 h 112"/>
              <a:gd name="T42" fmla="*/ 8 w 120"/>
              <a:gd name="T43" fmla="*/ 12 h 112"/>
              <a:gd name="T44" fmla="*/ 12 w 120"/>
              <a:gd name="T45" fmla="*/ 16 h 112"/>
              <a:gd name="T46" fmla="*/ 12 w 120"/>
              <a:gd name="T47" fmla="*/ 20 h 112"/>
              <a:gd name="T48" fmla="*/ 8 w 120"/>
              <a:gd name="T49" fmla="*/ 24 h 112"/>
              <a:gd name="T50" fmla="*/ 0 w 120"/>
              <a:gd name="T51" fmla="*/ 24 h 112"/>
              <a:gd name="T52" fmla="*/ 0 w 120"/>
              <a:gd name="T53" fmla="*/ 32 h 112"/>
              <a:gd name="T54" fmla="*/ 0 w 120"/>
              <a:gd name="T55" fmla="*/ 36 h 112"/>
              <a:gd name="T56" fmla="*/ 4 w 120"/>
              <a:gd name="T57" fmla="*/ 40 h 1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"/>
              <a:gd name="T88" fmla="*/ 0 h 112"/>
              <a:gd name="T89" fmla="*/ 120 w 120"/>
              <a:gd name="T90" fmla="*/ 112 h 11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" h="112">
                <a:moveTo>
                  <a:pt x="8" y="80"/>
                </a:moveTo>
                <a:lnTo>
                  <a:pt x="16" y="72"/>
                </a:lnTo>
                <a:lnTo>
                  <a:pt x="24" y="80"/>
                </a:lnTo>
                <a:lnTo>
                  <a:pt x="32" y="80"/>
                </a:lnTo>
                <a:lnTo>
                  <a:pt x="48" y="80"/>
                </a:lnTo>
                <a:lnTo>
                  <a:pt x="40" y="96"/>
                </a:lnTo>
                <a:lnTo>
                  <a:pt x="40" y="104"/>
                </a:lnTo>
                <a:lnTo>
                  <a:pt x="56" y="104"/>
                </a:lnTo>
                <a:lnTo>
                  <a:pt x="80" y="112"/>
                </a:lnTo>
                <a:lnTo>
                  <a:pt x="96" y="112"/>
                </a:lnTo>
                <a:lnTo>
                  <a:pt x="112" y="104"/>
                </a:lnTo>
                <a:lnTo>
                  <a:pt x="120" y="96"/>
                </a:lnTo>
                <a:lnTo>
                  <a:pt x="80" y="80"/>
                </a:lnTo>
                <a:lnTo>
                  <a:pt x="72" y="64"/>
                </a:lnTo>
                <a:lnTo>
                  <a:pt x="80" y="32"/>
                </a:lnTo>
                <a:lnTo>
                  <a:pt x="88" y="32"/>
                </a:lnTo>
                <a:lnTo>
                  <a:pt x="96" y="8"/>
                </a:lnTo>
                <a:lnTo>
                  <a:pt x="80" y="0"/>
                </a:lnTo>
                <a:lnTo>
                  <a:pt x="40" y="0"/>
                </a:lnTo>
                <a:lnTo>
                  <a:pt x="32" y="16"/>
                </a:lnTo>
                <a:lnTo>
                  <a:pt x="24" y="16"/>
                </a:lnTo>
                <a:lnTo>
                  <a:pt x="16" y="24"/>
                </a:lnTo>
                <a:lnTo>
                  <a:pt x="24" y="32"/>
                </a:lnTo>
                <a:lnTo>
                  <a:pt x="24" y="40"/>
                </a:lnTo>
                <a:lnTo>
                  <a:pt x="16" y="48"/>
                </a:lnTo>
                <a:lnTo>
                  <a:pt x="0" y="48"/>
                </a:lnTo>
                <a:lnTo>
                  <a:pt x="0" y="64"/>
                </a:lnTo>
                <a:lnTo>
                  <a:pt x="0" y="72"/>
                </a:lnTo>
                <a:lnTo>
                  <a:pt x="8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5" name="Freeform 280"/>
          <p:cNvSpPr>
            <a:spLocks/>
          </p:cNvSpPr>
          <p:nvPr/>
        </p:nvSpPr>
        <p:spPr bwMode="auto">
          <a:xfrm>
            <a:off x="7540625" y="3003550"/>
            <a:ext cx="73025" cy="295275"/>
          </a:xfrm>
          <a:custGeom>
            <a:avLst/>
            <a:gdLst>
              <a:gd name="T0" fmla="*/ 4 w 64"/>
              <a:gd name="T1" fmla="*/ 48 h 264"/>
              <a:gd name="T2" fmla="*/ 4 w 64"/>
              <a:gd name="T3" fmla="*/ 51 h 264"/>
              <a:gd name="T4" fmla="*/ 4 w 64"/>
              <a:gd name="T5" fmla="*/ 68 h 264"/>
              <a:gd name="T6" fmla="*/ 9 w 64"/>
              <a:gd name="T7" fmla="*/ 75 h 264"/>
              <a:gd name="T8" fmla="*/ 4 w 64"/>
              <a:gd name="T9" fmla="*/ 83 h 264"/>
              <a:gd name="T10" fmla="*/ 4 w 64"/>
              <a:gd name="T11" fmla="*/ 92 h 264"/>
              <a:gd name="T12" fmla="*/ 4 w 64"/>
              <a:gd name="T13" fmla="*/ 99 h 264"/>
              <a:gd name="T14" fmla="*/ 4 w 64"/>
              <a:gd name="T15" fmla="*/ 107 h 264"/>
              <a:gd name="T16" fmla="*/ 4 w 64"/>
              <a:gd name="T17" fmla="*/ 115 h 264"/>
              <a:gd name="T18" fmla="*/ 4 w 64"/>
              <a:gd name="T19" fmla="*/ 131 h 264"/>
              <a:gd name="T20" fmla="*/ 4 w 64"/>
              <a:gd name="T21" fmla="*/ 127 h 264"/>
              <a:gd name="T22" fmla="*/ 9 w 64"/>
              <a:gd name="T23" fmla="*/ 123 h 264"/>
              <a:gd name="T24" fmla="*/ 12 w 64"/>
              <a:gd name="T25" fmla="*/ 123 h 264"/>
              <a:gd name="T26" fmla="*/ 17 w 64"/>
              <a:gd name="T27" fmla="*/ 127 h 264"/>
              <a:gd name="T28" fmla="*/ 21 w 64"/>
              <a:gd name="T29" fmla="*/ 127 h 264"/>
              <a:gd name="T30" fmla="*/ 21 w 64"/>
              <a:gd name="T31" fmla="*/ 119 h 264"/>
              <a:gd name="T32" fmla="*/ 17 w 64"/>
              <a:gd name="T33" fmla="*/ 115 h 264"/>
              <a:gd name="T34" fmla="*/ 12 w 64"/>
              <a:gd name="T35" fmla="*/ 111 h 264"/>
              <a:gd name="T36" fmla="*/ 12 w 64"/>
              <a:gd name="T37" fmla="*/ 99 h 264"/>
              <a:gd name="T38" fmla="*/ 12 w 64"/>
              <a:gd name="T39" fmla="*/ 95 h 264"/>
              <a:gd name="T40" fmla="*/ 17 w 64"/>
              <a:gd name="T41" fmla="*/ 92 h 264"/>
              <a:gd name="T42" fmla="*/ 17 w 64"/>
              <a:gd name="T43" fmla="*/ 80 h 264"/>
              <a:gd name="T44" fmla="*/ 25 w 64"/>
              <a:gd name="T45" fmla="*/ 80 h 264"/>
              <a:gd name="T46" fmla="*/ 29 w 64"/>
              <a:gd name="T47" fmla="*/ 87 h 264"/>
              <a:gd name="T48" fmla="*/ 33 w 64"/>
              <a:gd name="T49" fmla="*/ 87 h 264"/>
              <a:gd name="T50" fmla="*/ 33 w 64"/>
              <a:gd name="T51" fmla="*/ 80 h 264"/>
              <a:gd name="T52" fmla="*/ 25 w 64"/>
              <a:gd name="T53" fmla="*/ 75 h 264"/>
              <a:gd name="T54" fmla="*/ 25 w 64"/>
              <a:gd name="T55" fmla="*/ 63 h 264"/>
              <a:gd name="T56" fmla="*/ 21 w 64"/>
              <a:gd name="T57" fmla="*/ 51 h 264"/>
              <a:gd name="T58" fmla="*/ 17 w 64"/>
              <a:gd name="T59" fmla="*/ 36 h 264"/>
              <a:gd name="T60" fmla="*/ 17 w 64"/>
              <a:gd name="T61" fmla="*/ 24 h 264"/>
              <a:gd name="T62" fmla="*/ 17 w 64"/>
              <a:gd name="T63" fmla="*/ 16 h 264"/>
              <a:gd name="T64" fmla="*/ 17 w 64"/>
              <a:gd name="T65" fmla="*/ 4 h 264"/>
              <a:gd name="T66" fmla="*/ 12 w 64"/>
              <a:gd name="T67" fmla="*/ 0 h 264"/>
              <a:gd name="T68" fmla="*/ 9 w 64"/>
              <a:gd name="T69" fmla="*/ 0 h 264"/>
              <a:gd name="T70" fmla="*/ 9 w 64"/>
              <a:gd name="T71" fmla="*/ 12 h 264"/>
              <a:gd name="T72" fmla="*/ 4 w 64"/>
              <a:gd name="T73" fmla="*/ 12 h 264"/>
              <a:gd name="T74" fmla="*/ 0 w 64"/>
              <a:gd name="T75" fmla="*/ 16 h 264"/>
              <a:gd name="T76" fmla="*/ 4 w 64"/>
              <a:gd name="T77" fmla="*/ 20 h 264"/>
              <a:gd name="T78" fmla="*/ 0 w 64"/>
              <a:gd name="T79" fmla="*/ 32 h 264"/>
              <a:gd name="T80" fmla="*/ 4 w 64"/>
              <a:gd name="T81" fmla="*/ 32 h 264"/>
              <a:gd name="T82" fmla="*/ 0 w 64"/>
              <a:gd name="T83" fmla="*/ 36 h 264"/>
              <a:gd name="T84" fmla="*/ 4 w 64"/>
              <a:gd name="T85" fmla="*/ 48 h 2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264"/>
              <a:gd name="T131" fmla="*/ 64 w 64"/>
              <a:gd name="T132" fmla="*/ 264 h 2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264">
                <a:moveTo>
                  <a:pt x="8" y="96"/>
                </a:moveTo>
                <a:lnTo>
                  <a:pt x="8" y="104"/>
                </a:lnTo>
                <a:lnTo>
                  <a:pt x="8" y="136"/>
                </a:lnTo>
                <a:lnTo>
                  <a:pt x="16" y="152"/>
                </a:lnTo>
                <a:lnTo>
                  <a:pt x="8" y="168"/>
                </a:lnTo>
                <a:lnTo>
                  <a:pt x="8" y="184"/>
                </a:lnTo>
                <a:lnTo>
                  <a:pt x="8" y="200"/>
                </a:lnTo>
                <a:lnTo>
                  <a:pt x="8" y="216"/>
                </a:lnTo>
                <a:lnTo>
                  <a:pt x="8" y="232"/>
                </a:lnTo>
                <a:lnTo>
                  <a:pt x="8" y="264"/>
                </a:lnTo>
                <a:lnTo>
                  <a:pt x="8" y="256"/>
                </a:lnTo>
                <a:lnTo>
                  <a:pt x="16" y="248"/>
                </a:lnTo>
                <a:lnTo>
                  <a:pt x="24" y="248"/>
                </a:lnTo>
                <a:lnTo>
                  <a:pt x="32" y="256"/>
                </a:lnTo>
                <a:lnTo>
                  <a:pt x="40" y="256"/>
                </a:lnTo>
                <a:lnTo>
                  <a:pt x="40" y="240"/>
                </a:lnTo>
                <a:lnTo>
                  <a:pt x="32" y="232"/>
                </a:lnTo>
                <a:lnTo>
                  <a:pt x="24" y="224"/>
                </a:lnTo>
                <a:lnTo>
                  <a:pt x="24" y="200"/>
                </a:lnTo>
                <a:lnTo>
                  <a:pt x="24" y="192"/>
                </a:lnTo>
                <a:lnTo>
                  <a:pt x="32" y="184"/>
                </a:lnTo>
                <a:lnTo>
                  <a:pt x="32" y="160"/>
                </a:lnTo>
                <a:lnTo>
                  <a:pt x="48" y="160"/>
                </a:lnTo>
                <a:lnTo>
                  <a:pt x="56" y="176"/>
                </a:lnTo>
                <a:lnTo>
                  <a:pt x="64" y="176"/>
                </a:lnTo>
                <a:lnTo>
                  <a:pt x="64" y="160"/>
                </a:lnTo>
                <a:lnTo>
                  <a:pt x="48" y="152"/>
                </a:lnTo>
                <a:lnTo>
                  <a:pt x="48" y="128"/>
                </a:lnTo>
                <a:lnTo>
                  <a:pt x="40" y="104"/>
                </a:lnTo>
                <a:lnTo>
                  <a:pt x="32" y="72"/>
                </a:lnTo>
                <a:lnTo>
                  <a:pt x="32" y="48"/>
                </a:lnTo>
                <a:lnTo>
                  <a:pt x="32" y="32"/>
                </a:lnTo>
                <a:lnTo>
                  <a:pt x="32" y="8"/>
                </a:lnTo>
                <a:lnTo>
                  <a:pt x="24" y="0"/>
                </a:lnTo>
                <a:lnTo>
                  <a:pt x="16" y="0"/>
                </a:lnTo>
                <a:lnTo>
                  <a:pt x="16" y="24"/>
                </a:lnTo>
                <a:lnTo>
                  <a:pt x="8" y="24"/>
                </a:lnTo>
                <a:lnTo>
                  <a:pt x="0" y="32"/>
                </a:lnTo>
                <a:lnTo>
                  <a:pt x="8" y="40"/>
                </a:lnTo>
                <a:lnTo>
                  <a:pt x="0" y="64"/>
                </a:lnTo>
                <a:lnTo>
                  <a:pt x="8" y="64"/>
                </a:lnTo>
                <a:lnTo>
                  <a:pt x="0" y="72"/>
                </a:lnTo>
                <a:lnTo>
                  <a:pt x="8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6" name="Freeform 281"/>
          <p:cNvSpPr>
            <a:spLocks/>
          </p:cNvSpPr>
          <p:nvPr/>
        </p:nvSpPr>
        <p:spPr bwMode="auto">
          <a:xfrm>
            <a:off x="5362575" y="3271838"/>
            <a:ext cx="177800" cy="320675"/>
          </a:xfrm>
          <a:custGeom>
            <a:avLst/>
            <a:gdLst>
              <a:gd name="T0" fmla="*/ 67 w 160"/>
              <a:gd name="T1" fmla="*/ 137 h 288"/>
              <a:gd name="T2" fmla="*/ 43 w 160"/>
              <a:gd name="T3" fmla="*/ 142 h 288"/>
              <a:gd name="T4" fmla="*/ 31 w 160"/>
              <a:gd name="T5" fmla="*/ 130 h 288"/>
              <a:gd name="T6" fmla="*/ 20 w 160"/>
              <a:gd name="T7" fmla="*/ 122 h 288"/>
              <a:gd name="T8" fmla="*/ 20 w 160"/>
              <a:gd name="T9" fmla="*/ 107 h 288"/>
              <a:gd name="T10" fmla="*/ 31 w 160"/>
              <a:gd name="T11" fmla="*/ 90 h 288"/>
              <a:gd name="T12" fmla="*/ 24 w 160"/>
              <a:gd name="T13" fmla="*/ 75 h 288"/>
              <a:gd name="T14" fmla="*/ 12 w 160"/>
              <a:gd name="T15" fmla="*/ 67 h 288"/>
              <a:gd name="T16" fmla="*/ 4 w 160"/>
              <a:gd name="T17" fmla="*/ 43 h 288"/>
              <a:gd name="T18" fmla="*/ 0 w 160"/>
              <a:gd name="T19" fmla="*/ 32 h 288"/>
              <a:gd name="T20" fmla="*/ 8 w 160"/>
              <a:gd name="T21" fmla="*/ 20 h 288"/>
              <a:gd name="T22" fmla="*/ 20 w 160"/>
              <a:gd name="T23" fmla="*/ 8 h 288"/>
              <a:gd name="T24" fmla="*/ 35 w 160"/>
              <a:gd name="T25" fmla="*/ 4 h 288"/>
              <a:gd name="T26" fmla="*/ 39 w 160"/>
              <a:gd name="T27" fmla="*/ 0 h 288"/>
              <a:gd name="T28" fmla="*/ 51 w 160"/>
              <a:gd name="T29" fmla="*/ 0 h 288"/>
              <a:gd name="T30" fmla="*/ 59 w 160"/>
              <a:gd name="T31" fmla="*/ 0 h 288"/>
              <a:gd name="T32" fmla="*/ 63 w 160"/>
              <a:gd name="T33" fmla="*/ 4 h 288"/>
              <a:gd name="T34" fmla="*/ 63 w 160"/>
              <a:gd name="T35" fmla="*/ 12 h 288"/>
              <a:gd name="T36" fmla="*/ 63 w 160"/>
              <a:gd name="T37" fmla="*/ 24 h 288"/>
              <a:gd name="T38" fmla="*/ 43 w 160"/>
              <a:gd name="T39" fmla="*/ 32 h 288"/>
              <a:gd name="T40" fmla="*/ 39 w 160"/>
              <a:gd name="T41" fmla="*/ 36 h 288"/>
              <a:gd name="T42" fmla="*/ 39 w 160"/>
              <a:gd name="T43" fmla="*/ 39 h 288"/>
              <a:gd name="T44" fmla="*/ 43 w 160"/>
              <a:gd name="T45" fmla="*/ 51 h 288"/>
              <a:gd name="T46" fmla="*/ 55 w 160"/>
              <a:gd name="T47" fmla="*/ 55 h 288"/>
              <a:gd name="T48" fmla="*/ 59 w 160"/>
              <a:gd name="T49" fmla="*/ 67 h 288"/>
              <a:gd name="T50" fmla="*/ 63 w 160"/>
              <a:gd name="T51" fmla="*/ 67 h 288"/>
              <a:gd name="T52" fmla="*/ 74 w 160"/>
              <a:gd name="T53" fmla="*/ 75 h 288"/>
              <a:gd name="T54" fmla="*/ 78 w 160"/>
              <a:gd name="T55" fmla="*/ 83 h 288"/>
              <a:gd name="T56" fmla="*/ 63 w 160"/>
              <a:gd name="T57" fmla="*/ 86 h 288"/>
              <a:gd name="T58" fmla="*/ 63 w 160"/>
              <a:gd name="T59" fmla="*/ 95 h 288"/>
              <a:gd name="T60" fmla="*/ 71 w 160"/>
              <a:gd name="T61" fmla="*/ 102 h 288"/>
              <a:gd name="T62" fmla="*/ 71 w 160"/>
              <a:gd name="T63" fmla="*/ 110 h 288"/>
              <a:gd name="T64" fmla="*/ 74 w 160"/>
              <a:gd name="T65" fmla="*/ 134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0"/>
              <a:gd name="T100" fmla="*/ 0 h 288"/>
              <a:gd name="T101" fmla="*/ 160 w 160"/>
              <a:gd name="T102" fmla="*/ 288 h 2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0" h="288">
                <a:moveTo>
                  <a:pt x="152" y="272"/>
                </a:moveTo>
                <a:lnTo>
                  <a:pt x="136" y="280"/>
                </a:lnTo>
                <a:lnTo>
                  <a:pt x="120" y="280"/>
                </a:lnTo>
                <a:lnTo>
                  <a:pt x="88" y="288"/>
                </a:lnTo>
                <a:lnTo>
                  <a:pt x="72" y="272"/>
                </a:lnTo>
                <a:lnTo>
                  <a:pt x="64" y="264"/>
                </a:lnTo>
                <a:lnTo>
                  <a:pt x="48" y="256"/>
                </a:lnTo>
                <a:lnTo>
                  <a:pt x="40" y="248"/>
                </a:lnTo>
                <a:lnTo>
                  <a:pt x="40" y="232"/>
                </a:lnTo>
                <a:lnTo>
                  <a:pt x="40" y="216"/>
                </a:lnTo>
                <a:lnTo>
                  <a:pt x="64" y="192"/>
                </a:lnTo>
                <a:lnTo>
                  <a:pt x="64" y="184"/>
                </a:lnTo>
                <a:lnTo>
                  <a:pt x="56" y="168"/>
                </a:lnTo>
                <a:lnTo>
                  <a:pt x="48" y="152"/>
                </a:lnTo>
                <a:lnTo>
                  <a:pt x="32" y="144"/>
                </a:lnTo>
                <a:lnTo>
                  <a:pt x="24" y="136"/>
                </a:lnTo>
                <a:lnTo>
                  <a:pt x="16" y="112"/>
                </a:lnTo>
                <a:lnTo>
                  <a:pt x="8" y="88"/>
                </a:lnTo>
                <a:lnTo>
                  <a:pt x="0" y="80"/>
                </a:lnTo>
                <a:lnTo>
                  <a:pt x="0" y="64"/>
                </a:lnTo>
                <a:lnTo>
                  <a:pt x="0" y="56"/>
                </a:lnTo>
                <a:lnTo>
                  <a:pt x="16" y="40"/>
                </a:lnTo>
                <a:lnTo>
                  <a:pt x="32" y="32"/>
                </a:lnTo>
                <a:lnTo>
                  <a:pt x="40" y="16"/>
                </a:lnTo>
                <a:lnTo>
                  <a:pt x="48" y="16"/>
                </a:lnTo>
                <a:lnTo>
                  <a:pt x="72" y="8"/>
                </a:lnTo>
                <a:lnTo>
                  <a:pt x="80" y="8"/>
                </a:lnTo>
                <a:lnTo>
                  <a:pt x="80" y="0"/>
                </a:lnTo>
                <a:lnTo>
                  <a:pt x="88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28" y="8"/>
                </a:lnTo>
                <a:lnTo>
                  <a:pt x="128" y="16"/>
                </a:lnTo>
                <a:lnTo>
                  <a:pt x="128" y="24"/>
                </a:lnTo>
                <a:lnTo>
                  <a:pt x="128" y="40"/>
                </a:lnTo>
                <a:lnTo>
                  <a:pt x="128" y="48"/>
                </a:lnTo>
                <a:lnTo>
                  <a:pt x="88" y="56"/>
                </a:lnTo>
                <a:lnTo>
                  <a:pt x="88" y="64"/>
                </a:lnTo>
                <a:lnTo>
                  <a:pt x="88" y="72"/>
                </a:lnTo>
                <a:lnTo>
                  <a:pt x="80" y="72"/>
                </a:lnTo>
                <a:lnTo>
                  <a:pt x="72" y="64"/>
                </a:lnTo>
                <a:lnTo>
                  <a:pt x="80" y="80"/>
                </a:lnTo>
                <a:lnTo>
                  <a:pt x="88" y="88"/>
                </a:lnTo>
                <a:lnTo>
                  <a:pt x="88" y="104"/>
                </a:lnTo>
                <a:lnTo>
                  <a:pt x="96" y="112"/>
                </a:lnTo>
                <a:lnTo>
                  <a:pt x="112" y="112"/>
                </a:lnTo>
                <a:lnTo>
                  <a:pt x="120" y="120"/>
                </a:lnTo>
                <a:lnTo>
                  <a:pt x="120" y="136"/>
                </a:lnTo>
                <a:lnTo>
                  <a:pt x="120" y="144"/>
                </a:lnTo>
                <a:lnTo>
                  <a:pt x="128" y="136"/>
                </a:lnTo>
                <a:lnTo>
                  <a:pt x="144" y="144"/>
                </a:lnTo>
                <a:lnTo>
                  <a:pt x="152" y="152"/>
                </a:lnTo>
                <a:lnTo>
                  <a:pt x="160" y="160"/>
                </a:lnTo>
                <a:lnTo>
                  <a:pt x="160" y="168"/>
                </a:lnTo>
                <a:lnTo>
                  <a:pt x="144" y="176"/>
                </a:lnTo>
                <a:lnTo>
                  <a:pt x="128" y="176"/>
                </a:lnTo>
                <a:lnTo>
                  <a:pt x="120" y="192"/>
                </a:lnTo>
                <a:lnTo>
                  <a:pt x="128" y="192"/>
                </a:lnTo>
                <a:lnTo>
                  <a:pt x="136" y="192"/>
                </a:lnTo>
                <a:lnTo>
                  <a:pt x="144" y="208"/>
                </a:lnTo>
                <a:lnTo>
                  <a:pt x="136" y="208"/>
                </a:lnTo>
                <a:lnTo>
                  <a:pt x="144" y="224"/>
                </a:lnTo>
                <a:lnTo>
                  <a:pt x="152" y="264"/>
                </a:lnTo>
                <a:lnTo>
                  <a:pt x="152" y="272"/>
                </a:lnTo>
                <a:close/>
              </a:path>
            </a:pathLst>
          </a:custGeom>
          <a:solidFill>
            <a:schemeClr val="bg1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7" name="Freeform 282"/>
          <p:cNvSpPr>
            <a:spLocks/>
          </p:cNvSpPr>
          <p:nvPr/>
        </p:nvSpPr>
        <p:spPr bwMode="auto">
          <a:xfrm>
            <a:off x="6845300" y="2101850"/>
            <a:ext cx="44450" cy="26988"/>
          </a:xfrm>
          <a:custGeom>
            <a:avLst/>
            <a:gdLst>
              <a:gd name="T0" fmla="*/ 4 w 40"/>
              <a:gd name="T1" fmla="*/ 0 h 24"/>
              <a:gd name="T2" fmla="*/ 12 w 40"/>
              <a:gd name="T3" fmla="*/ 0 h 24"/>
              <a:gd name="T4" fmla="*/ 20 w 40"/>
              <a:gd name="T5" fmla="*/ 0 h 24"/>
              <a:gd name="T6" fmla="*/ 20 w 40"/>
              <a:gd name="T7" fmla="*/ 4 h 24"/>
              <a:gd name="T8" fmla="*/ 15 w 40"/>
              <a:gd name="T9" fmla="*/ 4 h 24"/>
              <a:gd name="T10" fmla="*/ 15 w 40"/>
              <a:gd name="T11" fmla="*/ 8 h 24"/>
              <a:gd name="T12" fmla="*/ 8 w 40"/>
              <a:gd name="T13" fmla="*/ 12 h 24"/>
              <a:gd name="T14" fmla="*/ 4 w 40"/>
              <a:gd name="T15" fmla="*/ 8 h 24"/>
              <a:gd name="T16" fmla="*/ 0 w 40"/>
              <a:gd name="T17" fmla="*/ 4 h 24"/>
              <a:gd name="T18" fmla="*/ 4 w 40"/>
              <a:gd name="T19" fmla="*/ 4 h 24"/>
              <a:gd name="T20" fmla="*/ 4 w 4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24"/>
              <a:gd name="T35" fmla="*/ 40 w 4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24">
                <a:moveTo>
                  <a:pt x="8" y="0"/>
                </a:moveTo>
                <a:lnTo>
                  <a:pt x="24" y="0"/>
                </a:lnTo>
                <a:lnTo>
                  <a:pt x="40" y="0"/>
                </a:lnTo>
                <a:lnTo>
                  <a:pt x="40" y="8"/>
                </a:lnTo>
                <a:lnTo>
                  <a:pt x="32" y="8"/>
                </a:lnTo>
                <a:lnTo>
                  <a:pt x="32" y="16"/>
                </a:lnTo>
                <a:lnTo>
                  <a:pt x="16" y="24"/>
                </a:lnTo>
                <a:lnTo>
                  <a:pt x="8" y="16"/>
                </a:ln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8" name="Freeform 283"/>
          <p:cNvSpPr>
            <a:spLocks/>
          </p:cNvSpPr>
          <p:nvPr/>
        </p:nvSpPr>
        <p:spPr bwMode="auto">
          <a:xfrm>
            <a:off x="6845300" y="2101850"/>
            <a:ext cx="44450" cy="26988"/>
          </a:xfrm>
          <a:custGeom>
            <a:avLst/>
            <a:gdLst>
              <a:gd name="T0" fmla="*/ 4 w 40"/>
              <a:gd name="T1" fmla="*/ 0 h 24"/>
              <a:gd name="T2" fmla="*/ 4 w 40"/>
              <a:gd name="T3" fmla="*/ 4 h 24"/>
              <a:gd name="T4" fmla="*/ 0 w 40"/>
              <a:gd name="T5" fmla="*/ 4 h 24"/>
              <a:gd name="T6" fmla="*/ 4 w 40"/>
              <a:gd name="T7" fmla="*/ 8 h 24"/>
              <a:gd name="T8" fmla="*/ 8 w 40"/>
              <a:gd name="T9" fmla="*/ 12 h 24"/>
              <a:gd name="T10" fmla="*/ 15 w 40"/>
              <a:gd name="T11" fmla="*/ 8 h 24"/>
              <a:gd name="T12" fmla="*/ 15 w 40"/>
              <a:gd name="T13" fmla="*/ 4 h 24"/>
              <a:gd name="T14" fmla="*/ 20 w 40"/>
              <a:gd name="T15" fmla="*/ 4 h 24"/>
              <a:gd name="T16" fmla="*/ 20 w 40"/>
              <a:gd name="T17" fmla="*/ 0 h 24"/>
              <a:gd name="T18" fmla="*/ 12 w 40"/>
              <a:gd name="T19" fmla="*/ 0 h 24"/>
              <a:gd name="T20" fmla="*/ 4 w 4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24"/>
              <a:gd name="T35" fmla="*/ 40 w 4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24">
                <a:moveTo>
                  <a:pt x="8" y="0"/>
                </a:moveTo>
                <a:lnTo>
                  <a:pt x="8" y="8"/>
                </a:lnTo>
                <a:lnTo>
                  <a:pt x="0" y="8"/>
                </a:lnTo>
                <a:lnTo>
                  <a:pt x="8" y="16"/>
                </a:lnTo>
                <a:lnTo>
                  <a:pt x="16" y="24"/>
                </a:lnTo>
                <a:lnTo>
                  <a:pt x="32" y="16"/>
                </a:lnTo>
                <a:lnTo>
                  <a:pt x="32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9" name="Freeform 284"/>
          <p:cNvSpPr>
            <a:spLocks/>
          </p:cNvSpPr>
          <p:nvPr/>
        </p:nvSpPr>
        <p:spPr bwMode="auto">
          <a:xfrm>
            <a:off x="7845425" y="3136900"/>
            <a:ext cx="26988" cy="19050"/>
          </a:xfrm>
          <a:custGeom>
            <a:avLst/>
            <a:gdLst>
              <a:gd name="T0" fmla="*/ 12 w 24"/>
              <a:gd name="T1" fmla="*/ 0 h 16"/>
              <a:gd name="T2" fmla="*/ 12 w 24"/>
              <a:gd name="T3" fmla="*/ 9 h 16"/>
              <a:gd name="T4" fmla="*/ 4 w 24"/>
              <a:gd name="T5" fmla="*/ 9 h 16"/>
              <a:gd name="T6" fmla="*/ 0 w 24"/>
              <a:gd name="T7" fmla="*/ 9 h 16"/>
              <a:gd name="T8" fmla="*/ 8 w 24"/>
              <a:gd name="T9" fmla="*/ 5 h 16"/>
              <a:gd name="T10" fmla="*/ 12 w 2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6"/>
              <a:gd name="T20" fmla="*/ 24 w 24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6">
                <a:moveTo>
                  <a:pt x="24" y="0"/>
                </a:moveTo>
                <a:lnTo>
                  <a:pt x="24" y="16"/>
                </a:lnTo>
                <a:lnTo>
                  <a:pt x="8" y="16"/>
                </a:lnTo>
                <a:lnTo>
                  <a:pt x="0" y="16"/>
                </a:lnTo>
                <a:lnTo>
                  <a:pt x="16" y="8"/>
                </a:lnTo>
                <a:lnTo>
                  <a:pt x="2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0" name="Rectangle 285"/>
          <p:cNvSpPr>
            <a:spLocks noChangeArrowheads="1"/>
          </p:cNvSpPr>
          <p:nvPr/>
        </p:nvSpPr>
        <p:spPr bwMode="auto">
          <a:xfrm>
            <a:off x="7835900" y="3173413"/>
            <a:ext cx="9525" cy="7937"/>
          </a:xfrm>
          <a:prstGeom prst="rect">
            <a:avLst/>
          </a:prstGeom>
          <a:solidFill>
            <a:schemeClr val="bg2"/>
          </a:solidFill>
          <a:ln w="127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1" name="Freeform 286"/>
          <p:cNvSpPr>
            <a:spLocks/>
          </p:cNvSpPr>
          <p:nvPr/>
        </p:nvSpPr>
        <p:spPr bwMode="auto">
          <a:xfrm>
            <a:off x="7827963" y="3190875"/>
            <a:ext cx="7937" cy="17463"/>
          </a:xfrm>
          <a:custGeom>
            <a:avLst/>
            <a:gdLst>
              <a:gd name="T0" fmla="*/ 0 w 8"/>
              <a:gd name="T1" fmla="*/ 4 h 16"/>
              <a:gd name="T2" fmla="*/ 0 w 8"/>
              <a:gd name="T3" fmla="*/ 0 h 16"/>
              <a:gd name="T4" fmla="*/ 3 w 8"/>
              <a:gd name="T5" fmla="*/ 0 h 16"/>
              <a:gd name="T6" fmla="*/ 3 w 8"/>
              <a:gd name="T7" fmla="*/ 4 h 16"/>
              <a:gd name="T8" fmla="*/ 0 w 8"/>
              <a:gd name="T9" fmla="*/ 8 h 16"/>
              <a:gd name="T10" fmla="*/ 0 w 8"/>
              <a:gd name="T11" fmla="*/ 4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16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2" name="Freeform 287"/>
          <p:cNvSpPr>
            <a:spLocks/>
          </p:cNvSpPr>
          <p:nvPr/>
        </p:nvSpPr>
        <p:spPr bwMode="auto">
          <a:xfrm>
            <a:off x="4781550" y="2922588"/>
            <a:ext cx="125413" cy="98425"/>
          </a:xfrm>
          <a:custGeom>
            <a:avLst/>
            <a:gdLst>
              <a:gd name="T0" fmla="*/ 0 w 112"/>
              <a:gd name="T1" fmla="*/ 24 h 88"/>
              <a:gd name="T2" fmla="*/ 8 w 112"/>
              <a:gd name="T3" fmla="*/ 27 h 88"/>
              <a:gd name="T4" fmla="*/ 12 w 112"/>
              <a:gd name="T5" fmla="*/ 27 h 88"/>
              <a:gd name="T6" fmla="*/ 16 w 112"/>
              <a:gd name="T7" fmla="*/ 36 h 88"/>
              <a:gd name="T8" fmla="*/ 20 w 112"/>
              <a:gd name="T9" fmla="*/ 36 h 88"/>
              <a:gd name="T10" fmla="*/ 24 w 112"/>
              <a:gd name="T11" fmla="*/ 39 h 88"/>
              <a:gd name="T12" fmla="*/ 32 w 112"/>
              <a:gd name="T13" fmla="*/ 44 h 88"/>
              <a:gd name="T14" fmla="*/ 36 w 112"/>
              <a:gd name="T15" fmla="*/ 39 h 88"/>
              <a:gd name="T16" fmla="*/ 36 w 112"/>
              <a:gd name="T17" fmla="*/ 36 h 88"/>
              <a:gd name="T18" fmla="*/ 44 w 112"/>
              <a:gd name="T19" fmla="*/ 32 h 88"/>
              <a:gd name="T20" fmla="*/ 48 w 112"/>
              <a:gd name="T21" fmla="*/ 24 h 88"/>
              <a:gd name="T22" fmla="*/ 56 w 112"/>
              <a:gd name="T23" fmla="*/ 16 h 88"/>
              <a:gd name="T24" fmla="*/ 44 w 112"/>
              <a:gd name="T25" fmla="*/ 4 h 88"/>
              <a:gd name="T26" fmla="*/ 28 w 112"/>
              <a:gd name="T27" fmla="*/ 0 h 88"/>
              <a:gd name="T28" fmla="*/ 4 w 112"/>
              <a:gd name="T29" fmla="*/ 0 h 88"/>
              <a:gd name="T30" fmla="*/ 0 w 112"/>
              <a:gd name="T31" fmla="*/ 4 h 88"/>
              <a:gd name="T32" fmla="*/ 0 w 112"/>
              <a:gd name="T33" fmla="*/ 24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88"/>
              <a:gd name="T53" fmla="*/ 112 w 112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88">
                <a:moveTo>
                  <a:pt x="0" y="48"/>
                </a:moveTo>
                <a:lnTo>
                  <a:pt x="16" y="56"/>
                </a:lnTo>
                <a:lnTo>
                  <a:pt x="24" y="56"/>
                </a:lnTo>
                <a:lnTo>
                  <a:pt x="32" y="72"/>
                </a:lnTo>
                <a:lnTo>
                  <a:pt x="40" y="72"/>
                </a:lnTo>
                <a:lnTo>
                  <a:pt x="48" y="80"/>
                </a:lnTo>
                <a:lnTo>
                  <a:pt x="64" y="88"/>
                </a:lnTo>
                <a:lnTo>
                  <a:pt x="72" y="80"/>
                </a:lnTo>
                <a:lnTo>
                  <a:pt x="72" y="72"/>
                </a:lnTo>
                <a:lnTo>
                  <a:pt x="88" y="64"/>
                </a:lnTo>
                <a:lnTo>
                  <a:pt x="96" y="48"/>
                </a:lnTo>
                <a:lnTo>
                  <a:pt x="112" y="32"/>
                </a:lnTo>
                <a:lnTo>
                  <a:pt x="88" y="8"/>
                </a:lnTo>
                <a:lnTo>
                  <a:pt x="56" y="0"/>
                </a:lnTo>
                <a:lnTo>
                  <a:pt x="8" y="0"/>
                </a:lnTo>
                <a:lnTo>
                  <a:pt x="0" y="8"/>
                </a:lnTo>
                <a:lnTo>
                  <a:pt x="0" y="4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3" name="Freeform 288"/>
          <p:cNvSpPr>
            <a:spLocks/>
          </p:cNvSpPr>
          <p:nvPr/>
        </p:nvSpPr>
        <p:spPr bwMode="auto">
          <a:xfrm>
            <a:off x="4754563" y="2976563"/>
            <a:ext cx="61912" cy="36512"/>
          </a:xfrm>
          <a:custGeom>
            <a:avLst/>
            <a:gdLst>
              <a:gd name="T0" fmla="*/ 27 w 56"/>
              <a:gd name="T1" fmla="*/ 12 h 32"/>
              <a:gd name="T2" fmla="*/ 15 w 56"/>
              <a:gd name="T3" fmla="*/ 17 h 32"/>
              <a:gd name="T4" fmla="*/ 4 w 56"/>
              <a:gd name="T5" fmla="*/ 12 h 32"/>
              <a:gd name="T6" fmla="*/ 0 w 56"/>
              <a:gd name="T7" fmla="*/ 12 h 32"/>
              <a:gd name="T8" fmla="*/ 0 w 56"/>
              <a:gd name="T9" fmla="*/ 9 h 32"/>
              <a:gd name="T10" fmla="*/ 0 w 56"/>
              <a:gd name="T11" fmla="*/ 4 h 32"/>
              <a:gd name="T12" fmla="*/ 12 w 56"/>
              <a:gd name="T13" fmla="*/ 4 h 32"/>
              <a:gd name="T14" fmla="*/ 12 w 56"/>
              <a:gd name="T15" fmla="*/ 0 h 32"/>
              <a:gd name="T16" fmla="*/ 20 w 56"/>
              <a:gd name="T17" fmla="*/ 4 h 32"/>
              <a:gd name="T18" fmla="*/ 23 w 56"/>
              <a:gd name="T19" fmla="*/ 4 h 32"/>
              <a:gd name="T20" fmla="*/ 27 w 56"/>
              <a:gd name="T21" fmla="*/ 12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"/>
              <a:gd name="T34" fmla="*/ 0 h 32"/>
              <a:gd name="T35" fmla="*/ 56 w 56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" h="32">
                <a:moveTo>
                  <a:pt x="56" y="24"/>
                </a:moveTo>
                <a:lnTo>
                  <a:pt x="32" y="32"/>
                </a:lnTo>
                <a:lnTo>
                  <a:pt x="8" y="24"/>
                </a:ln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24" y="8"/>
                </a:lnTo>
                <a:lnTo>
                  <a:pt x="24" y="0"/>
                </a:lnTo>
                <a:lnTo>
                  <a:pt x="40" y="8"/>
                </a:lnTo>
                <a:lnTo>
                  <a:pt x="48" y="8"/>
                </a:lnTo>
                <a:lnTo>
                  <a:pt x="56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4" name="Freeform 289"/>
          <p:cNvSpPr>
            <a:spLocks/>
          </p:cNvSpPr>
          <p:nvPr/>
        </p:nvSpPr>
        <p:spPr bwMode="auto">
          <a:xfrm>
            <a:off x="4826000" y="2789238"/>
            <a:ext cx="98425" cy="80962"/>
          </a:xfrm>
          <a:custGeom>
            <a:avLst/>
            <a:gdLst>
              <a:gd name="T0" fmla="*/ 44 w 88"/>
              <a:gd name="T1" fmla="*/ 36 h 72"/>
              <a:gd name="T2" fmla="*/ 32 w 88"/>
              <a:gd name="T3" fmla="*/ 36 h 72"/>
              <a:gd name="T4" fmla="*/ 27 w 88"/>
              <a:gd name="T5" fmla="*/ 36 h 72"/>
              <a:gd name="T6" fmla="*/ 24 w 88"/>
              <a:gd name="T7" fmla="*/ 32 h 72"/>
              <a:gd name="T8" fmla="*/ 20 w 88"/>
              <a:gd name="T9" fmla="*/ 28 h 72"/>
              <a:gd name="T10" fmla="*/ 12 w 88"/>
              <a:gd name="T11" fmla="*/ 32 h 72"/>
              <a:gd name="T12" fmla="*/ 12 w 88"/>
              <a:gd name="T13" fmla="*/ 28 h 72"/>
              <a:gd name="T14" fmla="*/ 4 w 88"/>
              <a:gd name="T15" fmla="*/ 24 h 72"/>
              <a:gd name="T16" fmla="*/ 4 w 88"/>
              <a:gd name="T17" fmla="*/ 16 h 72"/>
              <a:gd name="T18" fmla="*/ 0 w 88"/>
              <a:gd name="T19" fmla="*/ 12 h 72"/>
              <a:gd name="T20" fmla="*/ 4 w 88"/>
              <a:gd name="T21" fmla="*/ 12 h 72"/>
              <a:gd name="T22" fmla="*/ 12 w 88"/>
              <a:gd name="T23" fmla="*/ 0 h 72"/>
              <a:gd name="T24" fmla="*/ 20 w 88"/>
              <a:gd name="T25" fmla="*/ 4 h 72"/>
              <a:gd name="T26" fmla="*/ 27 w 88"/>
              <a:gd name="T27" fmla="*/ 0 h 72"/>
              <a:gd name="T28" fmla="*/ 32 w 88"/>
              <a:gd name="T29" fmla="*/ 0 h 72"/>
              <a:gd name="T30" fmla="*/ 44 w 88"/>
              <a:gd name="T31" fmla="*/ 4 h 72"/>
              <a:gd name="T32" fmla="*/ 39 w 88"/>
              <a:gd name="T33" fmla="*/ 20 h 72"/>
              <a:gd name="T34" fmla="*/ 44 w 88"/>
              <a:gd name="T35" fmla="*/ 28 h 72"/>
              <a:gd name="T36" fmla="*/ 44 w 88"/>
              <a:gd name="T37" fmla="*/ 36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"/>
              <a:gd name="T58" fmla="*/ 0 h 72"/>
              <a:gd name="T59" fmla="*/ 88 w 88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" h="72">
                <a:moveTo>
                  <a:pt x="88" y="72"/>
                </a:moveTo>
                <a:lnTo>
                  <a:pt x="64" y="72"/>
                </a:lnTo>
                <a:lnTo>
                  <a:pt x="56" y="72"/>
                </a:lnTo>
                <a:lnTo>
                  <a:pt x="48" y="64"/>
                </a:lnTo>
                <a:lnTo>
                  <a:pt x="40" y="56"/>
                </a:lnTo>
                <a:lnTo>
                  <a:pt x="24" y="64"/>
                </a:lnTo>
                <a:lnTo>
                  <a:pt x="24" y="56"/>
                </a:lnTo>
                <a:lnTo>
                  <a:pt x="8" y="48"/>
                </a:lnTo>
                <a:lnTo>
                  <a:pt x="8" y="32"/>
                </a:lnTo>
                <a:lnTo>
                  <a:pt x="0" y="24"/>
                </a:lnTo>
                <a:lnTo>
                  <a:pt x="8" y="24"/>
                </a:lnTo>
                <a:lnTo>
                  <a:pt x="24" y="0"/>
                </a:lnTo>
                <a:lnTo>
                  <a:pt x="40" y="8"/>
                </a:lnTo>
                <a:lnTo>
                  <a:pt x="56" y="0"/>
                </a:lnTo>
                <a:lnTo>
                  <a:pt x="64" y="0"/>
                </a:lnTo>
                <a:lnTo>
                  <a:pt x="88" y="8"/>
                </a:lnTo>
                <a:lnTo>
                  <a:pt x="80" y="40"/>
                </a:lnTo>
                <a:lnTo>
                  <a:pt x="88" y="56"/>
                </a:lnTo>
                <a:lnTo>
                  <a:pt x="88" y="7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5" name="Freeform 290"/>
          <p:cNvSpPr>
            <a:spLocks/>
          </p:cNvSpPr>
          <p:nvPr/>
        </p:nvSpPr>
        <p:spPr bwMode="auto">
          <a:xfrm>
            <a:off x="4772025" y="2851150"/>
            <a:ext cx="160338" cy="107950"/>
          </a:xfrm>
          <a:custGeom>
            <a:avLst/>
            <a:gdLst>
              <a:gd name="T0" fmla="*/ 71 w 144"/>
              <a:gd name="T1" fmla="*/ 36 h 96"/>
              <a:gd name="T2" fmla="*/ 71 w 144"/>
              <a:gd name="T3" fmla="*/ 24 h 96"/>
              <a:gd name="T4" fmla="*/ 67 w 144"/>
              <a:gd name="T5" fmla="*/ 20 h 96"/>
              <a:gd name="T6" fmla="*/ 67 w 144"/>
              <a:gd name="T7" fmla="*/ 8 h 96"/>
              <a:gd name="T8" fmla="*/ 55 w 144"/>
              <a:gd name="T9" fmla="*/ 8 h 96"/>
              <a:gd name="T10" fmla="*/ 51 w 144"/>
              <a:gd name="T11" fmla="*/ 8 h 96"/>
              <a:gd name="T12" fmla="*/ 47 w 144"/>
              <a:gd name="T13" fmla="*/ 4 h 96"/>
              <a:gd name="T14" fmla="*/ 43 w 144"/>
              <a:gd name="T15" fmla="*/ 0 h 96"/>
              <a:gd name="T16" fmla="*/ 36 w 144"/>
              <a:gd name="T17" fmla="*/ 4 h 96"/>
              <a:gd name="T18" fmla="*/ 36 w 144"/>
              <a:gd name="T19" fmla="*/ 8 h 96"/>
              <a:gd name="T20" fmla="*/ 36 w 144"/>
              <a:gd name="T21" fmla="*/ 20 h 96"/>
              <a:gd name="T22" fmla="*/ 27 w 144"/>
              <a:gd name="T23" fmla="*/ 24 h 96"/>
              <a:gd name="T24" fmla="*/ 24 w 144"/>
              <a:gd name="T25" fmla="*/ 16 h 96"/>
              <a:gd name="T26" fmla="*/ 20 w 144"/>
              <a:gd name="T27" fmla="*/ 8 h 96"/>
              <a:gd name="T28" fmla="*/ 12 w 144"/>
              <a:gd name="T29" fmla="*/ 12 h 96"/>
              <a:gd name="T30" fmla="*/ 4 w 144"/>
              <a:gd name="T31" fmla="*/ 12 h 96"/>
              <a:gd name="T32" fmla="*/ 8 w 144"/>
              <a:gd name="T33" fmla="*/ 24 h 96"/>
              <a:gd name="T34" fmla="*/ 0 w 144"/>
              <a:gd name="T35" fmla="*/ 28 h 96"/>
              <a:gd name="T36" fmla="*/ 0 w 144"/>
              <a:gd name="T37" fmla="*/ 32 h 96"/>
              <a:gd name="T38" fmla="*/ 4 w 144"/>
              <a:gd name="T39" fmla="*/ 36 h 96"/>
              <a:gd name="T40" fmla="*/ 8 w 144"/>
              <a:gd name="T41" fmla="*/ 32 h 96"/>
              <a:gd name="T42" fmla="*/ 32 w 144"/>
              <a:gd name="T43" fmla="*/ 32 h 96"/>
              <a:gd name="T44" fmla="*/ 47 w 144"/>
              <a:gd name="T45" fmla="*/ 36 h 96"/>
              <a:gd name="T46" fmla="*/ 59 w 144"/>
              <a:gd name="T47" fmla="*/ 48 h 96"/>
              <a:gd name="T48" fmla="*/ 63 w 144"/>
              <a:gd name="T49" fmla="*/ 48 h 96"/>
              <a:gd name="T50" fmla="*/ 71 w 144"/>
              <a:gd name="T51" fmla="*/ 36 h 9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96"/>
              <a:gd name="T80" fmla="*/ 144 w 144"/>
              <a:gd name="T81" fmla="*/ 96 h 9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96">
                <a:moveTo>
                  <a:pt x="144" y="72"/>
                </a:moveTo>
                <a:lnTo>
                  <a:pt x="144" y="48"/>
                </a:lnTo>
                <a:lnTo>
                  <a:pt x="136" y="40"/>
                </a:lnTo>
                <a:lnTo>
                  <a:pt x="136" y="16"/>
                </a:lnTo>
                <a:lnTo>
                  <a:pt x="112" y="16"/>
                </a:lnTo>
                <a:lnTo>
                  <a:pt x="104" y="16"/>
                </a:lnTo>
                <a:lnTo>
                  <a:pt x="96" y="8"/>
                </a:lnTo>
                <a:lnTo>
                  <a:pt x="88" y="0"/>
                </a:lnTo>
                <a:lnTo>
                  <a:pt x="72" y="8"/>
                </a:lnTo>
                <a:lnTo>
                  <a:pt x="72" y="16"/>
                </a:lnTo>
                <a:lnTo>
                  <a:pt x="72" y="40"/>
                </a:lnTo>
                <a:lnTo>
                  <a:pt x="56" y="48"/>
                </a:lnTo>
                <a:lnTo>
                  <a:pt x="48" y="32"/>
                </a:lnTo>
                <a:lnTo>
                  <a:pt x="40" y="16"/>
                </a:lnTo>
                <a:lnTo>
                  <a:pt x="24" y="24"/>
                </a:lnTo>
                <a:lnTo>
                  <a:pt x="8" y="24"/>
                </a:lnTo>
                <a:lnTo>
                  <a:pt x="16" y="48"/>
                </a:lnTo>
                <a:lnTo>
                  <a:pt x="0" y="56"/>
                </a:lnTo>
                <a:lnTo>
                  <a:pt x="0" y="64"/>
                </a:lnTo>
                <a:lnTo>
                  <a:pt x="8" y="72"/>
                </a:lnTo>
                <a:lnTo>
                  <a:pt x="16" y="64"/>
                </a:lnTo>
                <a:lnTo>
                  <a:pt x="64" y="64"/>
                </a:lnTo>
                <a:lnTo>
                  <a:pt x="96" y="72"/>
                </a:lnTo>
                <a:lnTo>
                  <a:pt x="120" y="96"/>
                </a:lnTo>
                <a:lnTo>
                  <a:pt x="128" y="96"/>
                </a:lnTo>
                <a:lnTo>
                  <a:pt x="144" y="7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6" name="Freeform 291"/>
          <p:cNvSpPr>
            <a:spLocks/>
          </p:cNvSpPr>
          <p:nvPr/>
        </p:nvSpPr>
        <p:spPr bwMode="auto">
          <a:xfrm>
            <a:off x="4762500" y="3432175"/>
            <a:ext cx="161925" cy="71438"/>
          </a:xfrm>
          <a:custGeom>
            <a:avLst/>
            <a:gdLst>
              <a:gd name="T0" fmla="*/ 72 w 144"/>
              <a:gd name="T1" fmla="*/ 0 h 64"/>
              <a:gd name="T2" fmla="*/ 68 w 144"/>
              <a:gd name="T3" fmla="*/ 0 h 64"/>
              <a:gd name="T4" fmla="*/ 60 w 144"/>
              <a:gd name="T5" fmla="*/ 0 h 64"/>
              <a:gd name="T6" fmla="*/ 56 w 144"/>
              <a:gd name="T7" fmla="*/ 8 h 64"/>
              <a:gd name="T8" fmla="*/ 52 w 144"/>
              <a:gd name="T9" fmla="*/ 8 h 64"/>
              <a:gd name="T10" fmla="*/ 48 w 144"/>
              <a:gd name="T11" fmla="*/ 8 h 64"/>
              <a:gd name="T12" fmla="*/ 40 w 144"/>
              <a:gd name="T13" fmla="*/ 4 h 64"/>
              <a:gd name="T14" fmla="*/ 36 w 144"/>
              <a:gd name="T15" fmla="*/ 8 h 64"/>
              <a:gd name="T16" fmla="*/ 28 w 144"/>
              <a:gd name="T17" fmla="*/ 8 h 64"/>
              <a:gd name="T18" fmla="*/ 24 w 144"/>
              <a:gd name="T19" fmla="*/ 8 h 64"/>
              <a:gd name="T20" fmla="*/ 20 w 144"/>
              <a:gd name="T21" fmla="*/ 16 h 64"/>
              <a:gd name="T22" fmla="*/ 8 w 144"/>
              <a:gd name="T23" fmla="*/ 16 h 64"/>
              <a:gd name="T24" fmla="*/ 8 w 144"/>
              <a:gd name="T25" fmla="*/ 20 h 64"/>
              <a:gd name="T26" fmla="*/ 4 w 144"/>
              <a:gd name="T27" fmla="*/ 27 h 64"/>
              <a:gd name="T28" fmla="*/ 0 w 144"/>
              <a:gd name="T29" fmla="*/ 32 h 64"/>
              <a:gd name="T30" fmla="*/ 72 w 144"/>
              <a:gd name="T31" fmla="*/ 0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4"/>
              <a:gd name="T49" fmla="*/ 0 h 64"/>
              <a:gd name="T50" fmla="*/ 144 w 144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4" h="64">
                <a:moveTo>
                  <a:pt x="144" y="0"/>
                </a:moveTo>
                <a:lnTo>
                  <a:pt x="136" y="0"/>
                </a:lnTo>
                <a:lnTo>
                  <a:pt x="120" y="0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80" y="8"/>
                </a:lnTo>
                <a:lnTo>
                  <a:pt x="72" y="16"/>
                </a:lnTo>
                <a:lnTo>
                  <a:pt x="56" y="16"/>
                </a:lnTo>
                <a:lnTo>
                  <a:pt x="48" y="16"/>
                </a:lnTo>
                <a:lnTo>
                  <a:pt x="40" y="32"/>
                </a:lnTo>
                <a:lnTo>
                  <a:pt x="16" y="32"/>
                </a:lnTo>
                <a:lnTo>
                  <a:pt x="16" y="40"/>
                </a:lnTo>
                <a:lnTo>
                  <a:pt x="8" y="56"/>
                </a:lnTo>
                <a:lnTo>
                  <a:pt x="0" y="64"/>
                </a:lnTo>
                <a:lnTo>
                  <a:pt x="14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7" name="Freeform 293"/>
          <p:cNvSpPr>
            <a:spLocks/>
          </p:cNvSpPr>
          <p:nvPr/>
        </p:nvSpPr>
        <p:spPr bwMode="auto">
          <a:xfrm>
            <a:off x="4673600" y="4995863"/>
            <a:ext cx="366713" cy="338137"/>
          </a:xfrm>
          <a:custGeom>
            <a:avLst/>
            <a:gdLst>
              <a:gd name="T0" fmla="*/ 0 w 328"/>
              <a:gd name="T1" fmla="*/ 75 h 304"/>
              <a:gd name="T2" fmla="*/ 0 w 328"/>
              <a:gd name="T3" fmla="*/ 78 h 304"/>
              <a:gd name="T4" fmla="*/ 8 w 328"/>
              <a:gd name="T5" fmla="*/ 90 h 304"/>
              <a:gd name="T6" fmla="*/ 16 w 328"/>
              <a:gd name="T7" fmla="*/ 102 h 304"/>
              <a:gd name="T8" fmla="*/ 20 w 328"/>
              <a:gd name="T9" fmla="*/ 118 h 304"/>
              <a:gd name="T10" fmla="*/ 20 w 328"/>
              <a:gd name="T11" fmla="*/ 125 h 304"/>
              <a:gd name="T12" fmla="*/ 16 w 328"/>
              <a:gd name="T13" fmla="*/ 130 h 304"/>
              <a:gd name="T14" fmla="*/ 20 w 328"/>
              <a:gd name="T15" fmla="*/ 134 h 304"/>
              <a:gd name="T16" fmla="*/ 36 w 328"/>
              <a:gd name="T17" fmla="*/ 149 h 304"/>
              <a:gd name="T18" fmla="*/ 39 w 328"/>
              <a:gd name="T19" fmla="*/ 145 h 304"/>
              <a:gd name="T20" fmla="*/ 48 w 328"/>
              <a:gd name="T21" fmla="*/ 142 h 304"/>
              <a:gd name="T22" fmla="*/ 60 w 328"/>
              <a:gd name="T23" fmla="*/ 142 h 304"/>
              <a:gd name="T24" fmla="*/ 68 w 328"/>
              <a:gd name="T25" fmla="*/ 137 h 304"/>
              <a:gd name="T26" fmla="*/ 87 w 328"/>
              <a:gd name="T27" fmla="*/ 142 h 304"/>
              <a:gd name="T28" fmla="*/ 92 w 328"/>
              <a:gd name="T29" fmla="*/ 137 h 304"/>
              <a:gd name="T30" fmla="*/ 99 w 328"/>
              <a:gd name="T31" fmla="*/ 137 h 304"/>
              <a:gd name="T32" fmla="*/ 111 w 328"/>
              <a:gd name="T33" fmla="*/ 130 h 304"/>
              <a:gd name="T34" fmla="*/ 123 w 328"/>
              <a:gd name="T35" fmla="*/ 118 h 304"/>
              <a:gd name="T36" fmla="*/ 131 w 328"/>
              <a:gd name="T37" fmla="*/ 114 h 304"/>
              <a:gd name="T38" fmla="*/ 139 w 328"/>
              <a:gd name="T39" fmla="*/ 102 h 304"/>
              <a:gd name="T40" fmla="*/ 143 w 328"/>
              <a:gd name="T41" fmla="*/ 90 h 304"/>
              <a:gd name="T42" fmla="*/ 151 w 328"/>
              <a:gd name="T43" fmla="*/ 78 h 304"/>
              <a:gd name="T44" fmla="*/ 158 w 328"/>
              <a:gd name="T45" fmla="*/ 71 h 304"/>
              <a:gd name="T46" fmla="*/ 158 w 328"/>
              <a:gd name="T47" fmla="*/ 63 h 304"/>
              <a:gd name="T48" fmla="*/ 163 w 328"/>
              <a:gd name="T49" fmla="*/ 59 h 304"/>
              <a:gd name="T50" fmla="*/ 163 w 328"/>
              <a:gd name="T51" fmla="*/ 55 h 304"/>
              <a:gd name="T52" fmla="*/ 155 w 328"/>
              <a:gd name="T53" fmla="*/ 51 h 304"/>
              <a:gd name="T54" fmla="*/ 151 w 328"/>
              <a:gd name="T55" fmla="*/ 39 h 304"/>
              <a:gd name="T56" fmla="*/ 155 w 328"/>
              <a:gd name="T57" fmla="*/ 27 h 304"/>
              <a:gd name="T58" fmla="*/ 151 w 328"/>
              <a:gd name="T59" fmla="*/ 4 h 304"/>
              <a:gd name="T60" fmla="*/ 135 w 328"/>
              <a:gd name="T61" fmla="*/ 0 h 304"/>
              <a:gd name="T62" fmla="*/ 127 w 328"/>
              <a:gd name="T63" fmla="*/ 4 h 304"/>
              <a:gd name="T64" fmla="*/ 123 w 328"/>
              <a:gd name="T65" fmla="*/ 4 h 304"/>
              <a:gd name="T66" fmla="*/ 111 w 328"/>
              <a:gd name="T67" fmla="*/ 12 h 304"/>
              <a:gd name="T68" fmla="*/ 107 w 328"/>
              <a:gd name="T69" fmla="*/ 15 h 304"/>
              <a:gd name="T70" fmla="*/ 95 w 328"/>
              <a:gd name="T71" fmla="*/ 20 h 304"/>
              <a:gd name="T72" fmla="*/ 95 w 328"/>
              <a:gd name="T73" fmla="*/ 32 h 304"/>
              <a:gd name="T74" fmla="*/ 87 w 328"/>
              <a:gd name="T75" fmla="*/ 39 h 304"/>
              <a:gd name="T76" fmla="*/ 80 w 328"/>
              <a:gd name="T77" fmla="*/ 43 h 304"/>
              <a:gd name="T78" fmla="*/ 75 w 328"/>
              <a:gd name="T79" fmla="*/ 39 h 304"/>
              <a:gd name="T80" fmla="*/ 68 w 328"/>
              <a:gd name="T81" fmla="*/ 39 h 304"/>
              <a:gd name="T82" fmla="*/ 56 w 328"/>
              <a:gd name="T83" fmla="*/ 51 h 304"/>
              <a:gd name="T84" fmla="*/ 48 w 328"/>
              <a:gd name="T85" fmla="*/ 51 h 304"/>
              <a:gd name="T86" fmla="*/ 44 w 328"/>
              <a:gd name="T87" fmla="*/ 35 h 304"/>
              <a:gd name="T88" fmla="*/ 36 w 328"/>
              <a:gd name="T89" fmla="*/ 27 h 304"/>
              <a:gd name="T90" fmla="*/ 36 w 328"/>
              <a:gd name="T91" fmla="*/ 75 h 304"/>
              <a:gd name="T92" fmla="*/ 24 w 328"/>
              <a:gd name="T93" fmla="*/ 78 h 304"/>
              <a:gd name="T94" fmla="*/ 16 w 328"/>
              <a:gd name="T95" fmla="*/ 75 h 304"/>
              <a:gd name="T96" fmla="*/ 12 w 328"/>
              <a:gd name="T97" fmla="*/ 71 h 304"/>
              <a:gd name="T98" fmla="*/ 8 w 328"/>
              <a:gd name="T99" fmla="*/ 71 h 304"/>
              <a:gd name="T100" fmla="*/ 4 w 328"/>
              <a:gd name="T101" fmla="*/ 71 h 304"/>
              <a:gd name="T102" fmla="*/ 0 w 328"/>
              <a:gd name="T103" fmla="*/ 75 h 3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8"/>
              <a:gd name="T157" fmla="*/ 0 h 304"/>
              <a:gd name="T158" fmla="*/ 328 w 328"/>
              <a:gd name="T159" fmla="*/ 304 h 3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8" h="304">
                <a:moveTo>
                  <a:pt x="0" y="152"/>
                </a:moveTo>
                <a:lnTo>
                  <a:pt x="0" y="160"/>
                </a:lnTo>
                <a:lnTo>
                  <a:pt x="16" y="184"/>
                </a:lnTo>
                <a:lnTo>
                  <a:pt x="32" y="208"/>
                </a:lnTo>
                <a:lnTo>
                  <a:pt x="40" y="240"/>
                </a:lnTo>
                <a:lnTo>
                  <a:pt x="40" y="256"/>
                </a:lnTo>
                <a:lnTo>
                  <a:pt x="32" y="264"/>
                </a:lnTo>
                <a:lnTo>
                  <a:pt x="40" y="272"/>
                </a:lnTo>
                <a:lnTo>
                  <a:pt x="72" y="304"/>
                </a:lnTo>
                <a:lnTo>
                  <a:pt x="80" y="296"/>
                </a:lnTo>
                <a:lnTo>
                  <a:pt x="96" y="288"/>
                </a:lnTo>
                <a:lnTo>
                  <a:pt x="120" y="288"/>
                </a:lnTo>
                <a:lnTo>
                  <a:pt x="136" y="280"/>
                </a:lnTo>
                <a:lnTo>
                  <a:pt x="176" y="288"/>
                </a:lnTo>
                <a:lnTo>
                  <a:pt x="184" y="280"/>
                </a:lnTo>
                <a:lnTo>
                  <a:pt x="200" y="280"/>
                </a:lnTo>
                <a:lnTo>
                  <a:pt x="224" y="264"/>
                </a:lnTo>
                <a:lnTo>
                  <a:pt x="248" y="240"/>
                </a:lnTo>
                <a:lnTo>
                  <a:pt x="264" y="232"/>
                </a:lnTo>
                <a:lnTo>
                  <a:pt x="280" y="208"/>
                </a:lnTo>
                <a:lnTo>
                  <a:pt x="288" y="184"/>
                </a:lnTo>
                <a:lnTo>
                  <a:pt x="304" y="160"/>
                </a:lnTo>
                <a:lnTo>
                  <a:pt x="320" y="144"/>
                </a:lnTo>
                <a:lnTo>
                  <a:pt x="320" y="128"/>
                </a:lnTo>
                <a:lnTo>
                  <a:pt x="328" y="120"/>
                </a:lnTo>
                <a:lnTo>
                  <a:pt x="328" y="112"/>
                </a:lnTo>
                <a:lnTo>
                  <a:pt x="312" y="104"/>
                </a:lnTo>
                <a:lnTo>
                  <a:pt x="304" y="80"/>
                </a:lnTo>
                <a:lnTo>
                  <a:pt x="312" y="56"/>
                </a:lnTo>
                <a:lnTo>
                  <a:pt x="304" y="8"/>
                </a:lnTo>
                <a:lnTo>
                  <a:pt x="272" y="0"/>
                </a:lnTo>
                <a:lnTo>
                  <a:pt x="256" y="8"/>
                </a:lnTo>
                <a:lnTo>
                  <a:pt x="248" y="8"/>
                </a:lnTo>
                <a:lnTo>
                  <a:pt x="224" y="24"/>
                </a:lnTo>
                <a:lnTo>
                  <a:pt x="216" y="32"/>
                </a:lnTo>
                <a:lnTo>
                  <a:pt x="192" y="40"/>
                </a:lnTo>
                <a:lnTo>
                  <a:pt x="192" y="64"/>
                </a:lnTo>
                <a:lnTo>
                  <a:pt x="176" y="80"/>
                </a:lnTo>
                <a:lnTo>
                  <a:pt x="160" y="88"/>
                </a:lnTo>
                <a:lnTo>
                  <a:pt x="152" y="80"/>
                </a:lnTo>
                <a:lnTo>
                  <a:pt x="136" y="80"/>
                </a:lnTo>
                <a:lnTo>
                  <a:pt x="112" y="104"/>
                </a:lnTo>
                <a:lnTo>
                  <a:pt x="96" y="104"/>
                </a:lnTo>
                <a:lnTo>
                  <a:pt x="88" y="72"/>
                </a:lnTo>
                <a:lnTo>
                  <a:pt x="72" y="56"/>
                </a:lnTo>
                <a:lnTo>
                  <a:pt x="72" y="152"/>
                </a:lnTo>
                <a:lnTo>
                  <a:pt x="48" y="160"/>
                </a:lnTo>
                <a:lnTo>
                  <a:pt x="32" y="152"/>
                </a:lnTo>
                <a:lnTo>
                  <a:pt x="24" y="144"/>
                </a:lnTo>
                <a:lnTo>
                  <a:pt x="16" y="144"/>
                </a:lnTo>
                <a:lnTo>
                  <a:pt x="8" y="144"/>
                </a:lnTo>
                <a:lnTo>
                  <a:pt x="0" y="15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8" name="Freeform 294"/>
          <p:cNvSpPr>
            <a:spLocks/>
          </p:cNvSpPr>
          <p:nvPr/>
        </p:nvSpPr>
        <p:spPr bwMode="auto">
          <a:xfrm>
            <a:off x="5281613" y="4762500"/>
            <a:ext cx="160337" cy="331788"/>
          </a:xfrm>
          <a:custGeom>
            <a:avLst/>
            <a:gdLst>
              <a:gd name="T0" fmla="*/ 59 w 144"/>
              <a:gd name="T1" fmla="*/ 0 h 296"/>
              <a:gd name="T2" fmla="*/ 63 w 144"/>
              <a:gd name="T3" fmla="*/ 0 h 296"/>
              <a:gd name="T4" fmla="*/ 63 w 144"/>
              <a:gd name="T5" fmla="*/ 4 h 296"/>
              <a:gd name="T6" fmla="*/ 63 w 144"/>
              <a:gd name="T7" fmla="*/ 12 h 296"/>
              <a:gd name="T8" fmla="*/ 71 w 144"/>
              <a:gd name="T9" fmla="*/ 32 h 296"/>
              <a:gd name="T10" fmla="*/ 71 w 144"/>
              <a:gd name="T11" fmla="*/ 40 h 296"/>
              <a:gd name="T12" fmla="*/ 63 w 144"/>
              <a:gd name="T13" fmla="*/ 40 h 296"/>
              <a:gd name="T14" fmla="*/ 63 w 144"/>
              <a:gd name="T15" fmla="*/ 52 h 296"/>
              <a:gd name="T16" fmla="*/ 63 w 144"/>
              <a:gd name="T17" fmla="*/ 56 h 296"/>
              <a:gd name="T18" fmla="*/ 55 w 144"/>
              <a:gd name="T19" fmla="*/ 84 h 296"/>
              <a:gd name="T20" fmla="*/ 51 w 144"/>
              <a:gd name="T21" fmla="*/ 100 h 296"/>
              <a:gd name="T22" fmla="*/ 43 w 144"/>
              <a:gd name="T23" fmla="*/ 112 h 296"/>
              <a:gd name="T24" fmla="*/ 43 w 144"/>
              <a:gd name="T25" fmla="*/ 131 h 296"/>
              <a:gd name="T26" fmla="*/ 36 w 144"/>
              <a:gd name="T27" fmla="*/ 140 h 296"/>
              <a:gd name="T28" fmla="*/ 27 w 144"/>
              <a:gd name="T29" fmla="*/ 143 h 296"/>
              <a:gd name="T30" fmla="*/ 20 w 144"/>
              <a:gd name="T31" fmla="*/ 148 h 296"/>
              <a:gd name="T32" fmla="*/ 12 w 144"/>
              <a:gd name="T33" fmla="*/ 143 h 296"/>
              <a:gd name="T34" fmla="*/ 8 w 144"/>
              <a:gd name="T35" fmla="*/ 136 h 296"/>
              <a:gd name="T36" fmla="*/ 4 w 144"/>
              <a:gd name="T37" fmla="*/ 124 h 296"/>
              <a:gd name="T38" fmla="*/ 0 w 144"/>
              <a:gd name="T39" fmla="*/ 116 h 296"/>
              <a:gd name="T40" fmla="*/ 0 w 144"/>
              <a:gd name="T41" fmla="*/ 104 h 296"/>
              <a:gd name="T42" fmla="*/ 8 w 144"/>
              <a:gd name="T43" fmla="*/ 92 h 296"/>
              <a:gd name="T44" fmla="*/ 12 w 144"/>
              <a:gd name="T45" fmla="*/ 72 h 296"/>
              <a:gd name="T46" fmla="*/ 8 w 144"/>
              <a:gd name="T47" fmla="*/ 68 h 296"/>
              <a:gd name="T48" fmla="*/ 8 w 144"/>
              <a:gd name="T49" fmla="*/ 52 h 296"/>
              <a:gd name="T50" fmla="*/ 12 w 144"/>
              <a:gd name="T51" fmla="*/ 44 h 296"/>
              <a:gd name="T52" fmla="*/ 20 w 144"/>
              <a:gd name="T53" fmla="*/ 44 h 296"/>
              <a:gd name="T54" fmla="*/ 20 w 144"/>
              <a:gd name="T55" fmla="*/ 40 h 296"/>
              <a:gd name="T56" fmla="*/ 27 w 144"/>
              <a:gd name="T57" fmla="*/ 40 h 296"/>
              <a:gd name="T58" fmla="*/ 32 w 144"/>
              <a:gd name="T59" fmla="*/ 36 h 296"/>
              <a:gd name="T60" fmla="*/ 39 w 144"/>
              <a:gd name="T61" fmla="*/ 32 h 296"/>
              <a:gd name="T62" fmla="*/ 43 w 144"/>
              <a:gd name="T63" fmla="*/ 28 h 296"/>
              <a:gd name="T64" fmla="*/ 47 w 144"/>
              <a:gd name="T65" fmla="*/ 24 h 296"/>
              <a:gd name="T66" fmla="*/ 47 w 144"/>
              <a:gd name="T67" fmla="*/ 20 h 296"/>
              <a:gd name="T68" fmla="*/ 51 w 144"/>
              <a:gd name="T69" fmla="*/ 16 h 296"/>
              <a:gd name="T70" fmla="*/ 55 w 144"/>
              <a:gd name="T71" fmla="*/ 4 h 296"/>
              <a:gd name="T72" fmla="*/ 59 w 144"/>
              <a:gd name="T73" fmla="*/ 0 h 2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4"/>
              <a:gd name="T112" fmla="*/ 0 h 296"/>
              <a:gd name="T113" fmla="*/ 144 w 144"/>
              <a:gd name="T114" fmla="*/ 296 h 2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4" h="296">
                <a:moveTo>
                  <a:pt x="120" y="0"/>
                </a:moveTo>
                <a:lnTo>
                  <a:pt x="128" y="0"/>
                </a:lnTo>
                <a:lnTo>
                  <a:pt x="128" y="8"/>
                </a:lnTo>
                <a:lnTo>
                  <a:pt x="128" y="24"/>
                </a:lnTo>
                <a:lnTo>
                  <a:pt x="144" y="64"/>
                </a:lnTo>
                <a:lnTo>
                  <a:pt x="144" y="80"/>
                </a:lnTo>
                <a:lnTo>
                  <a:pt x="128" y="80"/>
                </a:lnTo>
                <a:lnTo>
                  <a:pt x="128" y="104"/>
                </a:lnTo>
                <a:lnTo>
                  <a:pt x="128" y="112"/>
                </a:lnTo>
                <a:lnTo>
                  <a:pt x="112" y="168"/>
                </a:lnTo>
                <a:lnTo>
                  <a:pt x="104" y="200"/>
                </a:lnTo>
                <a:lnTo>
                  <a:pt x="88" y="224"/>
                </a:lnTo>
                <a:lnTo>
                  <a:pt x="88" y="264"/>
                </a:lnTo>
                <a:lnTo>
                  <a:pt x="72" y="280"/>
                </a:lnTo>
                <a:lnTo>
                  <a:pt x="56" y="288"/>
                </a:lnTo>
                <a:lnTo>
                  <a:pt x="40" y="296"/>
                </a:lnTo>
                <a:lnTo>
                  <a:pt x="24" y="288"/>
                </a:lnTo>
                <a:lnTo>
                  <a:pt x="16" y="272"/>
                </a:lnTo>
                <a:lnTo>
                  <a:pt x="8" y="248"/>
                </a:lnTo>
                <a:lnTo>
                  <a:pt x="0" y="232"/>
                </a:lnTo>
                <a:lnTo>
                  <a:pt x="0" y="208"/>
                </a:lnTo>
                <a:lnTo>
                  <a:pt x="16" y="184"/>
                </a:lnTo>
                <a:lnTo>
                  <a:pt x="24" y="144"/>
                </a:lnTo>
                <a:lnTo>
                  <a:pt x="16" y="136"/>
                </a:lnTo>
                <a:lnTo>
                  <a:pt x="16" y="104"/>
                </a:lnTo>
                <a:lnTo>
                  <a:pt x="24" y="88"/>
                </a:lnTo>
                <a:lnTo>
                  <a:pt x="40" y="88"/>
                </a:lnTo>
                <a:lnTo>
                  <a:pt x="40" y="80"/>
                </a:lnTo>
                <a:lnTo>
                  <a:pt x="56" y="80"/>
                </a:lnTo>
                <a:lnTo>
                  <a:pt x="64" y="72"/>
                </a:lnTo>
                <a:lnTo>
                  <a:pt x="80" y="64"/>
                </a:lnTo>
                <a:lnTo>
                  <a:pt x="88" y="56"/>
                </a:lnTo>
                <a:lnTo>
                  <a:pt x="96" y="48"/>
                </a:lnTo>
                <a:lnTo>
                  <a:pt x="96" y="40"/>
                </a:lnTo>
                <a:lnTo>
                  <a:pt x="104" y="32"/>
                </a:lnTo>
                <a:lnTo>
                  <a:pt x="112" y="8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9" name="Freeform 295"/>
          <p:cNvSpPr>
            <a:spLocks/>
          </p:cNvSpPr>
          <p:nvPr/>
        </p:nvSpPr>
        <p:spPr bwMode="auto">
          <a:xfrm>
            <a:off x="5067300" y="3735388"/>
            <a:ext cx="17463" cy="9525"/>
          </a:xfrm>
          <a:custGeom>
            <a:avLst/>
            <a:gdLst>
              <a:gd name="T0" fmla="*/ 4 w 16"/>
              <a:gd name="T1" fmla="*/ 0 h 8"/>
              <a:gd name="T2" fmla="*/ 0 w 16"/>
              <a:gd name="T3" fmla="*/ 0 h 8"/>
              <a:gd name="T4" fmla="*/ 4 w 16"/>
              <a:gd name="T5" fmla="*/ 5 h 8"/>
              <a:gd name="T6" fmla="*/ 8 w 16"/>
              <a:gd name="T7" fmla="*/ 0 h 8"/>
              <a:gd name="T8" fmla="*/ 4 w 1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0" name="Freeform 296"/>
          <p:cNvSpPr>
            <a:spLocks/>
          </p:cNvSpPr>
          <p:nvPr/>
        </p:nvSpPr>
        <p:spPr bwMode="auto">
          <a:xfrm>
            <a:off x="4021138" y="3905250"/>
            <a:ext cx="384175" cy="349250"/>
          </a:xfrm>
          <a:custGeom>
            <a:avLst/>
            <a:gdLst>
              <a:gd name="T0" fmla="*/ 79 w 344"/>
              <a:gd name="T1" fmla="*/ 0 h 312"/>
              <a:gd name="T2" fmla="*/ 56 w 344"/>
              <a:gd name="T3" fmla="*/ 0 h 312"/>
              <a:gd name="T4" fmla="*/ 68 w 344"/>
              <a:gd name="T5" fmla="*/ 99 h 312"/>
              <a:gd name="T6" fmla="*/ 32 w 344"/>
              <a:gd name="T7" fmla="*/ 99 h 312"/>
              <a:gd name="T8" fmla="*/ 27 w 344"/>
              <a:gd name="T9" fmla="*/ 95 h 312"/>
              <a:gd name="T10" fmla="*/ 24 w 344"/>
              <a:gd name="T11" fmla="*/ 99 h 312"/>
              <a:gd name="T12" fmla="*/ 16 w 344"/>
              <a:gd name="T13" fmla="*/ 99 h 312"/>
              <a:gd name="T14" fmla="*/ 12 w 344"/>
              <a:gd name="T15" fmla="*/ 104 h 312"/>
              <a:gd name="T16" fmla="*/ 8 w 344"/>
              <a:gd name="T17" fmla="*/ 99 h 312"/>
              <a:gd name="T18" fmla="*/ 4 w 344"/>
              <a:gd name="T19" fmla="*/ 99 h 312"/>
              <a:gd name="T20" fmla="*/ 0 w 344"/>
              <a:gd name="T21" fmla="*/ 107 h 312"/>
              <a:gd name="T22" fmla="*/ 4 w 344"/>
              <a:gd name="T23" fmla="*/ 123 h 312"/>
              <a:gd name="T24" fmla="*/ 8 w 344"/>
              <a:gd name="T25" fmla="*/ 128 h 312"/>
              <a:gd name="T26" fmla="*/ 8 w 344"/>
              <a:gd name="T27" fmla="*/ 135 h 312"/>
              <a:gd name="T28" fmla="*/ 20 w 344"/>
              <a:gd name="T29" fmla="*/ 139 h 312"/>
              <a:gd name="T30" fmla="*/ 27 w 344"/>
              <a:gd name="T31" fmla="*/ 139 h 312"/>
              <a:gd name="T32" fmla="*/ 32 w 344"/>
              <a:gd name="T33" fmla="*/ 135 h 312"/>
              <a:gd name="T34" fmla="*/ 36 w 344"/>
              <a:gd name="T35" fmla="*/ 139 h 312"/>
              <a:gd name="T36" fmla="*/ 44 w 344"/>
              <a:gd name="T37" fmla="*/ 155 h 312"/>
              <a:gd name="T38" fmla="*/ 51 w 344"/>
              <a:gd name="T39" fmla="*/ 155 h 312"/>
              <a:gd name="T40" fmla="*/ 56 w 344"/>
              <a:gd name="T41" fmla="*/ 147 h 312"/>
              <a:gd name="T42" fmla="*/ 63 w 344"/>
              <a:gd name="T43" fmla="*/ 155 h 312"/>
              <a:gd name="T44" fmla="*/ 71 w 344"/>
              <a:gd name="T45" fmla="*/ 155 h 312"/>
              <a:gd name="T46" fmla="*/ 71 w 344"/>
              <a:gd name="T47" fmla="*/ 143 h 312"/>
              <a:gd name="T48" fmla="*/ 75 w 344"/>
              <a:gd name="T49" fmla="*/ 139 h 312"/>
              <a:gd name="T50" fmla="*/ 75 w 344"/>
              <a:gd name="T51" fmla="*/ 135 h 312"/>
              <a:gd name="T52" fmla="*/ 83 w 344"/>
              <a:gd name="T53" fmla="*/ 128 h 312"/>
              <a:gd name="T54" fmla="*/ 83 w 344"/>
              <a:gd name="T55" fmla="*/ 123 h 312"/>
              <a:gd name="T56" fmla="*/ 91 w 344"/>
              <a:gd name="T57" fmla="*/ 123 h 312"/>
              <a:gd name="T58" fmla="*/ 103 w 344"/>
              <a:gd name="T59" fmla="*/ 111 h 312"/>
              <a:gd name="T60" fmla="*/ 107 w 344"/>
              <a:gd name="T61" fmla="*/ 111 h 312"/>
              <a:gd name="T62" fmla="*/ 111 w 344"/>
              <a:gd name="T63" fmla="*/ 104 h 312"/>
              <a:gd name="T64" fmla="*/ 122 w 344"/>
              <a:gd name="T65" fmla="*/ 104 h 312"/>
              <a:gd name="T66" fmla="*/ 127 w 344"/>
              <a:gd name="T67" fmla="*/ 107 h 312"/>
              <a:gd name="T68" fmla="*/ 139 w 344"/>
              <a:gd name="T69" fmla="*/ 107 h 312"/>
              <a:gd name="T70" fmla="*/ 146 w 344"/>
              <a:gd name="T71" fmla="*/ 104 h 312"/>
              <a:gd name="T72" fmla="*/ 158 w 344"/>
              <a:gd name="T73" fmla="*/ 104 h 312"/>
              <a:gd name="T74" fmla="*/ 170 w 344"/>
              <a:gd name="T75" fmla="*/ 60 h 312"/>
              <a:gd name="T76" fmla="*/ 154 w 344"/>
              <a:gd name="T77" fmla="*/ 63 h 312"/>
              <a:gd name="T78" fmla="*/ 154 w 344"/>
              <a:gd name="T79" fmla="*/ 56 h 312"/>
              <a:gd name="T80" fmla="*/ 151 w 344"/>
              <a:gd name="T81" fmla="*/ 51 h 312"/>
              <a:gd name="T82" fmla="*/ 146 w 344"/>
              <a:gd name="T83" fmla="*/ 51 h 312"/>
              <a:gd name="T84" fmla="*/ 139 w 344"/>
              <a:gd name="T85" fmla="*/ 51 h 312"/>
              <a:gd name="T86" fmla="*/ 134 w 344"/>
              <a:gd name="T87" fmla="*/ 44 h 312"/>
              <a:gd name="T88" fmla="*/ 83 w 344"/>
              <a:gd name="T89" fmla="*/ 0 h 312"/>
              <a:gd name="T90" fmla="*/ 79 w 344"/>
              <a:gd name="T91" fmla="*/ 0 h 3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4"/>
              <a:gd name="T139" fmla="*/ 0 h 312"/>
              <a:gd name="T140" fmla="*/ 344 w 344"/>
              <a:gd name="T141" fmla="*/ 312 h 31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4" h="312">
                <a:moveTo>
                  <a:pt x="160" y="0"/>
                </a:moveTo>
                <a:lnTo>
                  <a:pt x="112" y="0"/>
                </a:lnTo>
                <a:lnTo>
                  <a:pt x="136" y="200"/>
                </a:lnTo>
                <a:lnTo>
                  <a:pt x="64" y="200"/>
                </a:lnTo>
                <a:lnTo>
                  <a:pt x="56" y="192"/>
                </a:lnTo>
                <a:lnTo>
                  <a:pt x="48" y="200"/>
                </a:lnTo>
                <a:lnTo>
                  <a:pt x="32" y="200"/>
                </a:lnTo>
                <a:lnTo>
                  <a:pt x="24" y="208"/>
                </a:lnTo>
                <a:lnTo>
                  <a:pt x="16" y="200"/>
                </a:lnTo>
                <a:lnTo>
                  <a:pt x="8" y="200"/>
                </a:lnTo>
                <a:lnTo>
                  <a:pt x="0" y="216"/>
                </a:lnTo>
                <a:lnTo>
                  <a:pt x="8" y="248"/>
                </a:lnTo>
                <a:lnTo>
                  <a:pt x="16" y="256"/>
                </a:lnTo>
                <a:lnTo>
                  <a:pt x="16" y="272"/>
                </a:lnTo>
                <a:lnTo>
                  <a:pt x="40" y="280"/>
                </a:lnTo>
                <a:lnTo>
                  <a:pt x="56" y="280"/>
                </a:lnTo>
                <a:lnTo>
                  <a:pt x="64" y="272"/>
                </a:lnTo>
                <a:lnTo>
                  <a:pt x="72" y="280"/>
                </a:lnTo>
                <a:lnTo>
                  <a:pt x="88" y="312"/>
                </a:lnTo>
                <a:lnTo>
                  <a:pt x="104" y="312"/>
                </a:lnTo>
                <a:lnTo>
                  <a:pt x="112" y="296"/>
                </a:lnTo>
                <a:lnTo>
                  <a:pt x="128" y="312"/>
                </a:lnTo>
                <a:lnTo>
                  <a:pt x="144" y="312"/>
                </a:lnTo>
                <a:lnTo>
                  <a:pt x="144" y="288"/>
                </a:lnTo>
                <a:lnTo>
                  <a:pt x="152" y="280"/>
                </a:lnTo>
                <a:lnTo>
                  <a:pt x="152" y="272"/>
                </a:lnTo>
                <a:lnTo>
                  <a:pt x="168" y="256"/>
                </a:lnTo>
                <a:lnTo>
                  <a:pt x="168" y="248"/>
                </a:lnTo>
                <a:lnTo>
                  <a:pt x="184" y="248"/>
                </a:lnTo>
                <a:lnTo>
                  <a:pt x="208" y="224"/>
                </a:lnTo>
                <a:lnTo>
                  <a:pt x="216" y="224"/>
                </a:lnTo>
                <a:lnTo>
                  <a:pt x="224" y="208"/>
                </a:lnTo>
                <a:lnTo>
                  <a:pt x="248" y="208"/>
                </a:lnTo>
                <a:lnTo>
                  <a:pt x="256" y="216"/>
                </a:lnTo>
                <a:lnTo>
                  <a:pt x="280" y="216"/>
                </a:lnTo>
                <a:lnTo>
                  <a:pt x="296" y="208"/>
                </a:lnTo>
                <a:lnTo>
                  <a:pt x="320" y="208"/>
                </a:lnTo>
                <a:lnTo>
                  <a:pt x="344" y="120"/>
                </a:lnTo>
                <a:lnTo>
                  <a:pt x="312" y="128"/>
                </a:lnTo>
                <a:lnTo>
                  <a:pt x="312" y="112"/>
                </a:lnTo>
                <a:lnTo>
                  <a:pt x="304" y="104"/>
                </a:lnTo>
                <a:lnTo>
                  <a:pt x="296" y="104"/>
                </a:lnTo>
                <a:lnTo>
                  <a:pt x="280" y="104"/>
                </a:lnTo>
                <a:lnTo>
                  <a:pt x="272" y="88"/>
                </a:lnTo>
                <a:lnTo>
                  <a:pt x="168" y="0"/>
                </a:lnTo>
                <a:lnTo>
                  <a:pt x="16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1" name="Freeform 297"/>
          <p:cNvSpPr>
            <a:spLocks/>
          </p:cNvSpPr>
          <p:nvPr/>
        </p:nvSpPr>
        <p:spPr bwMode="auto">
          <a:xfrm>
            <a:off x="4183063" y="4137025"/>
            <a:ext cx="169862" cy="134938"/>
          </a:xfrm>
          <a:custGeom>
            <a:avLst/>
            <a:gdLst>
              <a:gd name="T0" fmla="*/ 56 w 152"/>
              <a:gd name="T1" fmla="*/ 4 h 120"/>
              <a:gd name="T2" fmla="*/ 56 w 152"/>
              <a:gd name="T3" fmla="*/ 12 h 120"/>
              <a:gd name="T4" fmla="*/ 59 w 152"/>
              <a:gd name="T5" fmla="*/ 16 h 120"/>
              <a:gd name="T6" fmla="*/ 63 w 152"/>
              <a:gd name="T7" fmla="*/ 16 h 120"/>
              <a:gd name="T8" fmla="*/ 68 w 152"/>
              <a:gd name="T9" fmla="*/ 24 h 120"/>
              <a:gd name="T10" fmla="*/ 75 w 152"/>
              <a:gd name="T11" fmla="*/ 28 h 120"/>
              <a:gd name="T12" fmla="*/ 75 w 152"/>
              <a:gd name="T13" fmla="*/ 32 h 120"/>
              <a:gd name="T14" fmla="*/ 75 w 152"/>
              <a:gd name="T15" fmla="*/ 36 h 120"/>
              <a:gd name="T16" fmla="*/ 59 w 152"/>
              <a:gd name="T17" fmla="*/ 44 h 120"/>
              <a:gd name="T18" fmla="*/ 51 w 152"/>
              <a:gd name="T19" fmla="*/ 44 h 120"/>
              <a:gd name="T20" fmla="*/ 48 w 152"/>
              <a:gd name="T21" fmla="*/ 40 h 120"/>
              <a:gd name="T22" fmla="*/ 44 w 152"/>
              <a:gd name="T23" fmla="*/ 44 h 120"/>
              <a:gd name="T24" fmla="*/ 36 w 152"/>
              <a:gd name="T25" fmla="*/ 40 h 120"/>
              <a:gd name="T26" fmla="*/ 27 w 152"/>
              <a:gd name="T27" fmla="*/ 40 h 120"/>
              <a:gd name="T28" fmla="*/ 24 w 152"/>
              <a:gd name="T29" fmla="*/ 56 h 120"/>
              <a:gd name="T30" fmla="*/ 12 w 152"/>
              <a:gd name="T31" fmla="*/ 56 h 120"/>
              <a:gd name="T32" fmla="*/ 8 w 152"/>
              <a:gd name="T33" fmla="*/ 60 h 120"/>
              <a:gd name="T34" fmla="*/ 0 w 152"/>
              <a:gd name="T35" fmla="*/ 52 h 120"/>
              <a:gd name="T36" fmla="*/ 0 w 152"/>
              <a:gd name="T37" fmla="*/ 40 h 120"/>
              <a:gd name="T38" fmla="*/ 4 w 152"/>
              <a:gd name="T39" fmla="*/ 36 h 120"/>
              <a:gd name="T40" fmla="*/ 4 w 152"/>
              <a:gd name="T41" fmla="*/ 32 h 120"/>
              <a:gd name="T42" fmla="*/ 12 w 152"/>
              <a:gd name="T43" fmla="*/ 24 h 120"/>
              <a:gd name="T44" fmla="*/ 12 w 152"/>
              <a:gd name="T45" fmla="*/ 20 h 120"/>
              <a:gd name="T46" fmla="*/ 20 w 152"/>
              <a:gd name="T47" fmla="*/ 20 h 120"/>
              <a:gd name="T48" fmla="*/ 32 w 152"/>
              <a:gd name="T49" fmla="*/ 8 h 120"/>
              <a:gd name="T50" fmla="*/ 36 w 152"/>
              <a:gd name="T51" fmla="*/ 8 h 120"/>
              <a:gd name="T52" fmla="*/ 39 w 152"/>
              <a:gd name="T53" fmla="*/ 0 h 120"/>
              <a:gd name="T54" fmla="*/ 51 w 152"/>
              <a:gd name="T55" fmla="*/ 0 h 120"/>
              <a:gd name="T56" fmla="*/ 56 w 152"/>
              <a:gd name="T57" fmla="*/ 4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120"/>
              <a:gd name="T89" fmla="*/ 152 w 152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120">
                <a:moveTo>
                  <a:pt x="112" y="8"/>
                </a:moveTo>
                <a:lnTo>
                  <a:pt x="112" y="24"/>
                </a:lnTo>
                <a:lnTo>
                  <a:pt x="120" y="32"/>
                </a:lnTo>
                <a:lnTo>
                  <a:pt x="128" y="32"/>
                </a:lnTo>
                <a:lnTo>
                  <a:pt x="136" y="48"/>
                </a:lnTo>
                <a:lnTo>
                  <a:pt x="152" y="56"/>
                </a:lnTo>
                <a:lnTo>
                  <a:pt x="152" y="64"/>
                </a:lnTo>
                <a:lnTo>
                  <a:pt x="152" y="72"/>
                </a:lnTo>
                <a:lnTo>
                  <a:pt x="120" y="88"/>
                </a:lnTo>
                <a:lnTo>
                  <a:pt x="104" y="88"/>
                </a:lnTo>
                <a:lnTo>
                  <a:pt x="96" y="80"/>
                </a:lnTo>
                <a:lnTo>
                  <a:pt x="88" y="88"/>
                </a:lnTo>
                <a:lnTo>
                  <a:pt x="72" y="80"/>
                </a:lnTo>
                <a:lnTo>
                  <a:pt x="56" y="80"/>
                </a:lnTo>
                <a:lnTo>
                  <a:pt x="48" y="112"/>
                </a:lnTo>
                <a:lnTo>
                  <a:pt x="24" y="112"/>
                </a:lnTo>
                <a:lnTo>
                  <a:pt x="16" y="120"/>
                </a:lnTo>
                <a:lnTo>
                  <a:pt x="0" y="104"/>
                </a:lnTo>
                <a:lnTo>
                  <a:pt x="0" y="80"/>
                </a:lnTo>
                <a:lnTo>
                  <a:pt x="8" y="72"/>
                </a:lnTo>
                <a:lnTo>
                  <a:pt x="8" y="64"/>
                </a:lnTo>
                <a:lnTo>
                  <a:pt x="24" y="48"/>
                </a:lnTo>
                <a:lnTo>
                  <a:pt x="24" y="40"/>
                </a:lnTo>
                <a:lnTo>
                  <a:pt x="40" y="40"/>
                </a:lnTo>
                <a:lnTo>
                  <a:pt x="64" y="16"/>
                </a:lnTo>
                <a:lnTo>
                  <a:pt x="72" y="16"/>
                </a:lnTo>
                <a:lnTo>
                  <a:pt x="80" y="0"/>
                </a:lnTo>
                <a:lnTo>
                  <a:pt x="104" y="0"/>
                </a:lnTo>
                <a:lnTo>
                  <a:pt x="112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2" name="Freeform 298"/>
          <p:cNvSpPr>
            <a:spLocks/>
          </p:cNvSpPr>
          <p:nvPr/>
        </p:nvSpPr>
        <p:spPr bwMode="auto">
          <a:xfrm>
            <a:off x="4567238" y="4592638"/>
            <a:ext cx="34925" cy="26987"/>
          </a:xfrm>
          <a:custGeom>
            <a:avLst/>
            <a:gdLst>
              <a:gd name="T0" fmla="*/ 0 w 32"/>
              <a:gd name="T1" fmla="*/ 4 h 24"/>
              <a:gd name="T2" fmla="*/ 12 w 32"/>
              <a:gd name="T3" fmla="*/ 0 h 24"/>
              <a:gd name="T4" fmla="*/ 15 w 32"/>
              <a:gd name="T5" fmla="*/ 0 h 24"/>
              <a:gd name="T6" fmla="*/ 15 w 32"/>
              <a:gd name="T7" fmla="*/ 4 h 24"/>
              <a:gd name="T8" fmla="*/ 12 w 32"/>
              <a:gd name="T9" fmla="*/ 8 h 24"/>
              <a:gd name="T10" fmla="*/ 4 w 32"/>
              <a:gd name="T11" fmla="*/ 12 h 24"/>
              <a:gd name="T12" fmla="*/ 0 w 32"/>
              <a:gd name="T13" fmla="*/ 4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4"/>
              <a:gd name="T23" fmla="*/ 32 w 3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4">
                <a:moveTo>
                  <a:pt x="0" y="8"/>
                </a:moveTo>
                <a:lnTo>
                  <a:pt x="24" y="0"/>
                </a:lnTo>
                <a:lnTo>
                  <a:pt x="32" y="0"/>
                </a:lnTo>
                <a:lnTo>
                  <a:pt x="32" y="8"/>
                </a:lnTo>
                <a:lnTo>
                  <a:pt x="24" y="16"/>
                </a:lnTo>
                <a:lnTo>
                  <a:pt x="8" y="24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3" name="Freeform 299"/>
          <p:cNvSpPr>
            <a:spLocks/>
          </p:cNvSpPr>
          <p:nvPr/>
        </p:nvSpPr>
        <p:spPr bwMode="auto">
          <a:xfrm>
            <a:off x="4808538" y="4673600"/>
            <a:ext cx="249237" cy="223838"/>
          </a:xfrm>
          <a:custGeom>
            <a:avLst/>
            <a:gdLst>
              <a:gd name="T0" fmla="*/ 8 w 224"/>
              <a:gd name="T1" fmla="*/ 92 h 200"/>
              <a:gd name="T2" fmla="*/ 12 w 224"/>
              <a:gd name="T3" fmla="*/ 95 h 200"/>
              <a:gd name="T4" fmla="*/ 24 w 224"/>
              <a:gd name="T5" fmla="*/ 95 h 200"/>
              <a:gd name="T6" fmla="*/ 32 w 224"/>
              <a:gd name="T7" fmla="*/ 95 h 200"/>
              <a:gd name="T8" fmla="*/ 35 w 224"/>
              <a:gd name="T9" fmla="*/ 99 h 200"/>
              <a:gd name="T10" fmla="*/ 43 w 224"/>
              <a:gd name="T11" fmla="*/ 99 h 200"/>
              <a:gd name="T12" fmla="*/ 51 w 224"/>
              <a:gd name="T13" fmla="*/ 92 h 200"/>
              <a:gd name="T14" fmla="*/ 55 w 224"/>
              <a:gd name="T15" fmla="*/ 92 h 200"/>
              <a:gd name="T16" fmla="*/ 63 w 224"/>
              <a:gd name="T17" fmla="*/ 87 h 200"/>
              <a:gd name="T18" fmla="*/ 63 w 224"/>
              <a:gd name="T19" fmla="*/ 80 h 200"/>
              <a:gd name="T20" fmla="*/ 67 w 224"/>
              <a:gd name="T21" fmla="*/ 80 h 200"/>
              <a:gd name="T22" fmla="*/ 75 w 224"/>
              <a:gd name="T23" fmla="*/ 75 h 200"/>
              <a:gd name="T24" fmla="*/ 79 w 224"/>
              <a:gd name="T25" fmla="*/ 68 h 200"/>
              <a:gd name="T26" fmla="*/ 83 w 224"/>
              <a:gd name="T27" fmla="*/ 68 h 200"/>
              <a:gd name="T28" fmla="*/ 90 w 224"/>
              <a:gd name="T29" fmla="*/ 63 h 200"/>
              <a:gd name="T30" fmla="*/ 95 w 224"/>
              <a:gd name="T31" fmla="*/ 63 h 200"/>
              <a:gd name="T32" fmla="*/ 106 w 224"/>
              <a:gd name="T33" fmla="*/ 60 h 200"/>
              <a:gd name="T34" fmla="*/ 106 w 224"/>
              <a:gd name="T35" fmla="*/ 39 h 200"/>
              <a:gd name="T36" fmla="*/ 110 w 224"/>
              <a:gd name="T37" fmla="*/ 39 h 200"/>
              <a:gd name="T38" fmla="*/ 110 w 224"/>
              <a:gd name="T39" fmla="*/ 20 h 200"/>
              <a:gd name="T40" fmla="*/ 102 w 224"/>
              <a:gd name="T41" fmla="*/ 12 h 200"/>
              <a:gd name="T42" fmla="*/ 90 w 224"/>
              <a:gd name="T43" fmla="*/ 8 h 200"/>
              <a:gd name="T44" fmla="*/ 83 w 224"/>
              <a:gd name="T45" fmla="*/ 0 h 200"/>
              <a:gd name="T46" fmla="*/ 75 w 224"/>
              <a:gd name="T47" fmla="*/ 4 h 200"/>
              <a:gd name="T48" fmla="*/ 67 w 224"/>
              <a:gd name="T49" fmla="*/ 4 h 200"/>
              <a:gd name="T50" fmla="*/ 63 w 224"/>
              <a:gd name="T51" fmla="*/ 8 h 200"/>
              <a:gd name="T52" fmla="*/ 59 w 224"/>
              <a:gd name="T53" fmla="*/ 32 h 200"/>
              <a:gd name="T54" fmla="*/ 63 w 224"/>
              <a:gd name="T55" fmla="*/ 39 h 200"/>
              <a:gd name="T56" fmla="*/ 67 w 224"/>
              <a:gd name="T57" fmla="*/ 39 h 200"/>
              <a:gd name="T58" fmla="*/ 71 w 224"/>
              <a:gd name="T59" fmla="*/ 36 h 200"/>
              <a:gd name="T60" fmla="*/ 75 w 224"/>
              <a:gd name="T61" fmla="*/ 39 h 200"/>
              <a:gd name="T62" fmla="*/ 75 w 224"/>
              <a:gd name="T63" fmla="*/ 51 h 200"/>
              <a:gd name="T64" fmla="*/ 71 w 224"/>
              <a:gd name="T65" fmla="*/ 56 h 200"/>
              <a:gd name="T66" fmla="*/ 47 w 224"/>
              <a:gd name="T67" fmla="*/ 32 h 200"/>
              <a:gd name="T68" fmla="*/ 43 w 224"/>
              <a:gd name="T69" fmla="*/ 32 h 200"/>
              <a:gd name="T70" fmla="*/ 39 w 224"/>
              <a:gd name="T71" fmla="*/ 36 h 200"/>
              <a:gd name="T72" fmla="*/ 35 w 224"/>
              <a:gd name="T73" fmla="*/ 36 h 200"/>
              <a:gd name="T74" fmla="*/ 32 w 224"/>
              <a:gd name="T75" fmla="*/ 32 h 200"/>
              <a:gd name="T76" fmla="*/ 27 w 224"/>
              <a:gd name="T77" fmla="*/ 27 h 200"/>
              <a:gd name="T78" fmla="*/ 27 w 224"/>
              <a:gd name="T79" fmla="*/ 32 h 200"/>
              <a:gd name="T80" fmla="*/ 24 w 224"/>
              <a:gd name="T81" fmla="*/ 32 h 200"/>
              <a:gd name="T82" fmla="*/ 20 w 224"/>
              <a:gd name="T83" fmla="*/ 32 h 200"/>
              <a:gd name="T84" fmla="*/ 15 w 224"/>
              <a:gd name="T85" fmla="*/ 48 h 200"/>
              <a:gd name="T86" fmla="*/ 0 w 224"/>
              <a:gd name="T87" fmla="*/ 48 h 200"/>
              <a:gd name="T88" fmla="*/ 0 w 224"/>
              <a:gd name="T89" fmla="*/ 87 h 200"/>
              <a:gd name="T90" fmla="*/ 8 w 224"/>
              <a:gd name="T91" fmla="*/ 92 h 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4"/>
              <a:gd name="T139" fmla="*/ 0 h 200"/>
              <a:gd name="T140" fmla="*/ 224 w 224"/>
              <a:gd name="T141" fmla="*/ 200 h 2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4" h="200">
                <a:moveTo>
                  <a:pt x="16" y="184"/>
                </a:moveTo>
                <a:lnTo>
                  <a:pt x="24" y="192"/>
                </a:lnTo>
                <a:lnTo>
                  <a:pt x="48" y="192"/>
                </a:lnTo>
                <a:lnTo>
                  <a:pt x="64" y="192"/>
                </a:lnTo>
                <a:lnTo>
                  <a:pt x="72" y="200"/>
                </a:lnTo>
                <a:lnTo>
                  <a:pt x="88" y="200"/>
                </a:lnTo>
                <a:lnTo>
                  <a:pt x="104" y="184"/>
                </a:lnTo>
                <a:lnTo>
                  <a:pt x="112" y="184"/>
                </a:lnTo>
                <a:lnTo>
                  <a:pt x="128" y="176"/>
                </a:lnTo>
                <a:lnTo>
                  <a:pt x="128" y="160"/>
                </a:lnTo>
                <a:lnTo>
                  <a:pt x="136" y="160"/>
                </a:lnTo>
                <a:lnTo>
                  <a:pt x="152" y="152"/>
                </a:lnTo>
                <a:lnTo>
                  <a:pt x="160" y="136"/>
                </a:lnTo>
                <a:lnTo>
                  <a:pt x="168" y="136"/>
                </a:lnTo>
                <a:lnTo>
                  <a:pt x="184" y="128"/>
                </a:lnTo>
                <a:lnTo>
                  <a:pt x="192" y="128"/>
                </a:lnTo>
                <a:lnTo>
                  <a:pt x="216" y="120"/>
                </a:lnTo>
                <a:lnTo>
                  <a:pt x="216" y="80"/>
                </a:lnTo>
                <a:lnTo>
                  <a:pt x="224" y="80"/>
                </a:lnTo>
                <a:lnTo>
                  <a:pt x="224" y="40"/>
                </a:lnTo>
                <a:lnTo>
                  <a:pt x="208" y="24"/>
                </a:lnTo>
                <a:lnTo>
                  <a:pt x="184" y="16"/>
                </a:lnTo>
                <a:lnTo>
                  <a:pt x="168" y="0"/>
                </a:lnTo>
                <a:lnTo>
                  <a:pt x="152" y="8"/>
                </a:lnTo>
                <a:lnTo>
                  <a:pt x="136" y="8"/>
                </a:lnTo>
                <a:lnTo>
                  <a:pt x="128" y="16"/>
                </a:lnTo>
                <a:lnTo>
                  <a:pt x="120" y="64"/>
                </a:lnTo>
                <a:lnTo>
                  <a:pt x="128" y="80"/>
                </a:lnTo>
                <a:lnTo>
                  <a:pt x="136" y="80"/>
                </a:lnTo>
                <a:lnTo>
                  <a:pt x="144" y="72"/>
                </a:lnTo>
                <a:lnTo>
                  <a:pt x="152" y="80"/>
                </a:lnTo>
                <a:lnTo>
                  <a:pt x="152" y="104"/>
                </a:lnTo>
                <a:lnTo>
                  <a:pt x="144" y="112"/>
                </a:lnTo>
                <a:lnTo>
                  <a:pt x="96" y="64"/>
                </a:lnTo>
                <a:lnTo>
                  <a:pt x="88" y="64"/>
                </a:lnTo>
                <a:lnTo>
                  <a:pt x="80" y="72"/>
                </a:lnTo>
                <a:lnTo>
                  <a:pt x="72" y="72"/>
                </a:lnTo>
                <a:lnTo>
                  <a:pt x="64" y="64"/>
                </a:lnTo>
                <a:lnTo>
                  <a:pt x="56" y="56"/>
                </a:lnTo>
                <a:lnTo>
                  <a:pt x="56" y="64"/>
                </a:lnTo>
                <a:lnTo>
                  <a:pt x="48" y="64"/>
                </a:lnTo>
                <a:lnTo>
                  <a:pt x="40" y="64"/>
                </a:lnTo>
                <a:lnTo>
                  <a:pt x="32" y="96"/>
                </a:lnTo>
                <a:lnTo>
                  <a:pt x="0" y="96"/>
                </a:lnTo>
                <a:lnTo>
                  <a:pt x="0" y="176"/>
                </a:lnTo>
                <a:lnTo>
                  <a:pt x="16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4" name="Freeform 300"/>
          <p:cNvSpPr>
            <a:spLocks/>
          </p:cNvSpPr>
          <p:nvPr/>
        </p:nvSpPr>
        <p:spPr bwMode="auto">
          <a:xfrm>
            <a:off x="4959350" y="4503738"/>
            <a:ext cx="44450" cy="36512"/>
          </a:xfrm>
          <a:custGeom>
            <a:avLst/>
            <a:gdLst>
              <a:gd name="T0" fmla="*/ 0 w 40"/>
              <a:gd name="T1" fmla="*/ 4 h 32"/>
              <a:gd name="T2" fmla="*/ 8 w 40"/>
              <a:gd name="T3" fmla="*/ 4 h 32"/>
              <a:gd name="T4" fmla="*/ 12 w 40"/>
              <a:gd name="T5" fmla="*/ 0 h 32"/>
              <a:gd name="T6" fmla="*/ 15 w 40"/>
              <a:gd name="T7" fmla="*/ 0 h 32"/>
              <a:gd name="T8" fmla="*/ 20 w 40"/>
              <a:gd name="T9" fmla="*/ 4 h 32"/>
              <a:gd name="T10" fmla="*/ 15 w 40"/>
              <a:gd name="T11" fmla="*/ 9 h 32"/>
              <a:gd name="T12" fmla="*/ 12 w 40"/>
              <a:gd name="T13" fmla="*/ 12 h 32"/>
              <a:gd name="T14" fmla="*/ 12 w 40"/>
              <a:gd name="T15" fmla="*/ 17 h 32"/>
              <a:gd name="T16" fmla="*/ 8 w 40"/>
              <a:gd name="T17" fmla="*/ 17 h 32"/>
              <a:gd name="T18" fmla="*/ 4 w 40"/>
              <a:gd name="T19" fmla="*/ 17 h 32"/>
              <a:gd name="T20" fmla="*/ 0 w 40"/>
              <a:gd name="T21" fmla="*/ 17 h 32"/>
              <a:gd name="T22" fmla="*/ 0 w 40"/>
              <a:gd name="T23" fmla="*/ 4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32"/>
              <a:gd name="T38" fmla="*/ 40 w 40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32">
                <a:moveTo>
                  <a:pt x="0" y="8"/>
                </a:moveTo>
                <a:lnTo>
                  <a:pt x="16" y="8"/>
                </a:lnTo>
                <a:lnTo>
                  <a:pt x="24" y="0"/>
                </a:lnTo>
                <a:lnTo>
                  <a:pt x="32" y="0"/>
                </a:lnTo>
                <a:lnTo>
                  <a:pt x="40" y="8"/>
                </a:lnTo>
                <a:lnTo>
                  <a:pt x="32" y="16"/>
                </a:lnTo>
                <a:lnTo>
                  <a:pt x="24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32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5" name="Freeform 301"/>
          <p:cNvSpPr>
            <a:spLocks/>
          </p:cNvSpPr>
          <p:nvPr/>
        </p:nvSpPr>
        <p:spPr bwMode="auto">
          <a:xfrm>
            <a:off x="5040313" y="4700588"/>
            <a:ext cx="61912" cy="177800"/>
          </a:xfrm>
          <a:custGeom>
            <a:avLst/>
            <a:gdLst>
              <a:gd name="T0" fmla="*/ 0 w 56"/>
              <a:gd name="T1" fmla="*/ 0 h 160"/>
              <a:gd name="T2" fmla="*/ 8 w 56"/>
              <a:gd name="T3" fmla="*/ 8 h 160"/>
              <a:gd name="T4" fmla="*/ 8 w 56"/>
              <a:gd name="T5" fmla="*/ 27 h 160"/>
              <a:gd name="T6" fmla="*/ 4 w 56"/>
              <a:gd name="T7" fmla="*/ 27 h 160"/>
              <a:gd name="T8" fmla="*/ 4 w 56"/>
              <a:gd name="T9" fmla="*/ 47 h 160"/>
              <a:gd name="T10" fmla="*/ 8 w 56"/>
              <a:gd name="T11" fmla="*/ 47 h 160"/>
              <a:gd name="T12" fmla="*/ 12 w 56"/>
              <a:gd name="T13" fmla="*/ 51 h 160"/>
              <a:gd name="T14" fmla="*/ 15 w 56"/>
              <a:gd name="T15" fmla="*/ 51 h 160"/>
              <a:gd name="T16" fmla="*/ 15 w 56"/>
              <a:gd name="T17" fmla="*/ 59 h 160"/>
              <a:gd name="T18" fmla="*/ 15 w 56"/>
              <a:gd name="T19" fmla="*/ 67 h 160"/>
              <a:gd name="T20" fmla="*/ 15 w 56"/>
              <a:gd name="T21" fmla="*/ 74 h 160"/>
              <a:gd name="T22" fmla="*/ 23 w 56"/>
              <a:gd name="T23" fmla="*/ 78 h 160"/>
              <a:gd name="T24" fmla="*/ 27 w 56"/>
              <a:gd name="T25" fmla="*/ 78 h 160"/>
              <a:gd name="T26" fmla="*/ 23 w 56"/>
              <a:gd name="T27" fmla="*/ 71 h 160"/>
              <a:gd name="T28" fmla="*/ 27 w 56"/>
              <a:gd name="T29" fmla="*/ 63 h 160"/>
              <a:gd name="T30" fmla="*/ 27 w 56"/>
              <a:gd name="T31" fmla="*/ 51 h 160"/>
              <a:gd name="T32" fmla="*/ 23 w 56"/>
              <a:gd name="T33" fmla="*/ 43 h 160"/>
              <a:gd name="T34" fmla="*/ 20 w 56"/>
              <a:gd name="T35" fmla="*/ 35 h 160"/>
              <a:gd name="T36" fmla="*/ 20 w 56"/>
              <a:gd name="T37" fmla="*/ 24 h 160"/>
              <a:gd name="T38" fmla="*/ 20 w 56"/>
              <a:gd name="T39" fmla="*/ 8 h 160"/>
              <a:gd name="T40" fmla="*/ 15 w 56"/>
              <a:gd name="T41" fmla="*/ 0 h 160"/>
              <a:gd name="T42" fmla="*/ 8 w 56"/>
              <a:gd name="T43" fmla="*/ 0 h 160"/>
              <a:gd name="T44" fmla="*/ 0 w 56"/>
              <a:gd name="T45" fmla="*/ 0 h 1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60"/>
              <a:gd name="T71" fmla="*/ 56 w 56"/>
              <a:gd name="T72" fmla="*/ 160 h 16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60">
                <a:moveTo>
                  <a:pt x="0" y="0"/>
                </a:moveTo>
                <a:lnTo>
                  <a:pt x="16" y="16"/>
                </a:lnTo>
                <a:lnTo>
                  <a:pt x="16" y="56"/>
                </a:lnTo>
                <a:lnTo>
                  <a:pt x="8" y="56"/>
                </a:lnTo>
                <a:lnTo>
                  <a:pt x="8" y="96"/>
                </a:lnTo>
                <a:lnTo>
                  <a:pt x="16" y="96"/>
                </a:lnTo>
                <a:lnTo>
                  <a:pt x="24" y="104"/>
                </a:lnTo>
                <a:lnTo>
                  <a:pt x="32" y="104"/>
                </a:lnTo>
                <a:lnTo>
                  <a:pt x="32" y="120"/>
                </a:lnTo>
                <a:lnTo>
                  <a:pt x="32" y="136"/>
                </a:lnTo>
                <a:lnTo>
                  <a:pt x="32" y="152"/>
                </a:lnTo>
                <a:lnTo>
                  <a:pt x="48" y="160"/>
                </a:lnTo>
                <a:lnTo>
                  <a:pt x="56" y="160"/>
                </a:lnTo>
                <a:lnTo>
                  <a:pt x="48" y="144"/>
                </a:lnTo>
                <a:lnTo>
                  <a:pt x="56" y="128"/>
                </a:lnTo>
                <a:lnTo>
                  <a:pt x="56" y="104"/>
                </a:lnTo>
                <a:lnTo>
                  <a:pt x="48" y="88"/>
                </a:lnTo>
                <a:lnTo>
                  <a:pt x="40" y="72"/>
                </a:lnTo>
                <a:lnTo>
                  <a:pt x="40" y="48"/>
                </a:lnTo>
                <a:lnTo>
                  <a:pt x="40" y="16"/>
                </a:lnTo>
                <a:lnTo>
                  <a:pt x="32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6" name="Freeform 302"/>
          <p:cNvSpPr>
            <a:spLocks/>
          </p:cNvSpPr>
          <p:nvPr/>
        </p:nvSpPr>
        <p:spPr bwMode="auto">
          <a:xfrm>
            <a:off x="4986338" y="5084763"/>
            <a:ext cx="36512" cy="53975"/>
          </a:xfrm>
          <a:custGeom>
            <a:avLst/>
            <a:gdLst>
              <a:gd name="T0" fmla="*/ 17 w 32"/>
              <a:gd name="T1" fmla="*/ 12 h 48"/>
              <a:gd name="T2" fmla="*/ 12 w 32"/>
              <a:gd name="T3" fmla="*/ 24 h 48"/>
              <a:gd name="T4" fmla="*/ 4 w 32"/>
              <a:gd name="T5" fmla="*/ 24 h 48"/>
              <a:gd name="T6" fmla="*/ 0 w 32"/>
              <a:gd name="T7" fmla="*/ 16 h 48"/>
              <a:gd name="T8" fmla="*/ 4 w 32"/>
              <a:gd name="T9" fmla="*/ 0 h 48"/>
              <a:gd name="T10" fmla="*/ 9 w 32"/>
              <a:gd name="T11" fmla="*/ 0 h 48"/>
              <a:gd name="T12" fmla="*/ 12 w 32"/>
              <a:gd name="T13" fmla="*/ 0 h 48"/>
              <a:gd name="T14" fmla="*/ 17 w 32"/>
              <a:gd name="T15" fmla="*/ 12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8"/>
              <a:gd name="T26" fmla="*/ 32 w 32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8">
                <a:moveTo>
                  <a:pt x="32" y="24"/>
                </a:moveTo>
                <a:lnTo>
                  <a:pt x="24" y="48"/>
                </a:lnTo>
                <a:lnTo>
                  <a:pt x="8" y="48"/>
                </a:lnTo>
                <a:lnTo>
                  <a:pt x="0" y="32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" name="Freeform 303"/>
          <p:cNvSpPr>
            <a:spLocks/>
          </p:cNvSpPr>
          <p:nvPr/>
        </p:nvSpPr>
        <p:spPr bwMode="auto">
          <a:xfrm>
            <a:off x="4906963" y="5165725"/>
            <a:ext cx="61912" cy="52388"/>
          </a:xfrm>
          <a:custGeom>
            <a:avLst/>
            <a:gdLst>
              <a:gd name="T0" fmla="*/ 27 w 56"/>
              <a:gd name="T1" fmla="*/ 0 h 48"/>
              <a:gd name="T2" fmla="*/ 27 w 56"/>
              <a:gd name="T3" fmla="*/ 8 h 48"/>
              <a:gd name="T4" fmla="*/ 20 w 56"/>
              <a:gd name="T5" fmla="*/ 15 h 48"/>
              <a:gd name="T6" fmla="*/ 20 w 56"/>
              <a:gd name="T7" fmla="*/ 19 h 48"/>
              <a:gd name="T8" fmla="*/ 8 w 56"/>
              <a:gd name="T9" fmla="*/ 23 h 48"/>
              <a:gd name="T10" fmla="*/ 0 w 56"/>
              <a:gd name="T11" fmla="*/ 15 h 48"/>
              <a:gd name="T12" fmla="*/ 0 w 56"/>
              <a:gd name="T13" fmla="*/ 12 h 48"/>
              <a:gd name="T14" fmla="*/ 12 w 56"/>
              <a:gd name="T15" fmla="*/ 0 h 48"/>
              <a:gd name="T16" fmla="*/ 27 w 56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48"/>
              <a:gd name="T29" fmla="*/ 56 w 56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48">
                <a:moveTo>
                  <a:pt x="56" y="0"/>
                </a:moveTo>
                <a:lnTo>
                  <a:pt x="56" y="16"/>
                </a:lnTo>
                <a:lnTo>
                  <a:pt x="40" y="32"/>
                </a:lnTo>
                <a:lnTo>
                  <a:pt x="40" y="40"/>
                </a:lnTo>
                <a:lnTo>
                  <a:pt x="16" y="48"/>
                </a:lnTo>
                <a:lnTo>
                  <a:pt x="0" y="32"/>
                </a:lnTo>
                <a:lnTo>
                  <a:pt x="0" y="24"/>
                </a:lnTo>
                <a:lnTo>
                  <a:pt x="24" y="0"/>
                </a:lnTo>
                <a:lnTo>
                  <a:pt x="5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8" name="Freeform 304"/>
          <p:cNvSpPr>
            <a:spLocks/>
          </p:cNvSpPr>
          <p:nvPr/>
        </p:nvSpPr>
        <p:spPr bwMode="auto">
          <a:xfrm>
            <a:off x="4978400" y="4718050"/>
            <a:ext cx="239713" cy="401638"/>
          </a:xfrm>
          <a:custGeom>
            <a:avLst/>
            <a:gdLst>
              <a:gd name="T0" fmla="*/ 27 w 216"/>
              <a:gd name="T1" fmla="*/ 178 h 360"/>
              <a:gd name="T2" fmla="*/ 27 w 216"/>
              <a:gd name="T3" fmla="*/ 170 h 360"/>
              <a:gd name="T4" fmla="*/ 27 w 216"/>
              <a:gd name="T5" fmla="*/ 166 h 360"/>
              <a:gd name="T6" fmla="*/ 31 w 216"/>
              <a:gd name="T7" fmla="*/ 162 h 360"/>
              <a:gd name="T8" fmla="*/ 51 w 216"/>
              <a:gd name="T9" fmla="*/ 154 h 360"/>
              <a:gd name="T10" fmla="*/ 55 w 216"/>
              <a:gd name="T11" fmla="*/ 142 h 360"/>
              <a:gd name="T12" fmla="*/ 51 w 216"/>
              <a:gd name="T13" fmla="*/ 122 h 360"/>
              <a:gd name="T14" fmla="*/ 47 w 216"/>
              <a:gd name="T15" fmla="*/ 103 h 360"/>
              <a:gd name="T16" fmla="*/ 47 w 216"/>
              <a:gd name="T17" fmla="*/ 99 h 360"/>
              <a:gd name="T18" fmla="*/ 55 w 216"/>
              <a:gd name="T19" fmla="*/ 91 h 360"/>
              <a:gd name="T20" fmla="*/ 62 w 216"/>
              <a:gd name="T21" fmla="*/ 87 h 360"/>
              <a:gd name="T22" fmla="*/ 66 w 216"/>
              <a:gd name="T23" fmla="*/ 83 h 360"/>
              <a:gd name="T24" fmla="*/ 74 w 216"/>
              <a:gd name="T25" fmla="*/ 75 h 360"/>
              <a:gd name="T26" fmla="*/ 94 w 216"/>
              <a:gd name="T27" fmla="*/ 67 h 360"/>
              <a:gd name="T28" fmla="*/ 106 w 216"/>
              <a:gd name="T29" fmla="*/ 51 h 360"/>
              <a:gd name="T30" fmla="*/ 106 w 216"/>
              <a:gd name="T31" fmla="*/ 27 h 360"/>
              <a:gd name="T32" fmla="*/ 106 w 216"/>
              <a:gd name="T33" fmla="*/ 20 h 360"/>
              <a:gd name="T34" fmla="*/ 106 w 216"/>
              <a:gd name="T35" fmla="*/ 0 h 360"/>
              <a:gd name="T36" fmla="*/ 98 w 216"/>
              <a:gd name="T37" fmla="*/ 4 h 360"/>
              <a:gd name="T38" fmla="*/ 94 w 216"/>
              <a:gd name="T39" fmla="*/ 8 h 360"/>
              <a:gd name="T40" fmla="*/ 90 w 216"/>
              <a:gd name="T41" fmla="*/ 8 h 360"/>
              <a:gd name="T42" fmla="*/ 82 w 216"/>
              <a:gd name="T43" fmla="*/ 15 h 360"/>
              <a:gd name="T44" fmla="*/ 74 w 216"/>
              <a:gd name="T45" fmla="*/ 15 h 360"/>
              <a:gd name="T46" fmla="*/ 71 w 216"/>
              <a:gd name="T47" fmla="*/ 15 h 360"/>
              <a:gd name="T48" fmla="*/ 62 w 216"/>
              <a:gd name="T49" fmla="*/ 15 h 360"/>
              <a:gd name="T50" fmla="*/ 47 w 216"/>
              <a:gd name="T51" fmla="*/ 15 h 360"/>
              <a:gd name="T52" fmla="*/ 47 w 216"/>
              <a:gd name="T53" fmla="*/ 27 h 360"/>
              <a:gd name="T54" fmla="*/ 51 w 216"/>
              <a:gd name="T55" fmla="*/ 36 h 360"/>
              <a:gd name="T56" fmla="*/ 55 w 216"/>
              <a:gd name="T57" fmla="*/ 44 h 360"/>
              <a:gd name="T58" fmla="*/ 55 w 216"/>
              <a:gd name="T59" fmla="*/ 56 h 360"/>
              <a:gd name="T60" fmla="*/ 51 w 216"/>
              <a:gd name="T61" fmla="*/ 63 h 360"/>
              <a:gd name="T62" fmla="*/ 55 w 216"/>
              <a:gd name="T63" fmla="*/ 71 h 360"/>
              <a:gd name="T64" fmla="*/ 51 w 216"/>
              <a:gd name="T65" fmla="*/ 71 h 360"/>
              <a:gd name="T66" fmla="*/ 43 w 216"/>
              <a:gd name="T67" fmla="*/ 67 h 360"/>
              <a:gd name="T68" fmla="*/ 43 w 216"/>
              <a:gd name="T69" fmla="*/ 59 h 360"/>
              <a:gd name="T70" fmla="*/ 43 w 216"/>
              <a:gd name="T71" fmla="*/ 51 h 360"/>
              <a:gd name="T72" fmla="*/ 43 w 216"/>
              <a:gd name="T73" fmla="*/ 44 h 360"/>
              <a:gd name="T74" fmla="*/ 39 w 216"/>
              <a:gd name="T75" fmla="*/ 44 h 360"/>
              <a:gd name="T76" fmla="*/ 35 w 216"/>
              <a:gd name="T77" fmla="*/ 39 h 360"/>
              <a:gd name="T78" fmla="*/ 31 w 216"/>
              <a:gd name="T79" fmla="*/ 39 h 360"/>
              <a:gd name="T80" fmla="*/ 20 w 216"/>
              <a:gd name="T81" fmla="*/ 44 h 360"/>
              <a:gd name="T82" fmla="*/ 15 w 216"/>
              <a:gd name="T83" fmla="*/ 44 h 360"/>
              <a:gd name="T84" fmla="*/ 8 w 216"/>
              <a:gd name="T85" fmla="*/ 47 h 360"/>
              <a:gd name="T86" fmla="*/ 4 w 216"/>
              <a:gd name="T87" fmla="*/ 47 h 360"/>
              <a:gd name="T88" fmla="*/ 0 w 216"/>
              <a:gd name="T89" fmla="*/ 56 h 360"/>
              <a:gd name="T90" fmla="*/ 24 w 216"/>
              <a:gd name="T91" fmla="*/ 63 h 360"/>
              <a:gd name="T92" fmla="*/ 27 w 216"/>
              <a:gd name="T93" fmla="*/ 71 h 360"/>
              <a:gd name="T94" fmla="*/ 31 w 216"/>
              <a:gd name="T95" fmla="*/ 83 h 360"/>
              <a:gd name="T96" fmla="*/ 27 w 216"/>
              <a:gd name="T97" fmla="*/ 87 h 360"/>
              <a:gd name="T98" fmla="*/ 27 w 216"/>
              <a:gd name="T99" fmla="*/ 95 h 360"/>
              <a:gd name="T100" fmla="*/ 31 w 216"/>
              <a:gd name="T101" fmla="*/ 99 h 360"/>
              <a:gd name="T102" fmla="*/ 31 w 216"/>
              <a:gd name="T103" fmla="*/ 103 h 360"/>
              <a:gd name="T104" fmla="*/ 20 w 216"/>
              <a:gd name="T105" fmla="*/ 110 h 360"/>
              <a:gd name="T106" fmla="*/ 20 w 216"/>
              <a:gd name="T107" fmla="*/ 122 h 360"/>
              <a:gd name="T108" fmla="*/ 15 w 216"/>
              <a:gd name="T109" fmla="*/ 126 h 360"/>
              <a:gd name="T110" fmla="*/ 20 w 216"/>
              <a:gd name="T111" fmla="*/ 150 h 360"/>
              <a:gd name="T112" fmla="*/ 15 w 216"/>
              <a:gd name="T113" fmla="*/ 162 h 360"/>
              <a:gd name="T114" fmla="*/ 20 w 216"/>
              <a:gd name="T115" fmla="*/ 174 h 360"/>
              <a:gd name="T116" fmla="*/ 27 w 216"/>
              <a:gd name="T117" fmla="*/ 178 h 3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6"/>
              <a:gd name="T178" fmla="*/ 0 h 360"/>
              <a:gd name="T179" fmla="*/ 216 w 216"/>
              <a:gd name="T180" fmla="*/ 360 h 3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6" h="360">
                <a:moveTo>
                  <a:pt x="56" y="360"/>
                </a:moveTo>
                <a:lnTo>
                  <a:pt x="56" y="344"/>
                </a:lnTo>
                <a:lnTo>
                  <a:pt x="56" y="336"/>
                </a:lnTo>
                <a:lnTo>
                  <a:pt x="64" y="328"/>
                </a:lnTo>
                <a:lnTo>
                  <a:pt x="104" y="312"/>
                </a:lnTo>
                <a:lnTo>
                  <a:pt x="112" y="288"/>
                </a:lnTo>
                <a:lnTo>
                  <a:pt x="104" y="248"/>
                </a:lnTo>
                <a:lnTo>
                  <a:pt x="96" y="208"/>
                </a:lnTo>
                <a:lnTo>
                  <a:pt x="96" y="200"/>
                </a:lnTo>
                <a:lnTo>
                  <a:pt x="112" y="184"/>
                </a:lnTo>
                <a:lnTo>
                  <a:pt x="128" y="176"/>
                </a:lnTo>
                <a:lnTo>
                  <a:pt x="136" y="168"/>
                </a:lnTo>
                <a:lnTo>
                  <a:pt x="152" y="152"/>
                </a:lnTo>
                <a:lnTo>
                  <a:pt x="192" y="136"/>
                </a:lnTo>
                <a:lnTo>
                  <a:pt x="216" y="104"/>
                </a:lnTo>
                <a:lnTo>
                  <a:pt x="216" y="56"/>
                </a:lnTo>
                <a:lnTo>
                  <a:pt x="216" y="40"/>
                </a:lnTo>
                <a:lnTo>
                  <a:pt x="216" y="0"/>
                </a:lnTo>
                <a:lnTo>
                  <a:pt x="200" y="8"/>
                </a:lnTo>
                <a:lnTo>
                  <a:pt x="192" y="16"/>
                </a:lnTo>
                <a:lnTo>
                  <a:pt x="184" y="16"/>
                </a:lnTo>
                <a:lnTo>
                  <a:pt x="168" y="32"/>
                </a:lnTo>
                <a:lnTo>
                  <a:pt x="152" y="32"/>
                </a:lnTo>
                <a:lnTo>
                  <a:pt x="144" y="32"/>
                </a:lnTo>
                <a:lnTo>
                  <a:pt x="128" y="32"/>
                </a:lnTo>
                <a:lnTo>
                  <a:pt x="96" y="32"/>
                </a:lnTo>
                <a:lnTo>
                  <a:pt x="96" y="56"/>
                </a:lnTo>
                <a:lnTo>
                  <a:pt x="104" y="72"/>
                </a:lnTo>
                <a:lnTo>
                  <a:pt x="112" y="88"/>
                </a:lnTo>
                <a:lnTo>
                  <a:pt x="112" y="112"/>
                </a:lnTo>
                <a:lnTo>
                  <a:pt x="104" y="128"/>
                </a:lnTo>
                <a:lnTo>
                  <a:pt x="112" y="144"/>
                </a:lnTo>
                <a:lnTo>
                  <a:pt x="104" y="144"/>
                </a:lnTo>
                <a:lnTo>
                  <a:pt x="88" y="136"/>
                </a:lnTo>
                <a:lnTo>
                  <a:pt x="88" y="120"/>
                </a:lnTo>
                <a:lnTo>
                  <a:pt x="88" y="104"/>
                </a:lnTo>
                <a:lnTo>
                  <a:pt x="88" y="88"/>
                </a:lnTo>
                <a:lnTo>
                  <a:pt x="80" y="88"/>
                </a:lnTo>
                <a:lnTo>
                  <a:pt x="72" y="80"/>
                </a:lnTo>
                <a:lnTo>
                  <a:pt x="64" y="80"/>
                </a:lnTo>
                <a:lnTo>
                  <a:pt x="40" y="88"/>
                </a:lnTo>
                <a:lnTo>
                  <a:pt x="32" y="88"/>
                </a:lnTo>
                <a:lnTo>
                  <a:pt x="16" y="96"/>
                </a:lnTo>
                <a:lnTo>
                  <a:pt x="8" y="96"/>
                </a:lnTo>
                <a:lnTo>
                  <a:pt x="0" y="112"/>
                </a:lnTo>
                <a:lnTo>
                  <a:pt x="48" y="128"/>
                </a:lnTo>
                <a:lnTo>
                  <a:pt x="56" y="144"/>
                </a:lnTo>
                <a:lnTo>
                  <a:pt x="64" y="168"/>
                </a:lnTo>
                <a:lnTo>
                  <a:pt x="56" y="176"/>
                </a:lnTo>
                <a:lnTo>
                  <a:pt x="56" y="192"/>
                </a:lnTo>
                <a:lnTo>
                  <a:pt x="64" y="200"/>
                </a:lnTo>
                <a:lnTo>
                  <a:pt x="64" y="208"/>
                </a:lnTo>
                <a:lnTo>
                  <a:pt x="40" y="224"/>
                </a:lnTo>
                <a:lnTo>
                  <a:pt x="40" y="248"/>
                </a:lnTo>
                <a:lnTo>
                  <a:pt x="32" y="256"/>
                </a:lnTo>
                <a:lnTo>
                  <a:pt x="40" y="304"/>
                </a:lnTo>
                <a:lnTo>
                  <a:pt x="32" y="328"/>
                </a:lnTo>
                <a:lnTo>
                  <a:pt x="40" y="352"/>
                </a:lnTo>
                <a:lnTo>
                  <a:pt x="56" y="36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9" name="Freeform 305"/>
          <p:cNvSpPr>
            <a:spLocks/>
          </p:cNvSpPr>
          <p:nvPr/>
        </p:nvSpPr>
        <p:spPr bwMode="auto">
          <a:xfrm>
            <a:off x="5067300" y="4378325"/>
            <a:ext cx="177800" cy="206375"/>
          </a:xfrm>
          <a:custGeom>
            <a:avLst/>
            <a:gdLst>
              <a:gd name="T0" fmla="*/ 55 w 160"/>
              <a:gd name="T1" fmla="*/ 92 h 184"/>
              <a:gd name="T2" fmla="*/ 59 w 160"/>
              <a:gd name="T3" fmla="*/ 84 h 184"/>
              <a:gd name="T4" fmla="*/ 63 w 160"/>
              <a:gd name="T5" fmla="*/ 76 h 184"/>
              <a:gd name="T6" fmla="*/ 67 w 160"/>
              <a:gd name="T7" fmla="*/ 72 h 184"/>
              <a:gd name="T8" fmla="*/ 67 w 160"/>
              <a:gd name="T9" fmla="*/ 68 h 184"/>
              <a:gd name="T10" fmla="*/ 74 w 160"/>
              <a:gd name="T11" fmla="*/ 64 h 184"/>
              <a:gd name="T12" fmla="*/ 78 w 160"/>
              <a:gd name="T13" fmla="*/ 60 h 184"/>
              <a:gd name="T14" fmla="*/ 74 w 160"/>
              <a:gd name="T15" fmla="*/ 56 h 184"/>
              <a:gd name="T16" fmla="*/ 74 w 160"/>
              <a:gd name="T17" fmla="*/ 12 h 184"/>
              <a:gd name="T18" fmla="*/ 78 w 160"/>
              <a:gd name="T19" fmla="*/ 4 h 184"/>
              <a:gd name="T20" fmla="*/ 63 w 160"/>
              <a:gd name="T21" fmla="*/ 4 h 184"/>
              <a:gd name="T22" fmla="*/ 51 w 160"/>
              <a:gd name="T23" fmla="*/ 8 h 184"/>
              <a:gd name="T24" fmla="*/ 43 w 160"/>
              <a:gd name="T25" fmla="*/ 8 h 184"/>
              <a:gd name="T26" fmla="*/ 24 w 160"/>
              <a:gd name="T27" fmla="*/ 0 h 184"/>
              <a:gd name="T28" fmla="*/ 20 w 160"/>
              <a:gd name="T29" fmla="*/ 0 h 184"/>
              <a:gd name="T30" fmla="*/ 0 w 160"/>
              <a:gd name="T31" fmla="*/ 0 h 184"/>
              <a:gd name="T32" fmla="*/ 4 w 160"/>
              <a:gd name="T33" fmla="*/ 8 h 184"/>
              <a:gd name="T34" fmla="*/ 12 w 160"/>
              <a:gd name="T35" fmla="*/ 24 h 184"/>
              <a:gd name="T36" fmla="*/ 12 w 160"/>
              <a:gd name="T37" fmla="*/ 32 h 184"/>
              <a:gd name="T38" fmla="*/ 0 w 160"/>
              <a:gd name="T39" fmla="*/ 40 h 184"/>
              <a:gd name="T40" fmla="*/ 0 w 160"/>
              <a:gd name="T41" fmla="*/ 56 h 184"/>
              <a:gd name="T42" fmla="*/ 15 w 160"/>
              <a:gd name="T43" fmla="*/ 64 h 184"/>
              <a:gd name="T44" fmla="*/ 35 w 160"/>
              <a:gd name="T45" fmla="*/ 72 h 184"/>
              <a:gd name="T46" fmla="*/ 35 w 160"/>
              <a:gd name="T47" fmla="*/ 76 h 184"/>
              <a:gd name="T48" fmla="*/ 35 w 160"/>
              <a:gd name="T49" fmla="*/ 84 h 184"/>
              <a:gd name="T50" fmla="*/ 55 w 160"/>
              <a:gd name="T51" fmla="*/ 92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0"/>
              <a:gd name="T79" fmla="*/ 0 h 184"/>
              <a:gd name="T80" fmla="*/ 160 w 160"/>
              <a:gd name="T81" fmla="*/ 184 h 1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0" h="184">
                <a:moveTo>
                  <a:pt x="112" y="184"/>
                </a:moveTo>
                <a:lnTo>
                  <a:pt x="120" y="168"/>
                </a:lnTo>
                <a:lnTo>
                  <a:pt x="128" y="152"/>
                </a:lnTo>
                <a:lnTo>
                  <a:pt x="136" y="144"/>
                </a:lnTo>
                <a:lnTo>
                  <a:pt x="136" y="136"/>
                </a:lnTo>
                <a:lnTo>
                  <a:pt x="152" y="128"/>
                </a:lnTo>
                <a:lnTo>
                  <a:pt x="160" y="120"/>
                </a:lnTo>
                <a:lnTo>
                  <a:pt x="152" y="112"/>
                </a:lnTo>
                <a:lnTo>
                  <a:pt x="152" y="24"/>
                </a:lnTo>
                <a:lnTo>
                  <a:pt x="160" y="8"/>
                </a:lnTo>
                <a:lnTo>
                  <a:pt x="128" y="8"/>
                </a:lnTo>
                <a:lnTo>
                  <a:pt x="104" y="16"/>
                </a:lnTo>
                <a:lnTo>
                  <a:pt x="88" y="16"/>
                </a:lnTo>
                <a:lnTo>
                  <a:pt x="48" y="0"/>
                </a:lnTo>
                <a:lnTo>
                  <a:pt x="40" y="0"/>
                </a:lnTo>
                <a:lnTo>
                  <a:pt x="0" y="0"/>
                </a:lnTo>
                <a:lnTo>
                  <a:pt x="8" y="16"/>
                </a:lnTo>
                <a:lnTo>
                  <a:pt x="24" y="48"/>
                </a:lnTo>
                <a:lnTo>
                  <a:pt x="24" y="64"/>
                </a:lnTo>
                <a:lnTo>
                  <a:pt x="0" y="80"/>
                </a:lnTo>
                <a:lnTo>
                  <a:pt x="0" y="112"/>
                </a:lnTo>
                <a:lnTo>
                  <a:pt x="32" y="128"/>
                </a:lnTo>
                <a:lnTo>
                  <a:pt x="72" y="144"/>
                </a:lnTo>
                <a:lnTo>
                  <a:pt x="72" y="152"/>
                </a:lnTo>
                <a:lnTo>
                  <a:pt x="72" y="168"/>
                </a:lnTo>
                <a:lnTo>
                  <a:pt x="112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0" name="Freeform 306"/>
          <p:cNvSpPr>
            <a:spLocks/>
          </p:cNvSpPr>
          <p:nvPr/>
        </p:nvSpPr>
        <p:spPr bwMode="auto">
          <a:xfrm>
            <a:off x="5245100" y="4191000"/>
            <a:ext cx="36513" cy="44450"/>
          </a:xfrm>
          <a:custGeom>
            <a:avLst/>
            <a:gdLst>
              <a:gd name="T0" fmla="*/ 0 w 32"/>
              <a:gd name="T1" fmla="*/ 8 h 40"/>
              <a:gd name="T2" fmla="*/ 0 w 32"/>
              <a:gd name="T3" fmla="*/ 15 h 40"/>
              <a:gd name="T4" fmla="*/ 4 w 32"/>
              <a:gd name="T5" fmla="*/ 20 h 40"/>
              <a:gd name="T6" fmla="*/ 9 w 32"/>
              <a:gd name="T7" fmla="*/ 20 h 40"/>
              <a:gd name="T8" fmla="*/ 17 w 32"/>
              <a:gd name="T9" fmla="*/ 15 h 40"/>
              <a:gd name="T10" fmla="*/ 9 w 32"/>
              <a:gd name="T11" fmla="*/ 12 h 40"/>
              <a:gd name="T12" fmla="*/ 17 w 32"/>
              <a:gd name="T13" fmla="*/ 8 h 40"/>
              <a:gd name="T14" fmla="*/ 17 w 32"/>
              <a:gd name="T15" fmla="*/ 0 h 40"/>
              <a:gd name="T16" fmla="*/ 12 w 32"/>
              <a:gd name="T17" fmla="*/ 0 h 40"/>
              <a:gd name="T18" fmla="*/ 9 w 32"/>
              <a:gd name="T19" fmla="*/ 0 h 40"/>
              <a:gd name="T20" fmla="*/ 4 w 32"/>
              <a:gd name="T21" fmla="*/ 4 h 40"/>
              <a:gd name="T22" fmla="*/ 0 w 32"/>
              <a:gd name="T23" fmla="*/ 8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40"/>
              <a:gd name="T38" fmla="*/ 32 w 32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40">
                <a:moveTo>
                  <a:pt x="0" y="16"/>
                </a:moveTo>
                <a:lnTo>
                  <a:pt x="0" y="32"/>
                </a:lnTo>
                <a:lnTo>
                  <a:pt x="8" y="40"/>
                </a:lnTo>
                <a:lnTo>
                  <a:pt x="16" y="40"/>
                </a:lnTo>
                <a:lnTo>
                  <a:pt x="32" y="32"/>
                </a:lnTo>
                <a:lnTo>
                  <a:pt x="16" y="24"/>
                </a:lnTo>
                <a:lnTo>
                  <a:pt x="32" y="16"/>
                </a:ln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1" name="Freeform 307"/>
          <p:cNvSpPr>
            <a:spLocks/>
          </p:cNvSpPr>
          <p:nvPr/>
        </p:nvSpPr>
        <p:spPr bwMode="auto">
          <a:xfrm>
            <a:off x="4860925" y="3735388"/>
            <a:ext cx="241300" cy="241300"/>
          </a:xfrm>
          <a:custGeom>
            <a:avLst/>
            <a:gdLst>
              <a:gd name="T0" fmla="*/ 4 w 216"/>
              <a:gd name="T1" fmla="*/ 0 h 216"/>
              <a:gd name="T2" fmla="*/ 12 w 216"/>
              <a:gd name="T3" fmla="*/ 0 h 216"/>
              <a:gd name="T4" fmla="*/ 20 w 216"/>
              <a:gd name="T5" fmla="*/ 0 h 216"/>
              <a:gd name="T6" fmla="*/ 27 w 216"/>
              <a:gd name="T7" fmla="*/ 4 h 216"/>
              <a:gd name="T8" fmla="*/ 39 w 216"/>
              <a:gd name="T9" fmla="*/ 8 h 216"/>
              <a:gd name="T10" fmla="*/ 48 w 216"/>
              <a:gd name="T11" fmla="*/ 4 h 216"/>
              <a:gd name="T12" fmla="*/ 51 w 216"/>
              <a:gd name="T13" fmla="*/ 4 h 216"/>
              <a:gd name="T14" fmla="*/ 56 w 216"/>
              <a:gd name="T15" fmla="*/ 0 h 216"/>
              <a:gd name="T16" fmla="*/ 59 w 216"/>
              <a:gd name="T17" fmla="*/ 0 h 216"/>
              <a:gd name="T18" fmla="*/ 63 w 216"/>
              <a:gd name="T19" fmla="*/ 0 h 216"/>
              <a:gd name="T20" fmla="*/ 71 w 216"/>
              <a:gd name="T21" fmla="*/ 4 h 216"/>
              <a:gd name="T22" fmla="*/ 75 w 216"/>
              <a:gd name="T23" fmla="*/ 4 h 216"/>
              <a:gd name="T24" fmla="*/ 83 w 216"/>
              <a:gd name="T25" fmla="*/ 4 h 216"/>
              <a:gd name="T26" fmla="*/ 91 w 216"/>
              <a:gd name="T27" fmla="*/ 0 h 216"/>
              <a:gd name="T28" fmla="*/ 95 w 216"/>
              <a:gd name="T29" fmla="*/ 4 h 216"/>
              <a:gd name="T30" fmla="*/ 95 w 216"/>
              <a:gd name="T31" fmla="*/ 12 h 216"/>
              <a:gd name="T32" fmla="*/ 99 w 216"/>
              <a:gd name="T33" fmla="*/ 20 h 216"/>
              <a:gd name="T34" fmla="*/ 95 w 216"/>
              <a:gd name="T35" fmla="*/ 32 h 216"/>
              <a:gd name="T36" fmla="*/ 95 w 216"/>
              <a:gd name="T37" fmla="*/ 39 h 216"/>
              <a:gd name="T38" fmla="*/ 91 w 216"/>
              <a:gd name="T39" fmla="*/ 39 h 216"/>
              <a:gd name="T40" fmla="*/ 83 w 216"/>
              <a:gd name="T41" fmla="*/ 32 h 216"/>
              <a:gd name="T42" fmla="*/ 80 w 216"/>
              <a:gd name="T43" fmla="*/ 24 h 216"/>
              <a:gd name="T44" fmla="*/ 80 w 216"/>
              <a:gd name="T45" fmla="*/ 16 h 216"/>
              <a:gd name="T46" fmla="*/ 75 w 216"/>
              <a:gd name="T47" fmla="*/ 12 h 216"/>
              <a:gd name="T48" fmla="*/ 75 w 216"/>
              <a:gd name="T49" fmla="*/ 16 h 216"/>
              <a:gd name="T50" fmla="*/ 75 w 216"/>
              <a:gd name="T51" fmla="*/ 32 h 216"/>
              <a:gd name="T52" fmla="*/ 83 w 216"/>
              <a:gd name="T53" fmla="*/ 39 h 216"/>
              <a:gd name="T54" fmla="*/ 87 w 216"/>
              <a:gd name="T55" fmla="*/ 44 h 216"/>
              <a:gd name="T56" fmla="*/ 91 w 216"/>
              <a:gd name="T57" fmla="*/ 51 h 216"/>
              <a:gd name="T58" fmla="*/ 99 w 216"/>
              <a:gd name="T59" fmla="*/ 68 h 216"/>
              <a:gd name="T60" fmla="*/ 103 w 216"/>
              <a:gd name="T61" fmla="*/ 80 h 216"/>
              <a:gd name="T62" fmla="*/ 107 w 216"/>
              <a:gd name="T63" fmla="*/ 91 h 216"/>
              <a:gd name="T64" fmla="*/ 99 w 216"/>
              <a:gd name="T65" fmla="*/ 99 h 216"/>
              <a:gd name="T66" fmla="*/ 91 w 216"/>
              <a:gd name="T67" fmla="*/ 103 h 216"/>
              <a:gd name="T68" fmla="*/ 91 w 216"/>
              <a:gd name="T69" fmla="*/ 107 h 216"/>
              <a:gd name="T70" fmla="*/ 87 w 216"/>
              <a:gd name="T71" fmla="*/ 107 h 216"/>
              <a:gd name="T72" fmla="*/ 83 w 216"/>
              <a:gd name="T73" fmla="*/ 103 h 216"/>
              <a:gd name="T74" fmla="*/ 36 w 216"/>
              <a:gd name="T75" fmla="*/ 107 h 216"/>
              <a:gd name="T76" fmla="*/ 4 w 216"/>
              <a:gd name="T77" fmla="*/ 103 h 216"/>
              <a:gd name="T78" fmla="*/ 4 w 216"/>
              <a:gd name="T79" fmla="*/ 80 h 216"/>
              <a:gd name="T80" fmla="*/ 4 w 216"/>
              <a:gd name="T81" fmla="*/ 32 h 216"/>
              <a:gd name="T82" fmla="*/ 0 w 216"/>
              <a:gd name="T83" fmla="*/ 12 h 216"/>
              <a:gd name="T84" fmla="*/ 4 w 216"/>
              <a:gd name="T85" fmla="*/ 8 h 216"/>
              <a:gd name="T86" fmla="*/ 4 w 216"/>
              <a:gd name="T87" fmla="*/ 0 h 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6"/>
              <a:gd name="T133" fmla="*/ 0 h 216"/>
              <a:gd name="T134" fmla="*/ 216 w 216"/>
              <a:gd name="T135" fmla="*/ 216 h 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6" h="216">
                <a:moveTo>
                  <a:pt x="8" y="0"/>
                </a:moveTo>
                <a:lnTo>
                  <a:pt x="24" y="0"/>
                </a:lnTo>
                <a:lnTo>
                  <a:pt x="40" y="0"/>
                </a:lnTo>
                <a:lnTo>
                  <a:pt x="56" y="8"/>
                </a:lnTo>
                <a:lnTo>
                  <a:pt x="80" y="16"/>
                </a:lnTo>
                <a:lnTo>
                  <a:pt x="96" y="8"/>
                </a:lnTo>
                <a:lnTo>
                  <a:pt x="104" y="8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52" y="8"/>
                </a:lnTo>
                <a:lnTo>
                  <a:pt x="168" y="8"/>
                </a:lnTo>
                <a:lnTo>
                  <a:pt x="184" y="0"/>
                </a:lnTo>
                <a:lnTo>
                  <a:pt x="192" y="8"/>
                </a:lnTo>
                <a:lnTo>
                  <a:pt x="192" y="24"/>
                </a:lnTo>
                <a:lnTo>
                  <a:pt x="200" y="40"/>
                </a:lnTo>
                <a:lnTo>
                  <a:pt x="192" y="64"/>
                </a:lnTo>
                <a:lnTo>
                  <a:pt x="192" y="80"/>
                </a:lnTo>
                <a:lnTo>
                  <a:pt x="184" y="80"/>
                </a:lnTo>
                <a:lnTo>
                  <a:pt x="168" y="64"/>
                </a:lnTo>
                <a:lnTo>
                  <a:pt x="160" y="48"/>
                </a:lnTo>
                <a:lnTo>
                  <a:pt x="160" y="32"/>
                </a:lnTo>
                <a:lnTo>
                  <a:pt x="152" y="24"/>
                </a:lnTo>
                <a:lnTo>
                  <a:pt x="152" y="32"/>
                </a:lnTo>
                <a:lnTo>
                  <a:pt x="152" y="64"/>
                </a:lnTo>
                <a:lnTo>
                  <a:pt x="168" y="80"/>
                </a:lnTo>
                <a:lnTo>
                  <a:pt x="176" y="88"/>
                </a:lnTo>
                <a:lnTo>
                  <a:pt x="184" y="104"/>
                </a:lnTo>
                <a:lnTo>
                  <a:pt x="200" y="136"/>
                </a:lnTo>
                <a:lnTo>
                  <a:pt x="208" y="160"/>
                </a:lnTo>
                <a:lnTo>
                  <a:pt x="216" y="184"/>
                </a:lnTo>
                <a:lnTo>
                  <a:pt x="200" y="200"/>
                </a:lnTo>
                <a:lnTo>
                  <a:pt x="184" y="208"/>
                </a:lnTo>
                <a:lnTo>
                  <a:pt x="184" y="216"/>
                </a:lnTo>
                <a:lnTo>
                  <a:pt x="176" y="216"/>
                </a:lnTo>
                <a:lnTo>
                  <a:pt x="168" y="208"/>
                </a:lnTo>
                <a:lnTo>
                  <a:pt x="72" y="216"/>
                </a:lnTo>
                <a:lnTo>
                  <a:pt x="8" y="208"/>
                </a:lnTo>
                <a:lnTo>
                  <a:pt x="8" y="160"/>
                </a:lnTo>
                <a:lnTo>
                  <a:pt x="8" y="64"/>
                </a:lnTo>
                <a:lnTo>
                  <a:pt x="0" y="24"/>
                </a:lnTo>
                <a:lnTo>
                  <a:pt x="8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2" name="Freeform 308"/>
          <p:cNvSpPr>
            <a:spLocks/>
          </p:cNvSpPr>
          <p:nvPr/>
        </p:nvSpPr>
        <p:spPr bwMode="auto">
          <a:xfrm>
            <a:off x="4808538" y="3941763"/>
            <a:ext cx="365125" cy="455612"/>
          </a:xfrm>
          <a:custGeom>
            <a:avLst/>
            <a:gdLst>
              <a:gd name="T0" fmla="*/ 20 w 328"/>
              <a:gd name="T1" fmla="*/ 36 h 408"/>
              <a:gd name="T2" fmla="*/ 27 w 328"/>
              <a:gd name="T3" fmla="*/ 36 h 408"/>
              <a:gd name="T4" fmla="*/ 27 w 328"/>
              <a:gd name="T5" fmla="*/ 12 h 408"/>
              <a:gd name="T6" fmla="*/ 59 w 328"/>
              <a:gd name="T7" fmla="*/ 16 h 408"/>
              <a:gd name="T8" fmla="*/ 106 w 328"/>
              <a:gd name="T9" fmla="*/ 12 h 408"/>
              <a:gd name="T10" fmla="*/ 110 w 328"/>
              <a:gd name="T11" fmla="*/ 16 h 408"/>
              <a:gd name="T12" fmla="*/ 114 w 328"/>
              <a:gd name="T13" fmla="*/ 16 h 408"/>
              <a:gd name="T14" fmla="*/ 114 w 328"/>
              <a:gd name="T15" fmla="*/ 12 h 408"/>
              <a:gd name="T16" fmla="*/ 122 w 328"/>
              <a:gd name="T17" fmla="*/ 8 h 408"/>
              <a:gd name="T18" fmla="*/ 130 w 328"/>
              <a:gd name="T19" fmla="*/ 0 h 408"/>
              <a:gd name="T20" fmla="*/ 142 w 328"/>
              <a:gd name="T21" fmla="*/ 12 h 408"/>
              <a:gd name="T22" fmla="*/ 146 w 328"/>
              <a:gd name="T23" fmla="*/ 20 h 408"/>
              <a:gd name="T24" fmla="*/ 146 w 328"/>
              <a:gd name="T25" fmla="*/ 36 h 408"/>
              <a:gd name="T26" fmla="*/ 146 w 328"/>
              <a:gd name="T27" fmla="*/ 44 h 408"/>
              <a:gd name="T28" fmla="*/ 161 w 328"/>
              <a:gd name="T29" fmla="*/ 56 h 408"/>
              <a:gd name="T30" fmla="*/ 146 w 328"/>
              <a:gd name="T31" fmla="*/ 68 h 408"/>
              <a:gd name="T32" fmla="*/ 137 w 328"/>
              <a:gd name="T33" fmla="*/ 79 h 408"/>
              <a:gd name="T34" fmla="*/ 137 w 328"/>
              <a:gd name="T35" fmla="*/ 95 h 408"/>
              <a:gd name="T36" fmla="*/ 137 w 328"/>
              <a:gd name="T37" fmla="*/ 115 h 408"/>
              <a:gd name="T38" fmla="*/ 126 w 328"/>
              <a:gd name="T39" fmla="*/ 119 h 408"/>
              <a:gd name="T40" fmla="*/ 126 w 328"/>
              <a:gd name="T41" fmla="*/ 127 h 408"/>
              <a:gd name="T42" fmla="*/ 114 w 328"/>
              <a:gd name="T43" fmla="*/ 131 h 408"/>
              <a:gd name="T44" fmla="*/ 114 w 328"/>
              <a:gd name="T45" fmla="*/ 146 h 408"/>
              <a:gd name="T46" fmla="*/ 106 w 328"/>
              <a:gd name="T47" fmla="*/ 154 h 408"/>
              <a:gd name="T48" fmla="*/ 122 w 328"/>
              <a:gd name="T49" fmla="*/ 174 h 408"/>
              <a:gd name="T50" fmla="*/ 126 w 328"/>
              <a:gd name="T51" fmla="*/ 186 h 408"/>
              <a:gd name="T52" fmla="*/ 134 w 328"/>
              <a:gd name="T53" fmla="*/ 194 h 408"/>
              <a:gd name="T54" fmla="*/ 114 w 328"/>
              <a:gd name="T55" fmla="*/ 194 h 408"/>
              <a:gd name="T56" fmla="*/ 106 w 328"/>
              <a:gd name="T57" fmla="*/ 202 h 408"/>
              <a:gd name="T58" fmla="*/ 95 w 328"/>
              <a:gd name="T59" fmla="*/ 202 h 408"/>
              <a:gd name="T60" fmla="*/ 86 w 328"/>
              <a:gd name="T61" fmla="*/ 202 h 408"/>
              <a:gd name="T62" fmla="*/ 83 w 328"/>
              <a:gd name="T63" fmla="*/ 202 h 408"/>
              <a:gd name="T64" fmla="*/ 75 w 328"/>
              <a:gd name="T65" fmla="*/ 194 h 408"/>
              <a:gd name="T66" fmla="*/ 67 w 328"/>
              <a:gd name="T67" fmla="*/ 194 h 408"/>
              <a:gd name="T68" fmla="*/ 63 w 328"/>
              <a:gd name="T69" fmla="*/ 194 h 408"/>
              <a:gd name="T70" fmla="*/ 59 w 328"/>
              <a:gd name="T71" fmla="*/ 194 h 408"/>
              <a:gd name="T72" fmla="*/ 55 w 328"/>
              <a:gd name="T73" fmla="*/ 194 h 408"/>
              <a:gd name="T74" fmla="*/ 51 w 328"/>
              <a:gd name="T75" fmla="*/ 190 h 408"/>
              <a:gd name="T76" fmla="*/ 47 w 328"/>
              <a:gd name="T77" fmla="*/ 186 h 408"/>
              <a:gd name="T78" fmla="*/ 39 w 328"/>
              <a:gd name="T79" fmla="*/ 178 h 408"/>
              <a:gd name="T80" fmla="*/ 35 w 328"/>
              <a:gd name="T81" fmla="*/ 170 h 408"/>
              <a:gd name="T82" fmla="*/ 27 w 328"/>
              <a:gd name="T83" fmla="*/ 162 h 408"/>
              <a:gd name="T84" fmla="*/ 24 w 328"/>
              <a:gd name="T85" fmla="*/ 162 h 408"/>
              <a:gd name="T86" fmla="*/ 20 w 328"/>
              <a:gd name="T87" fmla="*/ 154 h 408"/>
              <a:gd name="T88" fmla="*/ 15 w 328"/>
              <a:gd name="T89" fmla="*/ 154 h 408"/>
              <a:gd name="T90" fmla="*/ 15 w 328"/>
              <a:gd name="T91" fmla="*/ 139 h 408"/>
              <a:gd name="T92" fmla="*/ 8 w 328"/>
              <a:gd name="T93" fmla="*/ 131 h 408"/>
              <a:gd name="T94" fmla="*/ 12 w 328"/>
              <a:gd name="T95" fmla="*/ 131 h 408"/>
              <a:gd name="T96" fmla="*/ 12 w 328"/>
              <a:gd name="T97" fmla="*/ 127 h 408"/>
              <a:gd name="T98" fmla="*/ 4 w 328"/>
              <a:gd name="T99" fmla="*/ 119 h 408"/>
              <a:gd name="T100" fmla="*/ 4 w 328"/>
              <a:gd name="T101" fmla="*/ 115 h 408"/>
              <a:gd name="T102" fmla="*/ 0 w 328"/>
              <a:gd name="T103" fmla="*/ 111 h 408"/>
              <a:gd name="T104" fmla="*/ 0 w 328"/>
              <a:gd name="T105" fmla="*/ 107 h 408"/>
              <a:gd name="T106" fmla="*/ 4 w 328"/>
              <a:gd name="T107" fmla="*/ 91 h 408"/>
              <a:gd name="T108" fmla="*/ 4 w 328"/>
              <a:gd name="T109" fmla="*/ 87 h 408"/>
              <a:gd name="T110" fmla="*/ 4 w 328"/>
              <a:gd name="T111" fmla="*/ 79 h 408"/>
              <a:gd name="T112" fmla="*/ 20 w 328"/>
              <a:gd name="T113" fmla="*/ 79 h 408"/>
              <a:gd name="T114" fmla="*/ 20 w 328"/>
              <a:gd name="T115" fmla="*/ 36 h 4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8"/>
              <a:gd name="T175" fmla="*/ 0 h 408"/>
              <a:gd name="T176" fmla="*/ 328 w 328"/>
              <a:gd name="T177" fmla="*/ 408 h 40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8" h="408">
                <a:moveTo>
                  <a:pt x="40" y="72"/>
                </a:moveTo>
                <a:lnTo>
                  <a:pt x="56" y="72"/>
                </a:lnTo>
                <a:lnTo>
                  <a:pt x="56" y="24"/>
                </a:lnTo>
                <a:lnTo>
                  <a:pt x="120" y="32"/>
                </a:lnTo>
                <a:lnTo>
                  <a:pt x="216" y="24"/>
                </a:lnTo>
                <a:lnTo>
                  <a:pt x="224" y="32"/>
                </a:lnTo>
                <a:lnTo>
                  <a:pt x="232" y="32"/>
                </a:lnTo>
                <a:lnTo>
                  <a:pt x="232" y="24"/>
                </a:lnTo>
                <a:lnTo>
                  <a:pt x="248" y="16"/>
                </a:lnTo>
                <a:lnTo>
                  <a:pt x="264" y="0"/>
                </a:lnTo>
                <a:lnTo>
                  <a:pt x="288" y="24"/>
                </a:lnTo>
                <a:lnTo>
                  <a:pt x="296" y="40"/>
                </a:lnTo>
                <a:lnTo>
                  <a:pt x="296" y="72"/>
                </a:lnTo>
                <a:lnTo>
                  <a:pt x="296" y="88"/>
                </a:lnTo>
                <a:lnTo>
                  <a:pt x="328" y="112"/>
                </a:lnTo>
                <a:lnTo>
                  <a:pt x="296" y="136"/>
                </a:lnTo>
                <a:lnTo>
                  <a:pt x="280" y="160"/>
                </a:lnTo>
                <a:lnTo>
                  <a:pt x="280" y="192"/>
                </a:lnTo>
                <a:lnTo>
                  <a:pt x="280" y="232"/>
                </a:lnTo>
                <a:lnTo>
                  <a:pt x="256" y="240"/>
                </a:lnTo>
                <a:lnTo>
                  <a:pt x="256" y="256"/>
                </a:lnTo>
                <a:lnTo>
                  <a:pt x="232" y="264"/>
                </a:lnTo>
                <a:lnTo>
                  <a:pt x="232" y="296"/>
                </a:lnTo>
                <a:lnTo>
                  <a:pt x="216" y="312"/>
                </a:lnTo>
                <a:lnTo>
                  <a:pt x="248" y="352"/>
                </a:lnTo>
                <a:lnTo>
                  <a:pt x="256" y="376"/>
                </a:lnTo>
                <a:lnTo>
                  <a:pt x="272" y="392"/>
                </a:lnTo>
                <a:lnTo>
                  <a:pt x="232" y="392"/>
                </a:lnTo>
                <a:lnTo>
                  <a:pt x="216" y="408"/>
                </a:lnTo>
                <a:lnTo>
                  <a:pt x="192" y="408"/>
                </a:lnTo>
                <a:lnTo>
                  <a:pt x="176" y="408"/>
                </a:lnTo>
                <a:lnTo>
                  <a:pt x="168" y="408"/>
                </a:lnTo>
                <a:lnTo>
                  <a:pt x="152" y="392"/>
                </a:lnTo>
                <a:lnTo>
                  <a:pt x="136" y="392"/>
                </a:lnTo>
                <a:lnTo>
                  <a:pt x="128" y="392"/>
                </a:lnTo>
                <a:lnTo>
                  <a:pt x="120" y="392"/>
                </a:lnTo>
                <a:lnTo>
                  <a:pt x="112" y="392"/>
                </a:lnTo>
                <a:lnTo>
                  <a:pt x="104" y="384"/>
                </a:lnTo>
                <a:lnTo>
                  <a:pt x="96" y="376"/>
                </a:lnTo>
                <a:lnTo>
                  <a:pt x="80" y="360"/>
                </a:lnTo>
                <a:lnTo>
                  <a:pt x="72" y="344"/>
                </a:lnTo>
                <a:lnTo>
                  <a:pt x="56" y="328"/>
                </a:lnTo>
                <a:lnTo>
                  <a:pt x="48" y="328"/>
                </a:lnTo>
                <a:lnTo>
                  <a:pt x="40" y="312"/>
                </a:lnTo>
                <a:lnTo>
                  <a:pt x="32" y="312"/>
                </a:lnTo>
                <a:lnTo>
                  <a:pt x="32" y="280"/>
                </a:lnTo>
                <a:lnTo>
                  <a:pt x="16" y="264"/>
                </a:lnTo>
                <a:lnTo>
                  <a:pt x="24" y="264"/>
                </a:lnTo>
                <a:lnTo>
                  <a:pt x="24" y="256"/>
                </a:lnTo>
                <a:lnTo>
                  <a:pt x="8" y="240"/>
                </a:lnTo>
                <a:lnTo>
                  <a:pt x="8" y="232"/>
                </a:lnTo>
                <a:lnTo>
                  <a:pt x="0" y="224"/>
                </a:lnTo>
                <a:lnTo>
                  <a:pt x="0" y="216"/>
                </a:lnTo>
                <a:lnTo>
                  <a:pt x="8" y="184"/>
                </a:lnTo>
                <a:lnTo>
                  <a:pt x="8" y="176"/>
                </a:lnTo>
                <a:lnTo>
                  <a:pt x="8" y="160"/>
                </a:lnTo>
                <a:lnTo>
                  <a:pt x="40" y="160"/>
                </a:lnTo>
                <a:lnTo>
                  <a:pt x="40" y="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3" name="Freeform 309"/>
          <p:cNvSpPr>
            <a:spLocks/>
          </p:cNvSpPr>
          <p:nvPr/>
        </p:nvSpPr>
        <p:spPr bwMode="auto">
          <a:xfrm>
            <a:off x="5121275" y="4065588"/>
            <a:ext cx="142875" cy="144462"/>
          </a:xfrm>
          <a:custGeom>
            <a:avLst/>
            <a:gdLst>
              <a:gd name="T0" fmla="*/ 63 w 128"/>
              <a:gd name="T1" fmla="*/ 57 h 128"/>
              <a:gd name="T2" fmla="*/ 59 w 128"/>
              <a:gd name="T3" fmla="*/ 60 h 128"/>
              <a:gd name="T4" fmla="*/ 56 w 128"/>
              <a:gd name="T5" fmla="*/ 65 h 128"/>
              <a:gd name="T6" fmla="*/ 48 w 128"/>
              <a:gd name="T7" fmla="*/ 48 h 128"/>
              <a:gd name="T8" fmla="*/ 36 w 128"/>
              <a:gd name="T9" fmla="*/ 41 h 128"/>
              <a:gd name="T10" fmla="*/ 27 w 128"/>
              <a:gd name="T11" fmla="*/ 36 h 128"/>
              <a:gd name="T12" fmla="*/ 0 w 128"/>
              <a:gd name="T13" fmla="*/ 41 h 128"/>
              <a:gd name="T14" fmla="*/ 0 w 128"/>
              <a:gd name="T15" fmla="*/ 24 h 128"/>
              <a:gd name="T16" fmla="*/ 8 w 128"/>
              <a:gd name="T17" fmla="*/ 12 h 128"/>
              <a:gd name="T18" fmla="*/ 24 w 128"/>
              <a:gd name="T19" fmla="*/ 0 h 128"/>
              <a:gd name="T20" fmla="*/ 27 w 128"/>
              <a:gd name="T21" fmla="*/ 16 h 128"/>
              <a:gd name="T22" fmla="*/ 32 w 128"/>
              <a:gd name="T23" fmla="*/ 28 h 128"/>
              <a:gd name="T24" fmla="*/ 39 w 128"/>
              <a:gd name="T25" fmla="*/ 33 h 128"/>
              <a:gd name="T26" fmla="*/ 51 w 128"/>
              <a:gd name="T27" fmla="*/ 41 h 128"/>
              <a:gd name="T28" fmla="*/ 63 w 128"/>
              <a:gd name="T29" fmla="*/ 57 h 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"/>
              <a:gd name="T46" fmla="*/ 0 h 128"/>
              <a:gd name="T47" fmla="*/ 128 w 128"/>
              <a:gd name="T48" fmla="*/ 128 h 1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" h="128">
                <a:moveTo>
                  <a:pt x="128" y="112"/>
                </a:moveTo>
                <a:lnTo>
                  <a:pt x="120" y="120"/>
                </a:lnTo>
                <a:lnTo>
                  <a:pt x="112" y="128"/>
                </a:lnTo>
                <a:lnTo>
                  <a:pt x="96" y="96"/>
                </a:lnTo>
                <a:lnTo>
                  <a:pt x="72" y="80"/>
                </a:lnTo>
                <a:lnTo>
                  <a:pt x="56" y="72"/>
                </a:lnTo>
                <a:lnTo>
                  <a:pt x="0" y="80"/>
                </a:lnTo>
                <a:lnTo>
                  <a:pt x="0" y="48"/>
                </a:lnTo>
                <a:lnTo>
                  <a:pt x="16" y="24"/>
                </a:lnTo>
                <a:lnTo>
                  <a:pt x="48" y="0"/>
                </a:lnTo>
                <a:lnTo>
                  <a:pt x="56" y="32"/>
                </a:lnTo>
                <a:lnTo>
                  <a:pt x="64" y="56"/>
                </a:lnTo>
                <a:lnTo>
                  <a:pt x="80" y="64"/>
                </a:lnTo>
                <a:lnTo>
                  <a:pt x="104" y="80"/>
                </a:lnTo>
                <a:lnTo>
                  <a:pt x="128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4" name="Freeform 310"/>
          <p:cNvSpPr>
            <a:spLocks/>
          </p:cNvSpPr>
          <p:nvPr/>
        </p:nvSpPr>
        <p:spPr bwMode="auto">
          <a:xfrm>
            <a:off x="5049838" y="4146550"/>
            <a:ext cx="347662" cy="250825"/>
          </a:xfrm>
          <a:custGeom>
            <a:avLst/>
            <a:gdLst>
              <a:gd name="T0" fmla="*/ 27 w 312"/>
              <a:gd name="T1" fmla="*/ 104 h 224"/>
              <a:gd name="T2" fmla="*/ 20 w 312"/>
              <a:gd name="T3" fmla="*/ 95 h 224"/>
              <a:gd name="T4" fmla="*/ 15 w 312"/>
              <a:gd name="T5" fmla="*/ 84 h 224"/>
              <a:gd name="T6" fmla="*/ 0 w 312"/>
              <a:gd name="T7" fmla="*/ 63 h 224"/>
              <a:gd name="T8" fmla="*/ 8 w 312"/>
              <a:gd name="T9" fmla="*/ 56 h 224"/>
              <a:gd name="T10" fmla="*/ 8 w 312"/>
              <a:gd name="T11" fmla="*/ 40 h 224"/>
              <a:gd name="T12" fmla="*/ 20 w 312"/>
              <a:gd name="T13" fmla="*/ 36 h 224"/>
              <a:gd name="T14" fmla="*/ 20 w 312"/>
              <a:gd name="T15" fmla="*/ 28 h 224"/>
              <a:gd name="T16" fmla="*/ 32 w 312"/>
              <a:gd name="T17" fmla="*/ 24 h 224"/>
              <a:gd name="T18" fmla="*/ 32 w 312"/>
              <a:gd name="T19" fmla="*/ 4 h 224"/>
              <a:gd name="T20" fmla="*/ 59 w 312"/>
              <a:gd name="T21" fmla="*/ 0 h 224"/>
              <a:gd name="T22" fmla="*/ 67 w 312"/>
              <a:gd name="T23" fmla="*/ 4 h 224"/>
              <a:gd name="T24" fmla="*/ 79 w 312"/>
              <a:gd name="T25" fmla="*/ 12 h 224"/>
              <a:gd name="T26" fmla="*/ 87 w 312"/>
              <a:gd name="T27" fmla="*/ 28 h 224"/>
              <a:gd name="T28" fmla="*/ 87 w 312"/>
              <a:gd name="T29" fmla="*/ 36 h 224"/>
              <a:gd name="T30" fmla="*/ 91 w 312"/>
              <a:gd name="T31" fmla="*/ 40 h 224"/>
              <a:gd name="T32" fmla="*/ 95 w 312"/>
              <a:gd name="T33" fmla="*/ 40 h 224"/>
              <a:gd name="T34" fmla="*/ 98 w 312"/>
              <a:gd name="T35" fmla="*/ 48 h 224"/>
              <a:gd name="T36" fmla="*/ 102 w 312"/>
              <a:gd name="T37" fmla="*/ 56 h 224"/>
              <a:gd name="T38" fmla="*/ 107 w 312"/>
              <a:gd name="T39" fmla="*/ 56 h 224"/>
              <a:gd name="T40" fmla="*/ 118 w 312"/>
              <a:gd name="T41" fmla="*/ 63 h 224"/>
              <a:gd name="T42" fmla="*/ 146 w 312"/>
              <a:gd name="T43" fmla="*/ 68 h 224"/>
              <a:gd name="T44" fmla="*/ 154 w 312"/>
              <a:gd name="T45" fmla="*/ 63 h 224"/>
              <a:gd name="T46" fmla="*/ 150 w 312"/>
              <a:gd name="T47" fmla="*/ 72 h 224"/>
              <a:gd name="T48" fmla="*/ 118 w 312"/>
              <a:gd name="T49" fmla="*/ 99 h 224"/>
              <a:gd name="T50" fmla="*/ 95 w 312"/>
              <a:gd name="T51" fmla="*/ 104 h 224"/>
              <a:gd name="T52" fmla="*/ 87 w 312"/>
              <a:gd name="T53" fmla="*/ 107 h 224"/>
              <a:gd name="T54" fmla="*/ 71 w 312"/>
              <a:gd name="T55" fmla="*/ 107 h 224"/>
              <a:gd name="T56" fmla="*/ 59 w 312"/>
              <a:gd name="T57" fmla="*/ 111 h 224"/>
              <a:gd name="T58" fmla="*/ 51 w 312"/>
              <a:gd name="T59" fmla="*/ 111 h 224"/>
              <a:gd name="T60" fmla="*/ 32 w 312"/>
              <a:gd name="T61" fmla="*/ 104 h 224"/>
              <a:gd name="T62" fmla="*/ 27 w 312"/>
              <a:gd name="T63" fmla="*/ 104 h 2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2"/>
              <a:gd name="T97" fmla="*/ 0 h 224"/>
              <a:gd name="T98" fmla="*/ 312 w 312"/>
              <a:gd name="T99" fmla="*/ 224 h 2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2" h="224">
                <a:moveTo>
                  <a:pt x="56" y="208"/>
                </a:moveTo>
                <a:lnTo>
                  <a:pt x="40" y="192"/>
                </a:lnTo>
                <a:lnTo>
                  <a:pt x="32" y="168"/>
                </a:lnTo>
                <a:lnTo>
                  <a:pt x="0" y="128"/>
                </a:lnTo>
                <a:lnTo>
                  <a:pt x="16" y="112"/>
                </a:lnTo>
                <a:lnTo>
                  <a:pt x="16" y="80"/>
                </a:lnTo>
                <a:lnTo>
                  <a:pt x="40" y="72"/>
                </a:lnTo>
                <a:lnTo>
                  <a:pt x="40" y="56"/>
                </a:lnTo>
                <a:lnTo>
                  <a:pt x="64" y="48"/>
                </a:lnTo>
                <a:lnTo>
                  <a:pt x="64" y="8"/>
                </a:lnTo>
                <a:lnTo>
                  <a:pt x="120" y="0"/>
                </a:lnTo>
                <a:lnTo>
                  <a:pt x="136" y="8"/>
                </a:lnTo>
                <a:lnTo>
                  <a:pt x="160" y="24"/>
                </a:lnTo>
                <a:lnTo>
                  <a:pt x="176" y="56"/>
                </a:lnTo>
                <a:lnTo>
                  <a:pt x="176" y="72"/>
                </a:lnTo>
                <a:lnTo>
                  <a:pt x="184" y="80"/>
                </a:lnTo>
                <a:lnTo>
                  <a:pt x="192" y="80"/>
                </a:lnTo>
                <a:lnTo>
                  <a:pt x="200" y="96"/>
                </a:lnTo>
                <a:lnTo>
                  <a:pt x="208" y="112"/>
                </a:lnTo>
                <a:lnTo>
                  <a:pt x="216" y="112"/>
                </a:lnTo>
                <a:lnTo>
                  <a:pt x="240" y="128"/>
                </a:lnTo>
                <a:lnTo>
                  <a:pt x="296" y="136"/>
                </a:lnTo>
                <a:lnTo>
                  <a:pt x="312" y="128"/>
                </a:lnTo>
                <a:lnTo>
                  <a:pt x="304" y="144"/>
                </a:lnTo>
                <a:lnTo>
                  <a:pt x="240" y="200"/>
                </a:lnTo>
                <a:lnTo>
                  <a:pt x="192" y="208"/>
                </a:lnTo>
                <a:lnTo>
                  <a:pt x="176" y="216"/>
                </a:lnTo>
                <a:lnTo>
                  <a:pt x="144" y="216"/>
                </a:lnTo>
                <a:lnTo>
                  <a:pt x="120" y="224"/>
                </a:lnTo>
                <a:lnTo>
                  <a:pt x="104" y="224"/>
                </a:lnTo>
                <a:lnTo>
                  <a:pt x="64" y="208"/>
                </a:lnTo>
                <a:lnTo>
                  <a:pt x="56" y="20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5" name="Freeform 311"/>
          <p:cNvSpPr>
            <a:spLocks/>
          </p:cNvSpPr>
          <p:nvPr/>
        </p:nvSpPr>
        <p:spPr bwMode="auto">
          <a:xfrm>
            <a:off x="5237163" y="4210050"/>
            <a:ext cx="222250" cy="303213"/>
          </a:xfrm>
          <a:custGeom>
            <a:avLst/>
            <a:gdLst>
              <a:gd name="T0" fmla="*/ 4 w 200"/>
              <a:gd name="T1" fmla="*/ 134 h 272"/>
              <a:gd name="T2" fmla="*/ 15 w 200"/>
              <a:gd name="T3" fmla="*/ 122 h 272"/>
              <a:gd name="T4" fmla="*/ 20 w 200"/>
              <a:gd name="T5" fmla="*/ 114 h 272"/>
              <a:gd name="T6" fmla="*/ 31 w 200"/>
              <a:gd name="T7" fmla="*/ 107 h 272"/>
              <a:gd name="T8" fmla="*/ 43 w 200"/>
              <a:gd name="T9" fmla="*/ 98 h 272"/>
              <a:gd name="T10" fmla="*/ 51 w 200"/>
              <a:gd name="T11" fmla="*/ 91 h 272"/>
              <a:gd name="T12" fmla="*/ 59 w 200"/>
              <a:gd name="T13" fmla="*/ 83 h 272"/>
              <a:gd name="T14" fmla="*/ 71 w 200"/>
              <a:gd name="T15" fmla="*/ 67 h 272"/>
              <a:gd name="T16" fmla="*/ 74 w 200"/>
              <a:gd name="T17" fmla="*/ 63 h 272"/>
              <a:gd name="T18" fmla="*/ 78 w 200"/>
              <a:gd name="T19" fmla="*/ 55 h 272"/>
              <a:gd name="T20" fmla="*/ 78 w 200"/>
              <a:gd name="T21" fmla="*/ 47 h 272"/>
              <a:gd name="T22" fmla="*/ 94 w 200"/>
              <a:gd name="T23" fmla="*/ 32 h 272"/>
              <a:gd name="T24" fmla="*/ 94 w 200"/>
              <a:gd name="T25" fmla="*/ 20 h 272"/>
              <a:gd name="T26" fmla="*/ 98 w 200"/>
              <a:gd name="T27" fmla="*/ 4 h 272"/>
              <a:gd name="T28" fmla="*/ 94 w 200"/>
              <a:gd name="T29" fmla="*/ 0 h 272"/>
              <a:gd name="T30" fmla="*/ 90 w 200"/>
              <a:gd name="T31" fmla="*/ 0 h 272"/>
              <a:gd name="T32" fmla="*/ 86 w 200"/>
              <a:gd name="T33" fmla="*/ 4 h 272"/>
              <a:gd name="T34" fmla="*/ 71 w 200"/>
              <a:gd name="T35" fmla="*/ 8 h 272"/>
              <a:gd name="T36" fmla="*/ 63 w 200"/>
              <a:gd name="T37" fmla="*/ 8 h 272"/>
              <a:gd name="T38" fmla="*/ 55 w 200"/>
              <a:gd name="T39" fmla="*/ 12 h 272"/>
              <a:gd name="T40" fmla="*/ 39 w 200"/>
              <a:gd name="T41" fmla="*/ 15 h 272"/>
              <a:gd name="T42" fmla="*/ 35 w 200"/>
              <a:gd name="T43" fmla="*/ 15 h 272"/>
              <a:gd name="T44" fmla="*/ 27 w 200"/>
              <a:gd name="T45" fmla="*/ 15 h 272"/>
              <a:gd name="T46" fmla="*/ 20 w 200"/>
              <a:gd name="T47" fmla="*/ 8 h 272"/>
              <a:gd name="T48" fmla="*/ 12 w 200"/>
              <a:gd name="T49" fmla="*/ 12 h 272"/>
              <a:gd name="T50" fmla="*/ 15 w 200"/>
              <a:gd name="T51" fmla="*/ 20 h 272"/>
              <a:gd name="T52" fmla="*/ 20 w 200"/>
              <a:gd name="T53" fmla="*/ 27 h 272"/>
              <a:gd name="T54" fmla="*/ 24 w 200"/>
              <a:gd name="T55" fmla="*/ 27 h 272"/>
              <a:gd name="T56" fmla="*/ 35 w 200"/>
              <a:gd name="T57" fmla="*/ 36 h 272"/>
              <a:gd name="T58" fmla="*/ 63 w 200"/>
              <a:gd name="T59" fmla="*/ 39 h 272"/>
              <a:gd name="T60" fmla="*/ 71 w 200"/>
              <a:gd name="T61" fmla="*/ 36 h 272"/>
              <a:gd name="T62" fmla="*/ 67 w 200"/>
              <a:gd name="T63" fmla="*/ 44 h 272"/>
              <a:gd name="T64" fmla="*/ 35 w 200"/>
              <a:gd name="T65" fmla="*/ 71 h 272"/>
              <a:gd name="T66" fmla="*/ 12 w 200"/>
              <a:gd name="T67" fmla="*/ 75 h 272"/>
              <a:gd name="T68" fmla="*/ 4 w 200"/>
              <a:gd name="T69" fmla="*/ 79 h 272"/>
              <a:gd name="T70" fmla="*/ 0 w 200"/>
              <a:gd name="T71" fmla="*/ 87 h 272"/>
              <a:gd name="T72" fmla="*/ 0 w 200"/>
              <a:gd name="T73" fmla="*/ 130 h 272"/>
              <a:gd name="T74" fmla="*/ 0 w 200"/>
              <a:gd name="T75" fmla="*/ 134 h 272"/>
              <a:gd name="T76" fmla="*/ 4 w 200"/>
              <a:gd name="T77" fmla="*/ 134 h 2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"/>
              <a:gd name="T118" fmla="*/ 0 h 272"/>
              <a:gd name="T119" fmla="*/ 200 w 200"/>
              <a:gd name="T120" fmla="*/ 272 h 2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" h="272">
                <a:moveTo>
                  <a:pt x="8" y="272"/>
                </a:moveTo>
                <a:lnTo>
                  <a:pt x="32" y="248"/>
                </a:lnTo>
                <a:lnTo>
                  <a:pt x="40" y="232"/>
                </a:lnTo>
                <a:lnTo>
                  <a:pt x="64" y="216"/>
                </a:lnTo>
                <a:lnTo>
                  <a:pt x="88" y="200"/>
                </a:lnTo>
                <a:lnTo>
                  <a:pt x="104" y="184"/>
                </a:lnTo>
                <a:lnTo>
                  <a:pt x="120" y="168"/>
                </a:lnTo>
                <a:lnTo>
                  <a:pt x="144" y="136"/>
                </a:lnTo>
                <a:lnTo>
                  <a:pt x="152" y="128"/>
                </a:lnTo>
                <a:lnTo>
                  <a:pt x="160" y="112"/>
                </a:lnTo>
                <a:lnTo>
                  <a:pt x="160" y="96"/>
                </a:lnTo>
                <a:lnTo>
                  <a:pt x="192" y="64"/>
                </a:lnTo>
                <a:lnTo>
                  <a:pt x="192" y="40"/>
                </a:lnTo>
                <a:lnTo>
                  <a:pt x="200" y="8"/>
                </a:lnTo>
                <a:lnTo>
                  <a:pt x="192" y="0"/>
                </a:lnTo>
                <a:lnTo>
                  <a:pt x="184" y="0"/>
                </a:lnTo>
                <a:lnTo>
                  <a:pt x="176" y="8"/>
                </a:lnTo>
                <a:lnTo>
                  <a:pt x="144" y="16"/>
                </a:lnTo>
                <a:lnTo>
                  <a:pt x="128" y="16"/>
                </a:lnTo>
                <a:lnTo>
                  <a:pt x="112" y="24"/>
                </a:lnTo>
                <a:lnTo>
                  <a:pt x="80" y="32"/>
                </a:lnTo>
                <a:lnTo>
                  <a:pt x="72" y="32"/>
                </a:lnTo>
                <a:lnTo>
                  <a:pt x="56" y="32"/>
                </a:lnTo>
                <a:lnTo>
                  <a:pt x="40" y="16"/>
                </a:lnTo>
                <a:lnTo>
                  <a:pt x="24" y="24"/>
                </a:lnTo>
                <a:lnTo>
                  <a:pt x="32" y="40"/>
                </a:lnTo>
                <a:lnTo>
                  <a:pt x="40" y="56"/>
                </a:lnTo>
                <a:lnTo>
                  <a:pt x="48" y="56"/>
                </a:lnTo>
                <a:lnTo>
                  <a:pt x="72" y="72"/>
                </a:lnTo>
                <a:lnTo>
                  <a:pt x="128" y="80"/>
                </a:lnTo>
                <a:lnTo>
                  <a:pt x="144" y="72"/>
                </a:lnTo>
                <a:lnTo>
                  <a:pt x="136" y="88"/>
                </a:lnTo>
                <a:lnTo>
                  <a:pt x="72" y="144"/>
                </a:lnTo>
                <a:lnTo>
                  <a:pt x="24" y="152"/>
                </a:lnTo>
                <a:lnTo>
                  <a:pt x="8" y="160"/>
                </a:lnTo>
                <a:lnTo>
                  <a:pt x="0" y="176"/>
                </a:lnTo>
                <a:lnTo>
                  <a:pt x="0" y="264"/>
                </a:lnTo>
                <a:lnTo>
                  <a:pt x="0" y="272"/>
                </a:lnTo>
                <a:lnTo>
                  <a:pt x="8" y="2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6" name="Freeform 312"/>
          <p:cNvSpPr>
            <a:spLocks/>
          </p:cNvSpPr>
          <p:nvPr/>
        </p:nvSpPr>
        <p:spPr bwMode="auto">
          <a:xfrm>
            <a:off x="4308475" y="3941763"/>
            <a:ext cx="357188" cy="268287"/>
          </a:xfrm>
          <a:custGeom>
            <a:avLst/>
            <a:gdLst>
              <a:gd name="T0" fmla="*/ 119 w 320"/>
              <a:gd name="T1" fmla="*/ 0 h 240"/>
              <a:gd name="T2" fmla="*/ 56 w 320"/>
              <a:gd name="T3" fmla="*/ 44 h 240"/>
              <a:gd name="T4" fmla="*/ 44 w 320"/>
              <a:gd name="T5" fmla="*/ 44 h 240"/>
              <a:gd name="T6" fmla="*/ 32 w 320"/>
              <a:gd name="T7" fmla="*/ 87 h 240"/>
              <a:gd name="T8" fmla="*/ 20 w 320"/>
              <a:gd name="T9" fmla="*/ 87 h 240"/>
              <a:gd name="T10" fmla="*/ 12 w 320"/>
              <a:gd name="T11" fmla="*/ 92 h 240"/>
              <a:gd name="T12" fmla="*/ 0 w 320"/>
              <a:gd name="T13" fmla="*/ 92 h 240"/>
              <a:gd name="T14" fmla="*/ 0 w 320"/>
              <a:gd name="T15" fmla="*/ 99 h 240"/>
              <a:gd name="T16" fmla="*/ 4 w 320"/>
              <a:gd name="T17" fmla="*/ 103 h 240"/>
              <a:gd name="T18" fmla="*/ 8 w 320"/>
              <a:gd name="T19" fmla="*/ 103 h 240"/>
              <a:gd name="T20" fmla="*/ 12 w 320"/>
              <a:gd name="T21" fmla="*/ 111 h 240"/>
              <a:gd name="T22" fmla="*/ 20 w 320"/>
              <a:gd name="T23" fmla="*/ 115 h 240"/>
              <a:gd name="T24" fmla="*/ 20 w 320"/>
              <a:gd name="T25" fmla="*/ 119 h 240"/>
              <a:gd name="T26" fmla="*/ 27 w 320"/>
              <a:gd name="T27" fmla="*/ 119 h 240"/>
              <a:gd name="T28" fmla="*/ 32 w 320"/>
              <a:gd name="T29" fmla="*/ 119 h 240"/>
              <a:gd name="T30" fmla="*/ 36 w 320"/>
              <a:gd name="T31" fmla="*/ 107 h 240"/>
              <a:gd name="T32" fmla="*/ 44 w 320"/>
              <a:gd name="T33" fmla="*/ 99 h 240"/>
              <a:gd name="T34" fmla="*/ 59 w 320"/>
              <a:gd name="T35" fmla="*/ 103 h 240"/>
              <a:gd name="T36" fmla="*/ 68 w 320"/>
              <a:gd name="T37" fmla="*/ 111 h 240"/>
              <a:gd name="T38" fmla="*/ 79 w 320"/>
              <a:gd name="T39" fmla="*/ 111 h 240"/>
              <a:gd name="T40" fmla="*/ 87 w 320"/>
              <a:gd name="T41" fmla="*/ 111 h 240"/>
              <a:gd name="T42" fmla="*/ 95 w 320"/>
              <a:gd name="T43" fmla="*/ 111 h 240"/>
              <a:gd name="T44" fmla="*/ 99 w 320"/>
              <a:gd name="T45" fmla="*/ 103 h 240"/>
              <a:gd name="T46" fmla="*/ 119 w 320"/>
              <a:gd name="T47" fmla="*/ 107 h 240"/>
              <a:gd name="T48" fmla="*/ 134 w 320"/>
              <a:gd name="T49" fmla="*/ 103 h 240"/>
              <a:gd name="T50" fmla="*/ 134 w 320"/>
              <a:gd name="T51" fmla="*/ 87 h 240"/>
              <a:gd name="T52" fmla="*/ 154 w 320"/>
              <a:gd name="T53" fmla="*/ 68 h 240"/>
              <a:gd name="T54" fmla="*/ 154 w 320"/>
              <a:gd name="T55" fmla="*/ 39 h 240"/>
              <a:gd name="T56" fmla="*/ 158 w 320"/>
              <a:gd name="T57" fmla="*/ 32 h 240"/>
              <a:gd name="T58" fmla="*/ 150 w 320"/>
              <a:gd name="T59" fmla="*/ 20 h 240"/>
              <a:gd name="T60" fmla="*/ 146 w 320"/>
              <a:gd name="T61" fmla="*/ 8 h 240"/>
              <a:gd name="T62" fmla="*/ 122 w 320"/>
              <a:gd name="T63" fmla="*/ 0 h 240"/>
              <a:gd name="T64" fmla="*/ 119 w 320"/>
              <a:gd name="T65" fmla="*/ 0 h 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0"/>
              <a:gd name="T100" fmla="*/ 0 h 240"/>
              <a:gd name="T101" fmla="*/ 320 w 320"/>
              <a:gd name="T102" fmla="*/ 240 h 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0" h="240">
                <a:moveTo>
                  <a:pt x="240" y="0"/>
                </a:moveTo>
                <a:lnTo>
                  <a:pt x="112" y="88"/>
                </a:lnTo>
                <a:lnTo>
                  <a:pt x="88" y="88"/>
                </a:lnTo>
                <a:lnTo>
                  <a:pt x="64" y="176"/>
                </a:lnTo>
                <a:lnTo>
                  <a:pt x="40" y="176"/>
                </a:lnTo>
                <a:lnTo>
                  <a:pt x="24" y="184"/>
                </a:lnTo>
                <a:lnTo>
                  <a:pt x="0" y="184"/>
                </a:lnTo>
                <a:lnTo>
                  <a:pt x="0" y="200"/>
                </a:lnTo>
                <a:lnTo>
                  <a:pt x="8" y="208"/>
                </a:lnTo>
                <a:lnTo>
                  <a:pt x="16" y="208"/>
                </a:lnTo>
                <a:lnTo>
                  <a:pt x="24" y="224"/>
                </a:lnTo>
                <a:lnTo>
                  <a:pt x="40" y="232"/>
                </a:lnTo>
                <a:lnTo>
                  <a:pt x="40" y="240"/>
                </a:lnTo>
                <a:lnTo>
                  <a:pt x="56" y="240"/>
                </a:lnTo>
                <a:lnTo>
                  <a:pt x="64" y="240"/>
                </a:lnTo>
                <a:lnTo>
                  <a:pt x="72" y="216"/>
                </a:lnTo>
                <a:lnTo>
                  <a:pt x="88" y="200"/>
                </a:lnTo>
                <a:lnTo>
                  <a:pt x="120" y="208"/>
                </a:lnTo>
                <a:lnTo>
                  <a:pt x="136" y="224"/>
                </a:lnTo>
                <a:lnTo>
                  <a:pt x="160" y="224"/>
                </a:lnTo>
                <a:lnTo>
                  <a:pt x="176" y="224"/>
                </a:lnTo>
                <a:lnTo>
                  <a:pt x="192" y="224"/>
                </a:lnTo>
                <a:lnTo>
                  <a:pt x="200" y="208"/>
                </a:lnTo>
                <a:lnTo>
                  <a:pt x="240" y="216"/>
                </a:lnTo>
                <a:lnTo>
                  <a:pt x="272" y="208"/>
                </a:lnTo>
                <a:lnTo>
                  <a:pt x="272" y="176"/>
                </a:lnTo>
                <a:lnTo>
                  <a:pt x="312" y="136"/>
                </a:lnTo>
                <a:lnTo>
                  <a:pt x="312" y="80"/>
                </a:lnTo>
                <a:lnTo>
                  <a:pt x="320" y="64"/>
                </a:lnTo>
                <a:lnTo>
                  <a:pt x="304" y="40"/>
                </a:lnTo>
                <a:lnTo>
                  <a:pt x="296" y="16"/>
                </a:lnTo>
                <a:lnTo>
                  <a:pt x="248" y="0"/>
                </a:lnTo>
                <a:lnTo>
                  <a:pt x="24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7" name="Freeform 313"/>
          <p:cNvSpPr>
            <a:spLocks/>
          </p:cNvSpPr>
          <p:nvPr/>
        </p:nvSpPr>
        <p:spPr bwMode="auto">
          <a:xfrm>
            <a:off x="3924300" y="4164013"/>
            <a:ext cx="61913" cy="26987"/>
          </a:xfrm>
          <a:custGeom>
            <a:avLst/>
            <a:gdLst>
              <a:gd name="T0" fmla="*/ 0 w 56"/>
              <a:gd name="T1" fmla="*/ 12 h 24"/>
              <a:gd name="T2" fmla="*/ 0 w 56"/>
              <a:gd name="T3" fmla="*/ 4 h 24"/>
              <a:gd name="T4" fmla="*/ 15 w 56"/>
              <a:gd name="T5" fmla="*/ 0 h 24"/>
              <a:gd name="T6" fmla="*/ 27 w 56"/>
              <a:gd name="T7" fmla="*/ 4 h 24"/>
              <a:gd name="T8" fmla="*/ 27 w 56"/>
              <a:gd name="T9" fmla="*/ 8 h 24"/>
              <a:gd name="T10" fmla="*/ 23 w 56"/>
              <a:gd name="T11" fmla="*/ 12 h 24"/>
              <a:gd name="T12" fmla="*/ 15 w 56"/>
              <a:gd name="T13" fmla="*/ 8 h 24"/>
              <a:gd name="T14" fmla="*/ 0 w 56"/>
              <a:gd name="T15" fmla="*/ 12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24"/>
              <a:gd name="T26" fmla="*/ 56 w 56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24">
                <a:moveTo>
                  <a:pt x="0" y="24"/>
                </a:moveTo>
                <a:lnTo>
                  <a:pt x="0" y="8"/>
                </a:lnTo>
                <a:lnTo>
                  <a:pt x="32" y="0"/>
                </a:lnTo>
                <a:lnTo>
                  <a:pt x="56" y="8"/>
                </a:lnTo>
                <a:lnTo>
                  <a:pt x="56" y="16"/>
                </a:lnTo>
                <a:lnTo>
                  <a:pt x="48" y="24"/>
                </a:lnTo>
                <a:lnTo>
                  <a:pt x="32" y="16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8" name="Freeform 314"/>
          <p:cNvSpPr>
            <a:spLocks/>
          </p:cNvSpPr>
          <p:nvPr/>
        </p:nvSpPr>
        <p:spPr bwMode="auto">
          <a:xfrm>
            <a:off x="3914775" y="4092575"/>
            <a:ext cx="125413" cy="117475"/>
          </a:xfrm>
          <a:custGeom>
            <a:avLst/>
            <a:gdLst>
              <a:gd name="T0" fmla="*/ 0 w 112"/>
              <a:gd name="T1" fmla="*/ 48 h 104"/>
              <a:gd name="T2" fmla="*/ 4 w 112"/>
              <a:gd name="T3" fmla="*/ 45 h 104"/>
              <a:gd name="T4" fmla="*/ 20 w 112"/>
              <a:gd name="T5" fmla="*/ 41 h 104"/>
              <a:gd name="T6" fmla="*/ 28 w 112"/>
              <a:gd name="T7" fmla="*/ 45 h 104"/>
              <a:gd name="T8" fmla="*/ 32 w 112"/>
              <a:gd name="T9" fmla="*/ 41 h 104"/>
              <a:gd name="T10" fmla="*/ 32 w 112"/>
              <a:gd name="T11" fmla="*/ 36 h 104"/>
              <a:gd name="T12" fmla="*/ 20 w 112"/>
              <a:gd name="T13" fmla="*/ 33 h 104"/>
              <a:gd name="T14" fmla="*/ 4 w 112"/>
              <a:gd name="T15" fmla="*/ 36 h 104"/>
              <a:gd name="T16" fmla="*/ 0 w 112"/>
              <a:gd name="T17" fmla="*/ 33 h 104"/>
              <a:gd name="T18" fmla="*/ 0 w 112"/>
              <a:gd name="T19" fmla="*/ 24 h 104"/>
              <a:gd name="T20" fmla="*/ 4 w 112"/>
              <a:gd name="T21" fmla="*/ 16 h 104"/>
              <a:gd name="T22" fmla="*/ 8 w 112"/>
              <a:gd name="T23" fmla="*/ 4 h 104"/>
              <a:gd name="T24" fmla="*/ 12 w 112"/>
              <a:gd name="T25" fmla="*/ 0 h 104"/>
              <a:gd name="T26" fmla="*/ 24 w 112"/>
              <a:gd name="T27" fmla="*/ 4 h 104"/>
              <a:gd name="T28" fmla="*/ 32 w 112"/>
              <a:gd name="T29" fmla="*/ 8 h 104"/>
              <a:gd name="T30" fmla="*/ 36 w 112"/>
              <a:gd name="T31" fmla="*/ 12 h 104"/>
              <a:gd name="T32" fmla="*/ 48 w 112"/>
              <a:gd name="T33" fmla="*/ 24 h 104"/>
              <a:gd name="T34" fmla="*/ 51 w 112"/>
              <a:gd name="T35" fmla="*/ 41 h 104"/>
              <a:gd name="T36" fmla="*/ 56 w 112"/>
              <a:gd name="T37" fmla="*/ 45 h 104"/>
              <a:gd name="T38" fmla="*/ 56 w 112"/>
              <a:gd name="T39" fmla="*/ 53 h 104"/>
              <a:gd name="T40" fmla="*/ 40 w 112"/>
              <a:gd name="T41" fmla="*/ 48 h 104"/>
              <a:gd name="T42" fmla="*/ 32 w 112"/>
              <a:gd name="T43" fmla="*/ 48 h 104"/>
              <a:gd name="T44" fmla="*/ 16 w 112"/>
              <a:gd name="T45" fmla="*/ 48 h 104"/>
              <a:gd name="T46" fmla="*/ 4 w 112"/>
              <a:gd name="T47" fmla="*/ 53 h 104"/>
              <a:gd name="T48" fmla="*/ 4 w 112"/>
              <a:gd name="T49" fmla="*/ 48 h 104"/>
              <a:gd name="T50" fmla="*/ 4 w 112"/>
              <a:gd name="T51" fmla="*/ 45 h 104"/>
              <a:gd name="T52" fmla="*/ 0 w 112"/>
              <a:gd name="T53" fmla="*/ 48 h 10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2"/>
              <a:gd name="T82" fmla="*/ 0 h 104"/>
              <a:gd name="T83" fmla="*/ 112 w 112"/>
              <a:gd name="T84" fmla="*/ 104 h 10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2" h="104">
                <a:moveTo>
                  <a:pt x="0" y="96"/>
                </a:moveTo>
                <a:lnTo>
                  <a:pt x="8" y="88"/>
                </a:lnTo>
                <a:lnTo>
                  <a:pt x="40" y="80"/>
                </a:lnTo>
                <a:lnTo>
                  <a:pt x="56" y="88"/>
                </a:lnTo>
                <a:lnTo>
                  <a:pt x="64" y="80"/>
                </a:lnTo>
                <a:lnTo>
                  <a:pt x="64" y="72"/>
                </a:lnTo>
                <a:lnTo>
                  <a:pt x="40" y="64"/>
                </a:lnTo>
                <a:lnTo>
                  <a:pt x="8" y="72"/>
                </a:lnTo>
                <a:lnTo>
                  <a:pt x="0" y="64"/>
                </a:lnTo>
                <a:lnTo>
                  <a:pt x="0" y="48"/>
                </a:lnTo>
                <a:lnTo>
                  <a:pt x="8" y="32"/>
                </a:lnTo>
                <a:lnTo>
                  <a:pt x="16" y="8"/>
                </a:lnTo>
                <a:lnTo>
                  <a:pt x="24" y="0"/>
                </a:lnTo>
                <a:lnTo>
                  <a:pt x="48" y="8"/>
                </a:lnTo>
                <a:lnTo>
                  <a:pt x="64" y="16"/>
                </a:lnTo>
                <a:lnTo>
                  <a:pt x="72" y="24"/>
                </a:lnTo>
                <a:lnTo>
                  <a:pt x="96" y="48"/>
                </a:lnTo>
                <a:lnTo>
                  <a:pt x="104" y="80"/>
                </a:lnTo>
                <a:lnTo>
                  <a:pt x="112" y="88"/>
                </a:lnTo>
                <a:lnTo>
                  <a:pt x="112" y="104"/>
                </a:lnTo>
                <a:lnTo>
                  <a:pt x="80" y="96"/>
                </a:lnTo>
                <a:lnTo>
                  <a:pt x="64" y="96"/>
                </a:lnTo>
                <a:lnTo>
                  <a:pt x="32" y="96"/>
                </a:lnTo>
                <a:lnTo>
                  <a:pt x="8" y="104"/>
                </a:lnTo>
                <a:lnTo>
                  <a:pt x="8" y="96"/>
                </a:lnTo>
                <a:lnTo>
                  <a:pt x="8" y="88"/>
                </a:lnTo>
                <a:lnTo>
                  <a:pt x="0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9" name="Freeform 315"/>
          <p:cNvSpPr>
            <a:spLocks/>
          </p:cNvSpPr>
          <p:nvPr/>
        </p:nvSpPr>
        <p:spPr bwMode="auto">
          <a:xfrm>
            <a:off x="3924300" y="4200525"/>
            <a:ext cx="61913" cy="34925"/>
          </a:xfrm>
          <a:custGeom>
            <a:avLst/>
            <a:gdLst>
              <a:gd name="T0" fmla="*/ 12 w 56"/>
              <a:gd name="T1" fmla="*/ 15 h 32"/>
              <a:gd name="T2" fmla="*/ 12 w 56"/>
              <a:gd name="T3" fmla="*/ 8 h 32"/>
              <a:gd name="T4" fmla="*/ 4 w 56"/>
              <a:gd name="T5" fmla="*/ 4 h 32"/>
              <a:gd name="T6" fmla="*/ 0 w 56"/>
              <a:gd name="T7" fmla="*/ 4 h 32"/>
              <a:gd name="T8" fmla="*/ 12 w 56"/>
              <a:gd name="T9" fmla="*/ 0 h 32"/>
              <a:gd name="T10" fmla="*/ 27 w 56"/>
              <a:gd name="T11" fmla="*/ 0 h 32"/>
              <a:gd name="T12" fmla="*/ 27 w 56"/>
              <a:gd name="T13" fmla="*/ 12 h 32"/>
              <a:gd name="T14" fmla="*/ 20 w 56"/>
              <a:gd name="T15" fmla="*/ 12 h 32"/>
              <a:gd name="T16" fmla="*/ 12 w 56"/>
              <a:gd name="T17" fmla="*/ 15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32"/>
              <a:gd name="T29" fmla="*/ 56 w 56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32">
                <a:moveTo>
                  <a:pt x="24" y="32"/>
                </a:moveTo>
                <a:lnTo>
                  <a:pt x="24" y="16"/>
                </a:lnTo>
                <a:lnTo>
                  <a:pt x="8" y="8"/>
                </a:lnTo>
                <a:lnTo>
                  <a:pt x="0" y="8"/>
                </a:lnTo>
                <a:lnTo>
                  <a:pt x="24" y="0"/>
                </a:lnTo>
                <a:lnTo>
                  <a:pt x="56" y="0"/>
                </a:lnTo>
                <a:lnTo>
                  <a:pt x="56" y="24"/>
                </a:lnTo>
                <a:lnTo>
                  <a:pt x="40" y="24"/>
                </a:lnTo>
                <a:lnTo>
                  <a:pt x="24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0" name="Freeform 316"/>
          <p:cNvSpPr>
            <a:spLocks/>
          </p:cNvSpPr>
          <p:nvPr/>
        </p:nvSpPr>
        <p:spPr bwMode="auto">
          <a:xfrm>
            <a:off x="3949700" y="4200525"/>
            <a:ext cx="169863" cy="115888"/>
          </a:xfrm>
          <a:custGeom>
            <a:avLst/>
            <a:gdLst>
              <a:gd name="T0" fmla="*/ 20 w 152"/>
              <a:gd name="T1" fmla="*/ 32 h 104"/>
              <a:gd name="T2" fmla="*/ 4 w 152"/>
              <a:gd name="T3" fmla="*/ 15 h 104"/>
              <a:gd name="T4" fmla="*/ 0 w 152"/>
              <a:gd name="T5" fmla="*/ 15 h 104"/>
              <a:gd name="T6" fmla="*/ 8 w 152"/>
              <a:gd name="T7" fmla="*/ 12 h 104"/>
              <a:gd name="T8" fmla="*/ 16 w 152"/>
              <a:gd name="T9" fmla="*/ 12 h 104"/>
              <a:gd name="T10" fmla="*/ 16 w 152"/>
              <a:gd name="T11" fmla="*/ 0 h 104"/>
              <a:gd name="T12" fmla="*/ 24 w 152"/>
              <a:gd name="T13" fmla="*/ 0 h 104"/>
              <a:gd name="T14" fmla="*/ 39 w 152"/>
              <a:gd name="T15" fmla="*/ 4 h 104"/>
              <a:gd name="T16" fmla="*/ 51 w 152"/>
              <a:gd name="T17" fmla="*/ 8 h 104"/>
              <a:gd name="T18" fmla="*/ 59 w 152"/>
              <a:gd name="T19" fmla="*/ 8 h 104"/>
              <a:gd name="T20" fmla="*/ 63 w 152"/>
              <a:gd name="T21" fmla="*/ 4 h 104"/>
              <a:gd name="T22" fmla="*/ 68 w 152"/>
              <a:gd name="T23" fmla="*/ 8 h 104"/>
              <a:gd name="T24" fmla="*/ 75 w 152"/>
              <a:gd name="T25" fmla="*/ 24 h 104"/>
              <a:gd name="T26" fmla="*/ 75 w 152"/>
              <a:gd name="T27" fmla="*/ 39 h 104"/>
              <a:gd name="T28" fmla="*/ 71 w 152"/>
              <a:gd name="T29" fmla="*/ 47 h 104"/>
              <a:gd name="T30" fmla="*/ 71 w 152"/>
              <a:gd name="T31" fmla="*/ 51 h 104"/>
              <a:gd name="T32" fmla="*/ 59 w 152"/>
              <a:gd name="T33" fmla="*/ 51 h 104"/>
              <a:gd name="T34" fmla="*/ 59 w 152"/>
              <a:gd name="T35" fmla="*/ 47 h 104"/>
              <a:gd name="T36" fmla="*/ 51 w 152"/>
              <a:gd name="T37" fmla="*/ 44 h 104"/>
              <a:gd name="T38" fmla="*/ 48 w 152"/>
              <a:gd name="T39" fmla="*/ 39 h 104"/>
              <a:gd name="T40" fmla="*/ 44 w 152"/>
              <a:gd name="T41" fmla="*/ 44 h 104"/>
              <a:gd name="T42" fmla="*/ 44 w 152"/>
              <a:gd name="T43" fmla="*/ 39 h 104"/>
              <a:gd name="T44" fmla="*/ 44 w 152"/>
              <a:gd name="T45" fmla="*/ 32 h 104"/>
              <a:gd name="T46" fmla="*/ 39 w 152"/>
              <a:gd name="T47" fmla="*/ 27 h 104"/>
              <a:gd name="T48" fmla="*/ 27 w 152"/>
              <a:gd name="T49" fmla="*/ 27 h 104"/>
              <a:gd name="T50" fmla="*/ 20 w 152"/>
              <a:gd name="T51" fmla="*/ 32 h 1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2"/>
              <a:gd name="T79" fmla="*/ 0 h 104"/>
              <a:gd name="T80" fmla="*/ 152 w 152"/>
              <a:gd name="T81" fmla="*/ 104 h 10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2" h="104">
                <a:moveTo>
                  <a:pt x="40" y="64"/>
                </a:moveTo>
                <a:lnTo>
                  <a:pt x="8" y="32"/>
                </a:lnTo>
                <a:lnTo>
                  <a:pt x="0" y="32"/>
                </a:lnTo>
                <a:lnTo>
                  <a:pt x="16" y="24"/>
                </a:lnTo>
                <a:lnTo>
                  <a:pt x="32" y="24"/>
                </a:lnTo>
                <a:lnTo>
                  <a:pt x="32" y="0"/>
                </a:lnTo>
                <a:lnTo>
                  <a:pt x="48" y="0"/>
                </a:lnTo>
                <a:lnTo>
                  <a:pt x="80" y="8"/>
                </a:lnTo>
                <a:lnTo>
                  <a:pt x="104" y="16"/>
                </a:lnTo>
                <a:lnTo>
                  <a:pt x="120" y="16"/>
                </a:lnTo>
                <a:lnTo>
                  <a:pt x="128" y="8"/>
                </a:lnTo>
                <a:lnTo>
                  <a:pt x="136" y="16"/>
                </a:lnTo>
                <a:lnTo>
                  <a:pt x="152" y="48"/>
                </a:lnTo>
                <a:lnTo>
                  <a:pt x="152" y="80"/>
                </a:lnTo>
                <a:lnTo>
                  <a:pt x="144" y="96"/>
                </a:lnTo>
                <a:lnTo>
                  <a:pt x="144" y="104"/>
                </a:lnTo>
                <a:lnTo>
                  <a:pt x="120" y="104"/>
                </a:lnTo>
                <a:lnTo>
                  <a:pt x="120" y="96"/>
                </a:lnTo>
                <a:lnTo>
                  <a:pt x="104" y="88"/>
                </a:lnTo>
                <a:lnTo>
                  <a:pt x="96" y="80"/>
                </a:lnTo>
                <a:lnTo>
                  <a:pt x="88" y="88"/>
                </a:lnTo>
                <a:lnTo>
                  <a:pt x="88" y="80"/>
                </a:lnTo>
                <a:lnTo>
                  <a:pt x="88" y="64"/>
                </a:lnTo>
                <a:lnTo>
                  <a:pt x="80" y="56"/>
                </a:lnTo>
                <a:lnTo>
                  <a:pt x="56" y="56"/>
                </a:lnTo>
                <a:lnTo>
                  <a:pt x="4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1" name="Freeform 317"/>
          <p:cNvSpPr>
            <a:spLocks/>
          </p:cNvSpPr>
          <p:nvPr/>
        </p:nvSpPr>
        <p:spPr bwMode="auto">
          <a:xfrm>
            <a:off x="3995738" y="4262438"/>
            <a:ext cx="71437" cy="71437"/>
          </a:xfrm>
          <a:custGeom>
            <a:avLst/>
            <a:gdLst>
              <a:gd name="T0" fmla="*/ 20 w 64"/>
              <a:gd name="T1" fmla="*/ 32 h 64"/>
              <a:gd name="T2" fmla="*/ 8 w 64"/>
              <a:gd name="T3" fmla="*/ 24 h 64"/>
              <a:gd name="T4" fmla="*/ 4 w 64"/>
              <a:gd name="T5" fmla="*/ 16 h 64"/>
              <a:gd name="T6" fmla="*/ 0 w 64"/>
              <a:gd name="T7" fmla="*/ 4 h 64"/>
              <a:gd name="T8" fmla="*/ 8 w 64"/>
              <a:gd name="T9" fmla="*/ 0 h 64"/>
              <a:gd name="T10" fmla="*/ 20 w 64"/>
              <a:gd name="T11" fmla="*/ 0 h 64"/>
              <a:gd name="T12" fmla="*/ 24 w 64"/>
              <a:gd name="T13" fmla="*/ 4 h 64"/>
              <a:gd name="T14" fmla="*/ 24 w 64"/>
              <a:gd name="T15" fmla="*/ 12 h 64"/>
              <a:gd name="T16" fmla="*/ 24 w 64"/>
              <a:gd name="T17" fmla="*/ 16 h 64"/>
              <a:gd name="T18" fmla="*/ 27 w 64"/>
              <a:gd name="T19" fmla="*/ 12 h 64"/>
              <a:gd name="T20" fmla="*/ 32 w 64"/>
              <a:gd name="T21" fmla="*/ 16 h 64"/>
              <a:gd name="T22" fmla="*/ 20 w 64"/>
              <a:gd name="T23" fmla="*/ 32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64"/>
              <a:gd name="T38" fmla="*/ 64 w 64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64">
                <a:moveTo>
                  <a:pt x="40" y="64"/>
                </a:moveTo>
                <a:lnTo>
                  <a:pt x="16" y="48"/>
                </a:lnTo>
                <a:lnTo>
                  <a:pt x="8" y="32"/>
                </a:lnTo>
                <a:lnTo>
                  <a:pt x="0" y="8"/>
                </a:lnTo>
                <a:lnTo>
                  <a:pt x="16" y="0"/>
                </a:lnTo>
                <a:lnTo>
                  <a:pt x="40" y="0"/>
                </a:lnTo>
                <a:lnTo>
                  <a:pt x="48" y="8"/>
                </a:lnTo>
                <a:lnTo>
                  <a:pt x="48" y="24"/>
                </a:lnTo>
                <a:lnTo>
                  <a:pt x="48" y="32"/>
                </a:lnTo>
                <a:lnTo>
                  <a:pt x="56" y="24"/>
                </a:lnTo>
                <a:lnTo>
                  <a:pt x="64" y="32"/>
                </a:lnTo>
                <a:lnTo>
                  <a:pt x="40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2" name="Freeform 318"/>
          <p:cNvSpPr>
            <a:spLocks/>
          </p:cNvSpPr>
          <p:nvPr/>
        </p:nvSpPr>
        <p:spPr bwMode="auto">
          <a:xfrm>
            <a:off x="4360863" y="4164013"/>
            <a:ext cx="268287" cy="223837"/>
          </a:xfrm>
          <a:custGeom>
            <a:avLst/>
            <a:gdLst>
              <a:gd name="T0" fmla="*/ 111 w 240"/>
              <a:gd name="T1" fmla="*/ 4 h 200"/>
              <a:gd name="T2" fmla="*/ 115 w 240"/>
              <a:gd name="T3" fmla="*/ 8 h 200"/>
              <a:gd name="T4" fmla="*/ 115 w 240"/>
              <a:gd name="T5" fmla="*/ 12 h 200"/>
              <a:gd name="T6" fmla="*/ 119 w 240"/>
              <a:gd name="T7" fmla="*/ 27 h 200"/>
              <a:gd name="T8" fmla="*/ 111 w 240"/>
              <a:gd name="T9" fmla="*/ 32 h 200"/>
              <a:gd name="T10" fmla="*/ 103 w 240"/>
              <a:gd name="T11" fmla="*/ 48 h 200"/>
              <a:gd name="T12" fmla="*/ 99 w 240"/>
              <a:gd name="T13" fmla="*/ 51 h 200"/>
              <a:gd name="T14" fmla="*/ 95 w 240"/>
              <a:gd name="T15" fmla="*/ 72 h 200"/>
              <a:gd name="T16" fmla="*/ 87 w 240"/>
              <a:gd name="T17" fmla="*/ 75 h 200"/>
              <a:gd name="T18" fmla="*/ 83 w 240"/>
              <a:gd name="T19" fmla="*/ 72 h 200"/>
              <a:gd name="T20" fmla="*/ 75 w 240"/>
              <a:gd name="T21" fmla="*/ 72 h 200"/>
              <a:gd name="T22" fmla="*/ 63 w 240"/>
              <a:gd name="T23" fmla="*/ 87 h 200"/>
              <a:gd name="T24" fmla="*/ 60 w 240"/>
              <a:gd name="T25" fmla="*/ 99 h 200"/>
              <a:gd name="T26" fmla="*/ 36 w 240"/>
              <a:gd name="T27" fmla="*/ 99 h 200"/>
              <a:gd name="T28" fmla="*/ 32 w 240"/>
              <a:gd name="T29" fmla="*/ 95 h 200"/>
              <a:gd name="T30" fmla="*/ 27 w 240"/>
              <a:gd name="T31" fmla="*/ 92 h 200"/>
              <a:gd name="T32" fmla="*/ 16 w 240"/>
              <a:gd name="T33" fmla="*/ 80 h 200"/>
              <a:gd name="T34" fmla="*/ 4 w 240"/>
              <a:gd name="T35" fmla="*/ 80 h 200"/>
              <a:gd name="T36" fmla="*/ 0 w 240"/>
              <a:gd name="T37" fmla="*/ 51 h 200"/>
              <a:gd name="T38" fmla="*/ 8 w 240"/>
              <a:gd name="T39" fmla="*/ 44 h 200"/>
              <a:gd name="T40" fmla="*/ 8 w 240"/>
              <a:gd name="T41" fmla="*/ 32 h 200"/>
              <a:gd name="T42" fmla="*/ 4 w 240"/>
              <a:gd name="T43" fmla="*/ 20 h 200"/>
              <a:gd name="T44" fmla="*/ 8 w 240"/>
              <a:gd name="T45" fmla="*/ 20 h 200"/>
              <a:gd name="T46" fmla="*/ 12 w 240"/>
              <a:gd name="T47" fmla="*/ 8 h 200"/>
              <a:gd name="T48" fmla="*/ 20 w 240"/>
              <a:gd name="T49" fmla="*/ 0 h 200"/>
              <a:gd name="T50" fmla="*/ 36 w 240"/>
              <a:gd name="T51" fmla="*/ 4 h 200"/>
              <a:gd name="T52" fmla="*/ 44 w 240"/>
              <a:gd name="T53" fmla="*/ 12 h 200"/>
              <a:gd name="T54" fmla="*/ 56 w 240"/>
              <a:gd name="T55" fmla="*/ 12 h 200"/>
              <a:gd name="T56" fmla="*/ 63 w 240"/>
              <a:gd name="T57" fmla="*/ 12 h 200"/>
              <a:gd name="T58" fmla="*/ 71 w 240"/>
              <a:gd name="T59" fmla="*/ 12 h 200"/>
              <a:gd name="T60" fmla="*/ 75 w 240"/>
              <a:gd name="T61" fmla="*/ 4 h 200"/>
              <a:gd name="T62" fmla="*/ 95 w 240"/>
              <a:gd name="T63" fmla="*/ 8 h 200"/>
              <a:gd name="T64" fmla="*/ 111 w 240"/>
              <a:gd name="T65" fmla="*/ 4 h 2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0"/>
              <a:gd name="T100" fmla="*/ 0 h 200"/>
              <a:gd name="T101" fmla="*/ 240 w 240"/>
              <a:gd name="T102" fmla="*/ 200 h 2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0" h="200">
                <a:moveTo>
                  <a:pt x="224" y="8"/>
                </a:moveTo>
                <a:lnTo>
                  <a:pt x="232" y="16"/>
                </a:lnTo>
                <a:lnTo>
                  <a:pt x="232" y="24"/>
                </a:lnTo>
                <a:lnTo>
                  <a:pt x="240" y="56"/>
                </a:lnTo>
                <a:lnTo>
                  <a:pt x="224" y="64"/>
                </a:lnTo>
                <a:lnTo>
                  <a:pt x="208" y="96"/>
                </a:lnTo>
                <a:lnTo>
                  <a:pt x="200" y="104"/>
                </a:lnTo>
                <a:lnTo>
                  <a:pt x="192" y="144"/>
                </a:lnTo>
                <a:lnTo>
                  <a:pt x="176" y="152"/>
                </a:lnTo>
                <a:lnTo>
                  <a:pt x="168" y="144"/>
                </a:lnTo>
                <a:lnTo>
                  <a:pt x="152" y="144"/>
                </a:lnTo>
                <a:lnTo>
                  <a:pt x="128" y="176"/>
                </a:lnTo>
                <a:lnTo>
                  <a:pt x="120" y="200"/>
                </a:lnTo>
                <a:lnTo>
                  <a:pt x="72" y="200"/>
                </a:lnTo>
                <a:lnTo>
                  <a:pt x="64" y="192"/>
                </a:lnTo>
                <a:lnTo>
                  <a:pt x="56" y="184"/>
                </a:lnTo>
                <a:lnTo>
                  <a:pt x="32" y="160"/>
                </a:lnTo>
                <a:lnTo>
                  <a:pt x="8" y="160"/>
                </a:lnTo>
                <a:lnTo>
                  <a:pt x="0" y="104"/>
                </a:lnTo>
                <a:lnTo>
                  <a:pt x="16" y="88"/>
                </a:lnTo>
                <a:lnTo>
                  <a:pt x="16" y="64"/>
                </a:lnTo>
                <a:lnTo>
                  <a:pt x="8" y="40"/>
                </a:lnTo>
                <a:lnTo>
                  <a:pt x="16" y="40"/>
                </a:lnTo>
                <a:lnTo>
                  <a:pt x="24" y="16"/>
                </a:lnTo>
                <a:lnTo>
                  <a:pt x="40" y="0"/>
                </a:lnTo>
                <a:lnTo>
                  <a:pt x="72" y="8"/>
                </a:lnTo>
                <a:lnTo>
                  <a:pt x="88" y="24"/>
                </a:lnTo>
                <a:lnTo>
                  <a:pt x="112" y="24"/>
                </a:lnTo>
                <a:lnTo>
                  <a:pt x="128" y="24"/>
                </a:lnTo>
                <a:lnTo>
                  <a:pt x="144" y="24"/>
                </a:lnTo>
                <a:lnTo>
                  <a:pt x="152" y="8"/>
                </a:lnTo>
                <a:lnTo>
                  <a:pt x="192" y="16"/>
                </a:lnTo>
                <a:lnTo>
                  <a:pt x="22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3" name="Freeform 319"/>
          <p:cNvSpPr>
            <a:spLocks/>
          </p:cNvSpPr>
          <p:nvPr/>
        </p:nvSpPr>
        <p:spPr bwMode="auto">
          <a:xfrm>
            <a:off x="4316413" y="4210050"/>
            <a:ext cx="63500" cy="133350"/>
          </a:xfrm>
          <a:custGeom>
            <a:avLst/>
            <a:gdLst>
              <a:gd name="T0" fmla="*/ 0 w 56"/>
              <a:gd name="T1" fmla="*/ 12 h 120"/>
              <a:gd name="T2" fmla="*/ 16 w 56"/>
              <a:gd name="T3" fmla="*/ 4 h 120"/>
              <a:gd name="T4" fmla="*/ 16 w 56"/>
              <a:gd name="T5" fmla="*/ 0 h 120"/>
              <a:gd name="T6" fmla="*/ 24 w 56"/>
              <a:gd name="T7" fmla="*/ 0 h 120"/>
              <a:gd name="T8" fmla="*/ 29 w 56"/>
              <a:gd name="T9" fmla="*/ 12 h 120"/>
              <a:gd name="T10" fmla="*/ 29 w 56"/>
              <a:gd name="T11" fmla="*/ 24 h 120"/>
              <a:gd name="T12" fmla="*/ 21 w 56"/>
              <a:gd name="T13" fmla="*/ 31 h 120"/>
              <a:gd name="T14" fmla="*/ 24 w 56"/>
              <a:gd name="T15" fmla="*/ 59 h 120"/>
              <a:gd name="T16" fmla="*/ 12 w 56"/>
              <a:gd name="T17" fmla="*/ 59 h 120"/>
              <a:gd name="T18" fmla="*/ 12 w 56"/>
              <a:gd name="T19" fmla="*/ 31 h 120"/>
              <a:gd name="T20" fmla="*/ 4 w 56"/>
              <a:gd name="T21" fmla="*/ 24 h 120"/>
              <a:gd name="T22" fmla="*/ 0 w 56"/>
              <a:gd name="T23" fmla="*/ 20 h 120"/>
              <a:gd name="T24" fmla="*/ 0 w 56"/>
              <a:gd name="T25" fmla="*/ 12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120"/>
              <a:gd name="T41" fmla="*/ 56 w 56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120">
                <a:moveTo>
                  <a:pt x="0" y="24"/>
                </a:moveTo>
                <a:lnTo>
                  <a:pt x="32" y="8"/>
                </a:lnTo>
                <a:lnTo>
                  <a:pt x="32" y="0"/>
                </a:lnTo>
                <a:lnTo>
                  <a:pt x="48" y="0"/>
                </a:lnTo>
                <a:lnTo>
                  <a:pt x="56" y="24"/>
                </a:lnTo>
                <a:lnTo>
                  <a:pt x="56" y="48"/>
                </a:lnTo>
                <a:lnTo>
                  <a:pt x="40" y="64"/>
                </a:lnTo>
                <a:lnTo>
                  <a:pt x="48" y="120"/>
                </a:lnTo>
                <a:lnTo>
                  <a:pt x="24" y="120"/>
                </a:lnTo>
                <a:lnTo>
                  <a:pt x="24" y="64"/>
                </a:lnTo>
                <a:lnTo>
                  <a:pt x="8" y="48"/>
                </a:lnTo>
                <a:lnTo>
                  <a:pt x="0" y="40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4" name="Freeform 320"/>
          <p:cNvSpPr>
            <a:spLocks/>
          </p:cNvSpPr>
          <p:nvPr/>
        </p:nvSpPr>
        <p:spPr bwMode="auto">
          <a:xfrm>
            <a:off x="4298950" y="4235450"/>
            <a:ext cx="44450" cy="117475"/>
          </a:xfrm>
          <a:custGeom>
            <a:avLst/>
            <a:gdLst>
              <a:gd name="T0" fmla="*/ 8 w 40"/>
              <a:gd name="T1" fmla="*/ 0 h 104"/>
              <a:gd name="T2" fmla="*/ 8 w 40"/>
              <a:gd name="T3" fmla="*/ 8 h 104"/>
              <a:gd name="T4" fmla="*/ 12 w 40"/>
              <a:gd name="T5" fmla="*/ 12 h 104"/>
              <a:gd name="T6" fmla="*/ 20 w 40"/>
              <a:gd name="T7" fmla="*/ 20 h 104"/>
              <a:gd name="T8" fmla="*/ 20 w 40"/>
              <a:gd name="T9" fmla="*/ 48 h 104"/>
              <a:gd name="T10" fmla="*/ 8 w 40"/>
              <a:gd name="T11" fmla="*/ 53 h 104"/>
              <a:gd name="T12" fmla="*/ 8 w 40"/>
              <a:gd name="T13" fmla="*/ 45 h 104"/>
              <a:gd name="T14" fmla="*/ 8 w 40"/>
              <a:gd name="T15" fmla="*/ 41 h 104"/>
              <a:gd name="T16" fmla="*/ 8 w 40"/>
              <a:gd name="T17" fmla="*/ 36 h 104"/>
              <a:gd name="T18" fmla="*/ 4 w 40"/>
              <a:gd name="T19" fmla="*/ 33 h 104"/>
              <a:gd name="T20" fmla="*/ 4 w 40"/>
              <a:gd name="T21" fmla="*/ 12 h 104"/>
              <a:gd name="T22" fmla="*/ 0 w 40"/>
              <a:gd name="T23" fmla="*/ 0 h 104"/>
              <a:gd name="T24" fmla="*/ 8 w 40"/>
              <a:gd name="T25" fmla="*/ 0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104"/>
              <a:gd name="T41" fmla="*/ 40 w 40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104">
                <a:moveTo>
                  <a:pt x="16" y="0"/>
                </a:moveTo>
                <a:lnTo>
                  <a:pt x="16" y="16"/>
                </a:lnTo>
                <a:lnTo>
                  <a:pt x="24" y="24"/>
                </a:lnTo>
                <a:lnTo>
                  <a:pt x="40" y="40"/>
                </a:lnTo>
                <a:lnTo>
                  <a:pt x="40" y="96"/>
                </a:lnTo>
                <a:lnTo>
                  <a:pt x="16" y="104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64"/>
                </a:lnTo>
                <a:lnTo>
                  <a:pt x="8" y="24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5" name="Freeform 321"/>
          <p:cNvSpPr>
            <a:spLocks/>
          </p:cNvSpPr>
          <p:nvPr/>
        </p:nvSpPr>
        <p:spPr bwMode="auto">
          <a:xfrm>
            <a:off x="4227513" y="4227513"/>
            <a:ext cx="88900" cy="150812"/>
          </a:xfrm>
          <a:custGeom>
            <a:avLst/>
            <a:gdLst>
              <a:gd name="T0" fmla="*/ 31 w 80"/>
              <a:gd name="T1" fmla="*/ 4 h 136"/>
              <a:gd name="T2" fmla="*/ 35 w 80"/>
              <a:gd name="T3" fmla="*/ 15 h 136"/>
              <a:gd name="T4" fmla="*/ 35 w 80"/>
              <a:gd name="T5" fmla="*/ 35 h 136"/>
              <a:gd name="T6" fmla="*/ 39 w 80"/>
              <a:gd name="T7" fmla="*/ 39 h 136"/>
              <a:gd name="T8" fmla="*/ 39 w 80"/>
              <a:gd name="T9" fmla="*/ 43 h 136"/>
              <a:gd name="T10" fmla="*/ 39 w 80"/>
              <a:gd name="T11" fmla="*/ 47 h 136"/>
              <a:gd name="T12" fmla="*/ 39 w 80"/>
              <a:gd name="T13" fmla="*/ 54 h 136"/>
              <a:gd name="T14" fmla="*/ 31 w 80"/>
              <a:gd name="T15" fmla="*/ 59 h 136"/>
              <a:gd name="T16" fmla="*/ 12 w 80"/>
              <a:gd name="T17" fmla="*/ 66 h 136"/>
              <a:gd name="T18" fmla="*/ 8 w 80"/>
              <a:gd name="T19" fmla="*/ 62 h 136"/>
              <a:gd name="T20" fmla="*/ 4 w 80"/>
              <a:gd name="T21" fmla="*/ 54 h 136"/>
              <a:gd name="T22" fmla="*/ 0 w 80"/>
              <a:gd name="T23" fmla="*/ 51 h 136"/>
              <a:gd name="T24" fmla="*/ 8 w 80"/>
              <a:gd name="T25" fmla="*/ 35 h 136"/>
              <a:gd name="T26" fmla="*/ 8 w 80"/>
              <a:gd name="T27" fmla="*/ 27 h 136"/>
              <a:gd name="T28" fmla="*/ 4 w 80"/>
              <a:gd name="T29" fmla="*/ 15 h 136"/>
              <a:gd name="T30" fmla="*/ 8 w 80"/>
              <a:gd name="T31" fmla="*/ 0 h 136"/>
              <a:gd name="T32" fmla="*/ 15 w 80"/>
              <a:gd name="T33" fmla="*/ 0 h 136"/>
              <a:gd name="T34" fmla="*/ 24 w 80"/>
              <a:gd name="T35" fmla="*/ 4 h 136"/>
              <a:gd name="T36" fmla="*/ 27 w 80"/>
              <a:gd name="T37" fmla="*/ 0 h 136"/>
              <a:gd name="T38" fmla="*/ 31 w 80"/>
              <a:gd name="T39" fmla="*/ 4 h 1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0"/>
              <a:gd name="T61" fmla="*/ 0 h 136"/>
              <a:gd name="T62" fmla="*/ 80 w 80"/>
              <a:gd name="T63" fmla="*/ 136 h 1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0" h="136">
                <a:moveTo>
                  <a:pt x="64" y="8"/>
                </a:moveTo>
                <a:lnTo>
                  <a:pt x="72" y="32"/>
                </a:lnTo>
                <a:lnTo>
                  <a:pt x="72" y="72"/>
                </a:lnTo>
                <a:lnTo>
                  <a:pt x="80" y="80"/>
                </a:lnTo>
                <a:lnTo>
                  <a:pt x="80" y="88"/>
                </a:lnTo>
                <a:lnTo>
                  <a:pt x="80" y="96"/>
                </a:lnTo>
                <a:lnTo>
                  <a:pt x="80" y="112"/>
                </a:lnTo>
                <a:lnTo>
                  <a:pt x="64" y="120"/>
                </a:lnTo>
                <a:lnTo>
                  <a:pt x="24" y="136"/>
                </a:lnTo>
                <a:lnTo>
                  <a:pt x="16" y="128"/>
                </a:lnTo>
                <a:lnTo>
                  <a:pt x="8" y="112"/>
                </a:lnTo>
                <a:lnTo>
                  <a:pt x="0" y="104"/>
                </a:lnTo>
                <a:lnTo>
                  <a:pt x="16" y="72"/>
                </a:lnTo>
                <a:lnTo>
                  <a:pt x="16" y="56"/>
                </a:lnTo>
                <a:lnTo>
                  <a:pt x="8" y="32"/>
                </a:lnTo>
                <a:lnTo>
                  <a:pt x="16" y="0"/>
                </a:lnTo>
                <a:lnTo>
                  <a:pt x="32" y="0"/>
                </a:lnTo>
                <a:lnTo>
                  <a:pt x="48" y="8"/>
                </a:lnTo>
                <a:lnTo>
                  <a:pt x="56" y="0"/>
                </a:lnTo>
                <a:lnTo>
                  <a:pt x="64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6" name="Freeform 322"/>
          <p:cNvSpPr>
            <a:spLocks/>
          </p:cNvSpPr>
          <p:nvPr/>
        </p:nvSpPr>
        <p:spPr bwMode="auto">
          <a:xfrm>
            <a:off x="4111625" y="4235450"/>
            <a:ext cx="133350" cy="152400"/>
          </a:xfrm>
          <a:custGeom>
            <a:avLst/>
            <a:gdLst>
              <a:gd name="T0" fmla="*/ 59 w 120"/>
              <a:gd name="T1" fmla="*/ 60 h 136"/>
              <a:gd name="T2" fmla="*/ 55 w 120"/>
              <a:gd name="T3" fmla="*/ 52 h 136"/>
              <a:gd name="T4" fmla="*/ 51 w 120"/>
              <a:gd name="T5" fmla="*/ 48 h 136"/>
              <a:gd name="T6" fmla="*/ 59 w 120"/>
              <a:gd name="T7" fmla="*/ 32 h 136"/>
              <a:gd name="T8" fmla="*/ 59 w 120"/>
              <a:gd name="T9" fmla="*/ 24 h 136"/>
              <a:gd name="T10" fmla="*/ 55 w 120"/>
              <a:gd name="T11" fmla="*/ 12 h 136"/>
              <a:gd name="T12" fmla="*/ 43 w 120"/>
              <a:gd name="T13" fmla="*/ 12 h 136"/>
              <a:gd name="T14" fmla="*/ 39 w 120"/>
              <a:gd name="T15" fmla="*/ 16 h 136"/>
              <a:gd name="T16" fmla="*/ 31 w 120"/>
              <a:gd name="T17" fmla="*/ 8 h 136"/>
              <a:gd name="T18" fmla="*/ 24 w 120"/>
              <a:gd name="T19" fmla="*/ 8 h 136"/>
              <a:gd name="T20" fmla="*/ 15 w 120"/>
              <a:gd name="T21" fmla="*/ 0 h 136"/>
              <a:gd name="T22" fmla="*/ 12 w 120"/>
              <a:gd name="T23" fmla="*/ 8 h 136"/>
              <a:gd name="T24" fmla="*/ 4 w 120"/>
              <a:gd name="T25" fmla="*/ 8 h 136"/>
              <a:gd name="T26" fmla="*/ 4 w 120"/>
              <a:gd name="T27" fmla="*/ 24 h 136"/>
              <a:gd name="T28" fmla="*/ 0 w 120"/>
              <a:gd name="T29" fmla="*/ 32 h 136"/>
              <a:gd name="T30" fmla="*/ 0 w 120"/>
              <a:gd name="T31" fmla="*/ 36 h 136"/>
              <a:gd name="T32" fmla="*/ 0 w 120"/>
              <a:gd name="T33" fmla="*/ 48 h 136"/>
              <a:gd name="T34" fmla="*/ 8 w 120"/>
              <a:gd name="T35" fmla="*/ 52 h 136"/>
              <a:gd name="T36" fmla="*/ 8 w 120"/>
              <a:gd name="T37" fmla="*/ 60 h 136"/>
              <a:gd name="T38" fmla="*/ 4 w 120"/>
              <a:gd name="T39" fmla="*/ 68 h 136"/>
              <a:gd name="T40" fmla="*/ 15 w 120"/>
              <a:gd name="T41" fmla="*/ 68 h 136"/>
              <a:gd name="T42" fmla="*/ 31 w 120"/>
              <a:gd name="T43" fmla="*/ 64 h 136"/>
              <a:gd name="T44" fmla="*/ 43 w 120"/>
              <a:gd name="T45" fmla="*/ 60 h 136"/>
              <a:gd name="T46" fmla="*/ 59 w 120"/>
              <a:gd name="T47" fmla="*/ 60 h 1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"/>
              <a:gd name="T73" fmla="*/ 0 h 136"/>
              <a:gd name="T74" fmla="*/ 120 w 120"/>
              <a:gd name="T75" fmla="*/ 136 h 1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" h="136">
                <a:moveTo>
                  <a:pt x="120" y="120"/>
                </a:moveTo>
                <a:lnTo>
                  <a:pt x="112" y="104"/>
                </a:lnTo>
                <a:lnTo>
                  <a:pt x="104" y="96"/>
                </a:lnTo>
                <a:lnTo>
                  <a:pt x="120" y="64"/>
                </a:lnTo>
                <a:lnTo>
                  <a:pt x="120" y="48"/>
                </a:lnTo>
                <a:lnTo>
                  <a:pt x="112" y="24"/>
                </a:lnTo>
                <a:lnTo>
                  <a:pt x="88" y="24"/>
                </a:lnTo>
                <a:lnTo>
                  <a:pt x="80" y="32"/>
                </a:lnTo>
                <a:lnTo>
                  <a:pt x="64" y="16"/>
                </a:lnTo>
                <a:lnTo>
                  <a:pt x="48" y="16"/>
                </a:lnTo>
                <a:lnTo>
                  <a:pt x="32" y="0"/>
                </a:lnTo>
                <a:lnTo>
                  <a:pt x="24" y="16"/>
                </a:lnTo>
                <a:lnTo>
                  <a:pt x="8" y="16"/>
                </a:lnTo>
                <a:lnTo>
                  <a:pt x="8" y="48"/>
                </a:lnTo>
                <a:lnTo>
                  <a:pt x="0" y="64"/>
                </a:lnTo>
                <a:lnTo>
                  <a:pt x="0" y="72"/>
                </a:lnTo>
                <a:lnTo>
                  <a:pt x="0" y="96"/>
                </a:lnTo>
                <a:lnTo>
                  <a:pt x="16" y="104"/>
                </a:lnTo>
                <a:lnTo>
                  <a:pt x="16" y="120"/>
                </a:lnTo>
                <a:lnTo>
                  <a:pt x="8" y="136"/>
                </a:lnTo>
                <a:lnTo>
                  <a:pt x="32" y="136"/>
                </a:lnTo>
                <a:lnTo>
                  <a:pt x="64" y="128"/>
                </a:lnTo>
                <a:lnTo>
                  <a:pt x="88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7" name="Freeform 323"/>
          <p:cNvSpPr>
            <a:spLocks/>
          </p:cNvSpPr>
          <p:nvPr/>
        </p:nvSpPr>
        <p:spPr bwMode="auto">
          <a:xfrm>
            <a:off x="4495800" y="4183063"/>
            <a:ext cx="160338" cy="258762"/>
          </a:xfrm>
          <a:custGeom>
            <a:avLst/>
            <a:gdLst>
              <a:gd name="T0" fmla="*/ 0 w 144"/>
              <a:gd name="T1" fmla="*/ 91 h 232"/>
              <a:gd name="T2" fmla="*/ 8 w 144"/>
              <a:gd name="T3" fmla="*/ 95 h 232"/>
              <a:gd name="T4" fmla="*/ 12 w 144"/>
              <a:gd name="T5" fmla="*/ 103 h 232"/>
              <a:gd name="T6" fmla="*/ 12 w 144"/>
              <a:gd name="T7" fmla="*/ 110 h 232"/>
              <a:gd name="T8" fmla="*/ 27 w 144"/>
              <a:gd name="T9" fmla="*/ 110 h 232"/>
              <a:gd name="T10" fmla="*/ 43 w 144"/>
              <a:gd name="T11" fmla="*/ 110 h 232"/>
              <a:gd name="T12" fmla="*/ 59 w 144"/>
              <a:gd name="T13" fmla="*/ 110 h 232"/>
              <a:gd name="T14" fmla="*/ 63 w 144"/>
              <a:gd name="T15" fmla="*/ 115 h 232"/>
              <a:gd name="T16" fmla="*/ 71 w 144"/>
              <a:gd name="T17" fmla="*/ 107 h 232"/>
              <a:gd name="T18" fmla="*/ 59 w 144"/>
              <a:gd name="T19" fmla="*/ 83 h 232"/>
              <a:gd name="T20" fmla="*/ 59 w 144"/>
              <a:gd name="T21" fmla="*/ 75 h 232"/>
              <a:gd name="T22" fmla="*/ 71 w 144"/>
              <a:gd name="T23" fmla="*/ 59 h 232"/>
              <a:gd name="T24" fmla="*/ 63 w 144"/>
              <a:gd name="T25" fmla="*/ 47 h 232"/>
              <a:gd name="T26" fmla="*/ 55 w 144"/>
              <a:gd name="T27" fmla="*/ 39 h 232"/>
              <a:gd name="T28" fmla="*/ 55 w 144"/>
              <a:gd name="T29" fmla="*/ 36 h 232"/>
              <a:gd name="T30" fmla="*/ 67 w 144"/>
              <a:gd name="T31" fmla="*/ 32 h 232"/>
              <a:gd name="T32" fmla="*/ 67 w 144"/>
              <a:gd name="T33" fmla="*/ 12 h 232"/>
              <a:gd name="T34" fmla="*/ 59 w 144"/>
              <a:gd name="T35" fmla="*/ 0 h 232"/>
              <a:gd name="T36" fmla="*/ 55 w 144"/>
              <a:gd name="T37" fmla="*/ 0 h 232"/>
              <a:gd name="T38" fmla="*/ 55 w 144"/>
              <a:gd name="T39" fmla="*/ 4 h 232"/>
              <a:gd name="T40" fmla="*/ 59 w 144"/>
              <a:gd name="T41" fmla="*/ 20 h 232"/>
              <a:gd name="T42" fmla="*/ 51 w 144"/>
              <a:gd name="T43" fmla="*/ 24 h 232"/>
              <a:gd name="T44" fmla="*/ 43 w 144"/>
              <a:gd name="T45" fmla="*/ 39 h 232"/>
              <a:gd name="T46" fmla="*/ 39 w 144"/>
              <a:gd name="T47" fmla="*/ 44 h 232"/>
              <a:gd name="T48" fmla="*/ 36 w 144"/>
              <a:gd name="T49" fmla="*/ 63 h 232"/>
              <a:gd name="T50" fmla="*/ 27 w 144"/>
              <a:gd name="T51" fmla="*/ 67 h 232"/>
              <a:gd name="T52" fmla="*/ 24 w 144"/>
              <a:gd name="T53" fmla="*/ 63 h 232"/>
              <a:gd name="T54" fmla="*/ 15 w 144"/>
              <a:gd name="T55" fmla="*/ 63 h 232"/>
              <a:gd name="T56" fmla="*/ 4 w 144"/>
              <a:gd name="T57" fmla="*/ 79 h 232"/>
              <a:gd name="T58" fmla="*/ 0 w 144"/>
              <a:gd name="T59" fmla="*/ 91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4"/>
              <a:gd name="T91" fmla="*/ 0 h 232"/>
              <a:gd name="T92" fmla="*/ 144 w 144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4" h="232">
                <a:moveTo>
                  <a:pt x="0" y="184"/>
                </a:moveTo>
                <a:lnTo>
                  <a:pt x="16" y="192"/>
                </a:lnTo>
                <a:lnTo>
                  <a:pt x="24" y="208"/>
                </a:lnTo>
                <a:lnTo>
                  <a:pt x="24" y="224"/>
                </a:lnTo>
                <a:lnTo>
                  <a:pt x="56" y="224"/>
                </a:lnTo>
                <a:lnTo>
                  <a:pt x="88" y="224"/>
                </a:lnTo>
                <a:lnTo>
                  <a:pt x="120" y="224"/>
                </a:lnTo>
                <a:lnTo>
                  <a:pt x="128" y="232"/>
                </a:lnTo>
                <a:lnTo>
                  <a:pt x="144" y="216"/>
                </a:lnTo>
                <a:lnTo>
                  <a:pt x="120" y="168"/>
                </a:lnTo>
                <a:lnTo>
                  <a:pt x="120" y="152"/>
                </a:lnTo>
                <a:lnTo>
                  <a:pt x="144" y="120"/>
                </a:lnTo>
                <a:lnTo>
                  <a:pt x="128" y="96"/>
                </a:lnTo>
                <a:lnTo>
                  <a:pt x="112" y="80"/>
                </a:lnTo>
                <a:lnTo>
                  <a:pt x="112" y="72"/>
                </a:lnTo>
                <a:lnTo>
                  <a:pt x="136" y="64"/>
                </a:lnTo>
                <a:lnTo>
                  <a:pt x="136" y="24"/>
                </a:lnTo>
                <a:lnTo>
                  <a:pt x="120" y="0"/>
                </a:lnTo>
                <a:lnTo>
                  <a:pt x="112" y="0"/>
                </a:lnTo>
                <a:lnTo>
                  <a:pt x="112" y="8"/>
                </a:lnTo>
                <a:lnTo>
                  <a:pt x="120" y="40"/>
                </a:lnTo>
                <a:lnTo>
                  <a:pt x="104" y="48"/>
                </a:lnTo>
                <a:lnTo>
                  <a:pt x="88" y="80"/>
                </a:lnTo>
                <a:lnTo>
                  <a:pt x="80" y="88"/>
                </a:lnTo>
                <a:lnTo>
                  <a:pt x="72" y="128"/>
                </a:lnTo>
                <a:lnTo>
                  <a:pt x="56" y="136"/>
                </a:lnTo>
                <a:lnTo>
                  <a:pt x="48" y="128"/>
                </a:lnTo>
                <a:lnTo>
                  <a:pt x="32" y="128"/>
                </a:lnTo>
                <a:lnTo>
                  <a:pt x="8" y="160"/>
                </a:lnTo>
                <a:lnTo>
                  <a:pt x="0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8" name="Freeform 324"/>
          <p:cNvSpPr>
            <a:spLocks/>
          </p:cNvSpPr>
          <p:nvPr/>
        </p:nvSpPr>
        <p:spPr bwMode="auto">
          <a:xfrm>
            <a:off x="4629150" y="4210050"/>
            <a:ext cx="295275" cy="214313"/>
          </a:xfrm>
          <a:custGeom>
            <a:avLst/>
            <a:gdLst>
              <a:gd name="T0" fmla="*/ 12 w 264"/>
              <a:gd name="T1" fmla="*/ 95 h 192"/>
              <a:gd name="T2" fmla="*/ 0 w 264"/>
              <a:gd name="T3" fmla="*/ 71 h 192"/>
              <a:gd name="T4" fmla="*/ 0 w 264"/>
              <a:gd name="T5" fmla="*/ 63 h 192"/>
              <a:gd name="T6" fmla="*/ 12 w 264"/>
              <a:gd name="T7" fmla="*/ 48 h 192"/>
              <a:gd name="T8" fmla="*/ 44 w 264"/>
              <a:gd name="T9" fmla="*/ 44 h 192"/>
              <a:gd name="T10" fmla="*/ 48 w 264"/>
              <a:gd name="T11" fmla="*/ 32 h 192"/>
              <a:gd name="T12" fmla="*/ 60 w 264"/>
              <a:gd name="T13" fmla="*/ 32 h 192"/>
              <a:gd name="T14" fmla="*/ 75 w 264"/>
              <a:gd name="T15" fmla="*/ 16 h 192"/>
              <a:gd name="T16" fmla="*/ 75 w 264"/>
              <a:gd name="T17" fmla="*/ 4 h 192"/>
              <a:gd name="T18" fmla="*/ 83 w 264"/>
              <a:gd name="T19" fmla="*/ 0 h 192"/>
              <a:gd name="T20" fmla="*/ 92 w 264"/>
              <a:gd name="T21" fmla="*/ 8 h 192"/>
              <a:gd name="T22" fmla="*/ 92 w 264"/>
              <a:gd name="T23" fmla="*/ 12 h 192"/>
              <a:gd name="T24" fmla="*/ 87 w 264"/>
              <a:gd name="T25" fmla="*/ 12 h 192"/>
              <a:gd name="T26" fmla="*/ 95 w 264"/>
              <a:gd name="T27" fmla="*/ 20 h 192"/>
              <a:gd name="T28" fmla="*/ 95 w 264"/>
              <a:gd name="T29" fmla="*/ 36 h 192"/>
              <a:gd name="T30" fmla="*/ 99 w 264"/>
              <a:gd name="T31" fmla="*/ 36 h 192"/>
              <a:gd name="T32" fmla="*/ 104 w 264"/>
              <a:gd name="T33" fmla="*/ 44 h 192"/>
              <a:gd name="T34" fmla="*/ 107 w 264"/>
              <a:gd name="T35" fmla="*/ 44 h 192"/>
              <a:gd name="T36" fmla="*/ 115 w 264"/>
              <a:gd name="T37" fmla="*/ 51 h 192"/>
              <a:gd name="T38" fmla="*/ 119 w 264"/>
              <a:gd name="T39" fmla="*/ 59 h 192"/>
              <a:gd name="T40" fmla="*/ 127 w 264"/>
              <a:gd name="T41" fmla="*/ 68 h 192"/>
              <a:gd name="T42" fmla="*/ 131 w 264"/>
              <a:gd name="T43" fmla="*/ 71 h 192"/>
              <a:gd name="T44" fmla="*/ 115 w 264"/>
              <a:gd name="T45" fmla="*/ 68 h 192"/>
              <a:gd name="T46" fmla="*/ 87 w 264"/>
              <a:gd name="T47" fmla="*/ 79 h 192"/>
              <a:gd name="T48" fmla="*/ 80 w 264"/>
              <a:gd name="T49" fmla="*/ 83 h 192"/>
              <a:gd name="T50" fmla="*/ 63 w 264"/>
              <a:gd name="T51" fmla="*/ 79 h 192"/>
              <a:gd name="T52" fmla="*/ 56 w 264"/>
              <a:gd name="T53" fmla="*/ 71 h 192"/>
              <a:gd name="T54" fmla="*/ 39 w 264"/>
              <a:gd name="T55" fmla="*/ 75 h 192"/>
              <a:gd name="T56" fmla="*/ 39 w 264"/>
              <a:gd name="T57" fmla="*/ 83 h 192"/>
              <a:gd name="T58" fmla="*/ 32 w 264"/>
              <a:gd name="T59" fmla="*/ 87 h 192"/>
              <a:gd name="T60" fmla="*/ 24 w 264"/>
              <a:gd name="T61" fmla="*/ 83 h 192"/>
              <a:gd name="T62" fmla="*/ 16 w 264"/>
              <a:gd name="T63" fmla="*/ 87 h 192"/>
              <a:gd name="T64" fmla="*/ 12 w 264"/>
              <a:gd name="T65" fmla="*/ 95 h 1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4"/>
              <a:gd name="T100" fmla="*/ 0 h 192"/>
              <a:gd name="T101" fmla="*/ 264 w 264"/>
              <a:gd name="T102" fmla="*/ 192 h 1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4" h="192">
                <a:moveTo>
                  <a:pt x="24" y="192"/>
                </a:moveTo>
                <a:lnTo>
                  <a:pt x="0" y="144"/>
                </a:lnTo>
                <a:lnTo>
                  <a:pt x="0" y="128"/>
                </a:lnTo>
                <a:lnTo>
                  <a:pt x="24" y="96"/>
                </a:lnTo>
                <a:lnTo>
                  <a:pt x="88" y="88"/>
                </a:lnTo>
                <a:lnTo>
                  <a:pt x="96" y="64"/>
                </a:lnTo>
                <a:lnTo>
                  <a:pt x="120" y="64"/>
                </a:lnTo>
                <a:lnTo>
                  <a:pt x="152" y="32"/>
                </a:lnTo>
                <a:lnTo>
                  <a:pt x="152" y="8"/>
                </a:lnTo>
                <a:lnTo>
                  <a:pt x="168" y="0"/>
                </a:lnTo>
                <a:lnTo>
                  <a:pt x="184" y="16"/>
                </a:lnTo>
                <a:lnTo>
                  <a:pt x="184" y="24"/>
                </a:lnTo>
                <a:lnTo>
                  <a:pt x="176" y="24"/>
                </a:lnTo>
                <a:lnTo>
                  <a:pt x="192" y="40"/>
                </a:lnTo>
                <a:lnTo>
                  <a:pt x="192" y="72"/>
                </a:lnTo>
                <a:lnTo>
                  <a:pt x="200" y="72"/>
                </a:lnTo>
                <a:lnTo>
                  <a:pt x="208" y="88"/>
                </a:lnTo>
                <a:lnTo>
                  <a:pt x="216" y="88"/>
                </a:lnTo>
                <a:lnTo>
                  <a:pt x="232" y="104"/>
                </a:lnTo>
                <a:lnTo>
                  <a:pt x="240" y="120"/>
                </a:lnTo>
                <a:lnTo>
                  <a:pt x="256" y="136"/>
                </a:lnTo>
                <a:lnTo>
                  <a:pt x="264" y="144"/>
                </a:lnTo>
                <a:lnTo>
                  <a:pt x="232" y="136"/>
                </a:lnTo>
                <a:lnTo>
                  <a:pt x="176" y="160"/>
                </a:lnTo>
                <a:lnTo>
                  <a:pt x="160" y="168"/>
                </a:lnTo>
                <a:lnTo>
                  <a:pt x="128" y="160"/>
                </a:lnTo>
                <a:lnTo>
                  <a:pt x="112" y="144"/>
                </a:lnTo>
                <a:lnTo>
                  <a:pt x="80" y="152"/>
                </a:lnTo>
                <a:lnTo>
                  <a:pt x="80" y="168"/>
                </a:lnTo>
                <a:lnTo>
                  <a:pt x="64" y="176"/>
                </a:lnTo>
                <a:lnTo>
                  <a:pt x="48" y="168"/>
                </a:lnTo>
                <a:lnTo>
                  <a:pt x="32" y="176"/>
                </a:lnTo>
                <a:lnTo>
                  <a:pt x="24" y="19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19" name="Freeform 325"/>
          <p:cNvSpPr>
            <a:spLocks/>
          </p:cNvSpPr>
          <p:nvPr/>
        </p:nvSpPr>
        <p:spPr bwMode="auto">
          <a:xfrm>
            <a:off x="4611688" y="3932238"/>
            <a:ext cx="241300" cy="384175"/>
          </a:xfrm>
          <a:custGeom>
            <a:avLst/>
            <a:gdLst>
              <a:gd name="T0" fmla="*/ 20 w 216"/>
              <a:gd name="T1" fmla="*/ 170 h 344"/>
              <a:gd name="T2" fmla="*/ 12 w 216"/>
              <a:gd name="T3" fmla="*/ 158 h 344"/>
              <a:gd name="T4" fmla="*/ 4 w 216"/>
              <a:gd name="T5" fmla="*/ 151 h 344"/>
              <a:gd name="T6" fmla="*/ 4 w 216"/>
              <a:gd name="T7" fmla="*/ 146 h 344"/>
              <a:gd name="T8" fmla="*/ 16 w 216"/>
              <a:gd name="T9" fmla="*/ 143 h 344"/>
              <a:gd name="T10" fmla="*/ 16 w 216"/>
              <a:gd name="T11" fmla="*/ 122 h 344"/>
              <a:gd name="T12" fmla="*/ 8 w 216"/>
              <a:gd name="T13" fmla="*/ 111 h 344"/>
              <a:gd name="T14" fmla="*/ 4 w 216"/>
              <a:gd name="T15" fmla="*/ 111 h 344"/>
              <a:gd name="T16" fmla="*/ 0 w 216"/>
              <a:gd name="T17" fmla="*/ 107 h 344"/>
              <a:gd name="T18" fmla="*/ 0 w 216"/>
              <a:gd name="T19" fmla="*/ 91 h 344"/>
              <a:gd name="T20" fmla="*/ 20 w 216"/>
              <a:gd name="T21" fmla="*/ 71 h 344"/>
              <a:gd name="T22" fmla="*/ 20 w 216"/>
              <a:gd name="T23" fmla="*/ 44 h 344"/>
              <a:gd name="T24" fmla="*/ 24 w 216"/>
              <a:gd name="T25" fmla="*/ 36 h 344"/>
              <a:gd name="T26" fmla="*/ 16 w 216"/>
              <a:gd name="T27" fmla="*/ 24 h 344"/>
              <a:gd name="T28" fmla="*/ 12 w 216"/>
              <a:gd name="T29" fmla="*/ 12 h 344"/>
              <a:gd name="T30" fmla="*/ 27 w 216"/>
              <a:gd name="T31" fmla="*/ 0 h 344"/>
              <a:gd name="T32" fmla="*/ 107 w 216"/>
              <a:gd name="T33" fmla="*/ 39 h 344"/>
              <a:gd name="T34" fmla="*/ 107 w 216"/>
              <a:gd name="T35" fmla="*/ 83 h 344"/>
              <a:gd name="T36" fmla="*/ 91 w 216"/>
              <a:gd name="T37" fmla="*/ 83 h 344"/>
              <a:gd name="T38" fmla="*/ 91 w 216"/>
              <a:gd name="T39" fmla="*/ 91 h 344"/>
              <a:gd name="T40" fmla="*/ 91 w 216"/>
              <a:gd name="T41" fmla="*/ 95 h 344"/>
              <a:gd name="T42" fmla="*/ 87 w 216"/>
              <a:gd name="T43" fmla="*/ 111 h 344"/>
              <a:gd name="T44" fmla="*/ 87 w 216"/>
              <a:gd name="T45" fmla="*/ 115 h 344"/>
              <a:gd name="T46" fmla="*/ 91 w 216"/>
              <a:gd name="T47" fmla="*/ 119 h 344"/>
              <a:gd name="T48" fmla="*/ 91 w 216"/>
              <a:gd name="T49" fmla="*/ 122 h 344"/>
              <a:gd name="T50" fmla="*/ 83 w 216"/>
              <a:gd name="T51" fmla="*/ 127 h 344"/>
              <a:gd name="T52" fmla="*/ 83 w 216"/>
              <a:gd name="T53" fmla="*/ 139 h 344"/>
              <a:gd name="T54" fmla="*/ 68 w 216"/>
              <a:gd name="T55" fmla="*/ 154 h 344"/>
              <a:gd name="T56" fmla="*/ 56 w 216"/>
              <a:gd name="T57" fmla="*/ 154 h 344"/>
              <a:gd name="T58" fmla="*/ 51 w 216"/>
              <a:gd name="T59" fmla="*/ 166 h 344"/>
              <a:gd name="T60" fmla="*/ 20 w 216"/>
              <a:gd name="T61" fmla="*/ 170 h 3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16"/>
              <a:gd name="T94" fmla="*/ 0 h 344"/>
              <a:gd name="T95" fmla="*/ 216 w 216"/>
              <a:gd name="T96" fmla="*/ 344 h 3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16" h="344">
                <a:moveTo>
                  <a:pt x="40" y="344"/>
                </a:moveTo>
                <a:lnTo>
                  <a:pt x="24" y="320"/>
                </a:lnTo>
                <a:lnTo>
                  <a:pt x="8" y="304"/>
                </a:lnTo>
                <a:lnTo>
                  <a:pt x="8" y="296"/>
                </a:lnTo>
                <a:lnTo>
                  <a:pt x="32" y="288"/>
                </a:lnTo>
                <a:lnTo>
                  <a:pt x="32" y="248"/>
                </a:lnTo>
                <a:lnTo>
                  <a:pt x="16" y="224"/>
                </a:lnTo>
                <a:lnTo>
                  <a:pt x="8" y="224"/>
                </a:lnTo>
                <a:lnTo>
                  <a:pt x="0" y="216"/>
                </a:lnTo>
                <a:lnTo>
                  <a:pt x="0" y="184"/>
                </a:lnTo>
                <a:lnTo>
                  <a:pt x="40" y="144"/>
                </a:lnTo>
                <a:lnTo>
                  <a:pt x="40" y="88"/>
                </a:lnTo>
                <a:lnTo>
                  <a:pt x="48" y="72"/>
                </a:lnTo>
                <a:lnTo>
                  <a:pt x="32" y="48"/>
                </a:lnTo>
                <a:lnTo>
                  <a:pt x="24" y="24"/>
                </a:lnTo>
                <a:lnTo>
                  <a:pt x="56" y="0"/>
                </a:lnTo>
                <a:lnTo>
                  <a:pt x="216" y="80"/>
                </a:lnTo>
                <a:lnTo>
                  <a:pt x="216" y="168"/>
                </a:lnTo>
                <a:lnTo>
                  <a:pt x="184" y="168"/>
                </a:lnTo>
                <a:lnTo>
                  <a:pt x="184" y="184"/>
                </a:lnTo>
                <a:lnTo>
                  <a:pt x="184" y="192"/>
                </a:lnTo>
                <a:lnTo>
                  <a:pt x="176" y="224"/>
                </a:lnTo>
                <a:lnTo>
                  <a:pt x="176" y="232"/>
                </a:lnTo>
                <a:lnTo>
                  <a:pt x="184" y="240"/>
                </a:lnTo>
                <a:lnTo>
                  <a:pt x="184" y="248"/>
                </a:lnTo>
                <a:lnTo>
                  <a:pt x="168" y="256"/>
                </a:lnTo>
                <a:lnTo>
                  <a:pt x="168" y="280"/>
                </a:lnTo>
                <a:lnTo>
                  <a:pt x="136" y="312"/>
                </a:lnTo>
                <a:lnTo>
                  <a:pt x="112" y="312"/>
                </a:lnTo>
                <a:lnTo>
                  <a:pt x="104" y="336"/>
                </a:lnTo>
                <a:lnTo>
                  <a:pt x="40" y="34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0" name="Freeform 326"/>
          <p:cNvSpPr>
            <a:spLocks/>
          </p:cNvSpPr>
          <p:nvPr/>
        </p:nvSpPr>
        <p:spPr bwMode="auto">
          <a:xfrm>
            <a:off x="4503738" y="4432300"/>
            <a:ext cx="125412" cy="160338"/>
          </a:xfrm>
          <a:custGeom>
            <a:avLst/>
            <a:gdLst>
              <a:gd name="T0" fmla="*/ 28 w 112"/>
              <a:gd name="T1" fmla="*/ 71 h 144"/>
              <a:gd name="T2" fmla="*/ 16 w 112"/>
              <a:gd name="T3" fmla="*/ 55 h 144"/>
              <a:gd name="T4" fmla="*/ 8 w 112"/>
              <a:gd name="T5" fmla="*/ 47 h 144"/>
              <a:gd name="T6" fmla="*/ 0 w 112"/>
              <a:gd name="T7" fmla="*/ 36 h 144"/>
              <a:gd name="T8" fmla="*/ 8 w 112"/>
              <a:gd name="T9" fmla="*/ 24 h 144"/>
              <a:gd name="T10" fmla="*/ 4 w 112"/>
              <a:gd name="T11" fmla="*/ 15 h 144"/>
              <a:gd name="T12" fmla="*/ 8 w 112"/>
              <a:gd name="T13" fmla="*/ 12 h 144"/>
              <a:gd name="T14" fmla="*/ 24 w 112"/>
              <a:gd name="T15" fmla="*/ 12 h 144"/>
              <a:gd name="T16" fmla="*/ 24 w 112"/>
              <a:gd name="T17" fmla="*/ 0 h 144"/>
              <a:gd name="T18" fmla="*/ 40 w 112"/>
              <a:gd name="T19" fmla="*/ 0 h 144"/>
              <a:gd name="T20" fmla="*/ 36 w 112"/>
              <a:gd name="T21" fmla="*/ 8 h 144"/>
              <a:gd name="T22" fmla="*/ 48 w 112"/>
              <a:gd name="T23" fmla="*/ 15 h 144"/>
              <a:gd name="T24" fmla="*/ 56 w 112"/>
              <a:gd name="T25" fmla="*/ 12 h 144"/>
              <a:gd name="T26" fmla="*/ 56 w 112"/>
              <a:gd name="T27" fmla="*/ 20 h 144"/>
              <a:gd name="T28" fmla="*/ 51 w 112"/>
              <a:gd name="T29" fmla="*/ 24 h 144"/>
              <a:gd name="T30" fmla="*/ 48 w 112"/>
              <a:gd name="T31" fmla="*/ 32 h 144"/>
              <a:gd name="T32" fmla="*/ 51 w 112"/>
              <a:gd name="T33" fmla="*/ 36 h 144"/>
              <a:gd name="T34" fmla="*/ 56 w 112"/>
              <a:gd name="T35" fmla="*/ 36 h 144"/>
              <a:gd name="T36" fmla="*/ 51 w 112"/>
              <a:gd name="T37" fmla="*/ 55 h 144"/>
              <a:gd name="T38" fmla="*/ 44 w 112"/>
              <a:gd name="T39" fmla="*/ 47 h 144"/>
              <a:gd name="T40" fmla="*/ 40 w 112"/>
              <a:gd name="T41" fmla="*/ 43 h 144"/>
              <a:gd name="T42" fmla="*/ 32 w 112"/>
              <a:gd name="T43" fmla="*/ 39 h 144"/>
              <a:gd name="T44" fmla="*/ 32 w 112"/>
              <a:gd name="T45" fmla="*/ 47 h 144"/>
              <a:gd name="T46" fmla="*/ 28 w 112"/>
              <a:gd name="T47" fmla="*/ 51 h 144"/>
              <a:gd name="T48" fmla="*/ 24 w 112"/>
              <a:gd name="T49" fmla="*/ 51 h 144"/>
              <a:gd name="T50" fmla="*/ 28 w 112"/>
              <a:gd name="T51" fmla="*/ 55 h 144"/>
              <a:gd name="T52" fmla="*/ 36 w 112"/>
              <a:gd name="T53" fmla="*/ 63 h 144"/>
              <a:gd name="T54" fmla="*/ 28 w 112"/>
              <a:gd name="T55" fmla="*/ 71 h 1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"/>
              <a:gd name="T85" fmla="*/ 0 h 144"/>
              <a:gd name="T86" fmla="*/ 112 w 112"/>
              <a:gd name="T87" fmla="*/ 144 h 1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" h="144">
                <a:moveTo>
                  <a:pt x="56" y="144"/>
                </a:moveTo>
                <a:lnTo>
                  <a:pt x="32" y="112"/>
                </a:lnTo>
                <a:lnTo>
                  <a:pt x="16" y="96"/>
                </a:lnTo>
                <a:lnTo>
                  <a:pt x="0" y="72"/>
                </a:lnTo>
                <a:lnTo>
                  <a:pt x="16" y="48"/>
                </a:lnTo>
                <a:lnTo>
                  <a:pt x="8" y="32"/>
                </a:lnTo>
                <a:lnTo>
                  <a:pt x="16" y="24"/>
                </a:lnTo>
                <a:lnTo>
                  <a:pt x="48" y="24"/>
                </a:lnTo>
                <a:lnTo>
                  <a:pt x="48" y="0"/>
                </a:lnTo>
                <a:lnTo>
                  <a:pt x="80" y="0"/>
                </a:lnTo>
                <a:lnTo>
                  <a:pt x="72" y="16"/>
                </a:lnTo>
                <a:lnTo>
                  <a:pt x="96" y="32"/>
                </a:lnTo>
                <a:lnTo>
                  <a:pt x="112" y="24"/>
                </a:lnTo>
                <a:lnTo>
                  <a:pt x="112" y="40"/>
                </a:lnTo>
                <a:lnTo>
                  <a:pt x="104" y="48"/>
                </a:lnTo>
                <a:lnTo>
                  <a:pt x="96" y="64"/>
                </a:lnTo>
                <a:lnTo>
                  <a:pt x="104" y="72"/>
                </a:lnTo>
                <a:lnTo>
                  <a:pt x="112" y="72"/>
                </a:lnTo>
                <a:lnTo>
                  <a:pt x="104" y="112"/>
                </a:lnTo>
                <a:lnTo>
                  <a:pt x="88" y="96"/>
                </a:lnTo>
                <a:lnTo>
                  <a:pt x="80" y="88"/>
                </a:lnTo>
                <a:lnTo>
                  <a:pt x="64" y="80"/>
                </a:lnTo>
                <a:lnTo>
                  <a:pt x="64" y="96"/>
                </a:lnTo>
                <a:lnTo>
                  <a:pt x="56" y="104"/>
                </a:lnTo>
                <a:lnTo>
                  <a:pt x="48" y="104"/>
                </a:lnTo>
                <a:lnTo>
                  <a:pt x="56" y="112"/>
                </a:lnTo>
                <a:lnTo>
                  <a:pt x="72" y="128"/>
                </a:lnTo>
                <a:lnTo>
                  <a:pt x="56" y="14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1" name="Freeform 327"/>
          <p:cNvSpPr>
            <a:spLocks/>
          </p:cNvSpPr>
          <p:nvPr/>
        </p:nvSpPr>
        <p:spPr bwMode="auto">
          <a:xfrm>
            <a:off x="4567238" y="4619625"/>
            <a:ext cx="285750" cy="277813"/>
          </a:xfrm>
          <a:custGeom>
            <a:avLst/>
            <a:gdLst>
              <a:gd name="T0" fmla="*/ 0 w 256"/>
              <a:gd name="T1" fmla="*/ 119 h 248"/>
              <a:gd name="T2" fmla="*/ 0 w 256"/>
              <a:gd name="T3" fmla="*/ 111 h 248"/>
              <a:gd name="T4" fmla="*/ 4 w 256"/>
              <a:gd name="T5" fmla="*/ 99 h 248"/>
              <a:gd name="T6" fmla="*/ 12 w 256"/>
              <a:gd name="T7" fmla="*/ 76 h 248"/>
              <a:gd name="T8" fmla="*/ 16 w 256"/>
              <a:gd name="T9" fmla="*/ 72 h 248"/>
              <a:gd name="T10" fmla="*/ 24 w 256"/>
              <a:gd name="T11" fmla="*/ 60 h 248"/>
              <a:gd name="T12" fmla="*/ 20 w 256"/>
              <a:gd name="T13" fmla="*/ 48 h 248"/>
              <a:gd name="T14" fmla="*/ 16 w 256"/>
              <a:gd name="T15" fmla="*/ 40 h 248"/>
              <a:gd name="T16" fmla="*/ 16 w 256"/>
              <a:gd name="T17" fmla="*/ 24 h 248"/>
              <a:gd name="T18" fmla="*/ 12 w 256"/>
              <a:gd name="T19" fmla="*/ 16 h 248"/>
              <a:gd name="T20" fmla="*/ 8 w 256"/>
              <a:gd name="T21" fmla="*/ 8 h 248"/>
              <a:gd name="T22" fmla="*/ 12 w 256"/>
              <a:gd name="T23" fmla="*/ 4 h 248"/>
              <a:gd name="T24" fmla="*/ 51 w 256"/>
              <a:gd name="T25" fmla="*/ 0 h 248"/>
              <a:gd name="T26" fmla="*/ 56 w 256"/>
              <a:gd name="T27" fmla="*/ 12 h 248"/>
              <a:gd name="T28" fmla="*/ 63 w 256"/>
              <a:gd name="T29" fmla="*/ 20 h 248"/>
              <a:gd name="T30" fmla="*/ 79 w 256"/>
              <a:gd name="T31" fmla="*/ 20 h 248"/>
              <a:gd name="T32" fmla="*/ 79 w 256"/>
              <a:gd name="T33" fmla="*/ 12 h 248"/>
              <a:gd name="T34" fmla="*/ 87 w 256"/>
              <a:gd name="T35" fmla="*/ 12 h 248"/>
              <a:gd name="T36" fmla="*/ 95 w 256"/>
              <a:gd name="T37" fmla="*/ 16 h 248"/>
              <a:gd name="T38" fmla="*/ 103 w 256"/>
              <a:gd name="T39" fmla="*/ 16 h 248"/>
              <a:gd name="T40" fmla="*/ 107 w 256"/>
              <a:gd name="T41" fmla="*/ 44 h 248"/>
              <a:gd name="T42" fmla="*/ 111 w 256"/>
              <a:gd name="T43" fmla="*/ 52 h 248"/>
              <a:gd name="T44" fmla="*/ 127 w 256"/>
              <a:gd name="T45" fmla="*/ 52 h 248"/>
              <a:gd name="T46" fmla="*/ 127 w 256"/>
              <a:gd name="T47" fmla="*/ 56 h 248"/>
              <a:gd name="T48" fmla="*/ 122 w 256"/>
              <a:gd name="T49" fmla="*/ 72 h 248"/>
              <a:gd name="T50" fmla="*/ 107 w 256"/>
              <a:gd name="T51" fmla="*/ 72 h 248"/>
              <a:gd name="T52" fmla="*/ 107 w 256"/>
              <a:gd name="T53" fmla="*/ 111 h 248"/>
              <a:gd name="T54" fmla="*/ 115 w 256"/>
              <a:gd name="T55" fmla="*/ 116 h 248"/>
              <a:gd name="T56" fmla="*/ 107 w 256"/>
              <a:gd name="T57" fmla="*/ 123 h 248"/>
              <a:gd name="T58" fmla="*/ 95 w 256"/>
              <a:gd name="T59" fmla="*/ 123 h 248"/>
              <a:gd name="T60" fmla="*/ 83 w 256"/>
              <a:gd name="T61" fmla="*/ 123 h 248"/>
              <a:gd name="T62" fmla="*/ 75 w 256"/>
              <a:gd name="T63" fmla="*/ 123 h 248"/>
              <a:gd name="T64" fmla="*/ 63 w 256"/>
              <a:gd name="T65" fmla="*/ 116 h 248"/>
              <a:gd name="T66" fmla="*/ 36 w 256"/>
              <a:gd name="T67" fmla="*/ 116 h 248"/>
              <a:gd name="T68" fmla="*/ 24 w 256"/>
              <a:gd name="T69" fmla="*/ 119 h 248"/>
              <a:gd name="T70" fmla="*/ 20 w 256"/>
              <a:gd name="T71" fmla="*/ 116 h 248"/>
              <a:gd name="T72" fmla="*/ 8 w 256"/>
              <a:gd name="T73" fmla="*/ 116 h 248"/>
              <a:gd name="T74" fmla="*/ 0 w 256"/>
              <a:gd name="T75" fmla="*/ 119 h 2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6"/>
              <a:gd name="T115" fmla="*/ 0 h 248"/>
              <a:gd name="T116" fmla="*/ 256 w 256"/>
              <a:gd name="T117" fmla="*/ 248 h 2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6" h="248">
                <a:moveTo>
                  <a:pt x="0" y="240"/>
                </a:moveTo>
                <a:lnTo>
                  <a:pt x="0" y="224"/>
                </a:lnTo>
                <a:lnTo>
                  <a:pt x="8" y="200"/>
                </a:lnTo>
                <a:lnTo>
                  <a:pt x="24" y="152"/>
                </a:lnTo>
                <a:lnTo>
                  <a:pt x="32" y="144"/>
                </a:lnTo>
                <a:lnTo>
                  <a:pt x="48" y="120"/>
                </a:lnTo>
                <a:lnTo>
                  <a:pt x="40" y="96"/>
                </a:lnTo>
                <a:lnTo>
                  <a:pt x="32" y="80"/>
                </a:lnTo>
                <a:lnTo>
                  <a:pt x="32" y="48"/>
                </a:lnTo>
                <a:lnTo>
                  <a:pt x="24" y="32"/>
                </a:lnTo>
                <a:lnTo>
                  <a:pt x="16" y="16"/>
                </a:lnTo>
                <a:lnTo>
                  <a:pt x="24" y="8"/>
                </a:lnTo>
                <a:lnTo>
                  <a:pt x="104" y="0"/>
                </a:lnTo>
                <a:lnTo>
                  <a:pt x="112" y="24"/>
                </a:lnTo>
                <a:lnTo>
                  <a:pt x="128" y="40"/>
                </a:lnTo>
                <a:lnTo>
                  <a:pt x="160" y="40"/>
                </a:lnTo>
                <a:lnTo>
                  <a:pt x="160" y="24"/>
                </a:lnTo>
                <a:lnTo>
                  <a:pt x="176" y="24"/>
                </a:lnTo>
                <a:lnTo>
                  <a:pt x="192" y="32"/>
                </a:lnTo>
                <a:lnTo>
                  <a:pt x="208" y="32"/>
                </a:lnTo>
                <a:lnTo>
                  <a:pt x="216" y="88"/>
                </a:lnTo>
                <a:lnTo>
                  <a:pt x="224" y="104"/>
                </a:lnTo>
                <a:lnTo>
                  <a:pt x="256" y="104"/>
                </a:lnTo>
                <a:lnTo>
                  <a:pt x="256" y="112"/>
                </a:lnTo>
                <a:lnTo>
                  <a:pt x="248" y="144"/>
                </a:lnTo>
                <a:lnTo>
                  <a:pt x="216" y="144"/>
                </a:lnTo>
                <a:lnTo>
                  <a:pt x="216" y="224"/>
                </a:lnTo>
                <a:lnTo>
                  <a:pt x="232" y="232"/>
                </a:lnTo>
                <a:lnTo>
                  <a:pt x="216" y="248"/>
                </a:lnTo>
                <a:lnTo>
                  <a:pt x="192" y="248"/>
                </a:lnTo>
                <a:lnTo>
                  <a:pt x="168" y="248"/>
                </a:lnTo>
                <a:lnTo>
                  <a:pt x="152" y="248"/>
                </a:lnTo>
                <a:lnTo>
                  <a:pt x="128" y="232"/>
                </a:lnTo>
                <a:lnTo>
                  <a:pt x="72" y="232"/>
                </a:lnTo>
                <a:lnTo>
                  <a:pt x="48" y="240"/>
                </a:lnTo>
                <a:lnTo>
                  <a:pt x="40" y="232"/>
                </a:lnTo>
                <a:lnTo>
                  <a:pt x="16" y="232"/>
                </a:lnTo>
                <a:lnTo>
                  <a:pt x="0" y="24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2" name="Freeform 328"/>
          <p:cNvSpPr>
            <a:spLocks/>
          </p:cNvSpPr>
          <p:nvPr/>
        </p:nvSpPr>
        <p:spPr bwMode="auto">
          <a:xfrm>
            <a:off x="4575175" y="4360863"/>
            <a:ext cx="420688" cy="438150"/>
          </a:xfrm>
          <a:custGeom>
            <a:avLst/>
            <a:gdLst>
              <a:gd name="T0" fmla="*/ 179 w 376"/>
              <a:gd name="T1" fmla="*/ 143 h 392"/>
              <a:gd name="T2" fmla="*/ 167 w 376"/>
              <a:gd name="T3" fmla="*/ 146 h 392"/>
              <a:gd name="T4" fmla="*/ 167 w 376"/>
              <a:gd name="T5" fmla="*/ 178 h 392"/>
              <a:gd name="T6" fmla="*/ 175 w 376"/>
              <a:gd name="T7" fmla="*/ 175 h 392"/>
              <a:gd name="T8" fmla="*/ 179 w 376"/>
              <a:gd name="T9" fmla="*/ 190 h 392"/>
              <a:gd name="T10" fmla="*/ 151 w 376"/>
              <a:gd name="T11" fmla="*/ 170 h 392"/>
              <a:gd name="T12" fmla="*/ 143 w 376"/>
              <a:gd name="T13" fmla="*/ 175 h 392"/>
              <a:gd name="T14" fmla="*/ 135 w 376"/>
              <a:gd name="T15" fmla="*/ 170 h 392"/>
              <a:gd name="T16" fmla="*/ 131 w 376"/>
              <a:gd name="T17" fmla="*/ 170 h 392"/>
              <a:gd name="T18" fmla="*/ 123 w 376"/>
              <a:gd name="T19" fmla="*/ 170 h 392"/>
              <a:gd name="T20" fmla="*/ 107 w 376"/>
              <a:gd name="T21" fmla="*/ 167 h 392"/>
              <a:gd name="T22" fmla="*/ 99 w 376"/>
              <a:gd name="T23" fmla="*/ 131 h 392"/>
              <a:gd name="T24" fmla="*/ 83 w 376"/>
              <a:gd name="T25" fmla="*/ 127 h 392"/>
              <a:gd name="T26" fmla="*/ 75 w 376"/>
              <a:gd name="T27" fmla="*/ 135 h 392"/>
              <a:gd name="T28" fmla="*/ 51 w 376"/>
              <a:gd name="T29" fmla="*/ 127 h 392"/>
              <a:gd name="T30" fmla="*/ 8 w 376"/>
              <a:gd name="T31" fmla="*/ 119 h 392"/>
              <a:gd name="T32" fmla="*/ 8 w 376"/>
              <a:gd name="T33" fmla="*/ 111 h 392"/>
              <a:gd name="T34" fmla="*/ 16 w 376"/>
              <a:gd name="T35" fmla="*/ 103 h 392"/>
              <a:gd name="T36" fmla="*/ 20 w 376"/>
              <a:gd name="T37" fmla="*/ 107 h 392"/>
              <a:gd name="T38" fmla="*/ 44 w 376"/>
              <a:gd name="T39" fmla="*/ 71 h 392"/>
              <a:gd name="T40" fmla="*/ 56 w 376"/>
              <a:gd name="T41" fmla="*/ 56 h 392"/>
              <a:gd name="T42" fmla="*/ 63 w 376"/>
              <a:gd name="T43" fmla="*/ 27 h 392"/>
              <a:gd name="T44" fmla="*/ 63 w 376"/>
              <a:gd name="T45" fmla="*/ 8 h 392"/>
              <a:gd name="T46" fmla="*/ 87 w 376"/>
              <a:gd name="T47" fmla="*/ 12 h 392"/>
              <a:gd name="T48" fmla="*/ 111 w 376"/>
              <a:gd name="T49" fmla="*/ 12 h 392"/>
              <a:gd name="T50" fmla="*/ 155 w 376"/>
              <a:gd name="T51" fmla="*/ 4 h 392"/>
              <a:gd name="T52" fmla="*/ 163 w 376"/>
              <a:gd name="T53" fmla="*/ 8 h 392"/>
              <a:gd name="T54" fmla="*/ 171 w 376"/>
              <a:gd name="T55" fmla="*/ 8 h 392"/>
              <a:gd name="T56" fmla="*/ 187 w 376"/>
              <a:gd name="T57" fmla="*/ 16 h 392"/>
              <a:gd name="T58" fmla="*/ 187 w 376"/>
              <a:gd name="T59" fmla="*/ 36 h 392"/>
              <a:gd name="T60" fmla="*/ 171 w 376"/>
              <a:gd name="T61" fmla="*/ 68 h 392"/>
              <a:gd name="T62" fmla="*/ 175 w 376"/>
              <a:gd name="T63" fmla="*/ 87 h 392"/>
              <a:gd name="T64" fmla="*/ 179 w 376"/>
              <a:gd name="T65" fmla="*/ 99 h 392"/>
              <a:gd name="T66" fmla="*/ 175 w 376"/>
              <a:gd name="T67" fmla="*/ 115 h 392"/>
              <a:gd name="T68" fmla="*/ 187 w 376"/>
              <a:gd name="T69" fmla="*/ 139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6"/>
              <a:gd name="T106" fmla="*/ 0 h 392"/>
              <a:gd name="T107" fmla="*/ 376 w 376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6" h="392">
                <a:moveTo>
                  <a:pt x="376" y="280"/>
                </a:moveTo>
                <a:lnTo>
                  <a:pt x="360" y="288"/>
                </a:lnTo>
                <a:lnTo>
                  <a:pt x="344" y="288"/>
                </a:lnTo>
                <a:lnTo>
                  <a:pt x="336" y="296"/>
                </a:lnTo>
                <a:lnTo>
                  <a:pt x="328" y="344"/>
                </a:lnTo>
                <a:lnTo>
                  <a:pt x="336" y="360"/>
                </a:lnTo>
                <a:lnTo>
                  <a:pt x="344" y="360"/>
                </a:lnTo>
                <a:lnTo>
                  <a:pt x="352" y="352"/>
                </a:lnTo>
                <a:lnTo>
                  <a:pt x="360" y="360"/>
                </a:lnTo>
                <a:lnTo>
                  <a:pt x="360" y="384"/>
                </a:lnTo>
                <a:lnTo>
                  <a:pt x="352" y="392"/>
                </a:lnTo>
                <a:lnTo>
                  <a:pt x="304" y="344"/>
                </a:lnTo>
                <a:lnTo>
                  <a:pt x="296" y="344"/>
                </a:lnTo>
                <a:lnTo>
                  <a:pt x="288" y="352"/>
                </a:lnTo>
                <a:lnTo>
                  <a:pt x="280" y="352"/>
                </a:lnTo>
                <a:lnTo>
                  <a:pt x="272" y="344"/>
                </a:lnTo>
                <a:lnTo>
                  <a:pt x="264" y="336"/>
                </a:lnTo>
                <a:lnTo>
                  <a:pt x="264" y="344"/>
                </a:lnTo>
                <a:lnTo>
                  <a:pt x="256" y="344"/>
                </a:lnTo>
                <a:lnTo>
                  <a:pt x="248" y="344"/>
                </a:lnTo>
                <a:lnTo>
                  <a:pt x="248" y="336"/>
                </a:lnTo>
                <a:lnTo>
                  <a:pt x="216" y="336"/>
                </a:lnTo>
                <a:lnTo>
                  <a:pt x="208" y="320"/>
                </a:lnTo>
                <a:lnTo>
                  <a:pt x="200" y="264"/>
                </a:lnTo>
                <a:lnTo>
                  <a:pt x="184" y="264"/>
                </a:lnTo>
                <a:lnTo>
                  <a:pt x="168" y="256"/>
                </a:lnTo>
                <a:lnTo>
                  <a:pt x="152" y="256"/>
                </a:lnTo>
                <a:lnTo>
                  <a:pt x="152" y="272"/>
                </a:lnTo>
                <a:lnTo>
                  <a:pt x="120" y="272"/>
                </a:lnTo>
                <a:lnTo>
                  <a:pt x="104" y="256"/>
                </a:lnTo>
                <a:lnTo>
                  <a:pt x="96" y="232"/>
                </a:lnTo>
                <a:lnTo>
                  <a:pt x="16" y="240"/>
                </a:lnTo>
                <a:lnTo>
                  <a:pt x="0" y="232"/>
                </a:lnTo>
                <a:lnTo>
                  <a:pt x="16" y="224"/>
                </a:lnTo>
                <a:lnTo>
                  <a:pt x="24" y="216"/>
                </a:lnTo>
                <a:lnTo>
                  <a:pt x="32" y="208"/>
                </a:lnTo>
                <a:lnTo>
                  <a:pt x="40" y="208"/>
                </a:lnTo>
                <a:lnTo>
                  <a:pt x="40" y="216"/>
                </a:lnTo>
                <a:lnTo>
                  <a:pt x="72" y="200"/>
                </a:lnTo>
                <a:lnTo>
                  <a:pt x="88" y="144"/>
                </a:lnTo>
                <a:lnTo>
                  <a:pt x="104" y="136"/>
                </a:lnTo>
                <a:lnTo>
                  <a:pt x="112" y="112"/>
                </a:lnTo>
                <a:lnTo>
                  <a:pt x="120" y="72"/>
                </a:lnTo>
                <a:lnTo>
                  <a:pt x="128" y="56"/>
                </a:lnTo>
                <a:lnTo>
                  <a:pt x="128" y="32"/>
                </a:lnTo>
                <a:lnTo>
                  <a:pt x="128" y="16"/>
                </a:lnTo>
                <a:lnTo>
                  <a:pt x="160" y="8"/>
                </a:lnTo>
                <a:lnTo>
                  <a:pt x="176" y="24"/>
                </a:lnTo>
                <a:lnTo>
                  <a:pt x="208" y="32"/>
                </a:lnTo>
                <a:lnTo>
                  <a:pt x="224" y="24"/>
                </a:lnTo>
                <a:lnTo>
                  <a:pt x="280" y="0"/>
                </a:lnTo>
                <a:lnTo>
                  <a:pt x="312" y="8"/>
                </a:lnTo>
                <a:lnTo>
                  <a:pt x="320" y="16"/>
                </a:lnTo>
                <a:lnTo>
                  <a:pt x="328" y="16"/>
                </a:lnTo>
                <a:lnTo>
                  <a:pt x="336" y="16"/>
                </a:lnTo>
                <a:lnTo>
                  <a:pt x="344" y="16"/>
                </a:lnTo>
                <a:lnTo>
                  <a:pt x="360" y="16"/>
                </a:lnTo>
                <a:lnTo>
                  <a:pt x="376" y="32"/>
                </a:lnTo>
                <a:lnTo>
                  <a:pt x="376" y="56"/>
                </a:lnTo>
                <a:lnTo>
                  <a:pt x="376" y="72"/>
                </a:lnTo>
                <a:lnTo>
                  <a:pt x="352" y="112"/>
                </a:lnTo>
                <a:lnTo>
                  <a:pt x="344" y="136"/>
                </a:lnTo>
                <a:lnTo>
                  <a:pt x="344" y="160"/>
                </a:lnTo>
                <a:lnTo>
                  <a:pt x="352" y="176"/>
                </a:lnTo>
                <a:lnTo>
                  <a:pt x="352" y="184"/>
                </a:lnTo>
                <a:lnTo>
                  <a:pt x="360" y="200"/>
                </a:lnTo>
                <a:lnTo>
                  <a:pt x="352" y="208"/>
                </a:lnTo>
                <a:lnTo>
                  <a:pt x="352" y="232"/>
                </a:lnTo>
                <a:lnTo>
                  <a:pt x="376" y="264"/>
                </a:lnTo>
                <a:lnTo>
                  <a:pt x="376" y="2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3" name="Freeform 329"/>
          <p:cNvSpPr>
            <a:spLocks/>
          </p:cNvSpPr>
          <p:nvPr/>
        </p:nvSpPr>
        <p:spPr bwMode="auto">
          <a:xfrm>
            <a:off x="4557713" y="4397375"/>
            <a:ext cx="160337" cy="204788"/>
          </a:xfrm>
          <a:custGeom>
            <a:avLst/>
            <a:gdLst>
              <a:gd name="T0" fmla="*/ 20 w 144"/>
              <a:gd name="T1" fmla="*/ 90 h 184"/>
              <a:gd name="T2" fmla="*/ 24 w 144"/>
              <a:gd name="T3" fmla="*/ 86 h 184"/>
              <a:gd name="T4" fmla="*/ 27 w 144"/>
              <a:gd name="T5" fmla="*/ 86 h 184"/>
              <a:gd name="T6" fmla="*/ 27 w 144"/>
              <a:gd name="T7" fmla="*/ 90 h 184"/>
              <a:gd name="T8" fmla="*/ 43 w 144"/>
              <a:gd name="T9" fmla="*/ 83 h 184"/>
              <a:gd name="T10" fmla="*/ 51 w 144"/>
              <a:gd name="T11" fmla="*/ 55 h 184"/>
              <a:gd name="T12" fmla="*/ 59 w 144"/>
              <a:gd name="T13" fmla="*/ 51 h 184"/>
              <a:gd name="T14" fmla="*/ 63 w 144"/>
              <a:gd name="T15" fmla="*/ 39 h 184"/>
              <a:gd name="T16" fmla="*/ 67 w 144"/>
              <a:gd name="T17" fmla="*/ 20 h 184"/>
              <a:gd name="T18" fmla="*/ 71 w 144"/>
              <a:gd name="T19" fmla="*/ 12 h 184"/>
              <a:gd name="T20" fmla="*/ 71 w 144"/>
              <a:gd name="T21" fmla="*/ 0 h 184"/>
              <a:gd name="T22" fmla="*/ 63 w 144"/>
              <a:gd name="T23" fmla="*/ 4 h 184"/>
              <a:gd name="T24" fmla="*/ 55 w 144"/>
              <a:gd name="T25" fmla="*/ 0 h 184"/>
              <a:gd name="T26" fmla="*/ 47 w 144"/>
              <a:gd name="T27" fmla="*/ 4 h 184"/>
              <a:gd name="T28" fmla="*/ 43 w 144"/>
              <a:gd name="T29" fmla="*/ 12 h 184"/>
              <a:gd name="T30" fmla="*/ 36 w 144"/>
              <a:gd name="T31" fmla="*/ 20 h 184"/>
              <a:gd name="T32" fmla="*/ 32 w 144"/>
              <a:gd name="T33" fmla="*/ 15 h 184"/>
              <a:gd name="T34" fmla="*/ 15 w 144"/>
              <a:gd name="T35" fmla="*/ 15 h 184"/>
              <a:gd name="T36" fmla="*/ 12 w 144"/>
              <a:gd name="T37" fmla="*/ 24 h 184"/>
              <a:gd name="T38" fmla="*/ 24 w 144"/>
              <a:gd name="T39" fmla="*/ 32 h 184"/>
              <a:gd name="T40" fmla="*/ 32 w 144"/>
              <a:gd name="T41" fmla="*/ 27 h 184"/>
              <a:gd name="T42" fmla="*/ 32 w 144"/>
              <a:gd name="T43" fmla="*/ 35 h 184"/>
              <a:gd name="T44" fmla="*/ 27 w 144"/>
              <a:gd name="T45" fmla="*/ 39 h 184"/>
              <a:gd name="T46" fmla="*/ 24 w 144"/>
              <a:gd name="T47" fmla="*/ 47 h 184"/>
              <a:gd name="T48" fmla="*/ 27 w 144"/>
              <a:gd name="T49" fmla="*/ 51 h 184"/>
              <a:gd name="T50" fmla="*/ 32 w 144"/>
              <a:gd name="T51" fmla="*/ 51 h 184"/>
              <a:gd name="T52" fmla="*/ 27 w 144"/>
              <a:gd name="T53" fmla="*/ 71 h 184"/>
              <a:gd name="T54" fmla="*/ 20 w 144"/>
              <a:gd name="T55" fmla="*/ 63 h 184"/>
              <a:gd name="T56" fmla="*/ 15 w 144"/>
              <a:gd name="T57" fmla="*/ 59 h 184"/>
              <a:gd name="T58" fmla="*/ 8 w 144"/>
              <a:gd name="T59" fmla="*/ 55 h 184"/>
              <a:gd name="T60" fmla="*/ 8 w 144"/>
              <a:gd name="T61" fmla="*/ 63 h 184"/>
              <a:gd name="T62" fmla="*/ 4 w 144"/>
              <a:gd name="T63" fmla="*/ 67 h 184"/>
              <a:gd name="T64" fmla="*/ 0 w 144"/>
              <a:gd name="T65" fmla="*/ 67 h 184"/>
              <a:gd name="T66" fmla="*/ 4 w 144"/>
              <a:gd name="T67" fmla="*/ 71 h 184"/>
              <a:gd name="T68" fmla="*/ 12 w 144"/>
              <a:gd name="T69" fmla="*/ 79 h 184"/>
              <a:gd name="T70" fmla="*/ 4 w 144"/>
              <a:gd name="T71" fmla="*/ 86 h 184"/>
              <a:gd name="T72" fmla="*/ 4 w 144"/>
              <a:gd name="T73" fmla="*/ 90 h 184"/>
              <a:gd name="T74" fmla="*/ 15 w 144"/>
              <a:gd name="T75" fmla="*/ 86 h 184"/>
              <a:gd name="T76" fmla="*/ 20 w 144"/>
              <a:gd name="T77" fmla="*/ 86 h 184"/>
              <a:gd name="T78" fmla="*/ 20 w 144"/>
              <a:gd name="T79" fmla="*/ 90 h 1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4"/>
              <a:gd name="T121" fmla="*/ 0 h 184"/>
              <a:gd name="T122" fmla="*/ 144 w 144"/>
              <a:gd name="T123" fmla="*/ 184 h 1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4" h="184">
                <a:moveTo>
                  <a:pt x="40" y="184"/>
                </a:moveTo>
                <a:lnTo>
                  <a:pt x="48" y="176"/>
                </a:lnTo>
                <a:lnTo>
                  <a:pt x="56" y="176"/>
                </a:lnTo>
                <a:lnTo>
                  <a:pt x="56" y="184"/>
                </a:lnTo>
                <a:lnTo>
                  <a:pt x="88" y="168"/>
                </a:lnTo>
                <a:lnTo>
                  <a:pt x="104" y="112"/>
                </a:lnTo>
                <a:lnTo>
                  <a:pt x="120" y="104"/>
                </a:lnTo>
                <a:lnTo>
                  <a:pt x="128" y="80"/>
                </a:lnTo>
                <a:lnTo>
                  <a:pt x="136" y="40"/>
                </a:lnTo>
                <a:lnTo>
                  <a:pt x="144" y="24"/>
                </a:lnTo>
                <a:lnTo>
                  <a:pt x="144" y="0"/>
                </a:lnTo>
                <a:lnTo>
                  <a:pt x="128" y="8"/>
                </a:lnTo>
                <a:lnTo>
                  <a:pt x="112" y="0"/>
                </a:lnTo>
                <a:lnTo>
                  <a:pt x="96" y="8"/>
                </a:lnTo>
                <a:lnTo>
                  <a:pt x="88" y="24"/>
                </a:lnTo>
                <a:lnTo>
                  <a:pt x="72" y="40"/>
                </a:lnTo>
                <a:lnTo>
                  <a:pt x="64" y="32"/>
                </a:lnTo>
                <a:lnTo>
                  <a:pt x="32" y="32"/>
                </a:lnTo>
                <a:lnTo>
                  <a:pt x="24" y="48"/>
                </a:lnTo>
                <a:lnTo>
                  <a:pt x="48" y="64"/>
                </a:lnTo>
                <a:lnTo>
                  <a:pt x="64" y="56"/>
                </a:lnTo>
                <a:lnTo>
                  <a:pt x="64" y="72"/>
                </a:lnTo>
                <a:lnTo>
                  <a:pt x="56" y="80"/>
                </a:lnTo>
                <a:lnTo>
                  <a:pt x="48" y="96"/>
                </a:lnTo>
                <a:lnTo>
                  <a:pt x="56" y="104"/>
                </a:lnTo>
                <a:lnTo>
                  <a:pt x="64" y="104"/>
                </a:lnTo>
                <a:lnTo>
                  <a:pt x="56" y="144"/>
                </a:lnTo>
                <a:lnTo>
                  <a:pt x="40" y="128"/>
                </a:lnTo>
                <a:lnTo>
                  <a:pt x="32" y="120"/>
                </a:lnTo>
                <a:lnTo>
                  <a:pt x="16" y="112"/>
                </a:lnTo>
                <a:lnTo>
                  <a:pt x="16" y="128"/>
                </a:lnTo>
                <a:lnTo>
                  <a:pt x="8" y="136"/>
                </a:lnTo>
                <a:lnTo>
                  <a:pt x="0" y="136"/>
                </a:lnTo>
                <a:lnTo>
                  <a:pt x="8" y="144"/>
                </a:lnTo>
                <a:lnTo>
                  <a:pt x="24" y="160"/>
                </a:lnTo>
                <a:lnTo>
                  <a:pt x="8" y="176"/>
                </a:lnTo>
                <a:lnTo>
                  <a:pt x="8" y="184"/>
                </a:lnTo>
                <a:lnTo>
                  <a:pt x="32" y="176"/>
                </a:lnTo>
                <a:lnTo>
                  <a:pt x="40" y="176"/>
                </a:lnTo>
                <a:lnTo>
                  <a:pt x="40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4" name="Freeform 330"/>
          <p:cNvSpPr>
            <a:spLocks/>
          </p:cNvSpPr>
          <p:nvPr/>
        </p:nvSpPr>
        <p:spPr bwMode="auto">
          <a:xfrm>
            <a:off x="4968875" y="4503738"/>
            <a:ext cx="249238" cy="250825"/>
          </a:xfrm>
          <a:custGeom>
            <a:avLst/>
            <a:gdLst>
              <a:gd name="T0" fmla="*/ 98 w 224"/>
              <a:gd name="T1" fmla="*/ 36 h 224"/>
              <a:gd name="T2" fmla="*/ 79 w 224"/>
              <a:gd name="T3" fmla="*/ 28 h 224"/>
              <a:gd name="T4" fmla="*/ 79 w 224"/>
              <a:gd name="T5" fmla="*/ 20 h 224"/>
              <a:gd name="T6" fmla="*/ 79 w 224"/>
              <a:gd name="T7" fmla="*/ 16 h 224"/>
              <a:gd name="T8" fmla="*/ 59 w 224"/>
              <a:gd name="T9" fmla="*/ 8 h 224"/>
              <a:gd name="T10" fmla="*/ 43 w 224"/>
              <a:gd name="T11" fmla="*/ 0 h 224"/>
              <a:gd name="T12" fmla="*/ 15 w 224"/>
              <a:gd name="T13" fmla="*/ 0 h 224"/>
              <a:gd name="T14" fmla="*/ 12 w 224"/>
              <a:gd name="T15" fmla="*/ 0 h 224"/>
              <a:gd name="T16" fmla="*/ 15 w 224"/>
              <a:gd name="T17" fmla="*/ 4 h 224"/>
              <a:gd name="T18" fmla="*/ 12 w 224"/>
              <a:gd name="T19" fmla="*/ 8 h 224"/>
              <a:gd name="T20" fmla="*/ 8 w 224"/>
              <a:gd name="T21" fmla="*/ 12 h 224"/>
              <a:gd name="T22" fmla="*/ 8 w 224"/>
              <a:gd name="T23" fmla="*/ 16 h 224"/>
              <a:gd name="T24" fmla="*/ 12 w 224"/>
              <a:gd name="T25" fmla="*/ 20 h 224"/>
              <a:gd name="T26" fmla="*/ 12 w 224"/>
              <a:gd name="T27" fmla="*/ 24 h 224"/>
              <a:gd name="T28" fmla="*/ 8 w 224"/>
              <a:gd name="T29" fmla="*/ 28 h 224"/>
              <a:gd name="T30" fmla="*/ 8 w 224"/>
              <a:gd name="T31" fmla="*/ 32 h 224"/>
              <a:gd name="T32" fmla="*/ 4 w 224"/>
              <a:gd name="T33" fmla="*/ 36 h 224"/>
              <a:gd name="T34" fmla="*/ 0 w 224"/>
              <a:gd name="T35" fmla="*/ 40 h 224"/>
              <a:gd name="T36" fmla="*/ 0 w 224"/>
              <a:gd name="T37" fmla="*/ 51 h 224"/>
              <a:gd name="T38" fmla="*/ 12 w 224"/>
              <a:gd name="T39" fmla="*/ 68 h 224"/>
              <a:gd name="T40" fmla="*/ 12 w 224"/>
              <a:gd name="T41" fmla="*/ 75 h 224"/>
              <a:gd name="T42" fmla="*/ 20 w 224"/>
              <a:gd name="T43" fmla="*/ 84 h 224"/>
              <a:gd name="T44" fmla="*/ 32 w 224"/>
              <a:gd name="T45" fmla="*/ 87 h 224"/>
              <a:gd name="T46" fmla="*/ 39 w 224"/>
              <a:gd name="T47" fmla="*/ 87 h 224"/>
              <a:gd name="T48" fmla="*/ 47 w 224"/>
              <a:gd name="T49" fmla="*/ 87 h 224"/>
              <a:gd name="T50" fmla="*/ 51 w 224"/>
              <a:gd name="T51" fmla="*/ 95 h 224"/>
              <a:gd name="T52" fmla="*/ 51 w 224"/>
              <a:gd name="T53" fmla="*/ 111 h 224"/>
              <a:gd name="T54" fmla="*/ 67 w 224"/>
              <a:gd name="T55" fmla="*/ 111 h 224"/>
              <a:gd name="T56" fmla="*/ 75 w 224"/>
              <a:gd name="T57" fmla="*/ 111 h 224"/>
              <a:gd name="T58" fmla="*/ 79 w 224"/>
              <a:gd name="T59" fmla="*/ 111 h 224"/>
              <a:gd name="T60" fmla="*/ 86 w 224"/>
              <a:gd name="T61" fmla="*/ 111 h 224"/>
              <a:gd name="T62" fmla="*/ 95 w 224"/>
              <a:gd name="T63" fmla="*/ 104 h 224"/>
              <a:gd name="T64" fmla="*/ 98 w 224"/>
              <a:gd name="T65" fmla="*/ 104 h 224"/>
              <a:gd name="T66" fmla="*/ 102 w 224"/>
              <a:gd name="T67" fmla="*/ 99 h 224"/>
              <a:gd name="T68" fmla="*/ 110 w 224"/>
              <a:gd name="T69" fmla="*/ 95 h 224"/>
              <a:gd name="T70" fmla="*/ 98 w 224"/>
              <a:gd name="T71" fmla="*/ 84 h 224"/>
              <a:gd name="T72" fmla="*/ 95 w 224"/>
              <a:gd name="T73" fmla="*/ 72 h 224"/>
              <a:gd name="T74" fmla="*/ 98 w 224"/>
              <a:gd name="T75" fmla="*/ 60 h 224"/>
              <a:gd name="T76" fmla="*/ 90 w 224"/>
              <a:gd name="T77" fmla="*/ 56 h 224"/>
              <a:gd name="T78" fmla="*/ 90 w 224"/>
              <a:gd name="T79" fmla="*/ 48 h 224"/>
              <a:gd name="T80" fmla="*/ 98 w 224"/>
              <a:gd name="T81" fmla="*/ 36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4"/>
              <a:gd name="T124" fmla="*/ 0 h 224"/>
              <a:gd name="T125" fmla="*/ 224 w 224"/>
              <a:gd name="T126" fmla="*/ 224 h 2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4" h="224">
                <a:moveTo>
                  <a:pt x="200" y="72"/>
                </a:moveTo>
                <a:lnTo>
                  <a:pt x="160" y="56"/>
                </a:lnTo>
                <a:lnTo>
                  <a:pt x="160" y="40"/>
                </a:lnTo>
                <a:lnTo>
                  <a:pt x="160" y="32"/>
                </a:lnTo>
                <a:lnTo>
                  <a:pt x="120" y="16"/>
                </a:lnTo>
                <a:lnTo>
                  <a:pt x="88" y="0"/>
                </a:lnTo>
                <a:lnTo>
                  <a:pt x="32" y="0"/>
                </a:lnTo>
                <a:lnTo>
                  <a:pt x="24" y="0"/>
                </a:lnTo>
                <a:lnTo>
                  <a:pt x="32" y="8"/>
                </a:lnTo>
                <a:lnTo>
                  <a:pt x="24" y="16"/>
                </a:lnTo>
                <a:lnTo>
                  <a:pt x="16" y="24"/>
                </a:lnTo>
                <a:lnTo>
                  <a:pt x="16" y="32"/>
                </a:lnTo>
                <a:lnTo>
                  <a:pt x="24" y="40"/>
                </a:lnTo>
                <a:lnTo>
                  <a:pt x="24" y="48"/>
                </a:lnTo>
                <a:lnTo>
                  <a:pt x="16" y="56"/>
                </a:lnTo>
                <a:lnTo>
                  <a:pt x="16" y="64"/>
                </a:lnTo>
                <a:lnTo>
                  <a:pt x="8" y="72"/>
                </a:lnTo>
                <a:lnTo>
                  <a:pt x="0" y="80"/>
                </a:lnTo>
                <a:lnTo>
                  <a:pt x="0" y="104"/>
                </a:lnTo>
                <a:lnTo>
                  <a:pt x="24" y="136"/>
                </a:lnTo>
                <a:lnTo>
                  <a:pt x="24" y="152"/>
                </a:lnTo>
                <a:lnTo>
                  <a:pt x="40" y="168"/>
                </a:lnTo>
                <a:lnTo>
                  <a:pt x="64" y="176"/>
                </a:lnTo>
                <a:lnTo>
                  <a:pt x="80" y="176"/>
                </a:lnTo>
                <a:lnTo>
                  <a:pt x="96" y="176"/>
                </a:lnTo>
                <a:lnTo>
                  <a:pt x="104" y="192"/>
                </a:lnTo>
                <a:lnTo>
                  <a:pt x="104" y="224"/>
                </a:lnTo>
                <a:lnTo>
                  <a:pt x="136" y="224"/>
                </a:lnTo>
                <a:lnTo>
                  <a:pt x="152" y="224"/>
                </a:lnTo>
                <a:lnTo>
                  <a:pt x="160" y="224"/>
                </a:lnTo>
                <a:lnTo>
                  <a:pt x="176" y="224"/>
                </a:lnTo>
                <a:lnTo>
                  <a:pt x="192" y="208"/>
                </a:lnTo>
                <a:lnTo>
                  <a:pt x="200" y="208"/>
                </a:lnTo>
                <a:lnTo>
                  <a:pt x="208" y="200"/>
                </a:lnTo>
                <a:lnTo>
                  <a:pt x="224" y="192"/>
                </a:lnTo>
                <a:lnTo>
                  <a:pt x="200" y="168"/>
                </a:lnTo>
                <a:lnTo>
                  <a:pt x="192" y="144"/>
                </a:lnTo>
                <a:lnTo>
                  <a:pt x="200" y="120"/>
                </a:lnTo>
                <a:lnTo>
                  <a:pt x="184" y="112"/>
                </a:lnTo>
                <a:lnTo>
                  <a:pt x="184" y="96"/>
                </a:lnTo>
                <a:lnTo>
                  <a:pt x="200" y="7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5" name="Freeform 331"/>
          <p:cNvSpPr>
            <a:spLocks/>
          </p:cNvSpPr>
          <p:nvPr/>
        </p:nvSpPr>
        <p:spPr bwMode="auto">
          <a:xfrm>
            <a:off x="4959350" y="4378325"/>
            <a:ext cx="134938" cy="134938"/>
          </a:xfrm>
          <a:custGeom>
            <a:avLst/>
            <a:gdLst>
              <a:gd name="T0" fmla="*/ 48 w 120"/>
              <a:gd name="T1" fmla="*/ 56 h 120"/>
              <a:gd name="T2" fmla="*/ 20 w 120"/>
              <a:gd name="T3" fmla="*/ 56 h 120"/>
              <a:gd name="T4" fmla="*/ 16 w 120"/>
              <a:gd name="T5" fmla="*/ 56 h 120"/>
              <a:gd name="T6" fmla="*/ 12 w 120"/>
              <a:gd name="T7" fmla="*/ 56 h 120"/>
              <a:gd name="T8" fmla="*/ 8 w 120"/>
              <a:gd name="T9" fmla="*/ 60 h 120"/>
              <a:gd name="T10" fmla="*/ 0 w 120"/>
              <a:gd name="T11" fmla="*/ 60 h 120"/>
              <a:gd name="T12" fmla="*/ 4 w 120"/>
              <a:gd name="T13" fmla="*/ 48 h 120"/>
              <a:gd name="T14" fmla="*/ 16 w 120"/>
              <a:gd name="T15" fmla="*/ 28 h 120"/>
              <a:gd name="T16" fmla="*/ 16 w 120"/>
              <a:gd name="T17" fmla="*/ 20 h 120"/>
              <a:gd name="T18" fmla="*/ 16 w 120"/>
              <a:gd name="T19" fmla="*/ 8 h 120"/>
              <a:gd name="T20" fmla="*/ 20 w 120"/>
              <a:gd name="T21" fmla="*/ 8 h 120"/>
              <a:gd name="T22" fmla="*/ 28 w 120"/>
              <a:gd name="T23" fmla="*/ 8 h 120"/>
              <a:gd name="T24" fmla="*/ 40 w 120"/>
              <a:gd name="T25" fmla="*/ 8 h 120"/>
              <a:gd name="T26" fmla="*/ 48 w 120"/>
              <a:gd name="T27" fmla="*/ 0 h 120"/>
              <a:gd name="T28" fmla="*/ 52 w 120"/>
              <a:gd name="T29" fmla="*/ 8 h 120"/>
              <a:gd name="T30" fmla="*/ 60 w 120"/>
              <a:gd name="T31" fmla="*/ 24 h 120"/>
              <a:gd name="T32" fmla="*/ 60 w 120"/>
              <a:gd name="T33" fmla="*/ 32 h 120"/>
              <a:gd name="T34" fmla="*/ 48 w 120"/>
              <a:gd name="T35" fmla="*/ 40 h 120"/>
              <a:gd name="T36" fmla="*/ 48 w 120"/>
              <a:gd name="T37" fmla="*/ 56 h 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20"/>
              <a:gd name="T59" fmla="*/ 120 w 120"/>
              <a:gd name="T60" fmla="*/ 120 h 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20">
                <a:moveTo>
                  <a:pt x="96" y="112"/>
                </a:moveTo>
                <a:lnTo>
                  <a:pt x="40" y="112"/>
                </a:lnTo>
                <a:lnTo>
                  <a:pt x="32" y="112"/>
                </a:lnTo>
                <a:lnTo>
                  <a:pt x="24" y="112"/>
                </a:lnTo>
                <a:lnTo>
                  <a:pt x="16" y="120"/>
                </a:lnTo>
                <a:lnTo>
                  <a:pt x="0" y="120"/>
                </a:lnTo>
                <a:lnTo>
                  <a:pt x="8" y="96"/>
                </a:lnTo>
                <a:lnTo>
                  <a:pt x="32" y="56"/>
                </a:lnTo>
                <a:lnTo>
                  <a:pt x="32" y="40"/>
                </a:lnTo>
                <a:lnTo>
                  <a:pt x="32" y="16"/>
                </a:lnTo>
                <a:lnTo>
                  <a:pt x="40" y="16"/>
                </a:lnTo>
                <a:lnTo>
                  <a:pt x="56" y="16"/>
                </a:lnTo>
                <a:lnTo>
                  <a:pt x="80" y="16"/>
                </a:lnTo>
                <a:lnTo>
                  <a:pt x="96" y="0"/>
                </a:lnTo>
                <a:lnTo>
                  <a:pt x="104" y="16"/>
                </a:lnTo>
                <a:lnTo>
                  <a:pt x="120" y="48"/>
                </a:lnTo>
                <a:lnTo>
                  <a:pt x="120" y="64"/>
                </a:lnTo>
                <a:lnTo>
                  <a:pt x="96" y="80"/>
                </a:lnTo>
                <a:lnTo>
                  <a:pt x="96" y="11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6" name="Freeform 332"/>
          <p:cNvSpPr>
            <a:spLocks/>
          </p:cNvSpPr>
          <p:nvPr/>
        </p:nvSpPr>
        <p:spPr bwMode="auto">
          <a:xfrm>
            <a:off x="4567238" y="4878388"/>
            <a:ext cx="320675" cy="295275"/>
          </a:xfrm>
          <a:custGeom>
            <a:avLst/>
            <a:gdLst>
              <a:gd name="T0" fmla="*/ 47 w 288"/>
              <a:gd name="T1" fmla="*/ 127 h 264"/>
              <a:gd name="T2" fmla="*/ 43 w 288"/>
              <a:gd name="T3" fmla="*/ 119 h 264"/>
              <a:gd name="T4" fmla="*/ 36 w 288"/>
              <a:gd name="T5" fmla="*/ 111 h 264"/>
              <a:gd name="T6" fmla="*/ 32 w 288"/>
              <a:gd name="T7" fmla="*/ 95 h 264"/>
              <a:gd name="T8" fmla="*/ 27 w 288"/>
              <a:gd name="T9" fmla="*/ 83 h 264"/>
              <a:gd name="T10" fmla="*/ 24 w 288"/>
              <a:gd name="T11" fmla="*/ 60 h 264"/>
              <a:gd name="T12" fmla="*/ 24 w 288"/>
              <a:gd name="T13" fmla="*/ 56 h 264"/>
              <a:gd name="T14" fmla="*/ 8 w 288"/>
              <a:gd name="T15" fmla="*/ 27 h 264"/>
              <a:gd name="T16" fmla="*/ 8 w 288"/>
              <a:gd name="T17" fmla="*/ 24 h 264"/>
              <a:gd name="T18" fmla="*/ 4 w 288"/>
              <a:gd name="T19" fmla="*/ 16 h 264"/>
              <a:gd name="T20" fmla="*/ 0 w 288"/>
              <a:gd name="T21" fmla="*/ 4 h 264"/>
              <a:gd name="T22" fmla="*/ 8 w 288"/>
              <a:gd name="T23" fmla="*/ 0 h 264"/>
              <a:gd name="T24" fmla="*/ 20 w 288"/>
              <a:gd name="T25" fmla="*/ 0 h 264"/>
              <a:gd name="T26" fmla="*/ 24 w 288"/>
              <a:gd name="T27" fmla="*/ 4 h 264"/>
              <a:gd name="T28" fmla="*/ 36 w 288"/>
              <a:gd name="T29" fmla="*/ 0 h 264"/>
              <a:gd name="T30" fmla="*/ 63 w 288"/>
              <a:gd name="T31" fmla="*/ 0 h 264"/>
              <a:gd name="T32" fmla="*/ 75 w 288"/>
              <a:gd name="T33" fmla="*/ 8 h 264"/>
              <a:gd name="T34" fmla="*/ 83 w 288"/>
              <a:gd name="T35" fmla="*/ 8 h 264"/>
              <a:gd name="T36" fmla="*/ 95 w 288"/>
              <a:gd name="T37" fmla="*/ 8 h 264"/>
              <a:gd name="T38" fmla="*/ 107 w 288"/>
              <a:gd name="T39" fmla="*/ 8 h 264"/>
              <a:gd name="T40" fmla="*/ 114 w 288"/>
              <a:gd name="T41" fmla="*/ 0 h 264"/>
              <a:gd name="T42" fmla="*/ 118 w 288"/>
              <a:gd name="T43" fmla="*/ 4 h 264"/>
              <a:gd name="T44" fmla="*/ 130 w 288"/>
              <a:gd name="T45" fmla="*/ 4 h 264"/>
              <a:gd name="T46" fmla="*/ 137 w 288"/>
              <a:gd name="T47" fmla="*/ 4 h 264"/>
              <a:gd name="T48" fmla="*/ 142 w 288"/>
              <a:gd name="T49" fmla="*/ 8 h 264"/>
              <a:gd name="T50" fmla="*/ 134 w 288"/>
              <a:gd name="T51" fmla="*/ 8 h 264"/>
              <a:gd name="T52" fmla="*/ 122 w 288"/>
              <a:gd name="T53" fmla="*/ 12 h 264"/>
              <a:gd name="T54" fmla="*/ 114 w 288"/>
              <a:gd name="T55" fmla="*/ 12 h 264"/>
              <a:gd name="T56" fmla="*/ 95 w 288"/>
              <a:gd name="T57" fmla="*/ 16 h 264"/>
              <a:gd name="T58" fmla="*/ 95 w 288"/>
              <a:gd name="T59" fmla="*/ 51 h 264"/>
              <a:gd name="T60" fmla="*/ 83 w 288"/>
              <a:gd name="T61" fmla="*/ 51 h 264"/>
              <a:gd name="T62" fmla="*/ 83 w 288"/>
              <a:gd name="T63" fmla="*/ 80 h 264"/>
              <a:gd name="T64" fmla="*/ 83 w 288"/>
              <a:gd name="T65" fmla="*/ 127 h 264"/>
              <a:gd name="T66" fmla="*/ 71 w 288"/>
              <a:gd name="T67" fmla="*/ 131 h 264"/>
              <a:gd name="T68" fmla="*/ 63 w 288"/>
              <a:gd name="T69" fmla="*/ 127 h 264"/>
              <a:gd name="T70" fmla="*/ 59 w 288"/>
              <a:gd name="T71" fmla="*/ 123 h 264"/>
              <a:gd name="T72" fmla="*/ 55 w 288"/>
              <a:gd name="T73" fmla="*/ 123 h 264"/>
              <a:gd name="T74" fmla="*/ 51 w 288"/>
              <a:gd name="T75" fmla="*/ 123 h 264"/>
              <a:gd name="T76" fmla="*/ 47 w 288"/>
              <a:gd name="T77" fmla="*/ 127 h 2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8"/>
              <a:gd name="T118" fmla="*/ 0 h 264"/>
              <a:gd name="T119" fmla="*/ 288 w 288"/>
              <a:gd name="T120" fmla="*/ 264 h 2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8" h="264">
                <a:moveTo>
                  <a:pt x="96" y="256"/>
                </a:moveTo>
                <a:lnTo>
                  <a:pt x="88" y="240"/>
                </a:lnTo>
                <a:lnTo>
                  <a:pt x="72" y="224"/>
                </a:lnTo>
                <a:lnTo>
                  <a:pt x="64" y="192"/>
                </a:lnTo>
                <a:lnTo>
                  <a:pt x="56" y="168"/>
                </a:lnTo>
                <a:lnTo>
                  <a:pt x="48" y="120"/>
                </a:lnTo>
                <a:lnTo>
                  <a:pt x="48" y="112"/>
                </a:lnTo>
                <a:lnTo>
                  <a:pt x="16" y="56"/>
                </a:lnTo>
                <a:lnTo>
                  <a:pt x="16" y="48"/>
                </a:lnTo>
                <a:lnTo>
                  <a:pt x="8" y="32"/>
                </a:lnTo>
                <a:lnTo>
                  <a:pt x="0" y="8"/>
                </a:lnTo>
                <a:lnTo>
                  <a:pt x="16" y="0"/>
                </a:lnTo>
                <a:lnTo>
                  <a:pt x="40" y="0"/>
                </a:lnTo>
                <a:lnTo>
                  <a:pt x="48" y="8"/>
                </a:lnTo>
                <a:lnTo>
                  <a:pt x="72" y="0"/>
                </a:lnTo>
                <a:lnTo>
                  <a:pt x="128" y="0"/>
                </a:lnTo>
                <a:lnTo>
                  <a:pt x="152" y="16"/>
                </a:lnTo>
                <a:lnTo>
                  <a:pt x="168" y="16"/>
                </a:lnTo>
                <a:lnTo>
                  <a:pt x="192" y="16"/>
                </a:lnTo>
                <a:lnTo>
                  <a:pt x="216" y="16"/>
                </a:lnTo>
                <a:lnTo>
                  <a:pt x="232" y="0"/>
                </a:lnTo>
                <a:lnTo>
                  <a:pt x="240" y="8"/>
                </a:lnTo>
                <a:lnTo>
                  <a:pt x="264" y="8"/>
                </a:lnTo>
                <a:lnTo>
                  <a:pt x="280" y="8"/>
                </a:lnTo>
                <a:lnTo>
                  <a:pt x="288" y="16"/>
                </a:lnTo>
                <a:lnTo>
                  <a:pt x="272" y="16"/>
                </a:lnTo>
                <a:lnTo>
                  <a:pt x="248" y="24"/>
                </a:lnTo>
                <a:lnTo>
                  <a:pt x="232" y="24"/>
                </a:lnTo>
                <a:lnTo>
                  <a:pt x="192" y="32"/>
                </a:lnTo>
                <a:lnTo>
                  <a:pt x="192" y="104"/>
                </a:lnTo>
                <a:lnTo>
                  <a:pt x="168" y="104"/>
                </a:lnTo>
                <a:lnTo>
                  <a:pt x="168" y="160"/>
                </a:lnTo>
                <a:lnTo>
                  <a:pt x="168" y="256"/>
                </a:lnTo>
                <a:lnTo>
                  <a:pt x="144" y="264"/>
                </a:lnTo>
                <a:lnTo>
                  <a:pt x="128" y="256"/>
                </a:lnTo>
                <a:lnTo>
                  <a:pt x="120" y="248"/>
                </a:lnTo>
                <a:lnTo>
                  <a:pt x="112" y="248"/>
                </a:lnTo>
                <a:lnTo>
                  <a:pt x="104" y="248"/>
                </a:lnTo>
                <a:lnTo>
                  <a:pt x="96" y="2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7" name="Freeform 333"/>
          <p:cNvSpPr>
            <a:spLocks/>
          </p:cNvSpPr>
          <p:nvPr/>
        </p:nvSpPr>
        <p:spPr bwMode="auto">
          <a:xfrm>
            <a:off x="4754563" y="4897438"/>
            <a:ext cx="196850" cy="214312"/>
          </a:xfrm>
          <a:custGeom>
            <a:avLst/>
            <a:gdLst>
              <a:gd name="T0" fmla="*/ 87 w 176"/>
              <a:gd name="T1" fmla="*/ 48 h 192"/>
              <a:gd name="T2" fmla="*/ 83 w 176"/>
              <a:gd name="T3" fmla="*/ 39 h 192"/>
              <a:gd name="T4" fmla="*/ 75 w 176"/>
              <a:gd name="T5" fmla="*/ 27 h 192"/>
              <a:gd name="T6" fmla="*/ 75 w 176"/>
              <a:gd name="T7" fmla="*/ 20 h 192"/>
              <a:gd name="T8" fmla="*/ 60 w 176"/>
              <a:gd name="T9" fmla="*/ 8 h 192"/>
              <a:gd name="T10" fmla="*/ 60 w 176"/>
              <a:gd name="T11" fmla="*/ 0 h 192"/>
              <a:gd name="T12" fmla="*/ 51 w 176"/>
              <a:gd name="T13" fmla="*/ 0 h 192"/>
              <a:gd name="T14" fmla="*/ 39 w 176"/>
              <a:gd name="T15" fmla="*/ 4 h 192"/>
              <a:gd name="T16" fmla="*/ 32 w 176"/>
              <a:gd name="T17" fmla="*/ 4 h 192"/>
              <a:gd name="T18" fmla="*/ 12 w 176"/>
              <a:gd name="T19" fmla="*/ 8 h 192"/>
              <a:gd name="T20" fmla="*/ 12 w 176"/>
              <a:gd name="T21" fmla="*/ 44 h 192"/>
              <a:gd name="T22" fmla="*/ 0 w 176"/>
              <a:gd name="T23" fmla="*/ 44 h 192"/>
              <a:gd name="T24" fmla="*/ 0 w 176"/>
              <a:gd name="T25" fmla="*/ 71 h 192"/>
              <a:gd name="T26" fmla="*/ 8 w 176"/>
              <a:gd name="T27" fmla="*/ 79 h 192"/>
              <a:gd name="T28" fmla="*/ 12 w 176"/>
              <a:gd name="T29" fmla="*/ 95 h 192"/>
              <a:gd name="T30" fmla="*/ 20 w 176"/>
              <a:gd name="T31" fmla="*/ 95 h 192"/>
              <a:gd name="T32" fmla="*/ 32 w 176"/>
              <a:gd name="T33" fmla="*/ 83 h 192"/>
              <a:gd name="T34" fmla="*/ 39 w 176"/>
              <a:gd name="T35" fmla="*/ 83 h 192"/>
              <a:gd name="T36" fmla="*/ 44 w 176"/>
              <a:gd name="T37" fmla="*/ 87 h 192"/>
              <a:gd name="T38" fmla="*/ 51 w 176"/>
              <a:gd name="T39" fmla="*/ 83 h 192"/>
              <a:gd name="T40" fmla="*/ 60 w 176"/>
              <a:gd name="T41" fmla="*/ 75 h 192"/>
              <a:gd name="T42" fmla="*/ 60 w 176"/>
              <a:gd name="T43" fmla="*/ 63 h 192"/>
              <a:gd name="T44" fmla="*/ 71 w 176"/>
              <a:gd name="T45" fmla="*/ 59 h 192"/>
              <a:gd name="T46" fmla="*/ 75 w 176"/>
              <a:gd name="T47" fmla="*/ 56 h 192"/>
              <a:gd name="T48" fmla="*/ 87 w 176"/>
              <a:gd name="T49" fmla="*/ 48 h 1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6"/>
              <a:gd name="T76" fmla="*/ 0 h 192"/>
              <a:gd name="T77" fmla="*/ 176 w 176"/>
              <a:gd name="T78" fmla="*/ 192 h 1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6" h="192">
                <a:moveTo>
                  <a:pt x="176" y="96"/>
                </a:moveTo>
                <a:lnTo>
                  <a:pt x="168" y="80"/>
                </a:lnTo>
                <a:lnTo>
                  <a:pt x="152" y="56"/>
                </a:lnTo>
                <a:lnTo>
                  <a:pt x="152" y="40"/>
                </a:lnTo>
                <a:lnTo>
                  <a:pt x="120" y="16"/>
                </a:lnTo>
                <a:lnTo>
                  <a:pt x="120" y="0"/>
                </a:lnTo>
                <a:lnTo>
                  <a:pt x="104" y="0"/>
                </a:lnTo>
                <a:lnTo>
                  <a:pt x="80" y="8"/>
                </a:lnTo>
                <a:lnTo>
                  <a:pt x="64" y="8"/>
                </a:lnTo>
                <a:lnTo>
                  <a:pt x="24" y="16"/>
                </a:lnTo>
                <a:lnTo>
                  <a:pt x="24" y="88"/>
                </a:lnTo>
                <a:lnTo>
                  <a:pt x="0" y="88"/>
                </a:lnTo>
                <a:lnTo>
                  <a:pt x="0" y="144"/>
                </a:lnTo>
                <a:lnTo>
                  <a:pt x="16" y="160"/>
                </a:lnTo>
                <a:lnTo>
                  <a:pt x="24" y="192"/>
                </a:lnTo>
                <a:lnTo>
                  <a:pt x="40" y="192"/>
                </a:lnTo>
                <a:lnTo>
                  <a:pt x="64" y="168"/>
                </a:lnTo>
                <a:lnTo>
                  <a:pt x="80" y="168"/>
                </a:lnTo>
                <a:lnTo>
                  <a:pt x="88" y="176"/>
                </a:lnTo>
                <a:lnTo>
                  <a:pt x="104" y="168"/>
                </a:lnTo>
                <a:lnTo>
                  <a:pt x="120" y="152"/>
                </a:lnTo>
                <a:lnTo>
                  <a:pt x="120" y="128"/>
                </a:lnTo>
                <a:lnTo>
                  <a:pt x="144" y="120"/>
                </a:lnTo>
                <a:lnTo>
                  <a:pt x="152" y="112"/>
                </a:lnTo>
                <a:lnTo>
                  <a:pt x="176" y="9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8" name="Freeform 334"/>
          <p:cNvSpPr>
            <a:spLocks/>
          </p:cNvSpPr>
          <p:nvPr/>
        </p:nvSpPr>
        <p:spPr bwMode="auto">
          <a:xfrm>
            <a:off x="4887913" y="4843463"/>
            <a:ext cx="161925" cy="160337"/>
          </a:xfrm>
          <a:custGeom>
            <a:avLst/>
            <a:gdLst>
              <a:gd name="T0" fmla="*/ 28 w 144"/>
              <a:gd name="T1" fmla="*/ 4 h 144"/>
              <a:gd name="T2" fmla="*/ 28 w 144"/>
              <a:gd name="T3" fmla="*/ 12 h 144"/>
              <a:gd name="T4" fmla="*/ 20 w 144"/>
              <a:gd name="T5" fmla="*/ 15 h 144"/>
              <a:gd name="T6" fmla="*/ 16 w 144"/>
              <a:gd name="T7" fmla="*/ 15 h 144"/>
              <a:gd name="T8" fmla="*/ 8 w 144"/>
              <a:gd name="T9" fmla="*/ 24 h 144"/>
              <a:gd name="T10" fmla="*/ 0 w 144"/>
              <a:gd name="T11" fmla="*/ 24 h 144"/>
              <a:gd name="T12" fmla="*/ 0 w 144"/>
              <a:gd name="T13" fmla="*/ 32 h 144"/>
              <a:gd name="T14" fmla="*/ 16 w 144"/>
              <a:gd name="T15" fmla="*/ 43 h 144"/>
              <a:gd name="T16" fmla="*/ 16 w 144"/>
              <a:gd name="T17" fmla="*/ 51 h 144"/>
              <a:gd name="T18" fmla="*/ 24 w 144"/>
              <a:gd name="T19" fmla="*/ 63 h 144"/>
              <a:gd name="T20" fmla="*/ 28 w 144"/>
              <a:gd name="T21" fmla="*/ 71 h 144"/>
              <a:gd name="T22" fmla="*/ 32 w 144"/>
              <a:gd name="T23" fmla="*/ 71 h 144"/>
              <a:gd name="T24" fmla="*/ 40 w 144"/>
              <a:gd name="T25" fmla="*/ 67 h 144"/>
              <a:gd name="T26" fmla="*/ 56 w 144"/>
              <a:gd name="T27" fmla="*/ 71 h 144"/>
              <a:gd name="T28" fmla="*/ 60 w 144"/>
              <a:gd name="T29" fmla="*/ 67 h 144"/>
              <a:gd name="T30" fmla="*/ 60 w 144"/>
              <a:gd name="T31" fmla="*/ 55 h 144"/>
              <a:gd name="T32" fmla="*/ 72 w 144"/>
              <a:gd name="T33" fmla="*/ 47 h 144"/>
              <a:gd name="T34" fmla="*/ 72 w 144"/>
              <a:gd name="T35" fmla="*/ 43 h 144"/>
              <a:gd name="T36" fmla="*/ 68 w 144"/>
              <a:gd name="T37" fmla="*/ 39 h 144"/>
              <a:gd name="T38" fmla="*/ 68 w 144"/>
              <a:gd name="T39" fmla="*/ 32 h 144"/>
              <a:gd name="T40" fmla="*/ 72 w 144"/>
              <a:gd name="T41" fmla="*/ 27 h 144"/>
              <a:gd name="T42" fmla="*/ 68 w 144"/>
              <a:gd name="T43" fmla="*/ 15 h 144"/>
              <a:gd name="T44" fmla="*/ 64 w 144"/>
              <a:gd name="T45" fmla="*/ 8 h 144"/>
              <a:gd name="T46" fmla="*/ 40 w 144"/>
              <a:gd name="T47" fmla="*/ 0 h 144"/>
              <a:gd name="T48" fmla="*/ 32 w 144"/>
              <a:gd name="T49" fmla="*/ 4 h 144"/>
              <a:gd name="T50" fmla="*/ 28 w 144"/>
              <a:gd name="T51" fmla="*/ 4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44"/>
              <a:gd name="T80" fmla="*/ 144 w 144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44">
                <a:moveTo>
                  <a:pt x="56" y="8"/>
                </a:moveTo>
                <a:lnTo>
                  <a:pt x="56" y="24"/>
                </a:lnTo>
                <a:lnTo>
                  <a:pt x="40" y="32"/>
                </a:lnTo>
                <a:lnTo>
                  <a:pt x="32" y="32"/>
                </a:lnTo>
                <a:lnTo>
                  <a:pt x="16" y="48"/>
                </a:lnTo>
                <a:lnTo>
                  <a:pt x="0" y="48"/>
                </a:lnTo>
                <a:lnTo>
                  <a:pt x="0" y="64"/>
                </a:lnTo>
                <a:lnTo>
                  <a:pt x="32" y="88"/>
                </a:lnTo>
                <a:lnTo>
                  <a:pt x="32" y="104"/>
                </a:lnTo>
                <a:lnTo>
                  <a:pt x="48" y="128"/>
                </a:lnTo>
                <a:lnTo>
                  <a:pt x="56" y="144"/>
                </a:lnTo>
                <a:lnTo>
                  <a:pt x="64" y="144"/>
                </a:lnTo>
                <a:lnTo>
                  <a:pt x="80" y="136"/>
                </a:lnTo>
                <a:lnTo>
                  <a:pt x="112" y="144"/>
                </a:lnTo>
                <a:lnTo>
                  <a:pt x="120" y="136"/>
                </a:lnTo>
                <a:lnTo>
                  <a:pt x="120" y="112"/>
                </a:lnTo>
                <a:lnTo>
                  <a:pt x="144" y="96"/>
                </a:lnTo>
                <a:lnTo>
                  <a:pt x="144" y="88"/>
                </a:lnTo>
                <a:lnTo>
                  <a:pt x="136" y="80"/>
                </a:lnTo>
                <a:lnTo>
                  <a:pt x="136" y="64"/>
                </a:lnTo>
                <a:lnTo>
                  <a:pt x="144" y="56"/>
                </a:lnTo>
                <a:lnTo>
                  <a:pt x="136" y="32"/>
                </a:lnTo>
                <a:lnTo>
                  <a:pt x="128" y="16"/>
                </a:lnTo>
                <a:lnTo>
                  <a:pt x="80" y="0"/>
                </a:lnTo>
                <a:lnTo>
                  <a:pt x="64" y="8"/>
                </a:lnTo>
                <a:lnTo>
                  <a:pt x="5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9" name="Rectangle 335"/>
          <p:cNvSpPr>
            <a:spLocks noChangeArrowheads="1"/>
          </p:cNvSpPr>
          <p:nvPr/>
        </p:nvSpPr>
        <p:spPr bwMode="auto">
          <a:xfrm>
            <a:off x="4522788" y="4432300"/>
            <a:ext cx="34925" cy="26988"/>
          </a:xfrm>
          <a:prstGeom prst="rect">
            <a:avLst/>
          </a:prstGeom>
          <a:solidFill>
            <a:schemeClr val="bg2"/>
          </a:solidFill>
          <a:ln w="127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0" name="Freeform 336"/>
          <p:cNvSpPr>
            <a:spLocks/>
          </p:cNvSpPr>
          <p:nvPr/>
        </p:nvSpPr>
        <p:spPr bwMode="auto">
          <a:xfrm>
            <a:off x="4040188" y="4298950"/>
            <a:ext cx="88900" cy="88900"/>
          </a:xfrm>
          <a:custGeom>
            <a:avLst/>
            <a:gdLst>
              <a:gd name="T0" fmla="*/ 31 w 80"/>
              <a:gd name="T1" fmla="*/ 8 h 80"/>
              <a:gd name="T2" fmla="*/ 31 w 80"/>
              <a:gd name="T3" fmla="*/ 20 h 80"/>
              <a:gd name="T4" fmla="*/ 39 w 80"/>
              <a:gd name="T5" fmla="*/ 24 h 80"/>
              <a:gd name="T6" fmla="*/ 39 w 80"/>
              <a:gd name="T7" fmla="*/ 31 h 80"/>
              <a:gd name="T8" fmla="*/ 35 w 80"/>
              <a:gd name="T9" fmla="*/ 39 h 80"/>
              <a:gd name="T10" fmla="*/ 24 w 80"/>
              <a:gd name="T11" fmla="*/ 35 h 80"/>
              <a:gd name="T12" fmla="*/ 12 w 80"/>
              <a:gd name="T13" fmla="*/ 24 h 80"/>
              <a:gd name="T14" fmla="*/ 0 w 80"/>
              <a:gd name="T15" fmla="*/ 15 h 80"/>
              <a:gd name="T16" fmla="*/ 12 w 80"/>
              <a:gd name="T17" fmla="*/ 0 h 80"/>
              <a:gd name="T18" fmla="*/ 20 w 80"/>
              <a:gd name="T19" fmla="*/ 4 h 80"/>
              <a:gd name="T20" fmla="*/ 20 w 80"/>
              <a:gd name="T21" fmla="*/ 8 h 80"/>
              <a:gd name="T22" fmla="*/ 31 w 80"/>
              <a:gd name="T23" fmla="*/ 8 h 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0"/>
              <a:gd name="T37" fmla="*/ 0 h 80"/>
              <a:gd name="T38" fmla="*/ 80 w 80"/>
              <a:gd name="T39" fmla="*/ 80 h 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0" h="80">
                <a:moveTo>
                  <a:pt x="64" y="16"/>
                </a:moveTo>
                <a:lnTo>
                  <a:pt x="64" y="40"/>
                </a:lnTo>
                <a:lnTo>
                  <a:pt x="80" y="48"/>
                </a:lnTo>
                <a:lnTo>
                  <a:pt x="80" y="64"/>
                </a:lnTo>
                <a:lnTo>
                  <a:pt x="72" y="80"/>
                </a:lnTo>
                <a:lnTo>
                  <a:pt x="48" y="72"/>
                </a:lnTo>
                <a:lnTo>
                  <a:pt x="24" y="48"/>
                </a:lnTo>
                <a:lnTo>
                  <a:pt x="0" y="32"/>
                </a:lnTo>
                <a:lnTo>
                  <a:pt x="24" y="0"/>
                </a:lnTo>
                <a:lnTo>
                  <a:pt x="40" y="8"/>
                </a:lnTo>
                <a:lnTo>
                  <a:pt x="40" y="16"/>
                </a:lnTo>
                <a:lnTo>
                  <a:pt x="64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1" name="Freeform 337"/>
          <p:cNvSpPr>
            <a:spLocks/>
          </p:cNvSpPr>
          <p:nvPr/>
        </p:nvSpPr>
        <p:spPr bwMode="auto">
          <a:xfrm>
            <a:off x="4959350" y="4540250"/>
            <a:ext cx="36513" cy="44450"/>
          </a:xfrm>
          <a:custGeom>
            <a:avLst/>
            <a:gdLst>
              <a:gd name="T0" fmla="*/ 0 w 32"/>
              <a:gd name="T1" fmla="*/ 0 h 40"/>
              <a:gd name="T2" fmla="*/ 4 w 32"/>
              <a:gd name="T3" fmla="*/ 0 h 40"/>
              <a:gd name="T4" fmla="*/ 9 w 32"/>
              <a:gd name="T5" fmla="*/ 0 h 40"/>
              <a:gd name="T6" fmla="*/ 12 w 32"/>
              <a:gd name="T7" fmla="*/ 0 h 40"/>
              <a:gd name="T8" fmla="*/ 17 w 32"/>
              <a:gd name="T9" fmla="*/ 4 h 40"/>
              <a:gd name="T10" fmla="*/ 17 w 32"/>
              <a:gd name="T11" fmla="*/ 8 h 40"/>
              <a:gd name="T12" fmla="*/ 12 w 32"/>
              <a:gd name="T13" fmla="*/ 12 h 40"/>
              <a:gd name="T14" fmla="*/ 12 w 32"/>
              <a:gd name="T15" fmla="*/ 15 h 40"/>
              <a:gd name="T16" fmla="*/ 9 w 32"/>
              <a:gd name="T17" fmla="*/ 20 h 40"/>
              <a:gd name="T18" fmla="*/ 4 w 32"/>
              <a:gd name="T19" fmla="*/ 12 h 40"/>
              <a:gd name="T20" fmla="*/ 4 w 32"/>
              <a:gd name="T21" fmla="*/ 8 h 40"/>
              <a:gd name="T22" fmla="*/ 0 w 32"/>
              <a:gd name="T23" fmla="*/ 0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40"/>
              <a:gd name="T38" fmla="*/ 32 w 32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40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24" y="24"/>
                </a:lnTo>
                <a:lnTo>
                  <a:pt x="24" y="32"/>
                </a:lnTo>
                <a:lnTo>
                  <a:pt x="16" y="40"/>
                </a:lnTo>
                <a:lnTo>
                  <a:pt x="8" y="24"/>
                </a:lnTo>
                <a:lnTo>
                  <a:pt x="8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2" name="Freeform 338"/>
          <p:cNvSpPr>
            <a:spLocks/>
          </p:cNvSpPr>
          <p:nvPr/>
        </p:nvSpPr>
        <p:spPr bwMode="auto">
          <a:xfrm>
            <a:off x="5567363" y="3870325"/>
            <a:ext cx="17462" cy="17463"/>
          </a:xfrm>
          <a:custGeom>
            <a:avLst/>
            <a:gdLst>
              <a:gd name="T0" fmla="*/ 4 w 16"/>
              <a:gd name="T1" fmla="*/ 8 h 16"/>
              <a:gd name="T2" fmla="*/ 8 w 16"/>
              <a:gd name="T3" fmla="*/ 0 h 16"/>
              <a:gd name="T4" fmla="*/ 4 w 16"/>
              <a:gd name="T5" fmla="*/ 0 h 16"/>
              <a:gd name="T6" fmla="*/ 0 w 16"/>
              <a:gd name="T7" fmla="*/ 4 h 16"/>
              <a:gd name="T8" fmla="*/ 4 w 16"/>
              <a:gd name="T9" fmla="*/ 8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16"/>
                </a:move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3" name="Freeform 339"/>
          <p:cNvSpPr>
            <a:spLocks/>
          </p:cNvSpPr>
          <p:nvPr/>
        </p:nvSpPr>
        <p:spPr bwMode="auto">
          <a:xfrm>
            <a:off x="5468938" y="3878263"/>
            <a:ext cx="107950" cy="80962"/>
          </a:xfrm>
          <a:custGeom>
            <a:avLst/>
            <a:gdLst>
              <a:gd name="T0" fmla="*/ 48 w 96"/>
              <a:gd name="T1" fmla="*/ 4 h 72"/>
              <a:gd name="T2" fmla="*/ 44 w 96"/>
              <a:gd name="T3" fmla="*/ 0 h 72"/>
              <a:gd name="T4" fmla="*/ 40 w 96"/>
              <a:gd name="T5" fmla="*/ 4 h 72"/>
              <a:gd name="T6" fmla="*/ 28 w 96"/>
              <a:gd name="T7" fmla="*/ 12 h 72"/>
              <a:gd name="T8" fmla="*/ 24 w 96"/>
              <a:gd name="T9" fmla="*/ 20 h 72"/>
              <a:gd name="T10" fmla="*/ 16 w 96"/>
              <a:gd name="T11" fmla="*/ 20 h 72"/>
              <a:gd name="T12" fmla="*/ 8 w 96"/>
              <a:gd name="T13" fmla="*/ 20 h 72"/>
              <a:gd name="T14" fmla="*/ 4 w 96"/>
              <a:gd name="T15" fmla="*/ 20 h 72"/>
              <a:gd name="T16" fmla="*/ 0 w 96"/>
              <a:gd name="T17" fmla="*/ 24 h 72"/>
              <a:gd name="T18" fmla="*/ 8 w 96"/>
              <a:gd name="T19" fmla="*/ 32 h 72"/>
              <a:gd name="T20" fmla="*/ 36 w 96"/>
              <a:gd name="T21" fmla="*/ 36 h 72"/>
              <a:gd name="T22" fmla="*/ 36 w 96"/>
              <a:gd name="T23" fmla="*/ 28 h 72"/>
              <a:gd name="T24" fmla="*/ 44 w 96"/>
              <a:gd name="T25" fmla="*/ 16 h 72"/>
              <a:gd name="T26" fmla="*/ 44 w 96"/>
              <a:gd name="T27" fmla="*/ 8 h 72"/>
              <a:gd name="T28" fmla="*/ 48 w 96"/>
              <a:gd name="T29" fmla="*/ 8 h 72"/>
              <a:gd name="T30" fmla="*/ 48 w 96"/>
              <a:gd name="T31" fmla="*/ 4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"/>
              <a:gd name="T49" fmla="*/ 0 h 72"/>
              <a:gd name="T50" fmla="*/ 96 w 96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" h="72">
                <a:moveTo>
                  <a:pt x="96" y="8"/>
                </a:moveTo>
                <a:lnTo>
                  <a:pt x="88" y="0"/>
                </a:lnTo>
                <a:lnTo>
                  <a:pt x="80" y="8"/>
                </a:lnTo>
                <a:lnTo>
                  <a:pt x="56" y="24"/>
                </a:lnTo>
                <a:lnTo>
                  <a:pt x="48" y="40"/>
                </a:lnTo>
                <a:lnTo>
                  <a:pt x="32" y="40"/>
                </a:lnTo>
                <a:lnTo>
                  <a:pt x="16" y="40"/>
                </a:lnTo>
                <a:lnTo>
                  <a:pt x="8" y="40"/>
                </a:lnTo>
                <a:lnTo>
                  <a:pt x="0" y="48"/>
                </a:lnTo>
                <a:lnTo>
                  <a:pt x="16" y="64"/>
                </a:lnTo>
                <a:lnTo>
                  <a:pt x="72" y="72"/>
                </a:lnTo>
                <a:lnTo>
                  <a:pt x="72" y="56"/>
                </a:lnTo>
                <a:lnTo>
                  <a:pt x="88" y="32"/>
                </a:lnTo>
                <a:lnTo>
                  <a:pt x="88" y="16"/>
                </a:lnTo>
                <a:lnTo>
                  <a:pt x="96" y="16"/>
                </a:lnTo>
                <a:lnTo>
                  <a:pt x="9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4" name="Freeform 340"/>
          <p:cNvSpPr>
            <a:spLocks/>
          </p:cNvSpPr>
          <p:nvPr/>
        </p:nvSpPr>
        <p:spPr bwMode="auto">
          <a:xfrm>
            <a:off x="5451475" y="3870325"/>
            <a:ext cx="17463" cy="44450"/>
          </a:xfrm>
          <a:custGeom>
            <a:avLst/>
            <a:gdLst>
              <a:gd name="T0" fmla="*/ 0 w 16"/>
              <a:gd name="T1" fmla="*/ 12 h 40"/>
              <a:gd name="T2" fmla="*/ 4 w 16"/>
              <a:gd name="T3" fmla="*/ 8 h 40"/>
              <a:gd name="T4" fmla="*/ 0 w 16"/>
              <a:gd name="T5" fmla="*/ 4 h 40"/>
              <a:gd name="T6" fmla="*/ 4 w 16"/>
              <a:gd name="T7" fmla="*/ 0 h 40"/>
              <a:gd name="T8" fmla="*/ 8 w 16"/>
              <a:gd name="T9" fmla="*/ 0 h 40"/>
              <a:gd name="T10" fmla="*/ 8 w 16"/>
              <a:gd name="T11" fmla="*/ 12 h 40"/>
              <a:gd name="T12" fmla="*/ 8 w 16"/>
              <a:gd name="T13" fmla="*/ 20 h 40"/>
              <a:gd name="T14" fmla="*/ 4 w 16"/>
              <a:gd name="T15" fmla="*/ 20 h 40"/>
              <a:gd name="T16" fmla="*/ 0 w 16"/>
              <a:gd name="T17" fmla="*/ 12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40"/>
              <a:gd name="T29" fmla="*/ 16 w 16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40">
                <a:moveTo>
                  <a:pt x="0" y="24"/>
                </a:moveTo>
                <a:lnTo>
                  <a:pt x="8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16" y="24"/>
                </a:lnTo>
                <a:lnTo>
                  <a:pt x="16" y="40"/>
                </a:lnTo>
                <a:lnTo>
                  <a:pt x="8" y="40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5" name="Freeform 341"/>
          <p:cNvSpPr>
            <a:spLocks/>
          </p:cNvSpPr>
          <p:nvPr/>
        </p:nvSpPr>
        <p:spPr bwMode="auto">
          <a:xfrm>
            <a:off x="5362575" y="3771900"/>
            <a:ext cx="25400" cy="26988"/>
          </a:xfrm>
          <a:custGeom>
            <a:avLst/>
            <a:gdLst>
              <a:gd name="T0" fmla="*/ 0 w 24"/>
              <a:gd name="T1" fmla="*/ 8 h 24"/>
              <a:gd name="T2" fmla="*/ 0 w 24"/>
              <a:gd name="T3" fmla="*/ 4 h 24"/>
              <a:gd name="T4" fmla="*/ 3 w 24"/>
              <a:gd name="T5" fmla="*/ 0 h 24"/>
              <a:gd name="T6" fmla="*/ 11 w 24"/>
              <a:gd name="T7" fmla="*/ 0 h 24"/>
              <a:gd name="T8" fmla="*/ 7 w 24"/>
              <a:gd name="T9" fmla="*/ 4 h 24"/>
              <a:gd name="T10" fmla="*/ 7 w 24"/>
              <a:gd name="T11" fmla="*/ 8 h 24"/>
              <a:gd name="T12" fmla="*/ 11 w 24"/>
              <a:gd name="T13" fmla="*/ 12 h 24"/>
              <a:gd name="T14" fmla="*/ 7 w 24"/>
              <a:gd name="T15" fmla="*/ 12 h 24"/>
              <a:gd name="T16" fmla="*/ 0 w 24"/>
              <a:gd name="T17" fmla="*/ 8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24"/>
              <a:gd name="T29" fmla="*/ 24 w 24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24">
                <a:moveTo>
                  <a:pt x="0" y="16"/>
                </a:moveTo>
                <a:lnTo>
                  <a:pt x="0" y="8"/>
                </a:lnTo>
                <a:lnTo>
                  <a:pt x="8" y="0"/>
                </a:lnTo>
                <a:lnTo>
                  <a:pt x="24" y="0"/>
                </a:lnTo>
                <a:lnTo>
                  <a:pt x="16" y="8"/>
                </a:lnTo>
                <a:lnTo>
                  <a:pt x="16" y="16"/>
                </a:lnTo>
                <a:lnTo>
                  <a:pt x="24" y="24"/>
                </a:lnTo>
                <a:lnTo>
                  <a:pt x="16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6" name="Freeform 342"/>
          <p:cNvSpPr>
            <a:spLocks/>
          </p:cNvSpPr>
          <p:nvPr/>
        </p:nvSpPr>
        <p:spPr bwMode="auto">
          <a:xfrm>
            <a:off x="5102225" y="3602038"/>
            <a:ext cx="26988" cy="80962"/>
          </a:xfrm>
          <a:custGeom>
            <a:avLst/>
            <a:gdLst>
              <a:gd name="T0" fmla="*/ 8 w 24"/>
              <a:gd name="T1" fmla="*/ 32 h 72"/>
              <a:gd name="T2" fmla="*/ 4 w 24"/>
              <a:gd name="T3" fmla="*/ 32 h 72"/>
              <a:gd name="T4" fmla="*/ 0 w 24"/>
              <a:gd name="T5" fmla="*/ 36 h 72"/>
              <a:gd name="T6" fmla="*/ 0 w 24"/>
              <a:gd name="T7" fmla="*/ 32 h 72"/>
              <a:gd name="T8" fmla="*/ 0 w 24"/>
              <a:gd name="T9" fmla="*/ 28 h 72"/>
              <a:gd name="T10" fmla="*/ 4 w 24"/>
              <a:gd name="T11" fmla="*/ 8 h 72"/>
              <a:gd name="T12" fmla="*/ 12 w 24"/>
              <a:gd name="T13" fmla="*/ 0 h 72"/>
              <a:gd name="T14" fmla="*/ 12 w 24"/>
              <a:gd name="T15" fmla="*/ 4 h 72"/>
              <a:gd name="T16" fmla="*/ 12 w 24"/>
              <a:gd name="T17" fmla="*/ 12 h 72"/>
              <a:gd name="T18" fmla="*/ 12 w 24"/>
              <a:gd name="T19" fmla="*/ 20 h 72"/>
              <a:gd name="T20" fmla="*/ 8 w 24"/>
              <a:gd name="T21" fmla="*/ 24 h 72"/>
              <a:gd name="T22" fmla="*/ 8 w 24"/>
              <a:gd name="T23" fmla="*/ 28 h 72"/>
              <a:gd name="T24" fmla="*/ 8 w 24"/>
              <a:gd name="T25" fmla="*/ 32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72"/>
              <a:gd name="T41" fmla="*/ 24 w 24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72">
                <a:moveTo>
                  <a:pt x="16" y="64"/>
                </a:moveTo>
                <a:lnTo>
                  <a:pt x="8" y="64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16"/>
                </a:lnTo>
                <a:lnTo>
                  <a:pt x="24" y="0"/>
                </a:lnTo>
                <a:lnTo>
                  <a:pt x="24" y="8"/>
                </a:lnTo>
                <a:lnTo>
                  <a:pt x="24" y="24"/>
                </a:lnTo>
                <a:lnTo>
                  <a:pt x="24" y="40"/>
                </a:lnTo>
                <a:lnTo>
                  <a:pt x="16" y="48"/>
                </a:lnTo>
                <a:lnTo>
                  <a:pt x="16" y="56"/>
                </a:lnTo>
                <a:lnTo>
                  <a:pt x="16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7" name="Freeform 343"/>
          <p:cNvSpPr>
            <a:spLocks/>
          </p:cNvSpPr>
          <p:nvPr/>
        </p:nvSpPr>
        <p:spPr bwMode="auto">
          <a:xfrm>
            <a:off x="5299075" y="3503613"/>
            <a:ext cx="438150" cy="393700"/>
          </a:xfrm>
          <a:custGeom>
            <a:avLst/>
            <a:gdLst>
              <a:gd name="T0" fmla="*/ 175 w 392"/>
              <a:gd name="T1" fmla="*/ 171 h 352"/>
              <a:gd name="T2" fmla="*/ 163 w 392"/>
              <a:gd name="T3" fmla="*/ 171 h 352"/>
              <a:gd name="T4" fmla="*/ 146 w 392"/>
              <a:gd name="T5" fmla="*/ 171 h 352"/>
              <a:gd name="T6" fmla="*/ 135 w 392"/>
              <a:gd name="T7" fmla="*/ 163 h 352"/>
              <a:gd name="T8" fmla="*/ 131 w 392"/>
              <a:gd name="T9" fmla="*/ 151 h 352"/>
              <a:gd name="T10" fmla="*/ 123 w 392"/>
              <a:gd name="T11" fmla="*/ 151 h 352"/>
              <a:gd name="T12" fmla="*/ 99 w 392"/>
              <a:gd name="T13" fmla="*/ 155 h 352"/>
              <a:gd name="T14" fmla="*/ 92 w 392"/>
              <a:gd name="T15" fmla="*/ 151 h 352"/>
              <a:gd name="T16" fmla="*/ 80 w 392"/>
              <a:gd name="T17" fmla="*/ 143 h 352"/>
              <a:gd name="T18" fmla="*/ 71 w 392"/>
              <a:gd name="T19" fmla="*/ 135 h 352"/>
              <a:gd name="T20" fmla="*/ 63 w 392"/>
              <a:gd name="T21" fmla="*/ 119 h 352"/>
              <a:gd name="T22" fmla="*/ 48 w 392"/>
              <a:gd name="T23" fmla="*/ 115 h 352"/>
              <a:gd name="T24" fmla="*/ 36 w 392"/>
              <a:gd name="T25" fmla="*/ 111 h 352"/>
              <a:gd name="T26" fmla="*/ 32 w 392"/>
              <a:gd name="T27" fmla="*/ 87 h 352"/>
              <a:gd name="T28" fmla="*/ 12 w 392"/>
              <a:gd name="T29" fmla="*/ 71 h 352"/>
              <a:gd name="T30" fmla="*/ 20 w 392"/>
              <a:gd name="T31" fmla="*/ 48 h 352"/>
              <a:gd name="T32" fmla="*/ 4 w 392"/>
              <a:gd name="T33" fmla="*/ 32 h 352"/>
              <a:gd name="T34" fmla="*/ 0 w 392"/>
              <a:gd name="T35" fmla="*/ 4 h 352"/>
              <a:gd name="T36" fmla="*/ 16 w 392"/>
              <a:gd name="T37" fmla="*/ 8 h 352"/>
              <a:gd name="T38" fmla="*/ 27 w 392"/>
              <a:gd name="T39" fmla="*/ 4 h 352"/>
              <a:gd name="T40" fmla="*/ 39 w 392"/>
              <a:gd name="T41" fmla="*/ 4 h 352"/>
              <a:gd name="T42" fmla="*/ 48 w 392"/>
              <a:gd name="T43" fmla="*/ 20 h 352"/>
              <a:gd name="T44" fmla="*/ 59 w 392"/>
              <a:gd name="T45" fmla="*/ 27 h 352"/>
              <a:gd name="T46" fmla="*/ 71 w 392"/>
              <a:gd name="T47" fmla="*/ 39 h 352"/>
              <a:gd name="T48" fmla="*/ 95 w 392"/>
              <a:gd name="T49" fmla="*/ 36 h 352"/>
              <a:gd name="T50" fmla="*/ 103 w 392"/>
              <a:gd name="T51" fmla="*/ 27 h 352"/>
              <a:gd name="T52" fmla="*/ 119 w 392"/>
              <a:gd name="T53" fmla="*/ 16 h 352"/>
              <a:gd name="T54" fmla="*/ 146 w 392"/>
              <a:gd name="T55" fmla="*/ 24 h 352"/>
              <a:gd name="T56" fmla="*/ 175 w 392"/>
              <a:gd name="T57" fmla="*/ 39 h 352"/>
              <a:gd name="T58" fmla="*/ 175 w 392"/>
              <a:gd name="T59" fmla="*/ 60 h 352"/>
              <a:gd name="T60" fmla="*/ 170 w 392"/>
              <a:gd name="T61" fmla="*/ 87 h 352"/>
              <a:gd name="T62" fmla="*/ 170 w 392"/>
              <a:gd name="T63" fmla="*/ 99 h 352"/>
              <a:gd name="T64" fmla="*/ 178 w 392"/>
              <a:gd name="T65" fmla="*/ 104 h 352"/>
              <a:gd name="T66" fmla="*/ 170 w 392"/>
              <a:gd name="T67" fmla="*/ 119 h 352"/>
              <a:gd name="T68" fmla="*/ 190 w 392"/>
              <a:gd name="T69" fmla="*/ 143 h 352"/>
              <a:gd name="T70" fmla="*/ 194 w 392"/>
              <a:gd name="T71" fmla="*/ 151 h 352"/>
              <a:gd name="T72" fmla="*/ 182 w 392"/>
              <a:gd name="T73" fmla="*/ 163 h 352"/>
              <a:gd name="T74" fmla="*/ 178 w 392"/>
              <a:gd name="T75" fmla="*/ 175 h 3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2"/>
              <a:gd name="T115" fmla="*/ 0 h 352"/>
              <a:gd name="T116" fmla="*/ 392 w 392"/>
              <a:gd name="T117" fmla="*/ 352 h 3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2" h="352">
                <a:moveTo>
                  <a:pt x="360" y="352"/>
                </a:moveTo>
                <a:lnTo>
                  <a:pt x="352" y="344"/>
                </a:lnTo>
                <a:lnTo>
                  <a:pt x="336" y="344"/>
                </a:lnTo>
                <a:lnTo>
                  <a:pt x="328" y="344"/>
                </a:lnTo>
                <a:lnTo>
                  <a:pt x="312" y="344"/>
                </a:lnTo>
                <a:lnTo>
                  <a:pt x="296" y="344"/>
                </a:lnTo>
                <a:lnTo>
                  <a:pt x="280" y="336"/>
                </a:lnTo>
                <a:lnTo>
                  <a:pt x="272" y="328"/>
                </a:lnTo>
                <a:lnTo>
                  <a:pt x="272" y="320"/>
                </a:lnTo>
                <a:lnTo>
                  <a:pt x="264" y="304"/>
                </a:lnTo>
                <a:lnTo>
                  <a:pt x="256" y="304"/>
                </a:lnTo>
                <a:lnTo>
                  <a:pt x="248" y="304"/>
                </a:lnTo>
                <a:lnTo>
                  <a:pt x="240" y="312"/>
                </a:lnTo>
                <a:lnTo>
                  <a:pt x="200" y="312"/>
                </a:lnTo>
                <a:lnTo>
                  <a:pt x="192" y="312"/>
                </a:lnTo>
                <a:lnTo>
                  <a:pt x="184" y="304"/>
                </a:lnTo>
                <a:lnTo>
                  <a:pt x="168" y="288"/>
                </a:lnTo>
                <a:lnTo>
                  <a:pt x="160" y="288"/>
                </a:lnTo>
                <a:lnTo>
                  <a:pt x="144" y="280"/>
                </a:lnTo>
                <a:lnTo>
                  <a:pt x="144" y="272"/>
                </a:lnTo>
                <a:lnTo>
                  <a:pt x="136" y="256"/>
                </a:lnTo>
                <a:lnTo>
                  <a:pt x="128" y="240"/>
                </a:lnTo>
                <a:lnTo>
                  <a:pt x="120" y="232"/>
                </a:lnTo>
                <a:lnTo>
                  <a:pt x="96" y="232"/>
                </a:lnTo>
                <a:lnTo>
                  <a:pt x="88" y="232"/>
                </a:lnTo>
                <a:lnTo>
                  <a:pt x="72" y="224"/>
                </a:lnTo>
                <a:lnTo>
                  <a:pt x="80" y="192"/>
                </a:lnTo>
                <a:lnTo>
                  <a:pt x="64" y="176"/>
                </a:lnTo>
                <a:lnTo>
                  <a:pt x="48" y="168"/>
                </a:lnTo>
                <a:lnTo>
                  <a:pt x="24" y="144"/>
                </a:lnTo>
                <a:lnTo>
                  <a:pt x="48" y="104"/>
                </a:lnTo>
                <a:lnTo>
                  <a:pt x="40" y="96"/>
                </a:lnTo>
                <a:lnTo>
                  <a:pt x="24" y="96"/>
                </a:lnTo>
                <a:lnTo>
                  <a:pt x="8" y="64"/>
                </a:lnTo>
                <a:lnTo>
                  <a:pt x="8" y="48"/>
                </a:lnTo>
                <a:lnTo>
                  <a:pt x="0" y="8"/>
                </a:lnTo>
                <a:lnTo>
                  <a:pt x="8" y="0"/>
                </a:lnTo>
                <a:lnTo>
                  <a:pt x="32" y="16"/>
                </a:lnTo>
                <a:lnTo>
                  <a:pt x="48" y="8"/>
                </a:lnTo>
                <a:lnTo>
                  <a:pt x="56" y="8"/>
                </a:lnTo>
                <a:lnTo>
                  <a:pt x="80" y="0"/>
                </a:lnTo>
                <a:lnTo>
                  <a:pt x="80" y="8"/>
                </a:lnTo>
                <a:lnTo>
                  <a:pt x="80" y="24"/>
                </a:lnTo>
                <a:lnTo>
                  <a:pt x="96" y="40"/>
                </a:lnTo>
                <a:lnTo>
                  <a:pt x="104" y="48"/>
                </a:lnTo>
                <a:lnTo>
                  <a:pt x="120" y="56"/>
                </a:lnTo>
                <a:lnTo>
                  <a:pt x="128" y="64"/>
                </a:lnTo>
                <a:lnTo>
                  <a:pt x="144" y="80"/>
                </a:lnTo>
                <a:lnTo>
                  <a:pt x="176" y="72"/>
                </a:lnTo>
                <a:lnTo>
                  <a:pt x="192" y="72"/>
                </a:lnTo>
                <a:lnTo>
                  <a:pt x="208" y="64"/>
                </a:lnTo>
                <a:lnTo>
                  <a:pt x="208" y="56"/>
                </a:lnTo>
                <a:lnTo>
                  <a:pt x="224" y="56"/>
                </a:lnTo>
                <a:lnTo>
                  <a:pt x="240" y="32"/>
                </a:lnTo>
                <a:lnTo>
                  <a:pt x="288" y="40"/>
                </a:lnTo>
                <a:lnTo>
                  <a:pt x="296" y="48"/>
                </a:lnTo>
                <a:lnTo>
                  <a:pt x="312" y="48"/>
                </a:lnTo>
                <a:lnTo>
                  <a:pt x="352" y="80"/>
                </a:lnTo>
                <a:lnTo>
                  <a:pt x="352" y="96"/>
                </a:lnTo>
                <a:lnTo>
                  <a:pt x="352" y="120"/>
                </a:lnTo>
                <a:lnTo>
                  <a:pt x="336" y="136"/>
                </a:lnTo>
                <a:lnTo>
                  <a:pt x="344" y="176"/>
                </a:lnTo>
                <a:lnTo>
                  <a:pt x="336" y="192"/>
                </a:lnTo>
                <a:lnTo>
                  <a:pt x="344" y="200"/>
                </a:lnTo>
                <a:lnTo>
                  <a:pt x="352" y="192"/>
                </a:lnTo>
                <a:lnTo>
                  <a:pt x="360" y="208"/>
                </a:lnTo>
                <a:lnTo>
                  <a:pt x="352" y="224"/>
                </a:lnTo>
                <a:lnTo>
                  <a:pt x="344" y="240"/>
                </a:lnTo>
                <a:lnTo>
                  <a:pt x="344" y="256"/>
                </a:lnTo>
                <a:lnTo>
                  <a:pt x="384" y="288"/>
                </a:lnTo>
                <a:lnTo>
                  <a:pt x="376" y="296"/>
                </a:lnTo>
                <a:lnTo>
                  <a:pt x="392" y="304"/>
                </a:lnTo>
                <a:lnTo>
                  <a:pt x="392" y="312"/>
                </a:lnTo>
                <a:lnTo>
                  <a:pt x="368" y="328"/>
                </a:lnTo>
                <a:lnTo>
                  <a:pt x="360" y="344"/>
                </a:lnTo>
                <a:lnTo>
                  <a:pt x="360" y="35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8" name="Freeform 344"/>
          <p:cNvSpPr>
            <a:spLocks/>
          </p:cNvSpPr>
          <p:nvPr/>
        </p:nvSpPr>
        <p:spPr bwMode="auto">
          <a:xfrm>
            <a:off x="5094288" y="3708400"/>
            <a:ext cx="7937" cy="26988"/>
          </a:xfrm>
          <a:custGeom>
            <a:avLst/>
            <a:gdLst>
              <a:gd name="T0" fmla="*/ 3 w 8"/>
              <a:gd name="T1" fmla="*/ 0 h 24"/>
              <a:gd name="T2" fmla="*/ 3 w 8"/>
              <a:gd name="T3" fmla="*/ 12 h 24"/>
              <a:gd name="T4" fmla="*/ 0 w 8"/>
              <a:gd name="T5" fmla="*/ 8 h 24"/>
              <a:gd name="T6" fmla="*/ 0 w 8"/>
              <a:gd name="T7" fmla="*/ 4 h 24"/>
              <a:gd name="T8" fmla="*/ 0 w 8"/>
              <a:gd name="T9" fmla="*/ 0 h 24"/>
              <a:gd name="T10" fmla="*/ 3 w 8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4"/>
              <a:gd name="T20" fmla="*/ 8 w 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4">
                <a:moveTo>
                  <a:pt x="8" y="0"/>
                </a:move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39" name="Freeform 345"/>
          <p:cNvSpPr>
            <a:spLocks/>
          </p:cNvSpPr>
          <p:nvPr/>
        </p:nvSpPr>
        <p:spPr bwMode="auto">
          <a:xfrm>
            <a:off x="5084763" y="3683000"/>
            <a:ext cx="107950" cy="106363"/>
          </a:xfrm>
          <a:custGeom>
            <a:avLst/>
            <a:gdLst>
              <a:gd name="T0" fmla="*/ 8 w 96"/>
              <a:gd name="T1" fmla="*/ 24 h 96"/>
              <a:gd name="T2" fmla="*/ 8 w 96"/>
              <a:gd name="T3" fmla="*/ 12 h 96"/>
              <a:gd name="T4" fmla="*/ 12 w 96"/>
              <a:gd name="T5" fmla="*/ 12 h 96"/>
              <a:gd name="T6" fmla="*/ 20 w 96"/>
              <a:gd name="T7" fmla="*/ 12 h 96"/>
              <a:gd name="T8" fmla="*/ 32 w 96"/>
              <a:gd name="T9" fmla="*/ 4 h 96"/>
              <a:gd name="T10" fmla="*/ 40 w 96"/>
              <a:gd name="T11" fmla="*/ 0 h 96"/>
              <a:gd name="T12" fmla="*/ 48 w 96"/>
              <a:gd name="T13" fmla="*/ 12 h 96"/>
              <a:gd name="T14" fmla="*/ 44 w 96"/>
              <a:gd name="T15" fmla="*/ 15 h 96"/>
              <a:gd name="T16" fmla="*/ 24 w 96"/>
              <a:gd name="T17" fmla="*/ 15 h 96"/>
              <a:gd name="T18" fmla="*/ 32 w 96"/>
              <a:gd name="T19" fmla="*/ 35 h 96"/>
              <a:gd name="T20" fmla="*/ 28 w 96"/>
              <a:gd name="T21" fmla="*/ 39 h 96"/>
              <a:gd name="T22" fmla="*/ 20 w 96"/>
              <a:gd name="T23" fmla="*/ 39 h 96"/>
              <a:gd name="T24" fmla="*/ 12 w 96"/>
              <a:gd name="T25" fmla="*/ 47 h 96"/>
              <a:gd name="T26" fmla="*/ 0 w 96"/>
              <a:gd name="T27" fmla="*/ 47 h 96"/>
              <a:gd name="T28" fmla="*/ 0 w 96"/>
              <a:gd name="T29" fmla="*/ 43 h 96"/>
              <a:gd name="T30" fmla="*/ 4 w 96"/>
              <a:gd name="T31" fmla="*/ 31 h 96"/>
              <a:gd name="T32" fmla="*/ 8 w 96"/>
              <a:gd name="T33" fmla="*/ 24 h 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6"/>
              <a:gd name="T52" fmla="*/ 0 h 96"/>
              <a:gd name="T53" fmla="*/ 96 w 96"/>
              <a:gd name="T54" fmla="*/ 96 h 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6" h="96">
                <a:moveTo>
                  <a:pt x="16" y="48"/>
                </a:moveTo>
                <a:lnTo>
                  <a:pt x="16" y="24"/>
                </a:lnTo>
                <a:lnTo>
                  <a:pt x="24" y="24"/>
                </a:lnTo>
                <a:lnTo>
                  <a:pt x="40" y="24"/>
                </a:lnTo>
                <a:lnTo>
                  <a:pt x="64" y="8"/>
                </a:lnTo>
                <a:lnTo>
                  <a:pt x="80" y="0"/>
                </a:lnTo>
                <a:lnTo>
                  <a:pt x="96" y="24"/>
                </a:lnTo>
                <a:lnTo>
                  <a:pt x="88" y="32"/>
                </a:lnTo>
                <a:lnTo>
                  <a:pt x="48" y="32"/>
                </a:lnTo>
                <a:lnTo>
                  <a:pt x="64" y="72"/>
                </a:lnTo>
                <a:lnTo>
                  <a:pt x="56" y="80"/>
                </a:lnTo>
                <a:lnTo>
                  <a:pt x="40" y="80"/>
                </a:lnTo>
                <a:lnTo>
                  <a:pt x="24" y="96"/>
                </a:lnTo>
                <a:lnTo>
                  <a:pt x="0" y="96"/>
                </a:lnTo>
                <a:lnTo>
                  <a:pt x="0" y="88"/>
                </a:lnTo>
                <a:lnTo>
                  <a:pt x="8" y="64"/>
                </a:lnTo>
                <a:lnTo>
                  <a:pt x="16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0" name="Freeform 346"/>
          <p:cNvSpPr>
            <a:spLocks/>
          </p:cNvSpPr>
          <p:nvPr/>
        </p:nvSpPr>
        <p:spPr bwMode="auto">
          <a:xfrm>
            <a:off x="5084763" y="3708400"/>
            <a:ext cx="482600" cy="411163"/>
          </a:xfrm>
          <a:custGeom>
            <a:avLst/>
            <a:gdLst>
              <a:gd name="T0" fmla="*/ 206 w 432"/>
              <a:gd name="T1" fmla="*/ 111 h 368"/>
              <a:gd name="T2" fmla="*/ 178 w 432"/>
              <a:gd name="T3" fmla="*/ 107 h 368"/>
              <a:gd name="T4" fmla="*/ 170 w 432"/>
              <a:gd name="T5" fmla="*/ 99 h 368"/>
              <a:gd name="T6" fmla="*/ 175 w 432"/>
              <a:gd name="T7" fmla="*/ 95 h 368"/>
              <a:gd name="T8" fmla="*/ 170 w 432"/>
              <a:gd name="T9" fmla="*/ 91 h 368"/>
              <a:gd name="T10" fmla="*/ 166 w 432"/>
              <a:gd name="T11" fmla="*/ 91 h 368"/>
              <a:gd name="T12" fmla="*/ 163 w 432"/>
              <a:gd name="T13" fmla="*/ 83 h 368"/>
              <a:gd name="T14" fmla="*/ 155 w 432"/>
              <a:gd name="T15" fmla="*/ 75 h 368"/>
              <a:gd name="T16" fmla="*/ 155 w 432"/>
              <a:gd name="T17" fmla="*/ 63 h 368"/>
              <a:gd name="T18" fmla="*/ 151 w 432"/>
              <a:gd name="T19" fmla="*/ 63 h 368"/>
              <a:gd name="T20" fmla="*/ 146 w 432"/>
              <a:gd name="T21" fmla="*/ 51 h 368"/>
              <a:gd name="T22" fmla="*/ 143 w 432"/>
              <a:gd name="T23" fmla="*/ 48 h 368"/>
              <a:gd name="T24" fmla="*/ 139 w 432"/>
              <a:gd name="T25" fmla="*/ 44 h 368"/>
              <a:gd name="T26" fmla="*/ 134 w 432"/>
              <a:gd name="T27" fmla="*/ 39 h 368"/>
              <a:gd name="T28" fmla="*/ 131 w 432"/>
              <a:gd name="T29" fmla="*/ 39 h 368"/>
              <a:gd name="T30" fmla="*/ 123 w 432"/>
              <a:gd name="T31" fmla="*/ 36 h 368"/>
              <a:gd name="T32" fmla="*/ 107 w 432"/>
              <a:gd name="T33" fmla="*/ 39 h 368"/>
              <a:gd name="T34" fmla="*/ 87 w 432"/>
              <a:gd name="T35" fmla="*/ 32 h 368"/>
              <a:gd name="T36" fmla="*/ 87 w 432"/>
              <a:gd name="T37" fmla="*/ 20 h 368"/>
              <a:gd name="T38" fmla="*/ 75 w 432"/>
              <a:gd name="T39" fmla="*/ 12 h 368"/>
              <a:gd name="T40" fmla="*/ 59 w 432"/>
              <a:gd name="T41" fmla="*/ 4 h 368"/>
              <a:gd name="T42" fmla="*/ 48 w 432"/>
              <a:gd name="T43" fmla="*/ 0 h 368"/>
              <a:gd name="T44" fmla="*/ 44 w 432"/>
              <a:gd name="T45" fmla="*/ 4 h 368"/>
              <a:gd name="T46" fmla="*/ 24 w 432"/>
              <a:gd name="T47" fmla="*/ 4 h 368"/>
              <a:gd name="T48" fmla="*/ 32 w 432"/>
              <a:gd name="T49" fmla="*/ 24 h 368"/>
              <a:gd name="T50" fmla="*/ 27 w 432"/>
              <a:gd name="T51" fmla="*/ 27 h 368"/>
              <a:gd name="T52" fmla="*/ 20 w 432"/>
              <a:gd name="T53" fmla="*/ 27 h 368"/>
              <a:gd name="T54" fmla="*/ 12 w 432"/>
              <a:gd name="T55" fmla="*/ 36 h 368"/>
              <a:gd name="T56" fmla="*/ 0 w 432"/>
              <a:gd name="T57" fmla="*/ 36 h 368"/>
              <a:gd name="T58" fmla="*/ 0 w 432"/>
              <a:gd name="T59" fmla="*/ 51 h 368"/>
              <a:gd name="T60" fmla="*/ 8 w 432"/>
              <a:gd name="T61" fmla="*/ 51 h 368"/>
              <a:gd name="T62" fmla="*/ 8 w 432"/>
              <a:gd name="T63" fmla="*/ 56 h 368"/>
              <a:gd name="T64" fmla="*/ 12 w 432"/>
              <a:gd name="T65" fmla="*/ 68 h 368"/>
              <a:gd name="T66" fmla="*/ 16 w 432"/>
              <a:gd name="T67" fmla="*/ 71 h 368"/>
              <a:gd name="T68" fmla="*/ 24 w 432"/>
              <a:gd name="T69" fmla="*/ 80 h 368"/>
              <a:gd name="T70" fmla="*/ 24 w 432"/>
              <a:gd name="T71" fmla="*/ 87 h 368"/>
              <a:gd name="T72" fmla="*/ 27 w 432"/>
              <a:gd name="T73" fmla="*/ 95 h 368"/>
              <a:gd name="T74" fmla="*/ 32 w 432"/>
              <a:gd name="T75" fmla="*/ 99 h 368"/>
              <a:gd name="T76" fmla="*/ 39 w 432"/>
              <a:gd name="T77" fmla="*/ 103 h 368"/>
              <a:gd name="T78" fmla="*/ 44 w 432"/>
              <a:gd name="T79" fmla="*/ 111 h 368"/>
              <a:gd name="T80" fmla="*/ 44 w 432"/>
              <a:gd name="T81" fmla="*/ 123 h 368"/>
              <a:gd name="T82" fmla="*/ 48 w 432"/>
              <a:gd name="T83" fmla="*/ 131 h 368"/>
              <a:gd name="T84" fmla="*/ 51 w 432"/>
              <a:gd name="T85" fmla="*/ 134 h 368"/>
              <a:gd name="T86" fmla="*/ 59 w 432"/>
              <a:gd name="T87" fmla="*/ 139 h 368"/>
              <a:gd name="T88" fmla="*/ 59 w 432"/>
              <a:gd name="T89" fmla="*/ 143 h 368"/>
              <a:gd name="T90" fmla="*/ 68 w 432"/>
              <a:gd name="T91" fmla="*/ 158 h 368"/>
              <a:gd name="T92" fmla="*/ 71 w 432"/>
              <a:gd name="T93" fmla="*/ 163 h 368"/>
              <a:gd name="T94" fmla="*/ 80 w 432"/>
              <a:gd name="T95" fmla="*/ 170 h 368"/>
              <a:gd name="T96" fmla="*/ 87 w 432"/>
              <a:gd name="T97" fmla="*/ 166 h 368"/>
              <a:gd name="T98" fmla="*/ 111 w 432"/>
              <a:gd name="T99" fmla="*/ 170 h 368"/>
              <a:gd name="T100" fmla="*/ 119 w 432"/>
              <a:gd name="T101" fmla="*/ 182 h 368"/>
              <a:gd name="T102" fmla="*/ 143 w 432"/>
              <a:gd name="T103" fmla="*/ 155 h 368"/>
              <a:gd name="T104" fmla="*/ 178 w 432"/>
              <a:gd name="T105" fmla="*/ 146 h 368"/>
              <a:gd name="T106" fmla="*/ 202 w 432"/>
              <a:gd name="T107" fmla="*/ 139 h 368"/>
              <a:gd name="T108" fmla="*/ 210 w 432"/>
              <a:gd name="T109" fmla="*/ 139 h 368"/>
              <a:gd name="T110" fmla="*/ 214 w 432"/>
              <a:gd name="T111" fmla="*/ 115 h 368"/>
              <a:gd name="T112" fmla="*/ 206 w 432"/>
              <a:gd name="T113" fmla="*/ 111 h 3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2"/>
              <a:gd name="T172" fmla="*/ 0 h 368"/>
              <a:gd name="T173" fmla="*/ 432 w 432"/>
              <a:gd name="T174" fmla="*/ 368 h 3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2" h="368">
                <a:moveTo>
                  <a:pt x="416" y="224"/>
                </a:moveTo>
                <a:lnTo>
                  <a:pt x="360" y="216"/>
                </a:lnTo>
                <a:lnTo>
                  <a:pt x="344" y="200"/>
                </a:lnTo>
                <a:lnTo>
                  <a:pt x="352" y="192"/>
                </a:lnTo>
                <a:lnTo>
                  <a:pt x="344" y="184"/>
                </a:lnTo>
                <a:lnTo>
                  <a:pt x="336" y="184"/>
                </a:lnTo>
                <a:lnTo>
                  <a:pt x="328" y="168"/>
                </a:lnTo>
                <a:lnTo>
                  <a:pt x="312" y="152"/>
                </a:lnTo>
                <a:lnTo>
                  <a:pt x="312" y="128"/>
                </a:lnTo>
                <a:lnTo>
                  <a:pt x="304" y="128"/>
                </a:lnTo>
                <a:lnTo>
                  <a:pt x="296" y="104"/>
                </a:lnTo>
                <a:lnTo>
                  <a:pt x="288" y="96"/>
                </a:lnTo>
                <a:lnTo>
                  <a:pt x="280" y="88"/>
                </a:lnTo>
                <a:lnTo>
                  <a:pt x="272" y="80"/>
                </a:lnTo>
                <a:lnTo>
                  <a:pt x="264" y="80"/>
                </a:lnTo>
                <a:lnTo>
                  <a:pt x="248" y="72"/>
                </a:lnTo>
                <a:lnTo>
                  <a:pt x="216" y="80"/>
                </a:lnTo>
                <a:lnTo>
                  <a:pt x="176" y="64"/>
                </a:lnTo>
                <a:lnTo>
                  <a:pt x="176" y="40"/>
                </a:lnTo>
                <a:lnTo>
                  <a:pt x="152" y="24"/>
                </a:lnTo>
                <a:lnTo>
                  <a:pt x="120" y="8"/>
                </a:lnTo>
                <a:lnTo>
                  <a:pt x="96" y="0"/>
                </a:lnTo>
                <a:lnTo>
                  <a:pt x="88" y="8"/>
                </a:lnTo>
                <a:lnTo>
                  <a:pt x="48" y="8"/>
                </a:lnTo>
                <a:lnTo>
                  <a:pt x="64" y="48"/>
                </a:lnTo>
                <a:lnTo>
                  <a:pt x="56" y="56"/>
                </a:lnTo>
                <a:lnTo>
                  <a:pt x="40" y="56"/>
                </a:lnTo>
                <a:lnTo>
                  <a:pt x="24" y="72"/>
                </a:lnTo>
                <a:lnTo>
                  <a:pt x="0" y="72"/>
                </a:lnTo>
                <a:lnTo>
                  <a:pt x="0" y="104"/>
                </a:lnTo>
                <a:lnTo>
                  <a:pt x="16" y="104"/>
                </a:lnTo>
                <a:lnTo>
                  <a:pt x="16" y="112"/>
                </a:lnTo>
                <a:lnTo>
                  <a:pt x="24" y="136"/>
                </a:lnTo>
                <a:lnTo>
                  <a:pt x="32" y="144"/>
                </a:lnTo>
                <a:lnTo>
                  <a:pt x="48" y="160"/>
                </a:lnTo>
                <a:lnTo>
                  <a:pt x="48" y="176"/>
                </a:lnTo>
                <a:lnTo>
                  <a:pt x="56" y="192"/>
                </a:lnTo>
                <a:lnTo>
                  <a:pt x="64" y="200"/>
                </a:lnTo>
                <a:lnTo>
                  <a:pt x="80" y="208"/>
                </a:lnTo>
                <a:lnTo>
                  <a:pt x="88" y="224"/>
                </a:lnTo>
                <a:lnTo>
                  <a:pt x="88" y="248"/>
                </a:lnTo>
                <a:lnTo>
                  <a:pt x="96" y="264"/>
                </a:lnTo>
                <a:lnTo>
                  <a:pt x="104" y="272"/>
                </a:lnTo>
                <a:lnTo>
                  <a:pt x="120" y="280"/>
                </a:lnTo>
                <a:lnTo>
                  <a:pt x="120" y="288"/>
                </a:lnTo>
                <a:lnTo>
                  <a:pt x="136" y="320"/>
                </a:lnTo>
                <a:lnTo>
                  <a:pt x="144" y="328"/>
                </a:lnTo>
                <a:lnTo>
                  <a:pt x="160" y="344"/>
                </a:lnTo>
                <a:lnTo>
                  <a:pt x="176" y="336"/>
                </a:lnTo>
                <a:lnTo>
                  <a:pt x="224" y="344"/>
                </a:lnTo>
                <a:lnTo>
                  <a:pt x="240" y="368"/>
                </a:lnTo>
                <a:lnTo>
                  <a:pt x="288" y="312"/>
                </a:lnTo>
                <a:lnTo>
                  <a:pt x="360" y="296"/>
                </a:lnTo>
                <a:lnTo>
                  <a:pt x="408" y="280"/>
                </a:lnTo>
                <a:lnTo>
                  <a:pt x="424" y="280"/>
                </a:lnTo>
                <a:lnTo>
                  <a:pt x="432" y="232"/>
                </a:lnTo>
                <a:lnTo>
                  <a:pt x="416" y="224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1" name="Freeform 347"/>
          <p:cNvSpPr>
            <a:spLocks/>
          </p:cNvSpPr>
          <p:nvPr/>
        </p:nvSpPr>
        <p:spPr bwMode="auto">
          <a:xfrm>
            <a:off x="5264150" y="4040188"/>
            <a:ext cx="258763" cy="150812"/>
          </a:xfrm>
          <a:custGeom>
            <a:avLst/>
            <a:gdLst>
              <a:gd name="T0" fmla="*/ 115 w 232"/>
              <a:gd name="T1" fmla="*/ 24 h 136"/>
              <a:gd name="T2" fmla="*/ 110 w 232"/>
              <a:gd name="T3" fmla="*/ 20 h 136"/>
              <a:gd name="T4" fmla="*/ 103 w 232"/>
              <a:gd name="T5" fmla="*/ 15 h 136"/>
              <a:gd name="T6" fmla="*/ 103 w 232"/>
              <a:gd name="T7" fmla="*/ 12 h 136"/>
              <a:gd name="T8" fmla="*/ 99 w 232"/>
              <a:gd name="T9" fmla="*/ 0 h 136"/>
              <a:gd name="T10" fmla="*/ 63 w 232"/>
              <a:gd name="T11" fmla="*/ 8 h 136"/>
              <a:gd name="T12" fmla="*/ 39 w 232"/>
              <a:gd name="T13" fmla="*/ 35 h 136"/>
              <a:gd name="T14" fmla="*/ 32 w 232"/>
              <a:gd name="T15" fmla="*/ 24 h 136"/>
              <a:gd name="T16" fmla="*/ 8 w 232"/>
              <a:gd name="T17" fmla="*/ 20 h 136"/>
              <a:gd name="T18" fmla="*/ 0 w 232"/>
              <a:gd name="T19" fmla="*/ 24 h 136"/>
              <a:gd name="T20" fmla="*/ 0 w 232"/>
              <a:gd name="T21" fmla="*/ 31 h 136"/>
              <a:gd name="T22" fmla="*/ 0 w 232"/>
              <a:gd name="T23" fmla="*/ 39 h 136"/>
              <a:gd name="T24" fmla="*/ 0 w 232"/>
              <a:gd name="T25" fmla="*/ 43 h 136"/>
              <a:gd name="T26" fmla="*/ 4 w 232"/>
              <a:gd name="T27" fmla="*/ 54 h 136"/>
              <a:gd name="T28" fmla="*/ 8 w 232"/>
              <a:gd name="T29" fmla="*/ 62 h 136"/>
              <a:gd name="T30" fmla="*/ 12 w 232"/>
              <a:gd name="T31" fmla="*/ 66 h 136"/>
              <a:gd name="T32" fmla="*/ 27 w 232"/>
              <a:gd name="T33" fmla="*/ 66 h 136"/>
              <a:gd name="T34" fmla="*/ 32 w 232"/>
              <a:gd name="T35" fmla="*/ 62 h 136"/>
              <a:gd name="T36" fmla="*/ 39 w 232"/>
              <a:gd name="T37" fmla="*/ 62 h 136"/>
              <a:gd name="T38" fmla="*/ 44 w 232"/>
              <a:gd name="T39" fmla="*/ 59 h 136"/>
              <a:gd name="T40" fmla="*/ 63 w 232"/>
              <a:gd name="T41" fmla="*/ 51 h 136"/>
              <a:gd name="T42" fmla="*/ 67 w 232"/>
              <a:gd name="T43" fmla="*/ 47 h 136"/>
              <a:gd name="T44" fmla="*/ 71 w 232"/>
              <a:gd name="T45" fmla="*/ 47 h 136"/>
              <a:gd name="T46" fmla="*/ 79 w 232"/>
              <a:gd name="T47" fmla="*/ 43 h 136"/>
              <a:gd name="T48" fmla="*/ 87 w 232"/>
              <a:gd name="T49" fmla="*/ 39 h 136"/>
              <a:gd name="T50" fmla="*/ 95 w 232"/>
              <a:gd name="T51" fmla="*/ 39 h 136"/>
              <a:gd name="T52" fmla="*/ 99 w 232"/>
              <a:gd name="T53" fmla="*/ 35 h 136"/>
              <a:gd name="T54" fmla="*/ 103 w 232"/>
              <a:gd name="T55" fmla="*/ 27 h 136"/>
              <a:gd name="T56" fmla="*/ 115 w 232"/>
              <a:gd name="T57" fmla="*/ 24 h 1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2"/>
              <a:gd name="T88" fmla="*/ 0 h 136"/>
              <a:gd name="T89" fmla="*/ 232 w 232"/>
              <a:gd name="T90" fmla="*/ 136 h 1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2" h="136">
                <a:moveTo>
                  <a:pt x="232" y="48"/>
                </a:moveTo>
                <a:lnTo>
                  <a:pt x="224" y="40"/>
                </a:lnTo>
                <a:lnTo>
                  <a:pt x="208" y="32"/>
                </a:lnTo>
                <a:lnTo>
                  <a:pt x="208" y="24"/>
                </a:lnTo>
                <a:lnTo>
                  <a:pt x="200" y="0"/>
                </a:lnTo>
                <a:lnTo>
                  <a:pt x="128" y="16"/>
                </a:lnTo>
                <a:lnTo>
                  <a:pt x="80" y="72"/>
                </a:lnTo>
                <a:lnTo>
                  <a:pt x="64" y="48"/>
                </a:lnTo>
                <a:lnTo>
                  <a:pt x="16" y="40"/>
                </a:lnTo>
                <a:lnTo>
                  <a:pt x="0" y="48"/>
                </a:lnTo>
                <a:lnTo>
                  <a:pt x="0" y="64"/>
                </a:lnTo>
                <a:lnTo>
                  <a:pt x="0" y="80"/>
                </a:lnTo>
                <a:lnTo>
                  <a:pt x="0" y="88"/>
                </a:lnTo>
                <a:lnTo>
                  <a:pt x="8" y="112"/>
                </a:lnTo>
                <a:lnTo>
                  <a:pt x="16" y="128"/>
                </a:lnTo>
                <a:lnTo>
                  <a:pt x="24" y="136"/>
                </a:lnTo>
                <a:lnTo>
                  <a:pt x="56" y="136"/>
                </a:lnTo>
                <a:lnTo>
                  <a:pt x="64" y="128"/>
                </a:lnTo>
                <a:lnTo>
                  <a:pt x="80" y="128"/>
                </a:lnTo>
                <a:lnTo>
                  <a:pt x="88" y="120"/>
                </a:lnTo>
                <a:lnTo>
                  <a:pt x="128" y="104"/>
                </a:lnTo>
                <a:lnTo>
                  <a:pt x="136" y="96"/>
                </a:lnTo>
                <a:lnTo>
                  <a:pt x="144" y="96"/>
                </a:lnTo>
                <a:lnTo>
                  <a:pt x="160" y="88"/>
                </a:lnTo>
                <a:lnTo>
                  <a:pt x="176" y="80"/>
                </a:lnTo>
                <a:lnTo>
                  <a:pt x="192" y="80"/>
                </a:lnTo>
                <a:lnTo>
                  <a:pt x="200" y="72"/>
                </a:lnTo>
                <a:lnTo>
                  <a:pt x="208" y="56"/>
                </a:lnTo>
                <a:lnTo>
                  <a:pt x="232" y="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2" name="Freeform 348"/>
          <p:cNvSpPr>
            <a:spLocks/>
          </p:cNvSpPr>
          <p:nvPr/>
        </p:nvSpPr>
        <p:spPr bwMode="auto">
          <a:xfrm>
            <a:off x="5486400" y="3897313"/>
            <a:ext cx="179388" cy="195262"/>
          </a:xfrm>
          <a:custGeom>
            <a:avLst/>
            <a:gdLst>
              <a:gd name="T0" fmla="*/ 16 w 160"/>
              <a:gd name="T1" fmla="*/ 86 h 176"/>
              <a:gd name="T2" fmla="*/ 28 w 160"/>
              <a:gd name="T3" fmla="*/ 86 h 176"/>
              <a:gd name="T4" fmla="*/ 32 w 160"/>
              <a:gd name="T5" fmla="*/ 78 h 176"/>
              <a:gd name="T6" fmla="*/ 40 w 160"/>
              <a:gd name="T7" fmla="*/ 78 h 176"/>
              <a:gd name="T8" fmla="*/ 44 w 160"/>
              <a:gd name="T9" fmla="*/ 74 h 176"/>
              <a:gd name="T10" fmla="*/ 44 w 160"/>
              <a:gd name="T11" fmla="*/ 71 h 176"/>
              <a:gd name="T12" fmla="*/ 52 w 160"/>
              <a:gd name="T13" fmla="*/ 62 h 176"/>
              <a:gd name="T14" fmla="*/ 56 w 160"/>
              <a:gd name="T15" fmla="*/ 55 h 176"/>
              <a:gd name="T16" fmla="*/ 60 w 160"/>
              <a:gd name="T17" fmla="*/ 51 h 176"/>
              <a:gd name="T18" fmla="*/ 64 w 160"/>
              <a:gd name="T19" fmla="*/ 47 h 176"/>
              <a:gd name="T20" fmla="*/ 72 w 160"/>
              <a:gd name="T21" fmla="*/ 39 h 176"/>
              <a:gd name="T22" fmla="*/ 80 w 160"/>
              <a:gd name="T23" fmla="*/ 31 h 176"/>
              <a:gd name="T24" fmla="*/ 76 w 160"/>
              <a:gd name="T25" fmla="*/ 27 h 176"/>
              <a:gd name="T26" fmla="*/ 72 w 160"/>
              <a:gd name="T27" fmla="*/ 24 h 176"/>
              <a:gd name="T28" fmla="*/ 64 w 160"/>
              <a:gd name="T29" fmla="*/ 20 h 176"/>
              <a:gd name="T30" fmla="*/ 64 w 160"/>
              <a:gd name="T31" fmla="*/ 15 h 176"/>
              <a:gd name="T32" fmla="*/ 56 w 160"/>
              <a:gd name="T33" fmla="*/ 12 h 176"/>
              <a:gd name="T34" fmla="*/ 48 w 160"/>
              <a:gd name="T35" fmla="*/ 8 h 176"/>
              <a:gd name="T36" fmla="*/ 44 w 160"/>
              <a:gd name="T37" fmla="*/ 4 h 176"/>
              <a:gd name="T38" fmla="*/ 40 w 160"/>
              <a:gd name="T39" fmla="*/ 0 h 176"/>
              <a:gd name="T40" fmla="*/ 36 w 160"/>
              <a:gd name="T41" fmla="*/ 0 h 176"/>
              <a:gd name="T42" fmla="*/ 36 w 160"/>
              <a:gd name="T43" fmla="*/ 8 h 176"/>
              <a:gd name="T44" fmla="*/ 28 w 160"/>
              <a:gd name="T45" fmla="*/ 20 h 176"/>
              <a:gd name="T46" fmla="*/ 28 w 160"/>
              <a:gd name="T47" fmla="*/ 27 h 176"/>
              <a:gd name="T48" fmla="*/ 36 w 160"/>
              <a:gd name="T49" fmla="*/ 31 h 176"/>
              <a:gd name="T50" fmla="*/ 32 w 160"/>
              <a:gd name="T51" fmla="*/ 55 h 176"/>
              <a:gd name="T52" fmla="*/ 24 w 160"/>
              <a:gd name="T53" fmla="*/ 55 h 176"/>
              <a:gd name="T54" fmla="*/ 0 w 160"/>
              <a:gd name="T55" fmla="*/ 62 h 176"/>
              <a:gd name="T56" fmla="*/ 4 w 160"/>
              <a:gd name="T57" fmla="*/ 74 h 176"/>
              <a:gd name="T58" fmla="*/ 4 w 160"/>
              <a:gd name="T59" fmla="*/ 78 h 176"/>
              <a:gd name="T60" fmla="*/ 12 w 160"/>
              <a:gd name="T61" fmla="*/ 82 h 176"/>
              <a:gd name="T62" fmla="*/ 16 w 160"/>
              <a:gd name="T63" fmla="*/ 86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0"/>
              <a:gd name="T97" fmla="*/ 0 h 176"/>
              <a:gd name="T98" fmla="*/ 160 w 160"/>
              <a:gd name="T99" fmla="*/ 176 h 1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0" h="176">
                <a:moveTo>
                  <a:pt x="32" y="176"/>
                </a:moveTo>
                <a:lnTo>
                  <a:pt x="56" y="176"/>
                </a:lnTo>
                <a:lnTo>
                  <a:pt x="64" y="160"/>
                </a:lnTo>
                <a:lnTo>
                  <a:pt x="80" y="160"/>
                </a:lnTo>
                <a:lnTo>
                  <a:pt x="88" y="152"/>
                </a:lnTo>
                <a:lnTo>
                  <a:pt x="88" y="144"/>
                </a:lnTo>
                <a:lnTo>
                  <a:pt x="104" y="128"/>
                </a:lnTo>
                <a:lnTo>
                  <a:pt x="112" y="112"/>
                </a:lnTo>
                <a:lnTo>
                  <a:pt x="120" y="104"/>
                </a:lnTo>
                <a:lnTo>
                  <a:pt x="128" y="96"/>
                </a:lnTo>
                <a:lnTo>
                  <a:pt x="144" y="80"/>
                </a:lnTo>
                <a:lnTo>
                  <a:pt x="160" y="64"/>
                </a:lnTo>
                <a:lnTo>
                  <a:pt x="152" y="56"/>
                </a:lnTo>
                <a:lnTo>
                  <a:pt x="144" y="48"/>
                </a:lnTo>
                <a:lnTo>
                  <a:pt x="128" y="40"/>
                </a:lnTo>
                <a:lnTo>
                  <a:pt x="128" y="32"/>
                </a:lnTo>
                <a:lnTo>
                  <a:pt x="112" y="24"/>
                </a:lnTo>
                <a:lnTo>
                  <a:pt x="96" y="16"/>
                </a:lnTo>
                <a:lnTo>
                  <a:pt x="88" y="8"/>
                </a:lnTo>
                <a:lnTo>
                  <a:pt x="80" y="0"/>
                </a:lnTo>
                <a:lnTo>
                  <a:pt x="72" y="0"/>
                </a:lnTo>
                <a:lnTo>
                  <a:pt x="72" y="16"/>
                </a:lnTo>
                <a:lnTo>
                  <a:pt x="56" y="40"/>
                </a:lnTo>
                <a:lnTo>
                  <a:pt x="56" y="56"/>
                </a:lnTo>
                <a:lnTo>
                  <a:pt x="72" y="64"/>
                </a:lnTo>
                <a:lnTo>
                  <a:pt x="64" y="112"/>
                </a:lnTo>
                <a:lnTo>
                  <a:pt x="48" y="112"/>
                </a:lnTo>
                <a:lnTo>
                  <a:pt x="0" y="128"/>
                </a:lnTo>
                <a:lnTo>
                  <a:pt x="8" y="152"/>
                </a:lnTo>
                <a:lnTo>
                  <a:pt x="8" y="160"/>
                </a:lnTo>
                <a:lnTo>
                  <a:pt x="24" y="168"/>
                </a:lnTo>
                <a:lnTo>
                  <a:pt x="32" y="176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3" name="Freeform 349"/>
          <p:cNvSpPr>
            <a:spLocks/>
          </p:cNvSpPr>
          <p:nvPr/>
        </p:nvSpPr>
        <p:spPr bwMode="auto">
          <a:xfrm>
            <a:off x="5111750" y="3565525"/>
            <a:ext cx="142875" cy="142875"/>
          </a:xfrm>
          <a:custGeom>
            <a:avLst/>
            <a:gdLst>
              <a:gd name="T0" fmla="*/ 27 w 128"/>
              <a:gd name="T1" fmla="*/ 51 h 128"/>
              <a:gd name="T2" fmla="*/ 20 w 128"/>
              <a:gd name="T3" fmla="*/ 56 h 128"/>
              <a:gd name="T4" fmla="*/ 8 w 128"/>
              <a:gd name="T5" fmla="*/ 63 h 128"/>
              <a:gd name="T6" fmla="*/ 0 w 128"/>
              <a:gd name="T7" fmla="*/ 63 h 128"/>
              <a:gd name="T8" fmla="*/ 4 w 128"/>
              <a:gd name="T9" fmla="*/ 48 h 128"/>
              <a:gd name="T10" fmla="*/ 4 w 128"/>
              <a:gd name="T11" fmla="*/ 44 h 128"/>
              <a:gd name="T12" fmla="*/ 4 w 128"/>
              <a:gd name="T13" fmla="*/ 39 h 128"/>
              <a:gd name="T14" fmla="*/ 8 w 128"/>
              <a:gd name="T15" fmla="*/ 36 h 128"/>
              <a:gd name="T16" fmla="*/ 8 w 128"/>
              <a:gd name="T17" fmla="*/ 27 h 128"/>
              <a:gd name="T18" fmla="*/ 8 w 128"/>
              <a:gd name="T19" fmla="*/ 20 h 128"/>
              <a:gd name="T20" fmla="*/ 8 w 128"/>
              <a:gd name="T21" fmla="*/ 16 h 128"/>
              <a:gd name="T22" fmla="*/ 8 w 128"/>
              <a:gd name="T23" fmla="*/ 12 h 128"/>
              <a:gd name="T24" fmla="*/ 20 w 128"/>
              <a:gd name="T25" fmla="*/ 8 h 128"/>
              <a:gd name="T26" fmla="*/ 27 w 128"/>
              <a:gd name="T27" fmla="*/ 8 h 128"/>
              <a:gd name="T28" fmla="*/ 39 w 128"/>
              <a:gd name="T29" fmla="*/ 8 h 128"/>
              <a:gd name="T30" fmla="*/ 51 w 128"/>
              <a:gd name="T31" fmla="*/ 4 h 128"/>
              <a:gd name="T32" fmla="*/ 59 w 128"/>
              <a:gd name="T33" fmla="*/ 0 h 128"/>
              <a:gd name="T34" fmla="*/ 63 w 128"/>
              <a:gd name="T35" fmla="*/ 4 h 128"/>
              <a:gd name="T36" fmla="*/ 51 w 128"/>
              <a:gd name="T37" fmla="*/ 12 h 128"/>
              <a:gd name="T38" fmla="*/ 56 w 128"/>
              <a:gd name="T39" fmla="*/ 24 h 128"/>
              <a:gd name="T40" fmla="*/ 51 w 128"/>
              <a:gd name="T41" fmla="*/ 36 h 128"/>
              <a:gd name="T42" fmla="*/ 32 w 128"/>
              <a:gd name="T43" fmla="*/ 48 h 128"/>
              <a:gd name="T44" fmla="*/ 27 w 128"/>
              <a:gd name="T45" fmla="*/ 51 h 1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8"/>
              <a:gd name="T70" fmla="*/ 0 h 128"/>
              <a:gd name="T71" fmla="*/ 128 w 128"/>
              <a:gd name="T72" fmla="*/ 128 h 1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8" h="128">
                <a:moveTo>
                  <a:pt x="56" y="104"/>
                </a:moveTo>
                <a:lnTo>
                  <a:pt x="40" y="112"/>
                </a:lnTo>
                <a:lnTo>
                  <a:pt x="16" y="128"/>
                </a:lnTo>
                <a:lnTo>
                  <a:pt x="0" y="128"/>
                </a:lnTo>
                <a:lnTo>
                  <a:pt x="8" y="96"/>
                </a:lnTo>
                <a:lnTo>
                  <a:pt x="8" y="88"/>
                </a:lnTo>
                <a:lnTo>
                  <a:pt x="8" y="80"/>
                </a:lnTo>
                <a:lnTo>
                  <a:pt x="16" y="72"/>
                </a:lnTo>
                <a:lnTo>
                  <a:pt x="16" y="56"/>
                </a:lnTo>
                <a:lnTo>
                  <a:pt x="16" y="40"/>
                </a:lnTo>
                <a:lnTo>
                  <a:pt x="16" y="32"/>
                </a:lnTo>
                <a:lnTo>
                  <a:pt x="16" y="24"/>
                </a:lnTo>
                <a:lnTo>
                  <a:pt x="40" y="16"/>
                </a:lnTo>
                <a:lnTo>
                  <a:pt x="56" y="16"/>
                </a:lnTo>
                <a:lnTo>
                  <a:pt x="80" y="16"/>
                </a:lnTo>
                <a:lnTo>
                  <a:pt x="104" y="8"/>
                </a:lnTo>
                <a:lnTo>
                  <a:pt x="120" y="0"/>
                </a:lnTo>
                <a:lnTo>
                  <a:pt x="128" y="8"/>
                </a:lnTo>
                <a:lnTo>
                  <a:pt x="104" y="24"/>
                </a:lnTo>
                <a:lnTo>
                  <a:pt x="112" y="48"/>
                </a:lnTo>
                <a:lnTo>
                  <a:pt x="104" y="72"/>
                </a:lnTo>
                <a:lnTo>
                  <a:pt x="64" y="96"/>
                </a:lnTo>
                <a:lnTo>
                  <a:pt x="56" y="10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4" name="Freeform 350"/>
          <p:cNvSpPr>
            <a:spLocks/>
          </p:cNvSpPr>
          <p:nvPr/>
        </p:nvSpPr>
        <p:spPr bwMode="auto">
          <a:xfrm>
            <a:off x="5173663" y="3565525"/>
            <a:ext cx="223837" cy="233363"/>
          </a:xfrm>
          <a:custGeom>
            <a:avLst/>
            <a:gdLst>
              <a:gd name="T0" fmla="*/ 95 w 200"/>
              <a:gd name="T1" fmla="*/ 92 h 208"/>
              <a:gd name="T2" fmla="*/ 87 w 200"/>
              <a:gd name="T3" fmla="*/ 92 h 208"/>
              <a:gd name="T4" fmla="*/ 83 w 200"/>
              <a:gd name="T5" fmla="*/ 96 h 208"/>
              <a:gd name="T6" fmla="*/ 83 w 200"/>
              <a:gd name="T7" fmla="*/ 100 h 208"/>
              <a:gd name="T8" fmla="*/ 68 w 200"/>
              <a:gd name="T9" fmla="*/ 104 h 208"/>
              <a:gd name="T10" fmla="*/ 48 w 200"/>
              <a:gd name="T11" fmla="*/ 96 h 208"/>
              <a:gd name="T12" fmla="*/ 48 w 200"/>
              <a:gd name="T13" fmla="*/ 84 h 208"/>
              <a:gd name="T14" fmla="*/ 36 w 200"/>
              <a:gd name="T15" fmla="*/ 76 h 208"/>
              <a:gd name="T16" fmla="*/ 20 w 200"/>
              <a:gd name="T17" fmla="*/ 68 h 208"/>
              <a:gd name="T18" fmla="*/ 8 w 200"/>
              <a:gd name="T19" fmla="*/ 64 h 208"/>
              <a:gd name="T20" fmla="*/ 0 w 200"/>
              <a:gd name="T21" fmla="*/ 52 h 208"/>
              <a:gd name="T22" fmla="*/ 4 w 200"/>
              <a:gd name="T23" fmla="*/ 48 h 208"/>
              <a:gd name="T24" fmla="*/ 24 w 200"/>
              <a:gd name="T25" fmla="*/ 36 h 208"/>
              <a:gd name="T26" fmla="*/ 27 w 200"/>
              <a:gd name="T27" fmla="*/ 24 h 208"/>
              <a:gd name="T28" fmla="*/ 24 w 200"/>
              <a:gd name="T29" fmla="*/ 12 h 208"/>
              <a:gd name="T30" fmla="*/ 36 w 200"/>
              <a:gd name="T31" fmla="*/ 4 h 208"/>
              <a:gd name="T32" fmla="*/ 44 w 200"/>
              <a:gd name="T33" fmla="*/ 0 h 208"/>
              <a:gd name="T34" fmla="*/ 51 w 200"/>
              <a:gd name="T35" fmla="*/ 0 h 208"/>
              <a:gd name="T36" fmla="*/ 56 w 200"/>
              <a:gd name="T37" fmla="*/ 4 h 208"/>
              <a:gd name="T38" fmla="*/ 60 w 200"/>
              <a:gd name="T39" fmla="*/ 4 h 208"/>
              <a:gd name="T40" fmla="*/ 68 w 200"/>
              <a:gd name="T41" fmla="*/ 20 h 208"/>
              <a:gd name="T42" fmla="*/ 75 w 200"/>
              <a:gd name="T43" fmla="*/ 20 h 208"/>
              <a:gd name="T44" fmla="*/ 80 w 200"/>
              <a:gd name="T45" fmla="*/ 24 h 208"/>
              <a:gd name="T46" fmla="*/ 68 w 200"/>
              <a:gd name="T47" fmla="*/ 44 h 208"/>
              <a:gd name="T48" fmla="*/ 80 w 200"/>
              <a:gd name="T49" fmla="*/ 56 h 208"/>
              <a:gd name="T50" fmla="*/ 87 w 200"/>
              <a:gd name="T51" fmla="*/ 60 h 208"/>
              <a:gd name="T52" fmla="*/ 95 w 200"/>
              <a:gd name="T53" fmla="*/ 68 h 208"/>
              <a:gd name="T54" fmla="*/ 92 w 200"/>
              <a:gd name="T55" fmla="*/ 84 h 208"/>
              <a:gd name="T56" fmla="*/ 99 w 200"/>
              <a:gd name="T57" fmla="*/ 88 h 208"/>
              <a:gd name="T58" fmla="*/ 95 w 200"/>
              <a:gd name="T59" fmla="*/ 92 h 2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0"/>
              <a:gd name="T91" fmla="*/ 0 h 208"/>
              <a:gd name="T92" fmla="*/ 200 w 200"/>
              <a:gd name="T93" fmla="*/ 208 h 2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0" h="208">
                <a:moveTo>
                  <a:pt x="192" y="184"/>
                </a:moveTo>
                <a:lnTo>
                  <a:pt x="176" y="184"/>
                </a:lnTo>
                <a:lnTo>
                  <a:pt x="168" y="192"/>
                </a:lnTo>
                <a:lnTo>
                  <a:pt x="168" y="200"/>
                </a:lnTo>
                <a:lnTo>
                  <a:pt x="136" y="208"/>
                </a:lnTo>
                <a:lnTo>
                  <a:pt x="96" y="192"/>
                </a:lnTo>
                <a:lnTo>
                  <a:pt x="96" y="168"/>
                </a:lnTo>
                <a:lnTo>
                  <a:pt x="72" y="152"/>
                </a:lnTo>
                <a:lnTo>
                  <a:pt x="40" y="136"/>
                </a:lnTo>
                <a:lnTo>
                  <a:pt x="16" y="128"/>
                </a:lnTo>
                <a:lnTo>
                  <a:pt x="0" y="104"/>
                </a:lnTo>
                <a:lnTo>
                  <a:pt x="8" y="96"/>
                </a:lnTo>
                <a:lnTo>
                  <a:pt x="48" y="72"/>
                </a:lnTo>
                <a:lnTo>
                  <a:pt x="56" y="48"/>
                </a:lnTo>
                <a:lnTo>
                  <a:pt x="48" y="24"/>
                </a:lnTo>
                <a:lnTo>
                  <a:pt x="72" y="8"/>
                </a:lnTo>
                <a:lnTo>
                  <a:pt x="88" y="0"/>
                </a:lnTo>
                <a:lnTo>
                  <a:pt x="104" y="0"/>
                </a:lnTo>
                <a:lnTo>
                  <a:pt x="112" y="8"/>
                </a:lnTo>
                <a:lnTo>
                  <a:pt x="120" y="8"/>
                </a:lnTo>
                <a:lnTo>
                  <a:pt x="136" y="40"/>
                </a:lnTo>
                <a:lnTo>
                  <a:pt x="152" y="40"/>
                </a:lnTo>
                <a:lnTo>
                  <a:pt x="160" y="48"/>
                </a:lnTo>
                <a:lnTo>
                  <a:pt x="136" y="88"/>
                </a:lnTo>
                <a:lnTo>
                  <a:pt x="160" y="112"/>
                </a:lnTo>
                <a:lnTo>
                  <a:pt x="176" y="120"/>
                </a:lnTo>
                <a:lnTo>
                  <a:pt x="192" y="136"/>
                </a:lnTo>
                <a:lnTo>
                  <a:pt x="184" y="168"/>
                </a:lnTo>
                <a:lnTo>
                  <a:pt x="200" y="176"/>
                </a:lnTo>
                <a:lnTo>
                  <a:pt x="192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5" name="Freeform 351"/>
          <p:cNvSpPr>
            <a:spLocks/>
          </p:cNvSpPr>
          <p:nvPr/>
        </p:nvSpPr>
        <p:spPr bwMode="auto">
          <a:xfrm>
            <a:off x="5281613" y="4762500"/>
            <a:ext cx="160337" cy="331788"/>
          </a:xfrm>
          <a:custGeom>
            <a:avLst/>
            <a:gdLst>
              <a:gd name="T0" fmla="*/ 0 w 144"/>
              <a:gd name="T1" fmla="*/ 104 h 296"/>
              <a:gd name="T2" fmla="*/ 0 w 144"/>
              <a:gd name="T3" fmla="*/ 116 h 296"/>
              <a:gd name="T4" fmla="*/ 4 w 144"/>
              <a:gd name="T5" fmla="*/ 124 h 296"/>
              <a:gd name="T6" fmla="*/ 8 w 144"/>
              <a:gd name="T7" fmla="*/ 136 h 296"/>
              <a:gd name="T8" fmla="*/ 12 w 144"/>
              <a:gd name="T9" fmla="*/ 143 h 296"/>
              <a:gd name="T10" fmla="*/ 20 w 144"/>
              <a:gd name="T11" fmla="*/ 148 h 296"/>
              <a:gd name="T12" fmla="*/ 27 w 144"/>
              <a:gd name="T13" fmla="*/ 143 h 296"/>
              <a:gd name="T14" fmla="*/ 36 w 144"/>
              <a:gd name="T15" fmla="*/ 140 h 296"/>
              <a:gd name="T16" fmla="*/ 43 w 144"/>
              <a:gd name="T17" fmla="*/ 131 h 296"/>
              <a:gd name="T18" fmla="*/ 43 w 144"/>
              <a:gd name="T19" fmla="*/ 112 h 296"/>
              <a:gd name="T20" fmla="*/ 51 w 144"/>
              <a:gd name="T21" fmla="*/ 100 h 296"/>
              <a:gd name="T22" fmla="*/ 55 w 144"/>
              <a:gd name="T23" fmla="*/ 84 h 296"/>
              <a:gd name="T24" fmla="*/ 63 w 144"/>
              <a:gd name="T25" fmla="*/ 56 h 296"/>
              <a:gd name="T26" fmla="*/ 63 w 144"/>
              <a:gd name="T27" fmla="*/ 52 h 296"/>
              <a:gd name="T28" fmla="*/ 63 w 144"/>
              <a:gd name="T29" fmla="*/ 40 h 296"/>
              <a:gd name="T30" fmla="*/ 71 w 144"/>
              <a:gd name="T31" fmla="*/ 40 h 296"/>
              <a:gd name="T32" fmla="*/ 71 w 144"/>
              <a:gd name="T33" fmla="*/ 32 h 296"/>
              <a:gd name="T34" fmla="*/ 63 w 144"/>
              <a:gd name="T35" fmla="*/ 12 h 296"/>
              <a:gd name="T36" fmla="*/ 63 w 144"/>
              <a:gd name="T37" fmla="*/ 4 h 296"/>
              <a:gd name="T38" fmla="*/ 63 w 144"/>
              <a:gd name="T39" fmla="*/ 0 h 296"/>
              <a:gd name="T40" fmla="*/ 59 w 144"/>
              <a:gd name="T41" fmla="*/ 0 h 296"/>
              <a:gd name="T42" fmla="*/ 55 w 144"/>
              <a:gd name="T43" fmla="*/ 4 h 296"/>
              <a:gd name="T44" fmla="*/ 51 w 144"/>
              <a:gd name="T45" fmla="*/ 16 h 296"/>
              <a:gd name="T46" fmla="*/ 47 w 144"/>
              <a:gd name="T47" fmla="*/ 20 h 296"/>
              <a:gd name="T48" fmla="*/ 47 w 144"/>
              <a:gd name="T49" fmla="*/ 24 h 296"/>
              <a:gd name="T50" fmla="*/ 43 w 144"/>
              <a:gd name="T51" fmla="*/ 28 h 296"/>
              <a:gd name="T52" fmla="*/ 39 w 144"/>
              <a:gd name="T53" fmla="*/ 32 h 296"/>
              <a:gd name="T54" fmla="*/ 32 w 144"/>
              <a:gd name="T55" fmla="*/ 36 h 296"/>
              <a:gd name="T56" fmla="*/ 27 w 144"/>
              <a:gd name="T57" fmla="*/ 40 h 296"/>
              <a:gd name="T58" fmla="*/ 20 w 144"/>
              <a:gd name="T59" fmla="*/ 40 h 296"/>
              <a:gd name="T60" fmla="*/ 20 w 144"/>
              <a:gd name="T61" fmla="*/ 44 h 296"/>
              <a:gd name="T62" fmla="*/ 12 w 144"/>
              <a:gd name="T63" fmla="*/ 44 h 296"/>
              <a:gd name="T64" fmla="*/ 8 w 144"/>
              <a:gd name="T65" fmla="*/ 52 h 296"/>
              <a:gd name="T66" fmla="*/ 8 w 144"/>
              <a:gd name="T67" fmla="*/ 68 h 296"/>
              <a:gd name="T68" fmla="*/ 12 w 144"/>
              <a:gd name="T69" fmla="*/ 72 h 296"/>
              <a:gd name="T70" fmla="*/ 8 w 144"/>
              <a:gd name="T71" fmla="*/ 92 h 296"/>
              <a:gd name="T72" fmla="*/ 0 w 144"/>
              <a:gd name="T73" fmla="*/ 104 h 2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4"/>
              <a:gd name="T112" fmla="*/ 0 h 296"/>
              <a:gd name="T113" fmla="*/ 144 w 144"/>
              <a:gd name="T114" fmla="*/ 296 h 2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4" h="296">
                <a:moveTo>
                  <a:pt x="0" y="208"/>
                </a:moveTo>
                <a:lnTo>
                  <a:pt x="0" y="232"/>
                </a:lnTo>
                <a:lnTo>
                  <a:pt x="8" y="248"/>
                </a:lnTo>
                <a:lnTo>
                  <a:pt x="16" y="272"/>
                </a:lnTo>
                <a:lnTo>
                  <a:pt x="24" y="288"/>
                </a:lnTo>
                <a:lnTo>
                  <a:pt x="40" y="296"/>
                </a:lnTo>
                <a:lnTo>
                  <a:pt x="56" y="288"/>
                </a:lnTo>
                <a:lnTo>
                  <a:pt x="72" y="280"/>
                </a:lnTo>
                <a:lnTo>
                  <a:pt x="88" y="264"/>
                </a:lnTo>
                <a:lnTo>
                  <a:pt x="88" y="224"/>
                </a:lnTo>
                <a:lnTo>
                  <a:pt x="104" y="200"/>
                </a:lnTo>
                <a:lnTo>
                  <a:pt x="112" y="168"/>
                </a:lnTo>
                <a:lnTo>
                  <a:pt x="128" y="112"/>
                </a:lnTo>
                <a:lnTo>
                  <a:pt x="128" y="104"/>
                </a:lnTo>
                <a:lnTo>
                  <a:pt x="128" y="80"/>
                </a:lnTo>
                <a:lnTo>
                  <a:pt x="144" y="80"/>
                </a:lnTo>
                <a:lnTo>
                  <a:pt x="144" y="64"/>
                </a:lnTo>
                <a:lnTo>
                  <a:pt x="128" y="24"/>
                </a:lnTo>
                <a:lnTo>
                  <a:pt x="128" y="8"/>
                </a:lnTo>
                <a:lnTo>
                  <a:pt x="128" y="0"/>
                </a:lnTo>
                <a:lnTo>
                  <a:pt x="120" y="0"/>
                </a:lnTo>
                <a:lnTo>
                  <a:pt x="112" y="8"/>
                </a:lnTo>
                <a:lnTo>
                  <a:pt x="104" y="32"/>
                </a:lnTo>
                <a:lnTo>
                  <a:pt x="96" y="40"/>
                </a:lnTo>
                <a:lnTo>
                  <a:pt x="96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80"/>
                </a:lnTo>
                <a:lnTo>
                  <a:pt x="40" y="80"/>
                </a:lnTo>
                <a:lnTo>
                  <a:pt x="40" y="88"/>
                </a:lnTo>
                <a:lnTo>
                  <a:pt x="24" y="88"/>
                </a:lnTo>
                <a:lnTo>
                  <a:pt x="16" y="104"/>
                </a:lnTo>
                <a:lnTo>
                  <a:pt x="16" y="136"/>
                </a:lnTo>
                <a:lnTo>
                  <a:pt x="24" y="144"/>
                </a:lnTo>
                <a:lnTo>
                  <a:pt x="16" y="184"/>
                </a:lnTo>
                <a:lnTo>
                  <a:pt x="0" y="20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6" name="Freeform 352"/>
          <p:cNvSpPr>
            <a:spLocks/>
          </p:cNvSpPr>
          <p:nvPr/>
        </p:nvSpPr>
        <p:spPr bwMode="auto">
          <a:xfrm>
            <a:off x="4673600" y="4995863"/>
            <a:ext cx="366713" cy="177800"/>
          </a:xfrm>
          <a:custGeom>
            <a:avLst/>
            <a:gdLst>
              <a:gd name="T0" fmla="*/ 0 w 328"/>
              <a:gd name="T1" fmla="*/ 74 h 160"/>
              <a:gd name="T2" fmla="*/ 4 w 328"/>
              <a:gd name="T3" fmla="*/ 71 h 160"/>
              <a:gd name="T4" fmla="*/ 8 w 328"/>
              <a:gd name="T5" fmla="*/ 71 h 160"/>
              <a:gd name="T6" fmla="*/ 12 w 328"/>
              <a:gd name="T7" fmla="*/ 71 h 160"/>
              <a:gd name="T8" fmla="*/ 16 w 328"/>
              <a:gd name="T9" fmla="*/ 74 h 160"/>
              <a:gd name="T10" fmla="*/ 24 w 328"/>
              <a:gd name="T11" fmla="*/ 78 h 160"/>
              <a:gd name="T12" fmla="*/ 36 w 328"/>
              <a:gd name="T13" fmla="*/ 74 h 160"/>
              <a:gd name="T14" fmla="*/ 36 w 328"/>
              <a:gd name="T15" fmla="*/ 27 h 160"/>
              <a:gd name="T16" fmla="*/ 44 w 328"/>
              <a:gd name="T17" fmla="*/ 35 h 160"/>
              <a:gd name="T18" fmla="*/ 48 w 328"/>
              <a:gd name="T19" fmla="*/ 51 h 160"/>
              <a:gd name="T20" fmla="*/ 56 w 328"/>
              <a:gd name="T21" fmla="*/ 51 h 160"/>
              <a:gd name="T22" fmla="*/ 68 w 328"/>
              <a:gd name="T23" fmla="*/ 39 h 160"/>
              <a:gd name="T24" fmla="*/ 75 w 328"/>
              <a:gd name="T25" fmla="*/ 39 h 160"/>
              <a:gd name="T26" fmla="*/ 80 w 328"/>
              <a:gd name="T27" fmla="*/ 43 h 160"/>
              <a:gd name="T28" fmla="*/ 87 w 328"/>
              <a:gd name="T29" fmla="*/ 39 h 160"/>
              <a:gd name="T30" fmla="*/ 95 w 328"/>
              <a:gd name="T31" fmla="*/ 31 h 160"/>
              <a:gd name="T32" fmla="*/ 95 w 328"/>
              <a:gd name="T33" fmla="*/ 20 h 160"/>
              <a:gd name="T34" fmla="*/ 107 w 328"/>
              <a:gd name="T35" fmla="*/ 15 h 160"/>
              <a:gd name="T36" fmla="*/ 111 w 328"/>
              <a:gd name="T37" fmla="*/ 12 h 160"/>
              <a:gd name="T38" fmla="*/ 123 w 328"/>
              <a:gd name="T39" fmla="*/ 4 h 160"/>
              <a:gd name="T40" fmla="*/ 127 w 328"/>
              <a:gd name="T41" fmla="*/ 4 h 160"/>
              <a:gd name="T42" fmla="*/ 135 w 328"/>
              <a:gd name="T43" fmla="*/ 0 h 160"/>
              <a:gd name="T44" fmla="*/ 151 w 328"/>
              <a:gd name="T45" fmla="*/ 4 h 160"/>
              <a:gd name="T46" fmla="*/ 155 w 328"/>
              <a:gd name="T47" fmla="*/ 27 h 160"/>
              <a:gd name="T48" fmla="*/ 151 w 328"/>
              <a:gd name="T49" fmla="*/ 39 h 160"/>
              <a:gd name="T50" fmla="*/ 155 w 328"/>
              <a:gd name="T51" fmla="*/ 51 h 160"/>
              <a:gd name="T52" fmla="*/ 163 w 328"/>
              <a:gd name="T53" fmla="*/ 55 h 160"/>
              <a:gd name="T54" fmla="*/ 0 w 328"/>
              <a:gd name="T55" fmla="*/ 74 h 1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8"/>
              <a:gd name="T85" fmla="*/ 0 h 160"/>
              <a:gd name="T86" fmla="*/ 328 w 328"/>
              <a:gd name="T87" fmla="*/ 160 h 1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8" h="160">
                <a:moveTo>
                  <a:pt x="0" y="152"/>
                </a:moveTo>
                <a:lnTo>
                  <a:pt x="8" y="144"/>
                </a:lnTo>
                <a:lnTo>
                  <a:pt x="16" y="144"/>
                </a:lnTo>
                <a:lnTo>
                  <a:pt x="24" y="144"/>
                </a:lnTo>
                <a:lnTo>
                  <a:pt x="32" y="152"/>
                </a:lnTo>
                <a:lnTo>
                  <a:pt x="48" y="160"/>
                </a:lnTo>
                <a:lnTo>
                  <a:pt x="72" y="152"/>
                </a:lnTo>
                <a:lnTo>
                  <a:pt x="72" y="56"/>
                </a:lnTo>
                <a:lnTo>
                  <a:pt x="88" y="72"/>
                </a:lnTo>
                <a:lnTo>
                  <a:pt x="96" y="104"/>
                </a:lnTo>
                <a:lnTo>
                  <a:pt x="112" y="104"/>
                </a:lnTo>
                <a:lnTo>
                  <a:pt x="136" y="80"/>
                </a:lnTo>
                <a:lnTo>
                  <a:pt x="152" y="80"/>
                </a:lnTo>
                <a:lnTo>
                  <a:pt x="160" y="88"/>
                </a:lnTo>
                <a:lnTo>
                  <a:pt x="176" y="80"/>
                </a:lnTo>
                <a:lnTo>
                  <a:pt x="192" y="64"/>
                </a:lnTo>
                <a:lnTo>
                  <a:pt x="192" y="40"/>
                </a:lnTo>
                <a:lnTo>
                  <a:pt x="216" y="32"/>
                </a:lnTo>
                <a:lnTo>
                  <a:pt x="224" y="24"/>
                </a:lnTo>
                <a:lnTo>
                  <a:pt x="248" y="8"/>
                </a:lnTo>
                <a:lnTo>
                  <a:pt x="256" y="8"/>
                </a:lnTo>
                <a:lnTo>
                  <a:pt x="272" y="0"/>
                </a:lnTo>
                <a:lnTo>
                  <a:pt x="304" y="8"/>
                </a:lnTo>
                <a:lnTo>
                  <a:pt x="312" y="56"/>
                </a:lnTo>
                <a:lnTo>
                  <a:pt x="304" y="80"/>
                </a:lnTo>
                <a:lnTo>
                  <a:pt x="312" y="104"/>
                </a:lnTo>
                <a:lnTo>
                  <a:pt x="328" y="112"/>
                </a:lnTo>
                <a:lnTo>
                  <a:pt x="0" y="15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7" name="Freeform 353"/>
          <p:cNvSpPr>
            <a:spLocks/>
          </p:cNvSpPr>
          <p:nvPr/>
        </p:nvSpPr>
        <p:spPr bwMode="auto">
          <a:xfrm>
            <a:off x="5173663" y="3565525"/>
            <a:ext cx="134937" cy="117475"/>
          </a:xfrm>
          <a:custGeom>
            <a:avLst/>
            <a:gdLst>
              <a:gd name="T0" fmla="*/ 0 w 120"/>
              <a:gd name="T1" fmla="*/ 53 h 104"/>
              <a:gd name="T2" fmla="*/ 4 w 120"/>
              <a:gd name="T3" fmla="*/ 48 h 104"/>
              <a:gd name="T4" fmla="*/ 24 w 120"/>
              <a:gd name="T5" fmla="*/ 36 h 104"/>
              <a:gd name="T6" fmla="*/ 28 w 120"/>
              <a:gd name="T7" fmla="*/ 24 h 104"/>
              <a:gd name="T8" fmla="*/ 24 w 120"/>
              <a:gd name="T9" fmla="*/ 12 h 104"/>
              <a:gd name="T10" fmla="*/ 36 w 120"/>
              <a:gd name="T11" fmla="*/ 4 h 104"/>
              <a:gd name="T12" fmla="*/ 44 w 120"/>
              <a:gd name="T13" fmla="*/ 0 h 104"/>
              <a:gd name="T14" fmla="*/ 52 w 120"/>
              <a:gd name="T15" fmla="*/ 0 h 104"/>
              <a:gd name="T16" fmla="*/ 56 w 120"/>
              <a:gd name="T17" fmla="*/ 4 h 104"/>
              <a:gd name="T18" fmla="*/ 60 w 120"/>
              <a:gd name="T19" fmla="*/ 4 h 104"/>
              <a:gd name="T20" fmla="*/ 0 w 120"/>
              <a:gd name="T21" fmla="*/ 53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104"/>
              <a:gd name="T35" fmla="*/ 120 w 120"/>
              <a:gd name="T36" fmla="*/ 104 h 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104">
                <a:moveTo>
                  <a:pt x="0" y="104"/>
                </a:moveTo>
                <a:lnTo>
                  <a:pt x="8" y="96"/>
                </a:lnTo>
                <a:lnTo>
                  <a:pt x="48" y="72"/>
                </a:lnTo>
                <a:lnTo>
                  <a:pt x="56" y="48"/>
                </a:lnTo>
                <a:lnTo>
                  <a:pt x="48" y="24"/>
                </a:lnTo>
                <a:lnTo>
                  <a:pt x="72" y="8"/>
                </a:lnTo>
                <a:lnTo>
                  <a:pt x="88" y="0"/>
                </a:lnTo>
                <a:lnTo>
                  <a:pt x="104" y="0"/>
                </a:lnTo>
                <a:lnTo>
                  <a:pt x="112" y="8"/>
                </a:lnTo>
                <a:lnTo>
                  <a:pt x="120" y="8"/>
                </a:lnTo>
                <a:lnTo>
                  <a:pt x="0" y="10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8" name="Freeform 354"/>
          <p:cNvSpPr>
            <a:spLocks/>
          </p:cNvSpPr>
          <p:nvPr/>
        </p:nvSpPr>
        <p:spPr bwMode="auto">
          <a:xfrm>
            <a:off x="5129213" y="3565525"/>
            <a:ext cx="125412" cy="36513"/>
          </a:xfrm>
          <a:custGeom>
            <a:avLst/>
            <a:gdLst>
              <a:gd name="T0" fmla="*/ 0 w 112"/>
              <a:gd name="T1" fmla="*/ 17 h 32"/>
              <a:gd name="T2" fmla="*/ 0 w 112"/>
              <a:gd name="T3" fmla="*/ 12 h 32"/>
              <a:gd name="T4" fmla="*/ 12 w 112"/>
              <a:gd name="T5" fmla="*/ 9 h 32"/>
              <a:gd name="T6" fmla="*/ 20 w 112"/>
              <a:gd name="T7" fmla="*/ 9 h 32"/>
              <a:gd name="T8" fmla="*/ 32 w 112"/>
              <a:gd name="T9" fmla="*/ 9 h 32"/>
              <a:gd name="T10" fmla="*/ 44 w 112"/>
              <a:gd name="T11" fmla="*/ 4 h 32"/>
              <a:gd name="T12" fmla="*/ 51 w 112"/>
              <a:gd name="T13" fmla="*/ 0 h 32"/>
              <a:gd name="T14" fmla="*/ 56 w 112"/>
              <a:gd name="T15" fmla="*/ 4 h 32"/>
              <a:gd name="T16" fmla="*/ 0 w 112"/>
              <a:gd name="T17" fmla="*/ 1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"/>
              <a:gd name="T28" fmla="*/ 0 h 32"/>
              <a:gd name="T29" fmla="*/ 112 w 112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" h="32">
                <a:moveTo>
                  <a:pt x="0" y="32"/>
                </a:moveTo>
                <a:lnTo>
                  <a:pt x="0" y="24"/>
                </a:lnTo>
                <a:lnTo>
                  <a:pt x="24" y="16"/>
                </a:lnTo>
                <a:lnTo>
                  <a:pt x="40" y="16"/>
                </a:lnTo>
                <a:lnTo>
                  <a:pt x="64" y="16"/>
                </a:lnTo>
                <a:lnTo>
                  <a:pt x="88" y="8"/>
                </a:lnTo>
                <a:lnTo>
                  <a:pt x="104" y="0"/>
                </a:lnTo>
                <a:lnTo>
                  <a:pt x="112" y="8"/>
                </a:lnTo>
                <a:lnTo>
                  <a:pt x="0" y="3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49" name="Freeform 356"/>
          <p:cNvSpPr>
            <a:spLocks/>
          </p:cNvSpPr>
          <p:nvPr/>
        </p:nvSpPr>
        <p:spPr bwMode="auto">
          <a:xfrm>
            <a:off x="4611688" y="3279775"/>
            <a:ext cx="125412" cy="142875"/>
          </a:xfrm>
          <a:custGeom>
            <a:avLst/>
            <a:gdLst>
              <a:gd name="T0" fmla="*/ 48 w 112"/>
              <a:gd name="T1" fmla="*/ 63 h 128"/>
              <a:gd name="T2" fmla="*/ 40 w 112"/>
              <a:gd name="T3" fmla="*/ 59 h 128"/>
              <a:gd name="T4" fmla="*/ 40 w 112"/>
              <a:gd name="T5" fmla="*/ 56 h 128"/>
              <a:gd name="T6" fmla="*/ 28 w 112"/>
              <a:gd name="T7" fmla="*/ 48 h 128"/>
              <a:gd name="T8" fmla="*/ 20 w 112"/>
              <a:gd name="T9" fmla="*/ 44 h 128"/>
              <a:gd name="T10" fmla="*/ 16 w 112"/>
              <a:gd name="T11" fmla="*/ 39 h 128"/>
              <a:gd name="T12" fmla="*/ 16 w 112"/>
              <a:gd name="T13" fmla="*/ 32 h 128"/>
              <a:gd name="T14" fmla="*/ 12 w 112"/>
              <a:gd name="T15" fmla="*/ 32 h 128"/>
              <a:gd name="T16" fmla="*/ 8 w 112"/>
              <a:gd name="T17" fmla="*/ 24 h 128"/>
              <a:gd name="T18" fmla="*/ 4 w 112"/>
              <a:gd name="T19" fmla="*/ 27 h 128"/>
              <a:gd name="T20" fmla="*/ 4 w 112"/>
              <a:gd name="T21" fmla="*/ 32 h 128"/>
              <a:gd name="T22" fmla="*/ 0 w 112"/>
              <a:gd name="T23" fmla="*/ 24 h 128"/>
              <a:gd name="T24" fmla="*/ 0 w 112"/>
              <a:gd name="T25" fmla="*/ 20 h 128"/>
              <a:gd name="T26" fmla="*/ 4 w 112"/>
              <a:gd name="T27" fmla="*/ 16 h 128"/>
              <a:gd name="T28" fmla="*/ 20 w 112"/>
              <a:gd name="T29" fmla="*/ 16 h 128"/>
              <a:gd name="T30" fmla="*/ 24 w 112"/>
              <a:gd name="T31" fmla="*/ 8 h 128"/>
              <a:gd name="T32" fmla="*/ 24 w 112"/>
              <a:gd name="T33" fmla="*/ 4 h 128"/>
              <a:gd name="T34" fmla="*/ 28 w 112"/>
              <a:gd name="T35" fmla="*/ 0 h 128"/>
              <a:gd name="T36" fmla="*/ 32 w 112"/>
              <a:gd name="T37" fmla="*/ 4 h 128"/>
              <a:gd name="T38" fmla="*/ 40 w 112"/>
              <a:gd name="T39" fmla="*/ 12 h 128"/>
              <a:gd name="T40" fmla="*/ 51 w 112"/>
              <a:gd name="T41" fmla="*/ 16 h 128"/>
              <a:gd name="T42" fmla="*/ 56 w 112"/>
              <a:gd name="T43" fmla="*/ 24 h 128"/>
              <a:gd name="T44" fmla="*/ 44 w 112"/>
              <a:gd name="T45" fmla="*/ 24 h 128"/>
              <a:gd name="T46" fmla="*/ 36 w 112"/>
              <a:gd name="T47" fmla="*/ 20 h 128"/>
              <a:gd name="T48" fmla="*/ 32 w 112"/>
              <a:gd name="T49" fmla="*/ 24 h 128"/>
              <a:gd name="T50" fmla="*/ 28 w 112"/>
              <a:gd name="T51" fmla="*/ 27 h 128"/>
              <a:gd name="T52" fmla="*/ 24 w 112"/>
              <a:gd name="T53" fmla="*/ 27 h 128"/>
              <a:gd name="T54" fmla="*/ 24 w 112"/>
              <a:gd name="T55" fmla="*/ 36 h 128"/>
              <a:gd name="T56" fmla="*/ 32 w 112"/>
              <a:gd name="T57" fmla="*/ 44 h 128"/>
              <a:gd name="T58" fmla="*/ 40 w 112"/>
              <a:gd name="T59" fmla="*/ 51 h 128"/>
              <a:gd name="T60" fmla="*/ 44 w 112"/>
              <a:gd name="T61" fmla="*/ 59 h 128"/>
              <a:gd name="T62" fmla="*/ 48 w 112"/>
              <a:gd name="T63" fmla="*/ 59 h 128"/>
              <a:gd name="T64" fmla="*/ 48 w 112"/>
              <a:gd name="T65" fmla="*/ 63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"/>
              <a:gd name="T100" fmla="*/ 0 h 128"/>
              <a:gd name="T101" fmla="*/ 112 w 112"/>
              <a:gd name="T102" fmla="*/ 128 h 1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" h="128">
                <a:moveTo>
                  <a:pt x="96" y="128"/>
                </a:moveTo>
                <a:lnTo>
                  <a:pt x="80" y="120"/>
                </a:lnTo>
                <a:lnTo>
                  <a:pt x="80" y="112"/>
                </a:lnTo>
                <a:lnTo>
                  <a:pt x="56" y="96"/>
                </a:lnTo>
                <a:lnTo>
                  <a:pt x="40" y="88"/>
                </a:lnTo>
                <a:lnTo>
                  <a:pt x="32" y="80"/>
                </a:lnTo>
                <a:lnTo>
                  <a:pt x="32" y="64"/>
                </a:lnTo>
                <a:lnTo>
                  <a:pt x="24" y="64"/>
                </a:lnTo>
                <a:lnTo>
                  <a:pt x="16" y="48"/>
                </a:lnTo>
                <a:lnTo>
                  <a:pt x="8" y="56"/>
                </a:lnTo>
                <a:lnTo>
                  <a:pt x="8" y="64"/>
                </a:lnTo>
                <a:lnTo>
                  <a:pt x="0" y="48"/>
                </a:lnTo>
                <a:lnTo>
                  <a:pt x="0" y="40"/>
                </a:lnTo>
                <a:lnTo>
                  <a:pt x="8" y="32"/>
                </a:lnTo>
                <a:lnTo>
                  <a:pt x="40" y="32"/>
                </a:lnTo>
                <a:lnTo>
                  <a:pt x="48" y="16"/>
                </a:lnTo>
                <a:lnTo>
                  <a:pt x="48" y="8"/>
                </a:lnTo>
                <a:lnTo>
                  <a:pt x="56" y="0"/>
                </a:lnTo>
                <a:lnTo>
                  <a:pt x="64" y="8"/>
                </a:lnTo>
                <a:lnTo>
                  <a:pt x="80" y="24"/>
                </a:lnTo>
                <a:lnTo>
                  <a:pt x="104" y="32"/>
                </a:lnTo>
                <a:lnTo>
                  <a:pt x="112" y="48"/>
                </a:lnTo>
                <a:lnTo>
                  <a:pt x="88" y="48"/>
                </a:lnTo>
                <a:lnTo>
                  <a:pt x="72" y="40"/>
                </a:lnTo>
                <a:lnTo>
                  <a:pt x="64" y="48"/>
                </a:lnTo>
                <a:lnTo>
                  <a:pt x="56" y="56"/>
                </a:lnTo>
                <a:lnTo>
                  <a:pt x="48" y="56"/>
                </a:lnTo>
                <a:lnTo>
                  <a:pt x="48" y="72"/>
                </a:lnTo>
                <a:lnTo>
                  <a:pt x="64" y="88"/>
                </a:lnTo>
                <a:lnTo>
                  <a:pt x="80" y="104"/>
                </a:lnTo>
                <a:lnTo>
                  <a:pt x="88" y="120"/>
                </a:lnTo>
                <a:lnTo>
                  <a:pt x="96" y="120"/>
                </a:lnTo>
                <a:lnTo>
                  <a:pt x="96" y="12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0" name="Freeform 357"/>
          <p:cNvSpPr>
            <a:spLocks/>
          </p:cNvSpPr>
          <p:nvPr/>
        </p:nvSpPr>
        <p:spPr bwMode="auto">
          <a:xfrm>
            <a:off x="4665663" y="3324225"/>
            <a:ext cx="79375" cy="90488"/>
          </a:xfrm>
          <a:custGeom>
            <a:avLst/>
            <a:gdLst>
              <a:gd name="T0" fmla="*/ 23 w 72"/>
              <a:gd name="T1" fmla="*/ 41 h 80"/>
              <a:gd name="T2" fmla="*/ 19 w 72"/>
              <a:gd name="T3" fmla="*/ 41 h 80"/>
              <a:gd name="T4" fmla="*/ 15 w 72"/>
              <a:gd name="T5" fmla="*/ 33 h 80"/>
              <a:gd name="T6" fmla="*/ 8 w 72"/>
              <a:gd name="T7" fmla="*/ 24 h 80"/>
              <a:gd name="T8" fmla="*/ 0 w 72"/>
              <a:gd name="T9" fmla="*/ 16 h 80"/>
              <a:gd name="T10" fmla="*/ 0 w 72"/>
              <a:gd name="T11" fmla="*/ 8 h 80"/>
              <a:gd name="T12" fmla="*/ 4 w 72"/>
              <a:gd name="T13" fmla="*/ 8 h 80"/>
              <a:gd name="T14" fmla="*/ 8 w 72"/>
              <a:gd name="T15" fmla="*/ 4 h 80"/>
              <a:gd name="T16" fmla="*/ 12 w 72"/>
              <a:gd name="T17" fmla="*/ 0 h 80"/>
              <a:gd name="T18" fmla="*/ 19 w 72"/>
              <a:gd name="T19" fmla="*/ 4 h 80"/>
              <a:gd name="T20" fmla="*/ 31 w 72"/>
              <a:gd name="T21" fmla="*/ 4 h 80"/>
              <a:gd name="T22" fmla="*/ 31 w 72"/>
              <a:gd name="T23" fmla="*/ 12 h 80"/>
              <a:gd name="T24" fmla="*/ 35 w 72"/>
              <a:gd name="T25" fmla="*/ 24 h 80"/>
              <a:gd name="T26" fmla="*/ 27 w 72"/>
              <a:gd name="T27" fmla="*/ 36 h 80"/>
              <a:gd name="T28" fmla="*/ 23 w 72"/>
              <a:gd name="T29" fmla="*/ 41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"/>
              <a:gd name="T46" fmla="*/ 0 h 80"/>
              <a:gd name="T47" fmla="*/ 72 w 72"/>
              <a:gd name="T48" fmla="*/ 80 h 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" h="80">
                <a:moveTo>
                  <a:pt x="48" y="80"/>
                </a:moveTo>
                <a:lnTo>
                  <a:pt x="40" y="80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0" y="16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  <a:lnTo>
                  <a:pt x="40" y="8"/>
                </a:lnTo>
                <a:lnTo>
                  <a:pt x="64" y="8"/>
                </a:lnTo>
                <a:lnTo>
                  <a:pt x="64" y="24"/>
                </a:lnTo>
                <a:lnTo>
                  <a:pt x="72" y="48"/>
                </a:lnTo>
                <a:lnTo>
                  <a:pt x="56" y="72"/>
                </a:lnTo>
                <a:lnTo>
                  <a:pt x="48" y="8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1" name="Freeform 358"/>
          <p:cNvSpPr>
            <a:spLocks/>
          </p:cNvSpPr>
          <p:nvPr/>
        </p:nvSpPr>
        <p:spPr bwMode="auto">
          <a:xfrm>
            <a:off x="4897438" y="3432175"/>
            <a:ext cx="411162" cy="187325"/>
          </a:xfrm>
          <a:custGeom>
            <a:avLst/>
            <a:gdLst>
              <a:gd name="T0" fmla="*/ 178 w 368"/>
              <a:gd name="T1" fmla="*/ 36 h 168"/>
              <a:gd name="T2" fmla="*/ 182 w 368"/>
              <a:gd name="T3" fmla="*/ 63 h 168"/>
              <a:gd name="T4" fmla="*/ 175 w 368"/>
              <a:gd name="T5" fmla="*/ 59 h 168"/>
              <a:gd name="T6" fmla="*/ 158 w 368"/>
              <a:gd name="T7" fmla="*/ 63 h 168"/>
              <a:gd name="T8" fmla="*/ 146 w 368"/>
              <a:gd name="T9" fmla="*/ 63 h 168"/>
              <a:gd name="T10" fmla="*/ 123 w 368"/>
              <a:gd name="T11" fmla="*/ 67 h 168"/>
              <a:gd name="T12" fmla="*/ 103 w 368"/>
              <a:gd name="T13" fmla="*/ 71 h 168"/>
              <a:gd name="T14" fmla="*/ 95 w 368"/>
              <a:gd name="T15" fmla="*/ 83 h 168"/>
              <a:gd name="T16" fmla="*/ 95 w 368"/>
              <a:gd name="T17" fmla="*/ 75 h 168"/>
              <a:gd name="T18" fmla="*/ 83 w 368"/>
              <a:gd name="T19" fmla="*/ 67 h 168"/>
              <a:gd name="T20" fmla="*/ 75 w 368"/>
              <a:gd name="T21" fmla="*/ 71 h 168"/>
              <a:gd name="T22" fmla="*/ 68 w 368"/>
              <a:gd name="T23" fmla="*/ 75 h 168"/>
              <a:gd name="T24" fmla="*/ 48 w 368"/>
              <a:gd name="T25" fmla="*/ 67 h 168"/>
              <a:gd name="T26" fmla="*/ 39 w 368"/>
              <a:gd name="T27" fmla="*/ 71 h 168"/>
              <a:gd name="T28" fmla="*/ 27 w 368"/>
              <a:gd name="T29" fmla="*/ 75 h 168"/>
              <a:gd name="T30" fmla="*/ 20 w 368"/>
              <a:gd name="T31" fmla="*/ 71 h 168"/>
              <a:gd name="T32" fmla="*/ 12 w 368"/>
              <a:gd name="T33" fmla="*/ 79 h 168"/>
              <a:gd name="T34" fmla="*/ 16 w 368"/>
              <a:gd name="T35" fmla="*/ 71 h 168"/>
              <a:gd name="T36" fmla="*/ 12 w 368"/>
              <a:gd name="T37" fmla="*/ 67 h 168"/>
              <a:gd name="T38" fmla="*/ 12 w 368"/>
              <a:gd name="T39" fmla="*/ 63 h 168"/>
              <a:gd name="T40" fmla="*/ 8 w 368"/>
              <a:gd name="T41" fmla="*/ 55 h 168"/>
              <a:gd name="T42" fmla="*/ 0 w 368"/>
              <a:gd name="T43" fmla="*/ 47 h 168"/>
              <a:gd name="T44" fmla="*/ 4 w 368"/>
              <a:gd name="T45" fmla="*/ 44 h 168"/>
              <a:gd name="T46" fmla="*/ 4 w 368"/>
              <a:gd name="T47" fmla="*/ 32 h 168"/>
              <a:gd name="T48" fmla="*/ 4 w 368"/>
              <a:gd name="T49" fmla="*/ 24 h 168"/>
              <a:gd name="T50" fmla="*/ 16 w 368"/>
              <a:gd name="T51" fmla="*/ 20 h 168"/>
              <a:gd name="T52" fmla="*/ 27 w 368"/>
              <a:gd name="T53" fmla="*/ 20 h 168"/>
              <a:gd name="T54" fmla="*/ 32 w 368"/>
              <a:gd name="T55" fmla="*/ 15 h 168"/>
              <a:gd name="T56" fmla="*/ 27 w 368"/>
              <a:gd name="T57" fmla="*/ 12 h 168"/>
              <a:gd name="T58" fmla="*/ 39 w 368"/>
              <a:gd name="T59" fmla="*/ 8 h 168"/>
              <a:gd name="T60" fmla="*/ 56 w 368"/>
              <a:gd name="T61" fmla="*/ 4 h 168"/>
              <a:gd name="T62" fmla="*/ 80 w 368"/>
              <a:gd name="T63" fmla="*/ 0 h 168"/>
              <a:gd name="T64" fmla="*/ 87 w 368"/>
              <a:gd name="T65" fmla="*/ 4 h 168"/>
              <a:gd name="T66" fmla="*/ 103 w 368"/>
              <a:gd name="T67" fmla="*/ 12 h 168"/>
              <a:gd name="T68" fmla="*/ 119 w 368"/>
              <a:gd name="T69" fmla="*/ 15 h 168"/>
              <a:gd name="T70" fmla="*/ 131 w 368"/>
              <a:gd name="T71" fmla="*/ 15 h 168"/>
              <a:gd name="T72" fmla="*/ 151 w 368"/>
              <a:gd name="T73" fmla="*/ 8 h 168"/>
              <a:gd name="T74" fmla="*/ 158 w 368"/>
              <a:gd name="T75" fmla="*/ 4 h 168"/>
              <a:gd name="T76" fmla="*/ 175 w 368"/>
              <a:gd name="T77" fmla="*/ 15 h 168"/>
              <a:gd name="T78" fmla="*/ 182 w 368"/>
              <a:gd name="T79" fmla="*/ 27 h 1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8"/>
              <a:gd name="T121" fmla="*/ 0 h 168"/>
              <a:gd name="T122" fmla="*/ 368 w 368"/>
              <a:gd name="T123" fmla="*/ 168 h 1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8" h="168">
                <a:moveTo>
                  <a:pt x="368" y="64"/>
                </a:moveTo>
                <a:lnTo>
                  <a:pt x="360" y="72"/>
                </a:lnTo>
                <a:lnTo>
                  <a:pt x="368" y="112"/>
                </a:lnTo>
                <a:lnTo>
                  <a:pt x="368" y="128"/>
                </a:lnTo>
                <a:lnTo>
                  <a:pt x="360" y="128"/>
                </a:lnTo>
                <a:lnTo>
                  <a:pt x="352" y="120"/>
                </a:lnTo>
                <a:lnTo>
                  <a:pt x="336" y="120"/>
                </a:lnTo>
                <a:lnTo>
                  <a:pt x="320" y="128"/>
                </a:lnTo>
                <a:lnTo>
                  <a:pt x="312" y="120"/>
                </a:lnTo>
                <a:lnTo>
                  <a:pt x="296" y="128"/>
                </a:lnTo>
                <a:lnTo>
                  <a:pt x="272" y="136"/>
                </a:lnTo>
                <a:lnTo>
                  <a:pt x="248" y="136"/>
                </a:lnTo>
                <a:lnTo>
                  <a:pt x="232" y="136"/>
                </a:lnTo>
                <a:lnTo>
                  <a:pt x="208" y="144"/>
                </a:lnTo>
                <a:lnTo>
                  <a:pt x="208" y="152"/>
                </a:lnTo>
                <a:lnTo>
                  <a:pt x="192" y="168"/>
                </a:lnTo>
                <a:lnTo>
                  <a:pt x="192" y="160"/>
                </a:lnTo>
                <a:lnTo>
                  <a:pt x="192" y="152"/>
                </a:lnTo>
                <a:lnTo>
                  <a:pt x="192" y="136"/>
                </a:lnTo>
                <a:lnTo>
                  <a:pt x="168" y="136"/>
                </a:lnTo>
                <a:lnTo>
                  <a:pt x="168" y="144"/>
                </a:lnTo>
                <a:lnTo>
                  <a:pt x="152" y="144"/>
                </a:lnTo>
                <a:lnTo>
                  <a:pt x="152" y="152"/>
                </a:lnTo>
                <a:lnTo>
                  <a:pt x="136" y="152"/>
                </a:lnTo>
                <a:lnTo>
                  <a:pt x="120" y="152"/>
                </a:lnTo>
                <a:lnTo>
                  <a:pt x="96" y="136"/>
                </a:lnTo>
                <a:lnTo>
                  <a:pt x="80" y="136"/>
                </a:lnTo>
                <a:lnTo>
                  <a:pt x="80" y="144"/>
                </a:lnTo>
                <a:lnTo>
                  <a:pt x="72" y="144"/>
                </a:lnTo>
                <a:lnTo>
                  <a:pt x="56" y="152"/>
                </a:lnTo>
                <a:lnTo>
                  <a:pt x="48" y="144"/>
                </a:lnTo>
                <a:lnTo>
                  <a:pt x="40" y="144"/>
                </a:lnTo>
                <a:lnTo>
                  <a:pt x="32" y="152"/>
                </a:lnTo>
                <a:lnTo>
                  <a:pt x="24" y="160"/>
                </a:lnTo>
                <a:lnTo>
                  <a:pt x="24" y="152"/>
                </a:lnTo>
                <a:lnTo>
                  <a:pt x="32" y="144"/>
                </a:lnTo>
                <a:lnTo>
                  <a:pt x="32" y="136"/>
                </a:lnTo>
                <a:lnTo>
                  <a:pt x="24" y="136"/>
                </a:lnTo>
                <a:lnTo>
                  <a:pt x="16" y="136"/>
                </a:lnTo>
                <a:lnTo>
                  <a:pt x="24" y="128"/>
                </a:lnTo>
                <a:lnTo>
                  <a:pt x="16" y="120"/>
                </a:lnTo>
                <a:lnTo>
                  <a:pt x="16" y="112"/>
                </a:lnTo>
                <a:lnTo>
                  <a:pt x="8" y="104"/>
                </a:lnTo>
                <a:lnTo>
                  <a:pt x="0" y="96"/>
                </a:lnTo>
                <a:lnTo>
                  <a:pt x="8" y="96"/>
                </a:lnTo>
                <a:lnTo>
                  <a:pt x="8" y="88"/>
                </a:lnTo>
                <a:lnTo>
                  <a:pt x="8" y="72"/>
                </a:lnTo>
                <a:lnTo>
                  <a:pt x="8" y="64"/>
                </a:lnTo>
                <a:lnTo>
                  <a:pt x="0" y="64"/>
                </a:lnTo>
                <a:lnTo>
                  <a:pt x="8" y="48"/>
                </a:lnTo>
                <a:lnTo>
                  <a:pt x="16" y="40"/>
                </a:lnTo>
                <a:lnTo>
                  <a:pt x="32" y="40"/>
                </a:lnTo>
                <a:lnTo>
                  <a:pt x="40" y="40"/>
                </a:lnTo>
                <a:lnTo>
                  <a:pt x="56" y="40"/>
                </a:lnTo>
                <a:lnTo>
                  <a:pt x="64" y="40"/>
                </a:lnTo>
                <a:lnTo>
                  <a:pt x="64" y="32"/>
                </a:lnTo>
                <a:lnTo>
                  <a:pt x="56" y="32"/>
                </a:lnTo>
                <a:lnTo>
                  <a:pt x="56" y="24"/>
                </a:lnTo>
                <a:lnTo>
                  <a:pt x="64" y="16"/>
                </a:lnTo>
                <a:lnTo>
                  <a:pt x="80" y="16"/>
                </a:lnTo>
                <a:lnTo>
                  <a:pt x="96" y="24"/>
                </a:lnTo>
                <a:lnTo>
                  <a:pt x="112" y="8"/>
                </a:lnTo>
                <a:lnTo>
                  <a:pt x="136" y="0"/>
                </a:lnTo>
                <a:lnTo>
                  <a:pt x="160" y="0"/>
                </a:lnTo>
                <a:lnTo>
                  <a:pt x="168" y="0"/>
                </a:lnTo>
                <a:lnTo>
                  <a:pt x="176" y="8"/>
                </a:lnTo>
                <a:lnTo>
                  <a:pt x="192" y="8"/>
                </a:lnTo>
                <a:lnTo>
                  <a:pt x="208" y="24"/>
                </a:lnTo>
                <a:lnTo>
                  <a:pt x="216" y="24"/>
                </a:lnTo>
                <a:lnTo>
                  <a:pt x="240" y="32"/>
                </a:lnTo>
                <a:lnTo>
                  <a:pt x="248" y="24"/>
                </a:lnTo>
                <a:lnTo>
                  <a:pt x="264" y="32"/>
                </a:lnTo>
                <a:lnTo>
                  <a:pt x="280" y="24"/>
                </a:lnTo>
                <a:lnTo>
                  <a:pt x="304" y="16"/>
                </a:lnTo>
                <a:lnTo>
                  <a:pt x="304" y="8"/>
                </a:lnTo>
                <a:lnTo>
                  <a:pt x="320" y="8"/>
                </a:lnTo>
                <a:lnTo>
                  <a:pt x="336" y="8"/>
                </a:lnTo>
                <a:lnTo>
                  <a:pt x="352" y="32"/>
                </a:lnTo>
                <a:lnTo>
                  <a:pt x="352" y="48"/>
                </a:lnTo>
                <a:lnTo>
                  <a:pt x="368" y="56"/>
                </a:lnTo>
                <a:lnTo>
                  <a:pt x="368" y="6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2" name="Freeform 359"/>
          <p:cNvSpPr>
            <a:spLocks/>
          </p:cNvSpPr>
          <p:nvPr/>
        </p:nvSpPr>
        <p:spPr bwMode="auto">
          <a:xfrm>
            <a:off x="5075238" y="3673475"/>
            <a:ext cx="46037" cy="106363"/>
          </a:xfrm>
          <a:custGeom>
            <a:avLst/>
            <a:gdLst>
              <a:gd name="T0" fmla="*/ 0 w 40"/>
              <a:gd name="T1" fmla="*/ 27 h 96"/>
              <a:gd name="T2" fmla="*/ 4 w 40"/>
              <a:gd name="T3" fmla="*/ 20 h 96"/>
              <a:gd name="T4" fmla="*/ 4 w 40"/>
              <a:gd name="T5" fmla="*/ 15 h 96"/>
              <a:gd name="T6" fmla="*/ 9 w 40"/>
              <a:gd name="T7" fmla="*/ 12 h 96"/>
              <a:gd name="T8" fmla="*/ 9 w 40"/>
              <a:gd name="T9" fmla="*/ 8 h 96"/>
              <a:gd name="T10" fmla="*/ 12 w 40"/>
              <a:gd name="T11" fmla="*/ 0 h 96"/>
              <a:gd name="T12" fmla="*/ 12 w 40"/>
              <a:gd name="T13" fmla="*/ 4 h 96"/>
              <a:gd name="T14" fmla="*/ 17 w 40"/>
              <a:gd name="T15" fmla="*/ 0 h 96"/>
              <a:gd name="T16" fmla="*/ 21 w 40"/>
              <a:gd name="T17" fmla="*/ 0 h 96"/>
              <a:gd name="T18" fmla="*/ 17 w 40"/>
              <a:gd name="T19" fmla="*/ 15 h 96"/>
              <a:gd name="T20" fmla="*/ 12 w 40"/>
              <a:gd name="T21" fmla="*/ 15 h 96"/>
              <a:gd name="T22" fmla="*/ 9 w 40"/>
              <a:gd name="T23" fmla="*/ 15 h 96"/>
              <a:gd name="T24" fmla="*/ 9 w 40"/>
              <a:gd name="T25" fmla="*/ 20 h 96"/>
              <a:gd name="T26" fmla="*/ 9 w 40"/>
              <a:gd name="T27" fmla="*/ 24 h 96"/>
              <a:gd name="T28" fmla="*/ 12 w 40"/>
              <a:gd name="T29" fmla="*/ 27 h 96"/>
              <a:gd name="T30" fmla="*/ 9 w 40"/>
              <a:gd name="T31" fmla="*/ 35 h 96"/>
              <a:gd name="T32" fmla="*/ 4 w 40"/>
              <a:gd name="T33" fmla="*/ 47 h 96"/>
              <a:gd name="T34" fmla="*/ 0 w 40"/>
              <a:gd name="T35" fmla="*/ 39 h 96"/>
              <a:gd name="T36" fmla="*/ 0 w 40"/>
              <a:gd name="T37" fmla="*/ 31 h 96"/>
              <a:gd name="T38" fmla="*/ 4 w 40"/>
              <a:gd name="T39" fmla="*/ 27 h 96"/>
              <a:gd name="T40" fmla="*/ 4 w 40"/>
              <a:gd name="T41" fmla="*/ 27 h 96"/>
              <a:gd name="T42" fmla="*/ 0 w 40"/>
              <a:gd name="T43" fmla="*/ 27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"/>
              <a:gd name="T67" fmla="*/ 0 h 96"/>
              <a:gd name="T68" fmla="*/ 40 w 40"/>
              <a:gd name="T69" fmla="*/ 96 h 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" h="96">
                <a:moveTo>
                  <a:pt x="0" y="56"/>
                </a:moveTo>
                <a:lnTo>
                  <a:pt x="8" y="40"/>
                </a:lnTo>
                <a:lnTo>
                  <a:pt x="8" y="32"/>
                </a:lnTo>
                <a:lnTo>
                  <a:pt x="16" y="24"/>
                </a:lnTo>
                <a:lnTo>
                  <a:pt x="16" y="16"/>
                </a:lnTo>
                <a:lnTo>
                  <a:pt x="24" y="0"/>
                </a:lnTo>
                <a:lnTo>
                  <a:pt x="24" y="8"/>
                </a:lnTo>
                <a:lnTo>
                  <a:pt x="32" y="0"/>
                </a:lnTo>
                <a:lnTo>
                  <a:pt x="40" y="0"/>
                </a:lnTo>
                <a:lnTo>
                  <a:pt x="32" y="32"/>
                </a:lnTo>
                <a:lnTo>
                  <a:pt x="24" y="32"/>
                </a:lnTo>
                <a:lnTo>
                  <a:pt x="16" y="32"/>
                </a:lnTo>
                <a:lnTo>
                  <a:pt x="16" y="40"/>
                </a:lnTo>
                <a:lnTo>
                  <a:pt x="16" y="48"/>
                </a:lnTo>
                <a:lnTo>
                  <a:pt x="24" y="56"/>
                </a:lnTo>
                <a:lnTo>
                  <a:pt x="16" y="72"/>
                </a:lnTo>
                <a:lnTo>
                  <a:pt x="8" y="96"/>
                </a:lnTo>
                <a:lnTo>
                  <a:pt x="0" y="80"/>
                </a:lnTo>
                <a:lnTo>
                  <a:pt x="0" y="64"/>
                </a:lnTo>
                <a:lnTo>
                  <a:pt x="8" y="56"/>
                </a:lnTo>
                <a:lnTo>
                  <a:pt x="0" y="5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3" name="Freeform 360"/>
          <p:cNvSpPr>
            <a:spLocks/>
          </p:cNvSpPr>
          <p:nvPr/>
        </p:nvSpPr>
        <p:spPr bwMode="auto">
          <a:xfrm>
            <a:off x="4575175" y="3548063"/>
            <a:ext cx="71438" cy="36512"/>
          </a:xfrm>
          <a:custGeom>
            <a:avLst/>
            <a:gdLst>
              <a:gd name="T0" fmla="*/ 32 w 64"/>
              <a:gd name="T1" fmla="*/ 0 h 32"/>
              <a:gd name="T2" fmla="*/ 27 w 64"/>
              <a:gd name="T3" fmla="*/ 9 h 32"/>
              <a:gd name="T4" fmla="*/ 27 w 64"/>
              <a:gd name="T5" fmla="*/ 17 h 32"/>
              <a:gd name="T6" fmla="*/ 16 w 64"/>
              <a:gd name="T7" fmla="*/ 12 h 32"/>
              <a:gd name="T8" fmla="*/ 8 w 64"/>
              <a:gd name="T9" fmla="*/ 9 h 32"/>
              <a:gd name="T10" fmla="*/ 4 w 64"/>
              <a:gd name="T11" fmla="*/ 4 h 32"/>
              <a:gd name="T12" fmla="*/ 0 w 64"/>
              <a:gd name="T13" fmla="*/ 4 h 32"/>
              <a:gd name="T14" fmla="*/ 4 w 64"/>
              <a:gd name="T15" fmla="*/ 0 h 32"/>
              <a:gd name="T16" fmla="*/ 8 w 64"/>
              <a:gd name="T17" fmla="*/ 0 h 32"/>
              <a:gd name="T18" fmla="*/ 16 w 64"/>
              <a:gd name="T19" fmla="*/ 0 h 32"/>
              <a:gd name="T20" fmla="*/ 24 w 64"/>
              <a:gd name="T21" fmla="*/ 0 h 32"/>
              <a:gd name="T22" fmla="*/ 32 w 64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32"/>
              <a:gd name="T38" fmla="*/ 64 w 64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32">
                <a:moveTo>
                  <a:pt x="64" y="0"/>
                </a:moveTo>
                <a:lnTo>
                  <a:pt x="56" y="16"/>
                </a:lnTo>
                <a:lnTo>
                  <a:pt x="56" y="32"/>
                </a:lnTo>
                <a:lnTo>
                  <a:pt x="32" y="24"/>
                </a:lnTo>
                <a:lnTo>
                  <a:pt x="16" y="16"/>
                </a:lnTo>
                <a:lnTo>
                  <a:pt x="8" y="8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32" y="0"/>
                </a:lnTo>
                <a:lnTo>
                  <a:pt x="48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4" name="Freeform 361"/>
          <p:cNvSpPr>
            <a:spLocks/>
          </p:cNvSpPr>
          <p:nvPr/>
        </p:nvSpPr>
        <p:spPr bwMode="auto">
          <a:xfrm>
            <a:off x="4486275" y="3449638"/>
            <a:ext cx="36513" cy="71437"/>
          </a:xfrm>
          <a:custGeom>
            <a:avLst/>
            <a:gdLst>
              <a:gd name="T0" fmla="*/ 0 w 32"/>
              <a:gd name="T1" fmla="*/ 8 h 64"/>
              <a:gd name="T2" fmla="*/ 9 w 32"/>
              <a:gd name="T3" fmla="*/ 4 h 64"/>
              <a:gd name="T4" fmla="*/ 12 w 32"/>
              <a:gd name="T5" fmla="*/ 0 h 64"/>
              <a:gd name="T6" fmla="*/ 12 w 32"/>
              <a:gd name="T7" fmla="*/ 4 h 64"/>
              <a:gd name="T8" fmla="*/ 12 w 32"/>
              <a:gd name="T9" fmla="*/ 8 h 64"/>
              <a:gd name="T10" fmla="*/ 17 w 32"/>
              <a:gd name="T11" fmla="*/ 12 h 64"/>
              <a:gd name="T12" fmla="*/ 17 w 32"/>
              <a:gd name="T13" fmla="*/ 24 h 64"/>
              <a:gd name="T14" fmla="*/ 12 w 32"/>
              <a:gd name="T15" fmla="*/ 27 h 64"/>
              <a:gd name="T16" fmla="*/ 9 w 32"/>
              <a:gd name="T17" fmla="*/ 32 h 64"/>
              <a:gd name="T18" fmla="*/ 4 w 32"/>
              <a:gd name="T19" fmla="*/ 32 h 64"/>
              <a:gd name="T20" fmla="*/ 0 w 32"/>
              <a:gd name="T21" fmla="*/ 32 h 64"/>
              <a:gd name="T22" fmla="*/ 0 w 32"/>
              <a:gd name="T23" fmla="*/ 24 h 64"/>
              <a:gd name="T24" fmla="*/ 0 w 32"/>
              <a:gd name="T25" fmla="*/ 12 h 64"/>
              <a:gd name="T26" fmla="*/ 0 w 32"/>
              <a:gd name="T27" fmla="*/ 8 h 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64"/>
              <a:gd name="T44" fmla="*/ 32 w 32"/>
              <a:gd name="T45" fmla="*/ 64 h 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64">
                <a:moveTo>
                  <a:pt x="0" y="16"/>
                </a:moveTo>
                <a:lnTo>
                  <a:pt x="16" y="8"/>
                </a:lnTo>
                <a:lnTo>
                  <a:pt x="24" y="0"/>
                </a:lnTo>
                <a:lnTo>
                  <a:pt x="24" y="8"/>
                </a:lnTo>
                <a:lnTo>
                  <a:pt x="24" y="16"/>
                </a:lnTo>
                <a:lnTo>
                  <a:pt x="32" y="24"/>
                </a:lnTo>
                <a:lnTo>
                  <a:pt x="32" y="48"/>
                </a:lnTo>
                <a:lnTo>
                  <a:pt x="24" y="56"/>
                </a:lnTo>
                <a:lnTo>
                  <a:pt x="16" y="64"/>
                </a:lnTo>
                <a:lnTo>
                  <a:pt x="8" y="64"/>
                </a:lnTo>
                <a:lnTo>
                  <a:pt x="0" y="64"/>
                </a:lnTo>
                <a:lnTo>
                  <a:pt x="0" y="48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5" name="Freeform 362"/>
          <p:cNvSpPr>
            <a:spLocks/>
          </p:cNvSpPr>
          <p:nvPr/>
        </p:nvSpPr>
        <p:spPr bwMode="auto">
          <a:xfrm>
            <a:off x="4495800" y="3397250"/>
            <a:ext cx="17463" cy="52388"/>
          </a:xfrm>
          <a:custGeom>
            <a:avLst/>
            <a:gdLst>
              <a:gd name="T0" fmla="*/ 8 w 16"/>
              <a:gd name="T1" fmla="*/ 0 h 48"/>
              <a:gd name="T2" fmla="*/ 8 w 16"/>
              <a:gd name="T3" fmla="*/ 4 h 48"/>
              <a:gd name="T4" fmla="*/ 8 w 16"/>
              <a:gd name="T5" fmla="*/ 8 h 48"/>
              <a:gd name="T6" fmla="*/ 4 w 16"/>
              <a:gd name="T7" fmla="*/ 19 h 48"/>
              <a:gd name="T8" fmla="*/ 4 w 16"/>
              <a:gd name="T9" fmla="*/ 23 h 48"/>
              <a:gd name="T10" fmla="*/ 0 w 16"/>
              <a:gd name="T11" fmla="*/ 19 h 48"/>
              <a:gd name="T12" fmla="*/ 0 w 16"/>
              <a:gd name="T13" fmla="*/ 12 h 48"/>
              <a:gd name="T14" fmla="*/ 0 w 16"/>
              <a:gd name="T15" fmla="*/ 8 h 48"/>
              <a:gd name="T16" fmla="*/ 4 w 16"/>
              <a:gd name="T17" fmla="*/ 4 h 48"/>
              <a:gd name="T18" fmla="*/ 4 w 16"/>
              <a:gd name="T19" fmla="*/ 0 h 48"/>
              <a:gd name="T20" fmla="*/ 8 w 16"/>
              <a:gd name="T21" fmla="*/ 0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48"/>
              <a:gd name="T35" fmla="*/ 16 w 16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48">
                <a:moveTo>
                  <a:pt x="16" y="0"/>
                </a:moveTo>
                <a:lnTo>
                  <a:pt x="16" y="8"/>
                </a:lnTo>
                <a:lnTo>
                  <a:pt x="16" y="16"/>
                </a:lnTo>
                <a:lnTo>
                  <a:pt x="8" y="40"/>
                </a:lnTo>
                <a:lnTo>
                  <a:pt x="8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lnTo>
                  <a:pt x="8" y="8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6" name="Freeform 363"/>
          <p:cNvSpPr>
            <a:spLocks/>
          </p:cNvSpPr>
          <p:nvPr/>
        </p:nvSpPr>
        <p:spPr bwMode="auto">
          <a:xfrm>
            <a:off x="4843463" y="3619500"/>
            <a:ext cx="53975" cy="17463"/>
          </a:xfrm>
          <a:custGeom>
            <a:avLst/>
            <a:gdLst>
              <a:gd name="T0" fmla="*/ 0 w 48"/>
              <a:gd name="T1" fmla="*/ 4 h 16"/>
              <a:gd name="T2" fmla="*/ 0 w 48"/>
              <a:gd name="T3" fmla="*/ 0 h 16"/>
              <a:gd name="T4" fmla="*/ 4 w 48"/>
              <a:gd name="T5" fmla="*/ 0 h 16"/>
              <a:gd name="T6" fmla="*/ 8 w 48"/>
              <a:gd name="T7" fmla="*/ 4 h 16"/>
              <a:gd name="T8" fmla="*/ 12 w 48"/>
              <a:gd name="T9" fmla="*/ 4 h 16"/>
              <a:gd name="T10" fmla="*/ 16 w 48"/>
              <a:gd name="T11" fmla="*/ 4 h 16"/>
              <a:gd name="T12" fmla="*/ 20 w 48"/>
              <a:gd name="T13" fmla="*/ 4 h 16"/>
              <a:gd name="T14" fmla="*/ 24 w 48"/>
              <a:gd name="T15" fmla="*/ 4 h 16"/>
              <a:gd name="T16" fmla="*/ 24 w 48"/>
              <a:gd name="T17" fmla="*/ 8 h 16"/>
              <a:gd name="T18" fmla="*/ 20 w 48"/>
              <a:gd name="T19" fmla="*/ 8 h 16"/>
              <a:gd name="T20" fmla="*/ 16 w 48"/>
              <a:gd name="T21" fmla="*/ 8 h 16"/>
              <a:gd name="T22" fmla="*/ 8 w 48"/>
              <a:gd name="T23" fmla="*/ 8 h 16"/>
              <a:gd name="T24" fmla="*/ 4 w 48"/>
              <a:gd name="T25" fmla="*/ 8 h 16"/>
              <a:gd name="T26" fmla="*/ 4 w 48"/>
              <a:gd name="T27" fmla="*/ 4 h 16"/>
              <a:gd name="T28" fmla="*/ 0 w 48"/>
              <a:gd name="T29" fmla="*/ 4 h 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6"/>
              <a:gd name="T47" fmla="*/ 48 w 48"/>
              <a:gd name="T48" fmla="*/ 16 h 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6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24" y="8"/>
                </a:lnTo>
                <a:lnTo>
                  <a:pt x="32" y="8"/>
                </a:lnTo>
                <a:lnTo>
                  <a:pt x="40" y="8"/>
                </a:lnTo>
                <a:lnTo>
                  <a:pt x="48" y="8"/>
                </a:lnTo>
                <a:lnTo>
                  <a:pt x="48" y="16"/>
                </a:lnTo>
                <a:lnTo>
                  <a:pt x="40" y="16"/>
                </a:lnTo>
                <a:lnTo>
                  <a:pt x="32" y="16"/>
                </a:lnTo>
                <a:lnTo>
                  <a:pt x="16" y="16"/>
                </a:lnTo>
                <a:lnTo>
                  <a:pt x="8" y="16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7" name="Freeform 364"/>
          <p:cNvSpPr>
            <a:spLocks/>
          </p:cNvSpPr>
          <p:nvPr/>
        </p:nvSpPr>
        <p:spPr bwMode="auto">
          <a:xfrm>
            <a:off x="4325938" y="3521075"/>
            <a:ext cx="17462" cy="9525"/>
          </a:xfrm>
          <a:custGeom>
            <a:avLst/>
            <a:gdLst>
              <a:gd name="T0" fmla="*/ 0 w 16"/>
              <a:gd name="T1" fmla="*/ 5 h 8"/>
              <a:gd name="T2" fmla="*/ 4 w 16"/>
              <a:gd name="T3" fmla="*/ 0 h 8"/>
              <a:gd name="T4" fmla="*/ 8 w 16"/>
              <a:gd name="T5" fmla="*/ 0 h 8"/>
              <a:gd name="T6" fmla="*/ 4 w 16"/>
              <a:gd name="T7" fmla="*/ 5 h 8"/>
              <a:gd name="T8" fmla="*/ 0 w 16"/>
              <a:gd name="T9" fmla="*/ 5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"/>
              <a:gd name="T17" fmla="*/ 16 w 1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">
                <a:moveTo>
                  <a:pt x="0" y="8"/>
                </a:moveTo>
                <a:lnTo>
                  <a:pt x="8" y="0"/>
                </a:lnTo>
                <a:lnTo>
                  <a:pt x="16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8" name="Freeform 365"/>
          <p:cNvSpPr>
            <a:spLocks/>
          </p:cNvSpPr>
          <p:nvPr/>
        </p:nvSpPr>
        <p:spPr bwMode="auto">
          <a:xfrm>
            <a:off x="4352925" y="3503613"/>
            <a:ext cx="17463" cy="17462"/>
          </a:xfrm>
          <a:custGeom>
            <a:avLst/>
            <a:gdLst>
              <a:gd name="T0" fmla="*/ 0 w 16"/>
              <a:gd name="T1" fmla="*/ 8 h 16"/>
              <a:gd name="T2" fmla="*/ 0 w 16"/>
              <a:gd name="T3" fmla="*/ 0 h 16"/>
              <a:gd name="T4" fmla="*/ 8 w 16"/>
              <a:gd name="T5" fmla="*/ 0 h 16"/>
              <a:gd name="T6" fmla="*/ 8 w 16"/>
              <a:gd name="T7" fmla="*/ 4 h 16"/>
              <a:gd name="T8" fmla="*/ 8 w 16"/>
              <a:gd name="T9" fmla="*/ 8 h 16"/>
              <a:gd name="T10" fmla="*/ 4 w 16"/>
              <a:gd name="T11" fmla="*/ 8 h 16"/>
              <a:gd name="T12" fmla="*/ 0 w 16"/>
              <a:gd name="T13" fmla="*/ 8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8"/>
                </a:lnTo>
                <a:lnTo>
                  <a:pt x="16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59" name="Freeform 366"/>
          <p:cNvSpPr>
            <a:spLocks/>
          </p:cNvSpPr>
          <p:nvPr/>
        </p:nvSpPr>
        <p:spPr bwMode="auto">
          <a:xfrm>
            <a:off x="4379913" y="3494088"/>
            <a:ext cx="17462" cy="9525"/>
          </a:xfrm>
          <a:custGeom>
            <a:avLst/>
            <a:gdLst>
              <a:gd name="T0" fmla="*/ 0 w 16"/>
              <a:gd name="T1" fmla="*/ 5 h 8"/>
              <a:gd name="T2" fmla="*/ 0 w 16"/>
              <a:gd name="T3" fmla="*/ 0 h 8"/>
              <a:gd name="T4" fmla="*/ 4 w 16"/>
              <a:gd name="T5" fmla="*/ 0 h 8"/>
              <a:gd name="T6" fmla="*/ 8 w 16"/>
              <a:gd name="T7" fmla="*/ 0 h 8"/>
              <a:gd name="T8" fmla="*/ 8 w 16"/>
              <a:gd name="T9" fmla="*/ 5 h 8"/>
              <a:gd name="T10" fmla="*/ 0 w 16"/>
              <a:gd name="T11" fmla="*/ 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0" name="Freeform 367"/>
          <p:cNvSpPr>
            <a:spLocks/>
          </p:cNvSpPr>
          <p:nvPr/>
        </p:nvSpPr>
        <p:spPr bwMode="auto">
          <a:xfrm>
            <a:off x="4835525" y="3521075"/>
            <a:ext cx="25400" cy="36513"/>
          </a:xfrm>
          <a:custGeom>
            <a:avLst/>
            <a:gdLst>
              <a:gd name="T0" fmla="*/ 0 w 24"/>
              <a:gd name="T1" fmla="*/ 4 h 32"/>
              <a:gd name="T2" fmla="*/ 3 w 24"/>
              <a:gd name="T3" fmla="*/ 9 h 32"/>
              <a:gd name="T4" fmla="*/ 7 w 24"/>
              <a:gd name="T5" fmla="*/ 12 h 32"/>
              <a:gd name="T6" fmla="*/ 11 w 24"/>
              <a:gd name="T7" fmla="*/ 17 h 32"/>
              <a:gd name="T8" fmla="*/ 11 w 24"/>
              <a:gd name="T9" fmla="*/ 9 h 32"/>
              <a:gd name="T10" fmla="*/ 3 w 24"/>
              <a:gd name="T11" fmla="*/ 0 h 32"/>
              <a:gd name="T12" fmla="*/ 0 w 24"/>
              <a:gd name="T13" fmla="*/ 0 h 32"/>
              <a:gd name="T14" fmla="*/ 0 w 24"/>
              <a:gd name="T15" fmla="*/ 4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32"/>
              <a:gd name="T26" fmla="*/ 24 w 2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32">
                <a:moveTo>
                  <a:pt x="0" y="8"/>
                </a:moveTo>
                <a:lnTo>
                  <a:pt x="8" y="16"/>
                </a:lnTo>
                <a:lnTo>
                  <a:pt x="16" y="24"/>
                </a:lnTo>
                <a:lnTo>
                  <a:pt x="24" y="32"/>
                </a:lnTo>
                <a:lnTo>
                  <a:pt x="24" y="16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1" name="Freeform 368"/>
          <p:cNvSpPr>
            <a:spLocks/>
          </p:cNvSpPr>
          <p:nvPr/>
        </p:nvSpPr>
        <p:spPr bwMode="auto">
          <a:xfrm>
            <a:off x="4887913" y="3521075"/>
            <a:ext cx="9525" cy="19050"/>
          </a:xfrm>
          <a:custGeom>
            <a:avLst/>
            <a:gdLst>
              <a:gd name="T0" fmla="*/ 5 w 8"/>
              <a:gd name="T1" fmla="*/ 9 h 16"/>
              <a:gd name="T2" fmla="*/ 5 w 8"/>
              <a:gd name="T3" fmla="*/ 5 h 16"/>
              <a:gd name="T4" fmla="*/ 5 w 8"/>
              <a:gd name="T5" fmla="*/ 0 h 16"/>
              <a:gd name="T6" fmla="*/ 0 w 8"/>
              <a:gd name="T7" fmla="*/ 0 h 16"/>
              <a:gd name="T8" fmla="*/ 0 w 8"/>
              <a:gd name="T9" fmla="*/ 5 h 16"/>
              <a:gd name="T10" fmla="*/ 5 w 8"/>
              <a:gd name="T11" fmla="*/ 9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8" y="16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8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2" name="Freeform 369"/>
          <p:cNvSpPr>
            <a:spLocks/>
          </p:cNvSpPr>
          <p:nvPr/>
        </p:nvSpPr>
        <p:spPr bwMode="auto">
          <a:xfrm>
            <a:off x="4897438" y="3557588"/>
            <a:ext cx="9525" cy="7937"/>
          </a:xfrm>
          <a:custGeom>
            <a:avLst/>
            <a:gdLst>
              <a:gd name="T0" fmla="*/ 0 w 8"/>
              <a:gd name="T1" fmla="*/ 3 h 8"/>
              <a:gd name="T2" fmla="*/ 0 w 8"/>
              <a:gd name="T3" fmla="*/ 0 h 8"/>
              <a:gd name="T4" fmla="*/ 5 w 8"/>
              <a:gd name="T5" fmla="*/ 3 h 8"/>
              <a:gd name="T6" fmla="*/ 5 w 8"/>
              <a:gd name="T7" fmla="*/ 3 h 8"/>
              <a:gd name="T8" fmla="*/ 0 w 8"/>
              <a:gd name="T9" fmla="*/ 3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0" y="8"/>
                </a:moveTo>
                <a:lnTo>
                  <a:pt x="0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3" name="Freeform 370"/>
          <p:cNvSpPr>
            <a:spLocks/>
          </p:cNvSpPr>
          <p:nvPr/>
        </p:nvSpPr>
        <p:spPr bwMode="auto">
          <a:xfrm>
            <a:off x="4870450" y="3575050"/>
            <a:ext cx="17463" cy="9525"/>
          </a:xfrm>
          <a:custGeom>
            <a:avLst/>
            <a:gdLst>
              <a:gd name="T0" fmla="*/ 0 w 16"/>
              <a:gd name="T1" fmla="*/ 0 h 8"/>
              <a:gd name="T2" fmla="*/ 4 w 16"/>
              <a:gd name="T3" fmla="*/ 0 h 8"/>
              <a:gd name="T4" fmla="*/ 8 w 16"/>
              <a:gd name="T5" fmla="*/ 0 h 8"/>
              <a:gd name="T6" fmla="*/ 8 w 16"/>
              <a:gd name="T7" fmla="*/ 5 h 8"/>
              <a:gd name="T8" fmla="*/ 4 w 16"/>
              <a:gd name="T9" fmla="*/ 5 h 8"/>
              <a:gd name="T10" fmla="*/ 0 w 1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8"/>
              <a:gd name="T20" fmla="*/ 16 w 1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8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4" name="Freeform 371"/>
          <p:cNvSpPr>
            <a:spLocks/>
          </p:cNvSpPr>
          <p:nvPr/>
        </p:nvSpPr>
        <p:spPr bwMode="auto">
          <a:xfrm>
            <a:off x="4092575" y="3432175"/>
            <a:ext cx="63500" cy="152400"/>
          </a:xfrm>
          <a:custGeom>
            <a:avLst/>
            <a:gdLst>
              <a:gd name="T0" fmla="*/ 4 w 56"/>
              <a:gd name="T1" fmla="*/ 4 h 136"/>
              <a:gd name="T2" fmla="*/ 4 w 56"/>
              <a:gd name="T3" fmla="*/ 8 h 136"/>
              <a:gd name="T4" fmla="*/ 4 w 56"/>
              <a:gd name="T5" fmla="*/ 12 h 136"/>
              <a:gd name="T6" fmla="*/ 4 w 56"/>
              <a:gd name="T7" fmla="*/ 20 h 136"/>
              <a:gd name="T8" fmla="*/ 4 w 56"/>
              <a:gd name="T9" fmla="*/ 28 h 136"/>
              <a:gd name="T10" fmla="*/ 0 w 56"/>
              <a:gd name="T11" fmla="*/ 32 h 136"/>
              <a:gd name="T12" fmla="*/ 0 w 56"/>
              <a:gd name="T13" fmla="*/ 36 h 136"/>
              <a:gd name="T14" fmla="*/ 0 w 56"/>
              <a:gd name="T15" fmla="*/ 40 h 136"/>
              <a:gd name="T16" fmla="*/ 0 w 56"/>
              <a:gd name="T17" fmla="*/ 48 h 136"/>
              <a:gd name="T18" fmla="*/ 4 w 56"/>
              <a:gd name="T19" fmla="*/ 52 h 136"/>
              <a:gd name="T20" fmla="*/ 4 w 56"/>
              <a:gd name="T21" fmla="*/ 64 h 136"/>
              <a:gd name="T22" fmla="*/ 0 w 56"/>
              <a:gd name="T23" fmla="*/ 68 h 136"/>
              <a:gd name="T24" fmla="*/ 8 w 56"/>
              <a:gd name="T25" fmla="*/ 68 h 136"/>
              <a:gd name="T26" fmla="*/ 12 w 56"/>
              <a:gd name="T27" fmla="*/ 68 h 136"/>
              <a:gd name="T28" fmla="*/ 16 w 56"/>
              <a:gd name="T29" fmla="*/ 68 h 136"/>
              <a:gd name="T30" fmla="*/ 16 w 56"/>
              <a:gd name="T31" fmla="*/ 60 h 136"/>
              <a:gd name="T32" fmla="*/ 21 w 56"/>
              <a:gd name="T33" fmla="*/ 56 h 136"/>
              <a:gd name="T34" fmla="*/ 24 w 56"/>
              <a:gd name="T35" fmla="*/ 44 h 136"/>
              <a:gd name="T36" fmla="*/ 21 w 56"/>
              <a:gd name="T37" fmla="*/ 36 h 136"/>
              <a:gd name="T38" fmla="*/ 24 w 56"/>
              <a:gd name="T39" fmla="*/ 32 h 136"/>
              <a:gd name="T40" fmla="*/ 24 w 56"/>
              <a:gd name="T41" fmla="*/ 20 h 136"/>
              <a:gd name="T42" fmla="*/ 29 w 56"/>
              <a:gd name="T43" fmla="*/ 16 h 136"/>
              <a:gd name="T44" fmla="*/ 29 w 56"/>
              <a:gd name="T45" fmla="*/ 8 h 136"/>
              <a:gd name="T46" fmla="*/ 24 w 56"/>
              <a:gd name="T47" fmla="*/ 0 h 136"/>
              <a:gd name="T48" fmla="*/ 21 w 56"/>
              <a:gd name="T49" fmla="*/ 4 h 136"/>
              <a:gd name="T50" fmla="*/ 8 w 56"/>
              <a:gd name="T51" fmla="*/ 4 h 136"/>
              <a:gd name="T52" fmla="*/ 4 w 56"/>
              <a:gd name="T53" fmla="*/ 4 h 1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6"/>
              <a:gd name="T82" fmla="*/ 0 h 136"/>
              <a:gd name="T83" fmla="*/ 56 w 56"/>
              <a:gd name="T84" fmla="*/ 136 h 1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6" h="136">
                <a:moveTo>
                  <a:pt x="8" y="8"/>
                </a:moveTo>
                <a:lnTo>
                  <a:pt x="8" y="16"/>
                </a:lnTo>
                <a:lnTo>
                  <a:pt x="8" y="24"/>
                </a:lnTo>
                <a:lnTo>
                  <a:pt x="8" y="40"/>
                </a:lnTo>
                <a:lnTo>
                  <a:pt x="8" y="56"/>
                </a:lnTo>
                <a:lnTo>
                  <a:pt x="0" y="64"/>
                </a:lnTo>
                <a:lnTo>
                  <a:pt x="0" y="72"/>
                </a:lnTo>
                <a:lnTo>
                  <a:pt x="0" y="80"/>
                </a:lnTo>
                <a:lnTo>
                  <a:pt x="0" y="96"/>
                </a:lnTo>
                <a:lnTo>
                  <a:pt x="8" y="104"/>
                </a:lnTo>
                <a:lnTo>
                  <a:pt x="8" y="128"/>
                </a:lnTo>
                <a:lnTo>
                  <a:pt x="0" y="136"/>
                </a:lnTo>
                <a:lnTo>
                  <a:pt x="16" y="136"/>
                </a:lnTo>
                <a:lnTo>
                  <a:pt x="24" y="136"/>
                </a:lnTo>
                <a:lnTo>
                  <a:pt x="32" y="136"/>
                </a:lnTo>
                <a:lnTo>
                  <a:pt x="32" y="120"/>
                </a:lnTo>
                <a:lnTo>
                  <a:pt x="40" y="112"/>
                </a:lnTo>
                <a:lnTo>
                  <a:pt x="48" y="88"/>
                </a:lnTo>
                <a:lnTo>
                  <a:pt x="40" y="72"/>
                </a:lnTo>
                <a:lnTo>
                  <a:pt x="48" y="64"/>
                </a:lnTo>
                <a:lnTo>
                  <a:pt x="48" y="40"/>
                </a:lnTo>
                <a:lnTo>
                  <a:pt x="56" y="32"/>
                </a:lnTo>
                <a:lnTo>
                  <a:pt x="56" y="16"/>
                </a:lnTo>
                <a:lnTo>
                  <a:pt x="48" y="0"/>
                </a:lnTo>
                <a:lnTo>
                  <a:pt x="40" y="8"/>
                </a:lnTo>
                <a:lnTo>
                  <a:pt x="16" y="8"/>
                </a:lnTo>
                <a:lnTo>
                  <a:pt x="8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5" name="Freeform 372"/>
          <p:cNvSpPr>
            <a:spLocks/>
          </p:cNvSpPr>
          <p:nvPr/>
        </p:nvSpPr>
        <p:spPr bwMode="auto">
          <a:xfrm>
            <a:off x="4092575" y="3378200"/>
            <a:ext cx="277813" cy="233363"/>
          </a:xfrm>
          <a:custGeom>
            <a:avLst/>
            <a:gdLst>
              <a:gd name="T0" fmla="*/ 123 w 248"/>
              <a:gd name="T1" fmla="*/ 16 h 208"/>
              <a:gd name="T2" fmla="*/ 123 w 248"/>
              <a:gd name="T3" fmla="*/ 24 h 208"/>
              <a:gd name="T4" fmla="*/ 119 w 248"/>
              <a:gd name="T5" fmla="*/ 32 h 208"/>
              <a:gd name="T6" fmla="*/ 111 w 248"/>
              <a:gd name="T7" fmla="*/ 36 h 208"/>
              <a:gd name="T8" fmla="*/ 104 w 248"/>
              <a:gd name="T9" fmla="*/ 36 h 208"/>
              <a:gd name="T10" fmla="*/ 99 w 248"/>
              <a:gd name="T11" fmla="*/ 40 h 208"/>
              <a:gd name="T12" fmla="*/ 99 w 248"/>
              <a:gd name="T13" fmla="*/ 44 h 208"/>
              <a:gd name="T14" fmla="*/ 92 w 248"/>
              <a:gd name="T15" fmla="*/ 52 h 208"/>
              <a:gd name="T16" fmla="*/ 92 w 248"/>
              <a:gd name="T17" fmla="*/ 60 h 208"/>
              <a:gd name="T18" fmla="*/ 92 w 248"/>
              <a:gd name="T19" fmla="*/ 72 h 208"/>
              <a:gd name="T20" fmla="*/ 88 w 248"/>
              <a:gd name="T21" fmla="*/ 76 h 208"/>
              <a:gd name="T22" fmla="*/ 88 w 248"/>
              <a:gd name="T23" fmla="*/ 84 h 208"/>
              <a:gd name="T24" fmla="*/ 80 w 248"/>
              <a:gd name="T25" fmla="*/ 88 h 208"/>
              <a:gd name="T26" fmla="*/ 76 w 248"/>
              <a:gd name="T27" fmla="*/ 92 h 208"/>
              <a:gd name="T28" fmla="*/ 72 w 248"/>
              <a:gd name="T29" fmla="*/ 92 h 208"/>
              <a:gd name="T30" fmla="*/ 72 w 248"/>
              <a:gd name="T31" fmla="*/ 96 h 208"/>
              <a:gd name="T32" fmla="*/ 64 w 248"/>
              <a:gd name="T33" fmla="*/ 100 h 208"/>
              <a:gd name="T34" fmla="*/ 60 w 248"/>
              <a:gd name="T35" fmla="*/ 96 h 208"/>
              <a:gd name="T36" fmla="*/ 52 w 248"/>
              <a:gd name="T37" fmla="*/ 96 h 208"/>
              <a:gd name="T38" fmla="*/ 44 w 248"/>
              <a:gd name="T39" fmla="*/ 100 h 208"/>
              <a:gd name="T40" fmla="*/ 36 w 248"/>
              <a:gd name="T41" fmla="*/ 104 h 208"/>
              <a:gd name="T42" fmla="*/ 32 w 248"/>
              <a:gd name="T43" fmla="*/ 104 h 208"/>
              <a:gd name="T44" fmla="*/ 28 w 248"/>
              <a:gd name="T45" fmla="*/ 100 h 208"/>
              <a:gd name="T46" fmla="*/ 24 w 248"/>
              <a:gd name="T47" fmla="*/ 92 h 208"/>
              <a:gd name="T48" fmla="*/ 20 w 248"/>
              <a:gd name="T49" fmla="*/ 92 h 208"/>
              <a:gd name="T50" fmla="*/ 16 w 248"/>
              <a:gd name="T51" fmla="*/ 92 h 208"/>
              <a:gd name="T52" fmla="*/ 16 w 248"/>
              <a:gd name="T53" fmla="*/ 84 h 208"/>
              <a:gd name="T54" fmla="*/ 20 w 248"/>
              <a:gd name="T55" fmla="*/ 80 h 208"/>
              <a:gd name="T56" fmla="*/ 24 w 248"/>
              <a:gd name="T57" fmla="*/ 68 h 208"/>
              <a:gd name="T58" fmla="*/ 20 w 248"/>
              <a:gd name="T59" fmla="*/ 60 h 208"/>
              <a:gd name="T60" fmla="*/ 24 w 248"/>
              <a:gd name="T61" fmla="*/ 56 h 208"/>
              <a:gd name="T62" fmla="*/ 24 w 248"/>
              <a:gd name="T63" fmla="*/ 44 h 208"/>
              <a:gd name="T64" fmla="*/ 28 w 248"/>
              <a:gd name="T65" fmla="*/ 40 h 208"/>
              <a:gd name="T66" fmla="*/ 28 w 248"/>
              <a:gd name="T67" fmla="*/ 32 h 208"/>
              <a:gd name="T68" fmla="*/ 24 w 248"/>
              <a:gd name="T69" fmla="*/ 24 h 208"/>
              <a:gd name="T70" fmla="*/ 20 w 248"/>
              <a:gd name="T71" fmla="*/ 28 h 208"/>
              <a:gd name="T72" fmla="*/ 8 w 248"/>
              <a:gd name="T73" fmla="*/ 28 h 208"/>
              <a:gd name="T74" fmla="*/ 4 w 248"/>
              <a:gd name="T75" fmla="*/ 28 h 208"/>
              <a:gd name="T76" fmla="*/ 4 w 248"/>
              <a:gd name="T77" fmla="*/ 20 h 208"/>
              <a:gd name="T78" fmla="*/ 0 w 248"/>
              <a:gd name="T79" fmla="*/ 12 h 208"/>
              <a:gd name="T80" fmla="*/ 0 w 248"/>
              <a:gd name="T81" fmla="*/ 8 h 208"/>
              <a:gd name="T82" fmla="*/ 8 w 248"/>
              <a:gd name="T83" fmla="*/ 4 h 208"/>
              <a:gd name="T84" fmla="*/ 12 w 248"/>
              <a:gd name="T85" fmla="*/ 0 h 208"/>
              <a:gd name="T86" fmla="*/ 16 w 248"/>
              <a:gd name="T87" fmla="*/ 0 h 208"/>
              <a:gd name="T88" fmla="*/ 16 w 248"/>
              <a:gd name="T89" fmla="*/ 4 h 208"/>
              <a:gd name="T90" fmla="*/ 28 w 248"/>
              <a:gd name="T91" fmla="*/ 4 h 208"/>
              <a:gd name="T92" fmla="*/ 32 w 248"/>
              <a:gd name="T93" fmla="*/ 4 h 208"/>
              <a:gd name="T94" fmla="*/ 36 w 248"/>
              <a:gd name="T95" fmla="*/ 4 h 208"/>
              <a:gd name="T96" fmla="*/ 48 w 248"/>
              <a:gd name="T97" fmla="*/ 4 h 208"/>
              <a:gd name="T98" fmla="*/ 56 w 248"/>
              <a:gd name="T99" fmla="*/ 4 h 208"/>
              <a:gd name="T100" fmla="*/ 64 w 248"/>
              <a:gd name="T101" fmla="*/ 8 h 208"/>
              <a:gd name="T102" fmla="*/ 76 w 248"/>
              <a:gd name="T103" fmla="*/ 8 h 208"/>
              <a:gd name="T104" fmla="*/ 84 w 248"/>
              <a:gd name="T105" fmla="*/ 12 h 208"/>
              <a:gd name="T106" fmla="*/ 88 w 248"/>
              <a:gd name="T107" fmla="*/ 12 h 208"/>
              <a:gd name="T108" fmla="*/ 92 w 248"/>
              <a:gd name="T109" fmla="*/ 16 h 208"/>
              <a:gd name="T110" fmla="*/ 104 w 248"/>
              <a:gd name="T111" fmla="*/ 16 h 208"/>
              <a:gd name="T112" fmla="*/ 107 w 248"/>
              <a:gd name="T113" fmla="*/ 16 h 208"/>
              <a:gd name="T114" fmla="*/ 111 w 248"/>
              <a:gd name="T115" fmla="*/ 16 h 208"/>
              <a:gd name="T116" fmla="*/ 123 w 248"/>
              <a:gd name="T117" fmla="*/ 16 h 2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8"/>
              <a:gd name="T178" fmla="*/ 0 h 208"/>
              <a:gd name="T179" fmla="*/ 248 w 248"/>
              <a:gd name="T180" fmla="*/ 208 h 20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8" h="208">
                <a:moveTo>
                  <a:pt x="248" y="32"/>
                </a:moveTo>
                <a:lnTo>
                  <a:pt x="248" y="48"/>
                </a:lnTo>
                <a:lnTo>
                  <a:pt x="240" y="64"/>
                </a:lnTo>
                <a:lnTo>
                  <a:pt x="224" y="72"/>
                </a:lnTo>
                <a:lnTo>
                  <a:pt x="208" y="72"/>
                </a:lnTo>
                <a:lnTo>
                  <a:pt x="200" y="80"/>
                </a:lnTo>
                <a:lnTo>
                  <a:pt x="200" y="88"/>
                </a:lnTo>
                <a:lnTo>
                  <a:pt x="184" y="104"/>
                </a:lnTo>
                <a:lnTo>
                  <a:pt x="184" y="120"/>
                </a:lnTo>
                <a:lnTo>
                  <a:pt x="184" y="144"/>
                </a:lnTo>
                <a:lnTo>
                  <a:pt x="176" y="152"/>
                </a:lnTo>
                <a:lnTo>
                  <a:pt x="176" y="168"/>
                </a:lnTo>
                <a:lnTo>
                  <a:pt x="160" y="176"/>
                </a:lnTo>
                <a:lnTo>
                  <a:pt x="152" y="184"/>
                </a:lnTo>
                <a:lnTo>
                  <a:pt x="144" y="184"/>
                </a:lnTo>
                <a:lnTo>
                  <a:pt x="144" y="192"/>
                </a:lnTo>
                <a:lnTo>
                  <a:pt x="128" y="200"/>
                </a:lnTo>
                <a:lnTo>
                  <a:pt x="120" y="192"/>
                </a:lnTo>
                <a:lnTo>
                  <a:pt x="104" y="192"/>
                </a:lnTo>
                <a:lnTo>
                  <a:pt x="88" y="200"/>
                </a:lnTo>
                <a:lnTo>
                  <a:pt x="72" y="208"/>
                </a:lnTo>
                <a:lnTo>
                  <a:pt x="64" y="208"/>
                </a:lnTo>
                <a:lnTo>
                  <a:pt x="56" y="200"/>
                </a:lnTo>
                <a:lnTo>
                  <a:pt x="48" y="184"/>
                </a:lnTo>
                <a:lnTo>
                  <a:pt x="40" y="184"/>
                </a:lnTo>
                <a:lnTo>
                  <a:pt x="32" y="184"/>
                </a:lnTo>
                <a:lnTo>
                  <a:pt x="32" y="168"/>
                </a:lnTo>
                <a:lnTo>
                  <a:pt x="40" y="160"/>
                </a:lnTo>
                <a:lnTo>
                  <a:pt x="48" y="136"/>
                </a:lnTo>
                <a:lnTo>
                  <a:pt x="40" y="120"/>
                </a:lnTo>
                <a:lnTo>
                  <a:pt x="48" y="112"/>
                </a:lnTo>
                <a:lnTo>
                  <a:pt x="48" y="88"/>
                </a:lnTo>
                <a:lnTo>
                  <a:pt x="56" y="80"/>
                </a:lnTo>
                <a:lnTo>
                  <a:pt x="56" y="64"/>
                </a:lnTo>
                <a:lnTo>
                  <a:pt x="48" y="48"/>
                </a:lnTo>
                <a:lnTo>
                  <a:pt x="40" y="56"/>
                </a:lnTo>
                <a:lnTo>
                  <a:pt x="16" y="56"/>
                </a:lnTo>
                <a:lnTo>
                  <a:pt x="8" y="56"/>
                </a:lnTo>
                <a:lnTo>
                  <a:pt x="8" y="40"/>
                </a:lnTo>
                <a:lnTo>
                  <a:pt x="0" y="24"/>
                </a:lnTo>
                <a:lnTo>
                  <a:pt x="0" y="16"/>
                </a:lnTo>
                <a:lnTo>
                  <a:pt x="16" y="8"/>
                </a:lnTo>
                <a:lnTo>
                  <a:pt x="24" y="0"/>
                </a:lnTo>
                <a:lnTo>
                  <a:pt x="32" y="0"/>
                </a:lnTo>
                <a:lnTo>
                  <a:pt x="32" y="8"/>
                </a:lnTo>
                <a:lnTo>
                  <a:pt x="56" y="8"/>
                </a:lnTo>
                <a:lnTo>
                  <a:pt x="64" y="8"/>
                </a:lnTo>
                <a:lnTo>
                  <a:pt x="72" y="8"/>
                </a:lnTo>
                <a:lnTo>
                  <a:pt x="96" y="8"/>
                </a:lnTo>
                <a:lnTo>
                  <a:pt x="112" y="8"/>
                </a:lnTo>
                <a:lnTo>
                  <a:pt x="128" y="16"/>
                </a:lnTo>
                <a:lnTo>
                  <a:pt x="152" y="16"/>
                </a:lnTo>
                <a:lnTo>
                  <a:pt x="168" y="24"/>
                </a:lnTo>
                <a:lnTo>
                  <a:pt x="176" y="24"/>
                </a:lnTo>
                <a:lnTo>
                  <a:pt x="184" y="32"/>
                </a:lnTo>
                <a:lnTo>
                  <a:pt x="208" y="32"/>
                </a:lnTo>
                <a:lnTo>
                  <a:pt x="216" y="32"/>
                </a:lnTo>
                <a:lnTo>
                  <a:pt x="224" y="32"/>
                </a:lnTo>
                <a:lnTo>
                  <a:pt x="248" y="3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6" name="Freeform 373"/>
          <p:cNvSpPr>
            <a:spLocks/>
          </p:cNvSpPr>
          <p:nvPr/>
        </p:nvSpPr>
        <p:spPr bwMode="auto">
          <a:xfrm>
            <a:off x="4191000" y="3136900"/>
            <a:ext cx="295275" cy="277813"/>
          </a:xfrm>
          <a:custGeom>
            <a:avLst/>
            <a:gdLst>
              <a:gd name="T0" fmla="*/ 80 w 264"/>
              <a:gd name="T1" fmla="*/ 116 h 248"/>
              <a:gd name="T2" fmla="*/ 95 w 264"/>
              <a:gd name="T3" fmla="*/ 116 h 248"/>
              <a:gd name="T4" fmla="*/ 107 w 264"/>
              <a:gd name="T5" fmla="*/ 116 h 248"/>
              <a:gd name="T6" fmla="*/ 115 w 264"/>
              <a:gd name="T7" fmla="*/ 111 h 248"/>
              <a:gd name="T8" fmla="*/ 127 w 264"/>
              <a:gd name="T9" fmla="*/ 107 h 248"/>
              <a:gd name="T10" fmla="*/ 119 w 264"/>
              <a:gd name="T11" fmla="*/ 99 h 248"/>
              <a:gd name="T12" fmla="*/ 115 w 264"/>
              <a:gd name="T13" fmla="*/ 80 h 248"/>
              <a:gd name="T14" fmla="*/ 111 w 264"/>
              <a:gd name="T15" fmla="*/ 72 h 248"/>
              <a:gd name="T16" fmla="*/ 107 w 264"/>
              <a:gd name="T17" fmla="*/ 72 h 248"/>
              <a:gd name="T18" fmla="*/ 111 w 264"/>
              <a:gd name="T19" fmla="*/ 64 h 248"/>
              <a:gd name="T20" fmla="*/ 115 w 264"/>
              <a:gd name="T21" fmla="*/ 56 h 248"/>
              <a:gd name="T22" fmla="*/ 123 w 264"/>
              <a:gd name="T23" fmla="*/ 56 h 248"/>
              <a:gd name="T24" fmla="*/ 131 w 264"/>
              <a:gd name="T25" fmla="*/ 28 h 248"/>
              <a:gd name="T26" fmla="*/ 115 w 264"/>
              <a:gd name="T27" fmla="*/ 24 h 248"/>
              <a:gd name="T28" fmla="*/ 99 w 264"/>
              <a:gd name="T29" fmla="*/ 16 h 248"/>
              <a:gd name="T30" fmla="*/ 87 w 264"/>
              <a:gd name="T31" fmla="*/ 12 h 248"/>
              <a:gd name="T32" fmla="*/ 71 w 264"/>
              <a:gd name="T33" fmla="*/ 0 h 248"/>
              <a:gd name="T34" fmla="*/ 60 w 264"/>
              <a:gd name="T35" fmla="*/ 12 h 248"/>
              <a:gd name="T36" fmla="*/ 48 w 264"/>
              <a:gd name="T37" fmla="*/ 24 h 248"/>
              <a:gd name="T38" fmla="*/ 36 w 264"/>
              <a:gd name="T39" fmla="*/ 20 h 248"/>
              <a:gd name="T40" fmla="*/ 27 w 264"/>
              <a:gd name="T41" fmla="*/ 24 h 248"/>
              <a:gd name="T42" fmla="*/ 36 w 264"/>
              <a:gd name="T43" fmla="*/ 36 h 248"/>
              <a:gd name="T44" fmla="*/ 27 w 264"/>
              <a:gd name="T45" fmla="*/ 36 h 248"/>
              <a:gd name="T46" fmla="*/ 16 w 264"/>
              <a:gd name="T47" fmla="*/ 36 h 248"/>
              <a:gd name="T48" fmla="*/ 8 w 264"/>
              <a:gd name="T49" fmla="*/ 40 h 248"/>
              <a:gd name="T50" fmla="*/ 0 w 264"/>
              <a:gd name="T51" fmla="*/ 44 h 248"/>
              <a:gd name="T52" fmla="*/ 4 w 264"/>
              <a:gd name="T53" fmla="*/ 48 h 248"/>
              <a:gd name="T54" fmla="*/ 16 w 264"/>
              <a:gd name="T55" fmla="*/ 52 h 248"/>
              <a:gd name="T56" fmla="*/ 20 w 264"/>
              <a:gd name="T57" fmla="*/ 56 h 248"/>
              <a:gd name="T58" fmla="*/ 27 w 264"/>
              <a:gd name="T59" fmla="*/ 60 h 248"/>
              <a:gd name="T60" fmla="*/ 36 w 264"/>
              <a:gd name="T61" fmla="*/ 72 h 248"/>
              <a:gd name="T62" fmla="*/ 36 w 264"/>
              <a:gd name="T63" fmla="*/ 84 h 248"/>
              <a:gd name="T64" fmla="*/ 39 w 264"/>
              <a:gd name="T65" fmla="*/ 92 h 248"/>
              <a:gd name="T66" fmla="*/ 39 w 264"/>
              <a:gd name="T67" fmla="*/ 92 h 248"/>
              <a:gd name="T68" fmla="*/ 36 w 264"/>
              <a:gd name="T69" fmla="*/ 107 h 248"/>
              <a:gd name="T70" fmla="*/ 39 w 264"/>
              <a:gd name="T71" fmla="*/ 119 h 248"/>
              <a:gd name="T72" fmla="*/ 48 w 264"/>
              <a:gd name="T73" fmla="*/ 123 h 248"/>
              <a:gd name="T74" fmla="*/ 60 w 264"/>
              <a:gd name="T75" fmla="*/ 119 h 248"/>
              <a:gd name="T76" fmla="*/ 63 w 264"/>
              <a:gd name="T77" fmla="*/ 123 h 248"/>
              <a:gd name="T78" fmla="*/ 80 w 264"/>
              <a:gd name="T79" fmla="*/ 123 h 2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4"/>
              <a:gd name="T121" fmla="*/ 0 h 248"/>
              <a:gd name="T122" fmla="*/ 264 w 264"/>
              <a:gd name="T123" fmla="*/ 248 h 2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4" h="248">
                <a:moveTo>
                  <a:pt x="160" y="248"/>
                </a:moveTo>
                <a:lnTo>
                  <a:pt x="160" y="232"/>
                </a:lnTo>
                <a:lnTo>
                  <a:pt x="176" y="224"/>
                </a:lnTo>
                <a:lnTo>
                  <a:pt x="192" y="232"/>
                </a:lnTo>
                <a:lnTo>
                  <a:pt x="208" y="232"/>
                </a:lnTo>
                <a:lnTo>
                  <a:pt x="216" y="232"/>
                </a:lnTo>
                <a:lnTo>
                  <a:pt x="224" y="232"/>
                </a:lnTo>
                <a:lnTo>
                  <a:pt x="232" y="224"/>
                </a:lnTo>
                <a:lnTo>
                  <a:pt x="248" y="224"/>
                </a:lnTo>
                <a:lnTo>
                  <a:pt x="256" y="216"/>
                </a:lnTo>
                <a:lnTo>
                  <a:pt x="248" y="208"/>
                </a:lnTo>
                <a:lnTo>
                  <a:pt x="240" y="200"/>
                </a:lnTo>
                <a:lnTo>
                  <a:pt x="232" y="184"/>
                </a:lnTo>
                <a:lnTo>
                  <a:pt x="232" y="160"/>
                </a:lnTo>
                <a:lnTo>
                  <a:pt x="232" y="144"/>
                </a:lnTo>
                <a:lnTo>
                  <a:pt x="224" y="144"/>
                </a:lnTo>
                <a:lnTo>
                  <a:pt x="216" y="152"/>
                </a:lnTo>
                <a:lnTo>
                  <a:pt x="216" y="144"/>
                </a:lnTo>
                <a:lnTo>
                  <a:pt x="224" y="136"/>
                </a:lnTo>
                <a:lnTo>
                  <a:pt x="224" y="128"/>
                </a:lnTo>
                <a:lnTo>
                  <a:pt x="232" y="128"/>
                </a:lnTo>
                <a:lnTo>
                  <a:pt x="232" y="112"/>
                </a:lnTo>
                <a:lnTo>
                  <a:pt x="240" y="104"/>
                </a:lnTo>
                <a:lnTo>
                  <a:pt x="248" y="112"/>
                </a:lnTo>
                <a:lnTo>
                  <a:pt x="256" y="80"/>
                </a:lnTo>
                <a:lnTo>
                  <a:pt x="264" y="56"/>
                </a:lnTo>
                <a:lnTo>
                  <a:pt x="248" y="48"/>
                </a:lnTo>
                <a:lnTo>
                  <a:pt x="232" y="48"/>
                </a:lnTo>
                <a:lnTo>
                  <a:pt x="216" y="48"/>
                </a:lnTo>
                <a:lnTo>
                  <a:pt x="200" y="32"/>
                </a:lnTo>
                <a:lnTo>
                  <a:pt x="192" y="32"/>
                </a:lnTo>
                <a:lnTo>
                  <a:pt x="176" y="24"/>
                </a:lnTo>
                <a:lnTo>
                  <a:pt x="160" y="16"/>
                </a:lnTo>
                <a:lnTo>
                  <a:pt x="144" y="0"/>
                </a:lnTo>
                <a:lnTo>
                  <a:pt x="128" y="0"/>
                </a:lnTo>
                <a:lnTo>
                  <a:pt x="120" y="24"/>
                </a:lnTo>
                <a:lnTo>
                  <a:pt x="104" y="40"/>
                </a:lnTo>
                <a:lnTo>
                  <a:pt x="96" y="48"/>
                </a:lnTo>
                <a:lnTo>
                  <a:pt x="80" y="48"/>
                </a:lnTo>
                <a:lnTo>
                  <a:pt x="72" y="40"/>
                </a:lnTo>
                <a:lnTo>
                  <a:pt x="56" y="40"/>
                </a:lnTo>
                <a:lnTo>
                  <a:pt x="56" y="48"/>
                </a:lnTo>
                <a:lnTo>
                  <a:pt x="64" y="64"/>
                </a:lnTo>
                <a:lnTo>
                  <a:pt x="72" y="72"/>
                </a:lnTo>
                <a:lnTo>
                  <a:pt x="64" y="80"/>
                </a:lnTo>
                <a:lnTo>
                  <a:pt x="56" y="72"/>
                </a:lnTo>
                <a:lnTo>
                  <a:pt x="48" y="80"/>
                </a:lnTo>
                <a:lnTo>
                  <a:pt x="32" y="72"/>
                </a:lnTo>
                <a:lnTo>
                  <a:pt x="24" y="72"/>
                </a:lnTo>
                <a:lnTo>
                  <a:pt x="16" y="80"/>
                </a:lnTo>
                <a:lnTo>
                  <a:pt x="8" y="80"/>
                </a:lnTo>
                <a:lnTo>
                  <a:pt x="0" y="88"/>
                </a:lnTo>
                <a:lnTo>
                  <a:pt x="8" y="88"/>
                </a:lnTo>
                <a:lnTo>
                  <a:pt x="8" y="96"/>
                </a:lnTo>
                <a:lnTo>
                  <a:pt x="16" y="104"/>
                </a:lnTo>
                <a:lnTo>
                  <a:pt x="32" y="104"/>
                </a:lnTo>
                <a:lnTo>
                  <a:pt x="40" y="104"/>
                </a:lnTo>
                <a:lnTo>
                  <a:pt x="40" y="112"/>
                </a:lnTo>
                <a:lnTo>
                  <a:pt x="48" y="112"/>
                </a:lnTo>
                <a:lnTo>
                  <a:pt x="56" y="120"/>
                </a:lnTo>
                <a:lnTo>
                  <a:pt x="56" y="128"/>
                </a:lnTo>
                <a:lnTo>
                  <a:pt x="72" y="144"/>
                </a:lnTo>
                <a:lnTo>
                  <a:pt x="72" y="152"/>
                </a:lnTo>
                <a:lnTo>
                  <a:pt x="72" y="168"/>
                </a:lnTo>
                <a:lnTo>
                  <a:pt x="72" y="176"/>
                </a:lnTo>
                <a:lnTo>
                  <a:pt x="80" y="184"/>
                </a:lnTo>
                <a:lnTo>
                  <a:pt x="80" y="192"/>
                </a:lnTo>
                <a:lnTo>
                  <a:pt x="80" y="184"/>
                </a:lnTo>
                <a:lnTo>
                  <a:pt x="80" y="200"/>
                </a:lnTo>
                <a:lnTo>
                  <a:pt x="72" y="216"/>
                </a:lnTo>
                <a:lnTo>
                  <a:pt x="64" y="232"/>
                </a:lnTo>
                <a:lnTo>
                  <a:pt x="80" y="240"/>
                </a:lnTo>
                <a:lnTo>
                  <a:pt x="88" y="240"/>
                </a:lnTo>
                <a:lnTo>
                  <a:pt x="96" y="248"/>
                </a:lnTo>
                <a:lnTo>
                  <a:pt x="120" y="248"/>
                </a:lnTo>
                <a:lnTo>
                  <a:pt x="120" y="240"/>
                </a:lnTo>
                <a:lnTo>
                  <a:pt x="128" y="240"/>
                </a:lnTo>
                <a:lnTo>
                  <a:pt x="128" y="248"/>
                </a:lnTo>
                <a:lnTo>
                  <a:pt x="136" y="248"/>
                </a:lnTo>
                <a:lnTo>
                  <a:pt x="160" y="2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7" name="Freeform 374"/>
          <p:cNvSpPr>
            <a:spLocks/>
          </p:cNvSpPr>
          <p:nvPr/>
        </p:nvSpPr>
        <p:spPr bwMode="auto">
          <a:xfrm>
            <a:off x="4451350" y="3279775"/>
            <a:ext cx="276225" cy="277813"/>
          </a:xfrm>
          <a:custGeom>
            <a:avLst/>
            <a:gdLst>
              <a:gd name="T0" fmla="*/ 20 w 248"/>
              <a:gd name="T1" fmla="*/ 36 h 248"/>
              <a:gd name="T2" fmla="*/ 32 w 248"/>
              <a:gd name="T3" fmla="*/ 36 h 248"/>
              <a:gd name="T4" fmla="*/ 39 w 248"/>
              <a:gd name="T5" fmla="*/ 56 h 248"/>
              <a:gd name="T6" fmla="*/ 47 w 248"/>
              <a:gd name="T7" fmla="*/ 68 h 248"/>
              <a:gd name="T8" fmla="*/ 55 w 248"/>
              <a:gd name="T9" fmla="*/ 72 h 248"/>
              <a:gd name="T10" fmla="*/ 67 w 248"/>
              <a:gd name="T11" fmla="*/ 80 h 248"/>
              <a:gd name="T12" fmla="*/ 75 w 248"/>
              <a:gd name="T13" fmla="*/ 84 h 248"/>
              <a:gd name="T14" fmla="*/ 79 w 248"/>
              <a:gd name="T15" fmla="*/ 88 h 248"/>
              <a:gd name="T16" fmla="*/ 83 w 248"/>
              <a:gd name="T17" fmla="*/ 92 h 248"/>
              <a:gd name="T18" fmla="*/ 91 w 248"/>
              <a:gd name="T19" fmla="*/ 95 h 248"/>
              <a:gd name="T20" fmla="*/ 95 w 248"/>
              <a:gd name="T21" fmla="*/ 104 h 248"/>
              <a:gd name="T22" fmla="*/ 91 w 248"/>
              <a:gd name="T23" fmla="*/ 116 h 248"/>
              <a:gd name="T24" fmla="*/ 95 w 248"/>
              <a:gd name="T25" fmla="*/ 123 h 248"/>
              <a:gd name="T26" fmla="*/ 102 w 248"/>
              <a:gd name="T27" fmla="*/ 111 h 248"/>
              <a:gd name="T28" fmla="*/ 107 w 248"/>
              <a:gd name="T29" fmla="*/ 104 h 248"/>
              <a:gd name="T30" fmla="*/ 102 w 248"/>
              <a:gd name="T31" fmla="*/ 92 h 248"/>
              <a:gd name="T32" fmla="*/ 114 w 248"/>
              <a:gd name="T33" fmla="*/ 92 h 248"/>
              <a:gd name="T34" fmla="*/ 122 w 248"/>
              <a:gd name="T35" fmla="*/ 95 h 248"/>
              <a:gd name="T36" fmla="*/ 114 w 248"/>
              <a:gd name="T37" fmla="*/ 84 h 248"/>
              <a:gd name="T38" fmla="*/ 107 w 248"/>
              <a:gd name="T39" fmla="*/ 80 h 248"/>
              <a:gd name="T40" fmla="*/ 95 w 248"/>
              <a:gd name="T41" fmla="*/ 76 h 248"/>
              <a:gd name="T42" fmla="*/ 83 w 248"/>
              <a:gd name="T43" fmla="*/ 68 h 248"/>
              <a:gd name="T44" fmla="*/ 71 w 248"/>
              <a:gd name="T45" fmla="*/ 52 h 248"/>
              <a:gd name="T46" fmla="*/ 55 w 248"/>
              <a:gd name="T47" fmla="*/ 36 h 248"/>
              <a:gd name="T48" fmla="*/ 55 w 248"/>
              <a:gd name="T49" fmla="*/ 24 h 248"/>
              <a:gd name="T50" fmla="*/ 71 w 248"/>
              <a:gd name="T51" fmla="*/ 20 h 248"/>
              <a:gd name="T52" fmla="*/ 71 w 248"/>
              <a:gd name="T53" fmla="*/ 20 h 248"/>
              <a:gd name="T54" fmla="*/ 75 w 248"/>
              <a:gd name="T55" fmla="*/ 12 h 248"/>
              <a:gd name="T56" fmla="*/ 71 w 248"/>
              <a:gd name="T57" fmla="*/ 4 h 248"/>
              <a:gd name="T58" fmla="*/ 59 w 248"/>
              <a:gd name="T59" fmla="*/ 0 h 248"/>
              <a:gd name="T60" fmla="*/ 51 w 248"/>
              <a:gd name="T61" fmla="*/ 0 h 248"/>
              <a:gd name="T62" fmla="*/ 36 w 248"/>
              <a:gd name="T63" fmla="*/ 0 h 248"/>
              <a:gd name="T64" fmla="*/ 20 w 248"/>
              <a:gd name="T65" fmla="*/ 8 h 248"/>
              <a:gd name="T66" fmla="*/ 12 w 248"/>
              <a:gd name="T67" fmla="*/ 4 h 248"/>
              <a:gd name="T68" fmla="*/ 8 w 248"/>
              <a:gd name="T69" fmla="*/ 16 h 248"/>
              <a:gd name="T70" fmla="*/ 0 w 248"/>
              <a:gd name="T71" fmla="*/ 16 h 248"/>
              <a:gd name="T72" fmla="*/ 4 w 248"/>
              <a:gd name="T73" fmla="*/ 36 h 248"/>
              <a:gd name="T74" fmla="*/ 12 w 248"/>
              <a:gd name="T75" fmla="*/ 44 h 2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8"/>
              <a:gd name="T115" fmla="*/ 0 h 248"/>
              <a:gd name="T116" fmla="*/ 248 w 248"/>
              <a:gd name="T117" fmla="*/ 248 h 2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8" h="248">
                <a:moveTo>
                  <a:pt x="24" y="88"/>
                </a:moveTo>
                <a:lnTo>
                  <a:pt x="40" y="72"/>
                </a:lnTo>
                <a:lnTo>
                  <a:pt x="56" y="72"/>
                </a:lnTo>
                <a:lnTo>
                  <a:pt x="64" y="72"/>
                </a:lnTo>
                <a:lnTo>
                  <a:pt x="80" y="96"/>
                </a:lnTo>
                <a:lnTo>
                  <a:pt x="80" y="112"/>
                </a:lnTo>
                <a:lnTo>
                  <a:pt x="96" y="120"/>
                </a:lnTo>
                <a:lnTo>
                  <a:pt x="96" y="136"/>
                </a:lnTo>
                <a:lnTo>
                  <a:pt x="104" y="144"/>
                </a:lnTo>
                <a:lnTo>
                  <a:pt x="112" y="144"/>
                </a:lnTo>
                <a:lnTo>
                  <a:pt x="120" y="152"/>
                </a:lnTo>
                <a:lnTo>
                  <a:pt x="136" y="160"/>
                </a:lnTo>
                <a:lnTo>
                  <a:pt x="144" y="160"/>
                </a:lnTo>
                <a:lnTo>
                  <a:pt x="152" y="168"/>
                </a:lnTo>
                <a:lnTo>
                  <a:pt x="160" y="168"/>
                </a:lnTo>
                <a:lnTo>
                  <a:pt x="160" y="176"/>
                </a:lnTo>
                <a:lnTo>
                  <a:pt x="168" y="176"/>
                </a:lnTo>
                <a:lnTo>
                  <a:pt x="168" y="184"/>
                </a:lnTo>
                <a:lnTo>
                  <a:pt x="176" y="192"/>
                </a:lnTo>
                <a:lnTo>
                  <a:pt x="184" y="192"/>
                </a:lnTo>
                <a:lnTo>
                  <a:pt x="192" y="200"/>
                </a:lnTo>
                <a:lnTo>
                  <a:pt x="192" y="208"/>
                </a:lnTo>
                <a:lnTo>
                  <a:pt x="200" y="224"/>
                </a:lnTo>
                <a:lnTo>
                  <a:pt x="184" y="232"/>
                </a:lnTo>
                <a:lnTo>
                  <a:pt x="184" y="240"/>
                </a:lnTo>
                <a:lnTo>
                  <a:pt x="192" y="248"/>
                </a:lnTo>
                <a:lnTo>
                  <a:pt x="200" y="240"/>
                </a:lnTo>
                <a:lnTo>
                  <a:pt x="208" y="224"/>
                </a:lnTo>
                <a:lnTo>
                  <a:pt x="216" y="224"/>
                </a:lnTo>
                <a:lnTo>
                  <a:pt x="216" y="208"/>
                </a:lnTo>
                <a:lnTo>
                  <a:pt x="208" y="200"/>
                </a:lnTo>
                <a:lnTo>
                  <a:pt x="208" y="184"/>
                </a:lnTo>
                <a:lnTo>
                  <a:pt x="224" y="184"/>
                </a:lnTo>
                <a:lnTo>
                  <a:pt x="232" y="184"/>
                </a:lnTo>
                <a:lnTo>
                  <a:pt x="240" y="192"/>
                </a:lnTo>
                <a:lnTo>
                  <a:pt x="248" y="192"/>
                </a:lnTo>
                <a:lnTo>
                  <a:pt x="240" y="184"/>
                </a:lnTo>
                <a:lnTo>
                  <a:pt x="232" y="168"/>
                </a:lnTo>
                <a:lnTo>
                  <a:pt x="216" y="168"/>
                </a:lnTo>
                <a:lnTo>
                  <a:pt x="216" y="160"/>
                </a:lnTo>
                <a:lnTo>
                  <a:pt x="200" y="160"/>
                </a:lnTo>
                <a:lnTo>
                  <a:pt x="192" y="152"/>
                </a:lnTo>
                <a:lnTo>
                  <a:pt x="192" y="144"/>
                </a:lnTo>
                <a:lnTo>
                  <a:pt x="168" y="136"/>
                </a:lnTo>
                <a:lnTo>
                  <a:pt x="152" y="128"/>
                </a:lnTo>
                <a:lnTo>
                  <a:pt x="144" y="104"/>
                </a:lnTo>
                <a:lnTo>
                  <a:pt x="136" y="88"/>
                </a:lnTo>
                <a:lnTo>
                  <a:pt x="112" y="72"/>
                </a:lnTo>
                <a:lnTo>
                  <a:pt x="112" y="56"/>
                </a:lnTo>
                <a:lnTo>
                  <a:pt x="112" y="48"/>
                </a:lnTo>
                <a:lnTo>
                  <a:pt x="120" y="40"/>
                </a:lnTo>
                <a:lnTo>
                  <a:pt x="144" y="40"/>
                </a:lnTo>
                <a:lnTo>
                  <a:pt x="144" y="48"/>
                </a:lnTo>
                <a:lnTo>
                  <a:pt x="144" y="40"/>
                </a:lnTo>
                <a:lnTo>
                  <a:pt x="152" y="32"/>
                </a:lnTo>
                <a:lnTo>
                  <a:pt x="152" y="24"/>
                </a:lnTo>
                <a:lnTo>
                  <a:pt x="144" y="16"/>
                </a:lnTo>
                <a:lnTo>
                  <a:pt x="144" y="8"/>
                </a:lnTo>
                <a:lnTo>
                  <a:pt x="128" y="0"/>
                </a:lnTo>
                <a:lnTo>
                  <a:pt x="120" y="0"/>
                </a:lnTo>
                <a:lnTo>
                  <a:pt x="112" y="0"/>
                </a:lnTo>
                <a:lnTo>
                  <a:pt x="104" y="0"/>
                </a:lnTo>
                <a:lnTo>
                  <a:pt x="96" y="0"/>
                </a:lnTo>
                <a:lnTo>
                  <a:pt x="72" y="0"/>
                </a:lnTo>
                <a:lnTo>
                  <a:pt x="64" y="16"/>
                </a:lnTo>
                <a:lnTo>
                  <a:pt x="40" y="16"/>
                </a:lnTo>
                <a:lnTo>
                  <a:pt x="40" y="8"/>
                </a:lnTo>
                <a:lnTo>
                  <a:pt x="24" y="8"/>
                </a:lnTo>
                <a:lnTo>
                  <a:pt x="24" y="24"/>
                </a:lnTo>
                <a:lnTo>
                  <a:pt x="16" y="32"/>
                </a:lnTo>
                <a:lnTo>
                  <a:pt x="8" y="32"/>
                </a:lnTo>
                <a:lnTo>
                  <a:pt x="0" y="32"/>
                </a:lnTo>
                <a:lnTo>
                  <a:pt x="0" y="56"/>
                </a:lnTo>
                <a:lnTo>
                  <a:pt x="8" y="72"/>
                </a:lnTo>
                <a:lnTo>
                  <a:pt x="16" y="80"/>
                </a:lnTo>
                <a:lnTo>
                  <a:pt x="24" y="8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8" name="Freeform 375"/>
          <p:cNvSpPr>
            <a:spLocks/>
          </p:cNvSpPr>
          <p:nvPr/>
        </p:nvSpPr>
        <p:spPr bwMode="auto">
          <a:xfrm>
            <a:off x="4762500" y="3432175"/>
            <a:ext cx="144463" cy="160338"/>
          </a:xfrm>
          <a:custGeom>
            <a:avLst/>
            <a:gdLst>
              <a:gd name="T0" fmla="*/ 57 w 128"/>
              <a:gd name="T1" fmla="*/ 15 h 144"/>
              <a:gd name="T2" fmla="*/ 65 w 128"/>
              <a:gd name="T3" fmla="*/ 12 h 144"/>
              <a:gd name="T4" fmla="*/ 65 w 128"/>
              <a:gd name="T5" fmla="*/ 8 h 144"/>
              <a:gd name="T6" fmla="*/ 60 w 128"/>
              <a:gd name="T7" fmla="*/ 0 h 144"/>
              <a:gd name="T8" fmla="*/ 57 w 128"/>
              <a:gd name="T9" fmla="*/ 8 h 144"/>
              <a:gd name="T10" fmla="*/ 53 w 128"/>
              <a:gd name="T11" fmla="*/ 8 h 144"/>
              <a:gd name="T12" fmla="*/ 48 w 128"/>
              <a:gd name="T13" fmla="*/ 8 h 144"/>
              <a:gd name="T14" fmla="*/ 41 w 128"/>
              <a:gd name="T15" fmla="*/ 4 h 144"/>
              <a:gd name="T16" fmla="*/ 36 w 128"/>
              <a:gd name="T17" fmla="*/ 8 h 144"/>
              <a:gd name="T18" fmla="*/ 28 w 128"/>
              <a:gd name="T19" fmla="*/ 8 h 144"/>
              <a:gd name="T20" fmla="*/ 24 w 128"/>
              <a:gd name="T21" fmla="*/ 8 h 144"/>
              <a:gd name="T22" fmla="*/ 20 w 128"/>
              <a:gd name="T23" fmla="*/ 15 h 144"/>
              <a:gd name="T24" fmla="*/ 8 w 128"/>
              <a:gd name="T25" fmla="*/ 15 h 144"/>
              <a:gd name="T26" fmla="*/ 8 w 128"/>
              <a:gd name="T27" fmla="*/ 20 h 144"/>
              <a:gd name="T28" fmla="*/ 4 w 128"/>
              <a:gd name="T29" fmla="*/ 27 h 144"/>
              <a:gd name="T30" fmla="*/ 0 w 128"/>
              <a:gd name="T31" fmla="*/ 32 h 144"/>
              <a:gd name="T32" fmla="*/ 0 w 128"/>
              <a:gd name="T33" fmla="*/ 36 h 144"/>
              <a:gd name="T34" fmla="*/ 4 w 128"/>
              <a:gd name="T35" fmla="*/ 39 h 144"/>
              <a:gd name="T36" fmla="*/ 4 w 128"/>
              <a:gd name="T37" fmla="*/ 47 h 144"/>
              <a:gd name="T38" fmla="*/ 12 w 128"/>
              <a:gd name="T39" fmla="*/ 51 h 144"/>
              <a:gd name="T40" fmla="*/ 16 w 128"/>
              <a:gd name="T41" fmla="*/ 47 h 144"/>
              <a:gd name="T42" fmla="*/ 24 w 128"/>
              <a:gd name="T43" fmla="*/ 47 h 144"/>
              <a:gd name="T44" fmla="*/ 28 w 128"/>
              <a:gd name="T45" fmla="*/ 51 h 144"/>
              <a:gd name="T46" fmla="*/ 16 w 128"/>
              <a:gd name="T47" fmla="*/ 51 h 144"/>
              <a:gd name="T48" fmla="*/ 12 w 128"/>
              <a:gd name="T49" fmla="*/ 51 h 144"/>
              <a:gd name="T50" fmla="*/ 12 w 128"/>
              <a:gd name="T51" fmla="*/ 55 h 144"/>
              <a:gd name="T52" fmla="*/ 16 w 128"/>
              <a:gd name="T53" fmla="*/ 59 h 144"/>
              <a:gd name="T54" fmla="*/ 12 w 128"/>
              <a:gd name="T55" fmla="*/ 67 h 144"/>
              <a:gd name="T56" fmla="*/ 16 w 128"/>
              <a:gd name="T57" fmla="*/ 67 h 144"/>
              <a:gd name="T58" fmla="*/ 20 w 128"/>
              <a:gd name="T59" fmla="*/ 67 h 144"/>
              <a:gd name="T60" fmla="*/ 20 w 128"/>
              <a:gd name="T61" fmla="*/ 71 h 144"/>
              <a:gd name="T62" fmla="*/ 24 w 128"/>
              <a:gd name="T63" fmla="*/ 71 h 144"/>
              <a:gd name="T64" fmla="*/ 28 w 128"/>
              <a:gd name="T65" fmla="*/ 71 h 144"/>
              <a:gd name="T66" fmla="*/ 28 w 128"/>
              <a:gd name="T67" fmla="*/ 67 h 144"/>
              <a:gd name="T68" fmla="*/ 24 w 128"/>
              <a:gd name="T69" fmla="*/ 63 h 144"/>
              <a:gd name="T70" fmla="*/ 28 w 128"/>
              <a:gd name="T71" fmla="*/ 59 h 144"/>
              <a:gd name="T72" fmla="*/ 33 w 128"/>
              <a:gd name="T73" fmla="*/ 63 h 144"/>
              <a:gd name="T74" fmla="*/ 33 w 128"/>
              <a:gd name="T75" fmla="*/ 55 h 144"/>
              <a:gd name="T76" fmla="*/ 36 w 128"/>
              <a:gd name="T77" fmla="*/ 55 h 144"/>
              <a:gd name="T78" fmla="*/ 36 w 128"/>
              <a:gd name="T79" fmla="*/ 51 h 144"/>
              <a:gd name="T80" fmla="*/ 33 w 128"/>
              <a:gd name="T81" fmla="*/ 47 h 144"/>
              <a:gd name="T82" fmla="*/ 28 w 128"/>
              <a:gd name="T83" fmla="*/ 43 h 144"/>
              <a:gd name="T84" fmla="*/ 28 w 128"/>
              <a:gd name="T85" fmla="*/ 36 h 144"/>
              <a:gd name="T86" fmla="*/ 20 w 128"/>
              <a:gd name="T87" fmla="*/ 27 h 144"/>
              <a:gd name="T88" fmla="*/ 20 w 128"/>
              <a:gd name="T89" fmla="*/ 24 h 144"/>
              <a:gd name="T90" fmla="*/ 24 w 128"/>
              <a:gd name="T91" fmla="*/ 20 h 144"/>
              <a:gd name="T92" fmla="*/ 28 w 128"/>
              <a:gd name="T93" fmla="*/ 24 h 144"/>
              <a:gd name="T94" fmla="*/ 33 w 128"/>
              <a:gd name="T95" fmla="*/ 27 h 144"/>
              <a:gd name="T96" fmla="*/ 33 w 128"/>
              <a:gd name="T97" fmla="*/ 24 h 144"/>
              <a:gd name="T98" fmla="*/ 36 w 128"/>
              <a:gd name="T99" fmla="*/ 27 h 144"/>
              <a:gd name="T100" fmla="*/ 36 w 128"/>
              <a:gd name="T101" fmla="*/ 24 h 144"/>
              <a:gd name="T102" fmla="*/ 41 w 128"/>
              <a:gd name="T103" fmla="*/ 27 h 144"/>
              <a:gd name="T104" fmla="*/ 41 w 128"/>
              <a:gd name="T105" fmla="*/ 24 h 144"/>
              <a:gd name="T106" fmla="*/ 36 w 128"/>
              <a:gd name="T107" fmla="*/ 24 h 144"/>
              <a:gd name="T108" fmla="*/ 36 w 128"/>
              <a:gd name="T109" fmla="*/ 15 h 144"/>
              <a:gd name="T110" fmla="*/ 41 w 128"/>
              <a:gd name="T111" fmla="*/ 15 h 144"/>
              <a:gd name="T112" fmla="*/ 45 w 128"/>
              <a:gd name="T113" fmla="*/ 15 h 144"/>
              <a:gd name="T114" fmla="*/ 48 w 128"/>
              <a:gd name="T115" fmla="*/ 15 h 144"/>
              <a:gd name="T116" fmla="*/ 53 w 128"/>
              <a:gd name="T117" fmla="*/ 15 h 144"/>
              <a:gd name="T118" fmla="*/ 57 w 128"/>
              <a:gd name="T119" fmla="*/ 15 h 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"/>
              <a:gd name="T181" fmla="*/ 0 h 144"/>
              <a:gd name="T182" fmla="*/ 128 w 128"/>
              <a:gd name="T183" fmla="*/ 144 h 1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" h="144">
                <a:moveTo>
                  <a:pt x="112" y="32"/>
                </a:moveTo>
                <a:lnTo>
                  <a:pt x="128" y="24"/>
                </a:lnTo>
                <a:lnTo>
                  <a:pt x="128" y="16"/>
                </a:lnTo>
                <a:lnTo>
                  <a:pt x="120" y="0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80" y="8"/>
                </a:lnTo>
                <a:lnTo>
                  <a:pt x="72" y="16"/>
                </a:lnTo>
                <a:lnTo>
                  <a:pt x="56" y="16"/>
                </a:lnTo>
                <a:lnTo>
                  <a:pt x="48" y="16"/>
                </a:lnTo>
                <a:lnTo>
                  <a:pt x="40" y="32"/>
                </a:lnTo>
                <a:lnTo>
                  <a:pt x="16" y="32"/>
                </a:lnTo>
                <a:lnTo>
                  <a:pt x="16" y="40"/>
                </a:lnTo>
                <a:lnTo>
                  <a:pt x="8" y="56"/>
                </a:lnTo>
                <a:lnTo>
                  <a:pt x="0" y="64"/>
                </a:lnTo>
                <a:lnTo>
                  <a:pt x="0" y="72"/>
                </a:lnTo>
                <a:lnTo>
                  <a:pt x="8" y="80"/>
                </a:lnTo>
                <a:lnTo>
                  <a:pt x="8" y="96"/>
                </a:lnTo>
                <a:lnTo>
                  <a:pt x="24" y="104"/>
                </a:lnTo>
                <a:lnTo>
                  <a:pt x="32" y="96"/>
                </a:lnTo>
                <a:lnTo>
                  <a:pt x="48" y="96"/>
                </a:lnTo>
                <a:lnTo>
                  <a:pt x="56" y="104"/>
                </a:lnTo>
                <a:lnTo>
                  <a:pt x="32" y="104"/>
                </a:lnTo>
                <a:lnTo>
                  <a:pt x="24" y="104"/>
                </a:lnTo>
                <a:lnTo>
                  <a:pt x="24" y="112"/>
                </a:lnTo>
                <a:lnTo>
                  <a:pt x="32" y="120"/>
                </a:lnTo>
                <a:lnTo>
                  <a:pt x="24" y="136"/>
                </a:lnTo>
                <a:lnTo>
                  <a:pt x="32" y="136"/>
                </a:lnTo>
                <a:lnTo>
                  <a:pt x="40" y="136"/>
                </a:lnTo>
                <a:lnTo>
                  <a:pt x="40" y="144"/>
                </a:lnTo>
                <a:lnTo>
                  <a:pt x="48" y="144"/>
                </a:lnTo>
                <a:lnTo>
                  <a:pt x="56" y="144"/>
                </a:lnTo>
                <a:lnTo>
                  <a:pt x="56" y="136"/>
                </a:lnTo>
                <a:lnTo>
                  <a:pt x="48" y="128"/>
                </a:lnTo>
                <a:lnTo>
                  <a:pt x="56" y="120"/>
                </a:lnTo>
                <a:lnTo>
                  <a:pt x="64" y="128"/>
                </a:lnTo>
                <a:lnTo>
                  <a:pt x="64" y="112"/>
                </a:lnTo>
                <a:lnTo>
                  <a:pt x="72" y="112"/>
                </a:lnTo>
                <a:lnTo>
                  <a:pt x="72" y="104"/>
                </a:lnTo>
                <a:lnTo>
                  <a:pt x="64" y="96"/>
                </a:lnTo>
                <a:lnTo>
                  <a:pt x="56" y="88"/>
                </a:lnTo>
                <a:lnTo>
                  <a:pt x="56" y="72"/>
                </a:lnTo>
                <a:lnTo>
                  <a:pt x="40" y="56"/>
                </a:lnTo>
                <a:lnTo>
                  <a:pt x="40" y="48"/>
                </a:lnTo>
                <a:lnTo>
                  <a:pt x="48" y="40"/>
                </a:lnTo>
                <a:lnTo>
                  <a:pt x="56" y="48"/>
                </a:lnTo>
                <a:lnTo>
                  <a:pt x="64" y="56"/>
                </a:lnTo>
                <a:lnTo>
                  <a:pt x="64" y="48"/>
                </a:lnTo>
                <a:lnTo>
                  <a:pt x="72" y="56"/>
                </a:lnTo>
                <a:lnTo>
                  <a:pt x="72" y="48"/>
                </a:lnTo>
                <a:lnTo>
                  <a:pt x="80" y="56"/>
                </a:lnTo>
                <a:lnTo>
                  <a:pt x="80" y="48"/>
                </a:lnTo>
                <a:lnTo>
                  <a:pt x="72" y="48"/>
                </a:lnTo>
                <a:lnTo>
                  <a:pt x="72" y="32"/>
                </a:lnTo>
                <a:lnTo>
                  <a:pt x="80" y="32"/>
                </a:lnTo>
                <a:lnTo>
                  <a:pt x="88" y="32"/>
                </a:lnTo>
                <a:lnTo>
                  <a:pt x="96" y="32"/>
                </a:lnTo>
                <a:lnTo>
                  <a:pt x="104" y="32"/>
                </a:lnTo>
                <a:lnTo>
                  <a:pt x="112" y="32"/>
                </a:lnTo>
                <a:close/>
              </a:path>
            </a:pathLst>
          </a:custGeom>
          <a:solidFill>
            <a:schemeClr val="hlink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69" name="Freeform 376"/>
          <p:cNvSpPr>
            <a:spLocks/>
          </p:cNvSpPr>
          <p:nvPr/>
        </p:nvSpPr>
        <p:spPr bwMode="auto">
          <a:xfrm>
            <a:off x="4102100" y="3584575"/>
            <a:ext cx="473075" cy="463550"/>
          </a:xfrm>
          <a:custGeom>
            <a:avLst/>
            <a:gdLst>
              <a:gd name="T0" fmla="*/ 182 w 424"/>
              <a:gd name="T1" fmla="*/ 75 h 416"/>
              <a:gd name="T2" fmla="*/ 174 w 424"/>
              <a:gd name="T3" fmla="*/ 59 h 416"/>
              <a:gd name="T4" fmla="*/ 170 w 424"/>
              <a:gd name="T5" fmla="*/ 51 h 416"/>
              <a:gd name="T6" fmla="*/ 162 w 424"/>
              <a:gd name="T7" fmla="*/ 44 h 416"/>
              <a:gd name="T8" fmla="*/ 162 w 424"/>
              <a:gd name="T9" fmla="*/ 36 h 416"/>
              <a:gd name="T10" fmla="*/ 170 w 424"/>
              <a:gd name="T11" fmla="*/ 27 h 416"/>
              <a:gd name="T12" fmla="*/ 170 w 424"/>
              <a:gd name="T13" fmla="*/ 15 h 416"/>
              <a:gd name="T14" fmla="*/ 170 w 424"/>
              <a:gd name="T15" fmla="*/ 4 h 416"/>
              <a:gd name="T16" fmla="*/ 162 w 424"/>
              <a:gd name="T17" fmla="*/ 0 h 416"/>
              <a:gd name="T18" fmla="*/ 150 w 424"/>
              <a:gd name="T19" fmla="*/ 4 h 416"/>
              <a:gd name="T20" fmla="*/ 142 w 424"/>
              <a:gd name="T21" fmla="*/ 4 h 416"/>
              <a:gd name="T22" fmla="*/ 134 w 424"/>
              <a:gd name="T23" fmla="*/ 4 h 416"/>
              <a:gd name="T24" fmla="*/ 131 w 424"/>
              <a:gd name="T25" fmla="*/ 4 h 416"/>
              <a:gd name="T26" fmla="*/ 119 w 424"/>
              <a:gd name="T27" fmla="*/ 4 h 416"/>
              <a:gd name="T28" fmla="*/ 115 w 424"/>
              <a:gd name="T29" fmla="*/ 8 h 416"/>
              <a:gd name="T30" fmla="*/ 103 w 424"/>
              <a:gd name="T31" fmla="*/ 8 h 416"/>
              <a:gd name="T32" fmla="*/ 99 w 424"/>
              <a:gd name="T33" fmla="*/ 8 h 416"/>
              <a:gd name="T34" fmla="*/ 91 w 424"/>
              <a:gd name="T35" fmla="*/ 12 h 416"/>
              <a:gd name="T36" fmla="*/ 83 w 424"/>
              <a:gd name="T37" fmla="*/ 20 h 416"/>
              <a:gd name="T38" fmla="*/ 79 w 424"/>
              <a:gd name="T39" fmla="*/ 20 h 416"/>
              <a:gd name="T40" fmla="*/ 75 w 424"/>
              <a:gd name="T41" fmla="*/ 24 h 416"/>
              <a:gd name="T42" fmla="*/ 71 w 424"/>
              <a:gd name="T43" fmla="*/ 27 h 416"/>
              <a:gd name="T44" fmla="*/ 75 w 424"/>
              <a:gd name="T45" fmla="*/ 47 h 416"/>
              <a:gd name="T46" fmla="*/ 75 w 424"/>
              <a:gd name="T47" fmla="*/ 51 h 416"/>
              <a:gd name="T48" fmla="*/ 71 w 424"/>
              <a:gd name="T49" fmla="*/ 63 h 416"/>
              <a:gd name="T50" fmla="*/ 63 w 424"/>
              <a:gd name="T51" fmla="*/ 63 h 416"/>
              <a:gd name="T52" fmla="*/ 56 w 424"/>
              <a:gd name="T53" fmla="*/ 63 h 416"/>
              <a:gd name="T54" fmla="*/ 56 w 424"/>
              <a:gd name="T55" fmla="*/ 75 h 416"/>
              <a:gd name="T56" fmla="*/ 47 w 424"/>
              <a:gd name="T57" fmla="*/ 75 h 416"/>
              <a:gd name="T58" fmla="*/ 44 w 424"/>
              <a:gd name="T59" fmla="*/ 79 h 416"/>
              <a:gd name="T60" fmla="*/ 39 w 424"/>
              <a:gd name="T61" fmla="*/ 79 h 416"/>
              <a:gd name="T62" fmla="*/ 36 w 424"/>
              <a:gd name="T63" fmla="*/ 83 h 416"/>
              <a:gd name="T64" fmla="*/ 36 w 424"/>
              <a:gd name="T65" fmla="*/ 87 h 416"/>
              <a:gd name="T66" fmla="*/ 12 w 424"/>
              <a:gd name="T67" fmla="*/ 91 h 416"/>
              <a:gd name="T68" fmla="*/ 0 w 424"/>
              <a:gd name="T69" fmla="*/ 98 h 416"/>
              <a:gd name="T70" fmla="*/ 0 w 424"/>
              <a:gd name="T71" fmla="*/ 107 h 416"/>
              <a:gd name="T72" fmla="*/ 4 w 424"/>
              <a:gd name="T73" fmla="*/ 114 h 416"/>
              <a:gd name="T74" fmla="*/ 44 w 424"/>
              <a:gd name="T75" fmla="*/ 142 h 416"/>
              <a:gd name="T76" fmla="*/ 99 w 424"/>
              <a:gd name="T77" fmla="*/ 185 h 416"/>
              <a:gd name="T78" fmla="*/ 103 w 424"/>
              <a:gd name="T79" fmla="*/ 193 h 416"/>
              <a:gd name="T80" fmla="*/ 110 w 424"/>
              <a:gd name="T81" fmla="*/ 193 h 416"/>
              <a:gd name="T82" fmla="*/ 115 w 424"/>
              <a:gd name="T83" fmla="*/ 193 h 416"/>
              <a:gd name="T84" fmla="*/ 119 w 424"/>
              <a:gd name="T85" fmla="*/ 197 h 416"/>
              <a:gd name="T86" fmla="*/ 119 w 424"/>
              <a:gd name="T87" fmla="*/ 205 h 416"/>
              <a:gd name="T88" fmla="*/ 134 w 424"/>
              <a:gd name="T89" fmla="*/ 201 h 416"/>
              <a:gd name="T90" fmla="*/ 146 w 424"/>
              <a:gd name="T91" fmla="*/ 201 h 416"/>
              <a:gd name="T92" fmla="*/ 209 w 424"/>
              <a:gd name="T93" fmla="*/ 158 h 416"/>
              <a:gd name="T94" fmla="*/ 202 w 424"/>
              <a:gd name="T95" fmla="*/ 142 h 416"/>
              <a:gd name="T96" fmla="*/ 194 w 424"/>
              <a:gd name="T97" fmla="*/ 146 h 416"/>
              <a:gd name="T98" fmla="*/ 186 w 424"/>
              <a:gd name="T99" fmla="*/ 134 h 416"/>
              <a:gd name="T100" fmla="*/ 182 w 424"/>
              <a:gd name="T101" fmla="*/ 122 h 416"/>
              <a:gd name="T102" fmla="*/ 190 w 424"/>
              <a:gd name="T103" fmla="*/ 114 h 416"/>
              <a:gd name="T104" fmla="*/ 190 w 424"/>
              <a:gd name="T105" fmla="*/ 107 h 416"/>
              <a:gd name="T106" fmla="*/ 186 w 424"/>
              <a:gd name="T107" fmla="*/ 98 h 416"/>
              <a:gd name="T108" fmla="*/ 186 w 424"/>
              <a:gd name="T109" fmla="*/ 95 h 416"/>
              <a:gd name="T110" fmla="*/ 182 w 424"/>
              <a:gd name="T111" fmla="*/ 75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4"/>
              <a:gd name="T169" fmla="*/ 0 h 416"/>
              <a:gd name="T170" fmla="*/ 424 w 424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4" h="416">
                <a:moveTo>
                  <a:pt x="368" y="152"/>
                </a:moveTo>
                <a:lnTo>
                  <a:pt x="352" y="120"/>
                </a:lnTo>
                <a:lnTo>
                  <a:pt x="344" y="104"/>
                </a:lnTo>
                <a:lnTo>
                  <a:pt x="328" y="88"/>
                </a:lnTo>
                <a:lnTo>
                  <a:pt x="328" y="72"/>
                </a:lnTo>
                <a:lnTo>
                  <a:pt x="344" y="56"/>
                </a:lnTo>
                <a:lnTo>
                  <a:pt x="344" y="32"/>
                </a:lnTo>
                <a:lnTo>
                  <a:pt x="344" y="8"/>
                </a:lnTo>
                <a:lnTo>
                  <a:pt x="328" y="0"/>
                </a:lnTo>
                <a:lnTo>
                  <a:pt x="304" y="8"/>
                </a:lnTo>
                <a:lnTo>
                  <a:pt x="288" y="8"/>
                </a:lnTo>
                <a:lnTo>
                  <a:pt x="272" y="8"/>
                </a:lnTo>
                <a:lnTo>
                  <a:pt x="264" y="8"/>
                </a:lnTo>
                <a:lnTo>
                  <a:pt x="240" y="8"/>
                </a:lnTo>
                <a:lnTo>
                  <a:pt x="232" y="16"/>
                </a:lnTo>
                <a:lnTo>
                  <a:pt x="208" y="16"/>
                </a:lnTo>
                <a:lnTo>
                  <a:pt x="200" y="16"/>
                </a:lnTo>
                <a:lnTo>
                  <a:pt x="184" y="24"/>
                </a:lnTo>
                <a:lnTo>
                  <a:pt x="168" y="40"/>
                </a:lnTo>
                <a:lnTo>
                  <a:pt x="160" y="40"/>
                </a:lnTo>
                <a:lnTo>
                  <a:pt x="152" y="48"/>
                </a:lnTo>
                <a:lnTo>
                  <a:pt x="144" y="56"/>
                </a:lnTo>
                <a:lnTo>
                  <a:pt x="152" y="96"/>
                </a:lnTo>
                <a:lnTo>
                  <a:pt x="152" y="104"/>
                </a:lnTo>
                <a:lnTo>
                  <a:pt x="144" y="128"/>
                </a:lnTo>
                <a:lnTo>
                  <a:pt x="128" y="128"/>
                </a:lnTo>
                <a:lnTo>
                  <a:pt x="112" y="128"/>
                </a:lnTo>
                <a:lnTo>
                  <a:pt x="112" y="152"/>
                </a:lnTo>
                <a:lnTo>
                  <a:pt x="96" y="152"/>
                </a:lnTo>
                <a:lnTo>
                  <a:pt x="88" y="160"/>
                </a:lnTo>
                <a:lnTo>
                  <a:pt x="80" y="160"/>
                </a:lnTo>
                <a:lnTo>
                  <a:pt x="72" y="168"/>
                </a:lnTo>
                <a:lnTo>
                  <a:pt x="72" y="176"/>
                </a:lnTo>
                <a:lnTo>
                  <a:pt x="24" y="184"/>
                </a:lnTo>
                <a:lnTo>
                  <a:pt x="0" y="200"/>
                </a:lnTo>
                <a:lnTo>
                  <a:pt x="0" y="216"/>
                </a:lnTo>
                <a:lnTo>
                  <a:pt x="8" y="232"/>
                </a:lnTo>
                <a:lnTo>
                  <a:pt x="88" y="288"/>
                </a:lnTo>
                <a:lnTo>
                  <a:pt x="200" y="376"/>
                </a:lnTo>
                <a:lnTo>
                  <a:pt x="208" y="392"/>
                </a:lnTo>
                <a:lnTo>
                  <a:pt x="224" y="392"/>
                </a:lnTo>
                <a:lnTo>
                  <a:pt x="232" y="392"/>
                </a:lnTo>
                <a:lnTo>
                  <a:pt x="240" y="400"/>
                </a:lnTo>
                <a:lnTo>
                  <a:pt x="240" y="416"/>
                </a:lnTo>
                <a:lnTo>
                  <a:pt x="272" y="408"/>
                </a:lnTo>
                <a:lnTo>
                  <a:pt x="296" y="408"/>
                </a:lnTo>
                <a:lnTo>
                  <a:pt x="424" y="320"/>
                </a:lnTo>
                <a:lnTo>
                  <a:pt x="408" y="288"/>
                </a:lnTo>
                <a:lnTo>
                  <a:pt x="392" y="296"/>
                </a:lnTo>
                <a:lnTo>
                  <a:pt x="376" y="272"/>
                </a:lnTo>
                <a:lnTo>
                  <a:pt x="368" y="248"/>
                </a:lnTo>
                <a:lnTo>
                  <a:pt x="384" y="232"/>
                </a:lnTo>
                <a:lnTo>
                  <a:pt x="384" y="216"/>
                </a:lnTo>
                <a:lnTo>
                  <a:pt x="376" y="200"/>
                </a:lnTo>
                <a:lnTo>
                  <a:pt x="376" y="192"/>
                </a:lnTo>
                <a:lnTo>
                  <a:pt x="368" y="15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0" name="Freeform 377"/>
          <p:cNvSpPr>
            <a:spLocks/>
          </p:cNvSpPr>
          <p:nvPr/>
        </p:nvSpPr>
        <p:spPr bwMode="auto">
          <a:xfrm>
            <a:off x="4468813" y="3584575"/>
            <a:ext cx="88900" cy="169863"/>
          </a:xfrm>
          <a:custGeom>
            <a:avLst/>
            <a:gdLst>
              <a:gd name="T0" fmla="*/ 8 w 80"/>
              <a:gd name="T1" fmla="*/ 4 h 152"/>
              <a:gd name="T2" fmla="*/ 8 w 80"/>
              <a:gd name="T3" fmla="*/ 16 h 152"/>
              <a:gd name="T4" fmla="*/ 8 w 80"/>
              <a:gd name="T5" fmla="*/ 27 h 152"/>
              <a:gd name="T6" fmla="*/ 0 w 80"/>
              <a:gd name="T7" fmla="*/ 36 h 152"/>
              <a:gd name="T8" fmla="*/ 0 w 80"/>
              <a:gd name="T9" fmla="*/ 44 h 152"/>
              <a:gd name="T10" fmla="*/ 8 w 80"/>
              <a:gd name="T11" fmla="*/ 51 h 152"/>
              <a:gd name="T12" fmla="*/ 12 w 80"/>
              <a:gd name="T13" fmla="*/ 59 h 152"/>
              <a:gd name="T14" fmla="*/ 20 w 80"/>
              <a:gd name="T15" fmla="*/ 75 h 152"/>
              <a:gd name="T16" fmla="*/ 24 w 80"/>
              <a:gd name="T17" fmla="*/ 75 h 152"/>
              <a:gd name="T18" fmla="*/ 27 w 80"/>
              <a:gd name="T19" fmla="*/ 71 h 152"/>
              <a:gd name="T20" fmla="*/ 31 w 80"/>
              <a:gd name="T21" fmla="*/ 59 h 152"/>
              <a:gd name="T22" fmla="*/ 35 w 80"/>
              <a:gd name="T23" fmla="*/ 59 h 152"/>
              <a:gd name="T24" fmla="*/ 39 w 80"/>
              <a:gd name="T25" fmla="*/ 56 h 152"/>
              <a:gd name="T26" fmla="*/ 39 w 80"/>
              <a:gd name="T27" fmla="*/ 48 h 152"/>
              <a:gd name="T28" fmla="*/ 31 w 80"/>
              <a:gd name="T29" fmla="*/ 44 h 152"/>
              <a:gd name="T30" fmla="*/ 27 w 80"/>
              <a:gd name="T31" fmla="*/ 39 h 152"/>
              <a:gd name="T32" fmla="*/ 27 w 80"/>
              <a:gd name="T33" fmla="*/ 36 h 152"/>
              <a:gd name="T34" fmla="*/ 35 w 80"/>
              <a:gd name="T35" fmla="*/ 27 h 152"/>
              <a:gd name="T36" fmla="*/ 35 w 80"/>
              <a:gd name="T37" fmla="*/ 20 h 152"/>
              <a:gd name="T38" fmla="*/ 31 w 80"/>
              <a:gd name="T39" fmla="*/ 12 h 152"/>
              <a:gd name="T40" fmla="*/ 31 w 80"/>
              <a:gd name="T41" fmla="*/ 8 h 152"/>
              <a:gd name="T42" fmla="*/ 35 w 80"/>
              <a:gd name="T43" fmla="*/ 4 h 152"/>
              <a:gd name="T44" fmla="*/ 35 w 80"/>
              <a:gd name="T45" fmla="*/ 0 h 152"/>
              <a:gd name="T46" fmla="*/ 27 w 80"/>
              <a:gd name="T47" fmla="*/ 0 h 152"/>
              <a:gd name="T48" fmla="*/ 24 w 80"/>
              <a:gd name="T49" fmla="*/ 0 h 152"/>
              <a:gd name="T50" fmla="*/ 20 w 80"/>
              <a:gd name="T51" fmla="*/ 0 h 152"/>
              <a:gd name="T52" fmla="*/ 15 w 80"/>
              <a:gd name="T53" fmla="*/ 4 h 152"/>
              <a:gd name="T54" fmla="*/ 8 w 80"/>
              <a:gd name="T55" fmla="*/ 4 h 1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0"/>
              <a:gd name="T85" fmla="*/ 0 h 152"/>
              <a:gd name="T86" fmla="*/ 80 w 80"/>
              <a:gd name="T87" fmla="*/ 152 h 1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0" h="152">
                <a:moveTo>
                  <a:pt x="16" y="8"/>
                </a:moveTo>
                <a:lnTo>
                  <a:pt x="16" y="32"/>
                </a:lnTo>
                <a:lnTo>
                  <a:pt x="16" y="56"/>
                </a:lnTo>
                <a:lnTo>
                  <a:pt x="0" y="72"/>
                </a:lnTo>
                <a:lnTo>
                  <a:pt x="0" y="88"/>
                </a:lnTo>
                <a:lnTo>
                  <a:pt x="16" y="104"/>
                </a:lnTo>
                <a:lnTo>
                  <a:pt x="24" y="120"/>
                </a:lnTo>
                <a:lnTo>
                  <a:pt x="40" y="152"/>
                </a:lnTo>
                <a:lnTo>
                  <a:pt x="48" y="152"/>
                </a:lnTo>
                <a:lnTo>
                  <a:pt x="56" y="144"/>
                </a:lnTo>
                <a:lnTo>
                  <a:pt x="64" y="120"/>
                </a:lnTo>
                <a:lnTo>
                  <a:pt x="72" y="120"/>
                </a:lnTo>
                <a:lnTo>
                  <a:pt x="80" y="112"/>
                </a:lnTo>
                <a:lnTo>
                  <a:pt x="80" y="96"/>
                </a:lnTo>
                <a:lnTo>
                  <a:pt x="64" y="88"/>
                </a:lnTo>
                <a:lnTo>
                  <a:pt x="56" y="80"/>
                </a:lnTo>
                <a:lnTo>
                  <a:pt x="56" y="72"/>
                </a:lnTo>
                <a:lnTo>
                  <a:pt x="72" y="56"/>
                </a:lnTo>
                <a:lnTo>
                  <a:pt x="72" y="40"/>
                </a:lnTo>
                <a:lnTo>
                  <a:pt x="64" y="24"/>
                </a:lnTo>
                <a:lnTo>
                  <a:pt x="64" y="16"/>
                </a:lnTo>
                <a:lnTo>
                  <a:pt x="72" y="8"/>
                </a:lnTo>
                <a:lnTo>
                  <a:pt x="72" y="0"/>
                </a:lnTo>
                <a:lnTo>
                  <a:pt x="56" y="0"/>
                </a:lnTo>
                <a:lnTo>
                  <a:pt x="48" y="0"/>
                </a:lnTo>
                <a:lnTo>
                  <a:pt x="40" y="0"/>
                </a:lnTo>
                <a:lnTo>
                  <a:pt x="32" y="8"/>
                </a:lnTo>
                <a:lnTo>
                  <a:pt x="16" y="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1" name="Freeform 378"/>
          <p:cNvSpPr>
            <a:spLocks/>
          </p:cNvSpPr>
          <p:nvPr/>
        </p:nvSpPr>
        <p:spPr bwMode="auto">
          <a:xfrm>
            <a:off x="4030663" y="3619500"/>
            <a:ext cx="241300" cy="206375"/>
          </a:xfrm>
          <a:custGeom>
            <a:avLst/>
            <a:gdLst>
              <a:gd name="T0" fmla="*/ 0 w 216"/>
              <a:gd name="T1" fmla="*/ 92 h 184"/>
              <a:gd name="T2" fmla="*/ 8 w 216"/>
              <a:gd name="T3" fmla="*/ 88 h 184"/>
              <a:gd name="T4" fmla="*/ 12 w 216"/>
              <a:gd name="T5" fmla="*/ 84 h 184"/>
              <a:gd name="T6" fmla="*/ 20 w 216"/>
              <a:gd name="T7" fmla="*/ 76 h 184"/>
              <a:gd name="T8" fmla="*/ 24 w 216"/>
              <a:gd name="T9" fmla="*/ 68 h 184"/>
              <a:gd name="T10" fmla="*/ 20 w 216"/>
              <a:gd name="T11" fmla="*/ 56 h 184"/>
              <a:gd name="T12" fmla="*/ 24 w 216"/>
              <a:gd name="T13" fmla="*/ 48 h 184"/>
              <a:gd name="T14" fmla="*/ 27 w 216"/>
              <a:gd name="T15" fmla="*/ 40 h 184"/>
              <a:gd name="T16" fmla="*/ 27 w 216"/>
              <a:gd name="T17" fmla="*/ 36 h 184"/>
              <a:gd name="T18" fmla="*/ 39 w 216"/>
              <a:gd name="T19" fmla="*/ 28 h 184"/>
              <a:gd name="T20" fmla="*/ 44 w 216"/>
              <a:gd name="T21" fmla="*/ 28 h 184"/>
              <a:gd name="T22" fmla="*/ 51 w 216"/>
              <a:gd name="T23" fmla="*/ 24 h 184"/>
              <a:gd name="T24" fmla="*/ 51 w 216"/>
              <a:gd name="T25" fmla="*/ 16 h 184"/>
              <a:gd name="T26" fmla="*/ 59 w 216"/>
              <a:gd name="T27" fmla="*/ 8 h 184"/>
              <a:gd name="T28" fmla="*/ 59 w 216"/>
              <a:gd name="T29" fmla="*/ 4 h 184"/>
              <a:gd name="T30" fmla="*/ 63 w 216"/>
              <a:gd name="T31" fmla="*/ 0 h 184"/>
              <a:gd name="T32" fmla="*/ 68 w 216"/>
              <a:gd name="T33" fmla="*/ 4 h 184"/>
              <a:gd name="T34" fmla="*/ 71 w 216"/>
              <a:gd name="T35" fmla="*/ 8 h 184"/>
              <a:gd name="T36" fmla="*/ 75 w 216"/>
              <a:gd name="T37" fmla="*/ 8 h 184"/>
              <a:gd name="T38" fmla="*/ 83 w 216"/>
              <a:gd name="T39" fmla="*/ 8 h 184"/>
              <a:gd name="T40" fmla="*/ 91 w 216"/>
              <a:gd name="T41" fmla="*/ 8 h 184"/>
              <a:gd name="T42" fmla="*/ 95 w 216"/>
              <a:gd name="T43" fmla="*/ 12 h 184"/>
              <a:gd name="T44" fmla="*/ 103 w 216"/>
              <a:gd name="T45" fmla="*/ 12 h 184"/>
              <a:gd name="T46" fmla="*/ 107 w 216"/>
              <a:gd name="T47" fmla="*/ 32 h 184"/>
              <a:gd name="T48" fmla="*/ 107 w 216"/>
              <a:gd name="T49" fmla="*/ 36 h 184"/>
              <a:gd name="T50" fmla="*/ 103 w 216"/>
              <a:gd name="T51" fmla="*/ 48 h 184"/>
              <a:gd name="T52" fmla="*/ 95 w 216"/>
              <a:gd name="T53" fmla="*/ 48 h 184"/>
              <a:gd name="T54" fmla="*/ 87 w 216"/>
              <a:gd name="T55" fmla="*/ 48 h 184"/>
              <a:gd name="T56" fmla="*/ 87 w 216"/>
              <a:gd name="T57" fmla="*/ 60 h 184"/>
              <a:gd name="T58" fmla="*/ 80 w 216"/>
              <a:gd name="T59" fmla="*/ 60 h 184"/>
              <a:gd name="T60" fmla="*/ 75 w 216"/>
              <a:gd name="T61" fmla="*/ 64 h 184"/>
              <a:gd name="T62" fmla="*/ 71 w 216"/>
              <a:gd name="T63" fmla="*/ 64 h 184"/>
              <a:gd name="T64" fmla="*/ 68 w 216"/>
              <a:gd name="T65" fmla="*/ 68 h 184"/>
              <a:gd name="T66" fmla="*/ 68 w 216"/>
              <a:gd name="T67" fmla="*/ 72 h 184"/>
              <a:gd name="T68" fmla="*/ 44 w 216"/>
              <a:gd name="T69" fmla="*/ 76 h 184"/>
              <a:gd name="T70" fmla="*/ 32 w 216"/>
              <a:gd name="T71" fmla="*/ 84 h 184"/>
              <a:gd name="T72" fmla="*/ 32 w 216"/>
              <a:gd name="T73" fmla="*/ 92 h 184"/>
              <a:gd name="T74" fmla="*/ 0 w 216"/>
              <a:gd name="T75" fmla="*/ 92 h 18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"/>
              <a:gd name="T115" fmla="*/ 0 h 184"/>
              <a:gd name="T116" fmla="*/ 216 w 216"/>
              <a:gd name="T117" fmla="*/ 184 h 18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" h="184">
                <a:moveTo>
                  <a:pt x="0" y="184"/>
                </a:moveTo>
                <a:lnTo>
                  <a:pt x="16" y="176"/>
                </a:lnTo>
                <a:lnTo>
                  <a:pt x="24" y="168"/>
                </a:lnTo>
                <a:lnTo>
                  <a:pt x="40" y="152"/>
                </a:lnTo>
                <a:lnTo>
                  <a:pt x="48" y="136"/>
                </a:lnTo>
                <a:lnTo>
                  <a:pt x="40" y="112"/>
                </a:lnTo>
                <a:lnTo>
                  <a:pt x="48" y="96"/>
                </a:lnTo>
                <a:lnTo>
                  <a:pt x="56" y="80"/>
                </a:lnTo>
                <a:lnTo>
                  <a:pt x="56" y="72"/>
                </a:lnTo>
                <a:lnTo>
                  <a:pt x="80" y="56"/>
                </a:lnTo>
                <a:lnTo>
                  <a:pt x="88" y="56"/>
                </a:lnTo>
                <a:lnTo>
                  <a:pt x="104" y="48"/>
                </a:lnTo>
                <a:lnTo>
                  <a:pt x="104" y="32"/>
                </a:lnTo>
                <a:lnTo>
                  <a:pt x="120" y="16"/>
                </a:lnTo>
                <a:lnTo>
                  <a:pt x="120" y="8"/>
                </a:lnTo>
                <a:lnTo>
                  <a:pt x="128" y="0"/>
                </a:lnTo>
                <a:lnTo>
                  <a:pt x="136" y="8"/>
                </a:lnTo>
                <a:lnTo>
                  <a:pt x="144" y="16"/>
                </a:lnTo>
                <a:lnTo>
                  <a:pt x="152" y="16"/>
                </a:lnTo>
                <a:lnTo>
                  <a:pt x="168" y="16"/>
                </a:lnTo>
                <a:lnTo>
                  <a:pt x="184" y="16"/>
                </a:lnTo>
                <a:lnTo>
                  <a:pt x="192" y="24"/>
                </a:lnTo>
                <a:lnTo>
                  <a:pt x="208" y="24"/>
                </a:lnTo>
                <a:lnTo>
                  <a:pt x="216" y="64"/>
                </a:lnTo>
                <a:lnTo>
                  <a:pt x="216" y="72"/>
                </a:lnTo>
                <a:lnTo>
                  <a:pt x="208" y="96"/>
                </a:lnTo>
                <a:lnTo>
                  <a:pt x="192" y="96"/>
                </a:lnTo>
                <a:lnTo>
                  <a:pt x="176" y="96"/>
                </a:lnTo>
                <a:lnTo>
                  <a:pt x="176" y="120"/>
                </a:lnTo>
                <a:lnTo>
                  <a:pt x="160" y="120"/>
                </a:lnTo>
                <a:lnTo>
                  <a:pt x="152" y="128"/>
                </a:lnTo>
                <a:lnTo>
                  <a:pt x="144" y="128"/>
                </a:lnTo>
                <a:lnTo>
                  <a:pt x="136" y="136"/>
                </a:lnTo>
                <a:lnTo>
                  <a:pt x="136" y="144"/>
                </a:lnTo>
                <a:lnTo>
                  <a:pt x="88" y="152"/>
                </a:lnTo>
                <a:lnTo>
                  <a:pt x="64" y="168"/>
                </a:lnTo>
                <a:lnTo>
                  <a:pt x="64" y="184"/>
                </a:lnTo>
                <a:lnTo>
                  <a:pt x="0" y="184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2" name="Freeform 379"/>
          <p:cNvSpPr>
            <a:spLocks/>
          </p:cNvSpPr>
          <p:nvPr/>
        </p:nvSpPr>
        <p:spPr bwMode="auto">
          <a:xfrm>
            <a:off x="5030788" y="3619500"/>
            <a:ext cx="44450" cy="26988"/>
          </a:xfrm>
          <a:custGeom>
            <a:avLst/>
            <a:gdLst>
              <a:gd name="T0" fmla="*/ 15 w 40"/>
              <a:gd name="T1" fmla="*/ 8 h 24"/>
              <a:gd name="T2" fmla="*/ 15 w 40"/>
              <a:gd name="T3" fmla="*/ 4 h 24"/>
              <a:gd name="T4" fmla="*/ 20 w 40"/>
              <a:gd name="T5" fmla="*/ 0 h 24"/>
              <a:gd name="T6" fmla="*/ 15 w 40"/>
              <a:gd name="T7" fmla="*/ 0 h 24"/>
              <a:gd name="T8" fmla="*/ 15 w 40"/>
              <a:gd name="T9" fmla="*/ 4 h 24"/>
              <a:gd name="T10" fmla="*/ 4 w 40"/>
              <a:gd name="T11" fmla="*/ 4 h 24"/>
              <a:gd name="T12" fmla="*/ 0 w 40"/>
              <a:gd name="T13" fmla="*/ 8 h 24"/>
              <a:gd name="T14" fmla="*/ 0 w 40"/>
              <a:gd name="T15" fmla="*/ 12 h 24"/>
              <a:gd name="T16" fmla="*/ 8 w 40"/>
              <a:gd name="T17" fmla="*/ 12 h 24"/>
              <a:gd name="T18" fmla="*/ 15 w 40"/>
              <a:gd name="T19" fmla="*/ 8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24"/>
              <a:gd name="T32" fmla="*/ 40 w 40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24">
                <a:moveTo>
                  <a:pt x="32" y="16"/>
                </a:moveTo>
                <a:lnTo>
                  <a:pt x="32" y="8"/>
                </a:lnTo>
                <a:lnTo>
                  <a:pt x="40" y="0"/>
                </a:lnTo>
                <a:lnTo>
                  <a:pt x="32" y="0"/>
                </a:lnTo>
                <a:lnTo>
                  <a:pt x="32" y="8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16" y="24"/>
                </a:lnTo>
                <a:lnTo>
                  <a:pt x="32" y="16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3" name="Freeform 380"/>
          <p:cNvSpPr>
            <a:spLocks/>
          </p:cNvSpPr>
          <p:nvPr/>
        </p:nvSpPr>
        <p:spPr bwMode="auto">
          <a:xfrm>
            <a:off x="4513263" y="3690938"/>
            <a:ext cx="357187" cy="330200"/>
          </a:xfrm>
          <a:custGeom>
            <a:avLst/>
            <a:gdLst>
              <a:gd name="T0" fmla="*/ 158 w 320"/>
              <a:gd name="T1" fmla="*/ 122 h 296"/>
              <a:gd name="T2" fmla="*/ 158 w 320"/>
              <a:gd name="T3" fmla="*/ 146 h 296"/>
              <a:gd name="T4" fmla="*/ 150 w 320"/>
              <a:gd name="T5" fmla="*/ 146 h 296"/>
              <a:gd name="T6" fmla="*/ 71 w 320"/>
              <a:gd name="T7" fmla="*/ 107 h 296"/>
              <a:gd name="T8" fmla="*/ 56 w 320"/>
              <a:gd name="T9" fmla="*/ 119 h 296"/>
              <a:gd name="T10" fmla="*/ 27 w 320"/>
              <a:gd name="T11" fmla="*/ 110 h 296"/>
              <a:gd name="T12" fmla="*/ 20 w 320"/>
              <a:gd name="T13" fmla="*/ 95 h 296"/>
              <a:gd name="T14" fmla="*/ 12 w 320"/>
              <a:gd name="T15" fmla="*/ 99 h 296"/>
              <a:gd name="T16" fmla="*/ 4 w 320"/>
              <a:gd name="T17" fmla="*/ 87 h 296"/>
              <a:gd name="T18" fmla="*/ 0 w 320"/>
              <a:gd name="T19" fmla="*/ 75 h 296"/>
              <a:gd name="T20" fmla="*/ 8 w 320"/>
              <a:gd name="T21" fmla="*/ 67 h 296"/>
              <a:gd name="T22" fmla="*/ 8 w 320"/>
              <a:gd name="T23" fmla="*/ 59 h 296"/>
              <a:gd name="T24" fmla="*/ 4 w 320"/>
              <a:gd name="T25" fmla="*/ 51 h 296"/>
              <a:gd name="T26" fmla="*/ 4 w 320"/>
              <a:gd name="T27" fmla="*/ 47 h 296"/>
              <a:gd name="T28" fmla="*/ 0 w 320"/>
              <a:gd name="T29" fmla="*/ 27 h 296"/>
              <a:gd name="T30" fmla="*/ 4 w 320"/>
              <a:gd name="T31" fmla="*/ 27 h 296"/>
              <a:gd name="T32" fmla="*/ 8 w 320"/>
              <a:gd name="T33" fmla="*/ 24 h 296"/>
              <a:gd name="T34" fmla="*/ 12 w 320"/>
              <a:gd name="T35" fmla="*/ 12 h 296"/>
              <a:gd name="T36" fmla="*/ 16 w 320"/>
              <a:gd name="T37" fmla="*/ 12 h 296"/>
              <a:gd name="T38" fmla="*/ 20 w 320"/>
              <a:gd name="T39" fmla="*/ 8 h 296"/>
              <a:gd name="T40" fmla="*/ 20 w 320"/>
              <a:gd name="T41" fmla="*/ 0 h 296"/>
              <a:gd name="T42" fmla="*/ 32 w 320"/>
              <a:gd name="T43" fmla="*/ 4 h 296"/>
              <a:gd name="T44" fmla="*/ 48 w 320"/>
              <a:gd name="T45" fmla="*/ 4 h 296"/>
              <a:gd name="T46" fmla="*/ 51 w 320"/>
              <a:gd name="T47" fmla="*/ 8 h 296"/>
              <a:gd name="T48" fmla="*/ 59 w 320"/>
              <a:gd name="T49" fmla="*/ 8 h 296"/>
              <a:gd name="T50" fmla="*/ 63 w 320"/>
              <a:gd name="T51" fmla="*/ 20 h 296"/>
              <a:gd name="T52" fmla="*/ 83 w 320"/>
              <a:gd name="T53" fmla="*/ 24 h 296"/>
              <a:gd name="T54" fmla="*/ 99 w 320"/>
              <a:gd name="T55" fmla="*/ 36 h 296"/>
              <a:gd name="T56" fmla="*/ 107 w 320"/>
              <a:gd name="T57" fmla="*/ 32 h 296"/>
              <a:gd name="T58" fmla="*/ 111 w 320"/>
              <a:gd name="T59" fmla="*/ 24 h 296"/>
              <a:gd name="T60" fmla="*/ 107 w 320"/>
              <a:gd name="T61" fmla="*/ 20 h 296"/>
              <a:gd name="T62" fmla="*/ 107 w 320"/>
              <a:gd name="T63" fmla="*/ 12 h 296"/>
              <a:gd name="T64" fmla="*/ 122 w 320"/>
              <a:gd name="T65" fmla="*/ 4 h 296"/>
              <a:gd name="T66" fmla="*/ 131 w 320"/>
              <a:gd name="T67" fmla="*/ 4 h 296"/>
              <a:gd name="T68" fmla="*/ 139 w 320"/>
              <a:gd name="T69" fmla="*/ 4 h 296"/>
              <a:gd name="T70" fmla="*/ 139 w 320"/>
              <a:gd name="T71" fmla="*/ 12 h 296"/>
              <a:gd name="T72" fmla="*/ 146 w 320"/>
              <a:gd name="T73" fmla="*/ 12 h 296"/>
              <a:gd name="T74" fmla="*/ 154 w 320"/>
              <a:gd name="T75" fmla="*/ 15 h 296"/>
              <a:gd name="T76" fmla="*/ 158 w 320"/>
              <a:gd name="T77" fmla="*/ 20 h 296"/>
              <a:gd name="T78" fmla="*/ 158 w 320"/>
              <a:gd name="T79" fmla="*/ 27 h 296"/>
              <a:gd name="T80" fmla="*/ 154 w 320"/>
              <a:gd name="T81" fmla="*/ 32 h 296"/>
              <a:gd name="T82" fmla="*/ 158 w 320"/>
              <a:gd name="T83" fmla="*/ 51 h 296"/>
              <a:gd name="T84" fmla="*/ 158 w 320"/>
              <a:gd name="T85" fmla="*/ 99 h 296"/>
              <a:gd name="T86" fmla="*/ 158 w 320"/>
              <a:gd name="T87" fmla="*/ 122 h 2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0"/>
              <a:gd name="T133" fmla="*/ 0 h 296"/>
              <a:gd name="T134" fmla="*/ 320 w 320"/>
              <a:gd name="T135" fmla="*/ 296 h 2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0" h="296">
                <a:moveTo>
                  <a:pt x="320" y="248"/>
                </a:moveTo>
                <a:lnTo>
                  <a:pt x="320" y="296"/>
                </a:lnTo>
                <a:lnTo>
                  <a:pt x="304" y="296"/>
                </a:lnTo>
                <a:lnTo>
                  <a:pt x="144" y="216"/>
                </a:lnTo>
                <a:lnTo>
                  <a:pt x="112" y="240"/>
                </a:lnTo>
                <a:lnTo>
                  <a:pt x="56" y="224"/>
                </a:lnTo>
                <a:lnTo>
                  <a:pt x="40" y="192"/>
                </a:lnTo>
                <a:lnTo>
                  <a:pt x="24" y="200"/>
                </a:lnTo>
                <a:lnTo>
                  <a:pt x="8" y="176"/>
                </a:lnTo>
                <a:lnTo>
                  <a:pt x="0" y="152"/>
                </a:lnTo>
                <a:lnTo>
                  <a:pt x="16" y="136"/>
                </a:lnTo>
                <a:lnTo>
                  <a:pt x="16" y="120"/>
                </a:lnTo>
                <a:lnTo>
                  <a:pt x="8" y="104"/>
                </a:lnTo>
                <a:lnTo>
                  <a:pt x="8" y="96"/>
                </a:lnTo>
                <a:lnTo>
                  <a:pt x="0" y="56"/>
                </a:lnTo>
                <a:lnTo>
                  <a:pt x="8" y="56"/>
                </a:lnTo>
                <a:lnTo>
                  <a:pt x="16" y="48"/>
                </a:lnTo>
                <a:lnTo>
                  <a:pt x="24" y="24"/>
                </a:lnTo>
                <a:lnTo>
                  <a:pt x="32" y="24"/>
                </a:lnTo>
                <a:lnTo>
                  <a:pt x="40" y="16"/>
                </a:lnTo>
                <a:lnTo>
                  <a:pt x="40" y="0"/>
                </a:lnTo>
                <a:lnTo>
                  <a:pt x="64" y="8"/>
                </a:lnTo>
                <a:lnTo>
                  <a:pt x="96" y="8"/>
                </a:lnTo>
                <a:lnTo>
                  <a:pt x="104" y="16"/>
                </a:lnTo>
                <a:lnTo>
                  <a:pt x="120" y="16"/>
                </a:lnTo>
                <a:lnTo>
                  <a:pt x="128" y="40"/>
                </a:lnTo>
                <a:lnTo>
                  <a:pt x="168" y="48"/>
                </a:lnTo>
                <a:lnTo>
                  <a:pt x="200" y="72"/>
                </a:lnTo>
                <a:lnTo>
                  <a:pt x="216" y="64"/>
                </a:lnTo>
                <a:lnTo>
                  <a:pt x="224" y="48"/>
                </a:lnTo>
                <a:lnTo>
                  <a:pt x="216" y="40"/>
                </a:lnTo>
                <a:lnTo>
                  <a:pt x="216" y="24"/>
                </a:lnTo>
                <a:lnTo>
                  <a:pt x="248" y="8"/>
                </a:lnTo>
                <a:lnTo>
                  <a:pt x="264" y="8"/>
                </a:lnTo>
                <a:lnTo>
                  <a:pt x="280" y="8"/>
                </a:lnTo>
                <a:lnTo>
                  <a:pt x="280" y="24"/>
                </a:lnTo>
                <a:lnTo>
                  <a:pt x="296" y="24"/>
                </a:lnTo>
                <a:lnTo>
                  <a:pt x="312" y="32"/>
                </a:lnTo>
                <a:lnTo>
                  <a:pt x="320" y="40"/>
                </a:lnTo>
                <a:lnTo>
                  <a:pt x="320" y="56"/>
                </a:lnTo>
                <a:lnTo>
                  <a:pt x="312" y="64"/>
                </a:lnTo>
                <a:lnTo>
                  <a:pt x="320" y="104"/>
                </a:lnTo>
                <a:lnTo>
                  <a:pt x="320" y="200"/>
                </a:lnTo>
                <a:lnTo>
                  <a:pt x="320" y="248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4" name="Freeform 381"/>
          <p:cNvSpPr>
            <a:spLocks/>
          </p:cNvSpPr>
          <p:nvPr/>
        </p:nvSpPr>
        <p:spPr bwMode="auto">
          <a:xfrm>
            <a:off x="3905250" y="3843338"/>
            <a:ext cx="295275" cy="303212"/>
          </a:xfrm>
          <a:custGeom>
            <a:avLst/>
            <a:gdLst>
              <a:gd name="T0" fmla="*/ 92 w 264"/>
              <a:gd name="T1" fmla="*/ 0 h 272"/>
              <a:gd name="T2" fmla="*/ 87 w 264"/>
              <a:gd name="T3" fmla="*/ 15 h 272"/>
              <a:gd name="T4" fmla="*/ 56 w 264"/>
              <a:gd name="T5" fmla="*/ 15 h 272"/>
              <a:gd name="T6" fmla="*/ 56 w 264"/>
              <a:gd name="T7" fmla="*/ 44 h 272"/>
              <a:gd name="T8" fmla="*/ 48 w 264"/>
              <a:gd name="T9" fmla="*/ 44 h 272"/>
              <a:gd name="T10" fmla="*/ 44 w 264"/>
              <a:gd name="T11" fmla="*/ 51 h 272"/>
              <a:gd name="T12" fmla="*/ 44 w 264"/>
              <a:gd name="T13" fmla="*/ 67 h 272"/>
              <a:gd name="T14" fmla="*/ 0 w 264"/>
              <a:gd name="T15" fmla="*/ 67 h 272"/>
              <a:gd name="T16" fmla="*/ 4 w 264"/>
              <a:gd name="T17" fmla="*/ 71 h 272"/>
              <a:gd name="T18" fmla="*/ 8 w 264"/>
              <a:gd name="T19" fmla="*/ 79 h 272"/>
              <a:gd name="T20" fmla="*/ 8 w 264"/>
              <a:gd name="T21" fmla="*/ 87 h 272"/>
              <a:gd name="T22" fmla="*/ 12 w 264"/>
              <a:gd name="T23" fmla="*/ 103 h 272"/>
              <a:gd name="T24" fmla="*/ 12 w 264"/>
              <a:gd name="T25" fmla="*/ 114 h 272"/>
              <a:gd name="T26" fmla="*/ 16 w 264"/>
              <a:gd name="T27" fmla="*/ 110 h 272"/>
              <a:gd name="T28" fmla="*/ 27 w 264"/>
              <a:gd name="T29" fmla="*/ 114 h 272"/>
              <a:gd name="T30" fmla="*/ 36 w 264"/>
              <a:gd name="T31" fmla="*/ 119 h 272"/>
              <a:gd name="T32" fmla="*/ 39 w 264"/>
              <a:gd name="T33" fmla="*/ 122 h 272"/>
              <a:gd name="T34" fmla="*/ 51 w 264"/>
              <a:gd name="T35" fmla="*/ 134 h 272"/>
              <a:gd name="T36" fmla="*/ 56 w 264"/>
              <a:gd name="T37" fmla="*/ 126 h 272"/>
              <a:gd name="T38" fmla="*/ 60 w 264"/>
              <a:gd name="T39" fmla="*/ 126 h 272"/>
              <a:gd name="T40" fmla="*/ 63 w 264"/>
              <a:gd name="T41" fmla="*/ 130 h 272"/>
              <a:gd name="T42" fmla="*/ 68 w 264"/>
              <a:gd name="T43" fmla="*/ 126 h 272"/>
              <a:gd name="T44" fmla="*/ 75 w 264"/>
              <a:gd name="T45" fmla="*/ 126 h 272"/>
              <a:gd name="T46" fmla="*/ 80 w 264"/>
              <a:gd name="T47" fmla="*/ 122 h 272"/>
              <a:gd name="T48" fmla="*/ 83 w 264"/>
              <a:gd name="T49" fmla="*/ 126 h 272"/>
              <a:gd name="T50" fmla="*/ 119 w 264"/>
              <a:gd name="T51" fmla="*/ 126 h 272"/>
              <a:gd name="T52" fmla="*/ 107 w 264"/>
              <a:gd name="T53" fmla="*/ 27 h 272"/>
              <a:gd name="T54" fmla="*/ 131 w 264"/>
              <a:gd name="T55" fmla="*/ 27 h 272"/>
              <a:gd name="T56" fmla="*/ 92 w 264"/>
              <a:gd name="T57" fmla="*/ 0 h 2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64"/>
              <a:gd name="T88" fmla="*/ 0 h 272"/>
              <a:gd name="T89" fmla="*/ 264 w 264"/>
              <a:gd name="T90" fmla="*/ 272 h 2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64" h="272">
                <a:moveTo>
                  <a:pt x="184" y="0"/>
                </a:moveTo>
                <a:lnTo>
                  <a:pt x="176" y="32"/>
                </a:lnTo>
                <a:lnTo>
                  <a:pt x="112" y="32"/>
                </a:lnTo>
                <a:lnTo>
                  <a:pt x="112" y="88"/>
                </a:lnTo>
                <a:lnTo>
                  <a:pt x="96" y="88"/>
                </a:lnTo>
                <a:lnTo>
                  <a:pt x="88" y="104"/>
                </a:lnTo>
                <a:lnTo>
                  <a:pt x="88" y="136"/>
                </a:lnTo>
                <a:lnTo>
                  <a:pt x="0" y="136"/>
                </a:lnTo>
                <a:lnTo>
                  <a:pt x="8" y="144"/>
                </a:lnTo>
                <a:lnTo>
                  <a:pt x="16" y="160"/>
                </a:lnTo>
                <a:lnTo>
                  <a:pt x="16" y="176"/>
                </a:lnTo>
                <a:lnTo>
                  <a:pt x="24" y="208"/>
                </a:lnTo>
                <a:lnTo>
                  <a:pt x="24" y="232"/>
                </a:lnTo>
                <a:lnTo>
                  <a:pt x="32" y="224"/>
                </a:lnTo>
                <a:lnTo>
                  <a:pt x="56" y="232"/>
                </a:lnTo>
                <a:lnTo>
                  <a:pt x="72" y="240"/>
                </a:lnTo>
                <a:lnTo>
                  <a:pt x="80" y="248"/>
                </a:lnTo>
                <a:lnTo>
                  <a:pt x="104" y="272"/>
                </a:lnTo>
                <a:lnTo>
                  <a:pt x="112" y="256"/>
                </a:lnTo>
                <a:lnTo>
                  <a:pt x="120" y="256"/>
                </a:lnTo>
                <a:lnTo>
                  <a:pt x="128" y="264"/>
                </a:lnTo>
                <a:lnTo>
                  <a:pt x="136" y="256"/>
                </a:lnTo>
                <a:lnTo>
                  <a:pt x="152" y="256"/>
                </a:lnTo>
                <a:lnTo>
                  <a:pt x="160" y="248"/>
                </a:lnTo>
                <a:lnTo>
                  <a:pt x="168" y="256"/>
                </a:lnTo>
                <a:lnTo>
                  <a:pt x="240" y="256"/>
                </a:lnTo>
                <a:lnTo>
                  <a:pt x="216" y="56"/>
                </a:lnTo>
                <a:lnTo>
                  <a:pt x="264" y="56"/>
                </a:lnTo>
                <a:lnTo>
                  <a:pt x="184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5" name="Freeform 382"/>
          <p:cNvSpPr>
            <a:spLocks/>
          </p:cNvSpPr>
          <p:nvPr/>
        </p:nvSpPr>
        <p:spPr bwMode="auto">
          <a:xfrm>
            <a:off x="3905250" y="3825875"/>
            <a:ext cx="206375" cy="168275"/>
          </a:xfrm>
          <a:custGeom>
            <a:avLst/>
            <a:gdLst>
              <a:gd name="T0" fmla="*/ 0 w 184"/>
              <a:gd name="T1" fmla="*/ 74 h 152"/>
              <a:gd name="T2" fmla="*/ 44 w 184"/>
              <a:gd name="T3" fmla="*/ 74 h 152"/>
              <a:gd name="T4" fmla="*/ 44 w 184"/>
              <a:gd name="T5" fmla="*/ 59 h 152"/>
              <a:gd name="T6" fmla="*/ 48 w 184"/>
              <a:gd name="T7" fmla="*/ 51 h 152"/>
              <a:gd name="T8" fmla="*/ 56 w 184"/>
              <a:gd name="T9" fmla="*/ 51 h 152"/>
              <a:gd name="T10" fmla="*/ 56 w 184"/>
              <a:gd name="T11" fmla="*/ 23 h 152"/>
              <a:gd name="T12" fmla="*/ 88 w 184"/>
              <a:gd name="T13" fmla="*/ 23 h 152"/>
              <a:gd name="T14" fmla="*/ 92 w 184"/>
              <a:gd name="T15" fmla="*/ 8 h 152"/>
              <a:gd name="T16" fmla="*/ 88 w 184"/>
              <a:gd name="T17" fmla="*/ 0 h 152"/>
              <a:gd name="T18" fmla="*/ 56 w 184"/>
              <a:gd name="T19" fmla="*/ 0 h 152"/>
              <a:gd name="T20" fmla="*/ 48 w 184"/>
              <a:gd name="T21" fmla="*/ 4 h 152"/>
              <a:gd name="T22" fmla="*/ 44 w 184"/>
              <a:gd name="T23" fmla="*/ 4 h 152"/>
              <a:gd name="T24" fmla="*/ 36 w 184"/>
              <a:gd name="T25" fmla="*/ 15 h 152"/>
              <a:gd name="T26" fmla="*/ 36 w 184"/>
              <a:gd name="T27" fmla="*/ 20 h 152"/>
              <a:gd name="T28" fmla="*/ 32 w 184"/>
              <a:gd name="T29" fmla="*/ 20 h 152"/>
              <a:gd name="T30" fmla="*/ 28 w 184"/>
              <a:gd name="T31" fmla="*/ 27 h 152"/>
              <a:gd name="T32" fmla="*/ 24 w 184"/>
              <a:gd name="T33" fmla="*/ 35 h 152"/>
              <a:gd name="T34" fmla="*/ 16 w 184"/>
              <a:gd name="T35" fmla="*/ 43 h 152"/>
              <a:gd name="T36" fmla="*/ 8 w 184"/>
              <a:gd name="T37" fmla="*/ 59 h 152"/>
              <a:gd name="T38" fmla="*/ 0 w 184"/>
              <a:gd name="T39" fmla="*/ 74 h 1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4"/>
              <a:gd name="T61" fmla="*/ 0 h 152"/>
              <a:gd name="T62" fmla="*/ 184 w 184"/>
              <a:gd name="T63" fmla="*/ 152 h 1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4" h="152">
                <a:moveTo>
                  <a:pt x="0" y="152"/>
                </a:moveTo>
                <a:lnTo>
                  <a:pt x="88" y="152"/>
                </a:lnTo>
                <a:lnTo>
                  <a:pt x="88" y="120"/>
                </a:lnTo>
                <a:lnTo>
                  <a:pt x="96" y="104"/>
                </a:lnTo>
                <a:lnTo>
                  <a:pt x="112" y="104"/>
                </a:lnTo>
                <a:lnTo>
                  <a:pt x="112" y="48"/>
                </a:lnTo>
                <a:lnTo>
                  <a:pt x="176" y="48"/>
                </a:lnTo>
                <a:lnTo>
                  <a:pt x="184" y="16"/>
                </a:lnTo>
                <a:lnTo>
                  <a:pt x="176" y="0"/>
                </a:lnTo>
                <a:lnTo>
                  <a:pt x="112" y="0"/>
                </a:lnTo>
                <a:lnTo>
                  <a:pt x="96" y="8"/>
                </a:lnTo>
                <a:lnTo>
                  <a:pt x="88" y="8"/>
                </a:lnTo>
                <a:lnTo>
                  <a:pt x="72" y="32"/>
                </a:lnTo>
                <a:lnTo>
                  <a:pt x="72" y="40"/>
                </a:lnTo>
                <a:lnTo>
                  <a:pt x="64" y="40"/>
                </a:lnTo>
                <a:lnTo>
                  <a:pt x="56" y="56"/>
                </a:lnTo>
                <a:lnTo>
                  <a:pt x="48" y="72"/>
                </a:lnTo>
                <a:lnTo>
                  <a:pt x="32" y="88"/>
                </a:lnTo>
                <a:lnTo>
                  <a:pt x="16" y="120"/>
                </a:lnTo>
                <a:lnTo>
                  <a:pt x="0" y="152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76" name="Freeform 383"/>
          <p:cNvSpPr>
            <a:spLocks/>
          </p:cNvSpPr>
          <p:nvPr/>
        </p:nvSpPr>
        <p:spPr bwMode="auto">
          <a:xfrm>
            <a:off x="4030663" y="3646488"/>
            <a:ext cx="241300" cy="179387"/>
          </a:xfrm>
          <a:custGeom>
            <a:avLst/>
            <a:gdLst>
              <a:gd name="T0" fmla="*/ 103 w 216"/>
              <a:gd name="T1" fmla="*/ 0 h 160"/>
              <a:gd name="T2" fmla="*/ 107 w 216"/>
              <a:gd name="T3" fmla="*/ 20 h 160"/>
              <a:gd name="T4" fmla="*/ 107 w 216"/>
              <a:gd name="T5" fmla="*/ 24 h 160"/>
              <a:gd name="T6" fmla="*/ 103 w 216"/>
              <a:gd name="T7" fmla="*/ 36 h 160"/>
              <a:gd name="T8" fmla="*/ 95 w 216"/>
              <a:gd name="T9" fmla="*/ 36 h 160"/>
              <a:gd name="T10" fmla="*/ 87 w 216"/>
              <a:gd name="T11" fmla="*/ 36 h 160"/>
              <a:gd name="T12" fmla="*/ 87 w 216"/>
              <a:gd name="T13" fmla="*/ 48 h 160"/>
              <a:gd name="T14" fmla="*/ 80 w 216"/>
              <a:gd name="T15" fmla="*/ 48 h 160"/>
              <a:gd name="T16" fmla="*/ 75 w 216"/>
              <a:gd name="T17" fmla="*/ 52 h 160"/>
              <a:gd name="T18" fmla="*/ 71 w 216"/>
              <a:gd name="T19" fmla="*/ 52 h 160"/>
              <a:gd name="T20" fmla="*/ 68 w 216"/>
              <a:gd name="T21" fmla="*/ 56 h 160"/>
              <a:gd name="T22" fmla="*/ 68 w 216"/>
              <a:gd name="T23" fmla="*/ 60 h 160"/>
              <a:gd name="T24" fmla="*/ 44 w 216"/>
              <a:gd name="T25" fmla="*/ 64 h 160"/>
              <a:gd name="T26" fmla="*/ 32 w 216"/>
              <a:gd name="T27" fmla="*/ 72 h 160"/>
              <a:gd name="T28" fmla="*/ 32 w 216"/>
              <a:gd name="T29" fmla="*/ 80 h 160"/>
              <a:gd name="T30" fmla="*/ 0 w 216"/>
              <a:gd name="T31" fmla="*/ 80 h 160"/>
              <a:gd name="T32" fmla="*/ 103 w 216"/>
              <a:gd name="T33" fmla="*/ 0 h 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6"/>
              <a:gd name="T52" fmla="*/ 0 h 160"/>
              <a:gd name="T53" fmla="*/ 216 w 216"/>
              <a:gd name="T54" fmla="*/ 160 h 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6" h="160">
                <a:moveTo>
                  <a:pt x="208" y="0"/>
                </a:moveTo>
                <a:lnTo>
                  <a:pt x="216" y="40"/>
                </a:lnTo>
                <a:lnTo>
                  <a:pt x="216" y="48"/>
                </a:lnTo>
                <a:lnTo>
                  <a:pt x="208" y="72"/>
                </a:lnTo>
                <a:lnTo>
                  <a:pt x="192" y="72"/>
                </a:lnTo>
                <a:lnTo>
                  <a:pt x="176" y="72"/>
                </a:lnTo>
                <a:lnTo>
                  <a:pt x="176" y="96"/>
                </a:lnTo>
                <a:lnTo>
                  <a:pt x="160" y="96"/>
                </a:lnTo>
                <a:lnTo>
                  <a:pt x="152" y="104"/>
                </a:lnTo>
                <a:lnTo>
                  <a:pt x="144" y="104"/>
                </a:lnTo>
                <a:lnTo>
                  <a:pt x="136" y="112"/>
                </a:lnTo>
                <a:lnTo>
                  <a:pt x="136" y="120"/>
                </a:lnTo>
                <a:lnTo>
                  <a:pt x="88" y="128"/>
                </a:lnTo>
                <a:lnTo>
                  <a:pt x="64" y="144"/>
                </a:lnTo>
                <a:lnTo>
                  <a:pt x="64" y="160"/>
                </a:lnTo>
                <a:lnTo>
                  <a:pt x="0" y="160"/>
                </a:lnTo>
                <a:lnTo>
                  <a:pt x="208" y="0"/>
                </a:lnTo>
                <a:close/>
              </a:path>
            </a:pathLst>
          </a:custGeom>
          <a:solidFill>
            <a:schemeClr val="bg2"/>
          </a:solidFill>
          <a:ln w="127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000">
              <a:solidFill>
                <a:schemeClr val="tx1"/>
              </a:solidFill>
              <a:ea typeface="MS PGothic" pitchFamily="34" charset="-128"/>
            </a:endParaRPr>
          </a:p>
        </p:txBody>
      </p:sp>
      <p:grpSp>
        <p:nvGrpSpPr>
          <p:cNvPr id="377" name="Group 414"/>
          <p:cNvGrpSpPr>
            <a:grpSpLocks/>
          </p:cNvGrpSpPr>
          <p:nvPr/>
        </p:nvGrpSpPr>
        <p:grpSpPr bwMode="auto">
          <a:xfrm>
            <a:off x="2967038" y="6019828"/>
            <a:ext cx="2844801" cy="215901"/>
            <a:chOff x="2220" y="3804"/>
            <a:chExt cx="1792" cy="136"/>
          </a:xfrm>
        </p:grpSpPr>
        <p:sp>
          <p:nvSpPr>
            <p:cNvPr id="378" name="Oval 411"/>
            <p:cNvSpPr>
              <a:spLocks noChangeArrowheads="1"/>
            </p:cNvSpPr>
            <p:nvPr/>
          </p:nvSpPr>
          <p:spPr bwMode="auto">
            <a:xfrm>
              <a:off x="2220" y="3809"/>
              <a:ext cx="157" cy="118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182563" indent="-182563" algn="ctr"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379" name="Text Box 412"/>
            <p:cNvSpPr txBox="1">
              <a:spLocks noChangeArrowheads="1"/>
            </p:cNvSpPr>
            <p:nvPr/>
          </p:nvSpPr>
          <p:spPr bwMode="auto">
            <a:xfrm>
              <a:off x="2421" y="3804"/>
              <a:ext cx="1591" cy="1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182563" indent="-182563" algn="l">
                <a:buFont typeface="Wingdings" pitchFamily="2" charset="2"/>
                <a:buNone/>
              </a:pPr>
              <a:r>
                <a:rPr lang="de-CH" sz="1400" dirty="0"/>
                <a:t>Business Unit </a:t>
              </a:r>
              <a:r>
                <a:rPr lang="de-CH" sz="1400" dirty="0" smtClean="0"/>
                <a:t>Minerals HQ</a:t>
              </a:r>
              <a:endParaRPr lang="en-US" sz="1400" dirty="0"/>
            </a:p>
          </p:txBody>
        </p:sp>
      </p:grpSp>
      <p:sp>
        <p:nvSpPr>
          <p:cNvPr id="380" name="Oval 413"/>
          <p:cNvSpPr>
            <a:spLocks noChangeArrowheads="1"/>
          </p:cNvSpPr>
          <p:nvPr/>
        </p:nvSpPr>
        <p:spPr bwMode="auto">
          <a:xfrm>
            <a:off x="1954926" y="3547243"/>
            <a:ext cx="303081" cy="240986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2563" indent="-182563" algn="ctr">
              <a:buFont typeface="Wingdings" pitchFamily="2" charset="2"/>
              <a:buNone/>
            </a:pPr>
            <a:endParaRPr lang="en-US"/>
          </a:p>
        </p:txBody>
      </p:sp>
      <p:sp>
        <p:nvSpPr>
          <p:cNvPr id="381" name="Oval 413"/>
          <p:cNvSpPr>
            <a:spLocks noChangeArrowheads="1"/>
          </p:cNvSpPr>
          <p:nvPr/>
        </p:nvSpPr>
        <p:spPr bwMode="auto">
          <a:xfrm>
            <a:off x="4478695" y="2664375"/>
            <a:ext cx="300726" cy="270259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2563" indent="-182563" algn="ctr">
              <a:buFont typeface="Wingdings" pitchFamily="2" charset="2"/>
              <a:buNone/>
            </a:pPr>
            <a:endParaRPr lang="en-US"/>
          </a:p>
        </p:txBody>
      </p:sp>
      <p:sp>
        <p:nvSpPr>
          <p:cNvPr id="382" name="Oval 413"/>
          <p:cNvSpPr>
            <a:spLocks noChangeArrowheads="1"/>
          </p:cNvSpPr>
          <p:nvPr/>
        </p:nvSpPr>
        <p:spPr bwMode="auto">
          <a:xfrm>
            <a:off x="2995127" y="6291263"/>
            <a:ext cx="206861" cy="165521"/>
          </a:xfrm>
          <a:prstGeom prst="ellipse">
            <a:avLst/>
          </a:prstGeom>
          <a:solidFill>
            <a:srgbClr val="7030A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2563" indent="-182563" algn="l"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sz="1400" dirty="0" smtClean="0"/>
              <a:t>Main </a:t>
            </a:r>
            <a:r>
              <a:rPr lang="en-US" sz="1400" dirty="0" smtClean="0"/>
              <a:t>Technology Center Underground Mining</a:t>
            </a:r>
            <a:endParaRPr lang="en-US" sz="1400" dirty="0"/>
          </a:p>
        </p:txBody>
      </p:sp>
      <p:sp>
        <p:nvSpPr>
          <p:cNvPr id="38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CH" dirty="0" smtClean="0"/>
              <a:t>ABB </a:t>
            </a:r>
            <a:r>
              <a:rPr lang="de-CH" dirty="0" err="1" smtClean="0"/>
              <a:t>globalt</a:t>
            </a:r>
            <a:r>
              <a:rPr lang="de-CH" dirty="0" smtClean="0"/>
              <a:t> och </a:t>
            </a:r>
            <a:r>
              <a:rPr lang="de-CH" dirty="0" err="1" smtClean="0"/>
              <a:t>lokalt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 smtClean="0">
                <a:solidFill>
                  <a:schemeClr val="accent2"/>
                </a:solidFill>
              </a:rPr>
              <a:t>Affärsområde</a:t>
            </a:r>
            <a:r>
              <a:rPr lang="de-CH" dirty="0" smtClean="0">
                <a:solidFill>
                  <a:schemeClr val="accent2"/>
                </a:solidFill>
              </a:rPr>
              <a:t> Minerals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666666"/>
                </a:solidFill>
              </a:rPr>
              <a:t>© ABB Group </a:t>
            </a:r>
          </a:p>
          <a:p>
            <a:fld id="{13592415-8382-446B-A990-31D46F74D7B9}" type="datetime4">
              <a:rPr lang="en-US">
                <a:solidFill>
                  <a:srgbClr val="666666"/>
                </a:solidFill>
              </a:rPr>
              <a:pPr/>
              <a:t>January 26, 2012</a:t>
            </a:fld>
            <a:r>
              <a:rPr lang="en-US">
                <a:solidFill>
                  <a:srgbClr val="666666"/>
                </a:solidFill>
              </a:rPr>
              <a:t> | Slide </a:t>
            </a:r>
            <a:fld id="{33B46A6B-411D-4B65-80CA-BDF620003314}" type="slidenum">
              <a:rPr lang="en-US">
                <a:solidFill>
                  <a:srgbClr val="666666"/>
                </a:solidFill>
              </a:rPr>
              <a:pPr/>
              <a:t>6</a:t>
            </a:fld>
            <a:endParaRPr lang="en-US" b="1">
              <a:solidFill>
                <a:srgbClr val="666666"/>
              </a:solidFill>
            </a:endParaRPr>
          </a:p>
        </p:txBody>
      </p:sp>
      <p:sp>
        <p:nvSpPr>
          <p:cNvPr id="218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ABB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underjordsgruvor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chemeClr val="accent2"/>
                </a:solidFill>
              </a:rPr>
              <a:t>Installerad</a:t>
            </a:r>
            <a:r>
              <a:rPr lang="en-US" dirty="0" smtClean="0">
                <a:solidFill>
                  <a:schemeClr val="accent2"/>
                </a:solidFill>
              </a:rPr>
              <a:t> bas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85601" name="Text Box 385"/>
          <p:cNvSpPr txBox="1">
            <a:spLocks noChangeArrowheads="1"/>
          </p:cNvSpPr>
          <p:nvPr/>
        </p:nvSpPr>
        <p:spPr bwMode="auto">
          <a:xfrm>
            <a:off x="24022" y="1610898"/>
            <a:ext cx="426968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28800" rIns="0" bIns="0"/>
          <a:lstStyle/>
          <a:p>
            <a:pPr defTabSz="6429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/>
              <a:t>Main installed base of complete mine hoist systems</a:t>
            </a:r>
            <a:endParaRPr lang="en-US" sz="1200" dirty="0"/>
          </a:p>
        </p:txBody>
      </p:sp>
      <p:grpSp>
        <p:nvGrpSpPr>
          <p:cNvPr id="2" name="Group 759"/>
          <p:cNvGrpSpPr>
            <a:grpSpLocks/>
          </p:cNvGrpSpPr>
          <p:nvPr/>
        </p:nvGrpSpPr>
        <p:grpSpPr bwMode="auto">
          <a:xfrm>
            <a:off x="215900" y="1928466"/>
            <a:ext cx="4409109" cy="2564021"/>
            <a:chOff x="136" y="1148"/>
            <a:chExt cx="2517" cy="1215"/>
          </a:xfrm>
        </p:grpSpPr>
        <p:sp>
          <p:nvSpPr>
            <p:cNvPr id="2185603" name="Freeform 5"/>
            <p:cNvSpPr>
              <a:spLocks/>
            </p:cNvSpPr>
            <p:nvPr/>
          </p:nvSpPr>
          <p:spPr bwMode="auto">
            <a:xfrm>
              <a:off x="826" y="2351"/>
              <a:ext cx="11" cy="4"/>
            </a:xfrm>
            <a:custGeom>
              <a:avLst/>
              <a:gdLst>
                <a:gd name="T0" fmla="*/ 15 w 32"/>
                <a:gd name="T1" fmla="*/ 4 h 16"/>
                <a:gd name="T2" fmla="*/ 12 w 32"/>
                <a:gd name="T3" fmla="*/ 4 h 16"/>
                <a:gd name="T4" fmla="*/ 12 w 32"/>
                <a:gd name="T5" fmla="*/ 8 h 16"/>
                <a:gd name="T6" fmla="*/ 4 w 32"/>
                <a:gd name="T7" fmla="*/ 4 h 16"/>
                <a:gd name="T8" fmla="*/ 0 w 32"/>
                <a:gd name="T9" fmla="*/ 4 h 16"/>
                <a:gd name="T10" fmla="*/ 0 w 32"/>
                <a:gd name="T11" fmla="*/ 0 h 16"/>
                <a:gd name="T12" fmla="*/ 8 w 32"/>
                <a:gd name="T13" fmla="*/ 0 h 16"/>
                <a:gd name="T14" fmla="*/ 15 w 32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32" y="8"/>
                  </a:moveTo>
                  <a:lnTo>
                    <a:pt x="2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4" name="Freeform 6"/>
            <p:cNvSpPr>
              <a:spLocks/>
            </p:cNvSpPr>
            <p:nvPr/>
          </p:nvSpPr>
          <p:spPr bwMode="auto">
            <a:xfrm>
              <a:off x="815" y="2308"/>
              <a:ext cx="3" cy="10"/>
            </a:xfrm>
            <a:custGeom>
              <a:avLst/>
              <a:gdLst>
                <a:gd name="T0" fmla="*/ 5 w 8"/>
                <a:gd name="T1" fmla="*/ 17 h 32"/>
                <a:gd name="T2" fmla="*/ 5 w 8"/>
                <a:gd name="T3" fmla="*/ 12 h 32"/>
                <a:gd name="T4" fmla="*/ 5 w 8"/>
                <a:gd name="T5" fmla="*/ 4 h 32"/>
                <a:gd name="T6" fmla="*/ 5 w 8"/>
                <a:gd name="T7" fmla="*/ 0 h 32"/>
                <a:gd name="T8" fmla="*/ 5 w 8"/>
                <a:gd name="T9" fmla="*/ 4 h 32"/>
                <a:gd name="T10" fmla="*/ 0 w 8"/>
                <a:gd name="T11" fmla="*/ 9 h 32"/>
                <a:gd name="T12" fmla="*/ 5 w 8"/>
                <a:gd name="T13" fmla="*/ 12 h 32"/>
                <a:gd name="T14" fmla="*/ 5 w 8"/>
                <a:gd name="T15" fmla="*/ 1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2"/>
                <a:gd name="T26" fmla="*/ 8 w 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2">
                  <a:moveTo>
                    <a:pt x="8" y="32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5" name="Freeform 7"/>
            <p:cNvSpPr>
              <a:spLocks/>
            </p:cNvSpPr>
            <p:nvPr/>
          </p:nvSpPr>
          <p:spPr bwMode="auto">
            <a:xfrm>
              <a:off x="821" y="2251"/>
              <a:ext cx="8" cy="12"/>
            </a:xfrm>
            <a:custGeom>
              <a:avLst/>
              <a:gdLst>
                <a:gd name="T0" fmla="*/ 3 w 24"/>
                <a:gd name="T1" fmla="*/ 4 h 40"/>
                <a:gd name="T2" fmla="*/ 3 w 24"/>
                <a:gd name="T3" fmla="*/ 0 h 40"/>
                <a:gd name="T4" fmla="*/ 11 w 24"/>
                <a:gd name="T5" fmla="*/ 4 h 40"/>
                <a:gd name="T6" fmla="*/ 11 w 24"/>
                <a:gd name="T7" fmla="*/ 8 h 40"/>
                <a:gd name="T8" fmla="*/ 7 w 24"/>
                <a:gd name="T9" fmla="*/ 15 h 40"/>
                <a:gd name="T10" fmla="*/ 3 w 24"/>
                <a:gd name="T11" fmla="*/ 20 h 40"/>
                <a:gd name="T12" fmla="*/ 0 w 24"/>
                <a:gd name="T13" fmla="*/ 20 h 40"/>
                <a:gd name="T14" fmla="*/ 3 w 24"/>
                <a:gd name="T15" fmla="*/ 4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8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6" name="Freeform 8"/>
            <p:cNvSpPr>
              <a:spLocks/>
            </p:cNvSpPr>
            <p:nvPr/>
          </p:nvSpPr>
          <p:spPr bwMode="auto">
            <a:xfrm>
              <a:off x="759" y="1806"/>
              <a:ext cx="64" cy="23"/>
            </a:xfrm>
            <a:custGeom>
              <a:avLst/>
              <a:gdLst>
                <a:gd name="T0" fmla="*/ 0 w 192"/>
                <a:gd name="T1" fmla="*/ 8 h 72"/>
                <a:gd name="T2" fmla="*/ 8 w 192"/>
                <a:gd name="T3" fmla="*/ 0 h 72"/>
                <a:gd name="T4" fmla="*/ 16 w 192"/>
                <a:gd name="T5" fmla="*/ 0 h 72"/>
                <a:gd name="T6" fmla="*/ 24 w 192"/>
                <a:gd name="T7" fmla="*/ 0 h 72"/>
                <a:gd name="T8" fmla="*/ 36 w 192"/>
                <a:gd name="T9" fmla="*/ 0 h 72"/>
                <a:gd name="T10" fmla="*/ 44 w 192"/>
                <a:gd name="T11" fmla="*/ 4 h 72"/>
                <a:gd name="T12" fmla="*/ 44 w 192"/>
                <a:gd name="T13" fmla="*/ 8 h 72"/>
                <a:gd name="T14" fmla="*/ 51 w 192"/>
                <a:gd name="T15" fmla="*/ 8 h 72"/>
                <a:gd name="T16" fmla="*/ 68 w 192"/>
                <a:gd name="T17" fmla="*/ 20 h 72"/>
                <a:gd name="T18" fmla="*/ 71 w 192"/>
                <a:gd name="T19" fmla="*/ 20 h 72"/>
                <a:gd name="T20" fmla="*/ 75 w 192"/>
                <a:gd name="T21" fmla="*/ 24 h 72"/>
                <a:gd name="T22" fmla="*/ 83 w 192"/>
                <a:gd name="T23" fmla="*/ 28 h 72"/>
                <a:gd name="T24" fmla="*/ 91 w 192"/>
                <a:gd name="T25" fmla="*/ 28 h 72"/>
                <a:gd name="T26" fmla="*/ 95 w 192"/>
                <a:gd name="T27" fmla="*/ 32 h 72"/>
                <a:gd name="T28" fmla="*/ 79 w 192"/>
                <a:gd name="T29" fmla="*/ 36 h 72"/>
                <a:gd name="T30" fmla="*/ 75 w 192"/>
                <a:gd name="T31" fmla="*/ 32 h 72"/>
                <a:gd name="T32" fmla="*/ 63 w 192"/>
                <a:gd name="T33" fmla="*/ 36 h 72"/>
                <a:gd name="T34" fmla="*/ 59 w 192"/>
                <a:gd name="T35" fmla="*/ 36 h 72"/>
                <a:gd name="T36" fmla="*/ 59 w 192"/>
                <a:gd name="T37" fmla="*/ 32 h 72"/>
                <a:gd name="T38" fmla="*/ 63 w 192"/>
                <a:gd name="T39" fmla="*/ 28 h 72"/>
                <a:gd name="T40" fmla="*/ 63 w 192"/>
                <a:gd name="T41" fmla="*/ 24 h 72"/>
                <a:gd name="T42" fmla="*/ 56 w 192"/>
                <a:gd name="T43" fmla="*/ 24 h 72"/>
                <a:gd name="T44" fmla="*/ 48 w 192"/>
                <a:gd name="T45" fmla="*/ 16 h 72"/>
                <a:gd name="T46" fmla="*/ 39 w 192"/>
                <a:gd name="T47" fmla="*/ 16 h 72"/>
                <a:gd name="T48" fmla="*/ 36 w 192"/>
                <a:gd name="T49" fmla="*/ 12 h 72"/>
                <a:gd name="T50" fmla="*/ 27 w 192"/>
                <a:gd name="T51" fmla="*/ 12 h 72"/>
                <a:gd name="T52" fmla="*/ 20 w 192"/>
                <a:gd name="T53" fmla="*/ 8 h 72"/>
                <a:gd name="T54" fmla="*/ 20 w 192"/>
                <a:gd name="T55" fmla="*/ 4 h 72"/>
                <a:gd name="T56" fmla="*/ 16 w 192"/>
                <a:gd name="T57" fmla="*/ 4 h 72"/>
                <a:gd name="T58" fmla="*/ 4 w 192"/>
                <a:gd name="T59" fmla="*/ 12 h 72"/>
                <a:gd name="T60" fmla="*/ 4 w 192"/>
                <a:gd name="T61" fmla="*/ 8 h 72"/>
                <a:gd name="T62" fmla="*/ 0 w 192"/>
                <a:gd name="T63" fmla="*/ 8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72"/>
                <a:gd name="T98" fmla="*/ 192 w 192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72">
                  <a:moveTo>
                    <a:pt x="0" y="16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72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7" name="Freeform 9"/>
            <p:cNvSpPr>
              <a:spLocks/>
            </p:cNvSpPr>
            <p:nvPr/>
          </p:nvSpPr>
          <p:spPr bwMode="auto">
            <a:xfrm>
              <a:off x="901" y="2084"/>
              <a:ext cx="59" cy="55"/>
            </a:xfrm>
            <a:custGeom>
              <a:avLst/>
              <a:gdLst>
                <a:gd name="T0" fmla="*/ 0 w 176"/>
                <a:gd name="T1" fmla="*/ 32 h 176"/>
                <a:gd name="T2" fmla="*/ 4 w 176"/>
                <a:gd name="T3" fmla="*/ 24 h 176"/>
                <a:gd name="T4" fmla="*/ 8 w 176"/>
                <a:gd name="T5" fmla="*/ 8 h 176"/>
                <a:gd name="T6" fmla="*/ 8 w 176"/>
                <a:gd name="T7" fmla="*/ 4 h 176"/>
                <a:gd name="T8" fmla="*/ 20 w 176"/>
                <a:gd name="T9" fmla="*/ 0 h 176"/>
                <a:gd name="T10" fmla="*/ 44 w 176"/>
                <a:gd name="T11" fmla="*/ 0 h 176"/>
                <a:gd name="T12" fmla="*/ 51 w 176"/>
                <a:gd name="T13" fmla="*/ 4 h 176"/>
                <a:gd name="T14" fmla="*/ 51 w 176"/>
                <a:gd name="T15" fmla="*/ 27 h 176"/>
                <a:gd name="T16" fmla="*/ 60 w 176"/>
                <a:gd name="T17" fmla="*/ 32 h 176"/>
                <a:gd name="T18" fmla="*/ 75 w 176"/>
                <a:gd name="T19" fmla="*/ 39 h 176"/>
                <a:gd name="T20" fmla="*/ 75 w 176"/>
                <a:gd name="T21" fmla="*/ 48 h 176"/>
                <a:gd name="T22" fmla="*/ 80 w 176"/>
                <a:gd name="T23" fmla="*/ 48 h 176"/>
                <a:gd name="T24" fmla="*/ 87 w 176"/>
                <a:gd name="T25" fmla="*/ 48 h 176"/>
                <a:gd name="T26" fmla="*/ 87 w 176"/>
                <a:gd name="T27" fmla="*/ 60 h 176"/>
                <a:gd name="T28" fmla="*/ 83 w 176"/>
                <a:gd name="T29" fmla="*/ 63 h 176"/>
                <a:gd name="T30" fmla="*/ 83 w 176"/>
                <a:gd name="T31" fmla="*/ 68 h 176"/>
                <a:gd name="T32" fmla="*/ 80 w 176"/>
                <a:gd name="T33" fmla="*/ 80 h 176"/>
                <a:gd name="T34" fmla="*/ 75 w 176"/>
                <a:gd name="T35" fmla="*/ 83 h 176"/>
                <a:gd name="T36" fmla="*/ 60 w 176"/>
                <a:gd name="T37" fmla="*/ 87 h 176"/>
                <a:gd name="T38" fmla="*/ 48 w 176"/>
                <a:gd name="T39" fmla="*/ 87 h 176"/>
                <a:gd name="T40" fmla="*/ 44 w 176"/>
                <a:gd name="T41" fmla="*/ 83 h 176"/>
                <a:gd name="T42" fmla="*/ 56 w 176"/>
                <a:gd name="T43" fmla="*/ 68 h 176"/>
                <a:gd name="T44" fmla="*/ 56 w 176"/>
                <a:gd name="T45" fmla="*/ 63 h 176"/>
                <a:gd name="T46" fmla="*/ 48 w 176"/>
                <a:gd name="T47" fmla="*/ 60 h 176"/>
                <a:gd name="T48" fmla="*/ 36 w 176"/>
                <a:gd name="T49" fmla="*/ 56 h 176"/>
                <a:gd name="T50" fmla="*/ 27 w 176"/>
                <a:gd name="T51" fmla="*/ 48 h 176"/>
                <a:gd name="T52" fmla="*/ 20 w 176"/>
                <a:gd name="T53" fmla="*/ 48 h 176"/>
                <a:gd name="T54" fmla="*/ 12 w 176"/>
                <a:gd name="T55" fmla="*/ 39 h 176"/>
                <a:gd name="T56" fmla="*/ 8 w 176"/>
                <a:gd name="T57" fmla="*/ 36 h 176"/>
                <a:gd name="T58" fmla="*/ 0 w 176"/>
                <a:gd name="T59" fmla="*/ 32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176"/>
                <a:gd name="T92" fmla="*/ 176 w 1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176">
                  <a:moveTo>
                    <a:pt x="0" y="64"/>
                  </a:move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40" y="0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104" y="56"/>
                  </a:lnTo>
                  <a:lnTo>
                    <a:pt x="120" y="64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60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60" y="160"/>
                  </a:lnTo>
                  <a:lnTo>
                    <a:pt x="152" y="168"/>
                  </a:lnTo>
                  <a:lnTo>
                    <a:pt x="120" y="176"/>
                  </a:lnTo>
                  <a:lnTo>
                    <a:pt x="96" y="176"/>
                  </a:lnTo>
                  <a:lnTo>
                    <a:pt x="88" y="168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96" y="120"/>
                  </a:lnTo>
                  <a:lnTo>
                    <a:pt x="72" y="112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8" name="Freeform 10"/>
            <p:cNvSpPr>
              <a:spLocks/>
            </p:cNvSpPr>
            <p:nvPr/>
          </p:nvSpPr>
          <p:spPr bwMode="auto">
            <a:xfrm>
              <a:off x="856" y="2019"/>
              <a:ext cx="80" cy="89"/>
            </a:xfrm>
            <a:custGeom>
              <a:avLst/>
              <a:gdLst>
                <a:gd name="T0" fmla="*/ 67 w 240"/>
                <a:gd name="T1" fmla="*/ 134 h 288"/>
                <a:gd name="T2" fmla="*/ 71 w 240"/>
                <a:gd name="T3" fmla="*/ 126 h 288"/>
                <a:gd name="T4" fmla="*/ 74 w 240"/>
                <a:gd name="T5" fmla="*/ 110 h 288"/>
                <a:gd name="T6" fmla="*/ 74 w 240"/>
                <a:gd name="T7" fmla="*/ 107 h 288"/>
                <a:gd name="T8" fmla="*/ 86 w 240"/>
                <a:gd name="T9" fmla="*/ 102 h 288"/>
                <a:gd name="T10" fmla="*/ 110 w 240"/>
                <a:gd name="T11" fmla="*/ 102 h 288"/>
                <a:gd name="T12" fmla="*/ 118 w 240"/>
                <a:gd name="T13" fmla="*/ 107 h 288"/>
                <a:gd name="T14" fmla="*/ 118 w 240"/>
                <a:gd name="T15" fmla="*/ 95 h 288"/>
                <a:gd name="T16" fmla="*/ 113 w 240"/>
                <a:gd name="T17" fmla="*/ 86 h 288"/>
                <a:gd name="T18" fmla="*/ 113 w 240"/>
                <a:gd name="T19" fmla="*/ 79 h 288"/>
                <a:gd name="T20" fmla="*/ 110 w 240"/>
                <a:gd name="T21" fmla="*/ 79 h 288"/>
                <a:gd name="T22" fmla="*/ 110 w 240"/>
                <a:gd name="T23" fmla="*/ 71 h 288"/>
                <a:gd name="T24" fmla="*/ 86 w 240"/>
                <a:gd name="T25" fmla="*/ 67 h 288"/>
                <a:gd name="T26" fmla="*/ 86 w 240"/>
                <a:gd name="T27" fmla="*/ 43 h 288"/>
                <a:gd name="T28" fmla="*/ 78 w 240"/>
                <a:gd name="T29" fmla="*/ 39 h 288"/>
                <a:gd name="T30" fmla="*/ 55 w 240"/>
                <a:gd name="T31" fmla="*/ 27 h 288"/>
                <a:gd name="T32" fmla="*/ 47 w 240"/>
                <a:gd name="T33" fmla="*/ 27 h 288"/>
                <a:gd name="T34" fmla="*/ 43 w 240"/>
                <a:gd name="T35" fmla="*/ 24 h 288"/>
                <a:gd name="T36" fmla="*/ 43 w 240"/>
                <a:gd name="T37" fmla="*/ 8 h 288"/>
                <a:gd name="T38" fmla="*/ 35 w 240"/>
                <a:gd name="T39" fmla="*/ 0 h 288"/>
                <a:gd name="T40" fmla="*/ 24 w 240"/>
                <a:gd name="T41" fmla="*/ 4 h 288"/>
                <a:gd name="T42" fmla="*/ 20 w 240"/>
                <a:gd name="T43" fmla="*/ 15 h 288"/>
                <a:gd name="T44" fmla="*/ 0 w 240"/>
                <a:gd name="T45" fmla="*/ 15 h 288"/>
                <a:gd name="T46" fmla="*/ 8 w 240"/>
                <a:gd name="T47" fmla="*/ 32 h 288"/>
                <a:gd name="T48" fmla="*/ 8 w 240"/>
                <a:gd name="T49" fmla="*/ 36 h 288"/>
                <a:gd name="T50" fmla="*/ 4 w 240"/>
                <a:gd name="T51" fmla="*/ 36 h 288"/>
                <a:gd name="T52" fmla="*/ 8 w 240"/>
                <a:gd name="T53" fmla="*/ 51 h 288"/>
                <a:gd name="T54" fmla="*/ 0 w 240"/>
                <a:gd name="T55" fmla="*/ 55 h 288"/>
                <a:gd name="T56" fmla="*/ 4 w 240"/>
                <a:gd name="T57" fmla="*/ 71 h 288"/>
                <a:gd name="T58" fmla="*/ 0 w 240"/>
                <a:gd name="T59" fmla="*/ 83 h 288"/>
                <a:gd name="T60" fmla="*/ 4 w 240"/>
                <a:gd name="T61" fmla="*/ 86 h 288"/>
                <a:gd name="T62" fmla="*/ 8 w 240"/>
                <a:gd name="T63" fmla="*/ 98 h 288"/>
                <a:gd name="T64" fmla="*/ 8 w 240"/>
                <a:gd name="T65" fmla="*/ 114 h 288"/>
                <a:gd name="T66" fmla="*/ 15 w 240"/>
                <a:gd name="T67" fmla="*/ 137 h 288"/>
                <a:gd name="T68" fmla="*/ 20 w 240"/>
                <a:gd name="T69" fmla="*/ 137 h 288"/>
                <a:gd name="T70" fmla="*/ 27 w 240"/>
                <a:gd name="T71" fmla="*/ 130 h 288"/>
                <a:gd name="T72" fmla="*/ 31 w 240"/>
                <a:gd name="T73" fmla="*/ 130 h 288"/>
                <a:gd name="T74" fmla="*/ 43 w 240"/>
                <a:gd name="T75" fmla="*/ 134 h 288"/>
                <a:gd name="T76" fmla="*/ 47 w 240"/>
                <a:gd name="T77" fmla="*/ 142 h 288"/>
                <a:gd name="T78" fmla="*/ 51 w 240"/>
                <a:gd name="T79" fmla="*/ 142 h 288"/>
                <a:gd name="T80" fmla="*/ 51 w 240"/>
                <a:gd name="T81" fmla="*/ 137 h 288"/>
                <a:gd name="T82" fmla="*/ 51 w 240"/>
                <a:gd name="T83" fmla="*/ 134 h 288"/>
                <a:gd name="T84" fmla="*/ 55 w 240"/>
                <a:gd name="T85" fmla="*/ 134 h 288"/>
                <a:gd name="T86" fmla="*/ 63 w 240"/>
                <a:gd name="T87" fmla="*/ 134 h 288"/>
                <a:gd name="T88" fmla="*/ 67 w 240"/>
                <a:gd name="T89" fmla="*/ 13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"/>
                <a:gd name="T136" fmla="*/ 0 h 288"/>
                <a:gd name="T137" fmla="*/ 240 w 240"/>
                <a:gd name="T138" fmla="*/ 288 h 2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" h="288">
                  <a:moveTo>
                    <a:pt x="136" y="272"/>
                  </a:moveTo>
                  <a:lnTo>
                    <a:pt x="144" y="256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76" y="208"/>
                  </a:lnTo>
                  <a:lnTo>
                    <a:pt x="224" y="208"/>
                  </a:lnTo>
                  <a:lnTo>
                    <a:pt x="240" y="216"/>
                  </a:lnTo>
                  <a:lnTo>
                    <a:pt x="240" y="192"/>
                  </a:lnTo>
                  <a:lnTo>
                    <a:pt x="232" y="176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24" y="144"/>
                  </a:lnTo>
                  <a:lnTo>
                    <a:pt x="176" y="136"/>
                  </a:lnTo>
                  <a:lnTo>
                    <a:pt x="176" y="88"/>
                  </a:lnTo>
                  <a:lnTo>
                    <a:pt x="160" y="80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8" y="48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40" y="32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200"/>
                  </a:lnTo>
                  <a:lnTo>
                    <a:pt x="16" y="232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64"/>
                  </a:lnTo>
                  <a:lnTo>
                    <a:pt x="64" y="264"/>
                  </a:lnTo>
                  <a:lnTo>
                    <a:pt x="88" y="272"/>
                  </a:lnTo>
                  <a:lnTo>
                    <a:pt x="96" y="288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8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09" name="Freeform 11"/>
            <p:cNvSpPr>
              <a:spLocks/>
            </p:cNvSpPr>
            <p:nvPr/>
          </p:nvSpPr>
          <p:spPr bwMode="auto">
            <a:xfrm>
              <a:off x="936" y="1919"/>
              <a:ext cx="27" cy="25"/>
            </a:xfrm>
            <a:custGeom>
              <a:avLst/>
              <a:gdLst>
                <a:gd name="T0" fmla="*/ 8 w 80"/>
                <a:gd name="T1" fmla="*/ 39 h 80"/>
                <a:gd name="T2" fmla="*/ 8 w 80"/>
                <a:gd name="T3" fmla="*/ 31 h 80"/>
                <a:gd name="T4" fmla="*/ 0 w 80"/>
                <a:gd name="T5" fmla="*/ 27 h 80"/>
                <a:gd name="T6" fmla="*/ 0 w 80"/>
                <a:gd name="T7" fmla="*/ 15 h 80"/>
                <a:gd name="T8" fmla="*/ 4 w 80"/>
                <a:gd name="T9" fmla="*/ 12 h 80"/>
                <a:gd name="T10" fmla="*/ 8 w 80"/>
                <a:gd name="T11" fmla="*/ 4 h 80"/>
                <a:gd name="T12" fmla="*/ 12 w 80"/>
                <a:gd name="T13" fmla="*/ 0 h 80"/>
                <a:gd name="T14" fmla="*/ 36 w 80"/>
                <a:gd name="T15" fmla="*/ 0 h 80"/>
                <a:gd name="T16" fmla="*/ 41 w 80"/>
                <a:gd name="T17" fmla="*/ 4 h 80"/>
                <a:gd name="T18" fmla="*/ 41 w 80"/>
                <a:gd name="T19" fmla="*/ 8 h 80"/>
                <a:gd name="T20" fmla="*/ 36 w 80"/>
                <a:gd name="T21" fmla="*/ 8 h 80"/>
                <a:gd name="T22" fmla="*/ 33 w 80"/>
                <a:gd name="T23" fmla="*/ 20 h 80"/>
                <a:gd name="T24" fmla="*/ 41 w 80"/>
                <a:gd name="T25" fmla="*/ 31 h 80"/>
                <a:gd name="T26" fmla="*/ 36 w 80"/>
                <a:gd name="T27" fmla="*/ 39 h 80"/>
                <a:gd name="T28" fmla="*/ 24 w 80"/>
                <a:gd name="T29" fmla="*/ 39 h 80"/>
                <a:gd name="T30" fmla="*/ 24 w 80"/>
                <a:gd name="T31" fmla="*/ 35 h 80"/>
                <a:gd name="T32" fmla="*/ 21 w 80"/>
                <a:gd name="T33" fmla="*/ 35 h 80"/>
                <a:gd name="T34" fmla="*/ 16 w 80"/>
                <a:gd name="T35" fmla="*/ 39 h 80"/>
                <a:gd name="T36" fmla="*/ 8 w 80"/>
                <a:gd name="T37" fmla="*/ 39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0"/>
                <a:gd name="T59" fmla="*/ 80 w 80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0">
                  <a:moveTo>
                    <a:pt x="16" y="80"/>
                  </a:moveTo>
                  <a:lnTo>
                    <a:pt x="16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64" y="40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0" name="Freeform 12"/>
            <p:cNvSpPr>
              <a:spLocks/>
            </p:cNvSpPr>
            <p:nvPr/>
          </p:nvSpPr>
          <p:spPr bwMode="auto">
            <a:xfrm>
              <a:off x="957" y="1921"/>
              <a:ext cx="22" cy="23"/>
            </a:xfrm>
            <a:custGeom>
              <a:avLst/>
              <a:gdLst>
                <a:gd name="T0" fmla="*/ 4 w 64"/>
                <a:gd name="T1" fmla="*/ 36 h 72"/>
                <a:gd name="T2" fmla="*/ 9 w 64"/>
                <a:gd name="T3" fmla="*/ 28 h 72"/>
                <a:gd name="T4" fmla="*/ 0 w 64"/>
                <a:gd name="T5" fmla="*/ 16 h 72"/>
                <a:gd name="T6" fmla="*/ 4 w 64"/>
                <a:gd name="T7" fmla="*/ 4 h 72"/>
                <a:gd name="T8" fmla="*/ 9 w 64"/>
                <a:gd name="T9" fmla="*/ 4 h 72"/>
                <a:gd name="T10" fmla="*/ 9 w 64"/>
                <a:gd name="T11" fmla="*/ 0 h 72"/>
                <a:gd name="T12" fmla="*/ 17 w 64"/>
                <a:gd name="T13" fmla="*/ 0 h 72"/>
                <a:gd name="T14" fmla="*/ 21 w 64"/>
                <a:gd name="T15" fmla="*/ 4 h 72"/>
                <a:gd name="T16" fmla="*/ 33 w 64"/>
                <a:gd name="T17" fmla="*/ 12 h 72"/>
                <a:gd name="T18" fmla="*/ 29 w 64"/>
                <a:gd name="T19" fmla="*/ 20 h 72"/>
                <a:gd name="T20" fmla="*/ 25 w 64"/>
                <a:gd name="T21" fmla="*/ 32 h 72"/>
                <a:gd name="T22" fmla="*/ 21 w 64"/>
                <a:gd name="T23" fmla="*/ 36 h 72"/>
                <a:gd name="T24" fmla="*/ 9 w 64"/>
                <a:gd name="T25" fmla="*/ 36 h 72"/>
                <a:gd name="T26" fmla="*/ 4 w 64"/>
                <a:gd name="T27" fmla="*/ 3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2"/>
                <a:gd name="T44" fmla="*/ 64 w 6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2">
                  <a:moveTo>
                    <a:pt x="8" y="72"/>
                  </a:moveTo>
                  <a:lnTo>
                    <a:pt x="16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64" y="24"/>
                  </a:lnTo>
                  <a:lnTo>
                    <a:pt x="56" y="40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1" name="Freeform 13"/>
            <p:cNvSpPr>
              <a:spLocks/>
            </p:cNvSpPr>
            <p:nvPr/>
          </p:nvSpPr>
          <p:spPr bwMode="auto">
            <a:xfrm>
              <a:off x="813" y="2071"/>
              <a:ext cx="56" cy="280"/>
            </a:xfrm>
            <a:custGeom>
              <a:avLst/>
              <a:gdLst>
                <a:gd name="T0" fmla="*/ 59 w 168"/>
                <a:gd name="T1" fmla="*/ 428 h 896"/>
                <a:gd name="T2" fmla="*/ 47 w 168"/>
                <a:gd name="T3" fmla="*/ 435 h 896"/>
                <a:gd name="T4" fmla="*/ 36 w 168"/>
                <a:gd name="T5" fmla="*/ 443 h 896"/>
                <a:gd name="T6" fmla="*/ 44 w 168"/>
                <a:gd name="T7" fmla="*/ 435 h 896"/>
                <a:gd name="T8" fmla="*/ 27 w 168"/>
                <a:gd name="T9" fmla="*/ 428 h 896"/>
                <a:gd name="T10" fmla="*/ 20 w 168"/>
                <a:gd name="T11" fmla="*/ 423 h 896"/>
                <a:gd name="T12" fmla="*/ 24 w 168"/>
                <a:gd name="T13" fmla="*/ 416 h 896"/>
                <a:gd name="T14" fmla="*/ 20 w 168"/>
                <a:gd name="T15" fmla="*/ 411 h 896"/>
                <a:gd name="T16" fmla="*/ 15 w 168"/>
                <a:gd name="T17" fmla="*/ 399 h 896"/>
                <a:gd name="T18" fmla="*/ 12 w 168"/>
                <a:gd name="T19" fmla="*/ 384 h 896"/>
                <a:gd name="T20" fmla="*/ 12 w 168"/>
                <a:gd name="T21" fmla="*/ 368 h 896"/>
                <a:gd name="T22" fmla="*/ 20 w 168"/>
                <a:gd name="T23" fmla="*/ 364 h 896"/>
                <a:gd name="T24" fmla="*/ 12 w 168"/>
                <a:gd name="T25" fmla="*/ 364 h 896"/>
                <a:gd name="T26" fmla="*/ 15 w 168"/>
                <a:gd name="T27" fmla="*/ 356 h 896"/>
                <a:gd name="T28" fmla="*/ 8 w 168"/>
                <a:gd name="T29" fmla="*/ 348 h 896"/>
                <a:gd name="T30" fmla="*/ 8 w 168"/>
                <a:gd name="T31" fmla="*/ 340 h 896"/>
                <a:gd name="T32" fmla="*/ 15 w 168"/>
                <a:gd name="T33" fmla="*/ 348 h 896"/>
                <a:gd name="T34" fmla="*/ 24 w 168"/>
                <a:gd name="T35" fmla="*/ 333 h 896"/>
                <a:gd name="T36" fmla="*/ 27 w 168"/>
                <a:gd name="T37" fmla="*/ 321 h 896"/>
                <a:gd name="T38" fmla="*/ 27 w 168"/>
                <a:gd name="T39" fmla="*/ 304 h 896"/>
                <a:gd name="T40" fmla="*/ 27 w 168"/>
                <a:gd name="T41" fmla="*/ 285 h 896"/>
                <a:gd name="T42" fmla="*/ 24 w 168"/>
                <a:gd name="T43" fmla="*/ 285 h 896"/>
                <a:gd name="T44" fmla="*/ 20 w 168"/>
                <a:gd name="T45" fmla="*/ 257 h 896"/>
                <a:gd name="T46" fmla="*/ 20 w 168"/>
                <a:gd name="T47" fmla="*/ 233 h 896"/>
                <a:gd name="T48" fmla="*/ 24 w 168"/>
                <a:gd name="T49" fmla="*/ 210 h 896"/>
                <a:gd name="T50" fmla="*/ 36 w 168"/>
                <a:gd name="T51" fmla="*/ 190 h 896"/>
                <a:gd name="T52" fmla="*/ 44 w 168"/>
                <a:gd name="T53" fmla="*/ 154 h 896"/>
                <a:gd name="T54" fmla="*/ 44 w 168"/>
                <a:gd name="T55" fmla="*/ 127 h 896"/>
                <a:gd name="T56" fmla="*/ 51 w 168"/>
                <a:gd name="T57" fmla="*/ 83 h 896"/>
                <a:gd name="T58" fmla="*/ 55 w 168"/>
                <a:gd name="T59" fmla="*/ 27 h 896"/>
                <a:gd name="T60" fmla="*/ 67 w 168"/>
                <a:gd name="T61" fmla="*/ 4 h 896"/>
                <a:gd name="T62" fmla="*/ 79 w 168"/>
                <a:gd name="T63" fmla="*/ 56 h 896"/>
                <a:gd name="T64" fmla="*/ 83 w 168"/>
                <a:gd name="T65" fmla="*/ 71 h 896"/>
                <a:gd name="T66" fmla="*/ 75 w 168"/>
                <a:gd name="T67" fmla="*/ 99 h 896"/>
                <a:gd name="T68" fmla="*/ 59 w 168"/>
                <a:gd name="T69" fmla="*/ 131 h 896"/>
                <a:gd name="T70" fmla="*/ 59 w 168"/>
                <a:gd name="T71" fmla="*/ 174 h 896"/>
                <a:gd name="T72" fmla="*/ 51 w 168"/>
                <a:gd name="T73" fmla="*/ 210 h 896"/>
                <a:gd name="T74" fmla="*/ 44 w 168"/>
                <a:gd name="T75" fmla="*/ 249 h 896"/>
                <a:gd name="T76" fmla="*/ 36 w 168"/>
                <a:gd name="T77" fmla="*/ 297 h 896"/>
                <a:gd name="T78" fmla="*/ 36 w 168"/>
                <a:gd name="T79" fmla="*/ 324 h 896"/>
                <a:gd name="T80" fmla="*/ 39 w 168"/>
                <a:gd name="T81" fmla="*/ 352 h 896"/>
                <a:gd name="T82" fmla="*/ 32 w 168"/>
                <a:gd name="T83" fmla="*/ 360 h 896"/>
                <a:gd name="T84" fmla="*/ 20 w 168"/>
                <a:gd name="T85" fmla="*/ 392 h 896"/>
                <a:gd name="T86" fmla="*/ 32 w 168"/>
                <a:gd name="T87" fmla="*/ 404 h 896"/>
                <a:gd name="T88" fmla="*/ 59 w 168"/>
                <a:gd name="T89" fmla="*/ 419 h 8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8"/>
                <a:gd name="T136" fmla="*/ 0 h 896"/>
                <a:gd name="T137" fmla="*/ 168 w 168"/>
                <a:gd name="T138" fmla="*/ 896 h 8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8" h="896">
                  <a:moveTo>
                    <a:pt x="128" y="856"/>
                  </a:moveTo>
                  <a:lnTo>
                    <a:pt x="120" y="856"/>
                  </a:lnTo>
                  <a:lnTo>
                    <a:pt x="120" y="864"/>
                  </a:lnTo>
                  <a:lnTo>
                    <a:pt x="104" y="864"/>
                  </a:lnTo>
                  <a:lnTo>
                    <a:pt x="96" y="872"/>
                  </a:lnTo>
                  <a:lnTo>
                    <a:pt x="96" y="880"/>
                  </a:lnTo>
                  <a:lnTo>
                    <a:pt x="96" y="888"/>
                  </a:lnTo>
                  <a:lnTo>
                    <a:pt x="96" y="896"/>
                  </a:lnTo>
                  <a:lnTo>
                    <a:pt x="72" y="896"/>
                  </a:lnTo>
                  <a:lnTo>
                    <a:pt x="64" y="888"/>
                  </a:lnTo>
                  <a:lnTo>
                    <a:pt x="80" y="888"/>
                  </a:lnTo>
                  <a:lnTo>
                    <a:pt x="88" y="880"/>
                  </a:lnTo>
                  <a:lnTo>
                    <a:pt x="88" y="872"/>
                  </a:lnTo>
                  <a:lnTo>
                    <a:pt x="72" y="864"/>
                  </a:lnTo>
                  <a:lnTo>
                    <a:pt x="56" y="864"/>
                  </a:lnTo>
                  <a:lnTo>
                    <a:pt x="48" y="872"/>
                  </a:lnTo>
                  <a:lnTo>
                    <a:pt x="40" y="872"/>
                  </a:lnTo>
                  <a:lnTo>
                    <a:pt x="40" y="856"/>
                  </a:lnTo>
                  <a:lnTo>
                    <a:pt x="48" y="856"/>
                  </a:lnTo>
                  <a:lnTo>
                    <a:pt x="56" y="848"/>
                  </a:lnTo>
                  <a:lnTo>
                    <a:pt x="48" y="840"/>
                  </a:lnTo>
                  <a:lnTo>
                    <a:pt x="48" y="848"/>
                  </a:lnTo>
                  <a:lnTo>
                    <a:pt x="40" y="848"/>
                  </a:lnTo>
                  <a:lnTo>
                    <a:pt x="40" y="832"/>
                  </a:lnTo>
                  <a:lnTo>
                    <a:pt x="32" y="824"/>
                  </a:lnTo>
                  <a:lnTo>
                    <a:pt x="40" y="816"/>
                  </a:lnTo>
                  <a:lnTo>
                    <a:pt x="32" y="808"/>
                  </a:lnTo>
                  <a:lnTo>
                    <a:pt x="24" y="808"/>
                  </a:lnTo>
                  <a:lnTo>
                    <a:pt x="24" y="800"/>
                  </a:lnTo>
                  <a:lnTo>
                    <a:pt x="24" y="776"/>
                  </a:lnTo>
                  <a:lnTo>
                    <a:pt x="24" y="760"/>
                  </a:lnTo>
                  <a:lnTo>
                    <a:pt x="24" y="752"/>
                  </a:lnTo>
                  <a:lnTo>
                    <a:pt x="24" y="744"/>
                  </a:lnTo>
                  <a:lnTo>
                    <a:pt x="32" y="744"/>
                  </a:lnTo>
                  <a:lnTo>
                    <a:pt x="40" y="744"/>
                  </a:lnTo>
                  <a:lnTo>
                    <a:pt x="40" y="736"/>
                  </a:lnTo>
                  <a:lnTo>
                    <a:pt x="32" y="728"/>
                  </a:lnTo>
                  <a:lnTo>
                    <a:pt x="32" y="736"/>
                  </a:lnTo>
                  <a:lnTo>
                    <a:pt x="24" y="736"/>
                  </a:lnTo>
                  <a:lnTo>
                    <a:pt x="16" y="728"/>
                  </a:lnTo>
                  <a:lnTo>
                    <a:pt x="24" y="728"/>
                  </a:lnTo>
                  <a:lnTo>
                    <a:pt x="32" y="720"/>
                  </a:lnTo>
                  <a:lnTo>
                    <a:pt x="24" y="712"/>
                  </a:lnTo>
                  <a:lnTo>
                    <a:pt x="16" y="712"/>
                  </a:lnTo>
                  <a:lnTo>
                    <a:pt x="16" y="704"/>
                  </a:lnTo>
                  <a:lnTo>
                    <a:pt x="0" y="704"/>
                  </a:lnTo>
                  <a:lnTo>
                    <a:pt x="16" y="696"/>
                  </a:lnTo>
                  <a:lnTo>
                    <a:pt x="16" y="688"/>
                  </a:lnTo>
                  <a:lnTo>
                    <a:pt x="24" y="688"/>
                  </a:lnTo>
                  <a:lnTo>
                    <a:pt x="24" y="696"/>
                  </a:lnTo>
                  <a:lnTo>
                    <a:pt x="32" y="704"/>
                  </a:lnTo>
                  <a:lnTo>
                    <a:pt x="40" y="696"/>
                  </a:lnTo>
                  <a:lnTo>
                    <a:pt x="40" y="680"/>
                  </a:lnTo>
                  <a:lnTo>
                    <a:pt x="48" y="672"/>
                  </a:lnTo>
                  <a:lnTo>
                    <a:pt x="48" y="664"/>
                  </a:lnTo>
                  <a:lnTo>
                    <a:pt x="56" y="656"/>
                  </a:lnTo>
                  <a:lnTo>
                    <a:pt x="56" y="648"/>
                  </a:lnTo>
                  <a:lnTo>
                    <a:pt x="48" y="648"/>
                  </a:lnTo>
                  <a:lnTo>
                    <a:pt x="48" y="632"/>
                  </a:lnTo>
                  <a:lnTo>
                    <a:pt x="56" y="616"/>
                  </a:lnTo>
                  <a:lnTo>
                    <a:pt x="56" y="600"/>
                  </a:lnTo>
                  <a:lnTo>
                    <a:pt x="64" y="592"/>
                  </a:lnTo>
                  <a:lnTo>
                    <a:pt x="56" y="576"/>
                  </a:lnTo>
                  <a:lnTo>
                    <a:pt x="64" y="568"/>
                  </a:lnTo>
                  <a:lnTo>
                    <a:pt x="56" y="568"/>
                  </a:lnTo>
                  <a:lnTo>
                    <a:pt x="48" y="576"/>
                  </a:lnTo>
                  <a:lnTo>
                    <a:pt x="32" y="560"/>
                  </a:lnTo>
                  <a:lnTo>
                    <a:pt x="40" y="544"/>
                  </a:lnTo>
                  <a:lnTo>
                    <a:pt x="40" y="520"/>
                  </a:lnTo>
                  <a:lnTo>
                    <a:pt x="48" y="512"/>
                  </a:lnTo>
                  <a:lnTo>
                    <a:pt x="48" y="496"/>
                  </a:lnTo>
                  <a:lnTo>
                    <a:pt x="40" y="472"/>
                  </a:lnTo>
                  <a:lnTo>
                    <a:pt x="40" y="448"/>
                  </a:lnTo>
                  <a:lnTo>
                    <a:pt x="48" y="440"/>
                  </a:lnTo>
                  <a:lnTo>
                    <a:pt x="48" y="424"/>
                  </a:lnTo>
                  <a:lnTo>
                    <a:pt x="56" y="416"/>
                  </a:lnTo>
                  <a:lnTo>
                    <a:pt x="64" y="400"/>
                  </a:lnTo>
                  <a:lnTo>
                    <a:pt x="72" y="384"/>
                  </a:lnTo>
                  <a:lnTo>
                    <a:pt x="80" y="368"/>
                  </a:lnTo>
                  <a:lnTo>
                    <a:pt x="88" y="352"/>
                  </a:lnTo>
                  <a:lnTo>
                    <a:pt x="88" y="312"/>
                  </a:lnTo>
                  <a:lnTo>
                    <a:pt x="80" y="280"/>
                  </a:lnTo>
                  <a:lnTo>
                    <a:pt x="88" y="272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104" y="192"/>
                  </a:lnTo>
                  <a:lnTo>
                    <a:pt x="104" y="168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12" y="56"/>
                  </a:lnTo>
                  <a:lnTo>
                    <a:pt x="112" y="24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32"/>
                  </a:lnTo>
                  <a:lnTo>
                    <a:pt x="144" y="64"/>
                  </a:lnTo>
                  <a:lnTo>
                    <a:pt x="160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8" y="144"/>
                  </a:lnTo>
                  <a:lnTo>
                    <a:pt x="152" y="152"/>
                  </a:lnTo>
                  <a:lnTo>
                    <a:pt x="144" y="160"/>
                  </a:lnTo>
                  <a:lnTo>
                    <a:pt x="152" y="200"/>
                  </a:lnTo>
                  <a:lnTo>
                    <a:pt x="152" y="208"/>
                  </a:lnTo>
                  <a:lnTo>
                    <a:pt x="128" y="224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104" y="312"/>
                  </a:lnTo>
                  <a:lnTo>
                    <a:pt x="120" y="352"/>
                  </a:lnTo>
                  <a:lnTo>
                    <a:pt x="112" y="384"/>
                  </a:lnTo>
                  <a:lnTo>
                    <a:pt x="104" y="400"/>
                  </a:lnTo>
                  <a:lnTo>
                    <a:pt x="104" y="424"/>
                  </a:lnTo>
                  <a:lnTo>
                    <a:pt x="88" y="448"/>
                  </a:lnTo>
                  <a:lnTo>
                    <a:pt x="96" y="488"/>
                  </a:lnTo>
                  <a:lnTo>
                    <a:pt x="88" y="504"/>
                  </a:lnTo>
                  <a:lnTo>
                    <a:pt x="72" y="544"/>
                  </a:lnTo>
                  <a:lnTo>
                    <a:pt x="80" y="592"/>
                  </a:lnTo>
                  <a:lnTo>
                    <a:pt x="72" y="600"/>
                  </a:lnTo>
                  <a:lnTo>
                    <a:pt x="72" y="624"/>
                  </a:lnTo>
                  <a:lnTo>
                    <a:pt x="80" y="648"/>
                  </a:lnTo>
                  <a:lnTo>
                    <a:pt x="72" y="656"/>
                  </a:lnTo>
                  <a:lnTo>
                    <a:pt x="72" y="672"/>
                  </a:lnTo>
                  <a:lnTo>
                    <a:pt x="80" y="672"/>
                  </a:lnTo>
                  <a:lnTo>
                    <a:pt x="80" y="712"/>
                  </a:lnTo>
                  <a:lnTo>
                    <a:pt x="72" y="720"/>
                  </a:lnTo>
                  <a:lnTo>
                    <a:pt x="72" y="728"/>
                  </a:lnTo>
                  <a:lnTo>
                    <a:pt x="64" y="728"/>
                  </a:lnTo>
                  <a:lnTo>
                    <a:pt x="64" y="752"/>
                  </a:lnTo>
                  <a:lnTo>
                    <a:pt x="40" y="776"/>
                  </a:lnTo>
                  <a:lnTo>
                    <a:pt x="40" y="792"/>
                  </a:lnTo>
                  <a:lnTo>
                    <a:pt x="48" y="808"/>
                  </a:lnTo>
                  <a:lnTo>
                    <a:pt x="56" y="808"/>
                  </a:lnTo>
                  <a:lnTo>
                    <a:pt x="64" y="816"/>
                  </a:lnTo>
                  <a:lnTo>
                    <a:pt x="64" y="840"/>
                  </a:lnTo>
                  <a:lnTo>
                    <a:pt x="80" y="848"/>
                  </a:lnTo>
                  <a:lnTo>
                    <a:pt x="120" y="848"/>
                  </a:lnTo>
                  <a:lnTo>
                    <a:pt x="128" y="8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2" name="Freeform 14"/>
            <p:cNvSpPr>
              <a:spLocks/>
            </p:cNvSpPr>
            <p:nvPr/>
          </p:nvSpPr>
          <p:spPr bwMode="auto">
            <a:xfrm>
              <a:off x="775" y="1959"/>
              <a:ext cx="86" cy="120"/>
            </a:xfrm>
            <a:custGeom>
              <a:avLst/>
              <a:gdLst>
                <a:gd name="T0" fmla="*/ 8 w 256"/>
                <a:gd name="T1" fmla="*/ 36 h 384"/>
                <a:gd name="T2" fmla="*/ 0 w 256"/>
                <a:gd name="T3" fmla="*/ 39 h 384"/>
                <a:gd name="T4" fmla="*/ 4 w 256"/>
                <a:gd name="T5" fmla="*/ 48 h 384"/>
                <a:gd name="T6" fmla="*/ 0 w 256"/>
                <a:gd name="T7" fmla="*/ 51 h 384"/>
                <a:gd name="T8" fmla="*/ 4 w 256"/>
                <a:gd name="T9" fmla="*/ 56 h 384"/>
                <a:gd name="T10" fmla="*/ 0 w 256"/>
                <a:gd name="T11" fmla="*/ 59 h 384"/>
                <a:gd name="T12" fmla="*/ 8 w 256"/>
                <a:gd name="T13" fmla="*/ 63 h 384"/>
                <a:gd name="T14" fmla="*/ 12 w 256"/>
                <a:gd name="T15" fmla="*/ 63 h 384"/>
                <a:gd name="T16" fmla="*/ 20 w 256"/>
                <a:gd name="T17" fmla="*/ 79 h 384"/>
                <a:gd name="T18" fmla="*/ 27 w 256"/>
                <a:gd name="T19" fmla="*/ 87 h 384"/>
                <a:gd name="T20" fmla="*/ 32 w 256"/>
                <a:gd name="T21" fmla="*/ 103 h 384"/>
                <a:gd name="T22" fmla="*/ 36 w 256"/>
                <a:gd name="T23" fmla="*/ 111 h 384"/>
                <a:gd name="T24" fmla="*/ 36 w 256"/>
                <a:gd name="T25" fmla="*/ 119 h 384"/>
                <a:gd name="T26" fmla="*/ 44 w 256"/>
                <a:gd name="T27" fmla="*/ 122 h 384"/>
                <a:gd name="T28" fmla="*/ 44 w 256"/>
                <a:gd name="T29" fmla="*/ 127 h 384"/>
                <a:gd name="T30" fmla="*/ 48 w 256"/>
                <a:gd name="T31" fmla="*/ 134 h 384"/>
                <a:gd name="T32" fmla="*/ 48 w 256"/>
                <a:gd name="T33" fmla="*/ 139 h 384"/>
                <a:gd name="T34" fmla="*/ 51 w 256"/>
                <a:gd name="T35" fmla="*/ 146 h 384"/>
                <a:gd name="T36" fmla="*/ 59 w 256"/>
                <a:gd name="T37" fmla="*/ 150 h 384"/>
                <a:gd name="T38" fmla="*/ 59 w 256"/>
                <a:gd name="T39" fmla="*/ 154 h 384"/>
                <a:gd name="T40" fmla="*/ 71 w 256"/>
                <a:gd name="T41" fmla="*/ 162 h 384"/>
                <a:gd name="T42" fmla="*/ 79 w 256"/>
                <a:gd name="T43" fmla="*/ 162 h 384"/>
                <a:gd name="T44" fmla="*/ 87 w 256"/>
                <a:gd name="T45" fmla="*/ 174 h 384"/>
                <a:gd name="T46" fmla="*/ 95 w 256"/>
                <a:gd name="T47" fmla="*/ 174 h 384"/>
                <a:gd name="T48" fmla="*/ 111 w 256"/>
                <a:gd name="T49" fmla="*/ 190 h 384"/>
                <a:gd name="T50" fmla="*/ 119 w 256"/>
                <a:gd name="T51" fmla="*/ 178 h 384"/>
                <a:gd name="T52" fmla="*/ 122 w 256"/>
                <a:gd name="T53" fmla="*/ 166 h 384"/>
                <a:gd name="T54" fmla="*/ 119 w 256"/>
                <a:gd name="T55" fmla="*/ 150 h 384"/>
                <a:gd name="T56" fmla="*/ 127 w 256"/>
                <a:gd name="T57" fmla="*/ 146 h 384"/>
                <a:gd name="T58" fmla="*/ 122 w 256"/>
                <a:gd name="T59" fmla="*/ 131 h 384"/>
                <a:gd name="T60" fmla="*/ 127 w 256"/>
                <a:gd name="T61" fmla="*/ 131 h 384"/>
                <a:gd name="T62" fmla="*/ 127 w 256"/>
                <a:gd name="T63" fmla="*/ 127 h 384"/>
                <a:gd name="T64" fmla="*/ 119 w 256"/>
                <a:gd name="T65" fmla="*/ 111 h 384"/>
                <a:gd name="T66" fmla="*/ 111 w 256"/>
                <a:gd name="T67" fmla="*/ 111 h 384"/>
                <a:gd name="T68" fmla="*/ 107 w 256"/>
                <a:gd name="T69" fmla="*/ 99 h 384"/>
                <a:gd name="T70" fmla="*/ 107 w 256"/>
                <a:gd name="T71" fmla="*/ 95 h 384"/>
                <a:gd name="T72" fmla="*/ 87 w 256"/>
                <a:gd name="T73" fmla="*/ 95 h 384"/>
                <a:gd name="T74" fmla="*/ 79 w 256"/>
                <a:gd name="T75" fmla="*/ 91 h 384"/>
                <a:gd name="T76" fmla="*/ 79 w 256"/>
                <a:gd name="T77" fmla="*/ 83 h 384"/>
                <a:gd name="T78" fmla="*/ 75 w 256"/>
                <a:gd name="T79" fmla="*/ 71 h 384"/>
                <a:gd name="T80" fmla="*/ 79 w 256"/>
                <a:gd name="T81" fmla="*/ 63 h 384"/>
                <a:gd name="T82" fmla="*/ 79 w 256"/>
                <a:gd name="T83" fmla="*/ 56 h 384"/>
                <a:gd name="T84" fmla="*/ 95 w 256"/>
                <a:gd name="T85" fmla="*/ 48 h 384"/>
                <a:gd name="T86" fmla="*/ 107 w 256"/>
                <a:gd name="T87" fmla="*/ 44 h 384"/>
                <a:gd name="T88" fmla="*/ 115 w 256"/>
                <a:gd name="T89" fmla="*/ 39 h 384"/>
                <a:gd name="T90" fmla="*/ 115 w 256"/>
                <a:gd name="T91" fmla="*/ 36 h 384"/>
                <a:gd name="T92" fmla="*/ 107 w 256"/>
                <a:gd name="T93" fmla="*/ 36 h 384"/>
                <a:gd name="T94" fmla="*/ 111 w 256"/>
                <a:gd name="T95" fmla="*/ 24 h 384"/>
                <a:gd name="T96" fmla="*/ 103 w 256"/>
                <a:gd name="T97" fmla="*/ 20 h 384"/>
                <a:gd name="T98" fmla="*/ 79 w 256"/>
                <a:gd name="T99" fmla="*/ 20 h 384"/>
                <a:gd name="T100" fmla="*/ 63 w 256"/>
                <a:gd name="T101" fmla="*/ 0 h 384"/>
                <a:gd name="T102" fmla="*/ 56 w 256"/>
                <a:gd name="T103" fmla="*/ 0 h 384"/>
                <a:gd name="T104" fmla="*/ 51 w 256"/>
                <a:gd name="T105" fmla="*/ 0 h 384"/>
                <a:gd name="T106" fmla="*/ 59 w 256"/>
                <a:gd name="T107" fmla="*/ 4 h 384"/>
                <a:gd name="T108" fmla="*/ 59 w 256"/>
                <a:gd name="T109" fmla="*/ 12 h 384"/>
                <a:gd name="T110" fmla="*/ 51 w 256"/>
                <a:gd name="T111" fmla="*/ 20 h 384"/>
                <a:gd name="T112" fmla="*/ 39 w 256"/>
                <a:gd name="T113" fmla="*/ 27 h 384"/>
                <a:gd name="T114" fmla="*/ 24 w 256"/>
                <a:gd name="T115" fmla="*/ 39 h 384"/>
                <a:gd name="T116" fmla="*/ 27 w 256"/>
                <a:gd name="T117" fmla="*/ 48 h 384"/>
                <a:gd name="T118" fmla="*/ 20 w 256"/>
                <a:gd name="T119" fmla="*/ 48 h 384"/>
                <a:gd name="T120" fmla="*/ 16 w 256"/>
                <a:gd name="T121" fmla="*/ 44 h 384"/>
                <a:gd name="T122" fmla="*/ 8 w 256"/>
                <a:gd name="T123" fmla="*/ 44 h 384"/>
                <a:gd name="T124" fmla="*/ 8 w 256"/>
                <a:gd name="T125" fmla="*/ 3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384"/>
                <a:gd name="T191" fmla="*/ 256 w 256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384">
                  <a:moveTo>
                    <a:pt x="16" y="72"/>
                  </a:moveTo>
                  <a:lnTo>
                    <a:pt x="0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40" y="160"/>
                  </a:lnTo>
                  <a:lnTo>
                    <a:pt x="56" y="176"/>
                  </a:lnTo>
                  <a:lnTo>
                    <a:pt x="64" y="208"/>
                  </a:lnTo>
                  <a:lnTo>
                    <a:pt x="72" y="224"/>
                  </a:lnTo>
                  <a:lnTo>
                    <a:pt x="72" y="240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96" y="272"/>
                  </a:lnTo>
                  <a:lnTo>
                    <a:pt x="96" y="280"/>
                  </a:lnTo>
                  <a:lnTo>
                    <a:pt x="104" y="296"/>
                  </a:lnTo>
                  <a:lnTo>
                    <a:pt x="120" y="304"/>
                  </a:lnTo>
                  <a:lnTo>
                    <a:pt x="120" y="312"/>
                  </a:lnTo>
                  <a:lnTo>
                    <a:pt x="144" y="328"/>
                  </a:lnTo>
                  <a:lnTo>
                    <a:pt x="160" y="328"/>
                  </a:lnTo>
                  <a:lnTo>
                    <a:pt x="176" y="352"/>
                  </a:lnTo>
                  <a:lnTo>
                    <a:pt x="192" y="352"/>
                  </a:lnTo>
                  <a:lnTo>
                    <a:pt x="224" y="384"/>
                  </a:lnTo>
                  <a:lnTo>
                    <a:pt x="240" y="360"/>
                  </a:lnTo>
                  <a:lnTo>
                    <a:pt x="248" y="336"/>
                  </a:lnTo>
                  <a:lnTo>
                    <a:pt x="240" y="304"/>
                  </a:lnTo>
                  <a:lnTo>
                    <a:pt x="256" y="296"/>
                  </a:lnTo>
                  <a:lnTo>
                    <a:pt x="248" y="264"/>
                  </a:lnTo>
                  <a:lnTo>
                    <a:pt x="256" y="264"/>
                  </a:lnTo>
                  <a:lnTo>
                    <a:pt x="256" y="256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00"/>
                  </a:lnTo>
                  <a:lnTo>
                    <a:pt x="21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60" y="168"/>
                  </a:lnTo>
                  <a:lnTo>
                    <a:pt x="152" y="144"/>
                  </a:lnTo>
                  <a:lnTo>
                    <a:pt x="160" y="128"/>
                  </a:lnTo>
                  <a:lnTo>
                    <a:pt x="160" y="112"/>
                  </a:lnTo>
                  <a:lnTo>
                    <a:pt x="192" y="96"/>
                  </a:lnTo>
                  <a:lnTo>
                    <a:pt x="216" y="88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16" y="72"/>
                  </a:lnTo>
                  <a:lnTo>
                    <a:pt x="224" y="48"/>
                  </a:lnTo>
                  <a:lnTo>
                    <a:pt x="208" y="40"/>
                  </a:lnTo>
                  <a:lnTo>
                    <a:pt x="160" y="4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20" y="8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80" y="56"/>
                  </a:lnTo>
                  <a:lnTo>
                    <a:pt x="48" y="80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3" name="Freeform 15"/>
            <p:cNvSpPr>
              <a:spLocks/>
            </p:cNvSpPr>
            <p:nvPr/>
          </p:nvSpPr>
          <p:spPr bwMode="auto">
            <a:xfrm>
              <a:off x="781" y="1951"/>
              <a:ext cx="34" cy="38"/>
            </a:xfrm>
            <a:custGeom>
              <a:avLst/>
              <a:gdLst>
                <a:gd name="T0" fmla="*/ 44 w 104"/>
                <a:gd name="T1" fmla="*/ 12 h 120"/>
                <a:gd name="T2" fmla="*/ 51 w 104"/>
                <a:gd name="T3" fmla="*/ 15 h 120"/>
                <a:gd name="T4" fmla="*/ 51 w 104"/>
                <a:gd name="T5" fmla="*/ 24 h 120"/>
                <a:gd name="T6" fmla="*/ 44 w 104"/>
                <a:gd name="T7" fmla="*/ 31 h 120"/>
                <a:gd name="T8" fmla="*/ 32 w 104"/>
                <a:gd name="T9" fmla="*/ 39 h 120"/>
                <a:gd name="T10" fmla="*/ 15 w 104"/>
                <a:gd name="T11" fmla="*/ 51 h 120"/>
                <a:gd name="T12" fmla="*/ 20 w 104"/>
                <a:gd name="T13" fmla="*/ 59 h 120"/>
                <a:gd name="T14" fmla="*/ 12 w 104"/>
                <a:gd name="T15" fmla="*/ 59 h 120"/>
                <a:gd name="T16" fmla="*/ 8 w 104"/>
                <a:gd name="T17" fmla="*/ 55 h 120"/>
                <a:gd name="T18" fmla="*/ 0 w 104"/>
                <a:gd name="T19" fmla="*/ 55 h 120"/>
                <a:gd name="T20" fmla="*/ 0 w 104"/>
                <a:gd name="T21" fmla="*/ 47 h 120"/>
                <a:gd name="T22" fmla="*/ 4 w 104"/>
                <a:gd name="T23" fmla="*/ 43 h 120"/>
                <a:gd name="T24" fmla="*/ 8 w 104"/>
                <a:gd name="T25" fmla="*/ 43 h 120"/>
                <a:gd name="T26" fmla="*/ 12 w 104"/>
                <a:gd name="T27" fmla="*/ 39 h 120"/>
                <a:gd name="T28" fmla="*/ 8 w 104"/>
                <a:gd name="T29" fmla="*/ 35 h 120"/>
                <a:gd name="T30" fmla="*/ 4 w 104"/>
                <a:gd name="T31" fmla="*/ 35 h 120"/>
                <a:gd name="T32" fmla="*/ 0 w 104"/>
                <a:gd name="T33" fmla="*/ 31 h 120"/>
                <a:gd name="T34" fmla="*/ 0 w 104"/>
                <a:gd name="T35" fmla="*/ 20 h 120"/>
                <a:gd name="T36" fmla="*/ 4 w 104"/>
                <a:gd name="T37" fmla="*/ 15 h 120"/>
                <a:gd name="T38" fmla="*/ 4 w 104"/>
                <a:gd name="T39" fmla="*/ 4 h 120"/>
                <a:gd name="T40" fmla="*/ 8 w 104"/>
                <a:gd name="T41" fmla="*/ 0 h 120"/>
                <a:gd name="T42" fmla="*/ 12 w 104"/>
                <a:gd name="T43" fmla="*/ 0 h 120"/>
                <a:gd name="T44" fmla="*/ 15 w 104"/>
                <a:gd name="T45" fmla="*/ 0 h 120"/>
                <a:gd name="T46" fmla="*/ 24 w 104"/>
                <a:gd name="T47" fmla="*/ 4 h 120"/>
                <a:gd name="T48" fmla="*/ 24 w 104"/>
                <a:gd name="T49" fmla="*/ 8 h 120"/>
                <a:gd name="T50" fmla="*/ 27 w 104"/>
                <a:gd name="T51" fmla="*/ 12 h 120"/>
                <a:gd name="T52" fmla="*/ 32 w 104"/>
                <a:gd name="T53" fmla="*/ 8 h 120"/>
                <a:gd name="T54" fmla="*/ 39 w 104"/>
                <a:gd name="T55" fmla="*/ 8 h 120"/>
                <a:gd name="T56" fmla="*/ 44 w 104"/>
                <a:gd name="T57" fmla="*/ 12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20"/>
                <a:gd name="T89" fmla="*/ 104 w 10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20">
                  <a:moveTo>
                    <a:pt x="88" y="24"/>
                  </a:moveTo>
                  <a:lnTo>
                    <a:pt x="104" y="32"/>
                  </a:lnTo>
                  <a:lnTo>
                    <a:pt x="104" y="48"/>
                  </a:lnTo>
                  <a:lnTo>
                    <a:pt x="88" y="64"/>
                  </a:lnTo>
                  <a:lnTo>
                    <a:pt x="64" y="80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24" y="120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4" name="Freeform 16"/>
            <p:cNvSpPr>
              <a:spLocks/>
            </p:cNvSpPr>
            <p:nvPr/>
          </p:nvSpPr>
          <p:spPr bwMode="auto">
            <a:xfrm>
              <a:off x="767" y="1897"/>
              <a:ext cx="40" cy="15"/>
            </a:xfrm>
            <a:custGeom>
              <a:avLst/>
              <a:gdLst>
                <a:gd name="T0" fmla="*/ 59 w 120"/>
                <a:gd name="T1" fmla="*/ 16 h 48"/>
                <a:gd name="T2" fmla="*/ 55 w 120"/>
                <a:gd name="T3" fmla="*/ 20 h 48"/>
                <a:gd name="T4" fmla="*/ 47 w 120"/>
                <a:gd name="T5" fmla="*/ 24 h 48"/>
                <a:gd name="T6" fmla="*/ 43 w 120"/>
                <a:gd name="T7" fmla="*/ 20 h 48"/>
                <a:gd name="T8" fmla="*/ 43 w 120"/>
                <a:gd name="T9" fmla="*/ 12 h 48"/>
                <a:gd name="T10" fmla="*/ 35 w 120"/>
                <a:gd name="T11" fmla="*/ 8 h 48"/>
                <a:gd name="T12" fmla="*/ 31 w 120"/>
                <a:gd name="T13" fmla="*/ 8 h 48"/>
                <a:gd name="T14" fmla="*/ 27 w 120"/>
                <a:gd name="T15" fmla="*/ 12 h 48"/>
                <a:gd name="T16" fmla="*/ 24 w 120"/>
                <a:gd name="T17" fmla="*/ 16 h 48"/>
                <a:gd name="T18" fmla="*/ 27 w 120"/>
                <a:gd name="T19" fmla="*/ 20 h 48"/>
                <a:gd name="T20" fmla="*/ 20 w 120"/>
                <a:gd name="T21" fmla="*/ 24 h 48"/>
                <a:gd name="T22" fmla="*/ 15 w 120"/>
                <a:gd name="T23" fmla="*/ 20 h 48"/>
                <a:gd name="T24" fmla="*/ 12 w 120"/>
                <a:gd name="T25" fmla="*/ 20 h 48"/>
                <a:gd name="T26" fmla="*/ 12 w 120"/>
                <a:gd name="T27" fmla="*/ 16 h 48"/>
                <a:gd name="T28" fmla="*/ 0 w 120"/>
                <a:gd name="T29" fmla="*/ 12 h 48"/>
                <a:gd name="T30" fmla="*/ 0 w 120"/>
                <a:gd name="T31" fmla="*/ 8 h 48"/>
                <a:gd name="T32" fmla="*/ 4 w 120"/>
                <a:gd name="T33" fmla="*/ 0 h 48"/>
                <a:gd name="T34" fmla="*/ 12 w 120"/>
                <a:gd name="T35" fmla="*/ 8 h 48"/>
                <a:gd name="T36" fmla="*/ 15 w 120"/>
                <a:gd name="T37" fmla="*/ 8 h 48"/>
                <a:gd name="T38" fmla="*/ 24 w 120"/>
                <a:gd name="T39" fmla="*/ 4 h 48"/>
                <a:gd name="T40" fmla="*/ 31 w 120"/>
                <a:gd name="T41" fmla="*/ 4 h 48"/>
                <a:gd name="T42" fmla="*/ 39 w 120"/>
                <a:gd name="T43" fmla="*/ 4 h 48"/>
                <a:gd name="T44" fmla="*/ 47 w 120"/>
                <a:gd name="T45" fmla="*/ 8 h 48"/>
                <a:gd name="T46" fmla="*/ 51 w 120"/>
                <a:gd name="T47" fmla="*/ 16 h 48"/>
                <a:gd name="T48" fmla="*/ 59 w 120"/>
                <a:gd name="T49" fmla="*/ 1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48"/>
                <a:gd name="T77" fmla="*/ 120 w 120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48">
                  <a:moveTo>
                    <a:pt x="120" y="32"/>
                  </a:moveTo>
                  <a:lnTo>
                    <a:pt x="112" y="40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04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5" name="Freeform 17"/>
            <p:cNvSpPr>
              <a:spLocks/>
            </p:cNvSpPr>
            <p:nvPr/>
          </p:nvSpPr>
          <p:spPr bwMode="auto">
            <a:xfrm>
              <a:off x="792" y="1879"/>
              <a:ext cx="79" cy="102"/>
            </a:xfrm>
            <a:custGeom>
              <a:avLst/>
              <a:gdLst>
                <a:gd name="T0" fmla="*/ 83 w 240"/>
                <a:gd name="T1" fmla="*/ 161 h 328"/>
                <a:gd name="T2" fmla="*/ 78 w 240"/>
                <a:gd name="T3" fmla="*/ 146 h 328"/>
                <a:gd name="T4" fmla="*/ 39 w 240"/>
                <a:gd name="T5" fmla="*/ 126 h 328"/>
                <a:gd name="T6" fmla="*/ 27 w 240"/>
                <a:gd name="T7" fmla="*/ 126 h 328"/>
                <a:gd name="T8" fmla="*/ 15 w 240"/>
                <a:gd name="T9" fmla="*/ 122 h 328"/>
                <a:gd name="T10" fmla="*/ 8 w 240"/>
                <a:gd name="T11" fmla="*/ 122 h 328"/>
                <a:gd name="T12" fmla="*/ 0 w 240"/>
                <a:gd name="T13" fmla="*/ 114 h 328"/>
                <a:gd name="T14" fmla="*/ 4 w 240"/>
                <a:gd name="T15" fmla="*/ 98 h 328"/>
                <a:gd name="T16" fmla="*/ 12 w 240"/>
                <a:gd name="T17" fmla="*/ 90 h 328"/>
                <a:gd name="T18" fmla="*/ 15 w 240"/>
                <a:gd name="T19" fmla="*/ 79 h 328"/>
                <a:gd name="T20" fmla="*/ 15 w 240"/>
                <a:gd name="T21" fmla="*/ 55 h 328"/>
                <a:gd name="T22" fmla="*/ 20 w 240"/>
                <a:gd name="T23" fmla="*/ 47 h 328"/>
                <a:gd name="T24" fmla="*/ 24 w 240"/>
                <a:gd name="T25" fmla="*/ 39 h 328"/>
                <a:gd name="T26" fmla="*/ 31 w 240"/>
                <a:gd name="T27" fmla="*/ 32 h 328"/>
                <a:gd name="T28" fmla="*/ 35 w 240"/>
                <a:gd name="T29" fmla="*/ 24 h 328"/>
                <a:gd name="T30" fmla="*/ 39 w 240"/>
                <a:gd name="T31" fmla="*/ 12 h 328"/>
                <a:gd name="T32" fmla="*/ 47 w 240"/>
                <a:gd name="T33" fmla="*/ 12 h 328"/>
                <a:gd name="T34" fmla="*/ 67 w 240"/>
                <a:gd name="T35" fmla="*/ 0 h 328"/>
                <a:gd name="T36" fmla="*/ 78 w 240"/>
                <a:gd name="T37" fmla="*/ 0 h 328"/>
                <a:gd name="T38" fmla="*/ 71 w 240"/>
                <a:gd name="T39" fmla="*/ 4 h 328"/>
                <a:gd name="T40" fmla="*/ 55 w 240"/>
                <a:gd name="T41" fmla="*/ 32 h 328"/>
                <a:gd name="T42" fmla="*/ 63 w 240"/>
                <a:gd name="T43" fmla="*/ 39 h 328"/>
                <a:gd name="T44" fmla="*/ 67 w 240"/>
                <a:gd name="T45" fmla="*/ 51 h 328"/>
                <a:gd name="T46" fmla="*/ 94 w 240"/>
                <a:gd name="T47" fmla="*/ 59 h 328"/>
                <a:gd name="T48" fmla="*/ 110 w 240"/>
                <a:gd name="T49" fmla="*/ 67 h 328"/>
                <a:gd name="T50" fmla="*/ 110 w 240"/>
                <a:gd name="T51" fmla="*/ 79 h 328"/>
                <a:gd name="T52" fmla="*/ 110 w 240"/>
                <a:gd name="T53" fmla="*/ 95 h 328"/>
                <a:gd name="T54" fmla="*/ 118 w 240"/>
                <a:gd name="T55" fmla="*/ 102 h 328"/>
                <a:gd name="T56" fmla="*/ 113 w 240"/>
                <a:gd name="T57" fmla="*/ 110 h 328"/>
                <a:gd name="T58" fmla="*/ 90 w 240"/>
                <a:gd name="T59" fmla="*/ 106 h 328"/>
                <a:gd name="T60" fmla="*/ 98 w 240"/>
                <a:gd name="T61" fmla="*/ 118 h 328"/>
                <a:gd name="T62" fmla="*/ 90 w 240"/>
                <a:gd name="T63" fmla="*/ 122 h 328"/>
                <a:gd name="T64" fmla="*/ 94 w 240"/>
                <a:gd name="T65" fmla="*/ 134 h 3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328"/>
                <a:gd name="T101" fmla="*/ 240 w 240"/>
                <a:gd name="T102" fmla="*/ 328 h 3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328">
                  <a:moveTo>
                    <a:pt x="184" y="328"/>
                  </a:moveTo>
                  <a:lnTo>
                    <a:pt x="168" y="328"/>
                  </a:lnTo>
                  <a:lnTo>
                    <a:pt x="176" y="304"/>
                  </a:lnTo>
                  <a:lnTo>
                    <a:pt x="160" y="296"/>
                  </a:lnTo>
                  <a:lnTo>
                    <a:pt x="112" y="296"/>
                  </a:lnTo>
                  <a:lnTo>
                    <a:pt x="80" y="256"/>
                  </a:lnTo>
                  <a:lnTo>
                    <a:pt x="64" y="256"/>
                  </a:lnTo>
                  <a:lnTo>
                    <a:pt x="56" y="256"/>
                  </a:lnTo>
                  <a:lnTo>
                    <a:pt x="48" y="248"/>
                  </a:lnTo>
                  <a:lnTo>
                    <a:pt x="32" y="248"/>
                  </a:lnTo>
                  <a:lnTo>
                    <a:pt x="24" y="256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8" y="200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0" y="168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32" y="112"/>
                  </a:lnTo>
                  <a:lnTo>
                    <a:pt x="24" y="104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20" y="32"/>
                  </a:lnTo>
                  <a:lnTo>
                    <a:pt x="112" y="64"/>
                  </a:lnTo>
                  <a:lnTo>
                    <a:pt x="120" y="72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104"/>
                  </a:lnTo>
                  <a:lnTo>
                    <a:pt x="184" y="112"/>
                  </a:lnTo>
                  <a:lnTo>
                    <a:pt x="192" y="120"/>
                  </a:lnTo>
                  <a:lnTo>
                    <a:pt x="216" y="128"/>
                  </a:lnTo>
                  <a:lnTo>
                    <a:pt x="224" y="136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32" y="184"/>
                  </a:lnTo>
                  <a:lnTo>
                    <a:pt x="224" y="192"/>
                  </a:lnTo>
                  <a:lnTo>
                    <a:pt x="240" y="200"/>
                  </a:lnTo>
                  <a:lnTo>
                    <a:pt x="240" y="208"/>
                  </a:lnTo>
                  <a:lnTo>
                    <a:pt x="240" y="232"/>
                  </a:lnTo>
                  <a:lnTo>
                    <a:pt x="232" y="224"/>
                  </a:lnTo>
                  <a:lnTo>
                    <a:pt x="216" y="216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200" y="240"/>
                  </a:lnTo>
                  <a:lnTo>
                    <a:pt x="192" y="248"/>
                  </a:lnTo>
                  <a:lnTo>
                    <a:pt x="184" y="248"/>
                  </a:lnTo>
                  <a:lnTo>
                    <a:pt x="184" y="264"/>
                  </a:lnTo>
                  <a:lnTo>
                    <a:pt x="192" y="272"/>
                  </a:lnTo>
                  <a:lnTo>
                    <a:pt x="184" y="3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6" name="Freeform 18"/>
            <p:cNvSpPr>
              <a:spLocks/>
            </p:cNvSpPr>
            <p:nvPr/>
          </p:nvSpPr>
          <p:spPr bwMode="auto">
            <a:xfrm>
              <a:off x="829" y="1879"/>
              <a:ext cx="93" cy="75"/>
            </a:xfrm>
            <a:custGeom>
              <a:avLst/>
              <a:gdLst>
                <a:gd name="T0" fmla="*/ 63 w 280"/>
                <a:gd name="T1" fmla="*/ 102 h 240"/>
                <a:gd name="T2" fmla="*/ 56 w 280"/>
                <a:gd name="T3" fmla="*/ 94 h 240"/>
                <a:gd name="T4" fmla="*/ 56 w 280"/>
                <a:gd name="T5" fmla="*/ 78 h 240"/>
                <a:gd name="T6" fmla="*/ 56 w 280"/>
                <a:gd name="T7" fmla="*/ 67 h 240"/>
                <a:gd name="T8" fmla="*/ 39 w 280"/>
                <a:gd name="T9" fmla="*/ 59 h 240"/>
                <a:gd name="T10" fmla="*/ 12 w 280"/>
                <a:gd name="T11" fmla="*/ 51 h 240"/>
                <a:gd name="T12" fmla="*/ 8 w 280"/>
                <a:gd name="T13" fmla="*/ 39 h 240"/>
                <a:gd name="T14" fmla="*/ 0 w 280"/>
                <a:gd name="T15" fmla="*/ 31 h 240"/>
                <a:gd name="T16" fmla="*/ 16 w 280"/>
                <a:gd name="T17" fmla="*/ 4 h 240"/>
                <a:gd name="T18" fmla="*/ 16 w 280"/>
                <a:gd name="T19" fmla="*/ 8 h 240"/>
                <a:gd name="T20" fmla="*/ 16 w 280"/>
                <a:gd name="T21" fmla="*/ 20 h 240"/>
                <a:gd name="T22" fmla="*/ 16 w 280"/>
                <a:gd name="T23" fmla="*/ 31 h 240"/>
                <a:gd name="T24" fmla="*/ 24 w 280"/>
                <a:gd name="T25" fmla="*/ 24 h 240"/>
                <a:gd name="T26" fmla="*/ 24 w 280"/>
                <a:gd name="T27" fmla="*/ 12 h 240"/>
                <a:gd name="T28" fmla="*/ 32 w 280"/>
                <a:gd name="T29" fmla="*/ 0 h 240"/>
                <a:gd name="T30" fmla="*/ 39 w 280"/>
                <a:gd name="T31" fmla="*/ 8 h 240"/>
                <a:gd name="T32" fmla="*/ 51 w 280"/>
                <a:gd name="T33" fmla="*/ 8 h 240"/>
                <a:gd name="T34" fmla="*/ 75 w 280"/>
                <a:gd name="T35" fmla="*/ 20 h 240"/>
                <a:gd name="T36" fmla="*/ 83 w 280"/>
                <a:gd name="T37" fmla="*/ 24 h 240"/>
                <a:gd name="T38" fmla="*/ 95 w 280"/>
                <a:gd name="T39" fmla="*/ 15 h 240"/>
                <a:gd name="T40" fmla="*/ 107 w 280"/>
                <a:gd name="T41" fmla="*/ 15 h 240"/>
                <a:gd name="T42" fmla="*/ 119 w 280"/>
                <a:gd name="T43" fmla="*/ 24 h 240"/>
                <a:gd name="T44" fmla="*/ 131 w 280"/>
                <a:gd name="T45" fmla="*/ 35 h 240"/>
                <a:gd name="T46" fmla="*/ 139 w 280"/>
                <a:gd name="T47" fmla="*/ 47 h 240"/>
                <a:gd name="T48" fmla="*/ 131 w 280"/>
                <a:gd name="T49" fmla="*/ 51 h 240"/>
                <a:gd name="T50" fmla="*/ 131 w 280"/>
                <a:gd name="T51" fmla="*/ 59 h 240"/>
                <a:gd name="T52" fmla="*/ 127 w 280"/>
                <a:gd name="T53" fmla="*/ 63 h 240"/>
                <a:gd name="T54" fmla="*/ 127 w 280"/>
                <a:gd name="T55" fmla="*/ 83 h 240"/>
                <a:gd name="T56" fmla="*/ 99 w 280"/>
                <a:gd name="T57" fmla="*/ 78 h 240"/>
                <a:gd name="T58" fmla="*/ 91 w 280"/>
                <a:gd name="T59" fmla="*/ 86 h 240"/>
                <a:gd name="T60" fmla="*/ 91 w 280"/>
                <a:gd name="T61" fmla="*/ 98 h 240"/>
                <a:gd name="T62" fmla="*/ 103 w 280"/>
                <a:gd name="T63" fmla="*/ 102 h 240"/>
                <a:gd name="T64" fmla="*/ 83 w 280"/>
                <a:gd name="T65" fmla="*/ 113 h 240"/>
                <a:gd name="T66" fmla="*/ 63 w 280"/>
                <a:gd name="T67" fmla="*/ 113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0"/>
                <a:gd name="T103" fmla="*/ 0 h 240"/>
                <a:gd name="T104" fmla="*/ 280 w 280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0" h="240">
                  <a:moveTo>
                    <a:pt x="128" y="232"/>
                  </a:moveTo>
                  <a:lnTo>
                    <a:pt x="128" y="208"/>
                  </a:lnTo>
                  <a:lnTo>
                    <a:pt x="128" y="200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12" y="160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104" y="128"/>
                  </a:lnTo>
                  <a:lnTo>
                    <a:pt x="80" y="120"/>
                  </a:lnTo>
                  <a:lnTo>
                    <a:pt x="72" y="112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32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16" y="32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56" y="56"/>
                  </a:lnTo>
                  <a:lnTo>
                    <a:pt x="264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264" y="96"/>
                  </a:lnTo>
                  <a:lnTo>
                    <a:pt x="264" y="104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56" y="128"/>
                  </a:lnTo>
                  <a:lnTo>
                    <a:pt x="256" y="144"/>
                  </a:lnTo>
                  <a:lnTo>
                    <a:pt x="256" y="168"/>
                  </a:lnTo>
                  <a:lnTo>
                    <a:pt x="224" y="176"/>
                  </a:lnTo>
                  <a:lnTo>
                    <a:pt x="200" y="160"/>
                  </a:lnTo>
                  <a:lnTo>
                    <a:pt x="184" y="160"/>
                  </a:lnTo>
                  <a:lnTo>
                    <a:pt x="184" y="176"/>
                  </a:lnTo>
                  <a:lnTo>
                    <a:pt x="192" y="176"/>
                  </a:lnTo>
                  <a:lnTo>
                    <a:pt x="184" y="200"/>
                  </a:lnTo>
                  <a:lnTo>
                    <a:pt x="200" y="200"/>
                  </a:lnTo>
                  <a:lnTo>
                    <a:pt x="208" y="208"/>
                  </a:lnTo>
                  <a:lnTo>
                    <a:pt x="208" y="216"/>
                  </a:lnTo>
                  <a:lnTo>
                    <a:pt x="168" y="232"/>
                  </a:lnTo>
                  <a:lnTo>
                    <a:pt x="152" y="240"/>
                  </a:lnTo>
                  <a:lnTo>
                    <a:pt x="128" y="2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7" name="Freeform 19"/>
            <p:cNvSpPr>
              <a:spLocks/>
            </p:cNvSpPr>
            <p:nvPr/>
          </p:nvSpPr>
          <p:spPr bwMode="auto">
            <a:xfrm>
              <a:off x="914" y="1904"/>
              <a:ext cx="27" cy="45"/>
            </a:xfrm>
            <a:custGeom>
              <a:avLst/>
              <a:gdLst>
                <a:gd name="T0" fmla="*/ 12 w 80"/>
                <a:gd name="T1" fmla="*/ 0 h 144"/>
                <a:gd name="T2" fmla="*/ 12 w 80"/>
                <a:gd name="T3" fmla="*/ 8 h 144"/>
                <a:gd name="T4" fmla="*/ 4 w 80"/>
                <a:gd name="T5" fmla="*/ 8 h 144"/>
                <a:gd name="T6" fmla="*/ 4 w 80"/>
                <a:gd name="T7" fmla="*/ 12 h 144"/>
                <a:gd name="T8" fmla="*/ 8 w 80"/>
                <a:gd name="T9" fmla="*/ 15 h 144"/>
                <a:gd name="T10" fmla="*/ 4 w 80"/>
                <a:gd name="T11" fmla="*/ 20 h 144"/>
                <a:gd name="T12" fmla="*/ 0 w 80"/>
                <a:gd name="T13" fmla="*/ 20 h 144"/>
                <a:gd name="T14" fmla="*/ 0 w 80"/>
                <a:gd name="T15" fmla="*/ 24 h 144"/>
                <a:gd name="T16" fmla="*/ 0 w 80"/>
                <a:gd name="T17" fmla="*/ 32 h 144"/>
                <a:gd name="T18" fmla="*/ 4 w 80"/>
                <a:gd name="T19" fmla="*/ 32 h 144"/>
                <a:gd name="T20" fmla="*/ 12 w 80"/>
                <a:gd name="T21" fmla="*/ 39 h 144"/>
                <a:gd name="T22" fmla="*/ 12 w 80"/>
                <a:gd name="T23" fmla="*/ 47 h 144"/>
                <a:gd name="T24" fmla="*/ 12 w 80"/>
                <a:gd name="T25" fmla="*/ 55 h 144"/>
                <a:gd name="T26" fmla="*/ 12 w 80"/>
                <a:gd name="T27" fmla="*/ 67 h 144"/>
                <a:gd name="T28" fmla="*/ 16 w 80"/>
                <a:gd name="T29" fmla="*/ 71 h 144"/>
                <a:gd name="T30" fmla="*/ 24 w 80"/>
                <a:gd name="T31" fmla="*/ 71 h 144"/>
                <a:gd name="T32" fmla="*/ 33 w 80"/>
                <a:gd name="T33" fmla="*/ 71 h 144"/>
                <a:gd name="T34" fmla="*/ 33 w 80"/>
                <a:gd name="T35" fmla="*/ 67 h 144"/>
                <a:gd name="T36" fmla="*/ 41 w 80"/>
                <a:gd name="T37" fmla="*/ 67 h 144"/>
                <a:gd name="T38" fmla="*/ 41 w 80"/>
                <a:gd name="T39" fmla="*/ 63 h 144"/>
                <a:gd name="T40" fmla="*/ 41 w 80"/>
                <a:gd name="T41" fmla="*/ 55 h 144"/>
                <a:gd name="T42" fmla="*/ 33 w 80"/>
                <a:gd name="T43" fmla="*/ 51 h 144"/>
                <a:gd name="T44" fmla="*/ 33 w 80"/>
                <a:gd name="T45" fmla="*/ 39 h 144"/>
                <a:gd name="T46" fmla="*/ 36 w 80"/>
                <a:gd name="T47" fmla="*/ 36 h 144"/>
                <a:gd name="T48" fmla="*/ 41 w 80"/>
                <a:gd name="T49" fmla="*/ 27 h 144"/>
                <a:gd name="T50" fmla="*/ 36 w 80"/>
                <a:gd name="T51" fmla="*/ 20 h 144"/>
                <a:gd name="T52" fmla="*/ 36 w 80"/>
                <a:gd name="T53" fmla="*/ 15 h 144"/>
                <a:gd name="T54" fmla="*/ 29 w 80"/>
                <a:gd name="T55" fmla="*/ 15 h 144"/>
                <a:gd name="T56" fmla="*/ 24 w 80"/>
                <a:gd name="T57" fmla="*/ 8 h 144"/>
                <a:gd name="T58" fmla="*/ 21 w 80"/>
                <a:gd name="T59" fmla="*/ 4 h 144"/>
                <a:gd name="T60" fmla="*/ 12 w 80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144"/>
                <a:gd name="T95" fmla="*/ 80 w 80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144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24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8" name="Freeform 20"/>
            <p:cNvSpPr>
              <a:spLocks/>
            </p:cNvSpPr>
            <p:nvPr/>
          </p:nvSpPr>
          <p:spPr bwMode="auto">
            <a:xfrm>
              <a:off x="826" y="1924"/>
              <a:ext cx="267" cy="259"/>
            </a:xfrm>
            <a:custGeom>
              <a:avLst/>
              <a:gdLst>
                <a:gd name="T0" fmla="*/ 142 w 800"/>
                <a:gd name="T1" fmla="*/ 8 h 832"/>
                <a:gd name="T2" fmla="*/ 142 w 800"/>
                <a:gd name="T3" fmla="*/ 36 h 832"/>
                <a:gd name="T4" fmla="*/ 162 w 800"/>
                <a:gd name="T5" fmla="*/ 39 h 832"/>
                <a:gd name="T6" fmla="*/ 170 w 800"/>
                <a:gd name="T7" fmla="*/ 32 h 832"/>
                <a:gd name="T8" fmla="*/ 185 w 800"/>
                <a:gd name="T9" fmla="*/ 27 h 832"/>
                <a:gd name="T10" fmla="*/ 202 w 800"/>
                <a:gd name="T11" fmla="*/ 32 h 832"/>
                <a:gd name="T12" fmla="*/ 221 w 800"/>
                <a:gd name="T13" fmla="*/ 16 h 832"/>
                <a:gd name="T14" fmla="*/ 229 w 800"/>
                <a:gd name="T15" fmla="*/ 20 h 832"/>
                <a:gd name="T16" fmla="*/ 244 w 800"/>
                <a:gd name="T17" fmla="*/ 36 h 832"/>
                <a:gd name="T18" fmla="*/ 237 w 800"/>
                <a:gd name="T19" fmla="*/ 51 h 832"/>
                <a:gd name="T20" fmla="*/ 253 w 800"/>
                <a:gd name="T21" fmla="*/ 56 h 832"/>
                <a:gd name="T22" fmla="*/ 244 w 800"/>
                <a:gd name="T23" fmla="*/ 68 h 832"/>
                <a:gd name="T24" fmla="*/ 261 w 800"/>
                <a:gd name="T25" fmla="*/ 63 h 832"/>
                <a:gd name="T26" fmla="*/ 285 w 800"/>
                <a:gd name="T27" fmla="*/ 68 h 832"/>
                <a:gd name="T28" fmla="*/ 292 w 800"/>
                <a:gd name="T29" fmla="*/ 79 h 832"/>
                <a:gd name="T30" fmla="*/ 308 w 800"/>
                <a:gd name="T31" fmla="*/ 79 h 832"/>
                <a:gd name="T32" fmla="*/ 344 w 800"/>
                <a:gd name="T33" fmla="*/ 87 h 832"/>
                <a:gd name="T34" fmla="*/ 395 w 800"/>
                <a:gd name="T35" fmla="*/ 107 h 832"/>
                <a:gd name="T36" fmla="*/ 391 w 800"/>
                <a:gd name="T37" fmla="*/ 150 h 832"/>
                <a:gd name="T38" fmla="*/ 375 w 800"/>
                <a:gd name="T39" fmla="*/ 162 h 832"/>
                <a:gd name="T40" fmla="*/ 355 w 800"/>
                <a:gd name="T41" fmla="*/ 186 h 832"/>
                <a:gd name="T42" fmla="*/ 355 w 800"/>
                <a:gd name="T43" fmla="*/ 214 h 832"/>
                <a:gd name="T44" fmla="*/ 348 w 800"/>
                <a:gd name="T45" fmla="*/ 238 h 832"/>
                <a:gd name="T46" fmla="*/ 339 w 800"/>
                <a:gd name="T47" fmla="*/ 257 h 832"/>
                <a:gd name="T48" fmla="*/ 332 w 800"/>
                <a:gd name="T49" fmla="*/ 285 h 832"/>
                <a:gd name="T50" fmla="*/ 320 w 800"/>
                <a:gd name="T51" fmla="*/ 293 h 832"/>
                <a:gd name="T52" fmla="*/ 304 w 800"/>
                <a:gd name="T53" fmla="*/ 297 h 832"/>
                <a:gd name="T54" fmla="*/ 288 w 800"/>
                <a:gd name="T55" fmla="*/ 304 h 832"/>
                <a:gd name="T56" fmla="*/ 273 w 800"/>
                <a:gd name="T57" fmla="*/ 312 h 832"/>
                <a:gd name="T58" fmla="*/ 256 w 800"/>
                <a:gd name="T59" fmla="*/ 321 h 832"/>
                <a:gd name="T60" fmla="*/ 256 w 800"/>
                <a:gd name="T61" fmla="*/ 348 h 832"/>
                <a:gd name="T62" fmla="*/ 241 w 800"/>
                <a:gd name="T63" fmla="*/ 364 h 832"/>
                <a:gd name="T64" fmla="*/ 225 w 800"/>
                <a:gd name="T65" fmla="*/ 396 h 832"/>
                <a:gd name="T66" fmla="*/ 229 w 800"/>
                <a:gd name="T67" fmla="*/ 380 h 832"/>
                <a:gd name="T68" fmla="*/ 225 w 800"/>
                <a:gd name="T69" fmla="*/ 380 h 832"/>
                <a:gd name="T70" fmla="*/ 221 w 800"/>
                <a:gd name="T71" fmla="*/ 396 h 832"/>
                <a:gd name="T72" fmla="*/ 209 w 800"/>
                <a:gd name="T73" fmla="*/ 404 h 832"/>
                <a:gd name="T74" fmla="*/ 193 w 800"/>
                <a:gd name="T75" fmla="*/ 392 h 832"/>
                <a:gd name="T76" fmla="*/ 174 w 800"/>
                <a:gd name="T77" fmla="*/ 380 h 832"/>
                <a:gd name="T78" fmla="*/ 174 w 800"/>
                <a:gd name="T79" fmla="*/ 364 h 832"/>
                <a:gd name="T80" fmla="*/ 202 w 800"/>
                <a:gd name="T81" fmla="*/ 336 h 832"/>
                <a:gd name="T82" fmla="*/ 193 w 800"/>
                <a:gd name="T83" fmla="*/ 321 h 832"/>
                <a:gd name="T84" fmla="*/ 197 w 800"/>
                <a:gd name="T85" fmla="*/ 301 h 832"/>
                <a:gd name="T86" fmla="*/ 185 w 800"/>
                <a:gd name="T87" fmla="*/ 293 h 832"/>
                <a:gd name="T88" fmla="*/ 162 w 800"/>
                <a:gd name="T89" fmla="*/ 257 h 832"/>
                <a:gd name="T90" fmla="*/ 158 w 800"/>
                <a:gd name="T91" fmla="*/ 229 h 832"/>
                <a:gd name="T92" fmla="*/ 130 w 800"/>
                <a:gd name="T93" fmla="*/ 217 h 832"/>
                <a:gd name="T94" fmla="*/ 99 w 800"/>
                <a:gd name="T95" fmla="*/ 178 h 832"/>
                <a:gd name="T96" fmla="*/ 87 w 800"/>
                <a:gd name="T97" fmla="*/ 158 h 832"/>
                <a:gd name="T98" fmla="*/ 63 w 800"/>
                <a:gd name="T99" fmla="*/ 166 h 832"/>
                <a:gd name="T100" fmla="*/ 32 w 800"/>
                <a:gd name="T101" fmla="*/ 154 h 832"/>
                <a:gd name="T102" fmla="*/ 4 w 800"/>
                <a:gd name="T103" fmla="*/ 146 h 832"/>
                <a:gd name="T104" fmla="*/ 4 w 800"/>
                <a:gd name="T105" fmla="*/ 119 h 832"/>
                <a:gd name="T106" fmla="*/ 32 w 800"/>
                <a:gd name="T107" fmla="*/ 99 h 832"/>
                <a:gd name="T108" fmla="*/ 44 w 800"/>
                <a:gd name="T109" fmla="*/ 63 h 832"/>
                <a:gd name="T110" fmla="*/ 44 w 800"/>
                <a:gd name="T111" fmla="*/ 51 h 832"/>
                <a:gd name="T112" fmla="*/ 39 w 800"/>
                <a:gd name="T113" fmla="*/ 36 h 832"/>
                <a:gd name="T114" fmla="*/ 67 w 800"/>
                <a:gd name="T115" fmla="*/ 44 h 832"/>
                <a:gd name="T116" fmla="*/ 107 w 800"/>
                <a:gd name="T117" fmla="*/ 36 h 832"/>
                <a:gd name="T118" fmla="*/ 95 w 800"/>
                <a:gd name="T119" fmla="*/ 27 h 832"/>
                <a:gd name="T120" fmla="*/ 95 w 800"/>
                <a:gd name="T121" fmla="*/ 8 h 832"/>
                <a:gd name="T122" fmla="*/ 130 w 800"/>
                <a:gd name="T123" fmla="*/ 12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0"/>
                <a:gd name="T187" fmla="*/ 0 h 832"/>
                <a:gd name="T188" fmla="*/ 800 w 800"/>
                <a:gd name="T189" fmla="*/ 832 h 8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0" h="832">
                  <a:moveTo>
                    <a:pt x="264" y="0"/>
                  </a:moveTo>
                  <a:lnTo>
                    <a:pt x="272" y="0"/>
                  </a:lnTo>
                  <a:lnTo>
                    <a:pt x="288" y="16"/>
                  </a:lnTo>
                  <a:lnTo>
                    <a:pt x="288" y="32"/>
                  </a:lnTo>
                  <a:lnTo>
                    <a:pt x="288" y="48"/>
                  </a:lnTo>
                  <a:lnTo>
                    <a:pt x="288" y="72"/>
                  </a:lnTo>
                  <a:lnTo>
                    <a:pt x="296" y="80"/>
                  </a:lnTo>
                  <a:lnTo>
                    <a:pt x="312" y="80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60" y="64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76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8" y="32"/>
                  </a:lnTo>
                  <a:lnTo>
                    <a:pt x="456" y="16"/>
                  </a:lnTo>
                  <a:lnTo>
                    <a:pt x="464" y="24"/>
                  </a:lnTo>
                  <a:lnTo>
                    <a:pt x="464" y="40"/>
                  </a:lnTo>
                  <a:lnTo>
                    <a:pt x="472" y="56"/>
                  </a:lnTo>
                  <a:lnTo>
                    <a:pt x="488" y="64"/>
                  </a:lnTo>
                  <a:lnTo>
                    <a:pt x="496" y="72"/>
                  </a:lnTo>
                  <a:lnTo>
                    <a:pt x="496" y="88"/>
                  </a:lnTo>
                  <a:lnTo>
                    <a:pt x="480" y="96"/>
                  </a:lnTo>
                  <a:lnTo>
                    <a:pt x="480" y="104"/>
                  </a:lnTo>
                  <a:lnTo>
                    <a:pt x="496" y="104"/>
                  </a:lnTo>
                  <a:lnTo>
                    <a:pt x="504" y="112"/>
                  </a:lnTo>
                  <a:lnTo>
                    <a:pt x="512" y="112"/>
                  </a:lnTo>
                  <a:lnTo>
                    <a:pt x="520" y="120"/>
                  </a:lnTo>
                  <a:lnTo>
                    <a:pt x="512" y="128"/>
                  </a:lnTo>
                  <a:lnTo>
                    <a:pt x="496" y="136"/>
                  </a:lnTo>
                  <a:lnTo>
                    <a:pt x="496" y="144"/>
                  </a:lnTo>
                  <a:lnTo>
                    <a:pt x="504" y="144"/>
                  </a:lnTo>
                  <a:lnTo>
                    <a:pt x="528" y="128"/>
                  </a:lnTo>
                  <a:lnTo>
                    <a:pt x="528" y="120"/>
                  </a:lnTo>
                  <a:lnTo>
                    <a:pt x="552" y="120"/>
                  </a:lnTo>
                  <a:lnTo>
                    <a:pt x="576" y="136"/>
                  </a:lnTo>
                  <a:lnTo>
                    <a:pt x="592" y="136"/>
                  </a:lnTo>
                  <a:lnTo>
                    <a:pt x="600" y="144"/>
                  </a:lnTo>
                  <a:lnTo>
                    <a:pt x="592" y="160"/>
                  </a:lnTo>
                  <a:lnTo>
                    <a:pt x="600" y="168"/>
                  </a:lnTo>
                  <a:lnTo>
                    <a:pt x="608" y="160"/>
                  </a:lnTo>
                  <a:lnTo>
                    <a:pt x="624" y="160"/>
                  </a:lnTo>
                  <a:lnTo>
                    <a:pt x="656" y="168"/>
                  </a:lnTo>
                  <a:lnTo>
                    <a:pt x="680" y="160"/>
                  </a:lnTo>
                  <a:lnTo>
                    <a:pt x="696" y="176"/>
                  </a:lnTo>
                  <a:lnTo>
                    <a:pt x="720" y="184"/>
                  </a:lnTo>
                  <a:lnTo>
                    <a:pt x="752" y="200"/>
                  </a:lnTo>
                  <a:lnTo>
                    <a:pt x="800" y="216"/>
                  </a:lnTo>
                  <a:lnTo>
                    <a:pt x="800" y="232"/>
                  </a:lnTo>
                  <a:lnTo>
                    <a:pt x="800" y="288"/>
                  </a:lnTo>
                  <a:lnTo>
                    <a:pt x="792" y="304"/>
                  </a:lnTo>
                  <a:lnTo>
                    <a:pt x="784" y="312"/>
                  </a:lnTo>
                  <a:lnTo>
                    <a:pt x="776" y="320"/>
                  </a:lnTo>
                  <a:lnTo>
                    <a:pt x="760" y="328"/>
                  </a:lnTo>
                  <a:lnTo>
                    <a:pt x="752" y="352"/>
                  </a:lnTo>
                  <a:lnTo>
                    <a:pt x="744" y="360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12" y="416"/>
                  </a:lnTo>
                  <a:lnTo>
                    <a:pt x="720" y="432"/>
                  </a:lnTo>
                  <a:lnTo>
                    <a:pt x="712" y="448"/>
                  </a:lnTo>
                  <a:lnTo>
                    <a:pt x="720" y="472"/>
                  </a:lnTo>
                  <a:lnTo>
                    <a:pt x="704" y="480"/>
                  </a:lnTo>
                  <a:lnTo>
                    <a:pt x="696" y="504"/>
                  </a:lnTo>
                  <a:lnTo>
                    <a:pt x="696" y="512"/>
                  </a:lnTo>
                  <a:lnTo>
                    <a:pt x="688" y="520"/>
                  </a:lnTo>
                  <a:lnTo>
                    <a:pt x="688" y="536"/>
                  </a:lnTo>
                  <a:lnTo>
                    <a:pt x="680" y="552"/>
                  </a:lnTo>
                  <a:lnTo>
                    <a:pt x="672" y="576"/>
                  </a:lnTo>
                  <a:lnTo>
                    <a:pt x="664" y="576"/>
                  </a:lnTo>
                  <a:lnTo>
                    <a:pt x="656" y="592"/>
                  </a:lnTo>
                  <a:lnTo>
                    <a:pt x="648" y="592"/>
                  </a:lnTo>
                  <a:lnTo>
                    <a:pt x="632" y="592"/>
                  </a:lnTo>
                  <a:lnTo>
                    <a:pt x="624" y="592"/>
                  </a:lnTo>
                  <a:lnTo>
                    <a:pt x="616" y="600"/>
                  </a:lnTo>
                  <a:lnTo>
                    <a:pt x="600" y="600"/>
                  </a:lnTo>
                  <a:lnTo>
                    <a:pt x="592" y="608"/>
                  </a:lnTo>
                  <a:lnTo>
                    <a:pt x="584" y="616"/>
                  </a:lnTo>
                  <a:lnTo>
                    <a:pt x="568" y="608"/>
                  </a:lnTo>
                  <a:lnTo>
                    <a:pt x="552" y="624"/>
                  </a:lnTo>
                  <a:lnTo>
                    <a:pt x="552" y="632"/>
                  </a:lnTo>
                  <a:lnTo>
                    <a:pt x="544" y="632"/>
                  </a:lnTo>
                  <a:lnTo>
                    <a:pt x="536" y="640"/>
                  </a:lnTo>
                  <a:lnTo>
                    <a:pt x="520" y="648"/>
                  </a:lnTo>
                  <a:lnTo>
                    <a:pt x="520" y="672"/>
                  </a:lnTo>
                  <a:lnTo>
                    <a:pt x="520" y="688"/>
                  </a:lnTo>
                  <a:lnTo>
                    <a:pt x="520" y="704"/>
                  </a:lnTo>
                  <a:lnTo>
                    <a:pt x="504" y="728"/>
                  </a:lnTo>
                  <a:lnTo>
                    <a:pt x="496" y="728"/>
                  </a:lnTo>
                  <a:lnTo>
                    <a:pt x="488" y="736"/>
                  </a:lnTo>
                  <a:lnTo>
                    <a:pt x="488" y="752"/>
                  </a:lnTo>
                  <a:lnTo>
                    <a:pt x="472" y="784"/>
                  </a:lnTo>
                  <a:lnTo>
                    <a:pt x="456" y="800"/>
                  </a:lnTo>
                  <a:lnTo>
                    <a:pt x="456" y="792"/>
                  </a:lnTo>
                  <a:lnTo>
                    <a:pt x="464" y="776"/>
                  </a:lnTo>
                  <a:lnTo>
                    <a:pt x="464" y="768"/>
                  </a:lnTo>
                  <a:lnTo>
                    <a:pt x="472" y="760"/>
                  </a:lnTo>
                  <a:lnTo>
                    <a:pt x="472" y="752"/>
                  </a:lnTo>
                  <a:lnTo>
                    <a:pt x="456" y="768"/>
                  </a:lnTo>
                  <a:lnTo>
                    <a:pt x="448" y="776"/>
                  </a:lnTo>
                  <a:lnTo>
                    <a:pt x="440" y="792"/>
                  </a:lnTo>
                  <a:lnTo>
                    <a:pt x="448" y="800"/>
                  </a:lnTo>
                  <a:lnTo>
                    <a:pt x="448" y="808"/>
                  </a:lnTo>
                  <a:lnTo>
                    <a:pt x="424" y="832"/>
                  </a:lnTo>
                  <a:lnTo>
                    <a:pt x="424" y="816"/>
                  </a:lnTo>
                  <a:lnTo>
                    <a:pt x="408" y="808"/>
                  </a:lnTo>
                  <a:lnTo>
                    <a:pt x="400" y="800"/>
                  </a:lnTo>
                  <a:lnTo>
                    <a:pt x="392" y="792"/>
                  </a:lnTo>
                  <a:lnTo>
                    <a:pt x="384" y="776"/>
                  </a:lnTo>
                  <a:lnTo>
                    <a:pt x="376" y="776"/>
                  </a:lnTo>
                  <a:lnTo>
                    <a:pt x="352" y="768"/>
                  </a:lnTo>
                  <a:lnTo>
                    <a:pt x="344" y="760"/>
                  </a:lnTo>
                  <a:lnTo>
                    <a:pt x="336" y="752"/>
                  </a:lnTo>
                  <a:lnTo>
                    <a:pt x="352" y="736"/>
                  </a:lnTo>
                  <a:lnTo>
                    <a:pt x="368" y="712"/>
                  </a:lnTo>
                  <a:lnTo>
                    <a:pt x="384" y="704"/>
                  </a:lnTo>
                  <a:lnTo>
                    <a:pt x="408" y="680"/>
                  </a:lnTo>
                  <a:lnTo>
                    <a:pt x="408" y="672"/>
                  </a:lnTo>
                  <a:lnTo>
                    <a:pt x="400" y="656"/>
                  </a:lnTo>
                  <a:lnTo>
                    <a:pt x="392" y="648"/>
                  </a:lnTo>
                  <a:lnTo>
                    <a:pt x="392" y="640"/>
                  </a:lnTo>
                  <a:lnTo>
                    <a:pt x="400" y="632"/>
                  </a:lnTo>
                  <a:lnTo>
                    <a:pt x="400" y="608"/>
                  </a:lnTo>
                  <a:lnTo>
                    <a:pt x="384" y="608"/>
                  </a:lnTo>
                  <a:lnTo>
                    <a:pt x="376" y="608"/>
                  </a:lnTo>
                  <a:lnTo>
                    <a:pt x="376" y="592"/>
                  </a:lnTo>
                  <a:lnTo>
                    <a:pt x="344" y="576"/>
                  </a:lnTo>
                  <a:lnTo>
                    <a:pt x="328" y="568"/>
                  </a:lnTo>
                  <a:lnTo>
                    <a:pt x="328" y="520"/>
                  </a:lnTo>
                  <a:lnTo>
                    <a:pt x="328" y="496"/>
                  </a:lnTo>
                  <a:lnTo>
                    <a:pt x="320" y="480"/>
                  </a:lnTo>
                  <a:lnTo>
                    <a:pt x="320" y="464"/>
                  </a:lnTo>
                  <a:lnTo>
                    <a:pt x="312" y="464"/>
                  </a:lnTo>
                  <a:lnTo>
                    <a:pt x="312" y="448"/>
                  </a:lnTo>
                  <a:lnTo>
                    <a:pt x="264" y="440"/>
                  </a:lnTo>
                  <a:lnTo>
                    <a:pt x="264" y="392"/>
                  </a:lnTo>
                  <a:lnTo>
                    <a:pt x="248" y="384"/>
                  </a:lnTo>
                  <a:lnTo>
                    <a:pt x="200" y="360"/>
                  </a:lnTo>
                  <a:lnTo>
                    <a:pt x="184" y="360"/>
                  </a:lnTo>
                  <a:lnTo>
                    <a:pt x="176" y="352"/>
                  </a:lnTo>
                  <a:lnTo>
                    <a:pt x="176" y="320"/>
                  </a:lnTo>
                  <a:lnTo>
                    <a:pt x="160" y="304"/>
                  </a:lnTo>
                  <a:lnTo>
                    <a:pt x="136" y="312"/>
                  </a:lnTo>
                  <a:lnTo>
                    <a:pt x="128" y="336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64" y="312"/>
                  </a:lnTo>
                  <a:lnTo>
                    <a:pt x="64" y="304"/>
                  </a:lnTo>
                  <a:lnTo>
                    <a:pt x="24" y="304"/>
                  </a:lnTo>
                  <a:lnTo>
                    <a:pt x="8" y="296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0"/>
                  </a:lnTo>
                  <a:lnTo>
                    <a:pt x="8" y="224"/>
                  </a:lnTo>
                  <a:lnTo>
                    <a:pt x="40" y="208"/>
                  </a:lnTo>
                  <a:lnTo>
                    <a:pt x="64" y="200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8" y="128"/>
                  </a:lnTo>
                  <a:lnTo>
                    <a:pt x="80" y="120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112" y="72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8" y="56"/>
                  </a:lnTo>
                  <a:lnTo>
                    <a:pt x="192" y="56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92" y="16"/>
                  </a:lnTo>
                  <a:lnTo>
                    <a:pt x="208" y="16"/>
                  </a:lnTo>
                  <a:lnTo>
                    <a:pt x="232" y="32"/>
                  </a:lnTo>
                  <a:lnTo>
                    <a:pt x="264" y="2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19" name="Freeform 21"/>
            <p:cNvSpPr>
              <a:spLocks/>
            </p:cNvSpPr>
            <p:nvPr/>
          </p:nvSpPr>
          <p:spPr bwMode="auto">
            <a:xfrm>
              <a:off x="826" y="2101"/>
              <a:ext cx="137" cy="237"/>
            </a:xfrm>
            <a:custGeom>
              <a:avLst/>
              <a:gdLst>
                <a:gd name="T0" fmla="*/ 51 w 408"/>
                <a:gd name="T1" fmla="*/ 372 h 760"/>
                <a:gd name="T2" fmla="*/ 48 w 408"/>
                <a:gd name="T3" fmla="*/ 357 h 760"/>
                <a:gd name="T4" fmla="*/ 51 w 408"/>
                <a:gd name="T5" fmla="*/ 345 h 760"/>
                <a:gd name="T6" fmla="*/ 59 w 408"/>
                <a:gd name="T7" fmla="*/ 337 h 760"/>
                <a:gd name="T8" fmla="*/ 68 w 408"/>
                <a:gd name="T9" fmla="*/ 325 h 760"/>
                <a:gd name="T10" fmla="*/ 79 w 408"/>
                <a:gd name="T11" fmla="*/ 317 h 760"/>
                <a:gd name="T12" fmla="*/ 68 w 408"/>
                <a:gd name="T13" fmla="*/ 306 h 760"/>
                <a:gd name="T14" fmla="*/ 63 w 408"/>
                <a:gd name="T15" fmla="*/ 285 h 760"/>
                <a:gd name="T16" fmla="*/ 79 w 408"/>
                <a:gd name="T17" fmla="*/ 282 h 760"/>
                <a:gd name="T18" fmla="*/ 87 w 408"/>
                <a:gd name="T19" fmla="*/ 270 h 760"/>
                <a:gd name="T20" fmla="*/ 91 w 408"/>
                <a:gd name="T21" fmla="*/ 253 h 760"/>
                <a:gd name="T22" fmla="*/ 99 w 408"/>
                <a:gd name="T23" fmla="*/ 250 h 760"/>
                <a:gd name="T24" fmla="*/ 91 w 408"/>
                <a:gd name="T25" fmla="*/ 246 h 760"/>
                <a:gd name="T26" fmla="*/ 91 w 408"/>
                <a:gd name="T27" fmla="*/ 222 h 760"/>
                <a:gd name="T28" fmla="*/ 115 w 408"/>
                <a:gd name="T29" fmla="*/ 226 h 760"/>
                <a:gd name="T30" fmla="*/ 122 w 408"/>
                <a:gd name="T31" fmla="*/ 199 h 760"/>
                <a:gd name="T32" fmla="*/ 151 w 408"/>
                <a:gd name="T33" fmla="*/ 194 h 760"/>
                <a:gd name="T34" fmla="*/ 170 w 408"/>
                <a:gd name="T35" fmla="*/ 178 h 760"/>
                <a:gd name="T36" fmla="*/ 166 w 408"/>
                <a:gd name="T37" fmla="*/ 163 h 760"/>
                <a:gd name="T38" fmla="*/ 162 w 408"/>
                <a:gd name="T39" fmla="*/ 146 h 760"/>
                <a:gd name="T40" fmla="*/ 154 w 408"/>
                <a:gd name="T41" fmla="*/ 131 h 760"/>
                <a:gd name="T42" fmla="*/ 162 w 408"/>
                <a:gd name="T43" fmla="*/ 99 h 760"/>
                <a:gd name="T44" fmla="*/ 182 w 408"/>
                <a:gd name="T45" fmla="*/ 71 h 760"/>
                <a:gd name="T46" fmla="*/ 202 w 408"/>
                <a:gd name="T47" fmla="*/ 51 h 760"/>
                <a:gd name="T48" fmla="*/ 190 w 408"/>
                <a:gd name="T49" fmla="*/ 51 h 760"/>
                <a:gd name="T50" fmla="*/ 158 w 408"/>
                <a:gd name="T51" fmla="*/ 59 h 760"/>
                <a:gd name="T52" fmla="*/ 166 w 408"/>
                <a:gd name="T53" fmla="*/ 36 h 760"/>
                <a:gd name="T54" fmla="*/ 139 w 408"/>
                <a:gd name="T55" fmla="*/ 20 h 760"/>
                <a:gd name="T56" fmla="*/ 119 w 408"/>
                <a:gd name="T57" fmla="*/ 8 h 760"/>
                <a:gd name="T58" fmla="*/ 99 w 408"/>
                <a:gd name="T59" fmla="*/ 4 h 760"/>
                <a:gd name="T60" fmla="*/ 95 w 408"/>
                <a:gd name="T61" fmla="*/ 12 h 760"/>
                <a:gd name="T62" fmla="*/ 75 w 408"/>
                <a:gd name="T63" fmla="*/ 0 h 760"/>
                <a:gd name="T64" fmla="*/ 63 w 408"/>
                <a:gd name="T65" fmla="*/ 16 h 760"/>
                <a:gd name="T66" fmla="*/ 51 w 408"/>
                <a:gd name="T67" fmla="*/ 32 h 760"/>
                <a:gd name="T68" fmla="*/ 44 w 408"/>
                <a:gd name="T69" fmla="*/ 63 h 760"/>
                <a:gd name="T70" fmla="*/ 32 w 408"/>
                <a:gd name="T71" fmla="*/ 107 h 760"/>
                <a:gd name="T72" fmla="*/ 32 w 408"/>
                <a:gd name="T73" fmla="*/ 151 h 760"/>
                <a:gd name="T74" fmla="*/ 27 w 408"/>
                <a:gd name="T75" fmla="*/ 194 h 760"/>
                <a:gd name="T76" fmla="*/ 20 w 408"/>
                <a:gd name="T77" fmla="*/ 246 h 760"/>
                <a:gd name="T78" fmla="*/ 20 w 408"/>
                <a:gd name="T79" fmla="*/ 274 h 760"/>
                <a:gd name="T80" fmla="*/ 20 w 408"/>
                <a:gd name="T81" fmla="*/ 285 h 760"/>
                <a:gd name="T82" fmla="*/ 16 w 408"/>
                <a:gd name="T83" fmla="*/ 313 h 760"/>
                <a:gd name="T84" fmla="*/ 0 w 408"/>
                <a:gd name="T85" fmla="*/ 337 h 760"/>
                <a:gd name="T86" fmla="*/ 8 w 408"/>
                <a:gd name="T87" fmla="*/ 353 h 760"/>
                <a:gd name="T88" fmla="*/ 20 w 408"/>
                <a:gd name="T89" fmla="*/ 372 h 7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8"/>
                <a:gd name="T136" fmla="*/ 0 h 760"/>
                <a:gd name="T137" fmla="*/ 408 w 408"/>
                <a:gd name="T138" fmla="*/ 760 h 7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8" h="760">
                  <a:moveTo>
                    <a:pt x="88" y="760"/>
                  </a:moveTo>
                  <a:lnTo>
                    <a:pt x="104" y="760"/>
                  </a:lnTo>
                  <a:lnTo>
                    <a:pt x="104" y="752"/>
                  </a:lnTo>
                  <a:lnTo>
                    <a:pt x="96" y="744"/>
                  </a:lnTo>
                  <a:lnTo>
                    <a:pt x="88" y="736"/>
                  </a:lnTo>
                  <a:lnTo>
                    <a:pt x="96" y="720"/>
                  </a:lnTo>
                  <a:lnTo>
                    <a:pt x="96" y="712"/>
                  </a:lnTo>
                  <a:lnTo>
                    <a:pt x="104" y="704"/>
                  </a:lnTo>
                  <a:lnTo>
                    <a:pt x="104" y="696"/>
                  </a:lnTo>
                  <a:lnTo>
                    <a:pt x="112" y="696"/>
                  </a:lnTo>
                  <a:lnTo>
                    <a:pt x="120" y="688"/>
                  </a:lnTo>
                  <a:lnTo>
                    <a:pt x="120" y="680"/>
                  </a:lnTo>
                  <a:lnTo>
                    <a:pt x="120" y="672"/>
                  </a:lnTo>
                  <a:lnTo>
                    <a:pt x="128" y="664"/>
                  </a:lnTo>
                  <a:lnTo>
                    <a:pt x="136" y="656"/>
                  </a:lnTo>
                  <a:lnTo>
                    <a:pt x="144" y="656"/>
                  </a:lnTo>
                  <a:lnTo>
                    <a:pt x="152" y="648"/>
                  </a:lnTo>
                  <a:lnTo>
                    <a:pt x="160" y="640"/>
                  </a:lnTo>
                  <a:lnTo>
                    <a:pt x="160" y="616"/>
                  </a:lnTo>
                  <a:lnTo>
                    <a:pt x="144" y="616"/>
                  </a:lnTo>
                  <a:lnTo>
                    <a:pt x="136" y="616"/>
                  </a:lnTo>
                  <a:lnTo>
                    <a:pt x="120" y="592"/>
                  </a:lnTo>
                  <a:lnTo>
                    <a:pt x="128" y="584"/>
                  </a:lnTo>
                  <a:lnTo>
                    <a:pt x="128" y="576"/>
                  </a:lnTo>
                  <a:lnTo>
                    <a:pt x="136" y="576"/>
                  </a:lnTo>
                  <a:lnTo>
                    <a:pt x="144" y="568"/>
                  </a:lnTo>
                  <a:lnTo>
                    <a:pt x="160" y="568"/>
                  </a:lnTo>
                  <a:lnTo>
                    <a:pt x="168" y="568"/>
                  </a:lnTo>
                  <a:lnTo>
                    <a:pt x="168" y="552"/>
                  </a:lnTo>
                  <a:lnTo>
                    <a:pt x="176" y="544"/>
                  </a:lnTo>
                  <a:lnTo>
                    <a:pt x="168" y="528"/>
                  </a:lnTo>
                  <a:lnTo>
                    <a:pt x="192" y="512"/>
                  </a:lnTo>
                  <a:lnTo>
                    <a:pt x="184" y="512"/>
                  </a:lnTo>
                  <a:lnTo>
                    <a:pt x="184" y="504"/>
                  </a:lnTo>
                  <a:lnTo>
                    <a:pt x="192" y="504"/>
                  </a:lnTo>
                  <a:lnTo>
                    <a:pt x="200" y="504"/>
                  </a:lnTo>
                  <a:lnTo>
                    <a:pt x="200" y="488"/>
                  </a:lnTo>
                  <a:lnTo>
                    <a:pt x="192" y="488"/>
                  </a:lnTo>
                  <a:lnTo>
                    <a:pt x="184" y="496"/>
                  </a:lnTo>
                  <a:lnTo>
                    <a:pt x="176" y="488"/>
                  </a:lnTo>
                  <a:lnTo>
                    <a:pt x="176" y="456"/>
                  </a:lnTo>
                  <a:lnTo>
                    <a:pt x="184" y="448"/>
                  </a:lnTo>
                  <a:lnTo>
                    <a:pt x="208" y="464"/>
                  </a:lnTo>
                  <a:lnTo>
                    <a:pt x="224" y="456"/>
                  </a:lnTo>
                  <a:lnTo>
                    <a:pt x="232" y="456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8" y="400"/>
                  </a:lnTo>
                  <a:lnTo>
                    <a:pt x="272" y="400"/>
                  </a:lnTo>
                  <a:lnTo>
                    <a:pt x="288" y="392"/>
                  </a:lnTo>
                  <a:lnTo>
                    <a:pt x="304" y="392"/>
                  </a:lnTo>
                  <a:lnTo>
                    <a:pt x="320" y="384"/>
                  </a:lnTo>
                  <a:lnTo>
                    <a:pt x="328" y="384"/>
                  </a:lnTo>
                  <a:lnTo>
                    <a:pt x="344" y="360"/>
                  </a:lnTo>
                  <a:lnTo>
                    <a:pt x="352" y="344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12"/>
                  </a:lnTo>
                  <a:lnTo>
                    <a:pt x="336" y="296"/>
                  </a:lnTo>
                  <a:lnTo>
                    <a:pt x="328" y="296"/>
                  </a:lnTo>
                  <a:lnTo>
                    <a:pt x="320" y="288"/>
                  </a:lnTo>
                  <a:lnTo>
                    <a:pt x="312" y="280"/>
                  </a:lnTo>
                  <a:lnTo>
                    <a:pt x="312" y="264"/>
                  </a:lnTo>
                  <a:lnTo>
                    <a:pt x="320" y="256"/>
                  </a:lnTo>
                  <a:lnTo>
                    <a:pt x="328" y="208"/>
                  </a:lnTo>
                  <a:lnTo>
                    <a:pt x="328" y="200"/>
                  </a:lnTo>
                  <a:lnTo>
                    <a:pt x="336" y="184"/>
                  </a:lnTo>
                  <a:lnTo>
                    <a:pt x="352" y="168"/>
                  </a:lnTo>
                  <a:lnTo>
                    <a:pt x="368" y="144"/>
                  </a:lnTo>
                  <a:lnTo>
                    <a:pt x="384" y="136"/>
                  </a:lnTo>
                  <a:lnTo>
                    <a:pt x="408" y="112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0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44" y="120"/>
                  </a:lnTo>
                  <a:lnTo>
                    <a:pt x="320" y="120"/>
                  </a:lnTo>
                  <a:lnTo>
                    <a:pt x="312" y="11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0" y="64"/>
                  </a:lnTo>
                  <a:lnTo>
                    <a:pt x="296" y="56"/>
                  </a:lnTo>
                  <a:lnTo>
                    <a:pt x="280" y="40"/>
                  </a:lnTo>
                  <a:lnTo>
                    <a:pt x="264" y="40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24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92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28" y="48"/>
                  </a:lnTo>
                  <a:lnTo>
                    <a:pt x="112" y="56"/>
                  </a:lnTo>
                  <a:lnTo>
                    <a:pt x="104" y="6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88" y="128"/>
                  </a:lnTo>
                  <a:lnTo>
                    <a:pt x="80" y="168"/>
                  </a:lnTo>
                  <a:lnTo>
                    <a:pt x="72" y="176"/>
                  </a:lnTo>
                  <a:lnTo>
                    <a:pt x="64" y="216"/>
                  </a:lnTo>
                  <a:lnTo>
                    <a:pt x="80" y="256"/>
                  </a:lnTo>
                  <a:lnTo>
                    <a:pt x="72" y="288"/>
                  </a:lnTo>
                  <a:lnTo>
                    <a:pt x="64" y="304"/>
                  </a:lnTo>
                  <a:lnTo>
                    <a:pt x="64" y="328"/>
                  </a:lnTo>
                  <a:lnTo>
                    <a:pt x="48" y="352"/>
                  </a:lnTo>
                  <a:lnTo>
                    <a:pt x="56" y="392"/>
                  </a:lnTo>
                  <a:lnTo>
                    <a:pt x="48" y="408"/>
                  </a:lnTo>
                  <a:lnTo>
                    <a:pt x="32" y="448"/>
                  </a:lnTo>
                  <a:lnTo>
                    <a:pt x="40" y="496"/>
                  </a:lnTo>
                  <a:lnTo>
                    <a:pt x="32" y="504"/>
                  </a:lnTo>
                  <a:lnTo>
                    <a:pt x="32" y="528"/>
                  </a:lnTo>
                  <a:lnTo>
                    <a:pt x="40" y="552"/>
                  </a:lnTo>
                  <a:lnTo>
                    <a:pt x="32" y="560"/>
                  </a:lnTo>
                  <a:lnTo>
                    <a:pt x="32" y="576"/>
                  </a:lnTo>
                  <a:lnTo>
                    <a:pt x="40" y="576"/>
                  </a:lnTo>
                  <a:lnTo>
                    <a:pt x="40" y="616"/>
                  </a:lnTo>
                  <a:lnTo>
                    <a:pt x="32" y="624"/>
                  </a:lnTo>
                  <a:lnTo>
                    <a:pt x="32" y="632"/>
                  </a:lnTo>
                  <a:lnTo>
                    <a:pt x="24" y="632"/>
                  </a:lnTo>
                  <a:lnTo>
                    <a:pt x="24" y="656"/>
                  </a:lnTo>
                  <a:lnTo>
                    <a:pt x="0" y="680"/>
                  </a:lnTo>
                  <a:lnTo>
                    <a:pt x="0" y="696"/>
                  </a:lnTo>
                  <a:lnTo>
                    <a:pt x="8" y="712"/>
                  </a:lnTo>
                  <a:lnTo>
                    <a:pt x="16" y="712"/>
                  </a:lnTo>
                  <a:lnTo>
                    <a:pt x="24" y="720"/>
                  </a:lnTo>
                  <a:lnTo>
                    <a:pt x="24" y="744"/>
                  </a:lnTo>
                  <a:lnTo>
                    <a:pt x="40" y="752"/>
                  </a:lnTo>
                  <a:lnTo>
                    <a:pt x="80" y="752"/>
                  </a:lnTo>
                  <a:lnTo>
                    <a:pt x="88" y="7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0" name="Freeform 22"/>
            <p:cNvSpPr>
              <a:spLocks/>
            </p:cNvSpPr>
            <p:nvPr/>
          </p:nvSpPr>
          <p:spPr bwMode="auto">
            <a:xfrm>
              <a:off x="930" y="2159"/>
              <a:ext cx="38" cy="37"/>
            </a:xfrm>
            <a:custGeom>
              <a:avLst/>
              <a:gdLst>
                <a:gd name="T0" fmla="*/ 56 w 112"/>
                <a:gd name="T1" fmla="*/ 39 h 120"/>
                <a:gd name="T2" fmla="*/ 51 w 112"/>
                <a:gd name="T3" fmla="*/ 47 h 120"/>
                <a:gd name="T4" fmla="*/ 51 w 112"/>
                <a:gd name="T5" fmla="*/ 51 h 120"/>
                <a:gd name="T6" fmla="*/ 44 w 112"/>
                <a:gd name="T7" fmla="*/ 59 h 120"/>
                <a:gd name="T8" fmla="*/ 36 w 112"/>
                <a:gd name="T9" fmla="*/ 59 h 120"/>
                <a:gd name="T10" fmla="*/ 28 w 112"/>
                <a:gd name="T11" fmla="*/ 55 h 120"/>
                <a:gd name="T12" fmla="*/ 20 w 112"/>
                <a:gd name="T13" fmla="*/ 51 h 120"/>
                <a:gd name="T14" fmla="*/ 12 w 112"/>
                <a:gd name="T15" fmla="*/ 51 h 120"/>
                <a:gd name="T16" fmla="*/ 8 w 112"/>
                <a:gd name="T17" fmla="*/ 47 h 120"/>
                <a:gd name="T18" fmla="*/ 0 w 112"/>
                <a:gd name="T19" fmla="*/ 47 h 120"/>
                <a:gd name="T20" fmla="*/ 0 w 112"/>
                <a:gd name="T21" fmla="*/ 39 h 120"/>
                <a:gd name="T22" fmla="*/ 4 w 112"/>
                <a:gd name="T23" fmla="*/ 35 h 120"/>
                <a:gd name="T24" fmla="*/ 8 w 112"/>
                <a:gd name="T25" fmla="*/ 12 h 120"/>
                <a:gd name="T26" fmla="*/ 8 w 112"/>
                <a:gd name="T27" fmla="*/ 8 h 120"/>
                <a:gd name="T28" fmla="*/ 12 w 112"/>
                <a:gd name="T29" fmla="*/ 0 h 120"/>
                <a:gd name="T30" fmla="*/ 16 w 112"/>
                <a:gd name="T31" fmla="*/ 4 h 120"/>
                <a:gd name="T32" fmla="*/ 20 w 112"/>
                <a:gd name="T33" fmla="*/ 8 h 120"/>
                <a:gd name="T34" fmla="*/ 32 w 112"/>
                <a:gd name="T35" fmla="*/ 12 h 120"/>
                <a:gd name="T36" fmla="*/ 36 w 112"/>
                <a:gd name="T37" fmla="*/ 12 h 120"/>
                <a:gd name="T38" fmla="*/ 40 w 112"/>
                <a:gd name="T39" fmla="*/ 20 h 120"/>
                <a:gd name="T40" fmla="*/ 44 w 112"/>
                <a:gd name="T41" fmla="*/ 24 h 120"/>
                <a:gd name="T42" fmla="*/ 48 w 112"/>
                <a:gd name="T43" fmla="*/ 27 h 120"/>
                <a:gd name="T44" fmla="*/ 56 w 112"/>
                <a:gd name="T45" fmla="*/ 31 h 120"/>
                <a:gd name="T46" fmla="*/ 56 w 112"/>
                <a:gd name="T47" fmla="*/ 39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20"/>
                <a:gd name="T74" fmla="*/ 112 w 11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20">
                  <a:moveTo>
                    <a:pt x="112" y="80"/>
                  </a:moveTo>
                  <a:lnTo>
                    <a:pt x="104" y="96"/>
                  </a:lnTo>
                  <a:lnTo>
                    <a:pt x="104" y="104"/>
                  </a:lnTo>
                  <a:lnTo>
                    <a:pt x="88" y="120"/>
                  </a:lnTo>
                  <a:lnTo>
                    <a:pt x="72" y="120"/>
                  </a:lnTo>
                  <a:lnTo>
                    <a:pt x="56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1" name="Freeform 23"/>
            <p:cNvSpPr>
              <a:spLocks/>
            </p:cNvSpPr>
            <p:nvPr/>
          </p:nvSpPr>
          <p:spPr bwMode="auto">
            <a:xfrm>
              <a:off x="848" y="2340"/>
              <a:ext cx="10" cy="18"/>
            </a:xfrm>
            <a:custGeom>
              <a:avLst/>
              <a:gdLst>
                <a:gd name="T0" fmla="*/ 15 w 32"/>
                <a:gd name="T1" fmla="*/ 0 h 56"/>
                <a:gd name="T2" fmla="*/ 12 w 32"/>
                <a:gd name="T3" fmla="*/ 0 h 56"/>
                <a:gd name="T4" fmla="*/ 8 w 32"/>
                <a:gd name="T5" fmla="*/ 4 h 56"/>
                <a:gd name="T6" fmla="*/ 0 w 32"/>
                <a:gd name="T7" fmla="*/ 8 h 56"/>
                <a:gd name="T8" fmla="*/ 0 w 32"/>
                <a:gd name="T9" fmla="*/ 12 h 56"/>
                <a:gd name="T10" fmla="*/ 4 w 32"/>
                <a:gd name="T11" fmla="*/ 12 h 56"/>
                <a:gd name="T12" fmla="*/ 8 w 32"/>
                <a:gd name="T13" fmla="*/ 12 h 56"/>
                <a:gd name="T14" fmla="*/ 12 w 32"/>
                <a:gd name="T15" fmla="*/ 12 h 56"/>
                <a:gd name="T16" fmla="*/ 8 w 32"/>
                <a:gd name="T17" fmla="*/ 16 h 56"/>
                <a:gd name="T18" fmla="*/ 4 w 32"/>
                <a:gd name="T19" fmla="*/ 21 h 56"/>
                <a:gd name="T20" fmla="*/ 8 w 32"/>
                <a:gd name="T21" fmla="*/ 24 h 56"/>
                <a:gd name="T22" fmla="*/ 12 w 32"/>
                <a:gd name="T23" fmla="*/ 24 h 56"/>
                <a:gd name="T24" fmla="*/ 15 w 32"/>
                <a:gd name="T25" fmla="*/ 29 h 56"/>
                <a:gd name="T26" fmla="*/ 15 w 32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6"/>
                <a:gd name="T44" fmla="*/ 32 w 3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6">
                  <a:moveTo>
                    <a:pt x="32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2" name="Freeform 24"/>
            <p:cNvSpPr>
              <a:spLocks/>
            </p:cNvSpPr>
            <p:nvPr/>
          </p:nvSpPr>
          <p:spPr bwMode="auto">
            <a:xfrm>
              <a:off x="840" y="2358"/>
              <a:ext cx="21" cy="2"/>
            </a:xfrm>
            <a:custGeom>
              <a:avLst/>
              <a:gdLst>
                <a:gd name="T0" fmla="*/ 32 w 64"/>
                <a:gd name="T1" fmla="*/ 0 h 8"/>
                <a:gd name="T2" fmla="*/ 16 w 64"/>
                <a:gd name="T3" fmla="*/ 0 h 8"/>
                <a:gd name="T4" fmla="*/ 12 w 64"/>
                <a:gd name="T5" fmla="*/ 0 h 8"/>
                <a:gd name="T6" fmla="*/ 0 w 64"/>
                <a:gd name="T7" fmla="*/ 0 h 8"/>
                <a:gd name="T8" fmla="*/ 0 w 64"/>
                <a:gd name="T9" fmla="*/ 3 h 8"/>
                <a:gd name="T10" fmla="*/ 4 w 64"/>
                <a:gd name="T11" fmla="*/ 3 h 8"/>
                <a:gd name="T12" fmla="*/ 12 w 64"/>
                <a:gd name="T13" fmla="*/ 3 h 8"/>
                <a:gd name="T14" fmla="*/ 27 w 64"/>
                <a:gd name="T15" fmla="*/ 3 h 8"/>
                <a:gd name="T16" fmla="*/ 32 w 6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8"/>
                <a:gd name="T29" fmla="*/ 64 w 6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8">
                  <a:moveTo>
                    <a:pt x="64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3" name="Freeform 25"/>
            <p:cNvSpPr>
              <a:spLocks/>
            </p:cNvSpPr>
            <p:nvPr/>
          </p:nvSpPr>
          <p:spPr bwMode="auto">
            <a:xfrm>
              <a:off x="858" y="2340"/>
              <a:ext cx="27" cy="23"/>
            </a:xfrm>
            <a:custGeom>
              <a:avLst/>
              <a:gdLst>
                <a:gd name="T0" fmla="*/ 0 w 80"/>
                <a:gd name="T1" fmla="*/ 32 h 72"/>
                <a:gd name="T2" fmla="*/ 8 w 80"/>
                <a:gd name="T3" fmla="*/ 32 h 72"/>
                <a:gd name="T4" fmla="*/ 16 w 80"/>
                <a:gd name="T5" fmla="*/ 36 h 72"/>
                <a:gd name="T6" fmla="*/ 24 w 80"/>
                <a:gd name="T7" fmla="*/ 36 h 72"/>
                <a:gd name="T8" fmla="*/ 29 w 80"/>
                <a:gd name="T9" fmla="*/ 36 h 72"/>
                <a:gd name="T10" fmla="*/ 36 w 80"/>
                <a:gd name="T11" fmla="*/ 36 h 72"/>
                <a:gd name="T12" fmla="*/ 41 w 80"/>
                <a:gd name="T13" fmla="*/ 32 h 72"/>
                <a:gd name="T14" fmla="*/ 29 w 80"/>
                <a:gd name="T15" fmla="*/ 28 h 72"/>
                <a:gd name="T16" fmla="*/ 24 w 80"/>
                <a:gd name="T17" fmla="*/ 28 h 72"/>
                <a:gd name="T18" fmla="*/ 12 w 80"/>
                <a:gd name="T19" fmla="*/ 20 h 72"/>
                <a:gd name="T20" fmla="*/ 12 w 80"/>
                <a:gd name="T21" fmla="*/ 16 h 72"/>
                <a:gd name="T22" fmla="*/ 8 w 80"/>
                <a:gd name="T23" fmla="*/ 4 h 72"/>
                <a:gd name="T24" fmla="*/ 0 w 80"/>
                <a:gd name="T25" fmla="*/ 0 h 72"/>
                <a:gd name="T26" fmla="*/ 0 w 80"/>
                <a:gd name="T27" fmla="*/ 28 h 72"/>
                <a:gd name="T28" fmla="*/ 8 w 80"/>
                <a:gd name="T29" fmla="*/ 28 h 72"/>
                <a:gd name="T30" fmla="*/ 4 w 80"/>
                <a:gd name="T31" fmla="*/ 28 h 72"/>
                <a:gd name="T32" fmla="*/ 0 w 80"/>
                <a:gd name="T33" fmla="*/ 3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2"/>
                <a:gd name="T53" fmla="*/ 80 w 80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2">
                  <a:moveTo>
                    <a:pt x="0" y="64"/>
                  </a:moveTo>
                  <a:lnTo>
                    <a:pt x="16" y="64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4" name="Freeform 26"/>
            <p:cNvSpPr>
              <a:spLocks/>
            </p:cNvSpPr>
            <p:nvPr/>
          </p:nvSpPr>
          <p:spPr bwMode="auto">
            <a:xfrm>
              <a:off x="749" y="1886"/>
              <a:ext cx="21" cy="18"/>
            </a:xfrm>
            <a:custGeom>
              <a:avLst/>
              <a:gdLst>
                <a:gd name="T0" fmla="*/ 0 w 64"/>
                <a:gd name="T1" fmla="*/ 0 h 56"/>
                <a:gd name="T2" fmla="*/ 8 w 64"/>
                <a:gd name="T3" fmla="*/ 4 h 56"/>
                <a:gd name="T4" fmla="*/ 16 w 64"/>
                <a:gd name="T5" fmla="*/ 4 h 56"/>
                <a:gd name="T6" fmla="*/ 20 w 64"/>
                <a:gd name="T7" fmla="*/ 4 h 56"/>
                <a:gd name="T8" fmla="*/ 32 w 64"/>
                <a:gd name="T9" fmla="*/ 16 h 56"/>
                <a:gd name="T10" fmla="*/ 27 w 64"/>
                <a:gd name="T11" fmla="*/ 24 h 56"/>
                <a:gd name="T12" fmla="*/ 27 w 64"/>
                <a:gd name="T13" fmla="*/ 29 h 56"/>
                <a:gd name="T14" fmla="*/ 24 w 64"/>
                <a:gd name="T15" fmla="*/ 29 h 56"/>
                <a:gd name="T16" fmla="*/ 16 w 64"/>
                <a:gd name="T17" fmla="*/ 21 h 56"/>
                <a:gd name="T18" fmla="*/ 16 w 64"/>
                <a:gd name="T19" fmla="*/ 16 h 56"/>
                <a:gd name="T20" fmla="*/ 8 w 64"/>
                <a:gd name="T21" fmla="*/ 12 h 56"/>
                <a:gd name="T22" fmla="*/ 0 w 64"/>
                <a:gd name="T23" fmla="*/ 8 h 56"/>
                <a:gd name="T24" fmla="*/ 0 w 6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56"/>
                <a:gd name="T41" fmla="*/ 64 w 6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56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32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5" name="Freeform 28"/>
            <p:cNvSpPr>
              <a:spLocks/>
            </p:cNvSpPr>
            <p:nvPr/>
          </p:nvSpPr>
          <p:spPr bwMode="auto">
            <a:xfrm>
              <a:off x="454" y="1582"/>
              <a:ext cx="35" cy="25"/>
            </a:xfrm>
            <a:custGeom>
              <a:avLst/>
              <a:gdLst>
                <a:gd name="T0" fmla="*/ 39 w 104"/>
                <a:gd name="T1" fmla="*/ 35 h 80"/>
                <a:gd name="T2" fmla="*/ 47 w 104"/>
                <a:gd name="T3" fmla="*/ 39 h 80"/>
                <a:gd name="T4" fmla="*/ 51 w 104"/>
                <a:gd name="T5" fmla="*/ 35 h 80"/>
                <a:gd name="T6" fmla="*/ 47 w 104"/>
                <a:gd name="T7" fmla="*/ 27 h 80"/>
                <a:gd name="T8" fmla="*/ 44 w 104"/>
                <a:gd name="T9" fmla="*/ 27 h 80"/>
                <a:gd name="T10" fmla="*/ 36 w 104"/>
                <a:gd name="T11" fmla="*/ 20 h 80"/>
                <a:gd name="T12" fmla="*/ 36 w 104"/>
                <a:gd name="T13" fmla="*/ 15 h 80"/>
                <a:gd name="T14" fmla="*/ 32 w 104"/>
                <a:gd name="T15" fmla="*/ 12 h 80"/>
                <a:gd name="T16" fmla="*/ 24 w 104"/>
                <a:gd name="T17" fmla="*/ 12 h 80"/>
                <a:gd name="T18" fmla="*/ 12 w 104"/>
                <a:gd name="T19" fmla="*/ 8 h 80"/>
                <a:gd name="T20" fmla="*/ 8 w 104"/>
                <a:gd name="T21" fmla="*/ 0 h 80"/>
                <a:gd name="T22" fmla="*/ 0 w 104"/>
                <a:gd name="T23" fmla="*/ 0 h 80"/>
                <a:gd name="T24" fmla="*/ 0 w 104"/>
                <a:gd name="T25" fmla="*/ 4 h 80"/>
                <a:gd name="T26" fmla="*/ 4 w 104"/>
                <a:gd name="T27" fmla="*/ 15 h 80"/>
                <a:gd name="T28" fmla="*/ 8 w 104"/>
                <a:gd name="T29" fmla="*/ 15 h 80"/>
                <a:gd name="T30" fmla="*/ 12 w 104"/>
                <a:gd name="T31" fmla="*/ 20 h 80"/>
                <a:gd name="T32" fmla="*/ 15 w 104"/>
                <a:gd name="T33" fmla="*/ 20 h 80"/>
                <a:gd name="T34" fmla="*/ 20 w 104"/>
                <a:gd name="T35" fmla="*/ 24 h 80"/>
                <a:gd name="T36" fmla="*/ 32 w 104"/>
                <a:gd name="T37" fmla="*/ 31 h 80"/>
                <a:gd name="T38" fmla="*/ 36 w 104"/>
                <a:gd name="T39" fmla="*/ 35 h 80"/>
                <a:gd name="T40" fmla="*/ 39 w 104"/>
                <a:gd name="T41" fmla="*/ 35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0"/>
                <a:gd name="T65" fmla="*/ 104 w 10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0">
                  <a:moveTo>
                    <a:pt x="80" y="72"/>
                  </a:moveTo>
                  <a:lnTo>
                    <a:pt x="96" y="80"/>
                  </a:lnTo>
                  <a:lnTo>
                    <a:pt x="104" y="72"/>
                  </a:lnTo>
                  <a:lnTo>
                    <a:pt x="96" y="56"/>
                  </a:lnTo>
                  <a:lnTo>
                    <a:pt x="88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6" name="Freeform 29"/>
            <p:cNvSpPr>
              <a:spLocks/>
            </p:cNvSpPr>
            <p:nvPr/>
          </p:nvSpPr>
          <p:spPr bwMode="auto">
            <a:xfrm>
              <a:off x="419" y="1527"/>
              <a:ext cx="11" cy="13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12 w 32"/>
                <a:gd name="T5" fmla="*/ 8 h 40"/>
                <a:gd name="T6" fmla="*/ 17 w 32"/>
                <a:gd name="T7" fmla="*/ 20 h 40"/>
                <a:gd name="T8" fmla="*/ 12 w 32"/>
                <a:gd name="T9" fmla="*/ 20 h 40"/>
                <a:gd name="T10" fmla="*/ 4 w 32"/>
                <a:gd name="T11" fmla="*/ 8 h 40"/>
                <a:gd name="T12" fmla="*/ 0 w 32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7" name="Freeform 30"/>
            <p:cNvSpPr>
              <a:spLocks/>
            </p:cNvSpPr>
            <p:nvPr/>
          </p:nvSpPr>
          <p:spPr bwMode="auto">
            <a:xfrm>
              <a:off x="187" y="1477"/>
              <a:ext cx="10" cy="8"/>
            </a:xfrm>
            <a:custGeom>
              <a:avLst/>
              <a:gdLst>
                <a:gd name="T0" fmla="*/ 8 w 32"/>
                <a:gd name="T1" fmla="*/ 0 h 24"/>
                <a:gd name="T2" fmla="*/ 15 w 32"/>
                <a:gd name="T3" fmla="*/ 4 h 24"/>
                <a:gd name="T4" fmla="*/ 15 w 32"/>
                <a:gd name="T5" fmla="*/ 8 h 24"/>
                <a:gd name="T6" fmla="*/ 12 w 32"/>
                <a:gd name="T7" fmla="*/ 12 h 24"/>
                <a:gd name="T8" fmla="*/ 8 w 32"/>
                <a:gd name="T9" fmla="*/ 12 h 24"/>
                <a:gd name="T10" fmla="*/ 4 w 32"/>
                <a:gd name="T11" fmla="*/ 8 h 24"/>
                <a:gd name="T12" fmla="*/ 0 w 32"/>
                <a:gd name="T13" fmla="*/ 8 h 24"/>
                <a:gd name="T14" fmla="*/ 0 w 32"/>
                <a:gd name="T15" fmla="*/ 4 h 24"/>
                <a:gd name="T16" fmla="*/ 4 w 32"/>
                <a:gd name="T17" fmla="*/ 0 h 24"/>
                <a:gd name="T18" fmla="*/ 8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16" y="0"/>
                  </a:move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8" name="Freeform 31"/>
            <p:cNvSpPr>
              <a:spLocks/>
            </p:cNvSpPr>
            <p:nvPr/>
          </p:nvSpPr>
          <p:spPr bwMode="auto">
            <a:xfrm>
              <a:off x="155" y="1432"/>
              <a:ext cx="21" cy="10"/>
            </a:xfrm>
            <a:custGeom>
              <a:avLst/>
              <a:gdLst>
                <a:gd name="T0" fmla="*/ 0 w 64"/>
                <a:gd name="T1" fmla="*/ 0 h 32"/>
                <a:gd name="T2" fmla="*/ 8 w 64"/>
                <a:gd name="T3" fmla="*/ 0 h 32"/>
                <a:gd name="T4" fmla="*/ 20 w 64"/>
                <a:gd name="T5" fmla="*/ 0 h 32"/>
                <a:gd name="T6" fmla="*/ 27 w 64"/>
                <a:gd name="T7" fmla="*/ 9 h 32"/>
                <a:gd name="T8" fmla="*/ 32 w 64"/>
                <a:gd name="T9" fmla="*/ 9 h 32"/>
                <a:gd name="T10" fmla="*/ 32 w 64"/>
                <a:gd name="T11" fmla="*/ 12 h 32"/>
                <a:gd name="T12" fmla="*/ 27 w 64"/>
                <a:gd name="T13" fmla="*/ 12 h 32"/>
                <a:gd name="T14" fmla="*/ 20 w 64"/>
                <a:gd name="T15" fmla="*/ 17 h 32"/>
                <a:gd name="T16" fmla="*/ 12 w 64"/>
                <a:gd name="T17" fmla="*/ 9 h 32"/>
                <a:gd name="T18" fmla="*/ 0 w 64"/>
                <a:gd name="T19" fmla="*/ 9 h 32"/>
                <a:gd name="T20" fmla="*/ 0 w 64"/>
                <a:gd name="T21" fmla="*/ 4 h 32"/>
                <a:gd name="T22" fmla="*/ 0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0" y="0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29" name="Freeform 32"/>
            <p:cNvSpPr>
              <a:spLocks/>
            </p:cNvSpPr>
            <p:nvPr/>
          </p:nvSpPr>
          <p:spPr bwMode="auto">
            <a:xfrm>
              <a:off x="521" y="1310"/>
              <a:ext cx="123" cy="55"/>
            </a:xfrm>
            <a:custGeom>
              <a:avLst/>
              <a:gdLst>
                <a:gd name="T0" fmla="*/ 127 w 368"/>
                <a:gd name="T1" fmla="*/ 4 h 176"/>
                <a:gd name="T2" fmla="*/ 139 w 368"/>
                <a:gd name="T3" fmla="*/ 20 h 176"/>
                <a:gd name="T4" fmla="*/ 146 w 368"/>
                <a:gd name="T5" fmla="*/ 35 h 176"/>
                <a:gd name="T6" fmla="*/ 158 w 368"/>
                <a:gd name="T7" fmla="*/ 51 h 176"/>
                <a:gd name="T8" fmla="*/ 166 w 368"/>
                <a:gd name="T9" fmla="*/ 51 h 176"/>
                <a:gd name="T10" fmla="*/ 182 w 368"/>
                <a:gd name="T11" fmla="*/ 62 h 176"/>
                <a:gd name="T12" fmla="*/ 178 w 368"/>
                <a:gd name="T13" fmla="*/ 66 h 176"/>
                <a:gd name="T14" fmla="*/ 170 w 368"/>
                <a:gd name="T15" fmla="*/ 66 h 176"/>
                <a:gd name="T16" fmla="*/ 158 w 368"/>
                <a:gd name="T17" fmla="*/ 66 h 176"/>
                <a:gd name="T18" fmla="*/ 158 w 368"/>
                <a:gd name="T19" fmla="*/ 74 h 176"/>
                <a:gd name="T20" fmla="*/ 170 w 368"/>
                <a:gd name="T21" fmla="*/ 74 h 176"/>
                <a:gd name="T22" fmla="*/ 163 w 368"/>
                <a:gd name="T23" fmla="*/ 78 h 176"/>
                <a:gd name="T24" fmla="*/ 146 w 368"/>
                <a:gd name="T25" fmla="*/ 82 h 176"/>
                <a:gd name="T26" fmla="*/ 139 w 368"/>
                <a:gd name="T27" fmla="*/ 78 h 176"/>
                <a:gd name="T28" fmla="*/ 127 w 368"/>
                <a:gd name="T29" fmla="*/ 74 h 176"/>
                <a:gd name="T30" fmla="*/ 119 w 368"/>
                <a:gd name="T31" fmla="*/ 78 h 176"/>
                <a:gd name="T32" fmla="*/ 103 w 368"/>
                <a:gd name="T33" fmla="*/ 82 h 176"/>
                <a:gd name="T34" fmla="*/ 83 w 368"/>
                <a:gd name="T35" fmla="*/ 86 h 176"/>
                <a:gd name="T36" fmla="*/ 51 w 368"/>
                <a:gd name="T37" fmla="*/ 82 h 176"/>
                <a:gd name="T38" fmla="*/ 48 w 368"/>
                <a:gd name="T39" fmla="*/ 74 h 176"/>
                <a:gd name="T40" fmla="*/ 24 w 368"/>
                <a:gd name="T41" fmla="*/ 74 h 176"/>
                <a:gd name="T42" fmla="*/ 12 w 368"/>
                <a:gd name="T43" fmla="*/ 62 h 176"/>
                <a:gd name="T44" fmla="*/ 44 w 368"/>
                <a:gd name="T45" fmla="*/ 59 h 176"/>
                <a:gd name="T46" fmla="*/ 68 w 368"/>
                <a:gd name="T47" fmla="*/ 59 h 176"/>
                <a:gd name="T48" fmla="*/ 59 w 368"/>
                <a:gd name="T49" fmla="*/ 51 h 176"/>
                <a:gd name="T50" fmla="*/ 44 w 368"/>
                <a:gd name="T51" fmla="*/ 51 h 176"/>
                <a:gd name="T52" fmla="*/ 20 w 368"/>
                <a:gd name="T53" fmla="*/ 51 h 176"/>
                <a:gd name="T54" fmla="*/ 4 w 368"/>
                <a:gd name="T55" fmla="*/ 43 h 176"/>
                <a:gd name="T56" fmla="*/ 24 w 368"/>
                <a:gd name="T57" fmla="*/ 39 h 176"/>
                <a:gd name="T58" fmla="*/ 27 w 368"/>
                <a:gd name="T59" fmla="*/ 35 h 176"/>
                <a:gd name="T60" fmla="*/ 8 w 368"/>
                <a:gd name="T61" fmla="*/ 39 h 176"/>
                <a:gd name="T62" fmla="*/ 8 w 368"/>
                <a:gd name="T63" fmla="*/ 31 h 176"/>
                <a:gd name="T64" fmla="*/ 0 w 368"/>
                <a:gd name="T65" fmla="*/ 24 h 176"/>
                <a:gd name="T66" fmla="*/ 8 w 368"/>
                <a:gd name="T67" fmla="*/ 20 h 176"/>
                <a:gd name="T68" fmla="*/ 4 w 368"/>
                <a:gd name="T69" fmla="*/ 12 h 176"/>
                <a:gd name="T70" fmla="*/ 16 w 368"/>
                <a:gd name="T71" fmla="*/ 8 h 176"/>
                <a:gd name="T72" fmla="*/ 39 w 368"/>
                <a:gd name="T73" fmla="*/ 0 h 176"/>
                <a:gd name="T74" fmla="*/ 48 w 368"/>
                <a:gd name="T75" fmla="*/ 4 h 176"/>
                <a:gd name="T76" fmla="*/ 44 w 368"/>
                <a:gd name="T77" fmla="*/ 12 h 176"/>
                <a:gd name="T78" fmla="*/ 51 w 368"/>
                <a:gd name="T79" fmla="*/ 12 h 176"/>
                <a:gd name="T80" fmla="*/ 51 w 368"/>
                <a:gd name="T81" fmla="*/ 8 h 176"/>
                <a:gd name="T82" fmla="*/ 71 w 368"/>
                <a:gd name="T83" fmla="*/ 12 h 176"/>
                <a:gd name="T84" fmla="*/ 68 w 368"/>
                <a:gd name="T85" fmla="*/ 20 h 176"/>
                <a:gd name="T86" fmla="*/ 80 w 368"/>
                <a:gd name="T87" fmla="*/ 15 h 176"/>
                <a:gd name="T88" fmla="*/ 87 w 368"/>
                <a:gd name="T89" fmla="*/ 8 h 176"/>
                <a:gd name="T90" fmla="*/ 91 w 368"/>
                <a:gd name="T91" fmla="*/ 8 h 176"/>
                <a:gd name="T92" fmla="*/ 103 w 368"/>
                <a:gd name="T93" fmla="*/ 20 h 176"/>
                <a:gd name="T94" fmla="*/ 107 w 368"/>
                <a:gd name="T95" fmla="*/ 31 h 176"/>
                <a:gd name="T96" fmla="*/ 111 w 368"/>
                <a:gd name="T97" fmla="*/ 24 h 176"/>
                <a:gd name="T98" fmla="*/ 111 w 368"/>
                <a:gd name="T99" fmla="*/ 12 h 176"/>
                <a:gd name="T100" fmla="*/ 107 w 368"/>
                <a:gd name="T101" fmla="*/ 0 h 176"/>
                <a:gd name="T102" fmla="*/ 115 w 368"/>
                <a:gd name="T103" fmla="*/ 0 h 176"/>
                <a:gd name="T104" fmla="*/ 127 w 368"/>
                <a:gd name="T105" fmla="*/ 0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176"/>
                <a:gd name="T161" fmla="*/ 368 w 368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176">
                  <a:moveTo>
                    <a:pt x="256" y="0"/>
                  </a:moveTo>
                  <a:lnTo>
                    <a:pt x="256" y="8"/>
                  </a:lnTo>
                  <a:lnTo>
                    <a:pt x="280" y="16"/>
                  </a:lnTo>
                  <a:lnTo>
                    <a:pt x="280" y="40"/>
                  </a:lnTo>
                  <a:lnTo>
                    <a:pt x="280" y="56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0" y="104"/>
                  </a:lnTo>
                  <a:lnTo>
                    <a:pt x="328" y="96"/>
                  </a:lnTo>
                  <a:lnTo>
                    <a:pt x="336" y="104"/>
                  </a:lnTo>
                  <a:lnTo>
                    <a:pt x="344" y="112"/>
                  </a:lnTo>
                  <a:lnTo>
                    <a:pt x="368" y="128"/>
                  </a:lnTo>
                  <a:lnTo>
                    <a:pt x="368" y="136"/>
                  </a:lnTo>
                  <a:lnTo>
                    <a:pt x="360" y="136"/>
                  </a:lnTo>
                  <a:lnTo>
                    <a:pt x="352" y="136"/>
                  </a:lnTo>
                  <a:lnTo>
                    <a:pt x="344" y="136"/>
                  </a:lnTo>
                  <a:lnTo>
                    <a:pt x="328" y="144"/>
                  </a:lnTo>
                  <a:lnTo>
                    <a:pt x="320" y="136"/>
                  </a:lnTo>
                  <a:lnTo>
                    <a:pt x="312" y="144"/>
                  </a:lnTo>
                  <a:lnTo>
                    <a:pt x="320" y="152"/>
                  </a:lnTo>
                  <a:lnTo>
                    <a:pt x="328" y="144"/>
                  </a:lnTo>
                  <a:lnTo>
                    <a:pt x="344" y="152"/>
                  </a:lnTo>
                  <a:lnTo>
                    <a:pt x="344" y="160"/>
                  </a:lnTo>
                  <a:lnTo>
                    <a:pt x="328" y="160"/>
                  </a:lnTo>
                  <a:lnTo>
                    <a:pt x="312" y="168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60"/>
                  </a:lnTo>
                  <a:lnTo>
                    <a:pt x="256" y="160"/>
                  </a:lnTo>
                  <a:lnTo>
                    <a:pt x="256" y="152"/>
                  </a:lnTo>
                  <a:lnTo>
                    <a:pt x="248" y="152"/>
                  </a:lnTo>
                  <a:lnTo>
                    <a:pt x="240" y="160"/>
                  </a:lnTo>
                  <a:lnTo>
                    <a:pt x="232" y="168"/>
                  </a:lnTo>
                  <a:lnTo>
                    <a:pt x="208" y="168"/>
                  </a:lnTo>
                  <a:lnTo>
                    <a:pt x="184" y="176"/>
                  </a:lnTo>
                  <a:lnTo>
                    <a:pt x="168" y="176"/>
                  </a:lnTo>
                  <a:lnTo>
                    <a:pt x="120" y="176"/>
                  </a:lnTo>
                  <a:lnTo>
                    <a:pt x="104" y="168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72" y="152"/>
                  </a:lnTo>
                  <a:lnTo>
                    <a:pt x="48" y="152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48" y="120"/>
                  </a:lnTo>
                  <a:lnTo>
                    <a:pt x="88" y="120"/>
                  </a:lnTo>
                  <a:lnTo>
                    <a:pt x="112" y="120"/>
                  </a:lnTo>
                  <a:lnTo>
                    <a:pt x="136" y="120"/>
                  </a:lnTo>
                  <a:lnTo>
                    <a:pt x="144" y="112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88" y="104"/>
                  </a:lnTo>
                  <a:lnTo>
                    <a:pt x="64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8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44" y="24"/>
                  </a:lnTo>
                  <a:lnTo>
                    <a:pt x="152" y="32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32"/>
                  </a:lnTo>
                  <a:lnTo>
                    <a:pt x="176" y="32"/>
                  </a:lnTo>
                  <a:lnTo>
                    <a:pt x="176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08" y="40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32" y="56"/>
                  </a:lnTo>
                  <a:lnTo>
                    <a:pt x="224" y="48"/>
                  </a:lnTo>
                  <a:lnTo>
                    <a:pt x="224" y="32"/>
                  </a:lnTo>
                  <a:lnTo>
                    <a:pt x="224" y="24"/>
                  </a:lnTo>
                  <a:lnTo>
                    <a:pt x="216" y="8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0" name="Freeform 33"/>
            <p:cNvSpPr>
              <a:spLocks/>
            </p:cNvSpPr>
            <p:nvPr/>
          </p:nvSpPr>
          <p:spPr bwMode="auto">
            <a:xfrm>
              <a:off x="591" y="1363"/>
              <a:ext cx="18" cy="4"/>
            </a:xfrm>
            <a:custGeom>
              <a:avLst/>
              <a:gdLst>
                <a:gd name="T0" fmla="*/ 23 w 56"/>
                <a:gd name="T1" fmla="*/ 0 h 16"/>
                <a:gd name="T2" fmla="*/ 27 w 56"/>
                <a:gd name="T3" fmla="*/ 0 h 16"/>
                <a:gd name="T4" fmla="*/ 27 w 56"/>
                <a:gd name="T5" fmla="*/ 4 h 16"/>
                <a:gd name="T6" fmla="*/ 23 w 56"/>
                <a:gd name="T7" fmla="*/ 4 h 16"/>
                <a:gd name="T8" fmla="*/ 20 w 56"/>
                <a:gd name="T9" fmla="*/ 8 h 16"/>
                <a:gd name="T10" fmla="*/ 8 w 56"/>
                <a:gd name="T11" fmla="*/ 8 h 16"/>
                <a:gd name="T12" fmla="*/ 0 w 56"/>
                <a:gd name="T13" fmla="*/ 8 h 16"/>
                <a:gd name="T14" fmla="*/ 4 w 56"/>
                <a:gd name="T15" fmla="*/ 4 h 16"/>
                <a:gd name="T16" fmla="*/ 15 w 56"/>
                <a:gd name="T17" fmla="*/ 4 h 16"/>
                <a:gd name="T18" fmla="*/ 23 w 5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6"/>
                <a:gd name="T32" fmla="*/ 56 w 5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6">
                  <a:moveTo>
                    <a:pt x="48" y="0"/>
                  </a:move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1" name="Freeform 34"/>
            <p:cNvSpPr>
              <a:spLocks/>
            </p:cNvSpPr>
            <p:nvPr/>
          </p:nvSpPr>
          <p:spPr bwMode="auto">
            <a:xfrm>
              <a:off x="473" y="1293"/>
              <a:ext cx="69" cy="45"/>
            </a:xfrm>
            <a:custGeom>
              <a:avLst/>
              <a:gdLst>
                <a:gd name="T0" fmla="*/ 102 w 208"/>
                <a:gd name="T1" fmla="*/ 24 h 144"/>
                <a:gd name="T2" fmla="*/ 98 w 208"/>
                <a:gd name="T3" fmla="*/ 24 h 144"/>
                <a:gd name="T4" fmla="*/ 95 w 208"/>
                <a:gd name="T5" fmla="*/ 28 h 144"/>
                <a:gd name="T6" fmla="*/ 79 w 208"/>
                <a:gd name="T7" fmla="*/ 36 h 144"/>
                <a:gd name="T8" fmla="*/ 75 w 208"/>
                <a:gd name="T9" fmla="*/ 36 h 144"/>
                <a:gd name="T10" fmla="*/ 63 w 208"/>
                <a:gd name="T11" fmla="*/ 44 h 144"/>
                <a:gd name="T12" fmla="*/ 63 w 208"/>
                <a:gd name="T13" fmla="*/ 48 h 144"/>
                <a:gd name="T14" fmla="*/ 59 w 208"/>
                <a:gd name="T15" fmla="*/ 48 h 144"/>
                <a:gd name="T16" fmla="*/ 51 w 208"/>
                <a:gd name="T17" fmla="*/ 52 h 144"/>
                <a:gd name="T18" fmla="*/ 51 w 208"/>
                <a:gd name="T19" fmla="*/ 60 h 144"/>
                <a:gd name="T20" fmla="*/ 44 w 208"/>
                <a:gd name="T21" fmla="*/ 64 h 144"/>
                <a:gd name="T22" fmla="*/ 36 w 208"/>
                <a:gd name="T23" fmla="*/ 68 h 144"/>
                <a:gd name="T24" fmla="*/ 27 w 208"/>
                <a:gd name="T25" fmla="*/ 72 h 144"/>
                <a:gd name="T26" fmla="*/ 24 w 208"/>
                <a:gd name="T27" fmla="*/ 72 h 144"/>
                <a:gd name="T28" fmla="*/ 20 w 208"/>
                <a:gd name="T29" fmla="*/ 64 h 144"/>
                <a:gd name="T30" fmla="*/ 4 w 208"/>
                <a:gd name="T31" fmla="*/ 56 h 144"/>
                <a:gd name="T32" fmla="*/ 0 w 208"/>
                <a:gd name="T33" fmla="*/ 56 h 144"/>
                <a:gd name="T34" fmla="*/ 0 w 208"/>
                <a:gd name="T35" fmla="*/ 48 h 144"/>
                <a:gd name="T36" fmla="*/ 8 w 208"/>
                <a:gd name="T37" fmla="*/ 44 h 144"/>
                <a:gd name="T38" fmla="*/ 8 w 208"/>
                <a:gd name="T39" fmla="*/ 40 h 144"/>
                <a:gd name="T40" fmla="*/ 4 w 208"/>
                <a:gd name="T41" fmla="*/ 40 h 144"/>
                <a:gd name="T42" fmla="*/ 4 w 208"/>
                <a:gd name="T43" fmla="*/ 36 h 144"/>
                <a:gd name="T44" fmla="*/ 8 w 208"/>
                <a:gd name="T45" fmla="*/ 36 h 144"/>
                <a:gd name="T46" fmla="*/ 12 w 208"/>
                <a:gd name="T47" fmla="*/ 32 h 144"/>
                <a:gd name="T48" fmla="*/ 8 w 208"/>
                <a:gd name="T49" fmla="*/ 28 h 144"/>
                <a:gd name="T50" fmla="*/ 8 w 208"/>
                <a:gd name="T51" fmla="*/ 24 h 144"/>
                <a:gd name="T52" fmla="*/ 15 w 208"/>
                <a:gd name="T53" fmla="*/ 20 h 144"/>
                <a:gd name="T54" fmla="*/ 12 w 208"/>
                <a:gd name="T55" fmla="*/ 4 h 144"/>
                <a:gd name="T56" fmla="*/ 32 w 208"/>
                <a:gd name="T57" fmla="*/ 0 h 144"/>
                <a:gd name="T58" fmla="*/ 39 w 208"/>
                <a:gd name="T59" fmla="*/ 0 h 144"/>
                <a:gd name="T60" fmla="*/ 47 w 208"/>
                <a:gd name="T61" fmla="*/ 0 h 144"/>
                <a:gd name="T62" fmla="*/ 59 w 208"/>
                <a:gd name="T63" fmla="*/ 8 h 144"/>
                <a:gd name="T64" fmla="*/ 63 w 208"/>
                <a:gd name="T65" fmla="*/ 8 h 144"/>
                <a:gd name="T66" fmla="*/ 67 w 208"/>
                <a:gd name="T67" fmla="*/ 8 h 144"/>
                <a:gd name="T68" fmla="*/ 67 w 208"/>
                <a:gd name="T69" fmla="*/ 12 h 144"/>
                <a:gd name="T70" fmla="*/ 71 w 208"/>
                <a:gd name="T71" fmla="*/ 8 h 144"/>
                <a:gd name="T72" fmla="*/ 83 w 208"/>
                <a:gd name="T73" fmla="*/ 4 h 144"/>
                <a:gd name="T74" fmla="*/ 102 w 208"/>
                <a:gd name="T75" fmla="*/ 20 h 144"/>
                <a:gd name="T76" fmla="*/ 102 w 208"/>
                <a:gd name="T77" fmla="*/ 24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8"/>
                <a:gd name="T118" fmla="*/ 0 h 144"/>
                <a:gd name="T119" fmla="*/ 208 w 208"/>
                <a:gd name="T120" fmla="*/ 144 h 1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8" h="144">
                  <a:moveTo>
                    <a:pt x="208" y="48"/>
                  </a:moveTo>
                  <a:lnTo>
                    <a:pt x="200" y="48"/>
                  </a:lnTo>
                  <a:lnTo>
                    <a:pt x="192" y="56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04" y="104"/>
                  </a:lnTo>
                  <a:lnTo>
                    <a:pt x="104" y="120"/>
                  </a:lnTo>
                  <a:lnTo>
                    <a:pt x="88" y="128"/>
                  </a:lnTo>
                  <a:lnTo>
                    <a:pt x="72" y="136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0" y="128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2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208" y="40"/>
                  </a:lnTo>
                  <a:lnTo>
                    <a:pt x="208" y="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2" name="Freeform 35"/>
            <p:cNvSpPr>
              <a:spLocks/>
            </p:cNvSpPr>
            <p:nvPr/>
          </p:nvSpPr>
          <p:spPr bwMode="auto">
            <a:xfrm>
              <a:off x="634" y="1303"/>
              <a:ext cx="42" cy="32"/>
            </a:xfrm>
            <a:custGeom>
              <a:avLst/>
              <a:gdLst>
                <a:gd name="T0" fmla="*/ 48 w 128"/>
                <a:gd name="T1" fmla="*/ 0 h 104"/>
                <a:gd name="T2" fmla="*/ 44 w 128"/>
                <a:gd name="T3" fmla="*/ 0 h 104"/>
                <a:gd name="T4" fmla="*/ 39 w 128"/>
                <a:gd name="T5" fmla="*/ 4 h 104"/>
                <a:gd name="T6" fmla="*/ 32 w 128"/>
                <a:gd name="T7" fmla="*/ 4 h 104"/>
                <a:gd name="T8" fmla="*/ 27 w 128"/>
                <a:gd name="T9" fmla="*/ 0 h 104"/>
                <a:gd name="T10" fmla="*/ 20 w 128"/>
                <a:gd name="T11" fmla="*/ 0 h 104"/>
                <a:gd name="T12" fmla="*/ 16 w 128"/>
                <a:gd name="T13" fmla="*/ 0 h 104"/>
                <a:gd name="T14" fmla="*/ 16 w 128"/>
                <a:gd name="T15" fmla="*/ 4 h 104"/>
                <a:gd name="T16" fmla="*/ 20 w 128"/>
                <a:gd name="T17" fmla="*/ 8 h 104"/>
                <a:gd name="T18" fmla="*/ 16 w 128"/>
                <a:gd name="T19" fmla="*/ 8 h 104"/>
                <a:gd name="T20" fmla="*/ 16 w 128"/>
                <a:gd name="T21" fmla="*/ 12 h 104"/>
                <a:gd name="T22" fmla="*/ 24 w 128"/>
                <a:gd name="T23" fmla="*/ 12 h 104"/>
                <a:gd name="T24" fmla="*/ 24 w 128"/>
                <a:gd name="T25" fmla="*/ 15 h 104"/>
                <a:gd name="T26" fmla="*/ 20 w 128"/>
                <a:gd name="T27" fmla="*/ 15 h 104"/>
                <a:gd name="T28" fmla="*/ 24 w 128"/>
                <a:gd name="T29" fmla="*/ 24 h 104"/>
                <a:gd name="T30" fmla="*/ 20 w 128"/>
                <a:gd name="T31" fmla="*/ 24 h 104"/>
                <a:gd name="T32" fmla="*/ 16 w 128"/>
                <a:gd name="T33" fmla="*/ 24 h 104"/>
                <a:gd name="T34" fmla="*/ 8 w 128"/>
                <a:gd name="T35" fmla="*/ 20 h 104"/>
                <a:gd name="T36" fmla="*/ 0 w 128"/>
                <a:gd name="T37" fmla="*/ 20 h 104"/>
                <a:gd name="T38" fmla="*/ 0 w 128"/>
                <a:gd name="T39" fmla="*/ 24 h 104"/>
                <a:gd name="T40" fmla="*/ 0 w 128"/>
                <a:gd name="T41" fmla="*/ 27 h 104"/>
                <a:gd name="T42" fmla="*/ 8 w 128"/>
                <a:gd name="T43" fmla="*/ 32 h 104"/>
                <a:gd name="T44" fmla="*/ 12 w 128"/>
                <a:gd name="T45" fmla="*/ 36 h 104"/>
                <a:gd name="T46" fmla="*/ 20 w 128"/>
                <a:gd name="T47" fmla="*/ 36 h 104"/>
                <a:gd name="T48" fmla="*/ 20 w 128"/>
                <a:gd name="T49" fmla="*/ 39 h 104"/>
                <a:gd name="T50" fmla="*/ 27 w 128"/>
                <a:gd name="T51" fmla="*/ 39 h 104"/>
                <a:gd name="T52" fmla="*/ 32 w 128"/>
                <a:gd name="T53" fmla="*/ 51 h 104"/>
                <a:gd name="T54" fmla="*/ 44 w 128"/>
                <a:gd name="T55" fmla="*/ 51 h 104"/>
                <a:gd name="T56" fmla="*/ 44 w 128"/>
                <a:gd name="T57" fmla="*/ 47 h 104"/>
                <a:gd name="T58" fmla="*/ 39 w 128"/>
                <a:gd name="T59" fmla="*/ 47 h 104"/>
                <a:gd name="T60" fmla="*/ 39 w 128"/>
                <a:gd name="T61" fmla="*/ 44 h 104"/>
                <a:gd name="T62" fmla="*/ 48 w 128"/>
                <a:gd name="T63" fmla="*/ 47 h 104"/>
                <a:gd name="T64" fmla="*/ 59 w 128"/>
                <a:gd name="T65" fmla="*/ 44 h 104"/>
                <a:gd name="T66" fmla="*/ 59 w 128"/>
                <a:gd name="T67" fmla="*/ 39 h 104"/>
                <a:gd name="T68" fmla="*/ 59 w 128"/>
                <a:gd name="T69" fmla="*/ 32 h 104"/>
                <a:gd name="T70" fmla="*/ 63 w 128"/>
                <a:gd name="T71" fmla="*/ 27 h 104"/>
                <a:gd name="T72" fmla="*/ 59 w 128"/>
                <a:gd name="T73" fmla="*/ 27 h 104"/>
                <a:gd name="T74" fmla="*/ 59 w 128"/>
                <a:gd name="T75" fmla="*/ 24 h 104"/>
                <a:gd name="T76" fmla="*/ 51 w 128"/>
                <a:gd name="T77" fmla="*/ 24 h 104"/>
                <a:gd name="T78" fmla="*/ 51 w 128"/>
                <a:gd name="T79" fmla="*/ 20 h 104"/>
                <a:gd name="T80" fmla="*/ 39 w 128"/>
                <a:gd name="T81" fmla="*/ 20 h 104"/>
                <a:gd name="T82" fmla="*/ 44 w 128"/>
                <a:gd name="T83" fmla="*/ 15 h 104"/>
                <a:gd name="T84" fmla="*/ 51 w 128"/>
                <a:gd name="T85" fmla="*/ 8 h 104"/>
                <a:gd name="T86" fmla="*/ 56 w 128"/>
                <a:gd name="T87" fmla="*/ 4 h 104"/>
                <a:gd name="T88" fmla="*/ 56 w 128"/>
                <a:gd name="T89" fmla="*/ 0 h 104"/>
                <a:gd name="T90" fmla="*/ 48 w 128"/>
                <a:gd name="T91" fmla="*/ 0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104"/>
                <a:gd name="T140" fmla="*/ 128 w 128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104">
                  <a:moveTo>
                    <a:pt x="96" y="0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96" y="96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3" name="Freeform 36"/>
            <p:cNvSpPr>
              <a:spLocks/>
            </p:cNvSpPr>
            <p:nvPr/>
          </p:nvSpPr>
          <p:spPr bwMode="auto">
            <a:xfrm>
              <a:off x="601" y="1303"/>
              <a:ext cx="17" cy="10"/>
            </a:xfrm>
            <a:custGeom>
              <a:avLst/>
              <a:gdLst>
                <a:gd name="T0" fmla="*/ 0 w 48"/>
                <a:gd name="T1" fmla="*/ 8 h 32"/>
                <a:gd name="T2" fmla="*/ 8 w 48"/>
                <a:gd name="T3" fmla="*/ 12 h 32"/>
                <a:gd name="T4" fmla="*/ 16 w 48"/>
                <a:gd name="T5" fmla="*/ 15 h 32"/>
                <a:gd name="T6" fmla="*/ 20 w 48"/>
                <a:gd name="T7" fmla="*/ 15 h 32"/>
                <a:gd name="T8" fmla="*/ 24 w 48"/>
                <a:gd name="T9" fmla="*/ 4 h 32"/>
                <a:gd name="T10" fmla="*/ 20 w 48"/>
                <a:gd name="T11" fmla="*/ 4 h 32"/>
                <a:gd name="T12" fmla="*/ 16 w 48"/>
                <a:gd name="T13" fmla="*/ 0 h 32"/>
                <a:gd name="T14" fmla="*/ 4 w 48"/>
                <a:gd name="T15" fmla="*/ 4 h 32"/>
                <a:gd name="T16" fmla="*/ 0 w 48"/>
                <a:gd name="T17" fmla="*/ 8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16"/>
                  </a:moveTo>
                  <a:lnTo>
                    <a:pt x="16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4" name="Freeform 37"/>
            <p:cNvSpPr>
              <a:spLocks/>
            </p:cNvSpPr>
            <p:nvPr/>
          </p:nvSpPr>
          <p:spPr bwMode="auto">
            <a:xfrm>
              <a:off x="679" y="1298"/>
              <a:ext cx="37" cy="30"/>
            </a:xfrm>
            <a:custGeom>
              <a:avLst/>
              <a:gdLst>
                <a:gd name="T0" fmla="*/ 8 w 112"/>
                <a:gd name="T1" fmla="*/ 47 h 96"/>
                <a:gd name="T2" fmla="*/ 8 w 112"/>
                <a:gd name="T3" fmla="*/ 43 h 96"/>
                <a:gd name="T4" fmla="*/ 16 w 112"/>
                <a:gd name="T5" fmla="*/ 47 h 96"/>
                <a:gd name="T6" fmla="*/ 24 w 112"/>
                <a:gd name="T7" fmla="*/ 35 h 96"/>
                <a:gd name="T8" fmla="*/ 16 w 112"/>
                <a:gd name="T9" fmla="*/ 31 h 96"/>
                <a:gd name="T10" fmla="*/ 20 w 112"/>
                <a:gd name="T11" fmla="*/ 27 h 96"/>
                <a:gd name="T12" fmla="*/ 24 w 112"/>
                <a:gd name="T13" fmla="*/ 31 h 96"/>
                <a:gd name="T14" fmla="*/ 32 w 112"/>
                <a:gd name="T15" fmla="*/ 31 h 96"/>
                <a:gd name="T16" fmla="*/ 36 w 112"/>
                <a:gd name="T17" fmla="*/ 31 h 96"/>
                <a:gd name="T18" fmla="*/ 56 w 112"/>
                <a:gd name="T19" fmla="*/ 8 h 96"/>
                <a:gd name="T20" fmla="*/ 56 w 112"/>
                <a:gd name="T21" fmla="*/ 4 h 96"/>
                <a:gd name="T22" fmla="*/ 40 w 112"/>
                <a:gd name="T23" fmla="*/ 4 h 96"/>
                <a:gd name="T24" fmla="*/ 36 w 112"/>
                <a:gd name="T25" fmla="*/ 4 h 96"/>
                <a:gd name="T26" fmla="*/ 28 w 112"/>
                <a:gd name="T27" fmla="*/ 0 h 96"/>
                <a:gd name="T28" fmla="*/ 20 w 112"/>
                <a:gd name="T29" fmla="*/ 0 h 96"/>
                <a:gd name="T30" fmla="*/ 12 w 112"/>
                <a:gd name="T31" fmla="*/ 0 h 96"/>
                <a:gd name="T32" fmla="*/ 4 w 112"/>
                <a:gd name="T33" fmla="*/ 4 h 96"/>
                <a:gd name="T34" fmla="*/ 8 w 112"/>
                <a:gd name="T35" fmla="*/ 8 h 96"/>
                <a:gd name="T36" fmla="*/ 4 w 112"/>
                <a:gd name="T37" fmla="*/ 8 h 96"/>
                <a:gd name="T38" fmla="*/ 0 w 112"/>
                <a:gd name="T39" fmla="*/ 8 h 96"/>
                <a:gd name="T40" fmla="*/ 4 w 112"/>
                <a:gd name="T41" fmla="*/ 27 h 96"/>
                <a:gd name="T42" fmla="*/ 0 w 112"/>
                <a:gd name="T43" fmla="*/ 27 h 96"/>
                <a:gd name="T44" fmla="*/ 4 w 112"/>
                <a:gd name="T45" fmla="*/ 35 h 96"/>
                <a:gd name="T46" fmla="*/ 8 w 112"/>
                <a:gd name="T47" fmla="*/ 47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6" y="96"/>
                  </a:moveTo>
                  <a:lnTo>
                    <a:pt x="16" y="88"/>
                  </a:lnTo>
                  <a:lnTo>
                    <a:pt x="32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5" name="Freeform 38"/>
            <p:cNvSpPr>
              <a:spLocks/>
            </p:cNvSpPr>
            <p:nvPr/>
          </p:nvSpPr>
          <p:spPr bwMode="auto">
            <a:xfrm>
              <a:off x="657" y="1300"/>
              <a:ext cx="9" cy="3"/>
            </a:xfrm>
            <a:custGeom>
              <a:avLst/>
              <a:gdLst>
                <a:gd name="T0" fmla="*/ 0 w 24"/>
                <a:gd name="T1" fmla="*/ 5 h 8"/>
                <a:gd name="T2" fmla="*/ 4 w 24"/>
                <a:gd name="T3" fmla="*/ 5 h 8"/>
                <a:gd name="T4" fmla="*/ 8 w 24"/>
                <a:gd name="T5" fmla="*/ 5 h 8"/>
                <a:gd name="T6" fmla="*/ 12 w 24"/>
                <a:gd name="T7" fmla="*/ 0 h 8"/>
                <a:gd name="T8" fmla="*/ 4 w 24"/>
                <a:gd name="T9" fmla="*/ 0 h 8"/>
                <a:gd name="T10" fmla="*/ 0 w 24"/>
                <a:gd name="T11" fmla="*/ 0 h 8"/>
                <a:gd name="T12" fmla="*/ 0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6" name="Freeform 39"/>
            <p:cNvSpPr>
              <a:spLocks/>
            </p:cNvSpPr>
            <p:nvPr/>
          </p:nvSpPr>
          <p:spPr bwMode="auto">
            <a:xfrm>
              <a:off x="719" y="1303"/>
              <a:ext cx="193" cy="152"/>
            </a:xfrm>
            <a:custGeom>
              <a:avLst/>
              <a:gdLst>
                <a:gd name="T0" fmla="*/ 16 w 576"/>
                <a:gd name="T1" fmla="*/ 8 h 488"/>
                <a:gd name="T2" fmla="*/ 0 w 576"/>
                <a:gd name="T3" fmla="*/ 36 h 488"/>
                <a:gd name="T4" fmla="*/ 24 w 576"/>
                <a:gd name="T5" fmla="*/ 56 h 488"/>
                <a:gd name="T6" fmla="*/ 4 w 576"/>
                <a:gd name="T7" fmla="*/ 56 h 488"/>
                <a:gd name="T8" fmla="*/ 27 w 576"/>
                <a:gd name="T9" fmla="*/ 71 h 488"/>
                <a:gd name="T10" fmla="*/ 51 w 576"/>
                <a:gd name="T11" fmla="*/ 71 h 488"/>
                <a:gd name="T12" fmla="*/ 79 w 576"/>
                <a:gd name="T13" fmla="*/ 79 h 488"/>
                <a:gd name="T14" fmla="*/ 79 w 576"/>
                <a:gd name="T15" fmla="*/ 71 h 488"/>
                <a:gd name="T16" fmla="*/ 95 w 576"/>
                <a:gd name="T17" fmla="*/ 71 h 488"/>
                <a:gd name="T18" fmla="*/ 103 w 576"/>
                <a:gd name="T19" fmla="*/ 63 h 488"/>
                <a:gd name="T20" fmla="*/ 122 w 576"/>
                <a:gd name="T21" fmla="*/ 75 h 488"/>
                <a:gd name="T22" fmla="*/ 131 w 576"/>
                <a:gd name="T23" fmla="*/ 95 h 488"/>
                <a:gd name="T24" fmla="*/ 150 w 576"/>
                <a:gd name="T25" fmla="*/ 95 h 488"/>
                <a:gd name="T26" fmla="*/ 170 w 576"/>
                <a:gd name="T27" fmla="*/ 110 h 488"/>
                <a:gd name="T28" fmla="*/ 166 w 576"/>
                <a:gd name="T29" fmla="*/ 131 h 488"/>
                <a:gd name="T30" fmla="*/ 154 w 576"/>
                <a:gd name="T31" fmla="*/ 158 h 488"/>
                <a:gd name="T32" fmla="*/ 122 w 576"/>
                <a:gd name="T33" fmla="*/ 162 h 488"/>
                <a:gd name="T34" fmla="*/ 134 w 576"/>
                <a:gd name="T35" fmla="*/ 190 h 488"/>
                <a:gd name="T36" fmla="*/ 154 w 576"/>
                <a:gd name="T37" fmla="*/ 178 h 488"/>
                <a:gd name="T38" fmla="*/ 174 w 576"/>
                <a:gd name="T39" fmla="*/ 198 h 488"/>
                <a:gd name="T40" fmla="*/ 186 w 576"/>
                <a:gd name="T41" fmla="*/ 214 h 488"/>
                <a:gd name="T42" fmla="*/ 210 w 576"/>
                <a:gd name="T43" fmla="*/ 237 h 488"/>
                <a:gd name="T44" fmla="*/ 226 w 576"/>
                <a:gd name="T45" fmla="*/ 226 h 488"/>
                <a:gd name="T46" fmla="*/ 217 w 576"/>
                <a:gd name="T47" fmla="*/ 205 h 488"/>
                <a:gd name="T48" fmla="*/ 245 w 576"/>
                <a:gd name="T49" fmla="*/ 226 h 488"/>
                <a:gd name="T50" fmla="*/ 249 w 576"/>
                <a:gd name="T51" fmla="*/ 205 h 488"/>
                <a:gd name="T52" fmla="*/ 249 w 576"/>
                <a:gd name="T53" fmla="*/ 186 h 488"/>
                <a:gd name="T54" fmla="*/ 221 w 576"/>
                <a:gd name="T55" fmla="*/ 158 h 488"/>
                <a:gd name="T56" fmla="*/ 226 w 576"/>
                <a:gd name="T57" fmla="*/ 142 h 488"/>
                <a:gd name="T58" fmla="*/ 249 w 576"/>
                <a:gd name="T59" fmla="*/ 142 h 488"/>
                <a:gd name="T60" fmla="*/ 257 w 576"/>
                <a:gd name="T61" fmla="*/ 166 h 488"/>
                <a:gd name="T62" fmla="*/ 269 w 576"/>
                <a:gd name="T63" fmla="*/ 158 h 488"/>
                <a:gd name="T64" fmla="*/ 281 w 576"/>
                <a:gd name="T65" fmla="*/ 127 h 488"/>
                <a:gd name="T66" fmla="*/ 265 w 576"/>
                <a:gd name="T67" fmla="*/ 119 h 488"/>
                <a:gd name="T68" fmla="*/ 249 w 576"/>
                <a:gd name="T69" fmla="*/ 107 h 488"/>
                <a:gd name="T70" fmla="*/ 206 w 576"/>
                <a:gd name="T71" fmla="*/ 95 h 488"/>
                <a:gd name="T72" fmla="*/ 229 w 576"/>
                <a:gd name="T73" fmla="*/ 87 h 488"/>
                <a:gd name="T74" fmla="*/ 214 w 576"/>
                <a:gd name="T75" fmla="*/ 75 h 488"/>
                <a:gd name="T76" fmla="*/ 202 w 576"/>
                <a:gd name="T77" fmla="*/ 59 h 488"/>
                <a:gd name="T78" fmla="*/ 190 w 576"/>
                <a:gd name="T79" fmla="*/ 59 h 488"/>
                <a:gd name="T80" fmla="*/ 182 w 576"/>
                <a:gd name="T81" fmla="*/ 44 h 488"/>
                <a:gd name="T82" fmla="*/ 162 w 576"/>
                <a:gd name="T83" fmla="*/ 51 h 488"/>
                <a:gd name="T84" fmla="*/ 150 w 576"/>
                <a:gd name="T85" fmla="*/ 47 h 488"/>
                <a:gd name="T86" fmla="*/ 146 w 576"/>
                <a:gd name="T87" fmla="*/ 36 h 488"/>
                <a:gd name="T88" fmla="*/ 119 w 576"/>
                <a:gd name="T89" fmla="*/ 24 h 488"/>
                <a:gd name="T90" fmla="*/ 111 w 576"/>
                <a:gd name="T91" fmla="*/ 39 h 488"/>
                <a:gd name="T92" fmla="*/ 95 w 576"/>
                <a:gd name="T93" fmla="*/ 36 h 488"/>
                <a:gd name="T94" fmla="*/ 91 w 576"/>
                <a:gd name="T95" fmla="*/ 15 h 488"/>
                <a:gd name="T96" fmla="*/ 79 w 576"/>
                <a:gd name="T97" fmla="*/ 0 h 488"/>
                <a:gd name="T98" fmla="*/ 56 w 576"/>
                <a:gd name="T99" fmla="*/ 12 h 488"/>
                <a:gd name="T100" fmla="*/ 51 w 576"/>
                <a:gd name="T101" fmla="*/ 32 h 488"/>
                <a:gd name="T102" fmla="*/ 48 w 576"/>
                <a:gd name="T103" fmla="*/ 51 h 488"/>
                <a:gd name="T104" fmla="*/ 48 w 576"/>
                <a:gd name="T105" fmla="*/ 12 h 4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88"/>
                <a:gd name="T161" fmla="*/ 576 w 576"/>
                <a:gd name="T162" fmla="*/ 488 h 4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88">
                  <a:moveTo>
                    <a:pt x="96" y="0"/>
                  </a:moveTo>
                  <a:lnTo>
                    <a:pt x="88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60" y="160"/>
                  </a:lnTo>
                  <a:lnTo>
                    <a:pt x="160" y="152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68" y="152"/>
                  </a:lnTo>
                  <a:lnTo>
                    <a:pt x="176" y="160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92" y="144"/>
                  </a:lnTo>
                  <a:lnTo>
                    <a:pt x="208" y="152"/>
                  </a:lnTo>
                  <a:lnTo>
                    <a:pt x="224" y="152"/>
                  </a:lnTo>
                  <a:lnTo>
                    <a:pt x="232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56" y="160"/>
                  </a:lnTo>
                  <a:lnTo>
                    <a:pt x="264" y="168"/>
                  </a:lnTo>
                  <a:lnTo>
                    <a:pt x="288" y="176"/>
                  </a:lnTo>
                  <a:lnTo>
                    <a:pt x="288" y="184"/>
                  </a:lnTo>
                  <a:lnTo>
                    <a:pt x="264" y="192"/>
                  </a:lnTo>
                  <a:lnTo>
                    <a:pt x="280" y="200"/>
                  </a:lnTo>
                  <a:lnTo>
                    <a:pt x="288" y="192"/>
                  </a:lnTo>
                  <a:lnTo>
                    <a:pt x="296" y="184"/>
                  </a:lnTo>
                  <a:lnTo>
                    <a:pt x="312" y="184"/>
                  </a:lnTo>
                  <a:lnTo>
                    <a:pt x="304" y="192"/>
                  </a:lnTo>
                  <a:lnTo>
                    <a:pt x="312" y="200"/>
                  </a:lnTo>
                  <a:lnTo>
                    <a:pt x="328" y="200"/>
                  </a:lnTo>
                  <a:lnTo>
                    <a:pt x="328" y="208"/>
                  </a:lnTo>
                  <a:lnTo>
                    <a:pt x="344" y="216"/>
                  </a:lnTo>
                  <a:lnTo>
                    <a:pt x="344" y="224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12" y="288"/>
                  </a:lnTo>
                  <a:lnTo>
                    <a:pt x="312" y="304"/>
                  </a:lnTo>
                  <a:lnTo>
                    <a:pt x="328" y="312"/>
                  </a:lnTo>
                  <a:lnTo>
                    <a:pt x="328" y="328"/>
                  </a:lnTo>
                  <a:lnTo>
                    <a:pt x="312" y="320"/>
                  </a:lnTo>
                  <a:lnTo>
                    <a:pt x="296" y="328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6" y="320"/>
                  </a:lnTo>
                  <a:lnTo>
                    <a:pt x="248" y="328"/>
                  </a:lnTo>
                  <a:lnTo>
                    <a:pt x="248" y="336"/>
                  </a:lnTo>
                  <a:lnTo>
                    <a:pt x="232" y="352"/>
                  </a:lnTo>
                  <a:lnTo>
                    <a:pt x="232" y="368"/>
                  </a:lnTo>
                  <a:lnTo>
                    <a:pt x="248" y="376"/>
                  </a:lnTo>
                  <a:lnTo>
                    <a:pt x="272" y="384"/>
                  </a:lnTo>
                  <a:lnTo>
                    <a:pt x="280" y="360"/>
                  </a:lnTo>
                  <a:lnTo>
                    <a:pt x="288" y="360"/>
                  </a:lnTo>
                  <a:lnTo>
                    <a:pt x="304" y="376"/>
                  </a:lnTo>
                  <a:lnTo>
                    <a:pt x="312" y="376"/>
                  </a:lnTo>
                  <a:lnTo>
                    <a:pt x="312" y="360"/>
                  </a:lnTo>
                  <a:lnTo>
                    <a:pt x="320" y="360"/>
                  </a:lnTo>
                  <a:lnTo>
                    <a:pt x="320" y="368"/>
                  </a:lnTo>
                  <a:lnTo>
                    <a:pt x="336" y="368"/>
                  </a:lnTo>
                  <a:lnTo>
                    <a:pt x="336" y="392"/>
                  </a:lnTo>
                  <a:lnTo>
                    <a:pt x="352" y="400"/>
                  </a:lnTo>
                  <a:lnTo>
                    <a:pt x="368" y="408"/>
                  </a:lnTo>
                  <a:lnTo>
                    <a:pt x="368" y="416"/>
                  </a:lnTo>
                  <a:lnTo>
                    <a:pt x="360" y="416"/>
                  </a:lnTo>
                  <a:lnTo>
                    <a:pt x="368" y="432"/>
                  </a:lnTo>
                  <a:lnTo>
                    <a:pt x="376" y="432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08" y="448"/>
                  </a:lnTo>
                  <a:lnTo>
                    <a:pt x="408" y="464"/>
                  </a:lnTo>
                  <a:lnTo>
                    <a:pt x="424" y="480"/>
                  </a:lnTo>
                  <a:lnTo>
                    <a:pt x="440" y="480"/>
                  </a:lnTo>
                  <a:lnTo>
                    <a:pt x="472" y="488"/>
                  </a:lnTo>
                  <a:lnTo>
                    <a:pt x="480" y="480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40" y="440"/>
                  </a:lnTo>
                  <a:lnTo>
                    <a:pt x="424" y="408"/>
                  </a:lnTo>
                  <a:lnTo>
                    <a:pt x="424" y="400"/>
                  </a:lnTo>
                  <a:lnTo>
                    <a:pt x="432" y="400"/>
                  </a:lnTo>
                  <a:lnTo>
                    <a:pt x="440" y="416"/>
                  </a:lnTo>
                  <a:lnTo>
                    <a:pt x="448" y="408"/>
                  </a:lnTo>
                  <a:lnTo>
                    <a:pt x="456" y="424"/>
                  </a:lnTo>
                  <a:lnTo>
                    <a:pt x="472" y="416"/>
                  </a:lnTo>
                  <a:lnTo>
                    <a:pt x="480" y="440"/>
                  </a:lnTo>
                  <a:lnTo>
                    <a:pt x="496" y="456"/>
                  </a:lnTo>
                  <a:lnTo>
                    <a:pt x="504" y="456"/>
                  </a:lnTo>
                  <a:lnTo>
                    <a:pt x="504" y="440"/>
                  </a:lnTo>
                  <a:lnTo>
                    <a:pt x="512" y="432"/>
                  </a:lnTo>
                  <a:lnTo>
                    <a:pt x="504" y="424"/>
                  </a:lnTo>
                  <a:lnTo>
                    <a:pt x="504" y="416"/>
                  </a:lnTo>
                  <a:lnTo>
                    <a:pt x="520" y="416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504" y="384"/>
                  </a:lnTo>
                  <a:lnTo>
                    <a:pt x="504" y="376"/>
                  </a:lnTo>
                  <a:lnTo>
                    <a:pt x="488" y="352"/>
                  </a:lnTo>
                  <a:lnTo>
                    <a:pt x="472" y="352"/>
                  </a:lnTo>
                  <a:lnTo>
                    <a:pt x="456" y="336"/>
                  </a:lnTo>
                  <a:lnTo>
                    <a:pt x="456" y="328"/>
                  </a:lnTo>
                  <a:lnTo>
                    <a:pt x="448" y="320"/>
                  </a:lnTo>
                  <a:lnTo>
                    <a:pt x="432" y="304"/>
                  </a:lnTo>
                  <a:lnTo>
                    <a:pt x="440" y="288"/>
                  </a:lnTo>
                  <a:lnTo>
                    <a:pt x="448" y="304"/>
                  </a:lnTo>
                  <a:lnTo>
                    <a:pt x="456" y="296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64" y="264"/>
                  </a:lnTo>
                  <a:lnTo>
                    <a:pt x="480" y="280"/>
                  </a:lnTo>
                  <a:lnTo>
                    <a:pt x="480" y="288"/>
                  </a:lnTo>
                  <a:lnTo>
                    <a:pt x="504" y="288"/>
                  </a:lnTo>
                  <a:lnTo>
                    <a:pt x="504" y="296"/>
                  </a:lnTo>
                  <a:lnTo>
                    <a:pt x="496" y="312"/>
                  </a:lnTo>
                  <a:lnTo>
                    <a:pt x="504" y="328"/>
                  </a:lnTo>
                  <a:lnTo>
                    <a:pt x="512" y="336"/>
                  </a:lnTo>
                  <a:lnTo>
                    <a:pt x="520" y="336"/>
                  </a:lnTo>
                  <a:lnTo>
                    <a:pt x="536" y="352"/>
                  </a:lnTo>
                  <a:lnTo>
                    <a:pt x="536" y="336"/>
                  </a:lnTo>
                  <a:lnTo>
                    <a:pt x="536" y="320"/>
                  </a:lnTo>
                  <a:lnTo>
                    <a:pt x="536" y="312"/>
                  </a:lnTo>
                  <a:lnTo>
                    <a:pt x="544" y="320"/>
                  </a:lnTo>
                  <a:lnTo>
                    <a:pt x="560" y="312"/>
                  </a:lnTo>
                  <a:lnTo>
                    <a:pt x="552" y="280"/>
                  </a:lnTo>
                  <a:lnTo>
                    <a:pt x="576" y="280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60" y="248"/>
                  </a:lnTo>
                  <a:lnTo>
                    <a:pt x="536" y="256"/>
                  </a:lnTo>
                  <a:lnTo>
                    <a:pt x="544" y="248"/>
                  </a:lnTo>
                  <a:lnTo>
                    <a:pt x="536" y="240"/>
                  </a:lnTo>
                  <a:lnTo>
                    <a:pt x="512" y="248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504" y="224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08"/>
                  </a:lnTo>
                  <a:lnTo>
                    <a:pt x="440" y="200"/>
                  </a:lnTo>
                  <a:lnTo>
                    <a:pt x="416" y="192"/>
                  </a:lnTo>
                  <a:lnTo>
                    <a:pt x="440" y="192"/>
                  </a:lnTo>
                  <a:lnTo>
                    <a:pt x="448" y="184"/>
                  </a:lnTo>
                  <a:lnTo>
                    <a:pt x="440" y="184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40" y="168"/>
                  </a:lnTo>
                  <a:lnTo>
                    <a:pt x="448" y="160"/>
                  </a:lnTo>
                  <a:lnTo>
                    <a:pt x="456" y="160"/>
                  </a:lnTo>
                  <a:lnTo>
                    <a:pt x="440" y="144"/>
                  </a:lnTo>
                  <a:lnTo>
                    <a:pt x="432" y="152"/>
                  </a:lnTo>
                  <a:lnTo>
                    <a:pt x="416" y="152"/>
                  </a:lnTo>
                  <a:lnTo>
                    <a:pt x="400" y="144"/>
                  </a:lnTo>
                  <a:lnTo>
                    <a:pt x="416" y="144"/>
                  </a:lnTo>
                  <a:lnTo>
                    <a:pt x="432" y="128"/>
                  </a:lnTo>
                  <a:lnTo>
                    <a:pt x="408" y="120"/>
                  </a:lnTo>
                  <a:lnTo>
                    <a:pt x="392" y="120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76" y="128"/>
                  </a:lnTo>
                  <a:lnTo>
                    <a:pt x="384" y="120"/>
                  </a:lnTo>
                  <a:lnTo>
                    <a:pt x="368" y="128"/>
                  </a:lnTo>
                  <a:lnTo>
                    <a:pt x="360" y="120"/>
                  </a:lnTo>
                  <a:lnTo>
                    <a:pt x="384" y="112"/>
                  </a:lnTo>
                  <a:lnTo>
                    <a:pt x="376" y="96"/>
                  </a:lnTo>
                  <a:lnTo>
                    <a:pt x="368" y="88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36" y="96"/>
                  </a:lnTo>
                  <a:lnTo>
                    <a:pt x="328" y="104"/>
                  </a:lnTo>
                  <a:lnTo>
                    <a:pt x="320" y="96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12" y="96"/>
                  </a:lnTo>
                  <a:lnTo>
                    <a:pt x="304" y="96"/>
                  </a:lnTo>
                  <a:lnTo>
                    <a:pt x="304" y="88"/>
                  </a:lnTo>
                  <a:lnTo>
                    <a:pt x="320" y="72"/>
                  </a:lnTo>
                  <a:lnTo>
                    <a:pt x="312" y="72"/>
                  </a:lnTo>
                  <a:lnTo>
                    <a:pt x="304" y="80"/>
                  </a:lnTo>
                  <a:lnTo>
                    <a:pt x="296" y="72"/>
                  </a:lnTo>
                  <a:lnTo>
                    <a:pt x="304" y="56"/>
                  </a:lnTo>
                  <a:lnTo>
                    <a:pt x="280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40" y="48"/>
                  </a:lnTo>
                  <a:lnTo>
                    <a:pt x="232" y="56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80"/>
                  </a:lnTo>
                  <a:lnTo>
                    <a:pt x="224" y="80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72" y="80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7" name="Freeform 40"/>
            <p:cNvSpPr>
              <a:spLocks/>
            </p:cNvSpPr>
            <p:nvPr/>
          </p:nvSpPr>
          <p:spPr bwMode="auto">
            <a:xfrm>
              <a:off x="783" y="1305"/>
              <a:ext cx="32" cy="13"/>
            </a:xfrm>
            <a:custGeom>
              <a:avLst/>
              <a:gdLst>
                <a:gd name="T0" fmla="*/ 0 w 96"/>
                <a:gd name="T1" fmla="*/ 0 h 40"/>
                <a:gd name="T2" fmla="*/ 0 w 96"/>
                <a:gd name="T3" fmla="*/ 4 h 40"/>
                <a:gd name="T4" fmla="*/ 4 w 96"/>
                <a:gd name="T5" fmla="*/ 9 h 40"/>
                <a:gd name="T6" fmla="*/ 4 w 96"/>
                <a:gd name="T7" fmla="*/ 21 h 40"/>
                <a:gd name="T8" fmla="*/ 8 w 96"/>
                <a:gd name="T9" fmla="*/ 21 h 40"/>
                <a:gd name="T10" fmla="*/ 15 w 96"/>
                <a:gd name="T11" fmla="*/ 21 h 40"/>
                <a:gd name="T12" fmla="*/ 15 w 96"/>
                <a:gd name="T13" fmla="*/ 17 h 40"/>
                <a:gd name="T14" fmla="*/ 31 w 96"/>
                <a:gd name="T15" fmla="*/ 17 h 40"/>
                <a:gd name="T16" fmla="*/ 43 w 96"/>
                <a:gd name="T17" fmla="*/ 21 h 40"/>
                <a:gd name="T18" fmla="*/ 47 w 96"/>
                <a:gd name="T19" fmla="*/ 17 h 40"/>
                <a:gd name="T20" fmla="*/ 39 w 96"/>
                <a:gd name="T21" fmla="*/ 12 h 40"/>
                <a:gd name="T22" fmla="*/ 39 w 96"/>
                <a:gd name="T23" fmla="*/ 9 h 40"/>
                <a:gd name="T24" fmla="*/ 35 w 96"/>
                <a:gd name="T25" fmla="*/ 4 h 40"/>
                <a:gd name="T26" fmla="*/ 31 w 96"/>
                <a:gd name="T27" fmla="*/ 4 h 40"/>
                <a:gd name="T28" fmla="*/ 20 w 96"/>
                <a:gd name="T29" fmla="*/ 0 h 40"/>
                <a:gd name="T30" fmla="*/ 8 w 96"/>
                <a:gd name="T31" fmla="*/ 0 h 40"/>
                <a:gd name="T32" fmla="*/ 4 w 96"/>
                <a:gd name="T33" fmla="*/ 0 h 40"/>
                <a:gd name="T34" fmla="*/ 0 w 96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8" name="Freeform 41"/>
            <p:cNvSpPr>
              <a:spLocks/>
            </p:cNvSpPr>
            <p:nvPr/>
          </p:nvSpPr>
          <p:spPr bwMode="auto">
            <a:xfrm>
              <a:off x="738" y="1398"/>
              <a:ext cx="45" cy="40"/>
            </a:xfrm>
            <a:custGeom>
              <a:avLst/>
              <a:gdLst>
                <a:gd name="T0" fmla="*/ 12 w 136"/>
                <a:gd name="T1" fmla="*/ 4 h 128"/>
                <a:gd name="T2" fmla="*/ 16 w 136"/>
                <a:gd name="T3" fmla="*/ 0 h 128"/>
                <a:gd name="T4" fmla="*/ 20 w 136"/>
                <a:gd name="T5" fmla="*/ 0 h 128"/>
                <a:gd name="T6" fmla="*/ 20 w 136"/>
                <a:gd name="T7" fmla="*/ 8 h 128"/>
                <a:gd name="T8" fmla="*/ 24 w 136"/>
                <a:gd name="T9" fmla="*/ 16 h 128"/>
                <a:gd name="T10" fmla="*/ 28 w 136"/>
                <a:gd name="T11" fmla="*/ 12 h 128"/>
                <a:gd name="T12" fmla="*/ 36 w 136"/>
                <a:gd name="T13" fmla="*/ 16 h 128"/>
                <a:gd name="T14" fmla="*/ 40 w 136"/>
                <a:gd name="T15" fmla="*/ 20 h 128"/>
                <a:gd name="T16" fmla="*/ 52 w 136"/>
                <a:gd name="T17" fmla="*/ 27 h 128"/>
                <a:gd name="T18" fmla="*/ 56 w 136"/>
                <a:gd name="T19" fmla="*/ 36 h 128"/>
                <a:gd name="T20" fmla="*/ 52 w 136"/>
                <a:gd name="T21" fmla="*/ 44 h 128"/>
                <a:gd name="T22" fmla="*/ 68 w 136"/>
                <a:gd name="T23" fmla="*/ 44 h 128"/>
                <a:gd name="T24" fmla="*/ 68 w 136"/>
                <a:gd name="T25" fmla="*/ 48 h 128"/>
                <a:gd name="T26" fmla="*/ 68 w 136"/>
                <a:gd name="T27" fmla="*/ 56 h 128"/>
                <a:gd name="T28" fmla="*/ 52 w 136"/>
                <a:gd name="T29" fmla="*/ 51 h 128"/>
                <a:gd name="T30" fmla="*/ 48 w 136"/>
                <a:gd name="T31" fmla="*/ 51 h 128"/>
                <a:gd name="T32" fmla="*/ 48 w 136"/>
                <a:gd name="T33" fmla="*/ 44 h 128"/>
                <a:gd name="T34" fmla="*/ 44 w 136"/>
                <a:gd name="T35" fmla="*/ 44 h 128"/>
                <a:gd name="T36" fmla="*/ 40 w 136"/>
                <a:gd name="T37" fmla="*/ 44 h 128"/>
                <a:gd name="T38" fmla="*/ 36 w 136"/>
                <a:gd name="T39" fmla="*/ 51 h 128"/>
                <a:gd name="T40" fmla="*/ 28 w 136"/>
                <a:gd name="T41" fmla="*/ 51 h 128"/>
                <a:gd name="T42" fmla="*/ 24 w 136"/>
                <a:gd name="T43" fmla="*/ 59 h 128"/>
                <a:gd name="T44" fmla="*/ 16 w 136"/>
                <a:gd name="T45" fmla="*/ 63 h 128"/>
                <a:gd name="T46" fmla="*/ 16 w 136"/>
                <a:gd name="T47" fmla="*/ 51 h 128"/>
                <a:gd name="T48" fmla="*/ 4 w 136"/>
                <a:gd name="T49" fmla="*/ 51 h 128"/>
                <a:gd name="T50" fmla="*/ 0 w 136"/>
                <a:gd name="T51" fmla="*/ 48 h 128"/>
                <a:gd name="T52" fmla="*/ 12 w 136"/>
                <a:gd name="T53" fmla="*/ 27 h 128"/>
                <a:gd name="T54" fmla="*/ 12 w 136"/>
                <a:gd name="T55" fmla="*/ 8 h 128"/>
                <a:gd name="T56" fmla="*/ 12 w 136"/>
                <a:gd name="T57" fmla="*/ 4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24" y="8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104" y="56"/>
                  </a:lnTo>
                  <a:lnTo>
                    <a:pt x="112" y="72"/>
                  </a:lnTo>
                  <a:lnTo>
                    <a:pt x="104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36" y="112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56" y="104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04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24" y="56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39" name="Freeform 42"/>
            <p:cNvSpPr>
              <a:spLocks/>
            </p:cNvSpPr>
            <p:nvPr/>
          </p:nvSpPr>
          <p:spPr bwMode="auto">
            <a:xfrm>
              <a:off x="492" y="1255"/>
              <a:ext cx="50" cy="23"/>
            </a:xfrm>
            <a:custGeom>
              <a:avLst/>
              <a:gdLst>
                <a:gd name="T0" fmla="*/ 16 w 152"/>
                <a:gd name="T1" fmla="*/ 32 h 72"/>
                <a:gd name="T2" fmla="*/ 8 w 152"/>
                <a:gd name="T3" fmla="*/ 32 h 72"/>
                <a:gd name="T4" fmla="*/ 4 w 152"/>
                <a:gd name="T5" fmla="*/ 32 h 72"/>
                <a:gd name="T6" fmla="*/ 4 w 152"/>
                <a:gd name="T7" fmla="*/ 28 h 72"/>
                <a:gd name="T8" fmla="*/ 0 w 152"/>
                <a:gd name="T9" fmla="*/ 28 h 72"/>
                <a:gd name="T10" fmla="*/ 4 w 152"/>
                <a:gd name="T11" fmla="*/ 24 h 72"/>
                <a:gd name="T12" fmla="*/ 8 w 152"/>
                <a:gd name="T13" fmla="*/ 24 h 72"/>
                <a:gd name="T14" fmla="*/ 16 w 152"/>
                <a:gd name="T15" fmla="*/ 20 h 72"/>
                <a:gd name="T16" fmla="*/ 16 w 152"/>
                <a:gd name="T17" fmla="*/ 16 h 72"/>
                <a:gd name="T18" fmla="*/ 20 w 152"/>
                <a:gd name="T19" fmla="*/ 16 h 72"/>
                <a:gd name="T20" fmla="*/ 24 w 152"/>
                <a:gd name="T21" fmla="*/ 16 h 72"/>
                <a:gd name="T22" fmla="*/ 32 w 152"/>
                <a:gd name="T23" fmla="*/ 12 h 72"/>
                <a:gd name="T24" fmla="*/ 32 w 152"/>
                <a:gd name="T25" fmla="*/ 8 h 72"/>
                <a:gd name="T26" fmla="*/ 39 w 152"/>
                <a:gd name="T27" fmla="*/ 4 h 72"/>
                <a:gd name="T28" fmla="*/ 51 w 152"/>
                <a:gd name="T29" fmla="*/ 4 h 72"/>
                <a:gd name="T30" fmla="*/ 56 w 152"/>
                <a:gd name="T31" fmla="*/ 4 h 72"/>
                <a:gd name="T32" fmla="*/ 59 w 152"/>
                <a:gd name="T33" fmla="*/ 4 h 72"/>
                <a:gd name="T34" fmla="*/ 63 w 152"/>
                <a:gd name="T35" fmla="*/ 4 h 72"/>
                <a:gd name="T36" fmla="*/ 59 w 152"/>
                <a:gd name="T37" fmla="*/ 4 h 72"/>
                <a:gd name="T38" fmla="*/ 59 w 152"/>
                <a:gd name="T39" fmla="*/ 0 h 72"/>
                <a:gd name="T40" fmla="*/ 68 w 152"/>
                <a:gd name="T41" fmla="*/ 0 h 72"/>
                <a:gd name="T42" fmla="*/ 75 w 152"/>
                <a:gd name="T43" fmla="*/ 4 h 72"/>
                <a:gd name="T44" fmla="*/ 71 w 152"/>
                <a:gd name="T45" fmla="*/ 8 h 72"/>
                <a:gd name="T46" fmla="*/ 68 w 152"/>
                <a:gd name="T47" fmla="*/ 8 h 72"/>
                <a:gd name="T48" fmla="*/ 71 w 152"/>
                <a:gd name="T49" fmla="*/ 12 h 72"/>
                <a:gd name="T50" fmla="*/ 68 w 152"/>
                <a:gd name="T51" fmla="*/ 16 h 72"/>
                <a:gd name="T52" fmla="*/ 71 w 152"/>
                <a:gd name="T53" fmla="*/ 20 h 72"/>
                <a:gd name="T54" fmla="*/ 59 w 152"/>
                <a:gd name="T55" fmla="*/ 20 h 72"/>
                <a:gd name="T56" fmla="*/ 59 w 152"/>
                <a:gd name="T57" fmla="*/ 24 h 72"/>
                <a:gd name="T58" fmla="*/ 48 w 152"/>
                <a:gd name="T59" fmla="*/ 20 h 72"/>
                <a:gd name="T60" fmla="*/ 51 w 152"/>
                <a:gd name="T61" fmla="*/ 16 h 72"/>
                <a:gd name="T62" fmla="*/ 44 w 152"/>
                <a:gd name="T63" fmla="*/ 16 h 72"/>
                <a:gd name="T64" fmla="*/ 44 w 152"/>
                <a:gd name="T65" fmla="*/ 24 h 72"/>
                <a:gd name="T66" fmla="*/ 39 w 152"/>
                <a:gd name="T67" fmla="*/ 28 h 72"/>
                <a:gd name="T68" fmla="*/ 36 w 152"/>
                <a:gd name="T69" fmla="*/ 24 h 72"/>
                <a:gd name="T70" fmla="*/ 32 w 152"/>
                <a:gd name="T71" fmla="*/ 24 h 72"/>
                <a:gd name="T72" fmla="*/ 32 w 152"/>
                <a:gd name="T73" fmla="*/ 32 h 72"/>
                <a:gd name="T74" fmla="*/ 24 w 152"/>
                <a:gd name="T75" fmla="*/ 32 h 72"/>
                <a:gd name="T76" fmla="*/ 24 w 152"/>
                <a:gd name="T77" fmla="*/ 28 h 72"/>
                <a:gd name="T78" fmla="*/ 20 w 152"/>
                <a:gd name="T79" fmla="*/ 28 h 72"/>
                <a:gd name="T80" fmla="*/ 20 w 152"/>
                <a:gd name="T81" fmla="*/ 36 h 72"/>
                <a:gd name="T82" fmla="*/ 16 w 152"/>
                <a:gd name="T83" fmla="*/ 36 h 72"/>
                <a:gd name="T84" fmla="*/ 16 w 152"/>
                <a:gd name="T85" fmla="*/ 32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72"/>
                <a:gd name="T131" fmla="*/ 152 w 152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72">
                  <a:moveTo>
                    <a:pt x="32" y="64"/>
                  </a:moveTo>
                  <a:lnTo>
                    <a:pt x="16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88" y="32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0" name="Freeform 43"/>
            <p:cNvSpPr>
              <a:spLocks/>
            </p:cNvSpPr>
            <p:nvPr/>
          </p:nvSpPr>
          <p:spPr bwMode="auto">
            <a:xfrm>
              <a:off x="559" y="1240"/>
              <a:ext cx="24" cy="5"/>
            </a:xfrm>
            <a:custGeom>
              <a:avLst/>
              <a:gdLst>
                <a:gd name="T0" fmla="*/ 24 w 72"/>
                <a:gd name="T1" fmla="*/ 0 h 16"/>
                <a:gd name="T2" fmla="*/ 32 w 72"/>
                <a:gd name="T3" fmla="*/ 4 h 16"/>
                <a:gd name="T4" fmla="*/ 36 w 72"/>
                <a:gd name="T5" fmla="*/ 4 h 16"/>
                <a:gd name="T6" fmla="*/ 36 w 72"/>
                <a:gd name="T7" fmla="*/ 8 h 16"/>
                <a:gd name="T8" fmla="*/ 24 w 72"/>
                <a:gd name="T9" fmla="*/ 8 h 16"/>
                <a:gd name="T10" fmla="*/ 20 w 72"/>
                <a:gd name="T11" fmla="*/ 8 h 16"/>
                <a:gd name="T12" fmla="*/ 16 w 72"/>
                <a:gd name="T13" fmla="*/ 8 h 16"/>
                <a:gd name="T14" fmla="*/ 12 w 72"/>
                <a:gd name="T15" fmla="*/ 8 h 16"/>
                <a:gd name="T16" fmla="*/ 8 w 72"/>
                <a:gd name="T17" fmla="*/ 8 h 16"/>
                <a:gd name="T18" fmla="*/ 0 w 72"/>
                <a:gd name="T19" fmla="*/ 8 h 16"/>
                <a:gd name="T20" fmla="*/ 0 w 72"/>
                <a:gd name="T21" fmla="*/ 4 h 16"/>
                <a:gd name="T22" fmla="*/ 4 w 72"/>
                <a:gd name="T23" fmla="*/ 4 h 16"/>
                <a:gd name="T24" fmla="*/ 16 w 72"/>
                <a:gd name="T25" fmla="*/ 4 h 16"/>
                <a:gd name="T26" fmla="*/ 20 w 72"/>
                <a:gd name="T27" fmla="*/ 0 h 16"/>
                <a:gd name="T28" fmla="*/ 24 w 7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6"/>
                <a:gd name="T47" fmla="*/ 72 w 7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6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1" name="Freeform 44"/>
            <p:cNvSpPr>
              <a:spLocks/>
            </p:cNvSpPr>
            <p:nvPr/>
          </p:nvSpPr>
          <p:spPr bwMode="auto">
            <a:xfrm>
              <a:off x="609" y="1230"/>
              <a:ext cx="46" cy="20"/>
            </a:xfrm>
            <a:custGeom>
              <a:avLst/>
              <a:gdLst>
                <a:gd name="T0" fmla="*/ 0 w 136"/>
                <a:gd name="T1" fmla="*/ 0 h 64"/>
                <a:gd name="T2" fmla="*/ 12 w 136"/>
                <a:gd name="T3" fmla="*/ 0 h 64"/>
                <a:gd name="T4" fmla="*/ 20 w 136"/>
                <a:gd name="T5" fmla="*/ 0 h 64"/>
                <a:gd name="T6" fmla="*/ 28 w 136"/>
                <a:gd name="T7" fmla="*/ 4 h 64"/>
                <a:gd name="T8" fmla="*/ 32 w 136"/>
                <a:gd name="T9" fmla="*/ 12 h 64"/>
                <a:gd name="T10" fmla="*/ 32 w 136"/>
                <a:gd name="T11" fmla="*/ 8 h 64"/>
                <a:gd name="T12" fmla="*/ 40 w 136"/>
                <a:gd name="T13" fmla="*/ 8 h 64"/>
                <a:gd name="T14" fmla="*/ 48 w 136"/>
                <a:gd name="T15" fmla="*/ 8 h 64"/>
                <a:gd name="T16" fmla="*/ 48 w 136"/>
                <a:gd name="T17" fmla="*/ 12 h 64"/>
                <a:gd name="T18" fmla="*/ 56 w 136"/>
                <a:gd name="T19" fmla="*/ 16 h 64"/>
                <a:gd name="T20" fmla="*/ 56 w 136"/>
                <a:gd name="T21" fmla="*/ 20 h 64"/>
                <a:gd name="T22" fmla="*/ 68 w 136"/>
                <a:gd name="T23" fmla="*/ 27 h 64"/>
                <a:gd name="T24" fmla="*/ 64 w 136"/>
                <a:gd name="T25" fmla="*/ 32 h 64"/>
                <a:gd name="T26" fmla="*/ 56 w 136"/>
                <a:gd name="T27" fmla="*/ 32 h 64"/>
                <a:gd name="T28" fmla="*/ 48 w 136"/>
                <a:gd name="T29" fmla="*/ 27 h 64"/>
                <a:gd name="T30" fmla="*/ 40 w 136"/>
                <a:gd name="T31" fmla="*/ 27 h 64"/>
                <a:gd name="T32" fmla="*/ 36 w 136"/>
                <a:gd name="T33" fmla="*/ 24 h 64"/>
                <a:gd name="T34" fmla="*/ 28 w 136"/>
                <a:gd name="T35" fmla="*/ 24 h 64"/>
                <a:gd name="T36" fmla="*/ 24 w 136"/>
                <a:gd name="T37" fmla="*/ 24 h 64"/>
                <a:gd name="T38" fmla="*/ 12 w 136"/>
                <a:gd name="T39" fmla="*/ 24 h 64"/>
                <a:gd name="T40" fmla="*/ 8 w 136"/>
                <a:gd name="T41" fmla="*/ 20 h 64"/>
                <a:gd name="T42" fmla="*/ 24 w 136"/>
                <a:gd name="T43" fmla="*/ 20 h 64"/>
                <a:gd name="T44" fmla="*/ 20 w 136"/>
                <a:gd name="T45" fmla="*/ 16 h 64"/>
                <a:gd name="T46" fmla="*/ 20 w 136"/>
                <a:gd name="T47" fmla="*/ 12 h 64"/>
                <a:gd name="T48" fmla="*/ 16 w 136"/>
                <a:gd name="T49" fmla="*/ 12 h 64"/>
                <a:gd name="T50" fmla="*/ 16 w 136"/>
                <a:gd name="T51" fmla="*/ 8 h 64"/>
                <a:gd name="T52" fmla="*/ 16 w 136"/>
                <a:gd name="T53" fmla="*/ 12 h 64"/>
                <a:gd name="T54" fmla="*/ 12 w 136"/>
                <a:gd name="T55" fmla="*/ 12 h 64"/>
                <a:gd name="T56" fmla="*/ 8 w 136"/>
                <a:gd name="T57" fmla="*/ 12 h 64"/>
                <a:gd name="T58" fmla="*/ 8 w 136"/>
                <a:gd name="T59" fmla="*/ 8 h 64"/>
                <a:gd name="T60" fmla="*/ 0 w 136"/>
                <a:gd name="T61" fmla="*/ 8 h 64"/>
                <a:gd name="T62" fmla="*/ 0 w 136"/>
                <a:gd name="T63" fmla="*/ 0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64"/>
                <a:gd name="T98" fmla="*/ 136 w 136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64">
                  <a:moveTo>
                    <a:pt x="0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36" y="56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2" name="Freeform 45"/>
            <p:cNvSpPr>
              <a:spLocks/>
            </p:cNvSpPr>
            <p:nvPr/>
          </p:nvSpPr>
          <p:spPr bwMode="auto">
            <a:xfrm>
              <a:off x="527" y="1265"/>
              <a:ext cx="85" cy="28"/>
            </a:xfrm>
            <a:custGeom>
              <a:avLst/>
              <a:gdLst>
                <a:gd name="T0" fmla="*/ 87 w 256"/>
                <a:gd name="T1" fmla="*/ 0 h 88"/>
                <a:gd name="T2" fmla="*/ 95 w 256"/>
                <a:gd name="T3" fmla="*/ 4 h 88"/>
                <a:gd name="T4" fmla="*/ 95 w 256"/>
                <a:gd name="T5" fmla="*/ 12 h 88"/>
                <a:gd name="T6" fmla="*/ 103 w 256"/>
                <a:gd name="T7" fmla="*/ 16 h 88"/>
                <a:gd name="T8" fmla="*/ 111 w 256"/>
                <a:gd name="T9" fmla="*/ 16 h 88"/>
                <a:gd name="T10" fmla="*/ 115 w 256"/>
                <a:gd name="T11" fmla="*/ 20 h 88"/>
                <a:gd name="T12" fmla="*/ 119 w 256"/>
                <a:gd name="T13" fmla="*/ 12 h 88"/>
                <a:gd name="T14" fmla="*/ 122 w 256"/>
                <a:gd name="T15" fmla="*/ 24 h 88"/>
                <a:gd name="T16" fmla="*/ 107 w 256"/>
                <a:gd name="T17" fmla="*/ 32 h 88"/>
                <a:gd name="T18" fmla="*/ 99 w 256"/>
                <a:gd name="T19" fmla="*/ 32 h 88"/>
                <a:gd name="T20" fmla="*/ 87 w 256"/>
                <a:gd name="T21" fmla="*/ 32 h 88"/>
                <a:gd name="T22" fmla="*/ 68 w 256"/>
                <a:gd name="T23" fmla="*/ 44 h 88"/>
                <a:gd name="T24" fmla="*/ 44 w 256"/>
                <a:gd name="T25" fmla="*/ 44 h 88"/>
                <a:gd name="T26" fmla="*/ 44 w 256"/>
                <a:gd name="T27" fmla="*/ 36 h 88"/>
                <a:gd name="T28" fmla="*/ 51 w 256"/>
                <a:gd name="T29" fmla="*/ 36 h 88"/>
                <a:gd name="T30" fmla="*/ 68 w 256"/>
                <a:gd name="T31" fmla="*/ 32 h 88"/>
                <a:gd name="T32" fmla="*/ 59 w 256"/>
                <a:gd name="T33" fmla="*/ 27 h 88"/>
                <a:gd name="T34" fmla="*/ 51 w 256"/>
                <a:gd name="T35" fmla="*/ 27 h 88"/>
                <a:gd name="T36" fmla="*/ 39 w 256"/>
                <a:gd name="T37" fmla="*/ 32 h 88"/>
                <a:gd name="T38" fmla="*/ 44 w 256"/>
                <a:gd name="T39" fmla="*/ 27 h 88"/>
                <a:gd name="T40" fmla="*/ 32 w 256"/>
                <a:gd name="T41" fmla="*/ 27 h 88"/>
                <a:gd name="T42" fmla="*/ 27 w 256"/>
                <a:gd name="T43" fmla="*/ 32 h 88"/>
                <a:gd name="T44" fmla="*/ 16 w 256"/>
                <a:gd name="T45" fmla="*/ 32 h 88"/>
                <a:gd name="T46" fmla="*/ 8 w 256"/>
                <a:gd name="T47" fmla="*/ 27 h 88"/>
                <a:gd name="T48" fmla="*/ 4 w 256"/>
                <a:gd name="T49" fmla="*/ 24 h 88"/>
                <a:gd name="T50" fmla="*/ 24 w 256"/>
                <a:gd name="T51" fmla="*/ 20 h 88"/>
                <a:gd name="T52" fmla="*/ 8 w 256"/>
                <a:gd name="T53" fmla="*/ 20 h 88"/>
                <a:gd name="T54" fmla="*/ 20 w 256"/>
                <a:gd name="T55" fmla="*/ 16 h 88"/>
                <a:gd name="T56" fmla="*/ 16 w 256"/>
                <a:gd name="T57" fmla="*/ 16 h 88"/>
                <a:gd name="T58" fmla="*/ 16 w 256"/>
                <a:gd name="T59" fmla="*/ 8 h 88"/>
                <a:gd name="T60" fmla="*/ 27 w 256"/>
                <a:gd name="T61" fmla="*/ 12 h 88"/>
                <a:gd name="T62" fmla="*/ 24 w 256"/>
                <a:gd name="T63" fmla="*/ 8 h 88"/>
                <a:gd name="T64" fmla="*/ 36 w 256"/>
                <a:gd name="T65" fmla="*/ 4 h 88"/>
                <a:gd name="T66" fmla="*/ 51 w 256"/>
                <a:gd name="T67" fmla="*/ 8 h 88"/>
                <a:gd name="T68" fmla="*/ 63 w 256"/>
                <a:gd name="T69" fmla="*/ 20 h 88"/>
                <a:gd name="T70" fmla="*/ 87 w 256"/>
                <a:gd name="T71" fmla="*/ 24 h 88"/>
                <a:gd name="T72" fmla="*/ 91 w 256"/>
                <a:gd name="T73" fmla="*/ 20 h 88"/>
                <a:gd name="T74" fmla="*/ 79 w 256"/>
                <a:gd name="T75" fmla="*/ 16 h 88"/>
                <a:gd name="T76" fmla="*/ 75 w 256"/>
                <a:gd name="T77" fmla="*/ 8 h 88"/>
                <a:gd name="T78" fmla="*/ 83 w 256"/>
                <a:gd name="T79" fmla="*/ 0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88"/>
                <a:gd name="T122" fmla="*/ 256 w 256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88">
                  <a:moveTo>
                    <a:pt x="168" y="0"/>
                  </a:moveTo>
                  <a:lnTo>
                    <a:pt x="176" y="0"/>
                  </a:lnTo>
                  <a:lnTo>
                    <a:pt x="192" y="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24" y="24"/>
                  </a:lnTo>
                  <a:lnTo>
                    <a:pt x="240" y="24"/>
                  </a:lnTo>
                  <a:lnTo>
                    <a:pt x="256" y="32"/>
                  </a:lnTo>
                  <a:lnTo>
                    <a:pt x="248" y="48"/>
                  </a:lnTo>
                  <a:lnTo>
                    <a:pt x="240" y="64"/>
                  </a:lnTo>
                  <a:lnTo>
                    <a:pt x="216" y="64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28" y="64"/>
                  </a:lnTo>
                  <a:lnTo>
                    <a:pt x="136" y="64"/>
                  </a:lnTo>
                  <a:lnTo>
                    <a:pt x="136" y="56"/>
                  </a:lnTo>
                  <a:lnTo>
                    <a:pt x="120" y="56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28" y="32"/>
                  </a:lnTo>
                  <a:lnTo>
                    <a:pt x="128" y="40"/>
                  </a:lnTo>
                  <a:lnTo>
                    <a:pt x="152" y="40"/>
                  </a:lnTo>
                  <a:lnTo>
                    <a:pt x="176" y="48"/>
                  </a:lnTo>
                  <a:lnTo>
                    <a:pt x="184" y="48"/>
                  </a:lnTo>
                  <a:lnTo>
                    <a:pt x="184" y="40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76" y="24"/>
                  </a:lnTo>
                  <a:lnTo>
                    <a:pt x="152" y="16"/>
                  </a:lnTo>
                  <a:lnTo>
                    <a:pt x="168" y="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3" name="Freeform 46"/>
            <p:cNvSpPr>
              <a:spLocks/>
            </p:cNvSpPr>
            <p:nvPr/>
          </p:nvSpPr>
          <p:spPr bwMode="auto">
            <a:xfrm>
              <a:off x="631" y="1265"/>
              <a:ext cx="37" cy="20"/>
            </a:xfrm>
            <a:custGeom>
              <a:avLst/>
              <a:gdLst>
                <a:gd name="T0" fmla="*/ 12 w 112"/>
                <a:gd name="T1" fmla="*/ 16 h 64"/>
                <a:gd name="T2" fmla="*/ 12 w 112"/>
                <a:gd name="T3" fmla="*/ 20 h 64"/>
                <a:gd name="T4" fmla="*/ 0 w 112"/>
                <a:gd name="T5" fmla="*/ 20 h 64"/>
                <a:gd name="T6" fmla="*/ 8 w 112"/>
                <a:gd name="T7" fmla="*/ 20 h 64"/>
                <a:gd name="T8" fmla="*/ 24 w 112"/>
                <a:gd name="T9" fmla="*/ 20 h 64"/>
                <a:gd name="T10" fmla="*/ 28 w 112"/>
                <a:gd name="T11" fmla="*/ 20 h 64"/>
                <a:gd name="T12" fmla="*/ 32 w 112"/>
                <a:gd name="T13" fmla="*/ 20 h 64"/>
                <a:gd name="T14" fmla="*/ 24 w 112"/>
                <a:gd name="T15" fmla="*/ 24 h 64"/>
                <a:gd name="T16" fmla="*/ 20 w 112"/>
                <a:gd name="T17" fmla="*/ 24 h 64"/>
                <a:gd name="T18" fmla="*/ 24 w 112"/>
                <a:gd name="T19" fmla="*/ 27 h 64"/>
                <a:gd name="T20" fmla="*/ 24 w 112"/>
                <a:gd name="T21" fmla="*/ 32 h 64"/>
                <a:gd name="T22" fmla="*/ 48 w 112"/>
                <a:gd name="T23" fmla="*/ 27 h 64"/>
                <a:gd name="T24" fmla="*/ 48 w 112"/>
                <a:gd name="T25" fmla="*/ 24 h 64"/>
                <a:gd name="T26" fmla="*/ 48 w 112"/>
                <a:gd name="T27" fmla="*/ 20 h 64"/>
                <a:gd name="T28" fmla="*/ 56 w 112"/>
                <a:gd name="T29" fmla="*/ 24 h 64"/>
                <a:gd name="T30" fmla="*/ 51 w 112"/>
                <a:gd name="T31" fmla="*/ 20 h 64"/>
                <a:gd name="T32" fmla="*/ 51 w 112"/>
                <a:gd name="T33" fmla="*/ 16 h 64"/>
                <a:gd name="T34" fmla="*/ 48 w 112"/>
                <a:gd name="T35" fmla="*/ 4 h 64"/>
                <a:gd name="T36" fmla="*/ 48 w 112"/>
                <a:gd name="T37" fmla="*/ 0 h 64"/>
                <a:gd name="T38" fmla="*/ 40 w 112"/>
                <a:gd name="T39" fmla="*/ 0 h 64"/>
                <a:gd name="T40" fmla="*/ 44 w 112"/>
                <a:gd name="T41" fmla="*/ 4 h 64"/>
                <a:gd name="T42" fmla="*/ 40 w 112"/>
                <a:gd name="T43" fmla="*/ 4 h 64"/>
                <a:gd name="T44" fmla="*/ 32 w 112"/>
                <a:gd name="T45" fmla="*/ 0 h 64"/>
                <a:gd name="T46" fmla="*/ 16 w 112"/>
                <a:gd name="T47" fmla="*/ 4 h 64"/>
                <a:gd name="T48" fmla="*/ 24 w 112"/>
                <a:gd name="T49" fmla="*/ 8 h 64"/>
                <a:gd name="T50" fmla="*/ 28 w 112"/>
                <a:gd name="T51" fmla="*/ 8 h 64"/>
                <a:gd name="T52" fmla="*/ 28 w 112"/>
                <a:gd name="T53" fmla="*/ 12 h 64"/>
                <a:gd name="T54" fmla="*/ 32 w 112"/>
                <a:gd name="T55" fmla="*/ 16 h 64"/>
                <a:gd name="T56" fmla="*/ 24 w 112"/>
                <a:gd name="T57" fmla="*/ 12 h 64"/>
                <a:gd name="T58" fmla="*/ 16 w 112"/>
                <a:gd name="T59" fmla="*/ 8 h 64"/>
                <a:gd name="T60" fmla="*/ 12 w 112"/>
                <a:gd name="T61" fmla="*/ 8 h 64"/>
                <a:gd name="T62" fmla="*/ 8 w 112"/>
                <a:gd name="T63" fmla="*/ 8 h 64"/>
                <a:gd name="T64" fmla="*/ 8 w 112"/>
                <a:gd name="T65" fmla="*/ 12 h 64"/>
                <a:gd name="T66" fmla="*/ 8 w 112"/>
                <a:gd name="T67" fmla="*/ 16 h 64"/>
                <a:gd name="T68" fmla="*/ 12 w 112"/>
                <a:gd name="T69" fmla="*/ 16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64"/>
                <a:gd name="T107" fmla="*/ 112 w 112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64">
                  <a:moveTo>
                    <a:pt x="24" y="3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4" name="Freeform 47"/>
            <p:cNvSpPr>
              <a:spLocks/>
            </p:cNvSpPr>
            <p:nvPr/>
          </p:nvSpPr>
          <p:spPr bwMode="auto">
            <a:xfrm>
              <a:off x="674" y="1278"/>
              <a:ext cx="21" cy="12"/>
            </a:xfrm>
            <a:custGeom>
              <a:avLst/>
              <a:gdLst>
                <a:gd name="T0" fmla="*/ 24 w 64"/>
                <a:gd name="T1" fmla="*/ 0 h 40"/>
                <a:gd name="T2" fmla="*/ 16 w 64"/>
                <a:gd name="T3" fmla="*/ 0 h 40"/>
                <a:gd name="T4" fmla="*/ 12 w 64"/>
                <a:gd name="T5" fmla="*/ 0 h 40"/>
                <a:gd name="T6" fmla="*/ 8 w 64"/>
                <a:gd name="T7" fmla="*/ 4 h 40"/>
                <a:gd name="T8" fmla="*/ 4 w 64"/>
                <a:gd name="T9" fmla="*/ 4 h 40"/>
                <a:gd name="T10" fmla="*/ 0 w 64"/>
                <a:gd name="T11" fmla="*/ 8 h 40"/>
                <a:gd name="T12" fmla="*/ 4 w 64"/>
                <a:gd name="T13" fmla="*/ 15 h 40"/>
                <a:gd name="T14" fmla="*/ 12 w 64"/>
                <a:gd name="T15" fmla="*/ 15 h 40"/>
                <a:gd name="T16" fmla="*/ 20 w 64"/>
                <a:gd name="T17" fmla="*/ 20 h 40"/>
                <a:gd name="T18" fmla="*/ 27 w 64"/>
                <a:gd name="T19" fmla="*/ 20 h 40"/>
                <a:gd name="T20" fmla="*/ 32 w 64"/>
                <a:gd name="T21" fmla="*/ 15 h 40"/>
                <a:gd name="T22" fmla="*/ 32 w 64"/>
                <a:gd name="T23" fmla="*/ 12 h 40"/>
                <a:gd name="T24" fmla="*/ 27 w 64"/>
                <a:gd name="T25" fmla="*/ 8 h 40"/>
                <a:gd name="T26" fmla="*/ 24 w 64"/>
                <a:gd name="T27" fmla="*/ 4 h 40"/>
                <a:gd name="T28" fmla="*/ 24 w 64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0"/>
                <a:gd name="T47" fmla="*/ 64 w 64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5" name="Freeform 48"/>
            <p:cNvSpPr>
              <a:spLocks/>
            </p:cNvSpPr>
            <p:nvPr/>
          </p:nvSpPr>
          <p:spPr bwMode="auto">
            <a:xfrm>
              <a:off x="671" y="1260"/>
              <a:ext cx="121" cy="33"/>
            </a:xfrm>
            <a:custGeom>
              <a:avLst/>
              <a:gdLst>
                <a:gd name="T0" fmla="*/ 123 w 360"/>
                <a:gd name="T1" fmla="*/ 27 h 104"/>
                <a:gd name="T2" fmla="*/ 140 w 360"/>
                <a:gd name="T3" fmla="*/ 24 h 104"/>
                <a:gd name="T4" fmla="*/ 155 w 360"/>
                <a:gd name="T5" fmla="*/ 24 h 104"/>
                <a:gd name="T6" fmla="*/ 163 w 360"/>
                <a:gd name="T7" fmla="*/ 27 h 104"/>
                <a:gd name="T8" fmla="*/ 175 w 360"/>
                <a:gd name="T9" fmla="*/ 32 h 104"/>
                <a:gd name="T10" fmla="*/ 171 w 360"/>
                <a:gd name="T11" fmla="*/ 36 h 104"/>
                <a:gd name="T12" fmla="*/ 175 w 360"/>
                <a:gd name="T13" fmla="*/ 39 h 104"/>
                <a:gd name="T14" fmla="*/ 171 w 360"/>
                <a:gd name="T15" fmla="*/ 44 h 104"/>
                <a:gd name="T16" fmla="*/ 167 w 360"/>
                <a:gd name="T17" fmla="*/ 44 h 104"/>
                <a:gd name="T18" fmla="*/ 167 w 360"/>
                <a:gd name="T19" fmla="*/ 51 h 104"/>
                <a:gd name="T20" fmla="*/ 155 w 360"/>
                <a:gd name="T21" fmla="*/ 51 h 104"/>
                <a:gd name="T22" fmla="*/ 143 w 360"/>
                <a:gd name="T23" fmla="*/ 44 h 104"/>
                <a:gd name="T24" fmla="*/ 135 w 360"/>
                <a:gd name="T25" fmla="*/ 51 h 104"/>
                <a:gd name="T26" fmla="*/ 123 w 360"/>
                <a:gd name="T27" fmla="*/ 47 h 104"/>
                <a:gd name="T28" fmla="*/ 116 w 360"/>
                <a:gd name="T29" fmla="*/ 51 h 104"/>
                <a:gd name="T30" fmla="*/ 87 w 360"/>
                <a:gd name="T31" fmla="*/ 51 h 104"/>
                <a:gd name="T32" fmla="*/ 84 w 360"/>
                <a:gd name="T33" fmla="*/ 44 h 104"/>
                <a:gd name="T34" fmla="*/ 64 w 360"/>
                <a:gd name="T35" fmla="*/ 47 h 104"/>
                <a:gd name="T36" fmla="*/ 52 w 360"/>
                <a:gd name="T37" fmla="*/ 44 h 104"/>
                <a:gd name="T38" fmla="*/ 52 w 360"/>
                <a:gd name="T39" fmla="*/ 36 h 104"/>
                <a:gd name="T40" fmla="*/ 52 w 360"/>
                <a:gd name="T41" fmla="*/ 27 h 104"/>
                <a:gd name="T42" fmla="*/ 40 w 360"/>
                <a:gd name="T43" fmla="*/ 15 h 104"/>
                <a:gd name="T44" fmla="*/ 28 w 360"/>
                <a:gd name="T45" fmla="*/ 15 h 104"/>
                <a:gd name="T46" fmla="*/ 16 w 360"/>
                <a:gd name="T47" fmla="*/ 12 h 104"/>
                <a:gd name="T48" fmla="*/ 8 w 360"/>
                <a:gd name="T49" fmla="*/ 8 h 104"/>
                <a:gd name="T50" fmla="*/ 4 w 360"/>
                <a:gd name="T51" fmla="*/ 0 h 104"/>
                <a:gd name="T52" fmla="*/ 28 w 360"/>
                <a:gd name="T53" fmla="*/ 4 h 104"/>
                <a:gd name="T54" fmla="*/ 32 w 360"/>
                <a:gd name="T55" fmla="*/ 12 h 104"/>
                <a:gd name="T56" fmla="*/ 44 w 360"/>
                <a:gd name="T57" fmla="*/ 8 h 104"/>
                <a:gd name="T58" fmla="*/ 60 w 360"/>
                <a:gd name="T59" fmla="*/ 8 h 104"/>
                <a:gd name="T60" fmla="*/ 64 w 360"/>
                <a:gd name="T61" fmla="*/ 12 h 104"/>
                <a:gd name="T62" fmla="*/ 56 w 360"/>
                <a:gd name="T63" fmla="*/ 12 h 104"/>
                <a:gd name="T64" fmla="*/ 64 w 360"/>
                <a:gd name="T65" fmla="*/ 12 h 104"/>
                <a:gd name="T66" fmla="*/ 80 w 360"/>
                <a:gd name="T67" fmla="*/ 15 h 104"/>
                <a:gd name="T68" fmla="*/ 68 w 360"/>
                <a:gd name="T69" fmla="*/ 20 h 104"/>
                <a:gd name="T70" fmla="*/ 56 w 360"/>
                <a:gd name="T71" fmla="*/ 15 h 104"/>
                <a:gd name="T72" fmla="*/ 56 w 360"/>
                <a:gd name="T73" fmla="*/ 24 h 104"/>
                <a:gd name="T74" fmla="*/ 68 w 360"/>
                <a:gd name="T75" fmla="*/ 24 h 104"/>
                <a:gd name="T76" fmla="*/ 75 w 360"/>
                <a:gd name="T77" fmla="*/ 27 h 104"/>
                <a:gd name="T78" fmla="*/ 84 w 360"/>
                <a:gd name="T79" fmla="*/ 32 h 104"/>
                <a:gd name="T80" fmla="*/ 87 w 360"/>
                <a:gd name="T81" fmla="*/ 27 h 104"/>
                <a:gd name="T82" fmla="*/ 95 w 360"/>
                <a:gd name="T83" fmla="*/ 32 h 104"/>
                <a:gd name="T84" fmla="*/ 99 w 360"/>
                <a:gd name="T85" fmla="*/ 27 h 104"/>
                <a:gd name="T86" fmla="*/ 107 w 360"/>
                <a:gd name="T87" fmla="*/ 32 h 104"/>
                <a:gd name="T88" fmla="*/ 107 w 360"/>
                <a:gd name="T89" fmla="*/ 27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0"/>
                <a:gd name="T136" fmla="*/ 0 h 104"/>
                <a:gd name="T137" fmla="*/ 360 w 360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0" h="104">
                  <a:moveTo>
                    <a:pt x="240" y="56"/>
                  </a:moveTo>
                  <a:lnTo>
                    <a:pt x="248" y="56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48"/>
                  </a:lnTo>
                  <a:lnTo>
                    <a:pt x="328" y="56"/>
                  </a:lnTo>
                  <a:lnTo>
                    <a:pt x="344" y="56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60" y="88"/>
                  </a:lnTo>
                  <a:lnTo>
                    <a:pt x="344" y="88"/>
                  </a:lnTo>
                  <a:lnTo>
                    <a:pt x="344" y="80"/>
                  </a:lnTo>
                  <a:lnTo>
                    <a:pt x="336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04"/>
                  </a:lnTo>
                  <a:lnTo>
                    <a:pt x="288" y="104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48" y="104"/>
                  </a:lnTo>
                  <a:lnTo>
                    <a:pt x="248" y="96"/>
                  </a:lnTo>
                  <a:lnTo>
                    <a:pt x="240" y="88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68" y="88"/>
                  </a:lnTo>
                  <a:lnTo>
                    <a:pt x="144" y="96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104" y="72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8" y="16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32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64"/>
                  </a:lnTo>
                  <a:lnTo>
                    <a:pt x="192" y="64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40" y="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6" name="Freeform 49"/>
            <p:cNvSpPr>
              <a:spLocks/>
            </p:cNvSpPr>
            <p:nvPr/>
          </p:nvSpPr>
          <p:spPr bwMode="auto">
            <a:xfrm>
              <a:off x="663" y="1238"/>
              <a:ext cx="24" cy="15"/>
            </a:xfrm>
            <a:custGeom>
              <a:avLst/>
              <a:gdLst>
                <a:gd name="T0" fmla="*/ 12 w 72"/>
                <a:gd name="T1" fmla="*/ 0 h 48"/>
                <a:gd name="T2" fmla="*/ 15 w 72"/>
                <a:gd name="T3" fmla="*/ 4 h 48"/>
                <a:gd name="T4" fmla="*/ 31 w 72"/>
                <a:gd name="T5" fmla="*/ 8 h 48"/>
                <a:gd name="T6" fmla="*/ 35 w 72"/>
                <a:gd name="T7" fmla="*/ 8 h 48"/>
                <a:gd name="T8" fmla="*/ 35 w 72"/>
                <a:gd name="T9" fmla="*/ 12 h 48"/>
                <a:gd name="T10" fmla="*/ 27 w 72"/>
                <a:gd name="T11" fmla="*/ 12 h 48"/>
                <a:gd name="T12" fmla="*/ 35 w 72"/>
                <a:gd name="T13" fmla="*/ 15 h 48"/>
                <a:gd name="T14" fmla="*/ 31 w 72"/>
                <a:gd name="T15" fmla="*/ 19 h 48"/>
                <a:gd name="T16" fmla="*/ 23 w 72"/>
                <a:gd name="T17" fmla="*/ 19 h 48"/>
                <a:gd name="T18" fmla="*/ 15 w 72"/>
                <a:gd name="T19" fmla="*/ 19 h 48"/>
                <a:gd name="T20" fmla="*/ 12 w 72"/>
                <a:gd name="T21" fmla="*/ 23 h 48"/>
                <a:gd name="T22" fmla="*/ 8 w 72"/>
                <a:gd name="T23" fmla="*/ 19 h 48"/>
                <a:gd name="T24" fmla="*/ 4 w 72"/>
                <a:gd name="T25" fmla="*/ 15 h 48"/>
                <a:gd name="T26" fmla="*/ 8 w 72"/>
                <a:gd name="T27" fmla="*/ 15 h 48"/>
                <a:gd name="T28" fmla="*/ 12 w 72"/>
                <a:gd name="T29" fmla="*/ 15 h 48"/>
                <a:gd name="T30" fmla="*/ 8 w 72"/>
                <a:gd name="T31" fmla="*/ 12 h 48"/>
                <a:gd name="T32" fmla="*/ 4 w 72"/>
                <a:gd name="T33" fmla="*/ 12 h 48"/>
                <a:gd name="T34" fmla="*/ 0 w 72"/>
                <a:gd name="T35" fmla="*/ 4 h 48"/>
                <a:gd name="T36" fmla="*/ 0 w 72"/>
                <a:gd name="T37" fmla="*/ 0 h 48"/>
                <a:gd name="T38" fmla="*/ 4 w 72"/>
                <a:gd name="T39" fmla="*/ 0 h 48"/>
                <a:gd name="T40" fmla="*/ 12 w 72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48"/>
                <a:gd name="T65" fmla="*/ 72 w 72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48">
                  <a:moveTo>
                    <a:pt x="24" y="0"/>
                  </a:moveTo>
                  <a:lnTo>
                    <a:pt x="32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7" name="Freeform 50"/>
            <p:cNvSpPr>
              <a:spLocks/>
            </p:cNvSpPr>
            <p:nvPr/>
          </p:nvSpPr>
          <p:spPr bwMode="auto">
            <a:xfrm>
              <a:off x="706" y="1160"/>
              <a:ext cx="211" cy="113"/>
            </a:xfrm>
            <a:custGeom>
              <a:avLst/>
              <a:gdLst>
                <a:gd name="T0" fmla="*/ 24 w 632"/>
                <a:gd name="T1" fmla="*/ 162 h 360"/>
                <a:gd name="T2" fmla="*/ 51 w 632"/>
                <a:gd name="T3" fmla="*/ 170 h 360"/>
                <a:gd name="T4" fmla="*/ 75 w 632"/>
                <a:gd name="T5" fmla="*/ 170 h 360"/>
                <a:gd name="T6" fmla="*/ 99 w 632"/>
                <a:gd name="T7" fmla="*/ 170 h 360"/>
                <a:gd name="T8" fmla="*/ 115 w 632"/>
                <a:gd name="T9" fmla="*/ 178 h 360"/>
                <a:gd name="T10" fmla="*/ 130 w 632"/>
                <a:gd name="T11" fmla="*/ 162 h 360"/>
                <a:gd name="T12" fmla="*/ 103 w 632"/>
                <a:gd name="T13" fmla="*/ 158 h 360"/>
                <a:gd name="T14" fmla="*/ 142 w 632"/>
                <a:gd name="T15" fmla="*/ 150 h 360"/>
                <a:gd name="T16" fmla="*/ 150 w 632"/>
                <a:gd name="T17" fmla="*/ 138 h 360"/>
                <a:gd name="T18" fmla="*/ 166 w 632"/>
                <a:gd name="T19" fmla="*/ 131 h 360"/>
                <a:gd name="T20" fmla="*/ 154 w 632"/>
                <a:gd name="T21" fmla="*/ 119 h 360"/>
                <a:gd name="T22" fmla="*/ 158 w 632"/>
                <a:gd name="T23" fmla="*/ 115 h 360"/>
                <a:gd name="T24" fmla="*/ 158 w 632"/>
                <a:gd name="T25" fmla="*/ 107 h 360"/>
                <a:gd name="T26" fmla="*/ 185 w 632"/>
                <a:gd name="T27" fmla="*/ 103 h 360"/>
                <a:gd name="T28" fmla="*/ 205 w 632"/>
                <a:gd name="T29" fmla="*/ 95 h 360"/>
                <a:gd name="T30" fmla="*/ 205 w 632"/>
                <a:gd name="T31" fmla="*/ 91 h 360"/>
                <a:gd name="T32" fmla="*/ 229 w 632"/>
                <a:gd name="T33" fmla="*/ 83 h 360"/>
                <a:gd name="T34" fmla="*/ 268 w 632"/>
                <a:gd name="T35" fmla="*/ 59 h 360"/>
                <a:gd name="T36" fmla="*/ 237 w 632"/>
                <a:gd name="T37" fmla="*/ 59 h 360"/>
                <a:gd name="T38" fmla="*/ 233 w 632"/>
                <a:gd name="T39" fmla="*/ 59 h 360"/>
                <a:gd name="T40" fmla="*/ 229 w 632"/>
                <a:gd name="T41" fmla="*/ 47 h 360"/>
                <a:gd name="T42" fmla="*/ 276 w 632"/>
                <a:gd name="T43" fmla="*/ 47 h 360"/>
                <a:gd name="T44" fmla="*/ 312 w 632"/>
                <a:gd name="T45" fmla="*/ 32 h 360"/>
                <a:gd name="T46" fmla="*/ 285 w 632"/>
                <a:gd name="T47" fmla="*/ 8 h 360"/>
                <a:gd name="T48" fmla="*/ 253 w 632"/>
                <a:gd name="T49" fmla="*/ 8 h 360"/>
                <a:gd name="T50" fmla="*/ 221 w 632"/>
                <a:gd name="T51" fmla="*/ 4 h 360"/>
                <a:gd name="T52" fmla="*/ 202 w 632"/>
                <a:gd name="T53" fmla="*/ 8 h 360"/>
                <a:gd name="T54" fmla="*/ 190 w 632"/>
                <a:gd name="T55" fmla="*/ 12 h 360"/>
                <a:gd name="T56" fmla="*/ 142 w 632"/>
                <a:gd name="T57" fmla="*/ 4 h 360"/>
                <a:gd name="T58" fmla="*/ 150 w 632"/>
                <a:gd name="T59" fmla="*/ 15 h 360"/>
                <a:gd name="T60" fmla="*/ 115 w 632"/>
                <a:gd name="T61" fmla="*/ 12 h 360"/>
                <a:gd name="T62" fmla="*/ 110 w 632"/>
                <a:gd name="T63" fmla="*/ 15 h 360"/>
                <a:gd name="T64" fmla="*/ 99 w 632"/>
                <a:gd name="T65" fmla="*/ 20 h 360"/>
                <a:gd name="T66" fmla="*/ 110 w 632"/>
                <a:gd name="T67" fmla="*/ 39 h 360"/>
                <a:gd name="T68" fmla="*/ 71 w 632"/>
                <a:gd name="T69" fmla="*/ 27 h 360"/>
                <a:gd name="T70" fmla="*/ 67 w 632"/>
                <a:gd name="T71" fmla="*/ 36 h 360"/>
                <a:gd name="T72" fmla="*/ 44 w 632"/>
                <a:gd name="T73" fmla="*/ 39 h 360"/>
                <a:gd name="T74" fmla="*/ 0 w 632"/>
                <a:gd name="T75" fmla="*/ 47 h 360"/>
                <a:gd name="T76" fmla="*/ 36 w 632"/>
                <a:gd name="T77" fmla="*/ 51 h 360"/>
                <a:gd name="T78" fmla="*/ 39 w 632"/>
                <a:gd name="T79" fmla="*/ 67 h 360"/>
                <a:gd name="T80" fmla="*/ 27 w 632"/>
                <a:gd name="T81" fmla="*/ 71 h 360"/>
                <a:gd name="T82" fmla="*/ 75 w 632"/>
                <a:gd name="T83" fmla="*/ 67 h 360"/>
                <a:gd name="T84" fmla="*/ 75 w 632"/>
                <a:gd name="T85" fmla="*/ 79 h 360"/>
                <a:gd name="T86" fmla="*/ 91 w 632"/>
                <a:gd name="T87" fmla="*/ 79 h 360"/>
                <a:gd name="T88" fmla="*/ 134 w 632"/>
                <a:gd name="T89" fmla="*/ 56 h 360"/>
                <a:gd name="T90" fmla="*/ 146 w 632"/>
                <a:gd name="T91" fmla="*/ 75 h 360"/>
                <a:gd name="T92" fmla="*/ 103 w 632"/>
                <a:gd name="T93" fmla="*/ 83 h 360"/>
                <a:gd name="T94" fmla="*/ 119 w 632"/>
                <a:gd name="T95" fmla="*/ 103 h 360"/>
                <a:gd name="T96" fmla="*/ 56 w 632"/>
                <a:gd name="T97" fmla="*/ 87 h 360"/>
                <a:gd name="T98" fmla="*/ 75 w 632"/>
                <a:gd name="T99" fmla="*/ 110 h 360"/>
                <a:gd name="T100" fmla="*/ 107 w 632"/>
                <a:gd name="T101" fmla="*/ 119 h 360"/>
                <a:gd name="T102" fmla="*/ 59 w 632"/>
                <a:gd name="T103" fmla="*/ 122 h 360"/>
                <a:gd name="T104" fmla="*/ 59 w 632"/>
                <a:gd name="T105" fmla="*/ 138 h 360"/>
                <a:gd name="T106" fmla="*/ 71 w 632"/>
                <a:gd name="T107" fmla="*/ 142 h 360"/>
                <a:gd name="T108" fmla="*/ 99 w 632"/>
                <a:gd name="T109" fmla="*/ 142 h 360"/>
                <a:gd name="T110" fmla="*/ 47 w 632"/>
                <a:gd name="T111" fmla="*/ 142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360"/>
                <a:gd name="T170" fmla="*/ 632 w 632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360">
                  <a:moveTo>
                    <a:pt x="104" y="312"/>
                  </a:moveTo>
                  <a:lnTo>
                    <a:pt x="104" y="320"/>
                  </a:lnTo>
                  <a:lnTo>
                    <a:pt x="96" y="320"/>
                  </a:lnTo>
                  <a:lnTo>
                    <a:pt x="80" y="320"/>
                  </a:lnTo>
                  <a:lnTo>
                    <a:pt x="72" y="320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8" y="344"/>
                  </a:lnTo>
                  <a:lnTo>
                    <a:pt x="64" y="344"/>
                  </a:lnTo>
                  <a:lnTo>
                    <a:pt x="72" y="344"/>
                  </a:lnTo>
                  <a:lnTo>
                    <a:pt x="80" y="352"/>
                  </a:lnTo>
                  <a:lnTo>
                    <a:pt x="88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12" y="352"/>
                  </a:lnTo>
                  <a:lnTo>
                    <a:pt x="128" y="352"/>
                  </a:lnTo>
                  <a:lnTo>
                    <a:pt x="144" y="352"/>
                  </a:lnTo>
                  <a:lnTo>
                    <a:pt x="136" y="344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0" y="344"/>
                  </a:lnTo>
                  <a:lnTo>
                    <a:pt x="152" y="344"/>
                  </a:lnTo>
                  <a:lnTo>
                    <a:pt x="168" y="344"/>
                  </a:lnTo>
                  <a:lnTo>
                    <a:pt x="176" y="344"/>
                  </a:lnTo>
                  <a:lnTo>
                    <a:pt x="184" y="344"/>
                  </a:lnTo>
                  <a:lnTo>
                    <a:pt x="192" y="352"/>
                  </a:lnTo>
                  <a:lnTo>
                    <a:pt x="200" y="344"/>
                  </a:lnTo>
                  <a:lnTo>
                    <a:pt x="200" y="336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32" y="344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32" y="360"/>
                  </a:lnTo>
                  <a:lnTo>
                    <a:pt x="264" y="352"/>
                  </a:lnTo>
                  <a:lnTo>
                    <a:pt x="264" y="344"/>
                  </a:lnTo>
                  <a:lnTo>
                    <a:pt x="280" y="344"/>
                  </a:lnTo>
                  <a:lnTo>
                    <a:pt x="288" y="336"/>
                  </a:lnTo>
                  <a:lnTo>
                    <a:pt x="280" y="328"/>
                  </a:lnTo>
                  <a:lnTo>
                    <a:pt x="272" y="328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8" y="312"/>
                  </a:lnTo>
                  <a:lnTo>
                    <a:pt x="240" y="320"/>
                  </a:lnTo>
                  <a:lnTo>
                    <a:pt x="208" y="320"/>
                  </a:lnTo>
                  <a:lnTo>
                    <a:pt x="208" y="312"/>
                  </a:lnTo>
                  <a:lnTo>
                    <a:pt x="216" y="312"/>
                  </a:lnTo>
                  <a:lnTo>
                    <a:pt x="208" y="304"/>
                  </a:lnTo>
                  <a:lnTo>
                    <a:pt x="216" y="304"/>
                  </a:lnTo>
                  <a:lnTo>
                    <a:pt x="232" y="312"/>
                  </a:lnTo>
                  <a:lnTo>
                    <a:pt x="264" y="312"/>
                  </a:lnTo>
                  <a:lnTo>
                    <a:pt x="288" y="304"/>
                  </a:lnTo>
                  <a:lnTo>
                    <a:pt x="280" y="296"/>
                  </a:lnTo>
                  <a:lnTo>
                    <a:pt x="272" y="288"/>
                  </a:lnTo>
                  <a:lnTo>
                    <a:pt x="280" y="288"/>
                  </a:lnTo>
                  <a:lnTo>
                    <a:pt x="304" y="288"/>
                  </a:lnTo>
                  <a:lnTo>
                    <a:pt x="328" y="280"/>
                  </a:lnTo>
                  <a:lnTo>
                    <a:pt x="320" y="280"/>
                  </a:lnTo>
                  <a:lnTo>
                    <a:pt x="304" y="280"/>
                  </a:lnTo>
                  <a:lnTo>
                    <a:pt x="312" y="272"/>
                  </a:lnTo>
                  <a:lnTo>
                    <a:pt x="336" y="272"/>
                  </a:lnTo>
                  <a:lnTo>
                    <a:pt x="344" y="272"/>
                  </a:lnTo>
                  <a:lnTo>
                    <a:pt x="336" y="264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36" y="264"/>
                  </a:lnTo>
                  <a:lnTo>
                    <a:pt x="352" y="25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12" y="240"/>
                  </a:lnTo>
                  <a:lnTo>
                    <a:pt x="288" y="240"/>
                  </a:lnTo>
                  <a:lnTo>
                    <a:pt x="296" y="240"/>
                  </a:lnTo>
                  <a:lnTo>
                    <a:pt x="312" y="240"/>
                  </a:lnTo>
                  <a:lnTo>
                    <a:pt x="288" y="232"/>
                  </a:lnTo>
                  <a:lnTo>
                    <a:pt x="304" y="232"/>
                  </a:lnTo>
                  <a:lnTo>
                    <a:pt x="320" y="232"/>
                  </a:lnTo>
                  <a:lnTo>
                    <a:pt x="336" y="240"/>
                  </a:lnTo>
                  <a:lnTo>
                    <a:pt x="352" y="240"/>
                  </a:lnTo>
                  <a:lnTo>
                    <a:pt x="352" y="232"/>
                  </a:lnTo>
                  <a:lnTo>
                    <a:pt x="320" y="232"/>
                  </a:lnTo>
                  <a:lnTo>
                    <a:pt x="288" y="232"/>
                  </a:lnTo>
                  <a:lnTo>
                    <a:pt x="288" y="224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320" y="224"/>
                  </a:lnTo>
                  <a:lnTo>
                    <a:pt x="304" y="224"/>
                  </a:lnTo>
                  <a:lnTo>
                    <a:pt x="320" y="21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60" y="216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52" y="208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84" y="208"/>
                  </a:lnTo>
                  <a:lnTo>
                    <a:pt x="408" y="208"/>
                  </a:lnTo>
                  <a:lnTo>
                    <a:pt x="416" y="200"/>
                  </a:lnTo>
                  <a:lnTo>
                    <a:pt x="416" y="192"/>
                  </a:lnTo>
                  <a:lnTo>
                    <a:pt x="424" y="192"/>
                  </a:lnTo>
                  <a:lnTo>
                    <a:pt x="416" y="192"/>
                  </a:lnTo>
                  <a:lnTo>
                    <a:pt x="400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16" y="184"/>
                  </a:lnTo>
                  <a:lnTo>
                    <a:pt x="424" y="184"/>
                  </a:lnTo>
                  <a:lnTo>
                    <a:pt x="440" y="184"/>
                  </a:lnTo>
                  <a:lnTo>
                    <a:pt x="440" y="176"/>
                  </a:lnTo>
                  <a:lnTo>
                    <a:pt x="424" y="168"/>
                  </a:lnTo>
                  <a:lnTo>
                    <a:pt x="440" y="168"/>
                  </a:lnTo>
                  <a:lnTo>
                    <a:pt x="448" y="176"/>
                  </a:lnTo>
                  <a:lnTo>
                    <a:pt x="464" y="168"/>
                  </a:lnTo>
                  <a:lnTo>
                    <a:pt x="464" y="160"/>
                  </a:lnTo>
                  <a:lnTo>
                    <a:pt x="488" y="144"/>
                  </a:lnTo>
                  <a:lnTo>
                    <a:pt x="496" y="144"/>
                  </a:lnTo>
                  <a:lnTo>
                    <a:pt x="512" y="136"/>
                  </a:lnTo>
                  <a:lnTo>
                    <a:pt x="520" y="136"/>
                  </a:lnTo>
                  <a:lnTo>
                    <a:pt x="536" y="120"/>
                  </a:lnTo>
                  <a:lnTo>
                    <a:pt x="544" y="120"/>
                  </a:lnTo>
                  <a:lnTo>
                    <a:pt x="552" y="112"/>
                  </a:lnTo>
                  <a:lnTo>
                    <a:pt x="560" y="104"/>
                  </a:lnTo>
                  <a:lnTo>
                    <a:pt x="544" y="104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12" y="112"/>
                  </a:lnTo>
                  <a:lnTo>
                    <a:pt x="480" y="120"/>
                  </a:lnTo>
                  <a:lnTo>
                    <a:pt x="464" y="128"/>
                  </a:lnTo>
                  <a:lnTo>
                    <a:pt x="456" y="128"/>
                  </a:lnTo>
                  <a:lnTo>
                    <a:pt x="448" y="128"/>
                  </a:lnTo>
                  <a:lnTo>
                    <a:pt x="432" y="128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72" y="120"/>
                  </a:lnTo>
                  <a:lnTo>
                    <a:pt x="496" y="112"/>
                  </a:lnTo>
                  <a:lnTo>
                    <a:pt x="520" y="112"/>
                  </a:lnTo>
                  <a:lnTo>
                    <a:pt x="512" y="104"/>
                  </a:lnTo>
                  <a:lnTo>
                    <a:pt x="496" y="104"/>
                  </a:lnTo>
                  <a:lnTo>
                    <a:pt x="488" y="104"/>
                  </a:lnTo>
                  <a:lnTo>
                    <a:pt x="464" y="104"/>
                  </a:lnTo>
                  <a:lnTo>
                    <a:pt x="464" y="96"/>
                  </a:lnTo>
                  <a:lnTo>
                    <a:pt x="472" y="96"/>
                  </a:lnTo>
                  <a:lnTo>
                    <a:pt x="480" y="104"/>
                  </a:lnTo>
                  <a:lnTo>
                    <a:pt x="496" y="96"/>
                  </a:lnTo>
                  <a:lnTo>
                    <a:pt x="504" y="104"/>
                  </a:lnTo>
                  <a:lnTo>
                    <a:pt x="536" y="96"/>
                  </a:lnTo>
                  <a:lnTo>
                    <a:pt x="544" y="96"/>
                  </a:lnTo>
                  <a:lnTo>
                    <a:pt x="560" y="96"/>
                  </a:lnTo>
                  <a:lnTo>
                    <a:pt x="576" y="88"/>
                  </a:lnTo>
                  <a:lnTo>
                    <a:pt x="584" y="88"/>
                  </a:lnTo>
                  <a:lnTo>
                    <a:pt x="600" y="80"/>
                  </a:lnTo>
                  <a:lnTo>
                    <a:pt x="608" y="72"/>
                  </a:lnTo>
                  <a:lnTo>
                    <a:pt x="616" y="72"/>
                  </a:lnTo>
                  <a:lnTo>
                    <a:pt x="608" y="72"/>
                  </a:lnTo>
                  <a:lnTo>
                    <a:pt x="632" y="64"/>
                  </a:lnTo>
                  <a:lnTo>
                    <a:pt x="632" y="48"/>
                  </a:lnTo>
                  <a:lnTo>
                    <a:pt x="616" y="40"/>
                  </a:lnTo>
                  <a:lnTo>
                    <a:pt x="584" y="40"/>
                  </a:lnTo>
                  <a:lnTo>
                    <a:pt x="576" y="32"/>
                  </a:lnTo>
                  <a:lnTo>
                    <a:pt x="568" y="24"/>
                  </a:lnTo>
                  <a:lnTo>
                    <a:pt x="576" y="24"/>
                  </a:lnTo>
                  <a:lnTo>
                    <a:pt x="576" y="16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44" y="16"/>
                  </a:lnTo>
                  <a:lnTo>
                    <a:pt x="536" y="24"/>
                  </a:lnTo>
                  <a:lnTo>
                    <a:pt x="528" y="24"/>
                  </a:lnTo>
                  <a:lnTo>
                    <a:pt x="520" y="16"/>
                  </a:lnTo>
                  <a:lnTo>
                    <a:pt x="512" y="16"/>
                  </a:lnTo>
                  <a:lnTo>
                    <a:pt x="488" y="32"/>
                  </a:lnTo>
                  <a:lnTo>
                    <a:pt x="464" y="32"/>
                  </a:lnTo>
                  <a:lnTo>
                    <a:pt x="504" y="16"/>
                  </a:lnTo>
                  <a:lnTo>
                    <a:pt x="496" y="8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48" y="8"/>
                  </a:lnTo>
                  <a:lnTo>
                    <a:pt x="440" y="8"/>
                  </a:lnTo>
                  <a:lnTo>
                    <a:pt x="424" y="8"/>
                  </a:lnTo>
                  <a:lnTo>
                    <a:pt x="424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08" y="16"/>
                  </a:lnTo>
                  <a:lnTo>
                    <a:pt x="392" y="8"/>
                  </a:lnTo>
                  <a:lnTo>
                    <a:pt x="392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8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0" y="24"/>
                  </a:lnTo>
                  <a:lnTo>
                    <a:pt x="352" y="24"/>
                  </a:lnTo>
                  <a:lnTo>
                    <a:pt x="336" y="8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6"/>
                  </a:lnTo>
                  <a:lnTo>
                    <a:pt x="312" y="24"/>
                  </a:lnTo>
                  <a:lnTo>
                    <a:pt x="320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04" y="48"/>
                  </a:lnTo>
                  <a:lnTo>
                    <a:pt x="304" y="32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32" y="16"/>
                  </a:lnTo>
                  <a:lnTo>
                    <a:pt x="224" y="16"/>
                  </a:lnTo>
                  <a:lnTo>
                    <a:pt x="232" y="24"/>
                  </a:lnTo>
                  <a:lnTo>
                    <a:pt x="256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8" y="24"/>
                  </a:lnTo>
                  <a:lnTo>
                    <a:pt x="200" y="24"/>
                  </a:lnTo>
                  <a:lnTo>
                    <a:pt x="192" y="24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0" y="48"/>
                  </a:lnTo>
                  <a:lnTo>
                    <a:pt x="184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16" y="64"/>
                  </a:lnTo>
                  <a:lnTo>
                    <a:pt x="224" y="72"/>
                  </a:lnTo>
                  <a:lnTo>
                    <a:pt x="224" y="80"/>
                  </a:lnTo>
                  <a:lnTo>
                    <a:pt x="216" y="80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68" y="72"/>
                  </a:lnTo>
                  <a:lnTo>
                    <a:pt x="144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88" y="80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72" y="104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48" y="120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80" y="136"/>
                  </a:lnTo>
                  <a:lnTo>
                    <a:pt x="104" y="136"/>
                  </a:lnTo>
                  <a:lnTo>
                    <a:pt x="136" y="120"/>
                  </a:lnTo>
                  <a:lnTo>
                    <a:pt x="144" y="120"/>
                  </a:lnTo>
                  <a:lnTo>
                    <a:pt x="128" y="136"/>
                  </a:lnTo>
                  <a:lnTo>
                    <a:pt x="104" y="136"/>
                  </a:lnTo>
                  <a:lnTo>
                    <a:pt x="80" y="136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52" y="136"/>
                  </a:lnTo>
                  <a:lnTo>
                    <a:pt x="184" y="128"/>
                  </a:lnTo>
                  <a:lnTo>
                    <a:pt x="184" y="136"/>
                  </a:lnTo>
                  <a:lnTo>
                    <a:pt x="136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44" y="168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68" y="152"/>
                  </a:lnTo>
                  <a:lnTo>
                    <a:pt x="184" y="152"/>
                  </a:lnTo>
                  <a:lnTo>
                    <a:pt x="200" y="152"/>
                  </a:lnTo>
                  <a:lnTo>
                    <a:pt x="192" y="152"/>
                  </a:lnTo>
                  <a:lnTo>
                    <a:pt x="176" y="160"/>
                  </a:lnTo>
                  <a:lnTo>
                    <a:pt x="184" y="160"/>
                  </a:lnTo>
                  <a:lnTo>
                    <a:pt x="208" y="160"/>
                  </a:lnTo>
                  <a:lnTo>
                    <a:pt x="224" y="152"/>
                  </a:lnTo>
                  <a:lnTo>
                    <a:pt x="248" y="144"/>
                  </a:lnTo>
                  <a:lnTo>
                    <a:pt x="240" y="128"/>
                  </a:lnTo>
                  <a:lnTo>
                    <a:pt x="256" y="128"/>
                  </a:lnTo>
                  <a:lnTo>
                    <a:pt x="264" y="120"/>
                  </a:lnTo>
                  <a:lnTo>
                    <a:pt x="272" y="112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8"/>
                  </a:lnTo>
                  <a:lnTo>
                    <a:pt x="264" y="144"/>
                  </a:lnTo>
                  <a:lnTo>
                    <a:pt x="288" y="144"/>
                  </a:lnTo>
                  <a:lnTo>
                    <a:pt x="312" y="144"/>
                  </a:lnTo>
                  <a:lnTo>
                    <a:pt x="296" y="152"/>
                  </a:lnTo>
                  <a:lnTo>
                    <a:pt x="264" y="152"/>
                  </a:lnTo>
                  <a:lnTo>
                    <a:pt x="240" y="152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08" y="168"/>
                  </a:lnTo>
                  <a:lnTo>
                    <a:pt x="184" y="168"/>
                  </a:lnTo>
                  <a:lnTo>
                    <a:pt x="184" y="176"/>
                  </a:lnTo>
                  <a:lnTo>
                    <a:pt x="200" y="184"/>
                  </a:lnTo>
                  <a:lnTo>
                    <a:pt x="208" y="192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40" y="208"/>
                  </a:lnTo>
                  <a:lnTo>
                    <a:pt x="248" y="208"/>
                  </a:lnTo>
                  <a:lnTo>
                    <a:pt x="232" y="216"/>
                  </a:lnTo>
                  <a:lnTo>
                    <a:pt x="208" y="216"/>
                  </a:lnTo>
                  <a:lnTo>
                    <a:pt x="200" y="200"/>
                  </a:lnTo>
                  <a:lnTo>
                    <a:pt x="168" y="176"/>
                  </a:lnTo>
                  <a:lnTo>
                    <a:pt x="144" y="176"/>
                  </a:lnTo>
                  <a:lnTo>
                    <a:pt x="112" y="176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136" y="208"/>
                  </a:lnTo>
                  <a:lnTo>
                    <a:pt x="152" y="216"/>
                  </a:lnTo>
                  <a:lnTo>
                    <a:pt x="152" y="224"/>
                  </a:lnTo>
                  <a:lnTo>
                    <a:pt x="168" y="232"/>
                  </a:lnTo>
                  <a:lnTo>
                    <a:pt x="168" y="240"/>
                  </a:lnTo>
                  <a:lnTo>
                    <a:pt x="152" y="232"/>
                  </a:lnTo>
                  <a:lnTo>
                    <a:pt x="144" y="240"/>
                  </a:lnTo>
                  <a:lnTo>
                    <a:pt x="168" y="248"/>
                  </a:lnTo>
                  <a:lnTo>
                    <a:pt x="192" y="248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00" y="248"/>
                  </a:lnTo>
                  <a:lnTo>
                    <a:pt x="192" y="256"/>
                  </a:lnTo>
                  <a:lnTo>
                    <a:pt x="176" y="248"/>
                  </a:lnTo>
                  <a:lnTo>
                    <a:pt x="152" y="248"/>
                  </a:lnTo>
                  <a:lnTo>
                    <a:pt x="136" y="248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64"/>
                  </a:lnTo>
                  <a:lnTo>
                    <a:pt x="96" y="280"/>
                  </a:lnTo>
                  <a:lnTo>
                    <a:pt x="112" y="280"/>
                  </a:lnTo>
                  <a:lnTo>
                    <a:pt x="120" y="272"/>
                  </a:lnTo>
                  <a:lnTo>
                    <a:pt x="120" y="280"/>
                  </a:lnTo>
                  <a:lnTo>
                    <a:pt x="136" y="280"/>
                  </a:lnTo>
                  <a:lnTo>
                    <a:pt x="144" y="272"/>
                  </a:lnTo>
                  <a:lnTo>
                    <a:pt x="144" y="264"/>
                  </a:lnTo>
                  <a:lnTo>
                    <a:pt x="152" y="264"/>
                  </a:lnTo>
                  <a:lnTo>
                    <a:pt x="152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52" y="304"/>
                  </a:lnTo>
                  <a:lnTo>
                    <a:pt x="176" y="296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192" y="288"/>
                  </a:lnTo>
                  <a:lnTo>
                    <a:pt x="168" y="312"/>
                  </a:lnTo>
                  <a:lnTo>
                    <a:pt x="160" y="312"/>
                  </a:lnTo>
                  <a:lnTo>
                    <a:pt x="144" y="312"/>
                  </a:lnTo>
                  <a:lnTo>
                    <a:pt x="120" y="304"/>
                  </a:lnTo>
                  <a:lnTo>
                    <a:pt x="112" y="296"/>
                  </a:lnTo>
                  <a:lnTo>
                    <a:pt x="96" y="288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80" y="304"/>
                  </a:lnTo>
                  <a:lnTo>
                    <a:pt x="104" y="3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8" name="Freeform 51"/>
            <p:cNvSpPr>
              <a:spLocks/>
            </p:cNvSpPr>
            <p:nvPr/>
          </p:nvSpPr>
          <p:spPr bwMode="auto">
            <a:xfrm>
              <a:off x="676" y="1198"/>
              <a:ext cx="78" cy="50"/>
            </a:xfrm>
            <a:custGeom>
              <a:avLst/>
              <a:gdLst>
                <a:gd name="T0" fmla="*/ 39 w 232"/>
                <a:gd name="T1" fmla="*/ 0 h 160"/>
                <a:gd name="T2" fmla="*/ 51 w 232"/>
                <a:gd name="T3" fmla="*/ 8 h 160"/>
                <a:gd name="T4" fmla="*/ 59 w 232"/>
                <a:gd name="T5" fmla="*/ 20 h 160"/>
                <a:gd name="T6" fmla="*/ 71 w 232"/>
                <a:gd name="T7" fmla="*/ 27 h 160"/>
                <a:gd name="T8" fmla="*/ 83 w 232"/>
                <a:gd name="T9" fmla="*/ 35 h 160"/>
                <a:gd name="T10" fmla="*/ 79 w 232"/>
                <a:gd name="T11" fmla="*/ 27 h 160"/>
                <a:gd name="T12" fmla="*/ 87 w 232"/>
                <a:gd name="T13" fmla="*/ 24 h 160"/>
                <a:gd name="T14" fmla="*/ 87 w 232"/>
                <a:gd name="T15" fmla="*/ 31 h 160"/>
                <a:gd name="T16" fmla="*/ 95 w 232"/>
                <a:gd name="T17" fmla="*/ 43 h 160"/>
                <a:gd name="T18" fmla="*/ 115 w 232"/>
                <a:gd name="T19" fmla="*/ 47 h 160"/>
                <a:gd name="T20" fmla="*/ 107 w 232"/>
                <a:gd name="T21" fmla="*/ 55 h 160"/>
                <a:gd name="T22" fmla="*/ 91 w 232"/>
                <a:gd name="T23" fmla="*/ 63 h 160"/>
                <a:gd name="T24" fmla="*/ 83 w 232"/>
                <a:gd name="T25" fmla="*/ 59 h 160"/>
                <a:gd name="T26" fmla="*/ 87 w 232"/>
                <a:gd name="T27" fmla="*/ 67 h 160"/>
                <a:gd name="T28" fmla="*/ 79 w 232"/>
                <a:gd name="T29" fmla="*/ 67 h 160"/>
                <a:gd name="T30" fmla="*/ 79 w 232"/>
                <a:gd name="T31" fmla="*/ 71 h 160"/>
                <a:gd name="T32" fmla="*/ 67 w 232"/>
                <a:gd name="T33" fmla="*/ 71 h 160"/>
                <a:gd name="T34" fmla="*/ 63 w 232"/>
                <a:gd name="T35" fmla="*/ 67 h 160"/>
                <a:gd name="T36" fmla="*/ 67 w 232"/>
                <a:gd name="T37" fmla="*/ 74 h 160"/>
                <a:gd name="T38" fmla="*/ 56 w 232"/>
                <a:gd name="T39" fmla="*/ 78 h 160"/>
                <a:gd name="T40" fmla="*/ 36 w 232"/>
                <a:gd name="T41" fmla="*/ 71 h 160"/>
                <a:gd name="T42" fmla="*/ 24 w 232"/>
                <a:gd name="T43" fmla="*/ 63 h 160"/>
                <a:gd name="T44" fmla="*/ 27 w 232"/>
                <a:gd name="T45" fmla="*/ 59 h 160"/>
                <a:gd name="T46" fmla="*/ 32 w 232"/>
                <a:gd name="T47" fmla="*/ 51 h 160"/>
                <a:gd name="T48" fmla="*/ 56 w 232"/>
                <a:gd name="T49" fmla="*/ 55 h 160"/>
                <a:gd name="T50" fmla="*/ 51 w 232"/>
                <a:gd name="T51" fmla="*/ 51 h 160"/>
                <a:gd name="T52" fmla="*/ 44 w 232"/>
                <a:gd name="T53" fmla="*/ 47 h 160"/>
                <a:gd name="T54" fmla="*/ 20 w 232"/>
                <a:gd name="T55" fmla="*/ 47 h 160"/>
                <a:gd name="T56" fmla="*/ 8 w 232"/>
                <a:gd name="T57" fmla="*/ 43 h 160"/>
                <a:gd name="T58" fmla="*/ 24 w 232"/>
                <a:gd name="T59" fmla="*/ 39 h 160"/>
                <a:gd name="T60" fmla="*/ 8 w 232"/>
                <a:gd name="T61" fmla="*/ 43 h 160"/>
                <a:gd name="T62" fmla="*/ 0 w 232"/>
                <a:gd name="T63" fmla="*/ 31 h 160"/>
                <a:gd name="T64" fmla="*/ 12 w 232"/>
                <a:gd name="T65" fmla="*/ 31 h 160"/>
                <a:gd name="T66" fmla="*/ 24 w 232"/>
                <a:gd name="T67" fmla="*/ 31 h 160"/>
                <a:gd name="T68" fmla="*/ 0 w 232"/>
                <a:gd name="T69" fmla="*/ 24 h 160"/>
                <a:gd name="T70" fmla="*/ 8 w 232"/>
                <a:gd name="T71" fmla="*/ 20 h 160"/>
                <a:gd name="T72" fmla="*/ 24 w 232"/>
                <a:gd name="T73" fmla="*/ 20 h 160"/>
                <a:gd name="T74" fmla="*/ 15 w 232"/>
                <a:gd name="T75" fmla="*/ 12 h 160"/>
                <a:gd name="T76" fmla="*/ 20 w 232"/>
                <a:gd name="T77" fmla="*/ 8 h 160"/>
                <a:gd name="T78" fmla="*/ 27 w 232"/>
                <a:gd name="T79" fmla="*/ 8 h 160"/>
                <a:gd name="T80" fmla="*/ 36 w 232"/>
                <a:gd name="T81" fmla="*/ 4 h 160"/>
                <a:gd name="T82" fmla="*/ 20 w 232"/>
                <a:gd name="T83" fmla="*/ 4 h 160"/>
                <a:gd name="T84" fmla="*/ 27 w 232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2"/>
                <a:gd name="T130" fmla="*/ 0 h 160"/>
                <a:gd name="T131" fmla="*/ 232 w 232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2" h="160">
                  <a:moveTo>
                    <a:pt x="64" y="0"/>
                  </a:moveTo>
                  <a:lnTo>
                    <a:pt x="80" y="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56"/>
                  </a:lnTo>
                  <a:lnTo>
                    <a:pt x="152" y="64"/>
                  </a:lnTo>
                  <a:lnTo>
                    <a:pt x="168" y="72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76" y="48"/>
                  </a:lnTo>
                  <a:lnTo>
                    <a:pt x="184" y="64"/>
                  </a:lnTo>
                  <a:lnTo>
                    <a:pt x="176" y="64"/>
                  </a:lnTo>
                  <a:lnTo>
                    <a:pt x="192" y="72"/>
                  </a:lnTo>
                  <a:lnTo>
                    <a:pt x="192" y="88"/>
                  </a:lnTo>
                  <a:lnTo>
                    <a:pt x="216" y="88"/>
                  </a:lnTo>
                  <a:lnTo>
                    <a:pt x="232" y="96"/>
                  </a:lnTo>
                  <a:lnTo>
                    <a:pt x="232" y="104"/>
                  </a:lnTo>
                  <a:lnTo>
                    <a:pt x="216" y="112"/>
                  </a:lnTo>
                  <a:lnTo>
                    <a:pt x="192" y="120"/>
                  </a:lnTo>
                  <a:lnTo>
                    <a:pt x="184" y="128"/>
                  </a:lnTo>
                  <a:lnTo>
                    <a:pt x="176" y="128"/>
                  </a:lnTo>
                  <a:lnTo>
                    <a:pt x="168" y="120"/>
                  </a:lnTo>
                  <a:lnTo>
                    <a:pt x="160" y="128"/>
                  </a:lnTo>
                  <a:lnTo>
                    <a:pt x="176" y="136"/>
                  </a:lnTo>
                  <a:lnTo>
                    <a:pt x="168" y="144"/>
                  </a:lnTo>
                  <a:lnTo>
                    <a:pt x="160" y="136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52" y="160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44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112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40" y="120"/>
                  </a:lnTo>
                  <a:lnTo>
                    <a:pt x="64" y="104"/>
                  </a:lnTo>
                  <a:lnTo>
                    <a:pt x="88" y="112"/>
                  </a:lnTo>
                  <a:lnTo>
                    <a:pt x="112" y="112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64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49" name="Freeform 52"/>
            <p:cNvSpPr>
              <a:spLocks/>
            </p:cNvSpPr>
            <p:nvPr/>
          </p:nvSpPr>
          <p:spPr bwMode="auto">
            <a:xfrm>
              <a:off x="743" y="1233"/>
              <a:ext cx="11" cy="2"/>
            </a:xfrm>
            <a:custGeom>
              <a:avLst/>
              <a:gdLst>
                <a:gd name="T0" fmla="*/ 0 w 32"/>
                <a:gd name="T1" fmla="*/ 5 h 8"/>
                <a:gd name="T2" fmla="*/ 4 w 32"/>
                <a:gd name="T3" fmla="*/ 5 h 8"/>
                <a:gd name="T4" fmla="*/ 12 w 32"/>
                <a:gd name="T5" fmla="*/ 0 h 8"/>
                <a:gd name="T6" fmla="*/ 17 w 32"/>
                <a:gd name="T7" fmla="*/ 5 h 8"/>
                <a:gd name="T8" fmla="*/ 9 w 32"/>
                <a:gd name="T9" fmla="*/ 5 h 8"/>
                <a:gd name="T10" fmla="*/ 0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0" name="Freeform 53"/>
            <p:cNvSpPr>
              <a:spLocks/>
            </p:cNvSpPr>
            <p:nvPr/>
          </p:nvSpPr>
          <p:spPr bwMode="auto">
            <a:xfrm>
              <a:off x="797" y="1839"/>
              <a:ext cx="13" cy="5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5 h 16"/>
                <a:gd name="T6" fmla="*/ 20 w 40"/>
                <a:gd name="T7" fmla="*/ 9 h 16"/>
                <a:gd name="T8" fmla="*/ 8 w 40"/>
                <a:gd name="T9" fmla="*/ 9 h 16"/>
                <a:gd name="T10" fmla="*/ 4 w 40"/>
                <a:gd name="T11" fmla="*/ 5 h 16"/>
                <a:gd name="T12" fmla="*/ 0 w 4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1" name="Freeform 54"/>
            <p:cNvSpPr>
              <a:spLocks/>
            </p:cNvSpPr>
            <p:nvPr/>
          </p:nvSpPr>
          <p:spPr bwMode="auto">
            <a:xfrm>
              <a:off x="807" y="1792"/>
              <a:ext cx="6" cy="7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3 h 24"/>
                <a:gd name="T4" fmla="*/ 5 w 16"/>
                <a:gd name="T5" fmla="*/ 11 h 24"/>
                <a:gd name="T6" fmla="*/ 9 w 16"/>
                <a:gd name="T7" fmla="*/ 11 h 24"/>
                <a:gd name="T8" fmla="*/ 9 w 16"/>
                <a:gd name="T9" fmla="*/ 3 h 24"/>
                <a:gd name="T10" fmla="*/ 5 w 16"/>
                <a:gd name="T11" fmla="*/ 0 h 24"/>
                <a:gd name="T12" fmla="*/ 0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0" y="0"/>
                  </a:moveTo>
                  <a:lnTo>
                    <a:pt x="8" y="8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2" name="Freeform 55"/>
            <p:cNvSpPr>
              <a:spLocks/>
            </p:cNvSpPr>
            <p:nvPr/>
          </p:nvSpPr>
          <p:spPr bwMode="auto">
            <a:xfrm>
              <a:off x="813" y="1797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4 w 16"/>
                <a:gd name="T3" fmla="*/ 8 h 16"/>
                <a:gd name="T4" fmla="*/ 8 w 16"/>
                <a:gd name="T5" fmla="*/ 8 h 16"/>
                <a:gd name="T6" fmla="*/ 4 w 16"/>
                <a:gd name="T7" fmla="*/ 4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3" name="Freeform 56"/>
            <p:cNvSpPr>
              <a:spLocks/>
            </p:cNvSpPr>
            <p:nvPr/>
          </p:nvSpPr>
          <p:spPr bwMode="auto">
            <a:xfrm>
              <a:off x="818" y="1804"/>
              <a:ext cx="3" cy="8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2 h 24"/>
                <a:gd name="T4" fmla="*/ 5 w 8"/>
                <a:gd name="T5" fmla="*/ 12 h 24"/>
                <a:gd name="T6" fmla="*/ 0 w 8"/>
                <a:gd name="T7" fmla="*/ 4 h 24"/>
                <a:gd name="T8" fmla="*/ 0 w 8"/>
                <a:gd name="T9" fmla="*/ 4 h 24"/>
                <a:gd name="T10" fmla="*/ 0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4" name="Freeform 57"/>
            <p:cNvSpPr>
              <a:spLocks/>
            </p:cNvSpPr>
            <p:nvPr/>
          </p:nvSpPr>
          <p:spPr bwMode="auto">
            <a:xfrm>
              <a:off x="823" y="1809"/>
              <a:ext cx="3" cy="8"/>
            </a:xfrm>
            <a:custGeom>
              <a:avLst/>
              <a:gdLst>
                <a:gd name="T0" fmla="*/ 0 w 8"/>
                <a:gd name="T1" fmla="*/ 4 h 24"/>
                <a:gd name="T2" fmla="*/ 5 w 8"/>
                <a:gd name="T3" fmla="*/ 4 h 24"/>
                <a:gd name="T4" fmla="*/ 5 w 8"/>
                <a:gd name="T5" fmla="*/ 8 h 24"/>
                <a:gd name="T6" fmla="*/ 0 w 8"/>
                <a:gd name="T7" fmla="*/ 8 h 24"/>
                <a:gd name="T8" fmla="*/ 0 w 8"/>
                <a:gd name="T9" fmla="*/ 12 h 24"/>
                <a:gd name="T10" fmla="*/ 5 w 8"/>
                <a:gd name="T11" fmla="*/ 8 h 24"/>
                <a:gd name="T12" fmla="*/ 5 w 8"/>
                <a:gd name="T13" fmla="*/ 4 h 24"/>
                <a:gd name="T14" fmla="*/ 0 w 8"/>
                <a:gd name="T15" fmla="*/ 0 h 24"/>
                <a:gd name="T16" fmla="*/ 0 w 8"/>
                <a:gd name="T17" fmla="*/ 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0" y="8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5" name="Freeform 58"/>
            <p:cNvSpPr>
              <a:spLocks/>
            </p:cNvSpPr>
            <p:nvPr/>
          </p:nvSpPr>
          <p:spPr bwMode="auto">
            <a:xfrm>
              <a:off x="823" y="1829"/>
              <a:ext cx="19" cy="13"/>
            </a:xfrm>
            <a:custGeom>
              <a:avLst/>
              <a:gdLst>
                <a:gd name="T0" fmla="*/ 29 w 56"/>
                <a:gd name="T1" fmla="*/ 12 h 40"/>
                <a:gd name="T2" fmla="*/ 29 w 56"/>
                <a:gd name="T3" fmla="*/ 0 h 40"/>
                <a:gd name="T4" fmla="*/ 21 w 56"/>
                <a:gd name="T5" fmla="*/ 0 h 40"/>
                <a:gd name="T6" fmla="*/ 16 w 56"/>
                <a:gd name="T7" fmla="*/ 0 h 40"/>
                <a:gd name="T8" fmla="*/ 8 w 56"/>
                <a:gd name="T9" fmla="*/ 0 h 40"/>
                <a:gd name="T10" fmla="*/ 8 w 56"/>
                <a:gd name="T11" fmla="*/ 4 h 40"/>
                <a:gd name="T12" fmla="*/ 16 w 56"/>
                <a:gd name="T13" fmla="*/ 4 h 40"/>
                <a:gd name="T14" fmla="*/ 16 w 56"/>
                <a:gd name="T15" fmla="*/ 8 h 40"/>
                <a:gd name="T16" fmla="*/ 21 w 56"/>
                <a:gd name="T17" fmla="*/ 12 h 40"/>
                <a:gd name="T18" fmla="*/ 16 w 56"/>
                <a:gd name="T19" fmla="*/ 12 h 40"/>
                <a:gd name="T20" fmla="*/ 8 w 56"/>
                <a:gd name="T21" fmla="*/ 12 h 40"/>
                <a:gd name="T22" fmla="*/ 0 w 56"/>
                <a:gd name="T23" fmla="*/ 12 h 40"/>
                <a:gd name="T24" fmla="*/ 0 w 56"/>
                <a:gd name="T25" fmla="*/ 15 h 40"/>
                <a:gd name="T26" fmla="*/ 8 w 56"/>
                <a:gd name="T27" fmla="*/ 20 h 40"/>
                <a:gd name="T28" fmla="*/ 12 w 56"/>
                <a:gd name="T29" fmla="*/ 20 h 40"/>
                <a:gd name="T30" fmla="*/ 24 w 56"/>
                <a:gd name="T31" fmla="*/ 20 h 40"/>
                <a:gd name="T32" fmla="*/ 29 w 56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0"/>
                <a:gd name="T53" fmla="*/ 56 w 5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0">
                  <a:moveTo>
                    <a:pt x="56" y="24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8" y="4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6" name="Freeform 59"/>
            <p:cNvSpPr>
              <a:spLocks/>
            </p:cNvSpPr>
            <p:nvPr/>
          </p:nvSpPr>
          <p:spPr bwMode="auto">
            <a:xfrm>
              <a:off x="840" y="1829"/>
              <a:ext cx="24" cy="15"/>
            </a:xfrm>
            <a:custGeom>
              <a:avLst/>
              <a:gdLst>
                <a:gd name="T0" fmla="*/ 4 w 72"/>
                <a:gd name="T1" fmla="*/ 12 h 48"/>
                <a:gd name="T2" fmla="*/ 0 w 72"/>
                <a:gd name="T3" fmla="*/ 20 h 48"/>
                <a:gd name="T4" fmla="*/ 4 w 72"/>
                <a:gd name="T5" fmla="*/ 24 h 48"/>
                <a:gd name="T6" fmla="*/ 12 w 72"/>
                <a:gd name="T7" fmla="*/ 20 h 48"/>
                <a:gd name="T8" fmla="*/ 12 w 72"/>
                <a:gd name="T9" fmla="*/ 16 h 48"/>
                <a:gd name="T10" fmla="*/ 20 w 72"/>
                <a:gd name="T11" fmla="*/ 16 h 48"/>
                <a:gd name="T12" fmla="*/ 28 w 72"/>
                <a:gd name="T13" fmla="*/ 16 h 48"/>
                <a:gd name="T14" fmla="*/ 32 w 72"/>
                <a:gd name="T15" fmla="*/ 20 h 48"/>
                <a:gd name="T16" fmla="*/ 36 w 72"/>
                <a:gd name="T17" fmla="*/ 16 h 48"/>
                <a:gd name="T18" fmla="*/ 36 w 72"/>
                <a:gd name="T19" fmla="*/ 12 h 48"/>
                <a:gd name="T20" fmla="*/ 28 w 72"/>
                <a:gd name="T21" fmla="*/ 8 h 48"/>
                <a:gd name="T22" fmla="*/ 24 w 72"/>
                <a:gd name="T23" fmla="*/ 8 h 48"/>
                <a:gd name="T24" fmla="*/ 12 w 72"/>
                <a:gd name="T25" fmla="*/ 0 h 48"/>
                <a:gd name="T26" fmla="*/ 4 w 72"/>
                <a:gd name="T27" fmla="*/ 0 h 48"/>
                <a:gd name="T28" fmla="*/ 4 w 72"/>
                <a:gd name="T29" fmla="*/ 1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48"/>
                <a:gd name="T47" fmla="*/ 72 w 72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48">
                  <a:moveTo>
                    <a:pt x="8" y="24"/>
                  </a:moveTo>
                  <a:lnTo>
                    <a:pt x="0" y="40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7" name="Freeform 60"/>
            <p:cNvSpPr>
              <a:spLocks/>
            </p:cNvSpPr>
            <p:nvPr/>
          </p:nvSpPr>
          <p:spPr bwMode="auto">
            <a:xfrm>
              <a:off x="871" y="1839"/>
              <a:ext cx="11" cy="3"/>
            </a:xfrm>
            <a:custGeom>
              <a:avLst/>
              <a:gdLst>
                <a:gd name="T0" fmla="*/ 0 w 32"/>
                <a:gd name="T1" fmla="*/ 0 h 8"/>
                <a:gd name="T2" fmla="*/ 4 w 32"/>
                <a:gd name="T3" fmla="*/ 0 h 8"/>
                <a:gd name="T4" fmla="*/ 12 w 32"/>
                <a:gd name="T5" fmla="*/ 0 h 8"/>
                <a:gd name="T6" fmla="*/ 17 w 32"/>
                <a:gd name="T7" fmla="*/ 0 h 8"/>
                <a:gd name="T8" fmla="*/ 12 w 32"/>
                <a:gd name="T9" fmla="*/ 5 h 8"/>
                <a:gd name="T10" fmla="*/ 0 w 32"/>
                <a:gd name="T11" fmla="*/ 5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8" name="Freeform 61"/>
            <p:cNvSpPr>
              <a:spLocks/>
            </p:cNvSpPr>
            <p:nvPr/>
          </p:nvSpPr>
          <p:spPr bwMode="auto">
            <a:xfrm>
              <a:off x="182" y="1335"/>
              <a:ext cx="262" cy="212"/>
            </a:xfrm>
            <a:custGeom>
              <a:avLst/>
              <a:gdLst>
                <a:gd name="T0" fmla="*/ 257 w 784"/>
                <a:gd name="T1" fmla="*/ 24 h 680"/>
                <a:gd name="T2" fmla="*/ 217 w 784"/>
                <a:gd name="T3" fmla="*/ 24 h 680"/>
                <a:gd name="T4" fmla="*/ 186 w 784"/>
                <a:gd name="T5" fmla="*/ 15 h 680"/>
                <a:gd name="T6" fmla="*/ 166 w 784"/>
                <a:gd name="T7" fmla="*/ 15 h 680"/>
                <a:gd name="T8" fmla="*/ 142 w 784"/>
                <a:gd name="T9" fmla="*/ 12 h 680"/>
                <a:gd name="T10" fmla="*/ 122 w 784"/>
                <a:gd name="T11" fmla="*/ 12 h 680"/>
                <a:gd name="T12" fmla="*/ 115 w 784"/>
                <a:gd name="T13" fmla="*/ 0 h 680"/>
                <a:gd name="T14" fmla="*/ 79 w 784"/>
                <a:gd name="T15" fmla="*/ 15 h 680"/>
                <a:gd name="T16" fmla="*/ 51 w 784"/>
                <a:gd name="T17" fmla="*/ 27 h 680"/>
                <a:gd name="T18" fmla="*/ 15 w 784"/>
                <a:gd name="T19" fmla="*/ 51 h 680"/>
                <a:gd name="T20" fmla="*/ 32 w 784"/>
                <a:gd name="T21" fmla="*/ 63 h 680"/>
                <a:gd name="T22" fmla="*/ 51 w 784"/>
                <a:gd name="T23" fmla="*/ 75 h 680"/>
                <a:gd name="T24" fmla="*/ 63 w 784"/>
                <a:gd name="T25" fmla="*/ 79 h 680"/>
                <a:gd name="T26" fmla="*/ 83 w 784"/>
                <a:gd name="T27" fmla="*/ 83 h 680"/>
                <a:gd name="T28" fmla="*/ 71 w 784"/>
                <a:gd name="T29" fmla="*/ 95 h 680"/>
                <a:gd name="T30" fmla="*/ 39 w 784"/>
                <a:gd name="T31" fmla="*/ 99 h 680"/>
                <a:gd name="T32" fmla="*/ 24 w 784"/>
                <a:gd name="T33" fmla="*/ 91 h 680"/>
                <a:gd name="T34" fmla="*/ 8 w 784"/>
                <a:gd name="T35" fmla="*/ 103 h 680"/>
                <a:gd name="T36" fmla="*/ 15 w 784"/>
                <a:gd name="T37" fmla="*/ 115 h 680"/>
                <a:gd name="T38" fmla="*/ 20 w 784"/>
                <a:gd name="T39" fmla="*/ 134 h 680"/>
                <a:gd name="T40" fmla="*/ 51 w 784"/>
                <a:gd name="T41" fmla="*/ 134 h 680"/>
                <a:gd name="T42" fmla="*/ 75 w 784"/>
                <a:gd name="T43" fmla="*/ 127 h 680"/>
                <a:gd name="T44" fmla="*/ 75 w 784"/>
                <a:gd name="T45" fmla="*/ 150 h 680"/>
                <a:gd name="T46" fmla="*/ 44 w 784"/>
                <a:gd name="T47" fmla="*/ 166 h 680"/>
                <a:gd name="T48" fmla="*/ 27 w 784"/>
                <a:gd name="T49" fmla="*/ 182 h 680"/>
                <a:gd name="T50" fmla="*/ 27 w 784"/>
                <a:gd name="T51" fmla="*/ 209 h 680"/>
                <a:gd name="T52" fmla="*/ 39 w 784"/>
                <a:gd name="T53" fmla="*/ 233 h 680"/>
                <a:gd name="T54" fmla="*/ 59 w 784"/>
                <a:gd name="T55" fmla="*/ 226 h 680"/>
                <a:gd name="T56" fmla="*/ 59 w 784"/>
                <a:gd name="T57" fmla="*/ 257 h 680"/>
                <a:gd name="T58" fmla="*/ 83 w 784"/>
                <a:gd name="T59" fmla="*/ 253 h 680"/>
                <a:gd name="T60" fmla="*/ 99 w 784"/>
                <a:gd name="T61" fmla="*/ 257 h 680"/>
                <a:gd name="T62" fmla="*/ 110 w 784"/>
                <a:gd name="T63" fmla="*/ 257 h 680"/>
                <a:gd name="T64" fmla="*/ 91 w 784"/>
                <a:gd name="T65" fmla="*/ 292 h 680"/>
                <a:gd name="T66" fmla="*/ 75 w 784"/>
                <a:gd name="T67" fmla="*/ 309 h 680"/>
                <a:gd name="T68" fmla="*/ 51 w 784"/>
                <a:gd name="T69" fmla="*/ 321 h 680"/>
                <a:gd name="T70" fmla="*/ 32 w 784"/>
                <a:gd name="T71" fmla="*/ 336 h 680"/>
                <a:gd name="T72" fmla="*/ 51 w 784"/>
                <a:gd name="T73" fmla="*/ 328 h 680"/>
                <a:gd name="T74" fmla="*/ 75 w 784"/>
                <a:gd name="T75" fmla="*/ 316 h 680"/>
                <a:gd name="T76" fmla="*/ 110 w 784"/>
                <a:gd name="T77" fmla="*/ 292 h 680"/>
                <a:gd name="T78" fmla="*/ 134 w 784"/>
                <a:gd name="T79" fmla="*/ 273 h 680"/>
                <a:gd name="T80" fmla="*/ 146 w 784"/>
                <a:gd name="T81" fmla="*/ 249 h 680"/>
                <a:gd name="T82" fmla="*/ 150 w 784"/>
                <a:gd name="T83" fmla="*/ 237 h 680"/>
                <a:gd name="T84" fmla="*/ 182 w 784"/>
                <a:gd name="T85" fmla="*/ 202 h 680"/>
                <a:gd name="T86" fmla="*/ 182 w 784"/>
                <a:gd name="T87" fmla="*/ 209 h 680"/>
                <a:gd name="T88" fmla="*/ 166 w 784"/>
                <a:gd name="T89" fmla="*/ 237 h 680"/>
                <a:gd name="T90" fmla="*/ 174 w 784"/>
                <a:gd name="T91" fmla="*/ 245 h 680"/>
                <a:gd name="T92" fmla="*/ 202 w 784"/>
                <a:gd name="T93" fmla="*/ 221 h 680"/>
                <a:gd name="T94" fmla="*/ 209 w 784"/>
                <a:gd name="T95" fmla="*/ 205 h 680"/>
                <a:gd name="T96" fmla="*/ 221 w 784"/>
                <a:gd name="T97" fmla="*/ 214 h 680"/>
                <a:gd name="T98" fmla="*/ 241 w 784"/>
                <a:gd name="T99" fmla="*/ 229 h 680"/>
                <a:gd name="T100" fmla="*/ 273 w 784"/>
                <a:gd name="T101" fmla="*/ 233 h 680"/>
                <a:gd name="T102" fmla="*/ 304 w 784"/>
                <a:gd name="T103" fmla="*/ 245 h 680"/>
                <a:gd name="T104" fmla="*/ 320 w 784"/>
                <a:gd name="T105" fmla="*/ 257 h 680"/>
                <a:gd name="T106" fmla="*/ 332 w 784"/>
                <a:gd name="T107" fmla="*/ 261 h 680"/>
                <a:gd name="T108" fmla="*/ 344 w 784"/>
                <a:gd name="T109" fmla="*/ 261 h 680"/>
                <a:gd name="T110" fmla="*/ 363 w 784"/>
                <a:gd name="T111" fmla="*/ 292 h 680"/>
                <a:gd name="T112" fmla="*/ 372 w 784"/>
                <a:gd name="T113" fmla="*/ 316 h 680"/>
                <a:gd name="T114" fmla="*/ 387 w 784"/>
                <a:gd name="T115" fmla="*/ 324 h 680"/>
                <a:gd name="T116" fmla="*/ 368 w 784"/>
                <a:gd name="T117" fmla="*/ 289 h 680"/>
                <a:gd name="T118" fmla="*/ 332 w 784"/>
                <a:gd name="T119" fmla="*/ 237 h 680"/>
                <a:gd name="T120" fmla="*/ 297 w 784"/>
                <a:gd name="T121" fmla="*/ 226 h 680"/>
                <a:gd name="T122" fmla="*/ 277 w 784"/>
                <a:gd name="T123" fmla="*/ 221 h 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4"/>
                <a:gd name="T187" fmla="*/ 0 h 680"/>
                <a:gd name="T188" fmla="*/ 784 w 784"/>
                <a:gd name="T189" fmla="*/ 680 h 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4" h="680">
                  <a:moveTo>
                    <a:pt x="560" y="64"/>
                  </a:moveTo>
                  <a:lnTo>
                    <a:pt x="536" y="56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72" y="56"/>
                  </a:lnTo>
                  <a:lnTo>
                    <a:pt x="456" y="48"/>
                  </a:lnTo>
                  <a:lnTo>
                    <a:pt x="440" y="48"/>
                  </a:lnTo>
                  <a:lnTo>
                    <a:pt x="432" y="48"/>
                  </a:lnTo>
                  <a:lnTo>
                    <a:pt x="408" y="40"/>
                  </a:lnTo>
                  <a:lnTo>
                    <a:pt x="392" y="32"/>
                  </a:lnTo>
                  <a:lnTo>
                    <a:pt x="376" y="32"/>
                  </a:lnTo>
                  <a:lnTo>
                    <a:pt x="352" y="32"/>
                  </a:lnTo>
                  <a:lnTo>
                    <a:pt x="336" y="40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32" y="0"/>
                  </a:lnTo>
                  <a:lnTo>
                    <a:pt x="208" y="24"/>
                  </a:lnTo>
                  <a:lnTo>
                    <a:pt x="184" y="24"/>
                  </a:lnTo>
                  <a:lnTo>
                    <a:pt x="184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96" y="80"/>
                  </a:lnTo>
                  <a:lnTo>
                    <a:pt x="80" y="96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32" y="112"/>
                  </a:lnTo>
                  <a:lnTo>
                    <a:pt x="48" y="120"/>
                  </a:lnTo>
                  <a:lnTo>
                    <a:pt x="64" y="128"/>
                  </a:lnTo>
                  <a:lnTo>
                    <a:pt x="80" y="136"/>
                  </a:lnTo>
                  <a:lnTo>
                    <a:pt x="88" y="152"/>
                  </a:lnTo>
                  <a:lnTo>
                    <a:pt x="96" y="152"/>
                  </a:lnTo>
                  <a:lnTo>
                    <a:pt x="104" y="152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28" y="160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68" y="168"/>
                  </a:lnTo>
                  <a:lnTo>
                    <a:pt x="176" y="176"/>
                  </a:lnTo>
                  <a:lnTo>
                    <a:pt x="168" y="176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04" y="192"/>
                  </a:lnTo>
                  <a:lnTo>
                    <a:pt x="80" y="200"/>
                  </a:lnTo>
                  <a:lnTo>
                    <a:pt x="80" y="192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16" y="232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0"/>
                  </a:lnTo>
                  <a:lnTo>
                    <a:pt x="40" y="272"/>
                  </a:lnTo>
                  <a:lnTo>
                    <a:pt x="64" y="272"/>
                  </a:lnTo>
                  <a:lnTo>
                    <a:pt x="72" y="264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28" y="256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36" y="272"/>
                  </a:lnTo>
                  <a:lnTo>
                    <a:pt x="152" y="288"/>
                  </a:lnTo>
                  <a:lnTo>
                    <a:pt x="152" y="304"/>
                  </a:lnTo>
                  <a:lnTo>
                    <a:pt x="136" y="328"/>
                  </a:lnTo>
                  <a:lnTo>
                    <a:pt x="120" y="328"/>
                  </a:lnTo>
                  <a:lnTo>
                    <a:pt x="104" y="328"/>
                  </a:lnTo>
                  <a:lnTo>
                    <a:pt x="88" y="336"/>
                  </a:lnTo>
                  <a:lnTo>
                    <a:pt x="80" y="328"/>
                  </a:lnTo>
                  <a:lnTo>
                    <a:pt x="64" y="352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92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56" y="424"/>
                  </a:lnTo>
                  <a:lnTo>
                    <a:pt x="64" y="432"/>
                  </a:lnTo>
                  <a:lnTo>
                    <a:pt x="56" y="448"/>
                  </a:lnTo>
                  <a:lnTo>
                    <a:pt x="48" y="448"/>
                  </a:lnTo>
                  <a:lnTo>
                    <a:pt x="80" y="472"/>
                  </a:lnTo>
                  <a:lnTo>
                    <a:pt x="96" y="472"/>
                  </a:lnTo>
                  <a:lnTo>
                    <a:pt x="112" y="472"/>
                  </a:lnTo>
                  <a:lnTo>
                    <a:pt x="112" y="464"/>
                  </a:lnTo>
                  <a:lnTo>
                    <a:pt x="120" y="456"/>
                  </a:lnTo>
                  <a:lnTo>
                    <a:pt x="120" y="472"/>
                  </a:lnTo>
                  <a:lnTo>
                    <a:pt x="120" y="488"/>
                  </a:lnTo>
                  <a:lnTo>
                    <a:pt x="128" y="504"/>
                  </a:lnTo>
                  <a:lnTo>
                    <a:pt x="120" y="520"/>
                  </a:lnTo>
                  <a:lnTo>
                    <a:pt x="136" y="520"/>
                  </a:lnTo>
                  <a:lnTo>
                    <a:pt x="160" y="504"/>
                  </a:lnTo>
                  <a:lnTo>
                    <a:pt x="160" y="512"/>
                  </a:lnTo>
                  <a:lnTo>
                    <a:pt x="168" y="512"/>
                  </a:lnTo>
                  <a:lnTo>
                    <a:pt x="176" y="528"/>
                  </a:lnTo>
                  <a:lnTo>
                    <a:pt x="184" y="528"/>
                  </a:lnTo>
                  <a:lnTo>
                    <a:pt x="192" y="512"/>
                  </a:lnTo>
                  <a:lnTo>
                    <a:pt x="200" y="520"/>
                  </a:lnTo>
                  <a:lnTo>
                    <a:pt x="208" y="520"/>
                  </a:lnTo>
                  <a:lnTo>
                    <a:pt x="216" y="52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16" y="544"/>
                  </a:lnTo>
                  <a:lnTo>
                    <a:pt x="216" y="568"/>
                  </a:lnTo>
                  <a:lnTo>
                    <a:pt x="200" y="568"/>
                  </a:lnTo>
                  <a:lnTo>
                    <a:pt x="184" y="592"/>
                  </a:lnTo>
                  <a:lnTo>
                    <a:pt x="168" y="600"/>
                  </a:lnTo>
                  <a:lnTo>
                    <a:pt x="160" y="616"/>
                  </a:lnTo>
                  <a:lnTo>
                    <a:pt x="160" y="624"/>
                  </a:lnTo>
                  <a:lnTo>
                    <a:pt x="152" y="624"/>
                  </a:lnTo>
                  <a:lnTo>
                    <a:pt x="144" y="624"/>
                  </a:lnTo>
                  <a:lnTo>
                    <a:pt x="128" y="624"/>
                  </a:lnTo>
                  <a:lnTo>
                    <a:pt x="112" y="640"/>
                  </a:lnTo>
                  <a:lnTo>
                    <a:pt x="104" y="648"/>
                  </a:lnTo>
                  <a:lnTo>
                    <a:pt x="96" y="656"/>
                  </a:lnTo>
                  <a:lnTo>
                    <a:pt x="88" y="656"/>
                  </a:lnTo>
                  <a:lnTo>
                    <a:pt x="72" y="664"/>
                  </a:lnTo>
                  <a:lnTo>
                    <a:pt x="64" y="680"/>
                  </a:lnTo>
                  <a:lnTo>
                    <a:pt x="72" y="680"/>
                  </a:lnTo>
                  <a:lnTo>
                    <a:pt x="80" y="680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20" y="648"/>
                  </a:lnTo>
                  <a:lnTo>
                    <a:pt x="128" y="640"/>
                  </a:lnTo>
                  <a:lnTo>
                    <a:pt x="136" y="640"/>
                  </a:lnTo>
                  <a:lnTo>
                    <a:pt x="152" y="640"/>
                  </a:lnTo>
                  <a:lnTo>
                    <a:pt x="168" y="632"/>
                  </a:lnTo>
                  <a:lnTo>
                    <a:pt x="184" y="624"/>
                  </a:lnTo>
                  <a:lnTo>
                    <a:pt x="192" y="616"/>
                  </a:lnTo>
                  <a:lnTo>
                    <a:pt x="224" y="592"/>
                  </a:lnTo>
                  <a:lnTo>
                    <a:pt x="240" y="584"/>
                  </a:lnTo>
                  <a:lnTo>
                    <a:pt x="240" y="568"/>
                  </a:lnTo>
                  <a:lnTo>
                    <a:pt x="256" y="560"/>
                  </a:lnTo>
                  <a:lnTo>
                    <a:pt x="272" y="552"/>
                  </a:lnTo>
                  <a:lnTo>
                    <a:pt x="288" y="536"/>
                  </a:lnTo>
                  <a:lnTo>
                    <a:pt x="288" y="520"/>
                  </a:lnTo>
                  <a:lnTo>
                    <a:pt x="296" y="520"/>
                  </a:lnTo>
                  <a:lnTo>
                    <a:pt x="296" y="504"/>
                  </a:lnTo>
                  <a:lnTo>
                    <a:pt x="288" y="504"/>
                  </a:lnTo>
                  <a:lnTo>
                    <a:pt x="288" y="496"/>
                  </a:lnTo>
                  <a:lnTo>
                    <a:pt x="296" y="480"/>
                  </a:lnTo>
                  <a:lnTo>
                    <a:pt x="304" y="480"/>
                  </a:lnTo>
                  <a:lnTo>
                    <a:pt x="320" y="472"/>
                  </a:lnTo>
                  <a:lnTo>
                    <a:pt x="312" y="456"/>
                  </a:lnTo>
                  <a:lnTo>
                    <a:pt x="352" y="408"/>
                  </a:lnTo>
                  <a:lnTo>
                    <a:pt x="368" y="408"/>
                  </a:lnTo>
                  <a:lnTo>
                    <a:pt x="376" y="400"/>
                  </a:lnTo>
                  <a:lnTo>
                    <a:pt x="384" y="400"/>
                  </a:lnTo>
                  <a:lnTo>
                    <a:pt x="376" y="424"/>
                  </a:lnTo>
                  <a:lnTo>
                    <a:pt x="368" y="424"/>
                  </a:lnTo>
                  <a:lnTo>
                    <a:pt x="344" y="440"/>
                  </a:lnTo>
                  <a:lnTo>
                    <a:pt x="344" y="448"/>
                  </a:lnTo>
                  <a:lnTo>
                    <a:pt x="336" y="472"/>
                  </a:lnTo>
                  <a:lnTo>
                    <a:pt x="336" y="480"/>
                  </a:lnTo>
                  <a:lnTo>
                    <a:pt x="344" y="480"/>
                  </a:lnTo>
                  <a:lnTo>
                    <a:pt x="336" y="488"/>
                  </a:lnTo>
                  <a:lnTo>
                    <a:pt x="328" y="496"/>
                  </a:lnTo>
                  <a:lnTo>
                    <a:pt x="352" y="496"/>
                  </a:lnTo>
                  <a:lnTo>
                    <a:pt x="368" y="480"/>
                  </a:lnTo>
                  <a:lnTo>
                    <a:pt x="384" y="464"/>
                  </a:lnTo>
                  <a:lnTo>
                    <a:pt x="400" y="464"/>
                  </a:lnTo>
                  <a:lnTo>
                    <a:pt x="408" y="448"/>
                  </a:lnTo>
                  <a:lnTo>
                    <a:pt x="408" y="440"/>
                  </a:lnTo>
                  <a:lnTo>
                    <a:pt x="400" y="432"/>
                  </a:lnTo>
                  <a:lnTo>
                    <a:pt x="416" y="416"/>
                  </a:lnTo>
                  <a:lnTo>
                    <a:pt x="424" y="416"/>
                  </a:lnTo>
                  <a:lnTo>
                    <a:pt x="416" y="424"/>
                  </a:lnTo>
                  <a:lnTo>
                    <a:pt x="424" y="424"/>
                  </a:lnTo>
                  <a:lnTo>
                    <a:pt x="440" y="424"/>
                  </a:lnTo>
                  <a:lnTo>
                    <a:pt x="448" y="432"/>
                  </a:lnTo>
                  <a:lnTo>
                    <a:pt x="464" y="448"/>
                  </a:lnTo>
                  <a:lnTo>
                    <a:pt x="480" y="440"/>
                  </a:lnTo>
                  <a:lnTo>
                    <a:pt x="480" y="448"/>
                  </a:lnTo>
                  <a:lnTo>
                    <a:pt x="488" y="464"/>
                  </a:lnTo>
                  <a:lnTo>
                    <a:pt x="512" y="464"/>
                  </a:lnTo>
                  <a:lnTo>
                    <a:pt x="520" y="464"/>
                  </a:lnTo>
                  <a:lnTo>
                    <a:pt x="528" y="472"/>
                  </a:lnTo>
                  <a:lnTo>
                    <a:pt x="552" y="472"/>
                  </a:lnTo>
                  <a:lnTo>
                    <a:pt x="576" y="480"/>
                  </a:lnTo>
                  <a:lnTo>
                    <a:pt x="584" y="472"/>
                  </a:lnTo>
                  <a:lnTo>
                    <a:pt x="584" y="488"/>
                  </a:lnTo>
                  <a:lnTo>
                    <a:pt x="616" y="496"/>
                  </a:lnTo>
                  <a:lnTo>
                    <a:pt x="616" y="512"/>
                  </a:lnTo>
                  <a:lnTo>
                    <a:pt x="632" y="528"/>
                  </a:lnTo>
                  <a:lnTo>
                    <a:pt x="656" y="528"/>
                  </a:lnTo>
                  <a:lnTo>
                    <a:pt x="648" y="520"/>
                  </a:lnTo>
                  <a:lnTo>
                    <a:pt x="648" y="512"/>
                  </a:lnTo>
                  <a:lnTo>
                    <a:pt x="656" y="512"/>
                  </a:lnTo>
                  <a:lnTo>
                    <a:pt x="664" y="528"/>
                  </a:lnTo>
                  <a:lnTo>
                    <a:pt x="672" y="528"/>
                  </a:lnTo>
                  <a:lnTo>
                    <a:pt x="680" y="504"/>
                  </a:lnTo>
                  <a:lnTo>
                    <a:pt x="680" y="520"/>
                  </a:lnTo>
                  <a:lnTo>
                    <a:pt x="688" y="528"/>
                  </a:lnTo>
                  <a:lnTo>
                    <a:pt x="696" y="528"/>
                  </a:lnTo>
                  <a:lnTo>
                    <a:pt x="712" y="560"/>
                  </a:lnTo>
                  <a:lnTo>
                    <a:pt x="712" y="576"/>
                  </a:lnTo>
                  <a:lnTo>
                    <a:pt x="728" y="584"/>
                  </a:lnTo>
                  <a:lnTo>
                    <a:pt x="736" y="592"/>
                  </a:lnTo>
                  <a:lnTo>
                    <a:pt x="736" y="608"/>
                  </a:lnTo>
                  <a:lnTo>
                    <a:pt x="744" y="624"/>
                  </a:lnTo>
                  <a:lnTo>
                    <a:pt x="744" y="632"/>
                  </a:lnTo>
                  <a:lnTo>
                    <a:pt x="752" y="640"/>
                  </a:lnTo>
                  <a:lnTo>
                    <a:pt x="760" y="640"/>
                  </a:lnTo>
                  <a:lnTo>
                    <a:pt x="768" y="656"/>
                  </a:lnTo>
                  <a:lnTo>
                    <a:pt x="776" y="664"/>
                  </a:lnTo>
                  <a:lnTo>
                    <a:pt x="784" y="656"/>
                  </a:lnTo>
                  <a:lnTo>
                    <a:pt x="784" y="640"/>
                  </a:lnTo>
                  <a:lnTo>
                    <a:pt x="784" y="616"/>
                  </a:lnTo>
                  <a:lnTo>
                    <a:pt x="760" y="600"/>
                  </a:lnTo>
                  <a:lnTo>
                    <a:pt x="744" y="584"/>
                  </a:lnTo>
                  <a:lnTo>
                    <a:pt x="720" y="528"/>
                  </a:lnTo>
                  <a:lnTo>
                    <a:pt x="704" y="520"/>
                  </a:lnTo>
                  <a:lnTo>
                    <a:pt x="688" y="488"/>
                  </a:lnTo>
                  <a:lnTo>
                    <a:pt x="672" y="480"/>
                  </a:lnTo>
                  <a:lnTo>
                    <a:pt x="656" y="480"/>
                  </a:lnTo>
                  <a:lnTo>
                    <a:pt x="640" y="496"/>
                  </a:lnTo>
                  <a:lnTo>
                    <a:pt x="632" y="496"/>
                  </a:lnTo>
                  <a:lnTo>
                    <a:pt x="600" y="456"/>
                  </a:lnTo>
                  <a:lnTo>
                    <a:pt x="592" y="440"/>
                  </a:lnTo>
                  <a:lnTo>
                    <a:pt x="584" y="448"/>
                  </a:lnTo>
                  <a:lnTo>
                    <a:pt x="576" y="464"/>
                  </a:lnTo>
                  <a:lnTo>
                    <a:pt x="560" y="448"/>
                  </a:lnTo>
                  <a:lnTo>
                    <a:pt x="56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59" name="Freeform 62"/>
            <p:cNvSpPr>
              <a:spLocks/>
            </p:cNvSpPr>
            <p:nvPr/>
          </p:nvSpPr>
          <p:spPr bwMode="auto">
            <a:xfrm>
              <a:off x="369" y="1328"/>
              <a:ext cx="583" cy="339"/>
            </a:xfrm>
            <a:custGeom>
              <a:avLst/>
              <a:gdLst>
                <a:gd name="T0" fmla="*/ 569 w 1744"/>
                <a:gd name="T1" fmla="*/ 463 h 1088"/>
                <a:gd name="T2" fmla="*/ 668 w 1744"/>
                <a:gd name="T3" fmla="*/ 494 h 1088"/>
                <a:gd name="T4" fmla="*/ 743 w 1744"/>
                <a:gd name="T5" fmla="*/ 487 h 1088"/>
                <a:gd name="T6" fmla="*/ 771 w 1744"/>
                <a:gd name="T7" fmla="*/ 491 h 1088"/>
                <a:gd name="T8" fmla="*/ 779 w 1744"/>
                <a:gd name="T9" fmla="*/ 494 h 1088"/>
                <a:gd name="T10" fmla="*/ 794 w 1744"/>
                <a:gd name="T11" fmla="*/ 482 h 1088"/>
                <a:gd name="T12" fmla="*/ 751 w 1744"/>
                <a:gd name="T13" fmla="*/ 447 h 1088"/>
                <a:gd name="T14" fmla="*/ 747 w 1744"/>
                <a:gd name="T15" fmla="*/ 435 h 1088"/>
                <a:gd name="T16" fmla="*/ 708 w 1744"/>
                <a:gd name="T17" fmla="*/ 459 h 1088"/>
                <a:gd name="T18" fmla="*/ 763 w 1744"/>
                <a:gd name="T19" fmla="*/ 416 h 1088"/>
                <a:gd name="T20" fmla="*/ 838 w 1744"/>
                <a:gd name="T21" fmla="*/ 396 h 1088"/>
                <a:gd name="T22" fmla="*/ 846 w 1744"/>
                <a:gd name="T23" fmla="*/ 360 h 1088"/>
                <a:gd name="T24" fmla="*/ 818 w 1744"/>
                <a:gd name="T25" fmla="*/ 360 h 1088"/>
                <a:gd name="T26" fmla="*/ 815 w 1744"/>
                <a:gd name="T27" fmla="*/ 328 h 1088"/>
                <a:gd name="T28" fmla="*/ 799 w 1744"/>
                <a:gd name="T29" fmla="*/ 293 h 1088"/>
                <a:gd name="T30" fmla="*/ 775 w 1744"/>
                <a:gd name="T31" fmla="*/ 233 h 1088"/>
                <a:gd name="T32" fmla="*/ 751 w 1744"/>
                <a:gd name="T33" fmla="*/ 265 h 1088"/>
                <a:gd name="T34" fmla="*/ 716 w 1744"/>
                <a:gd name="T35" fmla="*/ 265 h 1088"/>
                <a:gd name="T36" fmla="*/ 720 w 1744"/>
                <a:gd name="T37" fmla="*/ 226 h 1088"/>
                <a:gd name="T38" fmla="*/ 696 w 1744"/>
                <a:gd name="T39" fmla="*/ 206 h 1088"/>
                <a:gd name="T40" fmla="*/ 648 w 1744"/>
                <a:gd name="T41" fmla="*/ 190 h 1088"/>
                <a:gd name="T42" fmla="*/ 636 w 1744"/>
                <a:gd name="T43" fmla="*/ 221 h 1088"/>
                <a:gd name="T44" fmla="*/ 640 w 1744"/>
                <a:gd name="T45" fmla="*/ 277 h 1088"/>
                <a:gd name="T46" fmla="*/ 625 w 1744"/>
                <a:gd name="T47" fmla="*/ 340 h 1088"/>
                <a:gd name="T48" fmla="*/ 628 w 1744"/>
                <a:gd name="T49" fmla="*/ 396 h 1088"/>
                <a:gd name="T50" fmla="*/ 597 w 1744"/>
                <a:gd name="T51" fmla="*/ 372 h 1088"/>
                <a:gd name="T52" fmla="*/ 562 w 1744"/>
                <a:gd name="T53" fmla="*/ 324 h 1088"/>
                <a:gd name="T54" fmla="*/ 514 w 1744"/>
                <a:gd name="T55" fmla="*/ 293 h 1088"/>
                <a:gd name="T56" fmla="*/ 475 w 1744"/>
                <a:gd name="T57" fmla="*/ 261 h 1088"/>
                <a:gd name="T58" fmla="*/ 486 w 1744"/>
                <a:gd name="T59" fmla="*/ 198 h 1088"/>
                <a:gd name="T60" fmla="*/ 506 w 1744"/>
                <a:gd name="T61" fmla="*/ 166 h 1088"/>
                <a:gd name="T62" fmla="*/ 541 w 1744"/>
                <a:gd name="T63" fmla="*/ 143 h 1088"/>
                <a:gd name="T64" fmla="*/ 534 w 1744"/>
                <a:gd name="T65" fmla="*/ 119 h 1088"/>
                <a:gd name="T66" fmla="*/ 569 w 1744"/>
                <a:gd name="T67" fmla="*/ 99 h 1088"/>
                <a:gd name="T68" fmla="*/ 581 w 1744"/>
                <a:gd name="T69" fmla="*/ 95 h 1088"/>
                <a:gd name="T70" fmla="*/ 597 w 1744"/>
                <a:gd name="T71" fmla="*/ 63 h 1088"/>
                <a:gd name="T72" fmla="*/ 597 w 1744"/>
                <a:gd name="T73" fmla="*/ 44 h 1088"/>
                <a:gd name="T74" fmla="*/ 562 w 1744"/>
                <a:gd name="T75" fmla="*/ 56 h 1088"/>
                <a:gd name="T76" fmla="*/ 541 w 1744"/>
                <a:gd name="T77" fmla="*/ 63 h 1088"/>
                <a:gd name="T78" fmla="*/ 514 w 1744"/>
                <a:gd name="T79" fmla="*/ 56 h 1088"/>
                <a:gd name="T80" fmla="*/ 502 w 1744"/>
                <a:gd name="T81" fmla="*/ 32 h 1088"/>
                <a:gd name="T82" fmla="*/ 467 w 1744"/>
                <a:gd name="T83" fmla="*/ 0 h 1088"/>
                <a:gd name="T84" fmla="*/ 458 w 1744"/>
                <a:gd name="T85" fmla="*/ 24 h 1088"/>
                <a:gd name="T86" fmla="*/ 475 w 1744"/>
                <a:gd name="T87" fmla="*/ 44 h 1088"/>
                <a:gd name="T88" fmla="*/ 475 w 1744"/>
                <a:gd name="T89" fmla="*/ 63 h 1088"/>
                <a:gd name="T90" fmla="*/ 451 w 1744"/>
                <a:gd name="T91" fmla="*/ 68 h 1088"/>
                <a:gd name="T92" fmla="*/ 399 w 1744"/>
                <a:gd name="T93" fmla="*/ 71 h 1088"/>
                <a:gd name="T94" fmla="*/ 352 w 1744"/>
                <a:gd name="T95" fmla="*/ 63 h 1088"/>
                <a:gd name="T96" fmla="*/ 328 w 1744"/>
                <a:gd name="T97" fmla="*/ 87 h 1088"/>
                <a:gd name="T98" fmla="*/ 273 w 1744"/>
                <a:gd name="T99" fmla="*/ 75 h 1088"/>
                <a:gd name="T100" fmla="*/ 253 w 1744"/>
                <a:gd name="T101" fmla="*/ 51 h 1088"/>
                <a:gd name="T102" fmla="*/ 182 w 1744"/>
                <a:gd name="T103" fmla="*/ 39 h 1088"/>
                <a:gd name="T104" fmla="*/ 158 w 1744"/>
                <a:gd name="T105" fmla="*/ 44 h 1088"/>
                <a:gd name="T106" fmla="*/ 127 w 1744"/>
                <a:gd name="T107" fmla="*/ 32 h 1088"/>
                <a:gd name="T108" fmla="*/ 75 w 1744"/>
                <a:gd name="T109" fmla="*/ 56 h 1088"/>
                <a:gd name="T110" fmla="*/ 99 w 1744"/>
                <a:gd name="T111" fmla="*/ 36 h 1088"/>
                <a:gd name="T112" fmla="*/ 56 w 1744"/>
                <a:gd name="T113" fmla="*/ 48 h 1088"/>
                <a:gd name="T114" fmla="*/ 24 w 1744"/>
                <a:gd name="T115" fmla="*/ 51 h 1088"/>
                <a:gd name="T116" fmla="*/ 36 w 1744"/>
                <a:gd name="T117" fmla="*/ 257 h 1088"/>
                <a:gd name="T118" fmla="*/ 110 w 1744"/>
                <a:gd name="T119" fmla="*/ 316 h 1088"/>
                <a:gd name="T120" fmla="*/ 122 w 1744"/>
                <a:gd name="T121" fmla="*/ 368 h 1088"/>
                <a:gd name="T122" fmla="*/ 138 w 1744"/>
                <a:gd name="T123" fmla="*/ 399 h 1088"/>
                <a:gd name="T124" fmla="*/ 182 w 1744"/>
                <a:gd name="T125" fmla="*/ 431 h 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4"/>
                <a:gd name="T190" fmla="*/ 0 h 1088"/>
                <a:gd name="T191" fmla="*/ 1744 w 1744"/>
                <a:gd name="T192" fmla="*/ 1088 h 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4" h="1088">
                  <a:moveTo>
                    <a:pt x="384" y="880"/>
                  </a:moveTo>
                  <a:lnTo>
                    <a:pt x="952" y="880"/>
                  </a:lnTo>
                  <a:lnTo>
                    <a:pt x="968" y="896"/>
                  </a:lnTo>
                  <a:lnTo>
                    <a:pt x="992" y="896"/>
                  </a:lnTo>
                  <a:lnTo>
                    <a:pt x="1008" y="904"/>
                  </a:lnTo>
                  <a:lnTo>
                    <a:pt x="1032" y="904"/>
                  </a:lnTo>
                  <a:lnTo>
                    <a:pt x="1048" y="912"/>
                  </a:lnTo>
                  <a:lnTo>
                    <a:pt x="1088" y="904"/>
                  </a:lnTo>
                  <a:lnTo>
                    <a:pt x="1152" y="936"/>
                  </a:lnTo>
                  <a:lnTo>
                    <a:pt x="1168" y="968"/>
                  </a:lnTo>
                  <a:lnTo>
                    <a:pt x="1208" y="1008"/>
                  </a:lnTo>
                  <a:lnTo>
                    <a:pt x="1208" y="1032"/>
                  </a:lnTo>
                  <a:lnTo>
                    <a:pt x="1200" y="1072"/>
                  </a:lnTo>
                  <a:lnTo>
                    <a:pt x="1200" y="1088"/>
                  </a:lnTo>
                  <a:lnTo>
                    <a:pt x="1264" y="1056"/>
                  </a:lnTo>
                  <a:lnTo>
                    <a:pt x="1272" y="1040"/>
                  </a:lnTo>
                  <a:lnTo>
                    <a:pt x="1320" y="1024"/>
                  </a:lnTo>
                  <a:lnTo>
                    <a:pt x="1352" y="1000"/>
                  </a:lnTo>
                  <a:lnTo>
                    <a:pt x="1360" y="992"/>
                  </a:lnTo>
                  <a:lnTo>
                    <a:pt x="1376" y="992"/>
                  </a:lnTo>
                  <a:lnTo>
                    <a:pt x="1392" y="992"/>
                  </a:lnTo>
                  <a:lnTo>
                    <a:pt x="1424" y="984"/>
                  </a:lnTo>
                  <a:lnTo>
                    <a:pt x="1456" y="936"/>
                  </a:lnTo>
                  <a:lnTo>
                    <a:pt x="1464" y="928"/>
                  </a:lnTo>
                  <a:lnTo>
                    <a:pt x="1488" y="936"/>
                  </a:lnTo>
                  <a:lnTo>
                    <a:pt x="1488" y="968"/>
                  </a:lnTo>
                  <a:lnTo>
                    <a:pt x="1504" y="984"/>
                  </a:lnTo>
                  <a:lnTo>
                    <a:pt x="1504" y="1008"/>
                  </a:lnTo>
                  <a:lnTo>
                    <a:pt x="1512" y="1000"/>
                  </a:lnTo>
                  <a:lnTo>
                    <a:pt x="1520" y="992"/>
                  </a:lnTo>
                  <a:lnTo>
                    <a:pt x="1536" y="992"/>
                  </a:lnTo>
                  <a:lnTo>
                    <a:pt x="1544" y="984"/>
                  </a:lnTo>
                  <a:lnTo>
                    <a:pt x="1560" y="976"/>
                  </a:lnTo>
                  <a:lnTo>
                    <a:pt x="1560" y="984"/>
                  </a:lnTo>
                  <a:lnTo>
                    <a:pt x="1568" y="984"/>
                  </a:lnTo>
                  <a:lnTo>
                    <a:pt x="1560" y="992"/>
                  </a:lnTo>
                  <a:lnTo>
                    <a:pt x="1552" y="992"/>
                  </a:lnTo>
                  <a:lnTo>
                    <a:pt x="1536" y="1008"/>
                  </a:lnTo>
                  <a:lnTo>
                    <a:pt x="1536" y="1016"/>
                  </a:lnTo>
                  <a:lnTo>
                    <a:pt x="1528" y="1032"/>
                  </a:lnTo>
                  <a:lnTo>
                    <a:pt x="1536" y="1040"/>
                  </a:lnTo>
                  <a:lnTo>
                    <a:pt x="1552" y="1040"/>
                  </a:lnTo>
                  <a:lnTo>
                    <a:pt x="1560" y="1032"/>
                  </a:lnTo>
                  <a:lnTo>
                    <a:pt x="1560" y="1024"/>
                  </a:lnTo>
                  <a:lnTo>
                    <a:pt x="1576" y="1000"/>
                  </a:lnTo>
                  <a:lnTo>
                    <a:pt x="1584" y="1008"/>
                  </a:lnTo>
                  <a:lnTo>
                    <a:pt x="1592" y="1008"/>
                  </a:lnTo>
                  <a:lnTo>
                    <a:pt x="1608" y="1000"/>
                  </a:lnTo>
                  <a:lnTo>
                    <a:pt x="1616" y="1000"/>
                  </a:lnTo>
                  <a:lnTo>
                    <a:pt x="1624" y="992"/>
                  </a:lnTo>
                  <a:lnTo>
                    <a:pt x="1624" y="984"/>
                  </a:lnTo>
                  <a:lnTo>
                    <a:pt x="1616" y="984"/>
                  </a:lnTo>
                  <a:lnTo>
                    <a:pt x="1616" y="976"/>
                  </a:lnTo>
                  <a:lnTo>
                    <a:pt x="1608" y="976"/>
                  </a:lnTo>
                  <a:lnTo>
                    <a:pt x="1592" y="976"/>
                  </a:lnTo>
                  <a:lnTo>
                    <a:pt x="1584" y="968"/>
                  </a:lnTo>
                  <a:lnTo>
                    <a:pt x="1576" y="968"/>
                  </a:lnTo>
                  <a:lnTo>
                    <a:pt x="1552" y="952"/>
                  </a:lnTo>
                  <a:lnTo>
                    <a:pt x="1552" y="928"/>
                  </a:lnTo>
                  <a:lnTo>
                    <a:pt x="1552" y="912"/>
                  </a:lnTo>
                  <a:lnTo>
                    <a:pt x="1544" y="920"/>
                  </a:lnTo>
                  <a:lnTo>
                    <a:pt x="1536" y="912"/>
                  </a:lnTo>
                  <a:lnTo>
                    <a:pt x="1520" y="904"/>
                  </a:lnTo>
                  <a:lnTo>
                    <a:pt x="1528" y="896"/>
                  </a:lnTo>
                  <a:lnTo>
                    <a:pt x="1544" y="896"/>
                  </a:lnTo>
                  <a:lnTo>
                    <a:pt x="1552" y="904"/>
                  </a:lnTo>
                  <a:lnTo>
                    <a:pt x="1568" y="888"/>
                  </a:lnTo>
                  <a:lnTo>
                    <a:pt x="1568" y="880"/>
                  </a:lnTo>
                  <a:lnTo>
                    <a:pt x="1560" y="880"/>
                  </a:lnTo>
                  <a:lnTo>
                    <a:pt x="1544" y="864"/>
                  </a:lnTo>
                  <a:lnTo>
                    <a:pt x="1520" y="864"/>
                  </a:lnTo>
                  <a:lnTo>
                    <a:pt x="1512" y="880"/>
                  </a:lnTo>
                  <a:lnTo>
                    <a:pt x="1496" y="888"/>
                  </a:lnTo>
                  <a:lnTo>
                    <a:pt x="1480" y="896"/>
                  </a:lnTo>
                  <a:lnTo>
                    <a:pt x="1472" y="896"/>
                  </a:lnTo>
                  <a:lnTo>
                    <a:pt x="1456" y="920"/>
                  </a:lnTo>
                  <a:lnTo>
                    <a:pt x="1456" y="928"/>
                  </a:lnTo>
                  <a:lnTo>
                    <a:pt x="1440" y="936"/>
                  </a:lnTo>
                  <a:lnTo>
                    <a:pt x="1432" y="944"/>
                  </a:lnTo>
                  <a:lnTo>
                    <a:pt x="1424" y="944"/>
                  </a:lnTo>
                  <a:lnTo>
                    <a:pt x="1432" y="928"/>
                  </a:lnTo>
                  <a:lnTo>
                    <a:pt x="1448" y="912"/>
                  </a:lnTo>
                  <a:lnTo>
                    <a:pt x="1448" y="904"/>
                  </a:lnTo>
                  <a:lnTo>
                    <a:pt x="1464" y="896"/>
                  </a:lnTo>
                  <a:lnTo>
                    <a:pt x="1480" y="872"/>
                  </a:lnTo>
                  <a:lnTo>
                    <a:pt x="1504" y="864"/>
                  </a:lnTo>
                  <a:lnTo>
                    <a:pt x="1504" y="856"/>
                  </a:lnTo>
                  <a:lnTo>
                    <a:pt x="1512" y="856"/>
                  </a:lnTo>
                  <a:lnTo>
                    <a:pt x="1528" y="840"/>
                  </a:lnTo>
                  <a:lnTo>
                    <a:pt x="1544" y="840"/>
                  </a:lnTo>
                  <a:lnTo>
                    <a:pt x="1576" y="840"/>
                  </a:lnTo>
                  <a:lnTo>
                    <a:pt x="1592" y="832"/>
                  </a:lnTo>
                  <a:lnTo>
                    <a:pt x="1600" y="840"/>
                  </a:lnTo>
                  <a:lnTo>
                    <a:pt x="1624" y="840"/>
                  </a:lnTo>
                  <a:lnTo>
                    <a:pt x="1632" y="840"/>
                  </a:lnTo>
                  <a:lnTo>
                    <a:pt x="1656" y="840"/>
                  </a:lnTo>
                  <a:lnTo>
                    <a:pt x="1672" y="832"/>
                  </a:lnTo>
                  <a:lnTo>
                    <a:pt x="1680" y="808"/>
                  </a:lnTo>
                  <a:lnTo>
                    <a:pt x="1696" y="800"/>
                  </a:lnTo>
                  <a:lnTo>
                    <a:pt x="1720" y="792"/>
                  </a:lnTo>
                  <a:lnTo>
                    <a:pt x="1736" y="784"/>
                  </a:lnTo>
                  <a:lnTo>
                    <a:pt x="1744" y="784"/>
                  </a:lnTo>
                  <a:lnTo>
                    <a:pt x="1744" y="768"/>
                  </a:lnTo>
                  <a:lnTo>
                    <a:pt x="1736" y="760"/>
                  </a:lnTo>
                  <a:lnTo>
                    <a:pt x="1744" y="744"/>
                  </a:lnTo>
                  <a:lnTo>
                    <a:pt x="1736" y="728"/>
                  </a:lnTo>
                  <a:lnTo>
                    <a:pt x="1720" y="720"/>
                  </a:lnTo>
                  <a:lnTo>
                    <a:pt x="1712" y="728"/>
                  </a:lnTo>
                  <a:lnTo>
                    <a:pt x="1704" y="720"/>
                  </a:lnTo>
                  <a:lnTo>
                    <a:pt x="1712" y="704"/>
                  </a:lnTo>
                  <a:lnTo>
                    <a:pt x="1696" y="704"/>
                  </a:lnTo>
                  <a:lnTo>
                    <a:pt x="1680" y="720"/>
                  </a:lnTo>
                  <a:lnTo>
                    <a:pt x="1672" y="720"/>
                  </a:lnTo>
                  <a:lnTo>
                    <a:pt x="1656" y="736"/>
                  </a:lnTo>
                  <a:lnTo>
                    <a:pt x="1648" y="736"/>
                  </a:lnTo>
                  <a:lnTo>
                    <a:pt x="1648" y="720"/>
                  </a:lnTo>
                  <a:lnTo>
                    <a:pt x="1656" y="728"/>
                  </a:lnTo>
                  <a:lnTo>
                    <a:pt x="1664" y="720"/>
                  </a:lnTo>
                  <a:lnTo>
                    <a:pt x="1688" y="704"/>
                  </a:lnTo>
                  <a:lnTo>
                    <a:pt x="1712" y="696"/>
                  </a:lnTo>
                  <a:lnTo>
                    <a:pt x="1712" y="688"/>
                  </a:lnTo>
                  <a:lnTo>
                    <a:pt x="1696" y="688"/>
                  </a:lnTo>
                  <a:lnTo>
                    <a:pt x="1688" y="680"/>
                  </a:lnTo>
                  <a:lnTo>
                    <a:pt x="1672" y="672"/>
                  </a:lnTo>
                  <a:lnTo>
                    <a:pt x="1664" y="672"/>
                  </a:lnTo>
                  <a:lnTo>
                    <a:pt x="1648" y="664"/>
                  </a:lnTo>
                  <a:lnTo>
                    <a:pt x="1648" y="656"/>
                  </a:lnTo>
                  <a:lnTo>
                    <a:pt x="1640" y="640"/>
                  </a:lnTo>
                  <a:lnTo>
                    <a:pt x="1632" y="640"/>
                  </a:lnTo>
                  <a:lnTo>
                    <a:pt x="1632" y="632"/>
                  </a:lnTo>
                  <a:lnTo>
                    <a:pt x="1616" y="632"/>
                  </a:lnTo>
                  <a:lnTo>
                    <a:pt x="1616" y="608"/>
                  </a:lnTo>
                  <a:lnTo>
                    <a:pt x="1624" y="608"/>
                  </a:lnTo>
                  <a:lnTo>
                    <a:pt x="1624" y="600"/>
                  </a:lnTo>
                  <a:lnTo>
                    <a:pt x="1616" y="592"/>
                  </a:lnTo>
                  <a:lnTo>
                    <a:pt x="1616" y="568"/>
                  </a:lnTo>
                  <a:lnTo>
                    <a:pt x="1600" y="560"/>
                  </a:lnTo>
                  <a:lnTo>
                    <a:pt x="1600" y="544"/>
                  </a:lnTo>
                  <a:lnTo>
                    <a:pt x="1592" y="544"/>
                  </a:lnTo>
                  <a:lnTo>
                    <a:pt x="1592" y="520"/>
                  </a:lnTo>
                  <a:lnTo>
                    <a:pt x="1584" y="520"/>
                  </a:lnTo>
                  <a:lnTo>
                    <a:pt x="1576" y="496"/>
                  </a:lnTo>
                  <a:lnTo>
                    <a:pt x="1568" y="488"/>
                  </a:lnTo>
                  <a:lnTo>
                    <a:pt x="1568" y="472"/>
                  </a:lnTo>
                  <a:lnTo>
                    <a:pt x="1560" y="472"/>
                  </a:lnTo>
                  <a:lnTo>
                    <a:pt x="1552" y="480"/>
                  </a:lnTo>
                  <a:lnTo>
                    <a:pt x="1552" y="488"/>
                  </a:lnTo>
                  <a:lnTo>
                    <a:pt x="1544" y="496"/>
                  </a:lnTo>
                  <a:lnTo>
                    <a:pt x="1544" y="512"/>
                  </a:lnTo>
                  <a:lnTo>
                    <a:pt x="1536" y="536"/>
                  </a:lnTo>
                  <a:lnTo>
                    <a:pt x="1528" y="544"/>
                  </a:lnTo>
                  <a:lnTo>
                    <a:pt x="1528" y="536"/>
                  </a:lnTo>
                  <a:lnTo>
                    <a:pt x="1520" y="536"/>
                  </a:lnTo>
                  <a:lnTo>
                    <a:pt x="1512" y="536"/>
                  </a:lnTo>
                  <a:lnTo>
                    <a:pt x="1512" y="544"/>
                  </a:lnTo>
                  <a:lnTo>
                    <a:pt x="1504" y="552"/>
                  </a:lnTo>
                  <a:lnTo>
                    <a:pt x="1496" y="560"/>
                  </a:lnTo>
                  <a:lnTo>
                    <a:pt x="1488" y="552"/>
                  </a:lnTo>
                  <a:lnTo>
                    <a:pt x="1488" y="544"/>
                  </a:lnTo>
                  <a:lnTo>
                    <a:pt x="1472" y="528"/>
                  </a:lnTo>
                  <a:lnTo>
                    <a:pt x="1456" y="536"/>
                  </a:lnTo>
                  <a:lnTo>
                    <a:pt x="1448" y="536"/>
                  </a:lnTo>
                  <a:lnTo>
                    <a:pt x="1464" y="528"/>
                  </a:lnTo>
                  <a:lnTo>
                    <a:pt x="1464" y="520"/>
                  </a:lnTo>
                  <a:lnTo>
                    <a:pt x="1456" y="512"/>
                  </a:lnTo>
                  <a:lnTo>
                    <a:pt x="1448" y="512"/>
                  </a:lnTo>
                  <a:lnTo>
                    <a:pt x="1456" y="504"/>
                  </a:lnTo>
                  <a:lnTo>
                    <a:pt x="1456" y="496"/>
                  </a:lnTo>
                  <a:lnTo>
                    <a:pt x="1448" y="488"/>
                  </a:lnTo>
                  <a:lnTo>
                    <a:pt x="1456" y="480"/>
                  </a:lnTo>
                  <a:lnTo>
                    <a:pt x="1456" y="456"/>
                  </a:lnTo>
                  <a:lnTo>
                    <a:pt x="1464" y="456"/>
                  </a:lnTo>
                  <a:lnTo>
                    <a:pt x="1464" y="440"/>
                  </a:lnTo>
                  <a:lnTo>
                    <a:pt x="1456" y="440"/>
                  </a:lnTo>
                  <a:lnTo>
                    <a:pt x="1448" y="448"/>
                  </a:lnTo>
                  <a:lnTo>
                    <a:pt x="1448" y="440"/>
                  </a:lnTo>
                  <a:lnTo>
                    <a:pt x="1424" y="440"/>
                  </a:lnTo>
                  <a:lnTo>
                    <a:pt x="1416" y="424"/>
                  </a:lnTo>
                  <a:lnTo>
                    <a:pt x="1416" y="416"/>
                  </a:lnTo>
                  <a:lnTo>
                    <a:pt x="1408" y="416"/>
                  </a:lnTo>
                  <a:lnTo>
                    <a:pt x="1400" y="400"/>
                  </a:lnTo>
                  <a:lnTo>
                    <a:pt x="1392" y="392"/>
                  </a:lnTo>
                  <a:lnTo>
                    <a:pt x="1384" y="392"/>
                  </a:lnTo>
                  <a:lnTo>
                    <a:pt x="1376" y="384"/>
                  </a:lnTo>
                  <a:lnTo>
                    <a:pt x="1360" y="384"/>
                  </a:lnTo>
                  <a:lnTo>
                    <a:pt x="1352" y="392"/>
                  </a:lnTo>
                  <a:lnTo>
                    <a:pt x="1344" y="392"/>
                  </a:lnTo>
                  <a:lnTo>
                    <a:pt x="1328" y="392"/>
                  </a:lnTo>
                  <a:lnTo>
                    <a:pt x="1312" y="384"/>
                  </a:lnTo>
                  <a:lnTo>
                    <a:pt x="1304" y="376"/>
                  </a:lnTo>
                  <a:lnTo>
                    <a:pt x="1296" y="376"/>
                  </a:lnTo>
                  <a:lnTo>
                    <a:pt x="1288" y="384"/>
                  </a:lnTo>
                  <a:lnTo>
                    <a:pt x="1288" y="408"/>
                  </a:lnTo>
                  <a:lnTo>
                    <a:pt x="1296" y="416"/>
                  </a:lnTo>
                  <a:lnTo>
                    <a:pt x="1296" y="432"/>
                  </a:lnTo>
                  <a:lnTo>
                    <a:pt x="1288" y="440"/>
                  </a:lnTo>
                  <a:lnTo>
                    <a:pt x="1280" y="440"/>
                  </a:lnTo>
                  <a:lnTo>
                    <a:pt x="1288" y="448"/>
                  </a:lnTo>
                  <a:lnTo>
                    <a:pt x="1296" y="456"/>
                  </a:lnTo>
                  <a:lnTo>
                    <a:pt x="1296" y="472"/>
                  </a:lnTo>
                  <a:lnTo>
                    <a:pt x="1304" y="488"/>
                  </a:lnTo>
                  <a:lnTo>
                    <a:pt x="1296" y="496"/>
                  </a:lnTo>
                  <a:lnTo>
                    <a:pt x="1288" y="512"/>
                  </a:lnTo>
                  <a:lnTo>
                    <a:pt x="1288" y="520"/>
                  </a:lnTo>
                  <a:lnTo>
                    <a:pt x="1280" y="528"/>
                  </a:lnTo>
                  <a:lnTo>
                    <a:pt x="1280" y="544"/>
                  </a:lnTo>
                  <a:lnTo>
                    <a:pt x="1296" y="560"/>
                  </a:lnTo>
                  <a:lnTo>
                    <a:pt x="1312" y="568"/>
                  </a:lnTo>
                  <a:lnTo>
                    <a:pt x="1320" y="608"/>
                  </a:lnTo>
                  <a:lnTo>
                    <a:pt x="1312" y="640"/>
                  </a:lnTo>
                  <a:lnTo>
                    <a:pt x="1304" y="656"/>
                  </a:lnTo>
                  <a:lnTo>
                    <a:pt x="1296" y="656"/>
                  </a:lnTo>
                  <a:lnTo>
                    <a:pt x="1288" y="672"/>
                  </a:lnTo>
                  <a:lnTo>
                    <a:pt x="1272" y="672"/>
                  </a:lnTo>
                  <a:lnTo>
                    <a:pt x="1272" y="680"/>
                  </a:lnTo>
                  <a:lnTo>
                    <a:pt x="1264" y="688"/>
                  </a:lnTo>
                  <a:lnTo>
                    <a:pt x="1256" y="696"/>
                  </a:lnTo>
                  <a:lnTo>
                    <a:pt x="1264" y="704"/>
                  </a:lnTo>
                  <a:lnTo>
                    <a:pt x="1272" y="720"/>
                  </a:lnTo>
                  <a:lnTo>
                    <a:pt x="1272" y="744"/>
                  </a:lnTo>
                  <a:lnTo>
                    <a:pt x="1272" y="760"/>
                  </a:lnTo>
                  <a:lnTo>
                    <a:pt x="1280" y="768"/>
                  </a:lnTo>
                  <a:lnTo>
                    <a:pt x="1280" y="776"/>
                  </a:lnTo>
                  <a:lnTo>
                    <a:pt x="1272" y="792"/>
                  </a:lnTo>
                  <a:lnTo>
                    <a:pt x="1272" y="800"/>
                  </a:lnTo>
                  <a:lnTo>
                    <a:pt x="1256" y="792"/>
                  </a:lnTo>
                  <a:lnTo>
                    <a:pt x="1256" y="808"/>
                  </a:lnTo>
                  <a:lnTo>
                    <a:pt x="1248" y="800"/>
                  </a:lnTo>
                  <a:lnTo>
                    <a:pt x="1240" y="800"/>
                  </a:lnTo>
                  <a:lnTo>
                    <a:pt x="1240" y="792"/>
                  </a:lnTo>
                  <a:lnTo>
                    <a:pt x="1224" y="776"/>
                  </a:lnTo>
                  <a:lnTo>
                    <a:pt x="1216" y="776"/>
                  </a:lnTo>
                  <a:lnTo>
                    <a:pt x="1216" y="768"/>
                  </a:lnTo>
                  <a:lnTo>
                    <a:pt x="1208" y="752"/>
                  </a:lnTo>
                  <a:lnTo>
                    <a:pt x="1208" y="744"/>
                  </a:lnTo>
                  <a:lnTo>
                    <a:pt x="1208" y="712"/>
                  </a:lnTo>
                  <a:lnTo>
                    <a:pt x="1208" y="704"/>
                  </a:lnTo>
                  <a:lnTo>
                    <a:pt x="1208" y="672"/>
                  </a:lnTo>
                  <a:lnTo>
                    <a:pt x="1200" y="664"/>
                  </a:lnTo>
                  <a:lnTo>
                    <a:pt x="1176" y="664"/>
                  </a:lnTo>
                  <a:lnTo>
                    <a:pt x="1160" y="664"/>
                  </a:lnTo>
                  <a:lnTo>
                    <a:pt x="1152" y="656"/>
                  </a:lnTo>
                  <a:lnTo>
                    <a:pt x="1136" y="656"/>
                  </a:lnTo>
                  <a:lnTo>
                    <a:pt x="1128" y="648"/>
                  </a:lnTo>
                  <a:lnTo>
                    <a:pt x="1104" y="640"/>
                  </a:lnTo>
                  <a:lnTo>
                    <a:pt x="1096" y="632"/>
                  </a:lnTo>
                  <a:lnTo>
                    <a:pt x="1088" y="624"/>
                  </a:lnTo>
                  <a:lnTo>
                    <a:pt x="1088" y="616"/>
                  </a:lnTo>
                  <a:lnTo>
                    <a:pt x="1080" y="616"/>
                  </a:lnTo>
                  <a:lnTo>
                    <a:pt x="1072" y="608"/>
                  </a:lnTo>
                  <a:lnTo>
                    <a:pt x="1048" y="592"/>
                  </a:lnTo>
                  <a:lnTo>
                    <a:pt x="1040" y="592"/>
                  </a:lnTo>
                  <a:lnTo>
                    <a:pt x="1032" y="592"/>
                  </a:lnTo>
                  <a:lnTo>
                    <a:pt x="1016" y="592"/>
                  </a:lnTo>
                  <a:lnTo>
                    <a:pt x="992" y="600"/>
                  </a:lnTo>
                  <a:lnTo>
                    <a:pt x="992" y="592"/>
                  </a:lnTo>
                  <a:lnTo>
                    <a:pt x="1000" y="576"/>
                  </a:lnTo>
                  <a:lnTo>
                    <a:pt x="992" y="568"/>
                  </a:lnTo>
                  <a:lnTo>
                    <a:pt x="984" y="536"/>
                  </a:lnTo>
                  <a:lnTo>
                    <a:pt x="976" y="536"/>
                  </a:lnTo>
                  <a:lnTo>
                    <a:pt x="960" y="528"/>
                  </a:lnTo>
                  <a:lnTo>
                    <a:pt x="944" y="520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56"/>
                  </a:lnTo>
                  <a:lnTo>
                    <a:pt x="960" y="440"/>
                  </a:lnTo>
                  <a:lnTo>
                    <a:pt x="968" y="416"/>
                  </a:lnTo>
                  <a:lnTo>
                    <a:pt x="976" y="408"/>
                  </a:lnTo>
                  <a:lnTo>
                    <a:pt x="976" y="400"/>
                  </a:lnTo>
                  <a:lnTo>
                    <a:pt x="984" y="400"/>
                  </a:lnTo>
                  <a:lnTo>
                    <a:pt x="992" y="384"/>
                  </a:lnTo>
                  <a:lnTo>
                    <a:pt x="1000" y="376"/>
                  </a:lnTo>
                  <a:lnTo>
                    <a:pt x="1000" y="360"/>
                  </a:lnTo>
                  <a:lnTo>
                    <a:pt x="1008" y="352"/>
                  </a:lnTo>
                  <a:lnTo>
                    <a:pt x="1008" y="360"/>
                  </a:lnTo>
                  <a:lnTo>
                    <a:pt x="1016" y="360"/>
                  </a:lnTo>
                  <a:lnTo>
                    <a:pt x="1032" y="352"/>
                  </a:lnTo>
                  <a:lnTo>
                    <a:pt x="1032" y="344"/>
                  </a:lnTo>
                  <a:lnTo>
                    <a:pt x="1024" y="336"/>
                  </a:lnTo>
                  <a:lnTo>
                    <a:pt x="1016" y="328"/>
                  </a:lnTo>
                  <a:lnTo>
                    <a:pt x="1024" y="320"/>
                  </a:lnTo>
                  <a:lnTo>
                    <a:pt x="1032" y="328"/>
                  </a:lnTo>
                  <a:lnTo>
                    <a:pt x="1048" y="328"/>
                  </a:lnTo>
                  <a:lnTo>
                    <a:pt x="1056" y="312"/>
                  </a:lnTo>
                  <a:lnTo>
                    <a:pt x="1064" y="320"/>
                  </a:lnTo>
                  <a:lnTo>
                    <a:pt x="1080" y="312"/>
                  </a:lnTo>
                  <a:lnTo>
                    <a:pt x="1088" y="304"/>
                  </a:lnTo>
                  <a:lnTo>
                    <a:pt x="1096" y="288"/>
                  </a:lnTo>
                  <a:lnTo>
                    <a:pt x="1096" y="280"/>
                  </a:lnTo>
                  <a:lnTo>
                    <a:pt x="1104" y="264"/>
                  </a:lnTo>
                  <a:lnTo>
                    <a:pt x="1096" y="256"/>
                  </a:lnTo>
                  <a:lnTo>
                    <a:pt x="1096" y="248"/>
                  </a:lnTo>
                  <a:lnTo>
                    <a:pt x="1072" y="248"/>
                  </a:lnTo>
                  <a:lnTo>
                    <a:pt x="1056" y="232"/>
                  </a:lnTo>
                  <a:lnTo>
                    <a:pt x="1048" y="224"/>
                  </a:lnTo>
                  <a:lnTo>
                    <a:pt x="1064" y="224"/>
                  </a:lnTo>
                  <a:lnTo>
                    <a:pt x="1080" y="240"/>
                  </a:lnTo>
                  <a:lnTo>
                    <a:pt x="1104" y="248"/>
                  </a:lnTo>
                  <a:lnTo>
                    <a:pt x="1112" y="232"/>
                  </a:lnTo>
                  <a:lnTo>
                    <a:pt x="1128" y="216"/>
                  </a:lnTo>
                  <a:lnTo>
                    <a:pt x="1136" y="200"/>
                  </a:lnTo>
                  <a:lnTo>
                    <a:pt x="1120" y="200"/>
                  </a:lnTo>
                  <a:lnTo>
                    <a:pt x="1120" y="192"/>
                  </a:lnTo>
                  <a:lnTo>
                    <a:pt x="1136" y="184"/>
                  </a:lnTo>
                  <a:lnTo>
                    <a:pt x="1144" y="200"/>
                  </a:lnTo>
                  <a:lnTo>
                    <a:pt x="1152" y="200"/>
                  </a:lnTo>
                  <a:lnTo>
                    <a:pt x="1160" y="200"/>
                  </a:lnTo>
                  <a:lnTo>
                    <a:pt x="1168" y="200"/>
                  </a:lnTo>
                  <a:lnTo>
                    <a:pt x="1168" y="192"/>
                  </a:lnTo>
                  <a:lnTo>
                    <a:pt x="1160" y="184"/>
                  </a:lnTo>
                  <a:lnTo>
                    <a:pt x="1152" y="176"/>
                  </a:lnTo>
                  <a:lnTo>
                    <a:pt x="1160" y="176"/>
                  </a:lnTo>
                  <a:lnTo>
                    <a:pt x="1168" y="176"/>
                  </a:lnTo>
                  <a:lnTo>
                    <a:pt x="1176" y="184"/>
                  </a:lnTo>
                  <a:lnTo>
                    <a:pt x="1176" y="192"/>
                  </a:lnTo>
                  <a:lnTo>
                    <a:pt x="1192" y="192"/>
                  </a:lnTo>
                  <a:lnTo>
                    <a:pt x="1200" y="184"/>
                  </a:lnTo>
                  <a:lnTo>
                    <a:pt x="1216" y="176"/>
                  </a:lnTo>
                  <a:lnTo>
                    <a:pt x="1216" y="168"/>
                  </a:lnTo>
                  <a:lnTo>
                    <a:pt x="1232" y="160"/>
                  </a:lnTo>
                  <a:lnTo>
                    <a:pt x="1216" y="144"/>
                  </a:lnTo>
                  <a:lnTo>
                    <a:pt x="1208" y="136"/>
                  </a:lnTo>
                  <a:lnTo>
                    <a:pt x="1200" y="128"/>
                  </a:lnTo>
                  <a:lnTo>
                    <a:pt x="1208" y="128"/>
                  </a:lnTo>
                  <a:lnTo>
                    <a:pt x="1224" y="128"/>
                  </a:lnTo>
                  <a:lnTo>
                    <a:pt x="1224" y="120"/>
                  </a:lnTo>
                  <a:lnTo>
                    <a:pt x="1216" y="112"/>
                  </a:lnTo>
                  <a:lnTo>
                    <a:pt x="1224" y="104"/>
                  </a:lnTo>
                  <a:lnTo>
                    <a:pt x="1224" y="96"/>
                  </a:lnTo>
                  <a:lnTo>
                    <a:pt x="1208" y="96"/>
                  </a:lnTo>
                  <a:lnTo>
                    <a:pt x="1200" y="96"/>
                  </a:lnTo>
                  <a:lnTo>
                    <a:pt x="1200" y="88"/>
                  </a:lnTo>
                  <a:lnTo>
                    <a:pt x="1208" y="88"/>
                  </a:lnTo>
                  <a:lnTo>
                    <a:pt x="1200" y="80"/>
                  </a:lnTo>
                  <a:lnTo>
                    <a:pt x="1184" y="80"/>
                  </a:lnTo>
                  <a:lnTo>
                    <a:pt x="1168" y="80"/>
                  </a:lnTo>
                  <a:lnTo>
                    <a:pt x="1160" y="80"/>
                  </a:lnTo>
                  <a:lnTo>
                    <a:pt x="1144" y="80"/>
                  </a:lnTo>
                  <a:lnTo>
                    <a:pt x="1144" y="104"/>
                  </a:lnTo>
                  <a:lnTo>
                    <a:pt x="1152" y="104"/>
                  </a:lnTo>
                  <a:lnTo>
                    <a:pt x="1144" y="112"/>
                  </a:lnTo>
                  <a:lnTo>
                    <a:pt x="1136" y="112"/>
                  </a:lnTo>
                  <a:lnTo>
                    <a:pt x="1136" y="128"/>
                  </a:lnTo>
                  <a:lnTo>
                    <a:pt x="1128" y="136"/>
                  </a:lnTo>
                  <a:lnTo>
                    <a:pt x="1120" y="152"/>
                  </a:lnTo>
                  <a:lnTo>
                    <a:pt x="1120" y="160"/>
                  </a:lnTo>
                  <a:lnTo>
                    <a:pt x="1104" y="160"/>
                  </a:lnTo>
                  <a:lnTo>
                    <a:pt x="1104" y="168"/>
                  </a:lnTo>
                  <a:lnTo>
                    <a:pt x="1080" y="152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096" y="120"/>
                  </a:lnTo>
                  <a:lnTo>
                    <a:pt x="1088" y="112"/>
                  </a:lnTo>
                  <a:lnTo>
                    <a:pt x="1072" y="104"/>
                  </a:lnTo>
                  <a:lnTo>
                    <a:pt x="1064" y="104"/>
                  </a:lnTo>
                  <a:lnTo>
                    <a:pt x="1056" y="104"/>
                  </a:lnTo>
                  <a:lnTo>
                    <a:pt x="1056" y="112"/>
                  </a:lnTo>
                  <a:lnTo>
                    <a:pt x="1048" y="128"/>
                  </a:lnTo>
                  <a:lnTo>
                    <a:pt x="1040" y="128"/>
                  </a:lnTo>
                  <a:lnTo>
                    <a:pt x="1040" y="112"/>
                  </a:lnTo>
                  <a:lnTo>
                    <a:pt x="1024" y="96"/>
                  </a:lnTo>
                  <a:lnTo>
                    <a:pt x="1040" y="96"/>
                  </a:lnTo>
                  <a:lnTo>
                    <a:pt x="1032" y="88"/>
                  </a:lnTo>
                  <a:lnTo>
                    <a:pt x="1024" y="80"/>
                  </a:lnTo>
                  <a:lnTo>
                    <a:pt x="1008" y="88"/>
                  </a:lnTo>
                  <a:lnTo>
                    <a:pt x="992" y="80"/>
                  </a:lnTo>
                  <a:lnTo>
                    <a:pt x="1000" y="72"/>
                  </a:lnTo>
                  <a:lnTo>
                    <a:pt x="1000" y="64"/>
                  </a:lnTo>
                  <a:lnTo>
                    <a:pt x="1016" y="64"/>
                  </a:lnTo>
                  <a:lnTo>
                    <a:pt x="1016" y="56"/>
                  </a:lnTo>
                  <a:lnTo>
                    <a:pt x="992" y="40"/>
                  </a:lnTo>
                  <a:lnTo>
                    <a:pt x="984" y="24"/>
                  </a:lnTo>
                  <a:lnTo>
                    <a:pt x="984" y="16"/>
                  </a:lnTo>
                  <a:lnTo>
                    <a:pt x="976" y="8"/>
                  </a:lnTo>
                  <a:lnTo>
                    <a:pt x="968" y="8"/>
                  </a:lnTo>
                  <a:lnTo>
                    <a:pt x="960" y="8"/>
                  </a:lnTo>
                  <a:lnTo>
                    <a:pt x="952" y="0"/>
                  </a:lnTo>
                  <a:lnTo>
                    <a:pt x="944" y="0"/>
                  </a:lnTo>
                  <a:lnTo>
                    <a:pt x="944" y="8"/>
                  </a:lnTo>
                  <a:lnTo>
                    <a:pt x="936" y="8"/>
                  </a:lnTo>
                  <a:lnTo>
                    <a:pt x="928" y="16"/>
                  </a:lnTo>
                  <a:lnTo>
                    <a:pt x="936" y="16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12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28" y="56"/>
                  </a:lnTo>
                  <a:lnTo>
                    <a:pt x="912" y="48"/>
                  </a:lnTo>
                  <a:lnTo>
                    <a:pt x="912" y="64"/>
                  </a:lnTo>
                  <a:lnTo>
                    <a:pt x="920" y="72"/>
                  </a:lnTo>
                  <a:lnTo>
                    <a:pt x="928" y="80"/>
                  </a:lnTo>
                  <a:lnTo>
                    <a:pt x="944" y="80"/>
                  </a:lnTo>
                  <a:lnTo>
                    <a:pt x="952" y="80"/>
                  </a:lnTo>
                  <a:lnTo>
                    <a:pt x="952" y="88"/>
                  </a:lnTo>
                  <a:lnTo>
                    <a:pt x="960" y="88"/>
                  </a:lnTo>
                  <a:lnTo>
                    <a:pt x="968" y="88"/>
                  </a:lnTo>
                  <a:lnTo>
                    <a:pt x="976" y="88"/>
                  </a:lnTo>
                  <a:lnTo>
                    <a:pt x="960" y="96"/>
                  </a:lnTo>
                  <a:lnTo>
                    <a:pt x="952" y="112"/>
                  </a:lnTo>
                  <a:lnTo>
                    <a:pt x="960" y="112"/>
                  </a:lnTo>
                  <a:lnTo>
                    <a:pt x="968" y="112"/>
                  </a:lnTo>
                  <a:lnTo>
                    <a:pt x="976" y="112"/>
                  </a:lnTo>
                  <a:lnTo>
                    <a:pt x="968" y="120"/>
                  </a:lnTo>
                  <a:lnTo>
                    <a:pt x="960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44" y="160"/>
                  </a:lnTo>
                  <a:lnTo>
                    <a:pt x="936" y="160"/>
                  </a:lnTo>
                  <a:lnTo>
                    <a:pt x="920" y="160"/>
                  </a:lnTo>
                  <a:lnTo>
                    <a:pt x="920" y="144"/>
                  </a:lnTo>
                  <a:lnTo>
                    <a:pt x="920" y="136"/>
                  </a:lnTo>
                  <a:lnTo>
                    <a:pt x="912" y="136"/>
                  </a:lnTo>
                  <a:lnTo>
                    <a:pt x="896" y="128"/>
                  </a:lnTo>
                  <a:lnTo>
                    <a:pt x="888" y="128"/>
                  </a:lnTo>
                  <a:lnTo>
                    <a:pt x="880" y="128"/>
                  </a:lnTo>
                  <a:lnTo>
                    <a:pt x="872" y="128"/>
                  </a:lnTo>
                  <a:lnTo>
                    <a:pt x="864" y="152"/>
                  </a:lnTo>
                  <a:lnTo>
                    <a:pt x="856" y="144"/>
                  </a:lnTo>
                  <a:lnTo>
                    <a:pt x="840" y="144"/>
                  </a:lnTo>
                  <a:lnTo>
                    <a:pt x="816" y="152"/>
                  </a:lnTo>
                  <a:lnTo>
                    <a:pt x="808" y="144"/>
                  </a:lnTo>
                  <a:lnTo>
                    <a:pt x="800" y="152"/>
                  </a:lnTo>
                  <a:lnTo>
                    <a:pt x="784" y="144"/>
                  </a:lnTo>
                  <a:lnTo>
                    <a:pt x="776" y="136"/>
                  </a:lnTo>
                  <a:lnTo>
                    <a:pt x="752" y="136"/>
                  </a:lnTo>
                  <a:lnTo>
                    <a:pt x="744" y="136"/>
                  </a:lnTo>
                  <a:lnTo>
                    <a:pt x="728" y="128"/>
                  </a:lnTo>
                  <a:lnTo>
                    <a:pt x="728" y="120"/>
                  </a:lnTo>
                  <a:lnTo>
                    <a:pt x="720" y="128"/>
                  </a:lnTo>
                  <a:lnTo>
                    <a:pt x="712" y="128"/>
                  </a:lnTo>
                  <a:lnTo>
                    <a:pt x="696" y="136"/>
                  </a:lnTo>
                  <a:lnTo>
                    <a:pt x="680" y="136"/>
                  </a:lnTo>
                  <a:lnTo>
                    <a:pt x="680" y="152"/>
                  </a:lnTo>
                  <a:lnTo>
                    <a:pt x="688" y="160"/>
                  </a:lnTo>
                  <a:lnTo>
                    <a:pt x="696" y="168"/>
                  </a:lnTo>
                  <a:lnTo>
                    <a:pt x="688" y="176"/>
                  </a:lnTo>
                  <a:lnTo>
                    <a:pt x="688" y="184"/>
                  </a:lnTo>
                  <a:lnTo>
                    <a:pt x="672" y="176"/>
                  </a:lnTo>
                  <a:lnTo>
                    <a:pt x="664" y="176"/>
                  </a:lnTo>
                  <a:lnTo>
                    <a:pt x="672" y="168"/>
                  </a:lnTo>
                  <a:lnTo>
                    <a:pt x="664" y="160"/>
                  </a:lnTo>
                  <a:lnTo>
                    <a:pt x="656" y="152"/>
                  </a:lnTo>
                  <a:lnTo>
                    <a:pt x="648" y="152"/>
                  </a:lnTo>
                  <a:lnTo>
                    <a:pt x="640" y="144"/>
                  </a:lnTo>
                  <a:lnTo>
                    <a:pt x="632" y="144"/>
                  </a:lnTo>
                  <a:lnTo>
                    <a:pt x="608" y="152"/>
                  </a:lnTo>
                  <a:lnTo>
                    <a:pt x="592" y="152"/>
                  </a:lnTo>
                  <a:lnTo>
                    <a:pt x="552" y="152"/>
                  </a:lnTo>
                  <a:lnTo>
                    <a:pt x="544" y="144"/>
                  </a:lnTo>
                  <a:lnTo>
                    <a:pt x="528" y="144"/>
                  </a:lnTo>
                  <a:lnTo>
                    <a:pt x="520" y="144"/>
                  </a:lnTo>
                  <a:lnTo>
                    <a:pt x="528" y="136"/>
                  </a:lnTo>
                  <a:lnTo>
                    <a:pt x="536" y="136"/>
                  </a:lnTo>
                  <a:lnTo>
                    <a:pt x="536" y="128"/>
                  </a:lnTo>
                  <a:lnTo>
                    <a:pt x="552" y="128"/>
                  </a:lnTo>
                  <a:lnTo>
                    <a:pt x="520" y="104"/>
                  </a:lnTo>
                  <a:lnTo>
                    <a:pt x="512" y="104"/>
                  </a:lnTo>
                  <a:lnTo>
                    <a:pt x="504" y="112"/>
                  </a:lnTo>
                  <a:lnTo>
                    <a:pt x="496" y="112"/>
                  </a:lnTo>
                  <a:lnTo>
                    <a:pt x="480" y="104"/>
                  </a:lnTo>
                  <a:lnTo>
                    <a:pt x="472" y="104"/>
                  </a:lnTo>
                  <a:lnTo>
                    <a:pt x="456" y="96"/>
                  </a:lnTo>
                  <a:lnTo>
                    <a:pt x="432" y="96"/>
                  </a:lnTo>
                  <a:lnTo>
                    <a:pt x="424" y="96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68" y="88"/>
                  </a:lnTo>
                  <a:lnTo>
                    <a:pt x="352" y="96"/>
                  </a:lnTo>
                  <a:lnTo>
                    <a:pt x="336" y="96"/>
                  </a:lnTo>
                  <a:lnTo>
                    <a:pt x="344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36" y="64"/>
                  </a:lnTo>
                  <a:lnTo>
                    <a:pt x="320" y="72"/>
                  </a:lnTo>
                  <a:lnTo>
                    <a:pt x="320" y="88"/>
                  </a:lnTo>
                  <a:lnTo>
                    <a:pt x="320" y="96"/>
                  </a:lnTo>
                  <a:lnTo>
                    <a:pt x="304" y="96"/>
                  </a:lnTo>
                  <a:lnTo>
                    <a:pt x="288" y="80"/>
                  </a:lnTo>
                  <a:lnTo>
                    <a:pt x="288" y="72"/>
                  </a:lnTo>
                  <a:lnTo>
                    <a:pt x="264" y="48"/>
                  </a:lnTo>
                  <a:lnTo>
                    <a:pt x="264" y="56"/>
                  </a:lnTo>
                  <a:lnTo>
                    <a:pt x="272" y="64"/>
                  </a:lnTo>
                  <a:lnTo>
                    <a:pt x="264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48" y="80"/>
                  </a:lnTo>
                  <a:lnTo>
                    <a:pt x="248" y="72"/>
                  </a:lnTo>
                  <a:lnTo>
                    <a:pt x="240" y="80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76" y="104"/>
                  </a:lnTo>
                  <a:lnTo>
                    <a:pt x="168" y="112"/>
                  </a:lnTo>
                  <a:lnTo>
                    <a:pt x="152" y="112"/>
                  </a:lnTo>
                  <a:lnTo>
                    <a:pt x="160" y="104"/>
                  </a:lnTo>
                  <a:lnTo>
                    <a:pt x="176" y="96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32" y="72"/>
                  </a:lnTo>
                  <a:lnTo>
                    <a:pt x="224" y="72"/>
                  </a:lnTo>
                  <a:lnTo>
                    <a:pt x="216" y="72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48" y="104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472"/>
                  </a:lnTo>
                  <a:lnTo>
                    <a:pt x="16" y="488"/>
                  </a:lnTo>
                  <a:lnTo>
                    <a:pt x="24" y="472"/>
                  </a:lnTo>
                  <a:lnTo>
                    <a:pt x="32" y="464"/>
                  </a:lnTo>
                  <a:lnTo>
                    <a:pt x="40" y="480"/>
                  </a:lnTo>
                  <a:lnTo>
                    <a:pt x="72" y="520"/>
                  </a:lnTo>
                  <a:lnTo>
                    <a:pt x="80" y="520"/>
                  </a:lnTo>
                  <a:lnTo>
                    <a:pt x="96" y="504"/>
                  </a:lnTo>
                  <a:lnTo>
                    <a:pt x="112" y="504"/>
                  </a:lnTo>
                  <a:lnTo>
                    <a:pt x="128" y="512"/>
                  </a:lnTo>
                  <a:lnTo>
                    <a:pt x="144" y="544"/>
                  </a:lnTo>
                  <a:lnTo>
                    <a:pt x="160" y="552"/>
                  </a:lnTo>
                  <a:lnTo>
                    <a:pt x="184" y="608"/>
                  </a:lnTo>
                  <a:lnTo>
                    <a:pt x="200" y="624"/>
                  </a:lnTo>
                  <a:lnTo>
                    <a:pt x="224" y="640"/>
                  </a:lnTo>
                  <a:lnTo>
                    <a:pt x="224" y="664"/>
                  </a:lnTo>
                  <a:lnTo>
                    <a:pt x="224" y="680"/>
                  </a:lnTo>
                  <a:lnTo>
                    <a:pt x="216" y="688"/>
                  </a:lnTo>
                  <a:lnTo>
                    <a:pt x="216" y="696"/>
                  </a:lnTo>
                  <a:lnTo>
                    <a:pt x="224" y="712"/>
                  </a:lnTo>
                  <a:lnTo>
                    <a:pt x="224" y="728"/>
                  </a:lnTo>
                  <a:lnTo>
                    <a:pt x="232" y="736"/>
                  </a:lnTo>
                  <a:lnTo>
                    <a:pt x="240" y="728"/>
                  </a:lnTo>
                  <a:lnTo>
                    <a:pt x="248" y="744"/>
                  </a:lnTo>
                  <a:lnTo>
                    <a:pt x="240" y="744"/>
                  </a:lnTo>
                  <a:lnTo>
                    <a:pt x="240" y="752"/>
                  </a:lnTo>
                  <a:lnTo>
                    <a:pt x="248" y="760"/>
                  </a:lnTo>
                  <a:lnTo>
                    <a:pt x="256" y="752"/>
                  </a:lnTo>
                  <a:lnTo>
                    <a:pt x="264" y="768"/>
                  </a:lnTo>
                  <a:lnTo>
                    <a:pt x="264" y="776"/>
                  </a:lnTo>
                  <a:lnTo>
                    <a:pt x="264" y="792"/>
                  </a:lnTo>
                  <a:lnTo>
                    <a:pt x="272" y="808"/>
                  </a:lnTo>
                  <a:lnTo>
                    <a:pt x="280" y="808"/>
                  </a:lnTo>
                  <a:lnTo>
                    <a:pt x="296" y="816"/>
                  </a:lnTo>
                  <a:lnTo>
                    <a:pt x="304" y="824"/>
                  </a:lnTo>
                  <a:lnTo>
                    <a:pt x="320" y="824"/>
                  </a:lnTo>
                  <a:lnTo>
                    <a:pt x="328" y="832"/>
                  </a:lnTo>
                  <a:lnTo>
                    <a:pt x="336" y="848"/>
                  </a:lnTo>
                  <a:lnTo>
                    <a:pt x="344" y="848"/>
                  </a:lnTo>
                  <a:lnTo>
                    <a:pt x="352" y="856"/>
                  </a:lnTo>
                  <a:lnTo>
                    <a:pt x="360" y="856"/>
                  </a:lnTo>
                  <a:lnTo>
                    <a:pt x="368" y="872"/>
                  </a:lnTo>
                  <a:lnTo>
                    <a:pt x="376" y="880"/>
                  </a:lnTo>
                  <a:lnTo>
                    <a:pt x="384" y="88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0" name="Freeform 63"/>
            <p:cNvSpPr>
              <a:spLocks/>
            </p:cNvSpPr>
            <p:nvPr/>
          </p:nvSpPr>
          <p:spPr bwMode="auto">
            <a:xfrm>
              <a:off x="532" y="1739"/>
              <a:ext cx="209" cy="125"/>
            </a:xfrm>
            <a:custGeom>
              <a:avLst/>
              <a:gdLst>
                <a:gd name="T0" fmla="*/ 301 w 624"/>
                <a:gd name="T1" fmla="*/ 159 h 400"/>
                <a:gd name="T2" fmla="*/ 305 w 624"/>
                <a:gd name="T3" fmla="*/ 135 h 400"/>
                <a:gd name="T4" fmla="*/ 301 w 624"/>
                <a:gd name="T5" fmla="*/ 127 h 400"/>
                <a:gd name="T6" fmla="*/ 281 w 624"/>
                <a:gd name="T7" fmla="*/ 127 h 400"/>
                <a:gd name="T8" fmla="*/ 273 w 624"/>
                <a:gd name="T9" fmla="*/ 143 h 400"/>
                <a:gd name="T10" fmla="*/ 246 w 624"/>
                <a:gd name="T11" fmla="*/ 159 h 400"/>
                <a:gd name="T12" fmla="*/ 226 w 624"/>
                <a:gd name="T13" fmla="*/ 155 h 400"/>
                <a:gd name="T14" fmla="*/ 214 w 624"/>
                <a:gd name="T15" fmla="*/ 147 h 400"/>
                <a:gd name="T16" fmla="*/ 202 w 624"/>
                <a:gd name="T17" fmla="*/ 127 h 400"/>
                <a:gd name="T18" fmla="*/ 198 w 624"/>
                <a:gd name="T19" fmla="*/ 92 h 400"/>
                <a:gd name="T20" fmla="*/ 194 w 624"/>
                <a:gd name="T21" fmla="*/ 75 h 400"/>
                <a:gd name="T22" fmla="*/ 166 w 624"/>
                <a:gd name="T23" fmla="*/ 39 h 400"/>
                <a:gd name="T24" fmla="*/ 146 w 624"/>
                <a:gd name="T25" fmla="*/ 39 h 400"/>
                <a:gd name="T26" fmla="*/ 131 w 624"/>
                <a:gd name="T27" fmla="*/ 32 h 400"/>
                <a:gd name="T28" fmla="*/ 122 w 624"/>
                <a:gd name="T29" fmla="*/ 20 h 400"/>
                <a:gd name="T30" fmla="*/ 95 w 624"/>
                <a:gd name="T31" fmla="*/ 8 h 400"/>
                <a:gd name="T32" fmla="*/ 59 w 624"/>
                <a:gd name="T33" fmla="*/ 16 h 400"/>
                <a:gd name="T34" fmla="*/ 24 w 624"/>
                <a:gd name="T35" fmla="*/ 0 h 400"/>
                <a:gd name="T36" fmla="*/ 4 w 624"/>
                <a:gd name="T37" fmla="*/ 8 h 400"/>
                <a:gd name="T38" fmla="*/ 16 w 624"/>
                <a:gd name="T39" fmla="*/ 32 h 400"/>
                <a:gd name="T40" fmla="*/ 32 w 624"/>
                <a:gd name="T41" fmla="*/ 44 h 400"/>
                <a:gd name="T42" fmla="*/ 24 w 624"/>
                <a:gd name="T43" fmla="*/ 60 h 400"/>
                <a:gd name="T44" fmla="*/ 48 w 624"/>
                <a:gd name="T45" fmla="*/ 75 h 400"/>
                <a:gd name="T46" fmla="*/ 59 w 624"/>
                <a:gd name="T47" fmla="*/ 95 h 400"/>
                <a:gd name="T48" fmla="*/ 71 w 624"/>
                <a:gd name="T49" fmla="*/ 111 h 400"/>
                <a:gd name="T50" fmla="*/ 75 w 624"/>
                <a:gd name="T51" fmla="*/ 99 h 400"/>
                <a:gd name="T52" fmla="*/ 68 w 624"/>
                <a:gd name="T53" fmla="*/ 87 h 400"/>
                <a:gd name="T54" fmla="*/ 59 w 624"/>
                <a:gd name="T55" fmla="*/ 72 h 400"/>
                <a:gd name="T56" fmla="*/ 44 w 624"/>
                <a:gd name="T57" fmla="*/ 51 h 400"/>
                <a:gd name="T58" fmla="*/ 27 w 624"/>
                <a:gd name="T59" fmla="*/ 27 h 400"/>
                <a:gd name="T60" fmla="*/ 27 w 624"/>
                <a:gd name="T61" fmla="*/ 12 h 400"/>
                <a:gd name="T62" fmla="*/ 39 w 624"/>
                <a:gd name="T63" fmla="*/ 16 h 400"/>
                <a:gd name="T64" fmla="*/ 44 w 624"/>
                <a:gd name="T65" fmla="*/ 32 h 400"/>
                <a:gd name="T66" fmla="*/ 56 w 624"/>
                <a:gd name="T67" fmla="*/ 48 h 400"/>
                <a:gd name="T68" fmla="*/ 68 w 624"/>
                <a:gd name="T69" fmla="*/ 60 h 400"/>
                <a:gd name="T70" fmla="*/ 83 w 624"/>
                <a:gd name="T71" fmla="*/ 72 h 400"/>
                <a:gd name="T72" fmla="*/ 87 w 624"/>
                <a:gd name="T73" fmla="*/ 83 h 400"/>
                <a:gd name="T74" fmla="*/ 95 w 624"/>
                <a:gd name="T75" fmla="*/ 92 h 400"/>
                <a:gd name="T76" fmla="*/ 107 w 624"/>
                <a:gd name="T77" fmla="*/ 104 h 400"/>
                <a:gd name="T78" fmla="*/ 122 w 624"/>
                <a:gd name="T79" fmla="*/ 127 h 400"/>
                <a:gd name="T80" fmla="*/ 119 w 624"/>
                <a:gd name="T81" fmla="*/ 143 h 400"/>
                <a:gd name="T82" fmla="*/ 131 w 624"/>
                <a:gd name="T83" fmla="*/ 151 h 400"/>
                <a:gd name="T84" fmla="*/ 143 w 624"/>
                <a:gd name="T85" fmla="*/ 159 h 400"/>
                <a:gd name="T86" fmla="*/ 163 w 624"/>
                <a:gd name="T87" fmla="*/ 167 h 400"/>
                <a:gd name="T88" fmla="*/ 174 w 624"/>
                <a:gd name="T89" fmla="*/ 175 h 400"/>
                <a:gd name="T90" fmla="*/ 190 w 624"/>
                <a:gd name="T91" fmla="*/ 183 h 400"/>
                <a:gd name="T92" fmla="*/ 202 w 624"/>
                <a:gd name="T93" fmla="*/ 187 h 400"/>
                <a:gd name="T94" fmla="*/ 229 w 624"/>
                <a:gd name="T95" fmla="*/ 179 h 400"/>
                <a:gd name="T96" fmla="*/ 241 w 624"/>
                <a:gd name="T97" fmla="*/ 187 h 400"/>
                <a:gd name="T98" fmla="*/ 269 w 624"/>
                <a:gd name="T99" fmla="*/ 183 h 400"/>
                <a:gd name="T100" fmla="*/ 265 w 624"/>
                <a:gd name="T101" fmla="*/ 171 h 400"/>
                <a:gd name="T102" fmla="*/ 281 w 624"/>
                <a:gd name="T103" fmla="*/ 163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00"/>
                <a:gd name="T158" fmla="*/ 624 w 624"/>
                <a:gd name="T159" fmla="*/ 400 h 4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00">
                  <a:moveTo>
                    <a:pt x="576" y="328"/>
                  </a:moveTo>
                  <a:lnTo>
                    <a:pt x="584" y="320"/>
                  </a:lnTo>
                  <a:lnTo>
                    <a:pt x="608" y="320"/>
                  </a:lnTo>
                  <a:lnTo>
                    <a:pt x="608" y="312"/>
                  </a:lnTo>
                  <a:lnTo>
                    <a:pt x="608" y="288"/>
                  </a:lnTo>
                  <a:lnTo>
                    <a:pt x="616" y="272"/>
                  </a:lnTo>
                  <a:lnTo>
                    <a:pt x="624" y="256"/>
                  </a:lnTo>
                  <a:lnTo>
                    <a:pt x="616" y="248"/>
                  </a:lnTo>
                  <a:lnTo>
                    <a:pt x="608" y="256"/>
                  </a:lnTo>
                  <a:lnTo>
                    <a:pt x="600" y="248"/>
                  </a:lnTo>
                  <a:lnTo>
                    <a:pt x="584" y="248"/>
                  </a:lnTo>
                  <a:lnTo>
                    <a:pt x="568" y="256"/>
                  </a:lnTo>
                  <a:lnTo>
                    <a:pt x="560" y="256"/>
                  </a:lnTo>
                  <a:lnTo>
                    <a:pt x="552" y="272"/>
                  </a:lnTo>
                  <a:lnTo>
                    <a:pt x="552" y="288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496" y="320"/>
                  </a:lnTo>
                  <a:lnTo>
                    <a:pt x="488" y="320"/>
                  </a:lnTo>
                  <a:lnTo>
                    <a:pt x="472" y="320"/>
                  </a:lnTo>
                  <a:lnTo>
                    <a:pt x="456" y="312"/>
                  </a:lnTo>
                  <a:lnTo>
                    <a:pt x="448" y="312"/>
                  </a:lnTo>
                  <a:lnTo>
                    <a:pt x="440" y="304"/>
                  </a:lnTo>
                  <a:lnTo>
                    <a:pt x="432" y="296"/>
                  </a:lnTo>
                  <a:lnTo>
                    <a:pt x="424" y="288"/>
                  </a:lnTo>
                  <a:lnTo>
                    <a:pt x="416" y="272"/>
                  </a:lnTo>
                  <a:lnTo>
                    <a:pt x="408" y="256"/>
                  </a:lnTo>
                  <a:lnTo>
                    <a:pt x="400" y="232"/>
                  </a:lnTo>
                  <a:lnTo>
                    <a:pt x="400" y="208"/>
                  </a:lnTo>
                  <a:lnTo>
                    <a:pt x="400" y="184"/>
                  </a:lnTo>
                  <a:lnTo>
                    <a:pt x="408" y="168"/>
                  </a:lnTo>
                  <a:lnTo>
                    <a:pt x="408" y="160"/>
                  </a:lnTo>
                  <a:lnTo>
                    <a:pt x="392" y="152"/>
                  </a:lnTo>
                  <a:lnTo>
                    <a:pt x="368" y="136"/>
                  </a:lnTo>
                  <a:lnTo>
                    <a:pt x="368" y="120"/>
                  </a:lnTo>
                  <a:lnTo>
                    <a:pt x="336" y="80"/>
                  </a:lnTo>
                  <a:lnTo>
                    <a:pt x="312" y="64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296" y="88"/>
                  </a:lnTo>
                  <a:lnTo>
                    <a:pt x="280" y="80"/>
                  </a:lnTo>
                  <a:lnTo>
                    <a:pt x="264" y="64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16"/>
                  </a:lnTo>
                  <a:lnTo>
                    <a:pt x="192" y="16"/>
                  </a:lnTo>
                  <a:lnTo>
                    <a:pt x="184" y="32"/>
                  </a:lnTo>
                  <a:lnTo>
                    <a:pt x="168" y="32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80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72" y="136"/>
                  </a:lnTo>
                  <a:lnTo>
                    <a:pt x="80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112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44" y="208"/>
                  </a:lnTo>
                  <a:lnTo>
                    <a:pt x="144" y="224"/>
                  </a:lnTo>
                  <a:lnTo>
                    <a:pt x="160" y="224"/>
                  </a:lnTo>
                  <a:lnTo>
                    <a:pt x="160" y="216"/>
                  </a:lnTo>
                  <a:lnTo>
                    <a:pt x="152" y="200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0"/>
                  </a:lnTo>
                  <a:lnTo>
                    <a:pt x="120" y="144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96" y="72"/>
                  </a:lnTo>
                  <a:lnTo>
                    <a:pt x="104" y="88"/>
                  </a:lnTo>
                  <a:lnTo>
                    <a:pt x="112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152" y="136"/>
                  </a:lnTo>
                  <a:lnTo>
                    <a:pt x="160" y="136"/>
                  </a:lnTo>
                  <a:lnTo>
                    <a:pt x="168" y="144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192" y="176"/>
                  </a:lnTo>
                  <a:lnTo>
                    <a:pt x="192" y="184"/>
                  </a:lnTo>
                  <a:lnTo>
                    <a:pt x="200" y="200"/>
                  </a:lnTo>
                  <a:lnTo>
                    <a:pt x="208" y="200"/>
                  </a:lnTo>
                  <a:lnTo>
                    <a:pt x="216" y="208"/>
                  </a:lnTo>
                  <a:lnTo>
                    <a:pt x="232" y="232"/>
                  </a:lnTo>
                  <a:lnTo>
                    <a:pt x="240" y="240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0" y="280"/>
                  </a:lnTo>
                  <a:lnTo>
                    <a:pt x="240" y="288"/>
                  </a:lnTo>
                  <a:lnTo>
                    <a:pt x="240" y="296"/>
                  </a:lnTo>
                  <a:lnTo>
                    <a:pt x="256" y="296"/>
                  </a:lnTo>
                  <a:lnTo>
                    <a:pt x="264" y="304"/>
                  </a:lnTo>
                  <a:lnTo>
                    <a:pt x="272" y="304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8" y="336"/>
                  </a:lnTo>
                  <a:lnTo>
                    <a:pt x="336" y="344"/>
                  </a:lnTo>
                  <a:lnTo>
                    <a:pt x="344" y="352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8" y="360"/>
                  </a:lnTo>
                  <a:lnTo>
                    <a:pt x="384" y="368"/>
                  </a:lnTo>
                  <a:lnTo>
                    <a:pt x="392" y="368"/>
                  </a:lnTo>
                  <a:lnTo>
                    <a:pt x="400" y="368"/>
                  </a:lnTo>
                  <a:lnTo>
                    <a:pt x="408" y="376"/>
                  </a:lnTo>
                  <a:lnTo>
                    <a:pt x="416" y="376"/>
                  </a:lnTo>
                  <a:lnTo>
                    <a:pt x="440" y="376"/>
                  </a:lnTo>
                  <a:lnTo>
                    <a:pt x="464" y="360"/>
                  </a:lnTo>
                  <a:lnTo>
                    <a:pt x="472" y="368"/>
                  </a:lnTo>
                  <a:lnTo>
                    <a:pt x="488" y="368"/>
                  </a:lnTo>
                  <a:lnTo>
                    <a:pt x="488" y="376"/>
                  </a:lnTo>
                  <a:lnTo>
                    <a:pt x="512" y="400"/>
                  </a:lnTo>
                  <a:lnTo>
                    <a:pt x="520" y="368"/>
                  </a:lnTo>
                  <a:lnTo>
                    <a:pt x="544" y="368"/>
                  </a:lnTo>
                  <a:lnTo>
                    <a:pt x="552" y="368"/>
                  </a:lnTo>
                  <a:lnTo>
                    <a:pt x="552" y="360"/>
                  </a:lnTo>
                  <a:lnTo>
                    <a:pt x="536" y="344"/>
                  </a:lnTo>
                  <a:lnTo>
                    <a:pt x="544" y="336"/>
                  </a:lnTo>
                  <a:lnTo>
                    <a:pt x="544" y="328"/>
                  </a:lnTo>
                  <a:lnTo>
                    <a:pt x="568" y="328"/>
                  </a:lnTo>
                  <a:lnTo>
                    <a:pt x="576" y="3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1" name="Freeform 64"/>
            <p:cNvSpPr>
              <a:spLocks/>
            </p:cNvSpPr>
            <p:nvPr/>
          </p:nvSpPr>
          <p:spPr bwMode="auto">
            <a:xfrm>
              <a:off x="724" y="1839"/>
              <a:ext cx="11" cy="15"/>
            </a:xfrm>
            <a:custGeom>
              <a:avLst/>
              <a:gdLst>
                <a:gd name="T0" fmla="*/ 4 w 32"/>
                <a:gd name="T1" fmla="*/ 24 h 48"/>
                <a:gd name="T2" fmla="*/ 0 w 32"/>
                <a:gd name="T3" fmla="*/ 20 h 48"/>
                <a:gd name="T4" fmla="*/ 0 w 32"/>
                <a:gd name="T5" fmla="*/ 4 h 48"/>
                <a:gd name="T6" fmla="*/ 4 w 32"/>
                <a:gd name="T7" fmla="*/ 0 h 48"/>
                <a:gd name="T8" fmla="*/ 15 w 32"/>
                <a:gd name="T9" fmla="*/ 0 h 48"/>
                <a:gd name="T10" fmla="*/ 12 w 32"/>
                <a:gd name="T11" fmla="*/ 4 h 48"/>
                <a:gd name="T12" fmla="*/ 12 w 32"/>
                <a:gd name="T13" fmla="*/ 12 h 48"/>
                <a:gd name="T14" fmla="*/ 4 w 32"/>
                <a:gd name="T15" fmla="*/ 2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8" y="48"/>
                  </a:moveTo>
                  <a:lnTo>
                    <a:pt x="0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2" name="Freeform 65"/>
            <p:cNvSpPr>
              <a:spLocks/>
            </p:cNvSpPr>
            <p:nvPr/>
          </p:nvSpPr>
          <p:spPr bwMode="auto">
            <a:xfrm>
              <a:off x="703" y="1842"/>
              <a:ext cx="30" cy="27"/>
            </a:xfrm>
            <a:custGeom>
              <a:avLst/>
              <a:gdLst>
                <a:gd name="T0" fmla="*/ 20 w 88"/>
                <a:gd name="T1" fmla="*/ 44 h 88"/>
                <a:gd name="T2" fmla="*/ 4 w 88"/>
                <a:gd name="T3" fmla="*/ 39 h 88"/>
                <a:gd name="T4" fmla="*/ 0 w 88"/>
                <a:gd name="T5" fmla="*/ 36 h 88"/>
                <a:gd name="T6" fmla="*/ 4 w 88"/>
                <a:gd name="T7" fmla="*/ 20 h 88"/>
                <a:gd name="T8" fmla="*/ 16 w 88"/>
                <a:gd name="T9" fmla="*/ 20 h 88"/>
                <a:gd name="T10" fmla="*/ 20 w 88"/>
                <a:gd name="T11" fmla="*/ 20 h 88"/>
                <a:gd name="T12" fmla="*/ 20 w 88"/>
                <a:gd name="T13" fmla="*/ 16 h 88"/>
                <a:gd name="T14" fmla="*/ 12 w 88"/>
                <a:gd name="T15" fmla="*/ 8 h 88"/>
                <a:gd name="T16" fmla="*/ 16 w 88"/>
                <a:gd name="T17" fmla="*/ 4 h 88"/>
                <a:gd name="T18" fmla="*/ 16 w 88"/>
                <a:gd name="T19" fmla="*/ 0 h 88"/>
                <a:gd name="T20" fmla="*/ 27 w 88"/>
                <a:gd name="T21" fmla="*/ 0 h 88"/>
                <a:gd name="T22" fmla="*/ 32 w 88"/>
                <a:gd name="T23" fmla="*/ 0 h 88"/>
                <a:gd name="T24" fmla="*/ 32 w 88"/>
                <a:gd name="T25" fmla="*/ 16 h 88"/>
                <a:gd name="T26" fmla="*/ 36 w 88"/>
                <a:gd name="T27" fmla="*/ 20 h 88"/>
                <a:gd name="T28" fmla="*/ 44 w 88"/>
                <a:gd name="T29" fmla="*/ 24 h 88"/>
                <a:gd name="T30" fmla="*/ 39 w 88"/>
                <a:gd name="T31" fmla="*/ 27 h 88"/>
                <a:gd name="T32" fmla="*/ 27 w 88"/>
                <a:gd name="T33" fmla="*/ 39 h 88"/>
                <a:gd name="T34" fmla="*/ 20 w 88"/>
                <a:gd name="T35" fmla="*/ 44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0" y="88"/>
                  </a:moveTo>
                  <a:lnTo>
                    <a:pt x="8" y="80"/>
                  </a:lnTo>
                  <a:lnTo>
                    <a:pt x="0" y="7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3" name="Freeform 66"/>
            <p:cNvSpPr>
              <a:spLocks/>
            </p:cNvSpPr>
            <p:nvPr/>
          </p:nvSpPr>
          <p:spPr bwMode="auto">
            <a:xfrm>
              <a:off x="722" y="1854"/>
              <a:ext cx="42" cy="20"/>
            </a:xfrm>
            <a:custGeom>
              <a:avLst/>
              <a:gdLst>
                <a:gd name="T0" fmla="*/ 20 w 128"/>
                <a:gd name="T1" fmla="*/ 32 h 64"/>
                <a:gd name="T2" fmla="*/ 24 w 128"/>
                <a:gd name="T3" fmla="*/ 32 h 64"/>
                <a:gd name="T4" fmla="*/ 27 w 128"/>
                <a:gd name="T5" fmla="*/ 32 h 64"/>
                <a:gd name="T6" fmla="*/ 27 w 128"/>
                <a:gd name="T7" fmla="*/ 24 h 64"/>
                <a:gd name="T8" fmla="*/ 36 w 128"/>
                <a:gd name="T9" fmla="*/ 20 h 64"/>
                <a:gd name="T10" fmla="*/ 39 w 128"/>
                <a:gd name="T11" fmla="*/ 20 h 64"/>
                <a:gd name="T12" fmla="*/ 48 w 128"/>
                <a:gd name="T13" fmla="*/ 12 h 64"/>
                <a:gd name="T14" fmla="*/ 56 w 128"/>
                <a:gd name="T15" fmla="*/ 12 h 64"/>
                <a:gd name="T16" fmla="*/ 63 w 128"/>
                <a:gd name="T17" fmla="*/ 12 h 64"/>
                <a:gd name="T18" fmla="*/ 59 w 128"/>
                <a:gd name="T19" fmla="*/ 8 h 64"/>
                <a:gd name="T20" fmla="*/ 51 w 128"/>
                <a:gd name="T21" fmla="*/ 0 h 64"/>
                <a:gd name="T22" fmla="*/ 36 w 128"/>
                <a:gd name="T23" fmla="*/ 4 h 64"/>
                <a:gd name="T24" fmla="*/ 16 w 128"/>
                <a:gd name="T25" fmla="*/ 4 h 64"/>
                <a:gd name="T26" fmla="*/ 12 w 128"/>
                <a:gd name="T27" fmla="*/ 8 h 64"/>
                <a:gd name="T28" fmla="*/ 0 w 128"/>
                <a:gd name="T29" fmla="*/ 20 h 64"/>
                <a:gd name="T30" fmla="*/ 12 w 128"/>
                <a:gd name="T31" fmla="*/ 20 h 64"/>
                <a:gd name="T32" fmla="*/ 16 w 128"/>
                <a:gd name="T33" fmla="*/ 27 h 64"/>
                <a:gd name="T34" fmla="*/ 20 w 128"/>
                <a:gd name="T35" fmla="*/ 32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64"/>
                <a:gd name="T56" fmla="*/ 128 w 128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64">
                  <a:moveTo>
                    <a:pt x="40" y="64"/>
                  </a:moveTo>
                  <a:lnTo>
                    <a:pt x="48" y="64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4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4" name="Freeform 67"/>
            <p:cNvSpPr>
              <a:spLocks/>
            </p:cNvSpPr>
            <p:nvPr/>
          </p:nvSpPr>
          <p:spPr bwMode="auto">
            <a:xfrm>
              <a:off x="735" y="1861"/>
              <a:ext cx="29" cy="28"/>
            </a:xfrm>
            <a:custGeom>
              <a:avLst/>
              <a:gdLst>
                <a:gd name="T0" fmla="*/ 44 w 88"/>
                <a:gd name="T1" fmla="*/ 0 h 88"/>
                <a:gd name="T2" fmla="*/ 36 w 88"/>
                <a:gd name="T3" fmla="*/ 0 h 88"/>
                <a:gd name="T4" fmla="*/ 27 w 88"/>
                <a:gd name="T5" fmla="*/ 0 h 88"/>
                <a:gd name="T6" fmla="*/ 20 w 88"/>
                <a:gd name="T7" fmla="*/ 8 h 88"/>
                <a:gd name="T8" fmla="*/ 16 w 88"/>
                <a:gd name="T9" fmla="*/ 8 h 88"/>
                <a:gd name="T10" fmla="*/ 8 w 88"/>
                <a:gd name="T11" fmla="*/ 12 h 88"/>
                <a:gd name="T12" fmla="*/ 8 w 88"/>
                <a:gd name="T13" fmla="*/ 20 h 88"/>
                <a:gd name="T14" fmla="*/ 4 w 88"/>
                <a:gd name="T15" fmla="*/ 20 h 88"/>
                <a:gd name="T16" fmla="*/ 0 w 88"/>
                <a:gd name="T17" fmla="*/ 20 h 88"/>
                <a:gd name="T18" fmla="*/ 0 w 88"/>
                <a:gd name="T19" fmla="*/ 24 h 88"/>
                <a:gd name="T20" fmla="*/ 4 w 88"/>
                <a:gd name="T21" fmla="*/ 24 h 88"/>
                <a:gd name="T22" fmla="*/ 12 w 88"/>
                <a:gd name="T23" fmla="*/ 32 h 88"/>
                <a:gd name="T24" fmla="*/ 20 w 88"/>
                <a:gd name="T25" fmla="*/ 39 h 88"/>
                <a:gd name="T26" fmla="*/ 27 w 88"/>
                <a:gd name="T27" fmla="*/ 44 h 88"/>
                <a:gd name="T28" fmla="*/ 36 w 88"/>
                <a:gd name="T29" fmla="*/ 44 h 88"/>
                <a:gd name="T30" fmla="*/ 39 w 88"/>
                <a:gd name="T31" fmla="*/ 44 h 88"/>
                <a:gd name="T32" fmla="*/ 39 w 88"/>
                <a:gd name="T33" fmla="*/ 36 h 88"/>
                <a:gd name="T34" fmla="*/ 39 w 88"/>
                <a:gd name="T35" fmla="*/ 27 h 88"/>
                <a:gd name="T36" fmla="*/ 39 w 88"/>
                <a:gd name="T37" fmla="*/ 20 h 88"/>
                <a:gd name="T38" fmla="*/ 44 w 88"/>
                <a:gd name="T39" fmla="*/ 8 h 88"/>
                <a:gd name="T40" fmla="*/ 44 w 88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8"/>
                <a:gd name="T65" fmla="*/ 88 w 8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8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5" name="Freeform 68"/>
            <p:cNvSpPr>
              <a:spLocks/>
            </p:cNvSpPr>
            <p:nvPr/>
          </p:nvSpPr>
          <p:spPr bwMode="auto">
            <a:xfrm>
              <a:off x="716" y="1866"/>
              <a:ext cx="17" cy="8"/>
            </a:xfrm>
            <a:custGeom>
              <a:avLst/>
              <a:gdLst>
                <a:gd name="T0" fmla="*/ 8 w 48"/>
                <a:gd name="T1" fmla="*/ 0 h 24"/>
                <a:gd name="T2" fmla="*/ 20 w 48"/>
                <a:gd name="T3" fmla="*/ 0 h 24"/>
                <a:gd name="T4" fmla="*/ 24 w 48"/>
                <a:gd name="T5" fmla="*/ 8 h 24"/>
                <a:gd name="T6" fmla="*/ 24 w 48"/>
                <a:gd name="T7" fmla="*/ 12 h 24"/>
                <a:gd name="T8" fmla="*/ 16 w 48"/>
                <a:gd name="T9" fmla="*/ 12 h 24"/>
                <a:gd name="T10" fmla="*/ 0 w 48"/>
                <a:gd name="T11" fmla="*/ 4 h 24"/>
                <a:gd name="T12" fmla="*/ 8 w 4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4"/>
                <a:gd name="T23" fmla="*/ 48 w 4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4">
                  <a:moveTo>
                    <a:pt x="16" y="0"/>
                  </a:moveTo>
                  <a:lnTo>
                    <a:pt x="40" y="0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6" name="Freeform 69"/>
            <p:cNvSpPr>
              <a:spLocks/>
            </p:cNvSpPr>
            <p:nvPr/>
          </p:nvSpPr>
          <p:spPr bwMode="auto">
            <a:xfrm>
              <a:off x="136" y="1370"/>
              <a:ext cx="40" cy="48"/>
            </a:xfrm>
            <a:custGeom>
              <a:avLst/>
              <a:gdLst>
                <a:gd name="T0" fmla="*/ 0 w 120"/>
                <a:gd name="T1" fmla="*/ 0 h 152"/>
                <a:gd name="T2" fmla="*/ 8 w 120"/>
                <a:gd name="T3" fmla="*/ 8 h 152"/>
                <a:gd name="T4" fmla="*/ 12 w 120"/>
                <a:gd name="T5" fmla="*/ 16 h 152"/>
                <a:gd name="T6" fmla="*/ 4 w 120"/>
                <a:gd name="T7" fmla="*/ 16 h 152"/>
                <a:gd name="T8" fmla="*/ 15 w 120"/>
                <a:gd name="T9" fmla="*/ 24 h 152"/>
                <a:gd name="T10" fmla="*/ 15 w 120"/>
                <a:gd name="T11" fmla="*/ 20 h 152"/>
                <a:gd name="T12" fmla="*/ 15 w 120"/>
                <a:gd name="T13" fmla="*/ 16 h 152"/>
                <a:gd name="T14" fmla="*/ 12 w 120"/>
                <a:gd name="T15" fmla="*/ 12 h 152"/>
                <a:gd name="T16" fmla="*/ 24 w 120"/>
                <a:gd name="T17" fmla="*/ 12 h 152"/>
                <a:gd name="T18" fmla="*/ 27 w 120"/>
                <a:gd name="T19" fmla="*/ 12 h 152"/>
                <a:gd name="T20" fmla="*/ 35 w 120"/>
                <a:gd name="T21" fmla="*/ 12 h 152"/>
                <a:gd name="T22" fmla="*/ 47 w 120"/>
                <a:gd name="T23" fmla="*/ 20 h 152"/>
                <a:gd name="T24" fmla="*/ 59 w 120"/>
                <a:gd name="T25" fmla="*/ 27 h 152"/>
                <a:gd name="T26" fmla="*/ 59 w 120"/>
                <a:gd name="T27" fmla="*/ 32 h 152"/>
                <a:gd name="T28" fmla="*/ 51 w 120"/>
                <a:gd name="T29" fmla="*/ 32 h 152"/>
                <a:gd name="T30" fmla="*/ 51 w 120"/>
                <a:gd name="T31" fmla="*/ 39 h 152"/>
                <a:gd name="T32" fmla="*/ 47 w 120"/>
                <a:gd name="T33" fmla="*/ 44 h 152"/>
                <a:gd name="T34" fmla="*/ 35 w 120"/>
                <a:gd name="T35" fmla="*/ 44 h 152"/>
                <a:gd name="T36" fmla="*/ 31 w 120"/>
                <a:gd name="T37" fmla="*/ 48 h 152"/>
                <a:gd name="T38" fmla="*/ 31 w 120"/>
                <a:gd name="T39" fmla="*/ 51 h 152"/>
                <a:gd name="T40" fmla="*/ 35 w 120"/>
                <a:gd name="T41" fmla="*/ 56 h 152"/>
                <a:gd name="T42" fmla="*/ 27 w 120"/>
                <a:gd name="T43" fmla="*/ 59 h 152"/>
                <a:gd name="T44" fmla="*/ 27 w 120"/>
                <a:gd name="T45" fmla="*/ 68 h 152"/>
                <a:gd name="T46" fmla="*/ 31 w 120"/>
                <a:gd name="T47" fmla="*/ 71 h 152"/>
                <a:gd name="T48" fmla="*/ 24 w 120"/>
                <a:gd name="T49" fmla="*/ 75 h 152"/>
                <a:gd name="T50" fmla="*/ 15 w 120"/>
                <a:gd name="T51" fmla="*/ 71 h 152"/>
                <a:gd name="T52" fmla="*/ 12 w 120"/>
                <a:gd name="T53" fmla="*/ 63 h 152"/>
                <a:gd name="T54" fmla="*/ 8 w 120"/>
                <a:gd name="T55" fmla="*/ 59 h 152"/>
                <a:gd name="T56" fmla="*/ 0 w 120"/>
                <a:gd name="T57" fmla="*/ 63 h 152"/>
                <a:gd name="T58" fmla="*/ 0 w 120"/>
                <a:gd name="T59" fmla="*/ 0 h 1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52"/>
                <a:gd name="T92" fmla="*/ 120 w 120"/>
                <a:gd name="T93" fmla="*/ 152 h 1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5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96" y="40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04" y="64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64" y="104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56" y="136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7" name="Freeform 70"/>
            <p:cNvSpPr>
              <a:spLocks/>
            </p:cNvSpPr>
            <p:nvPr/>
          </p:nvSpPr>
          <p:spPr bwMode="auto">
            <a:xfrm>
              <a:off x="481" y="1602"/>
              <a:ext cx="390" cy="192"/>
            </a:xfrm>
            <a:custGeom>
              <a:avLst/>
              <a:gdLst>
                <a:gd name="T0" fmla="*/ 99 w 1168"/>
                <a:gd name="T1" fmla="*/ 217 h 616"/>
                <a:gd name="T2" fmla="*/ 134 w 1168"/>
                <a:gd name="T3" fmla="*/ 233 h 616"/>
                <a:gd name="T4" fmla="*/ 170 w 1168"/>
                <a:gd name="T5" fmla="*/ 226 h 616"/>
                <a:gd name="T6" fmla="*/ 198 w 1168"/>
                <a:gd name="T7" fmla="*/ 237 h 616"/>
                <a:gd name="T8" fmla="*/ 205 w 1168"/>
                <a:gd name="T9" fmla="*/ 249 h 616"/>
                <a:gd name="T10" fmla="*/ 221 w 1168"/>
                <a:gd name="T11" fmla="*/ 257 h 616"/>
                <a:gd name="T12" fmla="*/ 241 w 1168"/>
                <a:gd name="T13" fmla="*/ 257 h 616"/>
                <a:gd name="T14" fmla="*/ 269 w 1168"/>
                <a:gd name="T15" fmla="*/ 292 h 616"/>
                <a:gd name="T16" fmla="*/ 277 w 1168"/>
                <a:gd name="T17" fmla="*/ 285 h 616"/>
                <a:gd name="T18" fmla="*/ 292 w 1168"/>
                <a:gd name="T19" fmla="*/ 261 h 616"/>
                <a:gd name="T20" fmla="*/ 316 w 1168"/>
                <a:gd name="T21" fmla="*/ 253 h 616"/>
                <a:gd name="T22" fmla="*/ 336 w 1168"/>
                <a:gd name="T23" fmla="*/ 253 h 616"/>
                <a:gd name="T24" fmla="*/ 356 w 1168"/>
                <a:gd name="T25" fmla="*/ 261 h 616"/>
                <a:gd name="T26" fmla="*/ 360 w 1168"/>
                <a:gd name="T27" fmla="*/ 253 h 616"/>
                <a:gd name="T28" fmla="*/ 375 w 1168"/>
                <a:gd name="T29" fmla="*/ 245 h 616"/>
                <a:gd name="T30" fmla="*/ 399 w 1168"/>
                <a:gd name="T31" fmla="*/ 249 h 616"/>
                <a:gd name="T32" fmla="*/ 407 w 1168"/>
                <a:gd name="T33" fmla="*/ 249 h 616"/>
                <a:gd name="T34" fmla="*/ 423 w 1168"/>
                <a:gd name="T35" fmla="*/ 257 h 616"/>
                <a:gd name="T36" fmla="*/ 427 w 1168"/>
                <a:gd name="T37" fmla="*/ 269 h 616"/>
                <a:gd name="T38" fmla="*/ 431 w 1168"/>
                <a:gd name="T39" fmla="*/ 289 h 616"/>
                <a:gd name="T40" fmla="*/ 443 w 1168"/>
                <a:gd name="T41" fmla="*/ 304 h 616"/>
                <a:gd name="T42" fmla="*/ 446 w 1168"/>
                <a:gd name="T43" fmla="*/ 269 h 616"/>
                <a:gd name="T44" fmla="*/ 439 w 1168"/>
                <a:gd name="T45" fmla="*/ 237 h 616"/>
                <a:gd name="T46" fmla="*/ 451 w 1168"/>
                <a:gd name="T47" fmla="*/ 221 h 616"/>
                <a:gd name="T48" fmla="*/ 478 w 1168"/>
                <a:gd name="T49" fmla="*/ 198 h 616"/>
                <a:gd name="T50" fmla="*/ 490 w 1168"/>
                <a:gd name="T51" fmla="*/ 186 h 616"/>
                <a:gd name="T52" fmla="*/ 490 w 1168"/>
                <a:gd name="T53" fmla="*/ 174 h 616"/>
                <a:gd name="T54" fmla="*/ 486 w 1168"/>
                <a:gd name="T55" fmla="*/ 150 h 616"/>
                <a:gd name="T56" fmla="*/ 490 w 1168"/>
                <a:gd name="T57" fmla="*/ 134 h 616"/>
                <a:gd name="T58" fmla="*/ 490 w 1168"/>
                <a:gd name="T59" fmla="*/ 158 h 616"/>
                <a:gd name="T60" fmla="*/ 498 w 1168"/>
                <a:gd name="T61" fmla="*/ 142 h 616"/>
                <a:gd name="T62" fmla="*/ 502 w 1168"/>
                <a:gd name="T63" fmla="*/ 138 h 616"/>
                <a:gd name="T64" fmla="*/ 514 w 1168"/>
                <a:gd name="T65" fmla="*/ 122 h 616"/>
                <a:gd name="T66" fmla="*/ 514 w 1168"/>
                <a:gd name="T67" fmla="*/ 115 h 616"/>
                <a:gd name="T68" fmla="*/ 526 w 1168"/>
                <a:gd name="T69" fmla="*/ 110 h 616"/>
                <a:gd name="T70" fmla="*/ 538 w 1168"/>
                <a:gd name="T71" fmla="*/ 110 h 616"/>
                <a:gd name="T72" fmla="*/ 541 w 1168"/>
                <a:gd name="T73" fmla="*/ 103 h 616"/>
                <a:gd name="T74" fmla="*/ 545 w 1168"/>
                <a:gd name="T75" fmla="*/ 87 h 616"/>
                <a:gd name="T76" fmla="*/ 550 w 1168"/>
                <a:gd name="T77" fmla="*/ 75 h 616"/>
                <a:gd name="T78" fmla="*/ 562 w 1168"/>
                <a:gd name="T79" fmla="*/ 67 h 616"/>
                <a:gd name="T80" fmla="*/ 577 w 1168"/>
                <a:gd name="T81" fmla="*/ 63 h 616"/>
                <a:gd name="T82" fmla="*/ 569 w 1168"/>
                <a:gd name="T83" fmla="*/ 27 h 616"/>
                <a:gd name="T84" fmla="*/ 538 w 1168"/>
                <a:gd name="T85" fmla="*/ 51 h 616"/>
                <a:gd name="T86" fmla="*/ 506 w 1168"/>
                <a:gd name="T87" fmla="*/ 56 h 616"/>
                <a:gd name="T88" fmla="*/ 463 w 1168"/>
                <a:gd name="T89" fmla="*/ 79 h 616"/>
                <a:gd name="T90" fmla="*/ 427 w 1168"/>
                <a:gd name="T91" fmla="*/ 95 h 616"/>
                <a:gd name="T92" fmla="*/ 411 w 1168"/>
                <a:gd name="T93" fmla="*/ 44 h 616"/>
                <a:gd name="T94" fmla="*/ 351 w 1168"/>
                <a:gd name="T95" fmla="*/ 15 h 616"/>
                <a:gd name="T96" fmla="*/ 324 w 1168"/>
                <a:gd name="T97" fmla="*/ 8 h 616"/>
                <a:gd name="T98" fmla="*/ 24 w 1168"/>
                <a:gd name="T99" fmla="*/ 0 h 616"/>
                <a:gd name="T100" fmla="*/ 24 w 1168"/>
                <a:gd name="T101" fmla="*/ 24 h 616"/>
                <a:gd name="T102" fmla="*/ 12 w 1168"/>
                <a:gd name="T103" fmla="*/ 12 h 616"/>
                <a:gd name="T104" fmla="*/ 4 w 1168"/>
                <a:gd name="T105" fmla="*/ 27 h 616"/>
                <a:gd name="T106" fmla="*/ 4 w 1168"/>
                <a:gd name="T107" fmla="*/ 67 h 616"/>
                <a:gd name="T108" fmla="*/ 4 w 1168"/>
                <a:gd name="T109" fmla="*/ 107 h 616"/>
                <a:gd name="T110" fmla="*/ 8 w 1168"/>
                <a:gd name="T111" fmla="*/ 127 h 616"/>
                <a:gd name="T112" fmla="*/ 15 w 1168"/>
                <a:gd name="T113" fmla="*/ 150 h 616"/>
                <a:gd name="T114" fmla="*/ 24 w 1168"/>
                <a:gd name="T115" fmla="*/ 158 h 616"/>
                <a:gd name="T116" fmla="*/ 27 w 1168"/>
                <a:gd name="T117" fmla="*/ 174 h 616"/>
                <a:gd name="T118" fmla="*/ 39 w 1168"/>
                <a:gd name="T119" fmla="*/ 194 h 616"/>
                <a:gd name="T120" fmla="*/ 56 w 1168"/>
                <a:gd name="T121" fmla="*/ 202 h 616"/>
                <a:gd name="T122" fmla="*/ 71 w 1168"/>
                <a:gd name="T123" fmla="*/ 209 h 6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8"/>
                <a:gd name="T187" fmla="*/ 0 h 616"/>
                <a:gd name="T188" fmla="*/ 1168 w 1168"/>
                <a:gd name="T189" fmla="*/ 616 h 6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8" h="616">
                  <a:moveTo>
                    <a:pt x="152" y="448"/>
                  </a:moveTo>
                  <a:lnTo>
                    <a:pt x="168" y="440"/>
                  </a:lnTo>
                  <a:lnTo>
                    <a:pt x="200" y="440"/>
                  </a:lnTo>
                  <a:lnTo>
                    <a:pt x="232" y="456"/>
                  </a:lnTo>
                  <a:lnTo>
                    <a:pt x="264" y="472"/>
                  </a:lnTo>
                  <a:lnTo>
                    <a:pt x="272" y="472"/>
                  </a:lnTo>
                  <a:lnTo>
                    <a:pt x="320" y="472"/>
                  </a:lnTo>
                  <a:lnTo>
                    <a:pt x="336" y="472"/>
                  </a:lnTo>
                  <a:lnTo>
                    <a:pt x="344" y="456"/>
                  </a:lnTo>
                  <a:lnTo>
                    <a:pt x="360" y="456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08" y="480"/>
                  </a:lnTo>
                  <a:lnTo>
                    <a:pt x="416" y="488"/>
                  </a:lnTo>
                  <a:lnTo>
                    <a:pt x="416" y="504"/>
                  </a:lnTo>
                  <a:lnTo>
                    <a:pt x="432" y="520"/>
                  </a:lnTo>
                  <a:lnTo>
                    <a:pt x="448" y="528"/>
                  </a:lnTo>
                  <a:lnTo>
                    <a:pt x="448" y="520"/>
                  </a:lnTo>
                  <a:lnTo>
                    <a:pt x="448" y="512"/>
                  </a:lnTo>
                  <a:lnTo>
                    <a:pt x="464" y="504"/>
                  </a:lnTo>
                  <a:lnTo>
                    <a:pt x="488" y="520"/>
                  </a:lnTo>
                  <a:lnTo>
                    <a:pt x="520" y="560"/>
                  </a:lnTo>
                  <a:lnTo>
                    <a:pt x="520" y="576"/>
                  </a:lnTo>
                  <a:lnTo>
                    <a:pt x="544" y="592"/>
                  </a:lnTo>
                  <a:lnTo>
                    <a:pt x="560" y="600"/>
                  </a:lnTo>
                  <a:lnTo>
                    <a:pt x="560" y="584"/>
                  </a:lnTo>
                  <a:lnTo>
                    <a:pt x="560" y="576"/>
                  </a:lnTo>
                  <a:lnTo>
                    <a:pt x="568" y="568"/>
                  </a:lnTo>
                  <a:lnTo>
                    <a:pt x="568" y="552"/>
                  </a:lnTo>
                  <a:lnTo>
                    <a:pt x="592" y="528"/>
                  </a:lnTo>
                  <a:lnTo>
                    <a:pt x="608" y="528"/>
                  </a:lnTo>
                  <a:lnTo>
                    <a:pt x="624" y="520"/>
                  </a:lnTo>
                  <a:lnTo>
                    <a:pt x="640" y="512"/>
                  </a:lnTo>
                  <a:lnTo>
                    <a:pt x="648" y="512"/>
                  </a:lnTo>
                  <a:lnTo>
                    <a:pt x="672" y="512"/>
                  </a:lnTo>
                  <a:lnTo>
                    <a:pt x="680" y="512"/>
                  </a:lnTo>
                  <a:lnTo>
                    <a:pt x="696" y="528"/>
                  </a:lnTo>
                  <a:lnTo>
                    <a:pt x="712" y="520"/>
                  </a:lnTo>
                  <a:lnTo>
                    <a:pt x="720" y="528"/>
                  </a:lnTo>
                  <a:lnTo>
                    <a:pt x="728" y="528"/>
                  </a:lnTo>
                  <a:lnTo>
                    <a:pt x="736" y="520"/>
                  </a:lnTo>
                  <a:lnTo>
                    <a:pt x="728" y="512"/>
                  </a:lnTo>
                  <a:lnTo>
                    <a:pt x="728" y="504"/>
                  </a:lnTo>
                  <a:lnTo>
                    <a:pt x="736" y="496"/>
                  </a:lnTo>
                  <a:lnTo>
                    <a:pt x="760" y="496"/>
                  </a:lnTo>
                  <a:lnTo>
                    <a:pt x="784" y="496"/>
                  </a:lnTo>
                  <a:lnTo>
                    <a:pt x="792" y="496"/>
                  </a:lnTo>
                  <a:lnTo>
                    <a:pt x="808" y="504"/>
                  </a:lnTo>
                  <a:lnTo>
                    <a:pt x="816" y="512"/>
                  </a:lnTo>
                  <a:lnTo>
                    <a:pt x="824" y="512"/>
                  </a:lnTo>
                  <a:lnTo>
                    <a:pt x="824" y="504"/>
                  </a:lnTo>
                  <a:lnTo>
                    <a:pt x="832" y="504"/>
                  </a:lnTo>
                  <a:lnTo>
                    <a:pt x="848" y="512"/>
                  </a:lnTo>
                  <a:lnTo>
                    <a:pt x="856" y="520"/>
                  </a:lnTo>
                  <a:lnTo>
                    <a:pt x="864" y="528"/>
                  </a:lnTo>
                  <a:lnTo>
                    <a:pt x="864" y="536"/>
                  </a:lnTo>
                  <a:lnTo>
                    <a:pt x="864" y="544"/>
                  </a:lnTo>
                  <a:lnTo>
                    <a:pt x="864" y="560"/>
                  </a:lnTo>
                  <a:lnTo>
                    <a:pt x="872" y="568"/>
                  </a:lnTo>
                  <a:lnTo>
                    <a:pt x="872" y="584"/>
                  </a:lnTo>
                  <a:lnTo>
                    <a:pt x="880" y="600"/>
                  </a:lnTo>
                  <a:lnTo>
                    <a:pt x="888" y="616"/>
                  </a:lnTo>
                  <a:lnTo>
                    <a:pt x="896" y="616"/>
                  </a:lnTo>
                  <a:lnTo>
                    <a:pt x="912" y="616"/>
                  </a:lnTo>
                  <a:lnTo>
                    <a:pt x="912" y="584"/>
                  </a:lnTo>
                  <a:lnTo>
                    <a:pt x="904" y="544"/>
                  </a:lnTo>
                  <a:lnTo>
                    <a:pt x="896" y="520"/>
                  </a:lnTo>
                  <a:lnTo>
                    <a:pt x="888" y="496"/>
                  </a:lnTo>
                  <a:lnTo>
                    <a:pt x="888" y="480"/>
                  </a:lnTo>
                  <a:lnTo>
                    <a:pt x="896" y="456"/>
                  </a:lnTo>
                  <a:lnTo>
                    <a:pt x="904" y="448"/>
                  </a:lnTo>
                  <a:lnTo>
                    <a:pt x="912" y="448"/>
                  </a:lnTo>
                  <a:lnTo>
                    <a:pt x="936" y="416"/>
                  </a:lnTo>
                  <a:lnTo>
                    <a:pt x="952" y="416"/>
                  </a:lnTo>
                  <a:lnTo>
                    <a:pt x="968" y="400"/>
                  </a:lnTo>
                  <a:lnTo>
                    <a:pt x="976" y="392"/>
                  </a:lnTo>
                  <a:lnTo>
                    <a:pt x="976" y="384"/>
                  </a:lnTo>
                  <a:lnTo>
                    <a:pt x="992" y="376"/>
                  </a:lnTo>
                  <a:lnTo>
                    <a:pt x="992" y="368"/>
                  </a:lnTo>
                  <a:lnTo>
                    <a:pt x="984" y="360"/>
                  </a:lnTo>
                  <a:lnTo>
                    <a:pt x="992" y="352"/>
                  </a:lnTo>
                  <a:lnTo>
                    <a:pt x="992" y="344"/>
                  </a:lnTo>
                  <a:lnTo>
                    <a:pt x="984" y="328"/>
                  </a:lnTo>
                  <a:lnTo>
                    <a:pt x="984" y="304"/>
                  </a:lnTo>
                  <a:lnTo>
                    <a:pt x="976" y="288"/>
                  </a:lnTo>
                  <a:lnTo>
                    <a:pt x="976" y="272"/>
                  </a:lnTo>
                  <a:lnTo>
                    <a:pt x="992" y="272"/>
                  </a:lnTo>
                  <a:lnTo>
                    <a:pt x="992" y="288"/>
                  </a:lnTo>
                  <a:lnTo>
                    <a:pt x="992" y="304"/>
                  </a:lnTo>
                  <a:lnTo>
                    <a:pt x="992" y="320"/>
                  </a:lnTo>
                  <a:lnTo>
                    <a:pt x="1000" y="328"/>
                  </a:lnTo>
                  <a:lnTo>
                    <a:pt x="1008" y="304"/>
                  </a:lnTo>
                  <a:lnTo>
                    <a:pt x="1008" y="288"/>
                  </a:lnTo>
                  <a:lnTo>
                    <a:pt x="1008" y="280"/>
                  </a:lnTo>
                  <a:lnTo>
                    <a:pt x="1008" y="272"/>
                  </a:lnTo>
                  <a:lnTo>
                    <a:pt x="1016" y="280"/>
                  </a:lnTo>
                  <a:lnTo>
                    <a:pt x="1024" y="272"/>
                  </a:lnTo>
                  <a:lnTo>
                    <a:pt x="1032" y="256"/>
                  </a:lnTo>
                  <a:lnTo>
                    <a:pt x="1040" y="248"/>
                  </a:lnTo>
                  <a:lnTo>
                    <a:pt x="1040" y="240"/>
                  </a:lnTo>
                  <a:lnTo>
                    <a:pt x="1032" y="232"/>
                  </a:lnTo>
                  <a:lnTo>
                    <a:pt x="1040" y="232"/>
                  </a:lnTo>
                  <a:lnTo>
                    <a:pt x="1048" y="216"/>
                  </a:lnTo>
                  <a:lnTo>
                    <a:pt x="1056" y="216"/>
                  </a:lnTo>
                  <a:lnTo>
                    <a:pt x="1064" y="224"/>
                  </a:lnTo>
                  <a:lnTo>
                    <a:pt x="1072" y="224"/>
                  </a:lnTo>
                  <a:lnTo>
                    <a:pt x="1080" y="216"/>
                  </a:lnTo>
                  <a:lnTo>
                    <a:pt x="1088" y="224"/>
                  </a:lnTo>
                  <a:lnTo>
                    <a:pt x="1104" y="216"/>
                  </a:lnTo>
                  <a:lnTo>
                    <a:pt x="1112" y="208"/>
                  </a:lnTo>
                  <a:lnTo>
                    <a:pt x="1096" y="208"/>
                  </a:lnTo>
                  <a:lnTo>
                    <a:pt x="1096" y="200"/>
                  </a:lnTo>
                  <a:lnTo>
                    <a:pt x="1088" y="192"/>
                  </a:lnTo>
                  <a:lnTo>
                    <a:pt x="1104" y="176"/>
                  </a:lnTo>
                  <a:lnTo>
                    <a:pt x="1104" y="168"/>
                  </a:lnTo>
                  <a:lnTo>
                    <a:pt x="1112" y="160"/>
                  </a:lnTo>
                  <a:lnTo>
                    <a:pt x="1112" y="152"/>
                  </a:lnTo>
                  <a:lnTo>
                    <a:pt x="1128" y="152"/>
                  </a:lnTo>
                  <a:lnTo>
                    <a:pt x="1136" y="144"/>
                  </a:lnTo>
                  <a:lnTo>
                    <a:pt x="1136" y="136"/>
                  </a:lnTo>
                  <a:lnTo>
                    <a:pt x="1144" y="136"/>
                  </a:lnTo>
                  <a:lnTo>
                    <a:pt x="1152" y="136"/>
                  </a:lnTo>
                  <a:lnTo>
                    <a:pt x="1168" y="128"/>
                  </a:lnTo>
                  <a:lnTo>
                    <a:pt x="1168" y="104"/>
                  </a:lnTo>
                  <a:lnTo>
                    <a:pt x="1152" y="88"/>
                  </a:lnTo>
                  <a:lnTo>
                    <a:pt x="1152" y="56"/>
                  </a:lnTo>
                  <a:lnTo>
                    <a:pt x="1128" y="48"/>
                  </a:lnTo>
                  <a:lnTo>
                    <a:pt x="1120" y="56"/>
                  </a:lnTo>
                  <a:lnTo>
                    <a:pt x="1088" y="104"/>
                  </a:lnTo>
                  <a:lnTo>
                    <a:pt x="1056" y="112"/>
                  </a:lnTo>
                  <a:lnTo>
                    <a:pt x="1040" y="112"/>
                  </a:lnTo>
                  <a:lnTo>
                    <a:pt x="1024" y="112"/>
                  </a:lnTo>
                  <a:lnTo>
                    <a:pt x="1016" y="120"/>
                  </a:lnTo>
                  <a:lnTo>
                    <a:pt x="984" y="144"/>
                  </a:lnTo>
                  <a:lnTo>
                    <a:pt x="936" y="160"/>
                  </a:lnTo>
                  <a:lnTo>
                    <a:pt x="928" y="176"/>
                  </a:lnTo>
                  <a:lnTo>
                    <a:pt x="864" y="208"/>
                  </a:lnTo>
                  <a:lnTo>
                    <a:pt x="864" y="192"/>
                  </a:lnTo>
                  <a:lnTo>
                    <a:pt x="872" y="152"/>
                  </a:lnTo>
                  <a:lnTo>
                    <a:pt x="872" y="128"/>
                  </a:lnTo>
                  <a:lnTo>
                    <a:pt x="832" y="88"/>
                  </a:lnTo>
                  <a:lnTo>
                    <a:pt x="816" y="56"/>
                  </a:lnTo>
                  <a:lnTo>
                    <a:pt x="752" y="24"/>
                  </a:lnTo>
                  <a:lnTo>
                    <a:pt x="712" y="32"/>
                  </a:lnTo>
                  <a:lnTo>
                    <a:pt x="696" y="24"/>
                  </a:lnTo>
                  <a:lnTo>
                    <a:pt x="672" y="24"/>
                  </a:lnTo>
                  <a:lnTo>
                    <a:pt x="656" y="16"/>
                  </a:lnTo>
                  <a:lnTo>
                    <a:pt x="632" y="16"/>
                  </a:lnTo>
                  <a:lnTo>
                    <a:pt x="616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32" y="288"/>
                  </a:lnTo>
                  <a:lnTo>
                    <a:pt x="32" y="304"/>
                  </a:lnTo>
                  <a:lnTo>
                    <a:pt x="48" y="304"/>
                  </a:lnTo>
                  <a:lnTo>
                    <a:pt x="48" y="312"/>
                  </a:lnTo>
                  <a:lnTo>
                    <a:pt x="48" y="320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56" y="352"/>
                  </a:lnTo>
                  <a:lnTo>
                    <a:pt x="64" y="360"/>
                  </a:lnTo>
                  <a:lnTo>
                    <a:pt x="80" y="376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104" y="400"/>
                  </a:lnTo>
                  <a:lnTo>
                    <a:pt x="112" y="408"/>
                  </a:lnTo>
                  <a:lnTo>
                    <a:pt x="120" y="408"/>
                  </a:lnTo>
                  <a:lnTo>
                    <a:pt x="128" y="408"/>
                  </a:lnTo>
                  <a:lnTo>
                    <a:pt x="144" y="424"/>
                  </a:lnTo>
                  <a:lnTo>
                    <a:pt x="152" y="440"/>
                  </a:lnTo>
                  <a:lnTo>
                    <a:pt x="152" y="4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8" name="Freeform 71"/>
            <p:cNvSpPr>
              <a:spLocks/>
            </p:cNvSpPr>
            <p:nvPr/>
          </p:nvSpPr>
          <p:spPr bwMode="auto">
            <a:xfrm>
              <a:off x="657" y="1300"/>
              <a:ext cx="9" cy="3"/>
            </a:xfrm>
            <a:custGeom>
              <a:avLst/>
              <a:gdLst>
                <a:gd name="T0" fmla="*/ 8 w 24"/>
                <a:gd name="T1" fmla="*/ 5 h 8"/>
                <a:gd name="T2" fmla="*/ 12 w 24"/>
                <a:gd name="T3" fmla="*/ 0 h 8"/>
                <a:gd name="T4" fmla="*/ 4 w 24"/>
                <a:gd name="T5" fmla="*/ 0 h 8"/>
                <a:gd name="T6" fmla="*/ 0 w 24"/>
                <a:gd name="T7" fmla="*/ 0 h 8"/>
                <a:gd name="T8" fmla="*/ 0 w 24"/>
                <a:gd name="T9" fmla="*/ 5 h 8"/>
                <a:gd name="T10" fmla="*/ 4 w 24"/>
                <a:gd name="T11" fmla="*/ 5 h 8"/>
                <a:gd name="T12" fmla="*/ 8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69" name="Freeform 72"/>
            <p:cNvSpPr>
              <a:spLocks/>
            </p:cNvSpPr>
            <p:nvPr/>
          </p:nvSpPr>
          <p:spPr bwMode="auto">
            <a:xfrm>
              <a:off x="783" y="1305"/>
              <a:ext cx="32" cy="13"/>
            </a:xfrm>
            <a:custGeom>
              <a:avLst/>
              <a:gdLst>
                <a:gd name="T0" fmla="*/ 35 w 96"/>
                <a:gd name="T1" fmla="*/ 4 h 40"/>
                <a:gd name="T2" fmla="*/ 31 w 96"/>
                <a:gd name="T3" fmla="*/ 4 h 40"/>
                <a:gd name="T4" fmla="*/ 20 w 96"/>
                <a:gd name="T5" fmla="*/ 0 h 40"/>
                <a:gd name="T6" fmla="*/ 8 w 96"/>
                <a:gd name="T7" fmla="*/ 0 h 40"/>
                <a:gd name="T8" fmla="*/ 4 w 96"/>
                <a:gd name="T9" fmla="*/ 0 h 40"/>
                <a:gd name="T10" fmla="*/ 0 w 96"/>
                <a:gd name="T11" fmla="*/ 0 h 40"/>
                <a:gd name="T12" fmla="*/ 0 w 96"/>
                <a:gd name="T13" fmla="*/ 4 h 40"/>
                <a:gd name="T14" fmla="*/ 4 w 96"/>
                <a:gd name="T15" fmla="*/ 9 h 40"/>
                <a:gd name="T16" fmla="*/ 4 w 96"/>
                <a:gd name="T17" fmla="*/ 21 h 40"/>
                <a:gd name="T18" fmla="*/ 8 w 96"/>
                <a:gd name="T19" fmla="*/ 21 h 40"/>
                <a:gd name="T20" fmla="*/ 15 w 96"/>
                <a:gd name="T21" fmla="*/ 21 h 40"/>
                <a:gd name="T22" fmla="*/ 15 w 96"/>
                <a:gd name="T23" fmla="*/ 17 h 40"/>
                <a:gd name="T24" fmla="*/ 31 w 96"/>
                <a:gd name="T25" fmla="*/ 17 h 40"/>
                <a:gd name="T26" fmla="*/ 43 w 96"/>
                <a:gd name="T27" fmla="*/ 21 h 40"/>
                <a:gd name="T28" fmla="*/ 47 w 96"/>
                <a:gd name="T29" fmla="*/ 17 h 40"/>
                <a:gd name="T30" fmla="*/ 39 w 96"/>
                <a:gd name="T31" fmla="*/ 12 h 40"/>
                <a:gd name="T32" fmla="*/ 39 w 96"/>
                <a:gd name="T33" fmla="*/ 9 h 40"/>
                <a:gd name="T34" fmla="*/ 35 w 96"/>
                <a:gd name="T35" fmla="*/ 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72" y="8"/>
                  </a:move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0" name="Freeform 73"/>
            <p:cNvSpPr>
              <a:spLocks/>
            </p:cNvSpPr>
            <p:nvPr/>
          </p:nvSpPr>
          <p:spPr bwMode="auto">
            <a:xfrm>
              <a:off x="738" y="1398"/>
              <a:ext cx="45" cy="40"/>
            </a:xfrm>
            <a:custGeom>
              <a:avLst/>
              <a:gdLst>
                <a:gd name="T0" fmla="*/ 68 w 136"/>
                <a:gd name="T1" fmla="*/ 48 h 128"/>
                <a:gd name="T2" fmla="*/ 68 w 136"/>
                <a:gd name="T3" fmla="*/ 44 h 128"/>
                <a:gd name="T4" fmla="*/ 52 w 136"/>
                <a:gd name="T5" fmla="*/ 44 h 128"/>
                <a:gd name="T6" fmla="*/ 56 w 136"/>
                <a:gd name="T7" fmla="*/ 36 h 128"/>
                <a:gd name="T8" fmla="*/ 52 w 136"/>
                <a:gd name="T9" fmla="*/ 27 h 128"/>
                <a:gd name="T10" fmla="*/ 40 w 136"/>
                <a:gd name="T11" fmla="*/ 20 h 128"/>
                <a:gd name="T12" fmla="*/ 36 w 136"/>
                <a:gd name="T13" fmla="*/ 16 h 128"/>
                <a:gd name="T14" fmla="*/ 28 w 136"/>
                <a:gd name="T15" fmla="*/ 12 h 128"/>
                <a:gd name="T16" fmla="*/ 24 w 136"/>
                <a:gd name="T17" fmla="*/ 16 h 128"/>
                <a:gd name="T18" fmla="*/ 20 w 136"/>
                <a:gd name="T19" fmla="*/ 8 h 128"/>
                <a:gd name="T20" fmla="*/ 20 w 136"/>
                <a:gd name="T21" fmla="*/ 0 h 128"/>
                <a:gd name="T22" fmla="*/ 16 w 136"/>
                <a:gd name="T23" fmla="*/ 0 h 128"/>
                <a:gd name="T24" fmla="*/ 12 w 136"/>
                <a:gd name="T25" fmla="*/ 4 h 128"/>
                <a:gd name="T26" fmla="*/ 12 w 136"/>
                <a:gd name="T27" fmla="*/ 8 h 128"/>
                <a:gd name="T28" fmla="*/ 12 w 136"/>
                <a:gd name="T29" fmla="*/ 27 h 128"/>
                <a:gd name="T30" fmla="*/ 0 w 136"/>
                <a:gd name="T31" fmla="*/ 48 h 128"/>
                <a:gd name="T32" fmla="*/ 4 w 136"/>
                <a:gd name="T33" fmla="*/ 51 h 128"/>
                <a:gd name="T34" fmla="*/ 16 w 136"/>
                <a:gd name="T35" fmla="*/ 51 h 128"/>
                <a:gd name="T36" fmla="*/ 16 w 136"/>
                <a:gd name="T37" fmla="*/ 63 h 128"/>
                <a:gd name="T38" fmla="*/ 24 w 136"/>
                <a:gd name="T39" fmla="*/ 59 h 128"/>
                <a:gd name="T40" fmla="*/ 28 w 136"/>
                <a:gd name="T41" fmla="*/ 51 h 128"/>
                <a:gd name="T42" fmla="*/ 36 w 136"/>
                <a:gd name="T43" fmla="*/ 51 h 128"/>
                <a:gd name="T44" fmla="*/ 40 w 136"/>
                <a:gd name="T45" fmla="*/ 44 h 128"/>
                <a:gd name="T46" fmla="*/ 44 w 136"/>
                <a:gd name="T47" fmla="*/ 44 h 128"/>
                <a:gd name="T48" fmla="*/ 48 w 136"/>
                <a:gd name="T49" fmla="*/ 44 h 128"/>
                <a:gd name="T50" fmla="*/ 48 w 136"/>
                <a:gd name="T51" fmla="*/ 51 h 128"/>
                <a:gd name="T52" fmla="*/ 52 w 136"/>
                <a:gd name="T53" fmla="*/ 51 h 128"/>
                <a:gd name="T54" fmla="*/ 68 w 136"/>
                <a:gd name="T55" fmla="*/ 56 h 128"/>
                <a:gd name="T56" fmla="*/ 68 w 136"/>
                <a:gd name="T57" fmla="*/ 48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136" y="96"/>
                  </a:moveTo>
                  <a:lnTo>
                    <a:pt x="136" y="88"/>
                  </a:lnTo>
                  <a:lnTo>
                    <a:pt x="104" y="88"/>
                  </a:lnTo>
                  <a:lnTo>
                    <a:pt x="112" y="72"/>
                  </a:lnTo>
                  <a:lnTo>
                    <a:pt x="104" y="56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56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32" y="128"/>
                  </a:lnTo>
                  <a:lnTo>
                    <a:pt x="48" y="120"/>
                  </a:lnTo>
                  <a:lnTo>
                    <a:pt x="56" y="104"/>
                  </a:lnTo>
                  <a:lnTo>
                    <a:pt x="72" y="104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36" y="112"/>
                  </a:lnTo>
                  <a:lnTo>
                    <a:pt x="136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1" name="Freeform 74"/>
            <p:cNvSpPr>
              <a:spLocks/>
            </p:cNvSpPr>
            <p:nvPr/>
          </p:nvSpPr>
          <p:spPr bwMode="auto">
            <a:xfrm>
              <a:off x="682" y="1208"/>
              <a:ext cx="5" cy="0"/>
            </a:xfrm>
            <a:custGeom>
              <a:avLst/>
              <a:gdLst>
                <a:gd name="T0" fmla="*/ 8 w 16"/>
                <a:gd name="T1" fmla="*/ 0 h 1"/>
                <a:gd name="T2" fmla="*/ 4 w 16"/>
                <a:gd name="T3" fmla="*/ 0 h 1"/>
                <a:gd name="T4" fmla="*/ 0 w 16"/>
                <a:gd name="T5" fmla="*/ 0 h 1"/>
                <a:gd name="T6" fmla="*/ 4 w 16"/>
                <a:gd name="T7" fmla="*/ 0 h 1"/>
                <a:gd name="T8" fmla="*/ 8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2" name="Freeform 75"/>
            <p:cNvSpPr>
              <a:spLocks/>
            </p:cNvSpPr>
            <p:nvPr/>
          </p:nvSpPr>
          <p:spPr bwMode="auto">
            <a:xfrm>
              <a:off x="743" y="1233"/>
              <a:ext cx="11" cy="2"/>
            </a:xfrm>
            <a:custGeom>
              <a:avLst/>
              <a:gdLst>
                <a:gd name="T0" fmla="*/ 17 w 32"/>
                <a:gd name="T1" fmla="*/ 5 h 8"/>
                <a:gd name="T2" fmla="*/ 12 w 32"/>
                <a:gd name="T3" fmla="*/ 0 h 8"/>
                <a:gd name="T4" fmla="*/ 4 w 32"/>
                <a:gd name="T5" fmla="*/ 5 h 8"/>
                <a:gd name="T6" fmla="*/ 0 w 32"/>
                <a:gd name="T7" fmla="*/ 5 h 8"/>
                <a:gd name="T8" fmla="*/ 9 w 32"/>
                <a:gd name="T9" fmla="*/ 5 h 8"/>
                <a:gd name="T10" fmla="*/ 17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32" y="8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3" name="Freeform 76"/>
            <p:cNvSpPr>
              <a:spLocks/>
            </p:cNvSpPr>
            <p:nvPr/>
          </p:nvSpPr>
          <p:spPr bwMode="auto">
            <a:xfrm>
              <a:off x="925" y="1575"/>
              <a:ext cx="46" cy="50"/>
            </a:xfrm>
            <a:custGeom>
              <a:avLst/>
              <a:gdLst>
                <a:gd name="T0" fmla="*/ 40 w 136"/>
                <a:gd name="T1" fmla="*/ 0 h 160"/>
                <a:gd name="T2" fmla="*/ 28 w 136"/>
                <a:gd name="T3" fmla="*/ 4 h 160"/>
                <a:gd name="T4" fmla="*/ 24 w 136"/>
                <a:gd name="T5" fmla="*/ 16 h 160"/>
                <a:gd name="T6" fmla="*/ 16 w 136"/>
                <a:gd name="T7" fmla="*/ 28 h 160"/>
                <a:gd name="T8" fmla="*/ 16 w 136"/>
                <a:gd name="T9" fmla="*/ 36 h 160"/>
                <a:gd name="T10" fmla="*/ 12 w 136"/>
                <a:gd name="T11" fmla="*/ 40 h 160"/>
                <a:gd name="T12" fmla="*/ 8 w 136"/>
                <a:gd name="T13" fmla="*/ 44 h 160"/>
                <a:gd name="T14" fmla="*/ 0 w 136"/>
                <a:gd name="T15" fmla="*/ 48 h 160"/>
                <a:gd name="T16" fmla="*/ 0 w 136"/>
                <a:gd name="T17" fmla="*/ 52 h 160"/>
                <a:gd name="T18" fmla="*/ 8 w 136"/>
                <a:gd name="T19" fmla="*/ 52 h 160"/>
                <a:gd name="T20" fmla="*/ 0 w 136"/>
                <a:gd name="T21" fmla="*/ 56 h 160"/>
                <a:gd name="T22" fmla="*/ 4 w 136"/>
                <a:gd name="T23" fmla="*/ 64 h 160"/>
                <a:gd name="T24" fmla="*/ 20 w 136"/>
                <a:gd name="T25" fmla="*/ 64 h 160"/>
                <a:gd name="T26" fmla="*/ 24 w 136"/>
                <a:gd name="T27" fmla="*/ 64 h 160"/>
                <a:gd name="T28" fmla="*/ 32 w 136"/>
                <a:gd name="T29" fmla="*/ 60 h 160"/>
                <a:gd name="T30" fmla="*/ 36 w 136"/>
                <a:gd name="T31" fmla="*/ 64 h 160"/>
                <a:gd name="T32" fmla="*/ 44 w 136"/>
                <a:gd name="T33" fmla="*/ 60 h 160"/>
                <a:gd name="T34" fmla="*/ 44 w 136"/>
                <a:gd name="T35" fmla="*/ 68 h 160"/>
                <a:gd name="T36" fmla="*/ 48 w 136"/>
                <a:gd name="T37" fmla="*/ 68 h 160"/>
                <a:gd name="T38" fmla="*/ 56 w 136"/>
                <a:gd name="T39" fmla="*/ 64 h 160"/>
                <a:gd name="T40" fmla="*/ 56 w 136"/>
                <a:gd name="T41" fmla="*/ 68 h 160"/>
                <a:gd name="T42" fmla="*/ 56 w 136"/>
                <a:gd name="T43" fmla="*/ 72 h 160"/>
                <a:gd name="T44" fmla="*/ 60 w 136"/>
                <a:gd name="T45" fmla="*/ 76 h 160"/>
                <a:gd name="T46" fmla="*/ 60 w 136"/>
                <a:gd name="T47" fmla="*/ 80 h 160"/>
                <a:gd name="T48" fmla="*/ 68 w 136"/>
                <a:gd name="T49" fmla="*/ 80 h 160"/>
                <a:gd name="T50" fmla="*/ 68 w 136"/>
                <a:gd name="T51" fmla="*/ 60 h 160"/>
                <a:gd name="T52" fmla="*/ 64 w 136"/>
                <a:gd name="T53" fmla="*/ 56 h 160"/>
                <a:gd name="T54" fmla="*/ 68 w 136"/>
                <a:gd name="T55" fmla="*/ 56 h 160"/>
                <a:gd name="T56" fmla="*/ 68 w 136"/>
                <a:gd name="T57" fmla="*/ 48 h 160"/>
                <a:gd name="T58" fmla="*/ 56 w 136"/>
                <a:gd name="T59" fmla="*/ 52 h 160"/>
                <a:gd name="T60" fmla="*/ 60 w 136"/>
                <a:gd name="T61" fmla="*/ 36 h 160"/>
                <a:gd name="T62" fmla="*/ 52 w 136"/>
                <a:gd name="T63" fmla="*/ 36 h 160"/>
                <a:gd name="T64" fmla="*/ 44 w 136"/>
                <a:gd name="T65" fmla="*/ 36 h 160"/>
                <a:gd name="T66" fmla="*/ 36 w 136"/>
                <a:gd name="T67" fmla="*/ 32 h 160"/>
                <a:gd name="T68" fmla="*/ 36 w 136"/>
                <a:gd name="T69" fmla="*/ 28 h 160"/>
                <a:gd name="T70" fmla="*/ 32 w 136"/>
                <a:gd name="T71" fmla="*/ 24 h 160"/>
                <a:gd name="T72" fmla="*/ 28 w 136"/>
                <a:gd name="T73" fmla="*/ 32 h 160"/>
                <a:gd name="T74" fmla="*/ 28 w 136"/>
                <a:gd name="T75" fmla="*/ 28 h 160"/>
                <a:gd name="T76" fmla="*/ 40 w 136"/>
                <a:gd name="T77" fmla="*/ 0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60"/>
                <a:gd name="T119" fmla="*/ 136 w 136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60">
                  <a:moveTo>
                    <a:pt x="80" y="0"/>
                  </a:moveTo>
                  <a:lnTo>
                    <a:pt x="56" y="8"/>
                  </a:lnTo>
                  <a:lnTo>
                    <a:pt x="48" y="32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20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96"/>
                  </a:lnTo>
                  <a:lnTo>
                    <a:pt x="112" y="104"/>
                  </a:lnTo>
                  <a:lnTo>
                    <a:pt x="120" y="72"/>
                  </a:lnTo>
                  <a:lnTo>
                    <a:pt x="104" y="72"/>
                  </a:lnTo>
                  <a:lnTo>
                    <a:pt x="88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64" y="48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4" name="Freeform 78"/>
            <p:cNvSpPr>
              <a:spLocks/>
            </p:cNvSpPr>
            <p:nvPr/>
          </p:nvSpPr>
          <p:spPr bwMode="auto">
            <a:xfrm>
              <a:off x="2081" y="1824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16 w 48"/>
                <a:gd name="T3" fmla="*/ 0 h 40"/>
                <a:gd name="T4" fmla="*/ 12 w 48"/>
                <a:gd name="T5" fmla="*/ 0 h 40"/>
                <a:gd name="T6" fmla="*/ 8 w 48"/>
                <a:gd name="T7" fmla="*/ 0 h 40"/>
                <a:gd name="T8" fmla="*/ 4 w 48"/>
                <a:gd name="T9" fmla="*/ 0 h 40"/>
                <a:gd name="T10" fmla="*/ 0 w 48"/>
                <a:gd name="T11" fmla="*/ 8 h 40"/>
                <a:gd name="T12" fmla="*/ 0 w 48"/>
                <a:gd name="T13" fmla="*/ 15 h 40"/>
                <a:gd name="T14" fmla="*/ 4 w 48"/>
                <a:gd name="T15" fmla="*/ 20 h 40"/>
                <a:gd name="T16" fmla="*/ 12 w 48"/>
                <a:gd name="T17" fmla="*/ 20 h 40"/>
                <a:gd name="T18" fmla="*/ 16 w 48"/>
                <a:gd name="T19" fmla="*/ 12 h 40"/>
                <a:gd name="T20" fmla="*/ 20 w 48"/>
                <a:gd name="T21" fmla="*/ 4 h 40"/>
                <a:gd name="T22" fmla="*/ 24 w 48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24"/>
                  </a:lnTo>
                  <a:lnTo>
                    <a:pt x="40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5" name="Freeform 79"/>
            <p:cNvSpPr>
              <a:spLocks/>
            </p:cNvSpPr>
            <p:nvPr/>
          </p:nvSpPr>
          <p:spPr bwMode="auto">
            <a:xfrm>
              <a:off x="1987" y="1919"/>
              <a:ext cx="72" cy="70"/>
            </a:xfrm>
            <a:custGeom>
              <a:avLst/>
              <a:gdLst>
                <a:gd name="T0" fmla="*/ 0 w 216"/>
                <a:gd name="T1" fmla="*/ 0 h 224"/>
                <a:gd name="T2" fmla="*/ 8 w 216"/>
                <a:gd name="T3" fmla="*/ 4 h 224"/>
                <a:gd name="T4" fmla="*/ 20 w 216"/>
                <a:gd name="T5" fmla="*/ 4 h 224"/>
                <a:gd name="T6" fmla="*/ 24 w 216"/>
                <a:gd name="T7" fmla="*/ 4 h 224"/>
                <a:gd name="T8" fmla="*/ 27 w 216"/>
                <a:gd name="T9" fmla="*/ 12 h 224"/>
                <a:gd name="T10" fmla="*/ 32 w 216"/>
                <a:gd name="T11" fmla="*/ 15 h 224"/>
                <a:gd name="T12" fmla="*/ 39 w 216"/>
                <a:gd name="T13" fmla="*/ 24 h 224"/>
                <a:gd name="T14" fmla="*/ 48 w 216"/>
                <a:gd name="T15" fmla="*/ 24 h 224"/>
                <a:gd name="T16" fmla="*/ 56 w 216"/>
                <a:gd name="T17" fmla="*/ 35 h 224"/>
                <a:gd name="T18" fmla="*/ 68 w 216"/>
                <a:gd name="T19" fmla="*/ 43 h 224"/>
                <a:gd name="T20" fmla="*/ 68 w 216"/>
                <a:gd name="T21" fmla="*/ 47 h 224"/>
                <a:gd name="T22" fmla="*/ 75 w 216"/>
                <a:gd name="T23" fmla="*/ 51 h 224"/>
                <a:gd name="T24" fmla="*/ 83 w 216"/>
                <a:gd name="T25" fmla="*/ 55 h 224"/>
                <a:gd name="T26" fmla="*/ 83 w 216"/>
                <a:gd name="T27" fmla="*/ 63 h 224"/>
                <a:gd name="T28" fmla="*/ 91 w 216"/>
                <a:gd name="T29" fmla="*/ 67 h 224"/>
                <a:gd name="T30" fmla="*/ 95 w 216"/>
                <a:gd name="T31" fmla="*/ 79 h 224"/>
                <a:gd name="T32" fmla="*/ 99 w 216"/>
                <a:gd name="T33" fmla="*/ 79 h 224"/>
                <a:gd name="T34" fmla="*/ 107 w 216"/>
                <a:gd name="T35" fmla="*/ 86 h 224"/>
                <a:gd name="T36" fmla="*/ 107 w 216"/>
                <a:gd name="T37" fmla="*/ 110 h 224"/>
                <a:gd name="T38" fmla="*/ 103 w 216"/>
                <a:gd name="T39" fmla="*/ 110 h 224"/>
                <a:gd name="T40" fmla="*/ 95 w 216"/>
                <a:gd name="T41" fmla="*/ 106 h 224"/>
                <a:gd name="T42" fmla="*/ 83 w 216"/>
                <a:gd name="T43" fmla="*/ 102 h 224"/>
                <a:gd name="T44" fmla="*/ 68 w 216"/>
                <a:gd name="T45" fmla="*/ 90 h 224"/>
                <a:gd name="T46" fmla="*/ 56 w 216"/>
                <a:gd name="T47" fmla="*/ 75 h 224"/>
                <a:gd name="T48" fmla="*/ 56 w 216"/>
                <a:gd name="T49" fmla="*/ 67 h 224"/>
                <a:gd name="T50" fmla="*/ 44 w 216"/>
                <a:gd name="T51" fmla="*/ 55 h 224"/>
                <a:gd name="T52" fmla="*/ 39 w 216"/>
                <a:gd name="T53" fmla="*/ 55 h 224"/>
                <a:gd name="T54" fmla="*/ 36 w 216"/>
                <a:gd name="T55" fmla="*/ 39 h 224"/>
                <a:gd name="T56" fmla="*/ 27 w 216"/>
                <a:gd name="T57" fmla="*/ 32 h 224"/>
                <a:gd name="T58" fmla="*/ 24 w 216"/>
                <a:gd name="T59" fmla="*/ 32 h 224"/>
                <a:gd name="T60" fmla="*/ 20 w 216"/>
                <a:gd name="T61" fmla="*/ 24 h 224"/>
                <a:gd name="T62" fmla="*/ 16 w 216"/>
                <a:gd name="T63" fmla="*/ 20 h 224"/>
                <a:gd name="T64" fmla="*/ 12 w 216"/>
                <a:gd name="T65" fmla="*/ 20 h 224"/>
                <a:gd name="T66" fmla="*/ 0 w 216"/>
                <a:gd name="T67" fmla="*/ 4 h 224"/>
                <a:gd name="T68" fmla="*/ 0 w 216"/>
                <a:gd name="T69" fmla="*/ 0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224"/>
                <a:gd name="T107" fmla="*/ 216 w 216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224">
                  <a:moveTo>
                    <a:pt x="0" y="0"/>
                  </a:moveTo>
                  <a:lnTo>
                    <a:pt x="16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0" y="48"/>
                  </a:lnTo>
                  <a:lnTo>
                    <a:pt x="96" y="48"/>
                  </a:lnTo>
                  <a:lnTo>
                    <a:pt x="112" y="72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52" y="104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84" y="136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16" y="176"/>
                  </a:lnTo>
                  <a:lnTo>
                    <a:pt x="216" y="224"/>
                  </a:lnTo>
                  <a:lnTo>
                    <a:pt x="208" y="224"/>
                  </a:lnTo>
                  <a:lnTo>
                    <a:pt x="192" y="216"/>
                  </a:lnTo>
                  <a:lnTo>
                    <a:pt x="168" y="208"/>
                  </a:lnTo>
                  <a:lnTo>
                    <a:pt x="136" y="184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72" y="80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6" name="Freeform 80"/>
            <p:cNvSpPr>
              <a:spLocks/>
            </p:cNvSpPr>
            <p:nvPr/>
          </p:nvSpPr>
          <p:spPr bwMode="auto">
            <a:xfrm>
              <a:off x="2056" y="1964"/>
              <a:ext cx="11" cy="7"/>
            </a:xfrm>
            <a:custGeom>
              <a:avLst/>
              <a:gdLst>
                <a:gd name="T0" fmla="*/ 0 w 32"/>
                <a:gd name="T1" fmla="*/ 4 h 24"/>
                <a:gd name="T2" fmla="*/ 9 w 32"/>
                <a:gd name="T3" fmla="*/ 12 h 24"/>
                <a:gd name="T4" fmla="*/ 17 w 32"/>
                <a:gd name="T5" fmla="*/ 12 h 24"/>
                <a:gd name="T6" fmla="*/ 4 w 32"/>
                <a:gd name="T7" fmla="*/ 0 h 24"/>
                <a:gd name="T8" fmla="*/ 0 w 32"/>
                <a:gd name="T9" fmla="*/ 0 h 24"/>
                <a:gd name="T10" fmla="*/ 0 w 32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7" name="Freeform 81"/>
            <p:cNvSpPr>
              <a:spLocks/>
            </p:cNvSpPr>
            <p:nvPr/>
          </p:nvSpPr>
          <p:spPr bwMode="auto">
            <a:xfrm>
              <a:off x="2059" y="1991"/>
              <a:ext cx="59" cy="18"/>
            </a:xfrm>
            <a:custGeom>
              <a:avLst/>
              <a:gdLst>
                <a:gd name="T0" fmla="*/ 87 w 176"/>
                <a:gd name="T1" fmla="*/ 20 h 56"/>
                <a:gd name="T2" fmla="*/ 83 w 176"/>
                <a:gd name="T3" fmla="*/ 20 h 56"/>
                <a:gd name="T4" fmla="*/ 80 w 176"/>
                <a:gd name="T5" fmla="*/ 20 h 56"/>
                <a:gd name="T6" fmla="*/ 68 w 176"/>
                <a:gd name="T7" fmla="*/ 15 h 56"/>
                <a:gd name="T8" fmla="*/ 68 w 176"/>
                <a:gd name="T9" fmla="*/ 8 h 56"/>
                <a:gd name="T10" fmla="*/ 51 w 176"/>
                <a:gd name="T11" fmla="*/ 4 h 56"/>
                <a:gd name="T12" fmla="*/ 48 w 176"/>
                <a:gd name="T13" fmla="*/ 8 h 56"/>
                <a:gd name="T14" fmla="*/ 48 w 176"/>
                <a:gd name="T15" fmla="*/ 12 h 56"/>
                <a:gd name="T16" fmla="*/ 27 w 176"/>
                <a:gd name="T17" fmla="*/ 8 h 56"/>
                <a:gd name="T18" fmla="*/ 27 w 176"/>
                <a:gd name="T19" fmla="*/ 4 h 56"/>
                <a:gd name="T20" fmla="*/ 16 w 176"/>
                <a:gd name="T21" fmla="*/ 4 h 56"/>
                <a:gd name="T22" fmla="*/ 12 w 176"/>
                <a:gd name="T23" fmla="*/ 4 h 56"/>
                <a:gd name="T24" fmla="*/ 4 w 176"/>
                <a:gd name="T25" fmla="*/ 0 h 56"/>
                <a:gd name="T26" fmla="*/ 0 w 176"/>
                <a:gd name="T27" fmla="*/ 8 h 56"/>
                <a:gd name="T28" fmla="*/ 4 w 176"/>
                <a:gd name="T29" fmla="*/ 15 h 56"/>
                <a:gd name="T30" fmla="*/ 24 w 176"/>
                <a:gd name="T31" fmla="*/ 15 h 56"/>
                <a:gd name="T32" fmla="*/ 24 w 176"/>
                <a:gd name="T33" fmla="*/ 20 h 56"/>
                <a:gd name="T34" fmla="*/ 39 w 176"/>
                <a:gd name="T35" fmla="*/ 20 h 56"/>
                <a:gd name="T36" fmla="*/ 48 w 176"/>
                <a:gd name="T37" fmla="*/ 23 h 56"/>
                <a:gd name="T38" fmla="*/ 68 w 176"/>
                <a:gd name="T39" fmla="*/ 23 h 56"/>
                <a:gd name="T40" fmla="*/ 80 w 176"/>
                <a:gd name="T41" fmla="*/ 27 h 56"/>
                <a:gd name="T42" fmla="*/ 87 w 176"/>
                <a:gd name="T43" fmla="*/ 27 h 56"/>
                <a:gd name="T44" fmla="*/ 87 w 176"/>
                <a:gd name="T45" fmla="*/ 20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56"/>
                <a:gd name="T71" fmla="*/ 176 w 176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56">
                  <a:moveTo>
                    <a:pt x="176" y="40"/>
                  </a:moveTo>
                  <a:lnTo>
                    <a:pt x="168" y="40"/>
                  </a:lnTo>
                  <a:lnTo>
                    <a:pt x="160" y="40"/>
                  </a:lnTo>
                  <a:lnTo>
                    <a:pt x="136" y="32"/>
                  </a:lnTo>
                  <a:lnTo>
                    <a:pt x="136" y="16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96" y="48"/>
                  </a:lnTo>
                  <a:lnTo>
                    <a:pt x="136" y="48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8" name="Freeform 82"/>
            <p:cNvSpPr>
              <a:spLocks/>
            </p:cNvSpPr>
            <p:nvPr/>
          </p:nvSpPr>
          <p:spPr bwMode="auto">
            <a:xfrm>
              <a:off x="2121" y="2004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8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79" name="Freeform 83"/>
            <p:cNvSpPr>
              <a:spLocks/>
            </p:cNvSpPr>
            <p:nvPr/>
          </p:nvSpPr>
          <p:spPr bwMode="auto">
            <a:xfrm>
              <a:off x="2127" y="2006"/>
              <a:ext cx="25" cy="5"/>
            </a:xfrm>
            <a:custGeom>
              <a:avLst/>
              <a:gdLst>
                <a:gd name="T0" fmla="*/ 0 w 72"/>
                <a:gd name="T1" fmla="*/ 5 h 16"/>
                <a:gd name="T2" fmla="*/ 4 w 72"/>
                <a:gd name="T3" fmla="*/ 0 h 16"/>
                <a:gd name="T4" fmla="*/ 8 w 72"/>
                <a:gd name="T5" fmla="*/ 5 h 16"/>
                <a:gd name="T6" fmla="*/ 16 w 72"/>
                <a:gd name="T7" fmla="*/ 0 h 16"/>
                <a:gd name="T8" fmla="*/ 20 w 72"/>
                <a:gd name="T9" fmla="*/ 0 h 16"/>
                <a:gd name="T10" fmla="*/ 32 w 72"/>
                <a:gd name="T11" fmla="*/ 0 h 16"/>
                <a:gd name="T12" fmla="*/ 36 w 72"/>
                <a:gd name="T13" fmla="*/ 5 h 16"/>
                <a:gd name="T14" fmla="*/ 32 w 72"/>
                <a:gd name="T15" fmla="*/ 5 h 16"/>
                <a:gd name="T16" fmla="*/ 12 w 72"/>
                <a:gd name="T17" fmla="*/ 9 h 16"/>
                <a:gd name="T18" fmla="*/ 4 w 72"/>
                <a:gd name="T19" fmla="*/ 5 h 16"/>
                <a:gd name="T20" fmla="*/ 0 w 72"/>
                <a:gd name="T21" fmla="*/ 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16"/>
                <a:gd name="T35" fmla="*/ 72 w 7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0" name="Freeform 84"/>
            <p:cNvSpPr>
              <a:spLocks/>
            </p:cNvSpPr>
            <p:nvPr/>
          </p:nvSpPr>
          <p:spPr bwMode="auto">
            <a:xfrm>
              <a:off x="2155" y="2006"/>
              <a:ext cx="16" cy="5"/>
            </a:xfrm>
            <a:custGeom>
              <a:avLst/>
              <a:gdLst>
                <a:gd name="T0" fmla="*/ 0 w 48"/>
                <a:gd name="T1" fmla="*/ 5 h 16"/>
                <a:gd name="T2" fmla="*/ 8 w 48"/>
                <a:gd name="T3" fmla="*/ 0 h 16"/>
                <a:gd name="T4" fmla="*/ 24 w 48"/>
                <a:gd name="T5" fmla="*/ 0 h 16"/>
                <a:gd name="T6" fmla="*/ 24 w 48"/>
                <a:gd name="T7" fmla="*/ 5 h 16"/>
                <a:gd name="T8" fmla="*/ 20 w 48"/>
                <a:gd name="T9" fmla="*/ 5 h 16"/>
                <a:gd name="T10" fmla="*/ 0 w 48"/>
                <a:gd name="T11" fmla="*/ 9 h 16"/>
                <a:gd name="T12" fmla="*/ 0 w 48"/>
                <a:gd name="T13" fmla="*/ 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6"/>
                <a:gd name="T23" fmla="*/ 48 w 4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6">
                  <a:moveTo>
                    <a:pt x="0" y="8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1" name="Freeform 85"/>
            <p:cNvSpPr>
              <a:spLocks/>
            </p:cNvSpPr>
            <p:nvPr/>
          </p:nvSpPr>
          <p:spPr bwMode="auto">
            <a:xfrm>
              <a:off x="2182" y="2006"/>
              <a:ext cx="24" cy="13"/>
            </a:xfrm>
            <a:custGeom>
              <a:avLst/>
              <a:gdLst>
                <a:gd name="T0" fmla="*/ 31 w 72"/>
                <a:gd name="T1" fmla="*/ 0 h 40"/>
                <a:gd name="T2" fmla="*/ 35 w 72"/>
                <a:gd name="T3" fmla="*/ 4 h 40"/>
                <a:gd name="T4" fmla="*/ 31 w 72"/>
                <a:gd name="T5" fmla="*/ 9 h 40"/>
                <a:gd name="T6" fmla="*/ 23 w 72"/>
                <a:gd name="T7" fmla="*/ 9 h 40"/>
                <a:gd name="T8" fmla="*/ 15 w 72"/>
                <a:gd name="T9" fmla="*/ 12 h 40"/>
                <a:gd name="T10" fmla="*/ 12 w 72"/>
                <a:gd name="T11" fmla="*/ 17 h 40"/>
                <a:gd name="T12" fmla="*/ 4 w 72"/>
                <a:gd name="T13" fmla="*/ 21 h 40"/>
                <a:gd name="T14" fmla="*/ 0 w 72"/>
                <a:gd name="T15" fmla="*/ 21 h 40"/>
                <a:gd name="T16" fmla="*/ 0 w 72"/>
                <a:gd name="T17" fmla="*/ 17 h 40"/>
                <a:gd name="T18" fmla="*/ 4 w 72"/>
                <a:gd name="T19" fmla="*/ 12 h 40"/>
                <a:gd name="T20" fmla="*/ 8 w 72"/>
                <a:gd name="T21" fmla="*/ 9 h 40"/>
                <a:gd name="T22" fmla="*/ 15 w 72"/>
                <a:gd name="T23" fmla="*/ 4 h 40"/>
                <a:gd name="T24" fmla="*/ 31 w 7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40"/>
                <a:gd name="T41" fmla="*/ 72 w 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40">
                  <a:moveTo>
                    <a:pt x="64" y="0"/>
                  </a:moveTo>
                  <a:lnTo>
                    <a:pt x="72" y="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2" name="Freeform 86"/>
            <p:cNvSpPr>
              <a:spLocks/>
            </p:cNvSpPr>
            <p:nvPr/>
          </p:nvSpPr>
          <p:spPr bwMode="auto">
            <a:xfrm>
              <a:off x="2150" y="1944"/>
              <a:ext cx="40" cy="45"/>
            </a:xfrm>
            <a:custGeom>
              <a:avLst/>
              <a:gdLst>
                <a:gd name="T0" fmla="*/ 56 w 120"/>
                <a:gd name="T1" fmla="*/ 0 h 144"/>
                <a:gd name="T2" fmla="*/ 52 w 120"/>
                <a:gd name="T3" fmla="*/ 4 h 144"/>
                <a:gd name="T4" fmla="*/ 48 w 120"/>
                <a:gd name="T5" fmla="*/ 8 h 144"/>
                <a:gd name="T6" fmla="*/ 32 w 120"/>
                <a:gd name="T7" fmla="*/ 8 h 144"/>
                <a:gd name="T8" fmla="*/ 24 w 120"/>
                <a:gd name="T9" fmla="*/ 0 h 144"/>
                <a:gd name="T10" fmla="*/ 20 w 120"/>
                <a:gd name="T11" fmla="*/ 0 h 144"/>
                <a:gd name="T12" fmla="*/ 16 w 120"/>
                <a:gd name="T13" fmla="*/ 8 h 144"/>
                <a:gd name="T14" fmla="*/ 12 w 120"/>
                <a:gd name="T15" fmla="*/ 8 h 144"/>
                <a:gd name="T16" fmla="*/ 8 w 120"/>
                <a:gd name="T17" fmla="*/ 15 h 144"/>
                <a:gd name="T18" fmla="*/ 4 w 120"/>
                <a:gd name="T19" fmla="*/ 24 h 144"/>
                <a:gd name="T20" fmla="*/ 4 w 120"/>
                <a:gd name="T21" fmla="*/ 27 h 144"/>
                <a:gd name="T22" fmla="*/ 4 w 120"/>
                <a:gd name="T23" fmla="*/ 36 h 144"/>
                <a:gd name="T24" fmla="*/ 0 w 120"/>
                <a:gd name="T25" fmla="*/ 39 h 144"/>
                <a:gd name="T26" fmla="*/ 0 w 120"/>
                <a:gd name="T27" fmla="*/ 51 h 144"/>
                <a:gd name="T28" fmla="*/ 4 w 120"/>
                <a:gd name="T29" fmla="*/ 51 h 144"/>
                <a:gd name="T30" fmla="*/ 8 w 120"/>
                <a:gd name="T31" fmla="*/ 55 h 144"/>
                <a:gd name="T32" fmla="*/ 8 w 120"/>
                <a:gd name="T33" fmla="*/ 63 h 144"/>
                <a:gd name="T34" fmla="*/ 4 w 120"/>
                <a:gd name="T35" fmla="*/ 71 h 144"/>
                <a:gd name="T36" fmla="*/ 8 w 120"/>
                <a:gd name="T37" fmla="*/ 71 h 144"/>
                <a:gd name="T38" fmla="*/ 12 w 120"/>
                <a:gd name="T39" fmla="*/ 63 h 144"/>
                <a:gd name="T40" fmla="*/ 12 w 120"/>
                <a:gd name="T41" fmla="*/ 47 h 144"/>
                <a:gd name="T42" fmla="*/ 12 w 120"/>
                <a:gd name="T43" fmla="*/ 43 h 144"/>
                <a:gd name="T44" fmla="*/ 16 w 120"/>
                <a:gd name="T45" fmla="*/ 43 h 144"/>
                <a:gd name="T46" fmla="*/ 16 w 120"/>
                <a:gd name="T47" fmla="*/ 39 h 144"/>
                <a:gd name="T48" fmla="*/ 20 w 120"/>
                <a:gd name="T49" fmla="*/ 43 h 144"/>
                <a:gd name="T50" fmla="*/ 20 w 120"/>
                <a:gd name="T51" fmla="*/ 51 h 144"/>
                <a:gd name="T52" fmla="*/ 28 w 120"/>
                <a:gd name="T53" fmla="*/ 59 h 144"/>
                <a:gd name="T54" fmla="*/ 24 w 120"/>
                <a:gd name="T55" fmla="*/ 63 h 144"/>
                <a:gd name="T56" fmla="*/ 28 w 120"/>
                <a:gd name="T57" fmla="*/ 67 h 144"/>
                <a:gd name="T58" fmla="*/ 32 w 120"/>
                <a:gd name="T59" fmla="*/ 59 h 144"/>
                <a:gd name="T60" fmla="*/ 36 w 120"/>
                <a:gd name="T61" fmla="*/ 59 h 144"/>
                <a:gd name="T62" fmla="*/ 36 w 120"/>
                <a:gd name="T63" fmla="*/ 55 h 144"/>
                <a:gd name="T64" fmla="*/ 32 w 120"/>
                <a:gd name="T65" fmla="*/ 47 h 144"/>
                <a:gd name="T66" fmla="*/ 32 w 120"/>
                <a:gd name="T67" fmla="*/ 39 h 144"/>
                <a:gd name="T68" fmla="*/ 24 w 120"/>
                <a:gd name="T69" fmla="*/ 36 h 144"/>
                <a:gd name="T70" fmla="*/ 24 w 120"/>
                <a:gd name="T71" fmla="*/ 32 h 144"/>
                <a:gd name="T72" fmla="*/ 32 w 120"/>
                <a:gd name="T73" fmla="*/ 32 h 144"/>
                <a:gd name="T74" fmla="*/ 36 w 120"/>
                <a:gd name="T75" fmla="*/ 27 h 144"/>
                <a:gd name="T76" fmla="*/ 44 w 120"/>
                <a:gd name="T77" fmla="*/ 27 h 144"/>
                <a:gd name="T78" fmla="*/ 48 w 120"/>
                <a:gd name="T79" fmla="*/ 24 h 144"/>
                <a:gd name="T80" fmla="*/ 40 w 120"/>
                <a:gd name="T81" fmla="*/ 20 h 144"/>
                <a:gd name="T82" fmla="*/ 32 w 120"/>
                <a:gd name="T83" fmla="*/ 20 h 144"/>
                <a:gd name="T84" fmla="*/ 24 w 120"/>
                <a:gd name="T85" fmla="*/ 24 h 144"/>
                <a:gd name="T86" fmla="*/ 20 w 120"/>
                <a:gd name="T87" fmla="*/ 27 h 144"/>
                <a:gd name="T88" fmla="*/ 12 w 120"/>
                <a:gd name="T89" fmla="*/ 20 h 144"/>
                <a:gd name="T90" fmla="*/ 12 w 120"/>
                <a:gd name="T91" fmla="*/ 15 h 144"/>
                <a:gd name="T92" fmla="*/ 16 w 120"/>
                <a:gd name="T93" fmla="*/ 12 h 144"/>
                <a:gd name="T94" fmla="*/ 40 w 120"/>
                <a:gd name="T95" fmla="*/ 12 h 144"/>
                <a:gd name="T96" fmla="*/ 48 w 120"/>
                <a:gd name="T97" fmla="*/ 12 h 144"/>
                <a:gd name="T98" fmla="*/ 56 w 120"/>
                <a:gd name="T99" fmla="*/ 8 h 144"/>
                <a:gd name="T100" fmla="*/ 60 w 120"/>
                <a:gd name="T101" fmla="*/ 0 h 144"/>
                <a:gd name="T102" fmla="*/ 56 w 120"/>
                <a:gd name="T103" fmla="*/ 0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"/>
                <a:gd name="T157" fmla="*/ 0 h 144"/>
                <a:gd name="T158" fmla="*/ 120 w 120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" h="144">
                  <a:moveTo>
                    <a:pt x="112" y="0"/>
                  </a:moveTo>
                  <a:lnTo>
                    <a:pt x="104" y="8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28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48" y="128"/>
                  </a:lnTo>
                  <a:lnTo>
                    <a:pt x="56" y="136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96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3" name="Freeform 87"/>
            <p:cNvSpPr>
              <a:spLocks/>
            </p:cNvSpPr>
            <p:nvPr/>
          </p:nvSpPr>
          <p:spPr bwMode="auto">
            <a:xfrm>
              <a:off x="2155" y="1834"/>
              <a:ext cx="19" cy="32"/>
            </a:xfrm>
            <a:custGeom>
              <a:avLst/>
              <a:gdLst>
                <a:gd name="T0" fmla="*/ 12 w 56"/>
                <a:gd name="T1" fmla="*/ 0 h 104"/>
                <a:gd name="T2" fmla="*/ 16 w 56"/>
                <a:gd name="T3" fmla="*/ 4 h 104"/>
                <a:gd name="T4" fmla="*/ 24 w 56"/>
                <a:gd name="T5" fmla="*/ 0 h 104"/>
                <a:gd name="T6" fmla="*/ 29 w 56"/>
                <a:gd name="T7" fmla="*/ 0 h 104"/>
                <a:gd name="T8" fmla="*/ 24 w 56"/>
                <a:gd name="T9" fmla="*/ 12 h 104"/>
                <a:gd name="T10" fmla="*/ 29 w 56"/>
                <a:gd name="T11" fmla="*/ 15 h 104"/>
                <a:gd name="T12" fmla="*/ 29 w 56"/>
                <a:gd name="T13" fmla="*/ 20 h 104"/>
                <a:gd name="T14" fmla="*/ 21 w 56"/>
                <a:gd name="T15" fmla="*/ 27 h 104"/>
                <a:gd name="T16" fmla="*/ 16 w 56"/>
                <a:gd name="T17" fmla="*/ 32 h 104"/>
                <a:gd name="T18" fmla="*/ 21 w 56"/>
                <a:gd name="T19" fmla="*/ 44 h 104"/>
                <a:gd name="T20" fmla="*/ 21 w 56"/>
                <a:gd name="T21" fmla="*/ 47 h 104"/>
                <a:gd name="T22" fmla="*/ 16 w 56"/>
                <a:gd name="T23" fmla="*/ 51 h 104"/>
                <a:gd name="T24" fmla="*/ 12 w 56"/>
                <a:gd name="T25" fmla="*/ 47 h 104"/>
                <a:gd name="T26" fmla="*/ 12 w 56"/>
                <a:gd name="T27" fmla="*/ 39 h 104"/>
                <a:gd name="T28" fmla="*/ 4 w 56"/>
                <a:gd name="T29" fmla="*/ 36 h 104"/>
                <a:gd name="T30" fmla="*/ 0 w 56"/>
                <a:gd name="T31" fmla="*/ 27 h 104"/>
                <a:gd name="T32" fmla="*/ 0 w 56"/>
                <a:gd name="T33" fmla="*/ 24 h 104"/>
                <a:gd name="T34" fmla="*/ 4 w 56"/>
                <a:gd name="T35" fmla="*/ 24 h 104"/>
                <a:gd name="T36" fmla="*/ 8 w 56"/>
                <a:gd name="T37" fmla="*/ 8 h 104"/>
                <a:gd name="T38" fmla="*/ 8 w 56"/>
                <a:gd name="T39" fmla="*/ 4 h 104"/>
                <a:gd name="T40" fmla="*/ 8 w 56"/>
                <a:gd name="T41" fmla="*/ 0 h 104"/>
                <a:gd name="T42" fmla="*/ 12 w 56"/>
                <a:gd name="T43" fmla="*/ 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24" y="0"/>
                  </a:move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4" name="Freeform 88"/>
            <p:cNvSpPr>
              <a:spLocks/>
            </p:cNvSpPr>
            <p:nvPr/>
          </p:nvSpPr>
          <p:spPr bwMode="auto">
            <a:xfrm>
              <a:off x="2158" y="1866"/>
              <a:ext cx="8" cy="8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4 h 24"/>
                <a:gd name="T4" fmla="*/ 12 w 24"/>
                <a:gd name="T5" fmla="*/ 12 h 24"/>
                <a:gd name="T6" fmla="*/ 8 w 24"/>
                <a:gd name="T7" fmla="*/ 12 h 24"/>
                <a:gd name="T8" fmla="*/ 4 w 24"/>
                <a:gd name="T9" fmla="*/ 4 h 24"/>
                <a:gd name="T10" fmla="*/ 0 w 24"/>
                <a:gd name="T11" fmla="*/ 0 h 24"/>
                <a:gd name="T12" fmla="*/ 4 w 24"/>
                <a:gd name="T13" fmla="*/ 0 h 24"/>
                <a:gd name="T14" fmla="*/ 8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5" name="Freeform 89"/>
            <p:cNvSpPr>
              <a:spLocks/>
            </p:cNvSpPr>
            <p:nvPr/>
          </p:nvSpPr>
          <p:spPr bwMode="auto">
            <a:xfrm>
              <a:off x="2169" y="1861"/>
              <a:ext cx="16" cy="11"/>
            </a:xfrm>
            <a:custGeom>
              <a:avLst/>
              <a:gdLst>
                <a:gd name="T0" fmla="*/ 0 w 48"/>
                <a:gd name="T1" fmla="*/ 4 h 32"/>
                <a:gd name="T2" fmla="*/ 4 w 48"/>
                <a:gd name="T3" fmla="*/ 0 h 32"/>
                <a:gd name="T4" fmla="*/ 8 w 48"/>
                <a:gd name="T5" fmla="*/ 0 h 32"/>
                <a:gd name="T6" fmla="*/ 12 w 48"/>
                <a:gd name="T7" fmla="*/ 4 h 32"/>
                <a:gd name="T8" fmla="*/ 15 w 48"/>
                <a:gd name="T9" fmla="*/ 4 h 32"/>
                <a:gd name="T10" fmla="*/ 19 w 48"/>
                <a:gd name="T11" fmla="*/ 9 h 32"/>
                <a:gd name="T12" fmla="*/ 19 w 48"/>
                <a:gd name="T13" fmla="*/ 12 h 32"/>
                <a:gd name="T14" fmla="*/ 23 w 48"/>
                <a:gd name="T15" fmla="*/ 17 h 32"/>
                <a:gd name="T16" fmla="*/ 15 w 48"/>
                <a:gd name="T17" fmla="*/ 12 h 32"/>
                <a:gd name="T18" fmla="*/ 8 w 48"/>
                <a:gd name="T19" fmla="*/ 9 h 32"/>
                <a:gd name="T20" fmla="*/ 8 w 48"/>
                <a:gd name="T21" fmla="*/ 12 h 32"/>
                <a:gd name="T22" fmla="*/ 0 w 48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32"/>
                <a:gd name="T38" fmla="*/ 48 w 4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32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6" name="Freeform 90"/>
            <p:cNvSpPr>
              <a:spLocks/>
            </p:cNvSpPr>
            <p:nvPr/>
          </p:nvSpPr>
          <p:spPr bwMode="auto">
            <a:xfrm>
              <a:off x="2188" y="1874"/>
              <a:ext cx="8" cy="7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4 h 24"/>
                <a:gd name="T8" fmla="*/ 8 w 24"/>
                <a:gd name="T9" fmla="*/ 12 h 24"/>
                <a:gd name="T10" fmla="*/ 4 w 24"/>
                <a:gd name="T11" fmla="*/ 12 h 24"/>
                <a:gd name="T12" fmla="*/ 4 w 24"/>
                <a:gd name="T13" fmla="*/ 4 h 24"/>
                <a:gd name="T14" fmla="*/ 0 w 24"/>
                <a:gd name="T15" fmla="*/ 4 h 24"/>
                <a:gd name="T16" fmla="*/ 0 w 24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7" name="Freeform 91"/>
            <p:cNvSpPr>
              <a:spLocks/>
            </p:cNvSpPr>
            <p:nvPr/>
          </p:nvSpPr>
          <p:spPr bwMode="auto">
            <a:xfrm>
              <a:off x="2171" y="1879"/>
              <a:ext cx="6" cy="7"/>
            </a:xfrm>
            <a:custGeom>
              <a:avLst/>
              <a:gdLst>
                <a:gd name="T0" fmla="*/ 0 w 16"/>
                <a:gd name="T1" fmla="*/ 0 h 24"/>
                <a:gd name="T2" fmla="*/ 0 w 16"/>
                <a:gd name="T3" fmla="*/ 11 h 24"/>
                <a:gd name="T4" fmla="*/ 8 w 16"/>
                <a:gd name="T5" fmla="*/ 7 h 24"/>
                <a:gd name="T6" fmla="*/ 8 w 16"/>
                <a:gd name="T7" fmla="*/ 3 h 24"/>
                <a:gd name="T8" fmla="*/ 4 w 16"/>
                <a:gd name="T9" fmla="*/ 0 h 24"/>
                <a:gd name="T10" fmla="*/ 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0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8" name="Freeform 92"/>
            <p:cNvSpPr>
              <a:spLocks/>
            </p:cNvSpPr>
            <p:nvPr/>
          </p:nvSpPr>
          <p:spPr bwMode="auto">
            <a:xfrm>
              <a:off x="2174" y="1884"/>
              <a:ext cx="8" cy="10"/>
            </a:xfrm>
            <a:custGeom>
              <a:avLst/>
              <a:gdLst>
                <a:gd name="T0" fmla="*/ 12 w 24"/>
                <a:gd name="T1" fmla="*/ 4 h 32"/>
                <a:gd name="T2" fmla="*/ 12 w 24"/>
                <a:gd name="T3" fmla="*/ 12 h 32"/>
                <a:gd name="T4" fmla="*/ 8 w 24"/>
                <a:gd name="T5" fmla="*/ 15 h 32"/>
                <a:gd name="T6" fmla="*/ 4 w 24"/>
                <a:gd name="T7" fmla="*/ 15 h 32"/>
                <a:gd name="T8" fmla="*/ 0 w 24"/>
                <a:gd name="T9" fmla="*/ 12 h 32"/>
                <a:gd name="T10" fmla="*/ 0 w 24"/>
                <a:gd name="T11" fmla="*/ 8 h 32"/>
                <a:gd name="T12" fmla="*/ 8 w 24"/>
                <a:gd name="T13" fmla="*/ 8 h 32"/>
                <a:gd name="T14" fmla="*/ 4 w 24"/>
                <a:gd name="T15" fmla="*/ 4 h 32"/>
                <a:gd name="T16" fmla="*/ 4 w 24"/>
                <a:gd name="T17" fmla="*/ 0 h 32"/>
                <a:gd name="T18" fmla="*/ 12 w 24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2"/>
                <a:gd name="T32" fmla="*/ 24 w 2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2">
                  <a:moveTo>
                    <a:pt x="24" y="8"/>
                  </a:move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89" name="Freeform 93"/>
            <p:cNvSpPr>
              <a:spLocks/>
            </p:cNvSpPr>
            <p:nvPr/>
          </p:nvSpPr>
          <p:spPr bwMode="auto">
            <a:xfrm>
              <a:off x="2185" y="1881"/>
              <a:ext cx="8" cy="8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0 h 24"/>
                <a:gd name="T4" fmla="*/ 12 w 24"/>
                <a:gd name="T5" fmla="*/ 8 h 24"/>
                <a:gd name="T6" fmla="*/ 12 w 24"/>
                <a:gd name="T7" fmla="*/ 12 h 24"/>
                <a:gd name="T8" fmla="*/ 8 w 24"/>
                <a:gd name="T9" fmla="*/ 12 h 24"/>
                <a:gd name="T10" fmla="*/ 8 w 24"/>
                <a:gd name="T11" fmla="*/ 8 h 24"/>
                <a:gd name="T12" fmla="*/ 0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0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0" name="Freeform 94"/>
            <p:cNvSpPr>
              <a:spLocks/>
            </p:cNvSpPr>
            <p:nvPr/>
          </p:nvSpPr>
          <p:spPr bwMode="auto">
            <a:xfrm>
              <a:off x="2171" y="1894"/>
              <a:ext cx="30" cy="25"/>
            </a:xfrm>
            <a:custGeom>
              <a:avLst/>
              <a:gdLst>
                <a:gd name="T0" fmla="*/ 20 w 88"/>
                <a:gd name="T1" fmla="*/ 21 h 80"/>
                <a:gd name="T2" fmla="*/ 24 w 88"/>
                <a:gd name="T3" fmla="*/ 21 h 80"/>
                <a:gd name="T4" fmla="*/ 20 w 88"/>
                <a:gd name="T5" fmla="*/ 29 h 80"/>
                <a:gd name="T6" fmla="*/ 27 w 88"/>
                <a:gd name="T7" fmla="*/ 36 h 80"/>
                <a:gd name="T8" fmla="*/ 32 w 88"/>
                <a:gd name="T9" fmla="*/ 36 h 80"/>
                <a:gd name="T10" fmla="*/ 32 w 88"/>
                <a:gd name="T11" fmla="*/ 33 h 80"/>
                <a:gd name="T12" fmla="*/ 32 w 88"/>
                <a:gd name="T13" fmla="*/ 36 h 80"/>
                <a:gd name="T14" fmla="*/ 36 w 88"/>
                <a:gd name="T15" fmla="*/ 41 h 80"/>
                <a:gd name="T16" fmla="*/ 36 w 88"/>
                <a:gd name="T17" fmla="*/ 36 h 80"/>
                <a:gd name="T18" fmla="*/ 36 w 88"/>
                <a:gd name="T19" fmla="*/ 33 h 80"/>
                <a:gd name="T20" fmla="*/ 32 w 88"/>
                <a:gd name="T21" fmla="*/ 29 h 80"/>
                <a:gd name="T22" fmla="*/ 32 w 88"/>
                <a:gd name="T23" fmla="*/ 24 h 80"/>
                <a:gd name="T24" fmla="*/ 36 w 88"/>
                <a:gd name="T25" fmla="*/ 24 h 80"/>
                <a:gd name="T26" fmla="*/ 39 w 88"/>
                <a:gd name="T27" fmla="*/ 29 h 80"/>
                <a:gd name="T28" fmla="*/ 44 w 88"/>
                <a:gd name="T29" fmla="*/ 24 h 80"/>
                <a:gd name="T30" fmla="*/ 44 w 88"/>
                <a:gd name="T31" fmla="*/ 16 h 80"/>
                <a:gd name="T32" fmla="*/ 44 w 88"/>
                <a:gd name="T33" fmla="*/ 12 h 80"/>
                <a:gd name="T34" fmla="*/ 44 w 88"/>
                <a:gd name="T35" fmla="*/ 8 h 80"/>
                <a:gd name="T36" fmla="*/ 39 w 88"/>
                <a:gd name="T37" fmla="*/ 4 h 80"/>
                <a:gd name="T38" fmla="*/ 32 w 88"/>
                <a:gd name="T39" fmla="*/ 0 h 80"/>
                <a:gd name="T40" fmla="*/ 36 w 88"/>
                <a:gd name="T41" fmla="*/ 4 h 80"/>
                <a:gd name="T42" fmla="*/ 32 w 88"/>
                <a:gd name="T43" fmla="*/ 4 h 80"/>
                <a:gd name="T44" fmla="*/ 27 w 88"/>
                <a:gd name="T45" fmla="*/ 4 h 80"/>
                <a:gd name="T46" fmla="*/ 27 w 88"/>
                <a:gd name="T47" fmla="*/ 8 h 80"/>
                <a:gd name="T48" fmla="*/ 24 w 88"/>
                <a:gd name="T49" fmla="*/ 8 h 80"/>
                <a:gd name="T50" fmla="*/ 24 w 88"/>
                <a:gd name="T51" fmla="*/ 12 h 80"/>
                <a:gd name="T52" fmla="*/ 20 w 88"/>
                <a:gd name="T53" fmla="*/ 16 h 80"/>
                <a:gd name="T54" fmla="*/ 20 w 88"/>
                <a:gd name="T55" fmla="*/ 8 h 80"/>
                <a:gd name="T56" fmla="*/ 12 w 88"/>
                <a:gd name="T57" fmla="*/ 8 h 80"/>
                <a:gd name="T58" fmla="*/ 4 w 88"/>
                <a:gd name="T59" fmla="*/ 16 h 80"/>
                <a:gd name="T60" fmla="*/ 0 w 88"/>
                <a:gd name="T61" fmla="*/ 16 h 80"/>
                <a:gd name="T62" fmla="*/ 0 w 88"/>
                <a:gd name="T63" fmla="*/ 21 h 80"/>
                <a:gd name="T64" fmla="*/ 0 w 88"/>
                <a:gd name="T65" fmla="*/ 24 h 80"/>
                <a:gd name="T66" fmla="*/ 4 w 88"/>
                <a:gd name="T67" fmla="*/ 21 h 80"/>
                <a:gd name="T68" fmla="*/ 8 w 88"/>
                <a:gd name="T69" fmla="*/ 16 h 80"/>
                <a:gd name="T70" fmla="*/ 8 w 88"/>
                <a:gd name="T71" fmla="*/ 21 h 80"/>
                <a:gd name="T72" fmla="*/ 12 w 88"/>
                <a:gd name="T73" fmla="*/ 21 h 80"/>
                <a:gd name="T74" fmla="*/ 16 w 88"/>
                <a:gd name="T75" fmla="*/ 21 h 80"/>
                <a:gd name="T76" fmla="*/ 20 w 88"/>
                <a:gd name="T77" fmla="*/ 21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80"/>
                <a:gd name="T119" fmla="*/ 88 w 88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80">
                  <a:moveTo>
                    <a:pt x="40" y="40"/>
                  </a:moveTo>
                  <a:lnTo>
                    <a:pt x="48" y="40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1" name="Freeform 95"/>
            <p:cNvSpPr>
              <a:spLocks/>
            </p:cNvSpPr>
            <p:nvPr/>
          </p:nvSpPr>
          <p:spPr bwMode="auto">
            <a:xfrm>
              <a:off x="2201" y="1971"/>
              <a:ext cx="5" cy="5"/>
            </a:xfrm>
            <a:custGeom>
              <a:avLst/>
              <a:gdLst>
                <a:gd name="T0" fmla="*/ 0 w 16"/>
                <a:gd name="T1" fmla="*/ 4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2" name="Freeform 96"/>
            <p:cNvSpPr>
              <a:spLocks/>
            </p:cNvSpPr>
            <p:nvPr/>
          </p:nvSpPr>
          <p:spPr bwMode="auto">
            <a:xfrm>
              <a:off x="2212" y="1971"/>
              <a:ext cx="21" cy="8"/>
            </a:xfrm>
            <a:custGeom>
              <a:avLst/>
              <a:gdLst>
                <a:gd name="T0" fmla="*/ 0 w 64"/>
                <a:gd name="T1" fmla="*/ 4 h 24"/>
                <a:gd name="T2" fmla="*/ 8 w 64"/>
                <a:gd name="T3" fmla="*/ 0 h 24"/>
                <a:gd name="T4" fmla="*/ 20 w 64"/>
                <a:gd name="T5" fmla="*/ 0 h 24"/>
                <a:gd name="T6" fmla="*/ 24 w 64"/>
                <a:gd name="T7" fmla="*/ 0 h 24"/>
                <a:gd name="T8" fmla="*/ 27 w 64"/>
                <a:gd name="T9" fmla="*/ 4 h 24"/>
                <a:gd name="T10" fmla="*/ 32 w 64"/>
                <a:gd name="T11" fmla="*/ 4 h 24"/>
                <a:gd name="T12" fmla="*/ 32 w 64"/>
                <a:gd name="T13" fmla="*/ 8 h 24"/>
                <a:gd name="T14" fmla="*/ 27 w 64"/>
                <a:gd name="T15" fmla="*/ 12 h 24"/>
                <a:gd name="T16" fmla="*/ 20 w 64"/>
                <a:gd name="T17" fmla="*/ 4 h 24"/>
                <a:gd name="T18" fmla="*/ 12 w 64"/>
                <a:gd name="T19" fmla="*/ 4 h 24"/>
                <a:gd name="T20" fmla="*/ 8 w 64"/>
                <a:gd name="T21" fmla="*/ 4 h 24"/>
                <a:gd name="T22" fmla="*/ 4 w 64"/>
                <a:gd name="T23" fmla="*/ 8 h 24"/>
                <a:gd name="T24" fmla="*/ 0 w 64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0" y="8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3" name="Freeform 97"/>
            <p:cNvSpPr>
              <a:spLocks/>
            </p:cNvSpPr>
            <p:nvPr/>
          </p:nvSpPr>
          <p:spPr bwMode="auto">
            <a:xfrm>
              <a:off x="2188" y="1964"/>
              <a:ext cx="10" cy="2"/>
            </a:xfrm>
            <a:custGeom>
              <a:avLst/>
              <a:gdLst>
                <a:gd name="T0" fmla="*/ 0 w 32"/>
                <a:gd name="T1" fmla="*/ 3 h 8"/>
                <a:gd name="T2" fmla="*/ 0 w 32"/>
                <a:gd name="T3" fmla="*/ 0 h 8"/>
                <a:gd name="T4" fmla="*/ 4 w 32"/>
                <a:gd name="T5" fmla="*/ 0 h 8"/>
                <a:gd name="T6" fmla="*/ 8 w 32"/>
                <a:gd name="T7" fmla="*/ 0 h 8"/>
                <a:gd name="T8" fmla="*/ 15 w 32"/>
                <a:gd name="T9" fmla="*/ 0 h 8"/>
                <a:gd name="T10" fmla="*/ 15 w 32"/>
                <a:gd name="T11" fmla="*/ 3 h 8"/>
                <a:gd name="T12" fmla="*/ 0 w 32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4" name="Freeform 98"/>
            <p:cNvSpPr>
              <a:spLocks/>
            </p:cNvSpPr>
            <p:nvPr/>
          </p:nvSpPr>
          <p:spPr bwMode="auto">
            <a:xfrm>
              <a:off x="2300" y="1969"/>
              <a:ext cx="67" cy="52"/>
            </a:xfrm>
            <a:custGeom>
              <a:avLst/>
              <a:gdLst>
                <a:gd name="T0" fmla="*/ 0 w 200"/>
                <a:gd name="T1" fmla="*/ 0 h 168"/>
                <a:gd name="T2" fmla="*/ 12 w 200"/>
                <a:gd name="T3" fmla="*/ 4 h 168"/>
                <a:gd name="T4" fmla="*/ 27 w 200"/>
                <a:gd name="T5" fmla="*/ 12 h 168"/>
                <a:gd name="T6" fmla="*/ 32 w 200"/>
                <a:gd name="T7" fmla="*/ 12 h 168"/>
                <a:gd name="T8" fmla="*/ 44 w 200"/>
                <a:gd name="T9" fmla="*/ 20 h 168"/>
                <a:gd name="T10" fmla="*/ 48 w 200"/>
                <a:gd name="T11" fmla="*/ 24 h 168"/>
                <a:gd name="T12" fmla="*/ 51 w 200"/>
                <a:gd name="T13" fmla="*/ 32 h 168"/>
                <a:gd name="T14" fmla="*/ 68 w 200"/>
                <a:gd name="T15" fmla="*/ 36 h 168"/>
                <a:gd name="T16" fmla="*/ 72 w 200"/>
                <a:gd name="T17" fmla="*/ 39 h 168"/>
                <a:gd name="T18" fmla="*/ 68 w 200"/>
                <a:gd name="T19" fmla="*/ 44 h 168"/>
                <a:gd name="T20" fmla="*/ 63 w 200"/>
                <a:gd name="T21" fmla="*/ 44 h 168"/>
                <a:gd name="T22" fmla="*/ 63 w 200"/>
                <a:gd name="T23" fmla="*/ 47 h 168"/>
                <a:gd name="T24" fmla="*/ 68 w 200"/>
                <a:gd name="T25" fmla="*/ 55 h 168"/>
                <a:gd name="T26" fmla="*/ 75 w 200"/>
                <a:gd name="T27" fmla="*/ 55 h 168"/>
                <a:gd name="T28" fmla="*/ 75 w 200"/>
                <a:gd name="T29" fmla="*/ 59 h 168"/>
                <a:gd name="T30" fmla="*/ 80 w 200"/>
                <a:gd name="T31" fmla="*/ 67 h 168"/>
                <a:gd name="T32" fmla="*/ 87 w 200"/>
                <a:gd name="T33" fmla="*/ 71 h 168"/>
                <a:gd name="T34" fmla="*/ 99 w 200"/>
                <a:gd name="T35" fmla="*/ 79 h 168"/>
                <a:gd name="T36" fmla="*/ 99 w 200"/>
                <a:gd name="T37" fmla="*/ 83 h 168"/>
                <a:gd name="T38" fmla="*/ 87 w 200"/>
                <a:gd name="T39" fmla="*/ 79 h 168"/>
                <a:gd name="T40" fmla="*/ 80 w 200"/>
                <a:gd name="T41" fmla="*/ 79 h 168"/>
                <a:gd name="T42" fmla="*/ 72 w 200"/>
                <a:gd name="T43" fmla="*/ 79 h 168"/>
                <a:gd name="T44" fmla="*/ 63 w 200"/>
                <a:gd name="T45" fmla="*/ 75 h 168"/>
                <a:gd name="T46" fmla="*/ 63 w 200"/>
                <a:gd name="T47" fmla="*/ 67 h 168"/>
                <a:gd name="T48" fmla="*/ 60 w 200"/>
                <a:gd name="T49" fmla="*/ 63 h 168"/>
                <a:gd name="T50" fmla="*/ 56 w 200"/>
                <a:gd name="T51" fmla="*/ 59 h 168"/>
                <a:gd name="T52" fmla="*/ 48 w 200"/>
                <a:gd name="T53" fmla="*/ 55 h 168"/>
                <a:gd name="T54" fmla="*/ 39 w 200"/>
                <a:gd name="T55" fmla="*/ 51 h 168"/>
                <a:gd name="T56" fmla="*/ 32 w 200"/>
                <a:gd name="T57" fmla="*/ 51 h 168"/>
                <a:gd name="T58" fmla="*/ 32 w 200"/>
                <a:gd name="T59" fmla="*/ 59 h 168"/>
                <a:gd name="T60" fmla="*/ 24 w 200"/>
                <a:gd name="T61" fmla="*/ 59 h 168"/>
                <a:gd name="T62" fmla="*/ 27 w 200"/>
                <a:gd name="T63" fmla="*/ 67 h 168"/>
                <a:gd name="T64" fmla="*/ 24 w 200"/>
                <a:gd name="T65" fmla="*/ 67 h 168"/>
                <a:gd name="T66" fmla="*/ 4 w 200"/>
                <a:gd name="T67" fmla="*/ 67 h 168"/>
                <a:gd name="T68" fmla="*/ 4 w 200"/>
                <a:gd name="T69" fmla="*/ 47 h 168"/>
                <a:gd name="T70" fmla="*/ 0 w 200"/>
                <a:gd name="T71" fmla="*/ 44 h 168"/>
                <a:gd name="T72" fmla="*/ 0 w 200"/>
                <a:gd name="T73" fmla="*/ 39 h 168"/>
                <a:gd name="T74" fmla="*/ 4 w 200"/>
                <a:gd name="T75" fmla="*/ 36 h 168"/>
                <a:gd name="T76" fmla="*/ 0 w 200"/>
                <a:gd name="T77" fmla="*/ 0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168"/>
                <a:gd name="T119" fmla="*/ 200 w 20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168">
                  <a:moveTo>
                    <a:pt x="0" y="0"/>
                  </a:moveTo>
                  <a:lnTo>
                    <a:pt x="24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8" y="40"/>
                  </a:lnTo>
                  <a:lnTo>
                    <a:pt x="96" y="48"/>
                  </a:lnTo>
                  <a:lnTo>
                    <a:pt x="104" y="64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36" y="112"/>
                  </a:lnTo>
                  <a:lnTo>
                    <a:pt x="152" y="112"/>
                  </a:lnTo>
                  <a:lnTo>
                    <a:pt x="152" y="120"/>
                  </a:lnTo>
                  <a:lnTo>
                    <a:pt x="160" y="136"/>
                  </a:lnTo>
                  <a:lnTo>
                    <a:pt x="176" y="144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76" y="160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28" y="152"/>
                  </a:lnTo>
                  <a:lnTo>
                    <a:pt x="128" y="136"/>
                  </a:lnTo>
                  <a:lnTo>
                    <a:pt x="120" y="128"/>
                  </a:lnTo>
                  <a:lnTo>
                    <a:pt x="112" y="120"/>
                  </a:lnTo>
                  <a:lnTo>
                    <a:pt x="96" y="112"/>
                  </a:lnTo>
                  <a:lnTo>
                    <a:pt x="80" y="104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8" y="136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5" name="Freeform 99"/>
            <p:cNvSpPr>
              <a:spLocks/>
            </p:cNvSpPr>
            <p:nvPr/>
          </p:nvSpPr>
          <p:spPr bwMode="auto">
            <a:xfrm>
              <a:off x="2278" y="1999"/>
              <a:ext cx="9" cy="7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3 h 24"/>
                <a:gd name="T4" fmla="*/ 12 w 24"/>
                <a:gd name="T5" fmla="*/ 11 h 24"/>
                <a:gd name="T6" fmla="*/ 0 w 24"/>
                <a:gd name="T7" fmla="*/ 11 h 24"/>
                <a:gd name="T8" fmla="*/ 0 w 24"/>
                <a:gd name="T9" fmla="*/ 7 h 24"/>
                <a:gd name="T10" fmla="*/ 4 w 24"/>
                <a:gd name="T11" fmla="*/ 0 h 24"/>
                <a:gd name="T12" fmla="*/ 8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6" name="Freeform 100"/>
            <p:cNvSpPr>
              <a:spLocks/>
            </p:cNvSpPr>
            <p:nvPr/>
          </p:nvSpPr>
          <p:spPr bwMode="auto">
            <a:xfrm>
              <a:off x="2262" y="1956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8 h 16"/>
                <a:gd name="T4" fmla="*/ 12 w 24"/>
                <a:gd name="T5" fmla="*/ 8 h 16"/>
                <a:gd name="T6" fmla="*/ 4 w 24"/>
                <a:gd name="T7" fmla="*/ 0 h 16"/>
                <a:gd name="T8" fmla="*/ 0 w 2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7" name="Freeform 101"/>
            <p:cNvSpPr>
              <a:spLocks/>
            </p:cNvSpPr>
            <p:nvPr/>
          </p:nvSpPr>
          <p:spPr bwMode="auto">
            <a:xfrm>
              <a:off x="2351" y="1979"/>
              <a:ext cx="26" cy="12"/>
            </a:xfrm>
            <a:custGeom>
              <a:avLst/>
              <a:gdLst>
                <a:gd name="T0" fmla="*/ 35 w 80"/>
                <a:gd name="T1" fmla="*/ 0 h 40"/>
                <a:gd name="T2" fmla="*/ 31 w 80"/>
                <a:gd name="T3" fmla="*/ 8 h 40"/>
                <a:gd name="T4" fmla="*/ 24 w 80"/>
                <a:gd name="T5" fmla="*/ 15 h 40"/>
                <a:gd name="T6" fmla="*/ 15 w 80"/>
                <a:gd name="T7" fmla="*/ 15 h 40"/>
                <a:gd name="T8" fmla="*/ 8 w 80"/>
                <a:gd name="T9" fmla="*/ 12 h 40"/>
                <a:gd name="T10" fmla="*/ 0 w 80"/>
                <a:gd name="T11" fmla="*/ 12 h 40"/>
                <a:gd name="T12" fmla="*/ 0 w 80"/>
                <a:gd name="T13" fmla="*/ 15 h 40"/>
                <a:gd name="T14" fmla="*/ 8 w 80"/>
                <a:gd name="T15" fmla="*/ 20 h 40"/>
                <a:gd name="T16" fmla="*/ 20 w 80"/>
                <a:gd name="T17" fmla="*/ 20 h 40"/>
                <a:gd name="T18" fmla="*/ 35 w 80"/>
                <a:gd name="T19" fmla="*/ 15 h 40"/>
                <a:gd name="T20" fmla="*/ 39 w 80"/>
                <a:gd name="T21" fmla="*/ 15 h 40"/>
                <a:gd name="T22" fmla="*/ 39 w 80"/>
                <a:gd name="T23" fmla="*/ 4 h 40"/>
                <a:gd name="T24" fmla="*/ 39 w 80"/>
                <a:gd name="T25" fmla="*/ 0 h 40"/>
                <a:gd name="T26" fmla="*/ 35 w 8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40"/>
                <a:gd name="T44" fmla="*/ 80 w 8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40">
                  <a:moveTo>
                    <a:pt x="72" y="0"/>
                  </a:moveTo>
                  <a:lnTo>
                    <a:pt x="64" y="16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8" name="Freeform 102"/>
            <p:cNvSpPr>
              <a:spLocks/>
            </p:cNvSpPr>
            <p:nvPr/>
          </p:nvSpPr>
          <p:spPr bwMode="auto">
            <a:xfrm>
              <a:off x="2362" y="1969"/>
              <a:ext cx="21" cy="12"/>
            </a:xfrm>
            <a:custGeom>
              <a:avLst/>
              <a:gdLst>
                <a:gd name="T0" fmla="*/ 4 w 64"/>
                <a:gd name="T1" fmla="*/ 0 h 40"/>
                <a:gd name="T2" fmla="*/ 8 w 64"/>
                <a:gd name="T3" fmla="*/ 0 h 40"/>
                <a:gd name="T4" fmla="*/ 16 w 64"/>
                <a:gd name="T5" fmla="*/ 0 h 40"/>
                <a:gd name="T6" fmla="*/ 20 w 64"/>
                <a:gd name="T7" fmla="*/ 4 h 40"/>
                <a:gd name="T8" fmla="*/ 27 w 64"/>
                <a:gd name="T9" fmla="*/ 12 h 40"/>
                <a:gd name="T10" fmla="*/ 32 w 64"/>
                <a:gd name="T11" fmla="*/ 12 h 40"/>
                <a:gd name="T12" fmla="*/ 32 w 64"/>
                <a:gd name="T13" fmla="*/ 20 h 40"/>
                <a:gd name="T14" fmla="*/ 27 w 64"/>
                <a:gd name="T15" fmla="*/ 20 h 40"/>
                <a:gd name="T16" fmla="*/ 24 w 64"/>
                <a:gd name="T17" fmla="*/ 12 h 40"/>
                <a:gd name="T18" fmla="*/ 20 w 64"/>
                <a:gd name="T19" fmla="*/ 12 h 40"/>
                <a:gd name="T20" fmla="*/ 16 w 64"/>
                <a:gd name="T21" fmla="*/ 4 h 40"/>
                <a:gd name="T22" fmla="*/ 8 w 64"/>
                <a:gd name="T23" fmla="*/ 4 h 40"/>
                <a:gd name="T24" fmla="*/ 0 w 64"/>
                <a:gd name="T25" fmla="*/ 0 h 40"/>
                <a:gd name="T26" fmla="*/ 4 w 64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40"/>
                <a:gd name="T44" fmla="*/ 64 w 64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40">
                  <a:moveTo>
                    <a:pt x="8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699" name="Freeform 103"/>
            <p:cNvSpPr>
              <a:spLocks/>
            </p:cNvSpPr>
            <p:nvPr/>
          </p:nvSpPr>
          <p:spPr bwMode="auto">
            <a:xfrm>
              <a:off x="2393" y="1986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4 w 24"/>
                <a:gd name="T3" fmla="*/ 0 h 32"/>
                <a:gd name="T4" fmla="*/ 12 w 24"/>
                <a:gd name="T5" fmla="*/ 9 h 32"/>
                <a:gd name="T6" fmla="*/ 12 w 24"/>
                <a:gd name="T7" fmla="*/ 12 h 32"/>
                <a:gd name="T8" fmla="*/ 12 w 24"/>
                <a:gd name="T9" fmla="*/ 17 h 32"/>
                <a:gd name="T10" fmla="*/ 8 w 24"/>
                <a:gd name="T11" fmla="*/ 12 h 32"/>
                <a:gd name="T12" fmla="*/ 4 w 24"/>
                <a:gd name="T13" fmla="*/ 4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0" name="Freeform 104"/>
            <p:cNvSpPr>
              <a:spLocks/>
            </p:cNvSpPr>
            <p:nvPr/>
          </p:nvSpPr>
          <p:spPr bwMode="auto">
            <a:xfrm>
              <a:off x="2407" y="1994"/>
              <a:ext cx="5" cy="5"/>
            </a:xfrm>
            <a:custGeom>
              <a:avLst/>
              <a:gdLst>
                <a:gd name="T0" fmla="*/ 0 w 16"/>
                <a:gd name="T1" fmla="*/ 5 h 16"/>
                <a:gd name="T2" fmla="*/ 0 w 16"/>
                <a:gd name="T3" fmla="*/ 0 h 16"/>
                <a:gd name="T4" fmla="*/ 5 w 16"/>
                <a:gd name="T5" fmla="*/ 0 h 16"/>
                <a:gd name="T6" fmla="*/ 9 w 16"/>
                <a:gd name="T7" fmla="*/ 9 h 16"/>
                <a:gd name="T8" fmla="*/ 0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1" name="Freeform 105"/>
            <p:cNvSpPr>
              <a:spLocks/>
            </p:cNvSpPr>
            <p:nvPr/>
          </p:nvSpPr>
          <p:spPr bwMode="auto">
            <a:xfrm>
              <a:off x="2420" y="1999"/>
              <a:ext cx="11" cy="7"/>
            </a:xfrm>
            <a:custGeom>
              <a:avLst/>
              <a:gdLst>
                <a:gd name="T0" fmla="*/ 0 w 32"/>
                <a:gd name="T1" fmla="*/ 7 h 24"/>
                <a:gd name="T2" fmla="*/ 0 w 32"/>
                <a:gd name="T3" fmla="*/ 3 h 24"/>
                <a:gd name="T4" fmla="*/ 0 w 32"/>
                <a:gd name="T5" fmla="*/ 0 h 24"/>
                <a:gd name="T6" fmla="*/ 12 w 32"/>
                <a:gd name="T7" fmla="*/ 7 h 24"/>
                <a:gd name="T8" fmla="*/ 17 w 32"/>
                <a:gd name="T9" fmla="*/ 11 h 24"/>
                <a:gd name="T10" fmla="*/ 12 w 32"/>
                <a:gd name="T11" fmla="*/ 11 h 24"/>
                <a:gd name="T12" fmla="*/ 0 w 32"/>
                <a:gd name="T13" fmla="*/ 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2" name="Freeform 106"/>
            <p:cNvSpPr>
              <a:spLocks/>
            </p:cNvSpPr>
            <p:nvPr/>
          </p:nvSpPr>
          <p:spPr bwMode="auto">
            <a:xfrm>
              <a:off x="2434" y="2006"/>
              <a:ext cx="7" cy="8"/>
            </a:xfrm>
            <a:custGeom>
              <a:avLst/>
              <a:gdLst>
                <a:gd name="T0" fmla="*/ 3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7 w 24"/>
                <a:gd name="T7" fmla="*/ 0 h 24"/>
                <a:gd name="T8" fmla="*/ 11 w 24"/>
                <a:gd name="T9" fmla="*/ 12 h 24"/>
                <a:gd name="T10" fmla="*/ 7 w 24"/>
                <a:gd name="T11" fmla="*/ 12 h 24"/>
                <a:gd name="T12" fmla="*/ 3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3" name="Freeform 107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4" name="Freeform 108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5" name="Freeform 109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6" name="Freeform 110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7" name="Freeform 111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8" name="Freeform 112"/>
            <p:cNvSpPr>
              <a:spLocks/>
            </p:cNvSpPr>
            <p:nvPr/>
          </p:nvSpPr>
          <p:spPr bwMode="auto">
            <a:xfrm>
              <a:off x="2519" y="2183"/>
              <a:ext cx="38" cy="58"/>
            </a:xfrm>
            <a:custGeom>
              <a:avLst/>
              <a:gdLst>
                <a:gd name="T0" fmla="*/ 4 w 112"/>
                <a:gd name="T1" fmla="*/ 12 h 184"/>
                <a:gd name="T2" fmla="*/ 0 w 112"/>
                <a:gd name="T3" fmla="*/ 4 h 184"/>
                <a:gd name="T4" fmla="*/ 0 w 112"/>
                <a:gd name="T5" fmla="*/ 0 h 184"/>
                <a:gd name="T6" fmla="*/ 12 w 112"/>
                <a:gd name="T7" fmla="*/ 12 h 184"/>
                <a:gd name="T8" fmla="*/ 20 w 112"/>
                <a:gd name="T9" fmla="*/ 15 h 184"/>
                <a:gd name="T10" fmla="*/ 20 w 112"/>
                <a:gd name="T11" fmla="*/ 20 h 184"/>
                <a:gd name="T12" fmla="*/ 23 w 112"/>
                <a:gd name="T13" fmla="*/ 27 h 184"/>
                <a:gd name="T14" fmla="*/ 27 w 112"/>
                <a:gd name="T15" fmla="*/ 32 h 184"/>
                <a:gd name="T16" fmla="*/ 27 w 112"/>
                <a:gd name="T17" fmla="*/ 27 h 184"/>
                <a:gd name="T18" fmla="*/ 31 w 112"/>
                <a:gd name="T19" fmla="*/ 32 h 184"/>
                <a:gd name="T20" fmla="*/ 31 w 112"/>
                <a:gd name="T21" fmla="*/ 39 h 184"/>
                <a:gd name="T22" fmla="*/ 39 w 112"/>
                <a:gd name="T23" fmla="*/ 43 h 184"/>
                <a:gd name="T24" fmla="*/ 47 w 112"/>
                <a:gd name="T25" fmla="*/ 43 h 184"/>
                <a:gd name="T26" fmla="*/ 50 w 112"/>
                <a:gd name="T27" fmla="*/ 35 h 184"/>
                <a:gd name="T28" fmla="*/ 54 w 112"/>
                <a:gd name="T29" fmla="*/ 35 h 184"/>
                <a:gd name="T30" fmla="*/ 54 w 112"/>
                <a:gd name="T31" fmla="*/ 43 h 184"/>
                <a:gd name="T32" fmla="*/ 54 w 112"/>
                <a:gd name="T33" fmla="*/ 47 h 184"/>
                <a:gd name="T34" fmla="*/ 50 w 112"/>
                <a:gd name="T35" fmla="*/ 59 h 184"/>
                <a:gd name="T36" fmla="*/ 47 w 112"/>
                <a:gd name="T37" fmla="*/ 59 h 184"/>
                <a:gd name="T38" fmla="*/ 39 w 112"/>
                <a:gd name="T39" fmla="*/ 59 h 184"/>
                <a:gd name="T40" fmla="*/ 39 w 112"/>
                <a:gd name="T41" fmla="*/ 63 h 184"/>
                <a:gd name="T42" fmla="*/ 42 w 112"/>
                <a:gd name="T43" fmla="*/ 67 h 184"/>
                <a:gd name="T44" fmla="*/ 39 w 112"/>
                <a:gd name="T45" fmla="*/ 71 h 184"/>
                <a:gd name="T46" fmla="*/ 31 w 112"/>
                <a:gd name="T47" fmla="*/ 86 h 184"/>
                <a:gd name="T48" fmla="*/ 23 w 112"/>
                <a:gd name="T49" fmla="*/ 90 h 184"/>
                <a:gd name="T50" fmla="*/ 15 w 112"/>
                <a:gd name="T51" fmla="*/ 86 h 184"/>
                <a:gd name="T52" fmla="*/ 23 w 112"/>
                <a:gd name="T53" fmla="*/ 83 h 184"/>
                <a:gd name="T54" fmla="*/ 23 w 112"/>
                <a:gd name="T55" fmla="*/ 75 h 184"/>
                <a:gd name="T56" fmla="*/ 15 w 112"/>
                <a:gd name="T57" fmla="*/ 67 h 184"/>
                <a:gd name="T58" fmla="*/ 12 w 112"/>
                <a:gd name="T59" fmla="*/ 63 h 184"/>
                <a:gd name="T60" fmla="*/ 12 w 112"/>
                <a:gd name="T61" fmla="*/ 59 h 184"/>
                <a:gd name="T62" fmla="*/ 20 w 112"/>
                <a:gd name="T63" fmla="*/ 55 h 184"/>
                <a:gd name="T64" fmla="*/ 20 w 112"/>
                <a:gd name="T65" fmla="*/ 47 h 184"/>
                <a:gd name="T66" fmla="*/ 15 w 112"/>
                <a:gd name="T67" fmla="*/ 35 h 184"/>
                <a:gd name="T68" fmla="*/ 12 w 112"/>
                <a:gd name="T69" fmla="*/ 24 h 184"/>
                <a:gd name="T70" fmla="*/ 4 w 112"/>
                <a:gd name="T71" fmla="*/ 12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84"/>
                <a:gd name="T110" fmla="*/ 112 w 112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84">
                  <a:moveTo>
                    <a:pt x="8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36"/>
                  </a:lnTo>
                  <a:lnTo>
                    <a:pt x="80" y="144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32" y="176"/>
                  </a:lnTo>
                  <a:lnTo>
                    <a:pt x="48" y="168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2" y="72"/>
                  </a:lnTo>
                  <a:lnTo>
                    <a:pt x="24" y="4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09" name="Freeform 113"/>
            <p:cNvSpPr>
              <a:spLocks/>
            </p:cNvSpPr>
            <p:nvPr/>
          </p:nvSpPr>
          <p:spPr bwMode="auto">
            <a:xfrm>
              <a:off x="2477" y="2233"/>
              <a:ext cx="51" cy="53"/>
            </a:xfrm>
            <a:custGeom>
              <a:avLst/>
              <a:gdLst>
                <a:gd name="T0" fmla="*/ 63 w 152"/>
                <a:gd name="T1" fmla="*/ 4 h 168"/>
                <a:gd name="T2" fmla="*/ 63 w 152"/>
                <a:gd name="T3" fmla="*/ 8 h 168"/>
                <a:gd name="T4" fmla="*/ 68 w 152"/>
                <a:gd name="T5" fmla="*/ 8 h 168"/>
                <a:gd name="T6" fmla="*/ 71 w 152"/>
                <a:gd name="T7" fmla="*/ 4 h 168"/>
                <a:gd name="T8" fmla="*/ 75 w 152"/>
                <a:gd name="T9" fmla="*/ 8 h 168"/>
                <a:gd name="T10" fmla="*/ 75 w 152"/>
                <a:gd name="T11" fmla="*/ 20 h 168"/>
                <a:gd name="T12" fmla="*/ 68 w 152"/>
                <a:gd name="T13" fmla="*/ 32 h 168"/>
                <a:gd name="T14" fmla="*/ 63 w 152"/>
                <a:gd name="T15" fmla="*/ 36 h 168"/>
                <a:gd name="T16" fmla="*/ 63 w 152"/>
                <a:gd name="T17" fmla="*/ 44 h 168"/>
                <a:gd name="T18" fmla="*/ 51 w 152"/>
                <a:gd name="T19" fmla="*/ 44 h 168"/>
                <a:gd name="T20" fmla="*/ 48 w 152"/>
                <a:gd name="T21" fmla="*/ 52 h 168"/>
                <a:gd name="T22" fmla="*/ 39 w 152"/>
                <a:gd name="T23" fmla="*/ 68 h 168"/>
                <a:gd name="T24" fmla="*/ 27 w 152"/>
                <a:gd name="T25" fmla="*/ 84 h 168"/>
                <a:gd name="T26" fmla="*/ 12 w 152"/>
                <a:gd name="T27" fmla="*/ 77 h 168"/>
                <a:gd name="T28" fmla="*/ 4 w 152"/>
                <a:gd name="T29" fmla="*/ 77 h 168"/>
                <a:gd name="T30" fmla="*/ 0 w 152"/>
                <a:gd name="T31" fmla="*/ 72 h 168"/>
                <a:gd name="T32" fmla="*/ 8 w 152"/>
                <a:gd name="T33" fmla="*/ 60 h 168"/>
                <a:gd name="T34" fmla="*/ 12 w 152"/>
                <a:gd name="T35" fmla="*/ 52 h 168"/>
                <a:gd name="T36" fmla="*/ 24 w 152"/>
                <a:gd name="T37" fmla="*/ 44 h 168"/>
                <a:gd name="T38" fmla="*/ 32 w 152"/>
                <a:gd name="T39" fmla="*/ 36 h 168"/>
                <a:gd name="T40" fmla="*/ 44 w 152"/>
                <a:gd name="T41" fmla="*/ 28 h 168"/>
                <a:gd name="T42" fmla="*/ 48 w 152"/>
                <a:gd name="T43" fmla="*/ 24 h 168"/>
                <a:gd name="T44" fmla="*/ 48 w 152"/>
                <a:gd name="T45" fmla="*/ 16 h 168"/>
                <a:gd name="T46" fmla="*/ 56 w 152"/>
                <a:gd name="T47" fmla="*/ 8 h 168"/>
                <a:gd name="T48" fmla="*/ 56 w 152"/>
                <a:gd name="T49" fmla="*/ 0 h 168"/>
                <a:gd name="T50" fmla="*/ 63 w 152"/>
                <a:gd name="T51" fmla="*/ 0 h 168"/>
                <a:gd name="T52" fmla="*/ 63 w 152"/>
                <a:gd name="T53" fmla="*/ 4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68"/>
                <a:gd name="T83" fmla="*/ 152 w 152"/>
                <a:gd name="T84" fmla="*/ 168 h 1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68">
                  <a:moveTo>
                    <a:pt x="128" y="8"/>
                  </a:moveTo>
                  <a:lnTo>
                    <a:pt x="128" y="16"/>
                  </a:lnTo>
                  <a:lnTo>
                    <a:pt x="136" y="16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152" y="40"/>
                  </a:lnTo>
                  <a:lnTo>
                    <a:pt x="136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0" y="136"/>
                  </a:lnTo>
                  <a:lnTo>
                    <a:pt x="56" y="168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4" y="104"/>
                  </a:lnTo>
                  <a:lnTo>
                    <a:pt x="48" y="88"/>
                  </a:lnTo>
                  <a:lnTo>
                    <a:pt x="64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0" name="Freeform 114"/>
            <p:cNvSpPr>
              <a:spLocks/>
            </p:cNvSpPr>
            <p:nvPr/>
          </p:nvSpPr>
          <p:spPr bwMode="auto">
            <a:xfrm>
              <a:off x="2107" y="2021"/>
              <a:ext cx="281" cy="202"/>
            </a:xfrm>
            <a:custGeom>
              <a:avLst/>
              <a:gdLst>
                <a:gd name="T0" fmla="*/ 376 w 840"/>
                <a:gd name="T1" fmla="*/ 297 h 648"/>
                <a:gd name="T2" fmla="*/ 384 w 840"/>
                <a:gd name="T3" fmla="*/ 265 h 648"/>
                <a:gd name="T4" fmla="*/ 408 w 840"/>
                <a:gd name="T5" fmla="*/ 230 h 648"/>
                <a:gd name="T6" fmla="*/ 408 w 840"/>
                <a:gd name="T7" fmla="*/ 210 h 648"/>
                <a:gd name="T8" fmla="*/ 412 w 840"/>
                <a:gd name="T9" fmla="*/ 178 h 648"/>
                <a:gd name="T10" fmla="*/ 408 w 840"/>
                <a:gd name="T11" fmla="*/ 158 h 648"/>
                <a:gd name="T12" fmla="*/ 384 w 840"/>
                <a:gd name="T13" fmla="*/ 131 h 648"/>
                <a:gd name="T14" fmla="*/ 368 w 840"/>
                <a:gd name="T15" fmla="*/ 119 h 648"/>
                <a:gd name="T16" fmla="*/ 364 w 840"/>
                <a:gd name="T17" fmla="*/ 95 h 648"/>
                <a:gd name="T18" fmla="*/ 341 w 840"/>
                <a:gd name="T19" fmla="*/ 80 h 648"/>
                <a:gd name="T20" fmla="*/ 333 w 840"/>
                <a:gd name="T21" fmla="*/ 39 h 648"/>
                <a:gd name="T22" fmla="*/ 317 w 840"/>
                <a:gd name="T23" fmla="*/ 27 h 648"/>
                <a:gd name="T24" fmla="*/ 305 w 840"/>
                <a:gd name="T25" fmla="*/ 4 h 648"/>
                <a:gd name="T26" fmla="*/ 293 w 840"/>
                <a:gd name="T27" fmla="*/ 16 h 648"/>
                <a:gd name="T28" fmla="*/ 293 w 840"/>
                <a:gd name="T29" fmla="*/ 27 h 648"/>
                <a:gd name="T30" fmla="*/ 289 w 840"/>
                <a:gd name="T31" fmla="*/ 51 h 648"/>
                <a:gd name="T32" fmla="*/ 269 w 840"/>
                <a:gd name="T33" fmla="*/ 68 h 648"/>
                <a:gd name="T34" fmla="*/ 250 w 840"/>
                <a:gd name="T35" fmla="*/ 51 h 648"/>
                <a:gd name="T36" fmla="*/ 234 w 840"/>
                <a:gd name="T37" fmla="*/ 39 h 648"/>
                <a:gd name="T38" fmla="*/ 246 w 840"/>
                <a:gd name="T39" fmla="*/ 20 h 648"/>
                <a:gd name="T40" fmla="*/ 234 w 840"/>
                <a:gd name="T41" fmla="*/ 16 h 648"/>
                <a:gd name="T42" fmla="*/ 206 w 840"/>
                <a:gd name="T43" fmla="*/ 8 h 648"/>
                <a:gd name="T44" fmla="*/ 186 w 840"/>
                <a:gd name="T45" fmla="*/ 16 h 648"/>
                <a:gd name="T46" fmla="*/ 174 w 840"/>
                <a:gd name="T47" fmla="*/ 27 h 648"/>
                <a:gd name="T48" fmla="*/ 174 w 840"/>
                <a:gd name="T49" fmla="*/ 51 h 648"/>
                <a:gd name="T50" fmla="*/ 158 w 840"/>
                <a:gd name="T51" fmla="*/ 48 h 648"/>
                <a:gd name="T52" fmla="*/ 139 w 840"/>
                <a:gd name="T53" fmla="*/ 36 h 648"/>
                <a:gd name="T54" fmla="*/ 127 w 840"/>
                <a:gd name="T55" fmla="*/ 48 h 648"/>
                <a:gd name="T56" fmla="*/ 111 w 840"/>
                <a:gd name="T57" fmla="*/ 59 h 648"/>
                <a:gd name="T58" fmla="*/ 103 w 840"/>
                <a:gd name="T59" fmla="*/ 59 h 648"/>
                <a:gd name="T60" fmla="*/ 99 w 840"/>
                <a:gd name="T61" fmla="*/ 80 h 648"/>
                <a:gd name="T62" fmla="*/ 75 w 840"/>
                <a:gd name="T63" fmla="*/ 99 h 648"/>
                <a:gd name="T64" fmla="*/ 51 w 840"/>
                <a:gd name="T65" fmla="*/ 107 h 648"/>
                <a:gd name="T66" fmla="*/ 32 w 840"/>
                <a:gd name="T67" fmla="*/ 115 h 648"/>
                <a:gd name="T68" fmla="*/ 16 w 840"/>
                <a:gd name="T69" fmla="*/ 119 h 648"/>
                <a:gd name="T70" fmla="*/ 16 w 840"/>
                <a:gd name="T71" fmla="*/ 163 h 648"/>
                <a:gd name="T72" fmla="*/ 8 w 840"/>
                <a:gd name="T73" fmla="*/ 166 h 648"/>
                <a:gd name="T74" fmla="*/ 0 w 840"/>
                <a:gd name="T75" fmla="*/ 163 h 648"/>
                <a:gd name="T76" fmla="*/ 16 w 840"/>
                <a:gd name="T77" fmla="*/ 190 h 648"/>
                <a:gd name="T78" fmla="*/ 27 w 840"/>
                <a:gd name="T79" fmla="*/ 226 h 648"/>
                <a:gd name="T80" fmla="*/ 27 w 840"/>
                <a:gd name="T81" fmla="*/ 253 h 648"/>
                <a:gd name="T82" fmla="*/ 32 w 840"/>
                <a:gd name="T83" fmla="*/ 265 h 648"/>
                <a:gd name="T84" fmla="*/ 59 w 840"/>
                <a:gd name="T85" fmla="*/ 265 h 648"/>
                <a:gd name="T86" fmla="*/ 83 w 840"/>
                <a:gd name="T87" fmla="*/ 258 h 648"/>
                <a:gd name="T88" fmla="*/ 115 w 840"/>
                <a:gd name="T89" fmla="*/ 250 h 648"/>
                <a:gd name="T90" fmla="*/ 151 w 840"/>
                <a:gd name="T91" fmla="*/ 238 h 648"/>
                <a:gd name="T92" fmla="*/ 206 w 840"/>
                <a:gd name="T93" fmla="*/ 238 h 648"/>
                <a:gd name="T94" fmla="*/ 226 w 840"/>
                <a:gd name="T95" fmla="*/ 262 h 648"/>
                <a:gd name="T96" fmla="*/ 238 w 840"/>
                <a:gd name="T97" fmla="*/ 265 h 648"/>
                <a:gd name="T98" fmla="*/ 250 w 840"/>
                <a:gd name="T99" fmla="*/ 246 h 648"/>
                <a:gd name="T100" fmla="*/ 250 w 840"/>
                <a:gd name="T101" fmla="*/ 265 h 648"/>
                <a:gd name="T102" fmla="*/ 250 w 840"/>
                <a:gd name="T103" fmla="*/ 277 h 648"/>
                <a:gd name="T104" fmla="*/ 265 w 840"/>
                <a:gd name="T105" fmla="*/ 273 h 648"/>
                <a:gd name="T106" fmla="*/ 269 w 840"/>
                <a:gd name="T107" fmla="*/ 285 h 648"/>
                <a:gd name="T108" fmla="*/ 277 w 840"/>
                <a:gd name="T109" fmla="*/ 305 h 648"/>
                <a:gd name="T110" fmla="*/ 297 w 840"/>
                <a:gd name="T111" fmla="*/ 313 h 648"/>
                <a:gd name="T112" fmla="*/ 325 w 840"/>
                <a:gd name="T113" fmla="*/ 305 h 648"/>
                <a:gd name="T114" fmla="*/ 345 w 840"/>
                <a:gd name="T115" fmla="*/ 317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648"/>
                <a:gd name="T176" fmla="*/ 840 w 840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648">
                  <a:moveTo>
                    <a:pt x="712" y="624"/>
                  </a:moveTo>
                  <a:lnTo>
                    <a:pt x="720" y="616"/>
                  </a:lnTo>
                  <a:lnTo>
                    <a:pt x="728" y="616"/>
                  </a:lnTo>
                  <a:lnTo>
                    <a:pt x="760" y="600"/>
                  </a:lnTo>
                  <a:lnTo>
                    <a:pt x="768" y="592"/>
                  </a:lnTo>
                  <a:lnTo>
                    <a:pt x="760" y="576"/>
                  </a:lnTo>
                  <a:lnTo>
                    <a:pt x="776" y="544"/>
                  </a:lnTo>
                  <a:lnTo>
                    <a:pt x="776" y="536"/>
                  </a:lnTo>
                  <a:lnTo>
                    <a:pt x="792" y="512"/>
                  </a:lnTo>
                  <a:lnTo>
                    <a:pt x="792" y="504"/>
                  </a:lnTo>
                  <a:lnTo>
                    <a:pt x="816" y="480"/>
                  </a:lnTo>
                  <a:lnTo>
                    <a:pt x="824" y="464"/>
                  </a:lnTo>
                  <a:lnTo>
                    <a:pt x="824" y="456"/>
                  </a:lnTo>
                  <a:lnTo>
                    <a:pt x="832" y="448"/>
                  </a:lnTo>
                  <a:lnTo>
                    <a:pt x="832" y="440"/>
                  </a:lnTo>
                  <a:lnTo>
                    <a:pt x="824" y="424"/>
                  </a:lnTo>
                  <a:lnTo>
                    <a:pt x="832" y="408"/>
                  </a:lnTo>
                  <a:lnTo>
                    <a:pt x="832" y="384"/>
                  </a:lnTo>
                  <a:lnTo>
                    <a:pt x="840" y="368"/>
                  </a:lnTo>
                  <a:lnTo>
                    <a:pt x="832" y="360"/>
                  </a:lnTo>
                  <a:lnTo>
                    <a:pt x="824" y="344"/>
                  </a:lnTo>
                  <a:lnTo>
                    <a:pt x="832" y="312"/>
                  </a:lnTo>
                  <a:lnTo>
                    <a:pt x="824" y="312"/>
                  </a:lnTo>
                  <a:lnTo>
                    <a:pt x="824" y="320"/>
                  </a:lnTo>
                  <a:lnTo>
                    <a:pt x="816" y="304"/>
                  </a:lnTo>
                  <a:lnTo>
                    <a:pt x="800" y="288"/>
                  </a:lnTo>
                  <a:lnTo>
                    <a:pt x="792" y="280"/>
                  </a:lnTo>
                  <a:lnTo>
                    <a:pt x="776" y="264"/>
                  </a:lnTo>
                  <a:lnTo>
                    <a:pt x="776" y="248"/>
                  </a:lnTo>
                  <a:lnTo>
                    <a:pt x="768" y="256"/>
                  </a:lnTo>
                  <a:lnTo>
                    <a:pt x="760" y="256"/>
                  </a:lnTo>
                  <a:lnTo>
                    <a:pt x="744" y="240"/>
                  </a:lnTo>
                  <a:lnTo>
                    <a:pt x="752" y="224"/>
                  </a:lnTo>
                  <a:lnTo>
                    <a:pt x="736" y="208"/>
                  </a:lnTo>
                  <a:lnTo>
                    <a:pt x="736" y="200"/>
                  </a:lnTo>
                  <a:lnTo>
                    <a:pt x="736" y="192"/>
                  </a:lnTo>
                  <a:lnTo>
                    <a:pt x="720" y="192"/>
                  </a:lnTo>
                  <a:lnTo>
                    <a:pt x="712" y="184"/>
                  </a:lnTo>
                  <a:lnTo>
                    <a:pt x="696" y="176"/>
                  </a:lnTo>
                  <a:lnTo>
                    <a:pt x="688" y="160"/>
                  </a:lnTo>
                  <a:lnTo>
                    <a:pt x="688" y="152"/>
                  </a:lnTo>
                  <a:lnTo>
                    <a:pt x="680" y="128"/>
                  </a:lnTo>
                  <a:lnTo>
                    <a:pt x="672" y="120"/>
                  </a:lnTo>
                  <a:lnTo>
                    <a:pt x="672" y="80"/>
                  </a:lnTo>
                  <a:lnTo>
                    <a:pt x="664" y="80"/>
                  </a:lnTo>
                  <a:lnTo>
                    <a:pt x="648" y="72"/>
                  </a:lnTo>
                  <a:lnTo>
                    <a:pt x="640" y="80"/>
                  </a:lnTo>
                  <a:lnTo>
                    <a:pt x="640" y="56"/>
                  </a:lnTo>
                  <a:lnTo>
                    <a:pt x="624" y="40"/>
                  </a:lnTo>
                  <a:lnTo>
                    <a:pt x="624" y="24"/>
                  </a:lnTo>
                  <a:lnTo>
                    <a:pt x="616" y="16"/>
                  </a:lnTo>
                  <a:lnTo>
                    <a:pt x="616" y="8"/>
                  </a:lnTo>
                  <a:lnTo>
                    <a:pt x="608" y="0"/>
                  </a:lnTo>
                  <a:lnTo>
                    <a:pt x="608" y="16"/>
                  </a:lnTo>
                  <a:lnTo>
                    <a:pt x="600" y="24"/>
                  </a:lnTo>
                  <a:lnTo>
                    <a:pt x="592" y="32"/>
                  </a:lnTo>
                  <a:lnTo>
                    <a:pt x="592" y="40"/>
                  </a:lnTo>
                  <a:lnTo>
                    <a:pt x="600" y="48"/>
                  </a:lnTo>
                  <a:lnTo>
                    <a:pt x="592" y="48"/>
                  </a:lnTo>
                  <a:lnTo>
                    <a:pt x="592" y="56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92" y="80"/>
                  </a:lnTo>
                  <a:lnTo>
                    <a:pt x="584" y="104"/>
                  </a:lnTo>
                  <a:lnTo>
                    <a:pt x="584" y="136"/>
                  </a:lnTo>
                  <a:lnTo>
                    <a:pt x="568" y="144"/>
                  </a:lnTo>
                  <a:lnTo>
                    <a:pt x="552" y="144"/>
                  </a:lnTo>
                  <a:lnTo>
                    <a:pt x="544" y="136"/>
                  </a:lnTo>
                  <a:lnTo>
                    <a:pt x="536" y="128"/>
                  </a:lnTo>
                  <a:lnTo>
                    <a:pt x="520" y="120"/>
                  </a:lnTo>
                  <a:lnTo>
                    <a:pt x="504" y="112"/>
                  </a:lnTo>
                  <a:lnTo>
                    <a:pt x="504" y="104"/>
                  </a:lnTo>
                  <a:lnTo>
                    <a:pt x="488" y="104"/>
                  </a:lnTo>
                  <a:lnTo>
                    <a:pt x="472" y="96"/>
                  </a:lnTo>
                  <a:lnTo>
                    <a:pt x="464" y="88"/>
                  </a:lnTo>
                  <a:lnTo>
                    <a:pt x="472" y="80"/>
                  </a:lnTo>
                  <a:lnTo>
                    <a:pt x="472" y="56"/>
                  </a:lnTo>
                  <a:lnTo>
                    <a:pt x="488" y="56"/>
                  </a:lnTo>
                  <a:lnTo>
                    <a:pt x="496" y="48"/>
                  </a:lnTo>
                  <a:lnTo>
                    <a:pt x="496" y="40"/>
                  </a:lnTo>
                  <a:lnTo>
                    <a:pt x="496" y="32"/>
                  </a:lnTo>
                  <a:lnTo>
                    <a:pt x="488" y="32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24" y="24"/>
                  </a:lnTo>
                  <a:lnTo>
                    <a:pt x="416" y="16"/>
                  </a:lnTo>
                  <a:lnTo>
                    <a:pt x="392" y="16"/>
                  </a:lnTo>
                  <a:lnTo>
                    <a:pt x="408" y="24"/>
                  </a:lnTo>
                  <a:lnTo>
                    <a:pt x="408" y="32"/>
                  </a:lnTo>
                  <a:lnTo>
                    <a:pt x="376" y="32"/>
                  </a:lnTo>
                  <a:lnTo>
                    <a:pt x="368" y="32"/>
                  </a:lnTo>
                  <a:lnTo>
                    <a:pt x="360" y="48"/>
                  </a:lnTo>
                  <a:lnTo>
                    <a:pt x="360" y="56"/>
                  </a:lnTo>
                  <a:lnTo>
                    <a:pt x="352" y="56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52" y="104"/>
                  </a:lnTo>
                  <a:lnTo>
                    <a:pt x="344" y="96"/>
                  </a:lnTo>
                  <a:lnTo>
                    <a:pt x="336" y="96"/>
                  </a:lnTo>
                  <a:lnTo>
                    <a:pt x="328" y="88"/>
                  </a:lnTo>
                  <a:lnTo>
                    <a:pt x="320" y="96"/>
                  </a:lnTo>
                  <a:lnTo>
                    <a:pt x="304" y="64"/>
                  </a:lnTo>
                  <a:lnTo>
                    <a:pt x="296" y="64"/>
                  </a:lnTo>
                  <a:lnTo>
                    <a:pt x="288" y="72"/>
                  </a:lnTo>
                  <a:lnTo>
                    <a:pt x="280" y="72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56" y="88"/>
                  </a:lnTo>
                  <a:lnTo>
                    <a:pt x="256" y="96"/>
                  </a:lnTo>
                  <a:lnTo>
                    <a:pt x="240" y="96"/>
                  </a:lnTo>
                  <a:lnTo>
                    <a:pt x="240" y="120"/>
                  </a:lnTo>
                  <a:lnTo>
                    <a:pt x="232" y="120"/>
                  </a:lnTo>
                  <a:lnTo>
                    <a:pt x="224" y="120"/>
                  </a:lnTo>
                  <a:lnTo>
                    <a:pt x="224" y="128"/>
                  </a:lnTo>
                  <a:lnTo>
                    <a:pt x="224" y="136"/>
                  </a:lnTo>
                  <a:lnTo>
                    <a:pt x="216" y="136"/>
                  </a:lnTo>
                  <a:lnTo>
                    <a:pt x="208" y="120"/>
                  </a:lnTo>
                  <a:lnTo>
                    <a:pt x="200" y="128"/>
                  </a:lnTo>
                  <a:lnTo>
                    <a:pt x="192" y="144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184" y="176"/>
                  </a:lnTo>
                  <a:lnTo>
                    <a:pt x="184" y="184"/>
                  </a:lnTo>
                  <a:lnTo>
                    <a:pt x="160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28" y="208"/>
                  </a:lnTo>
                  <a:lnTo>
                    <a:pt x="112" y="208"/>
                  </a:lnTo>
                  <a:lnTo>
                    <a:pt x="104" y="216"/>
                  </a:lnTo>
                  <a:lnTo>
                    <a:pt x="96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32" y="248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88"/>
                  </a:lnTo>
                  <a:lnTo>
                    <a:pt x="24" y="304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24" y="344"/>
                  </a:lnTo>
                  <a:lnTo>
                    <a:pt x="16" y="328"/>
                  </a:lnTo>
                  <a:lnTo>
                    <a:pt x="16" y="336"/>
                  </a:lnTo>
                  <a:lnTo>
                    <a:pt x="24" y="344"/>
                  </a:lnTo>
                  <a:lnTo>
                    <a:pt x="16" y="352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32" y="376"/>
                  </a:lnTo>
                  <a:lnTo>
                    <a:pt x="32" y="384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48" y="440"/>
                  </a:lnTo>
                  <a:lnTo>
                    <a:pt x="56" y="456"/>
                  </a:lnTo>
                  <a:lnTo>
                    <a:pt x="56" y="464"/>
                  </a:lnTo>
                  <a:lnTo>
                    <a:pt x="64" y="480"/>
                  </a:lnTo>
                  <a:lnTo>
                    <a:pt x="56" y="488"/>
                  </a:lnTo>
                  <a:lnTo>
                    <a:pt x="56" y="512"/>
                  </a:lnTo>
                  <a:lnTo>
                    <a:pt x="48" y="512"/>
                  </a:lnTo>
                  <a:lnTo>
                    <a:pt x="48" y="528"/>
                  </a:lnTo>
                  <a:lnTo>
                    <a:pt x="48" y="536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96" y="552"/>
                  </a:lnTo>
                  <a:lnTo>
                    <a:pt x="120" y="552"/>
                  </a:lnTo>
                  <a:lnTo>
                    <a:pt x="120" y="536"/>
                  </a:lnTo>
                  <a:lnTo>
                    <a:pt x="136" y="536"/>
                  </a:lnTo>
                  <a:lnTo>
                    <a:pt x="144" y="528"/>
                  </a:lnTo>
                  <a:lnTo>
                    <a:pt x="160" y="520"/>
                  </a:lnTo>
                  <a:lnTo>
                    <a:pt x="168" y="520"/>
                  </a:lnTo>
                  <a:lnTo>
                    <a:pt x="200" y="520"/>
                  </a:lnTo>
                  <a:lnTo>
                    <a:pt x="216" y="520"/>
                  </a:lnTo>
                  <a:lnTo>
                    <a:pt x="232" y="512"/>
                  </a:lnTo>
                  <a:lnTo>
                    <a:pt x="232" y="504"/>
                  </a:lnTo>
                  <a:lnTo>
                    <a:pt x="248" y="496"/>
                  </a:lnTo>
                  <a:lnTo>
                    <a:pt x="256" y="496"/>
                  </a:lnTo>
                  <a:lnTo>
                    <a:pt x="272" y="480"/>
                  </a:lnTo>
                  <a:lnTo>
                    <a:pt x="304" y="480"/>
                  </a:lnTo>
                  <a:lnTo>
                    <a:pt x="336" y="472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16" y="480"/>
                  </a:lnTo>
                  <a:lnTo>
                    <a:pt x="432" y="488"/>
                  </a:lnTo>
                  <a:lnTo>
                    <a:pt x="440" y="504"/>
                  </a:lnTo>
                  <a:lnTo>
                    <a:pt x="456" y="512"/>
                  </a:lnTo>
                  <a:lnTo>
                    <a:pt x="456" y="528"/>
                  </a:lnTo>
                  <a:lnTo>
                    <a:pt x="456" y="536"/>
                  </a:lnTo>
                  <a:lnTo>
                    <a:pt x="456" y="544"/>
                  </a:lnTo>
                  <a:lnTo>
                    <a:pt x="472" y="544"/>
                  </a:lnTo>
                  <a:lnTo>
                    <a:pt x="480" y="536"/>
                  </a:lnTo>
                  <a:lnTo>
                    <a:pt x="480" y="528"/>
                  </a:lnTo>
                  <a:lnTo>
                    <a:pt x="496" y="512"/>
                  </a:lnTo>
                  <a:lnTo>
                    <a:pt x="504" y="504"/>
                  </a:lnTo>
                  <a:lnTo>
                    <a:pt x="504" y="496"/>
                  </a:lnTo>
                  <a:lnTo>
                    <a:pt x="520" y="496"/>
                  </a:lnTo>
                  <a:lnTo>
                    <a:pt x="520" y="512"/>
                  </a:lnTo>
                  <a:lnTo>
                    <a:pt x="504" y="528"/>
                  </a:lnTo>
                  <a:lnTo>
                    <a:pt x="504" y="536"/>
                  </a:lnTo>
                  <a:lnTo>
                    <a:pt x="496" y="544"/>
                  </a:lnTo>
                  <a:lnTo>
                    <a:pt x="496" y="552"/>
                  </a:lnTo>
                  <a:lnTo>
                    <a:pt x="496" y="560"/>
                  </a:lnTo>
                  <a:lnTo>
                    <a:pt x="504" y="560"/>
                  </a:lnTo>
                  <a:lnTo>
                    <a:pt x="512" y="544"/>
                  </a:lnTo>
                  <a:lnTo>
                    <a:pt x="512" y="536"/>
                  </a:lnTo>
                  <a:lnTo>
                    <a:pt x="528" y="536"/>
                  </a:lnTo>
                  <a:lnTo>
                    <a:pt x="536" y="552"/>
                  </a:lnTo>
                  <a:lnTo>
                    <a:pt x="520" y="552"/>
                  </a:lnTo>
                  <a:lnTo>
                    <a:pt x="520" y="560"/>
                  </a:lnTo>
                  <a:lnTo>
                    <a:pt x="544" y="568"/>
                  </a:lnTo>
                  <a:lnTo>
                    <a:pt x="544" y="576"/>
                  </a:lnTo>
                  <a:lnTo>
                    <a:pt x="552" y="584"/>
                  </a:lnTo>
                  <a:lnTo>
                    <a:pt x="552" y="600"/>
                  </a:lnTo>
                  <a:lnTo>
                    <a:pt x="560" y="608"/>
                  </a:lnTo>
                  <a:lnTo>
                    <a:pt x="560" y="616"/>
                  </a:lnTo>
                  <a:lnTo>
                    <a:pt x="576" y="624"/>
                  </a:lnTo>
                  <a:lnTo>
                    <a:pt x="584" y="624"/>
                  </a:lnTo>
                  <a:lnTo>
                    <a:pt x="592" y="632"/>
                  </a:lnTo>
                  <a:lnTo>
                    <a:pt x="600" y="632"/>
                  </a:lnTo>
                  <a:lnTo>
                    <a:pt x="640" y="648"/>
                  </a:lnTo>
                  <a:lnTo>
                    <a:pt x="632" y="632"/>
                  </a:lnTo>
                  <a:lnTo>
                    <a:pt x="648" y="632"/>
                  </a:lnTo>
                  <a:lnTo>
                    <a:pt x="656" y="616"/>
                  </a:lnTo>
                  <a:lnTo>
                    <a:pt x="672" y="616"/>
                  </a:lnTo>
                  <a:lnTo>
                    <a:pt x="672" y="632"/>
                  </a:lnTo>
                  <a:lnTo>
                    <a:pt x="680" y="640"/>
                  </a:lnTo>
                  <a:lnTo>
                    <a:pt x="696" y="640"/>
                  </a:lnTo>
                  <a:lnTo>
                    <a:pt x="712" y="632"/>
                  </a:lnTo>
                  <a:lnTo>
                    <a:pt x="712" y="6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1" name="Freeform 115"/>
            <p:cNvSpPr>
              <a:spLocks/>
            </p:cNvSpPr>
            <p:nvPr/>
          </p:nvSpPr>
          <p:spPr bwMode="auto">
            <a:xfrm>
              <a:off x="2324" y="2236"/>
              <a:ext cx="27" cy="25"/>
            </a:xfrm>
            <a:custGeom>
              <a:avLst/>
              <a:gdLst>
                <a:gd name="T0" fmla="*/ 39 w 80"/>
                <a:gd name="T1" fmla="*/ 4 h 80"/>
                <a:gd name="T2" fmla="*/ 35 w 80"/>
                <a:gd name="T3" fmla="*/ 0 h 80"/>
                <a:gd name="T4" fmla="*/ 35 w 80"/>
                <a:gd name="T5" fmla="*/ 4 h 80"/>
                <a:gd name="T6" fmla="*/ 27 w 80"/>
                <a:gd name="T7" fmla="*/ 8 h 80"/>
                <a:gd name="T8" fmla="*/ 24 w 80"/>
                <a:gd name="T9" fmla="*/ 8 h 80"/>
                <a:gd name="T10" fmla="*/ 15 w 80"/>
                <a:gd name="T11" fmla="*/ 4 h 80"/>
                <a:gd name="T12" fmla="*/ 8 w 80"/>
                <a:gd name="T13" fmla="*/ 0 h 80"/>
                <a:gd name="T14" fmla="*/ 4 w 80"/>
                <a:gd name="T15" fmla="*/ 0 h 80"/>
                <a:gd name="T16" fmla="*/ 0 w 80"/>
                <a:gd name="T17" fmla="*/ 4 h 80"/>
                <a:gd name="T18" fmla="*/ 4 w 80"/>
                <a:gd name="T19" fmla="*/ 12 h 80"/>
                <a:gd name="T20" fmla="*/ 8 w 80"/>
                <a:gd name="T21" fmla="*/ 15 h 80"/>
                <a:gd name="T22" fmla="*/ 8 w 80"/>
                <a:gd name="T23" fmla="*/ 24 h 80"/>
                <a:gd name="T24" fmla="*/ 12 w 80"/>
                <a:gd name="T25" fmla="*/ 31 h 80"/>
                <a:gd name="T26" fmla="*/ 15 w 80"/>
                <a:gd name="T27" fmla="*/ 39 h 80"/>
                <a:gd name="T28" fmla="*/ 20 w 80"/>
                <a:gd name="T29" fmla="*/ 39 h 80"/>
                <a:gd name="T30" fmla="*/ 27 w 80"/>
                <a:gd name="T31" fmla="*/ 39 h 80"/>
                <a:gd name="T32" fmla="*/ 31 w 80"/>
                <a:gd name="T33" fmla="*/ 35 h 80"/>
                <a:gd name="T34" fmla="*/ 35 w 80"/>
                <a:gd name="T35" fmla="*/ 35 h 80"/>
                <a:gd name="T36" fmla="*/ 35 w 80"/>
                <a:gd name="T37" fmla="*/ 27 h 80"/>
                <a:gd name="T38" fmla="*/ 39 w 80"/>
                <a:gd name="T39" fmla="*/ 24 h 80"/>
                <a:gd name="T40" fmla="*/ 39 w 80"/>
                <a:gd name="T41" fmla="*/ 12 h 80"/>
                <a:gd name="T42" fmla="*/ 39 w 80"/>
                <a:gd name="T43" fmla="*/ 4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80"/>
                <a:gd name="T68" fmla="*/ 80 w 8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80">
                  <a:moveTo>
                    <a:pt x="80" y="8"/>
                  </a:moveTo>
                  <a:lnTo>
                    <a:pt x="72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80" y="2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2" name="Freeform 116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3" name="Freeform 117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4" name="Freeform 118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5" name="Freeform 119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6" name="Freeform 120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7" name="Freeform 121"/>
            <p:cNvSpPr>
              <a:spLocks/>
            </p:cNvSpPr>
            <p:nvPr/>
          </p:nvSpPr>
          <p:spPr bwMode="auto">
            <a:xfrm>
              <a:off x="2019" y="1806"/>
              <a:ext cx="51" cy="58"/>
            </a:xfrm>
            <a:custGeom>
              <a:avLst/>
              <a:gdLst>
                <a:gd name="T0" fmla="*/ 12 w 152"/>
                <a:gd name="T1" fmla="*/ 16 h 184"/>
                <a:gd name="T2" fmla="*/ 20 w 152"/>
                <a:gd name="T3" fmla="*/ 16 h 184"/>
                <a:gd name="T4" fmla="*/ 16 w 152"/>
                <a:gd name="T5" fmla="*/ 4 h 184"/>
                <a:gd name="T6" fmla="*/ 20 w 152"/>
                <a:gd name="T7" fmla="*/ 0 h 184"/>
                <a:gd name="T8" fmla="*/ 24 w 152"/>
                <a:gd name="T9" fmla="*/ 0 h 184"/>
                <a:gd name="T10" fmla="*/ 27 w 152"/>
                <a:gd name="T11" fmla="*/ 8 h 184"/>
                <a:gd name="T12" fmla="*/ 32 w 152"/>
                <a:gd name="T13" fmla="*/ 8 h 184"/>
                <a:gd name="T14" fmla="*/ 32 w 152"/>
                <a:gd name="T15" fmla="*/ 20 h 184"/>
                <a:gd name="T16" fmla="*/ 39 w 152"/>
                <a:gd name="T17" fmla="*/ 20 h 184"/>
                <a:gd name="T18" fmla="*/ 51 w 152"/>
                <a:gd name="T19" fmla="*/ 24 h 184"/>
                <a:gd name="T20" fmla="*/ 48 w 152"/>
                <a:gd name="T21" fmla="*/ 40 h 184"/>
                <a:gd name="T22" fmla="*/ 56 w 152"/>
                <a:gd name="T23" fmla="*/ 52 h 184"/>
                <a:gd name="T24" fmla="*/ 68 w 152"/>
                <a:gd name="T25" fmla="*/ 64 h 184"/>
                <a:gd name="T26" fmla="*/ 71 w 152"/>
                <a:gd name="T27" fmla="*/ 68 h 184"/>
                <a:gd name="T28" fmla="*/ 75 w 152"/>
                <a:gd name="T29" fmla="*/ 72 h 184"/>
                <a:gd name="T30" fmla="*/ 75 w 152"/>
                <a:gd name="T31" fmla="*/ 92 h 184"/>
                <a:gd name="T32" fmla="*/ 71 w 152"/>
                <a:gd name="T33" fmla="*/ 92 h 184"/>
                <a:gd name="T34" fmla="*/ 68 w 152"/>
                <a:gd name="T35" fmla="*/ 84 h 184"/>
                <a:gd name="T36" fmla="*/ 63 w 152"/>
                <a:gd name="T37" fmla="*/ 88 h 184"/>
                <a:gd name="T38" fmla="*/ 63 w 152"/>
                <a:gd name="T39" fmla="*/ 92 h 184"/>
                <a:gd name="T40" fmla="*/ 51 w 152"/>
                <a:gd name="T41" fmla="*/ 92 h 184"/>
                <a:gd name="T42" fmla="*/ 56 w 152"/>
                <a:gd name="T43" fmla="*/ 76 h 184"/>
                <a:gd name="T44" fmla="*/ 56 w 152"/>
                <a:gd name="T45" fmla="*/ 72 h 184"/>
                <a:gd name="T46" fmla="*/ 44 w 152"/>
                <a:gd name="T47" fmla="*/ 60 h 184"/>
                <a:gd name="T48" fmla="*/ 39 w 152"/>
                <a:gd name="T49" fmla="*/ 48 h 184"/>
                <a:gd name="T50" fmla="*/ 36 w 152"/>
                <a:gd name="T51" fmla="*/ 44 h 184"/>
                <a:gd name="T52" fmla="*/ 32 w 152"/>
                <a:gd name="T53" fmla="*/ 52 h 184"/>
                <a:gd name="T54" fmla="*/ 27 w 152"/>
                <a:gd name="T55" fmla="*/ 52 h 184"/>
                <a:gd name="T56" fmla="*/ 24 w 152"/>
                <a:gd name="T57" fmla="*/ 48 h 184"/>
                <a:gd name="T58" fmla="*/ 16 w 152"/>
                <a:gd name="T59" fmla="*/ 48 h 184"/>
                <a:gd name="T60" fmla="*/ 12 w 152"/>
                <a:gd name="T61" fmla="*/ 56 h 184"/>
                <a:gd name="T62" fmla="*/ 8 w 152"/>
                <a:gd name="T63" fmla="*/ 52 h 184"/>
                <a:gd name="T64" fmla="*/ 8 w 152"/>
                <a:gd name="T65" fmla="*/ 48 h 184"/>
                <a:gd name="T66" fmla="*/ 12 w 152"/>
                <a:gd name="T67" fmla="*/ 36 h 184"/>
                <a:gd name="T68" fmla="*/ 4 w 152"/>
                <a:gd name="T69" fmla="*/ 32 h 184"/>
                <a:gd name="T70" fmla="*/ 0 w 152"/>
                <a:gd name="T71" fmla="*/ 24 h 184"/>
                <a:gd name="T72" fmla="*/ 8 w 152"/>
                <a:gd name="T73" fmla="*/ 16 h 184"/>
                <a:gd name="T74" fmla="*/ 8 w 152"/>
                <a:gd name="T75" fmla="*/ 16 h 184"/>
                <a:gd name="T76" fmla="*/ 12 w 152"/>
                <a:gd name="T77" fmla="*/ 16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84"/>
                <a:gd name="T119" fmla="*/ 152 w 152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84">
                  <a:moveTo>
                    <a:pt x="24" y="32"/>
                  </a:moveTo>
                  <a:lnTo>
                    <a:pt x="40" y="32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104" y="48"/>
                  </a:lnTo>
                  <a:lnTo>
                    <a:pt x="96" y="80"/>
                  </a:lnTo>
                  <a:lnTo>
                    <a:pt x="112" y="104"/>
                  </a:lnTo>
                  <a:lnTo>
                    <a:pt x="136" y="128"/>
                  </a:lnTo>
                  <a:lnTo>
                    <a:pt x="144" y="136"/>
                  </a:lnTo>
                  <a:lnTo>
                    <a:pt x="152" y="144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36" y="168"/>
                  </a:lnTo>
                  <a:lnTo>
                    <a:pt x="128" y="176"/>
                  </a:lnTo>
                  <a:lnTo>
                    <a:pt x="128" y="184"/>
                  </a:lnTo>
                  <a:lnTo>
                    <a:pt x="104" y="184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88" y="120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8" name="Freeform 122"/>
            <p:cNvSpPr>
              <a:spLocks/>
            </p:cNvSpPr>
            <p:nvPr/>
          </p:nvSpPr>
          <p:spPr bwMode="auto">
            <a:xfrm>
              <a:off x="1882" y="1752"/>
              <a:ext cx="54" cy="30"/>
            </a:xfrm>
            <a:custGeom>
              <a:avLst/>
              <a:gdLst>
                <a:gd name="T0" fmla="*/ 80 w 160"/>
                <a:gd name="T1" fmla="*/ 27 h 96"/>
                <a:gd name="T2" fmla="*/ 56 w 160"/>
                <a:gd name="T3" fmla="*/ 24 h 96"/>
                <a:gd name="T4" fmla="*/ 44 w 160"/>
                <a:gd name="T5" fmla="*/ 15 h 96"/>
                <a:gd name="T6" fmla="*/ 32 w 160"/>
                <a:gd name="T7" fmla="*/ 8 h 96"/>
                <a:gd name="T8" fmla="*/ 16 w 160"/>
                <a:gd name="T9" fmla="*/ 0 h 96"/>
                <a:gd name="T10" fmla="*/ 4 w 160"/>
                <a:gd name="T11" fmla="*/ 0 h 96"/>
                <a:gd name="T12" fmla="*/ 4 w 160"/>
                <a:gd name="T13" fmla="*/ 8 h 96"/>
                <a:gd name="T14" fmla="*/ 0 w 160"/>
                <a:gd name="T15" fmla="*/ 15 h 96"/>
                <a:gd name="T16" fmla="*/ 0 w 160"/>
                <a:gd name="T17" fmla="*/ 24 h 96"/>
                <a:gd name="T18" fmla="*/ 8 w 160"/>
                <a:gd name="T19" fmla="*/ 27 h 96"/>
                <a:gd name="T20" fmla="*/ 12 w 160"/>
                <a:gd name="T21" fmla="*/ 27 h 96"/>
                <a:gd name="T22" fmla="*/ 32 w 160"/>
                <a:gd name="T23" fmla="*/ 31 h 96"/>
                <a:gd name="T24" fmla="*/ 44 w 160"/>
                <a:gd name="T25" fmla="*/ 31 h 96"/>
                <a:gd name="T26" fmla="*/ 56 w 160"/>
                <a:gd name="T27" fmla="*/ 43 h 96"/>
                <a:gd name="T28" fmla="*/ 68 w 160"/>
                <a:gd name="T29" fmla="*/ 47 h 96"/>
                <a:gd name="T30" fmla="*/ 80 w 160"/>
                <a:gd name="T31" fmla="*/ 43 h 96"/>
                <a:gd name="T32" fmla="*/ 80 w 160"/>
                <a:gd name="T33" fmla="*/ 35 h 96"/>
                <a:gd name="T34" fmla="*/ 80 w 160"/>
                <a:gd name="T35" fmla="*/ 2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96"/>
                <a:gd name="T56" fmla="*/ 160 w 160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96">
                  <a:moveTo>
                    <a:pt x="160" y="56"/>
                  </a:moveTo>
                  <a:lnTo>
                    <a:pt x="112" y="48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112" y="88"/>
                  </a:lnTo>
                  <a:lnTo>
                    <a:pt x="136" y="96"/>
                  </a:lnTo>
                  <a:lnTo>
                    <a:pt x="160" y="88"/>
                  </a:lnTo>
                  <a:lnTo>
                    <a:pt x="160" y="72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19" name="Freeform 123"/>
            <p:cNvSpPr>
              <a:spLocks/>
            </p:cNvSpPr>
            <p:nvPr/>
          </p:nvSpPr>
          <p:spPr bwMode="auto">
            <a:xfrm>
              <a:off x="1944" y="1767"/>
              <a:ext cx="22" cy="12"/>
            </a:xfrm>
            <a:custGeom>
              <a:avLst/>
              <a:gdLst>
                <a:gd name="T0" fmla="*/ 32 w 64"/>
                <a:gd name="T1" fmla="*/ 4 h 40"/>
                <a:gd name="T2" fmla="*/ 24 w 64"/>
                <a:gd name="T3" fmla="*/ 4 h 40"/>
                <a:gd name="T4" fmla="*/ 16 w 64"/>
                <a:gd name="T5" fmla="*/ 4 h 40"/>
                <a:gd name="T6" fmla="*/ 12 w 64"/>
                <a:gd name="T7" fmla="*/ 0 h 40"/>
                <a:gd name="T8" fmla="*/ 8 w 64"/>
                <a:gd name="T9" fmla="*/ 0 h 40"/>
                <a:gd name="T10" fmla="*/ 0 w 64"/>
                <a:gd name="T11" fmla="*/ 8 h 40"/>
                <a:gd name="T12" fmla="*/ 0 w 64"/>
                <a:gd name="T13" fmla="*/ 12 h 40"/>
                <a:gd name="T14" fmla="*/ 4 w 64"/>
                <a:gd name="T15" fmla="*/ 20 h 40"/>
                <a:gd name="T16" fmla="*/ 32 w 64"/>
                <a:gd name="T17" fmla="*/ 15 h 40"/>
                <a:gd name="T18" fmla="*/ 32 w 64"/>
                <a:gd name="T19" fmla="*/ 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64" y="8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32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0" name="Freeform 124"/>
            <p:cNvSpPr>
              <a:spLocks/>
            </p:cNvSpPr>
            <p:nvPr/>
          </p:nvSpPr>
          <p:spPr bwMode="auto">
            <a:xfrm>
              <a:off x="1936" y="1779"/>
              <a:ext cx="32" cy="40"/>
            </a:xfrm>
            <a:custGeom>
              <a:avLst/>
              <a:gdLst>
                <a:gd name="T0" fmla="*/ 47 w 96"/>
                <a:gd name="T1" fmla="*/ 56 h 128"/>
                <a:gd name="T2" fmla="*/ 43 w 96"/>
                <a:gd name="T3" fmla="*/ 63 h 128"/>
                <a:gd name="T4" fmla="*/ 39 w 96"/>
                <a:gd name="T5" fmla="*/ 56 h 128"/>
                <a:gd name="T6" fmla="*/ 39 w 96"/>
                <a:gd name="T7" fmla="*/ 48 h 128"/>
                <a:gd name="T8" fmla="*/ 31 w 96"/>
                <a:gd name="T9" fmla="*/ 39 h 128"/>
                <a:gd name="T10" fmla="*/ 27 w 96"/>
                <a:gd name="T11" fmla="*/ 39 h 128"/>
                <a:gd name="T12" fmla="*/ 27 w 96"/>
                <a:gd name="T13" fmla="*/ 44 h 128"/>
                <a:gd name="T14" fmla="*/ 27 w 96"/>
                <a:gd name="T15" fmla="*/ 51 h 128"/>
                <a:gd name="T16" fmla="*/ 15 w 96"/>
                <a:gd name="T17" fmla="*/ 56 h 128"/>
                <a:gd name="T18" fmla="*/ 12 w 96"/>
                <a:gd name="T19" fmla="*/ 56 h 128"/>
                <a:gd name="T20" fmla="*/ 8 w 96"/>
                <a:gd name="T21" fmla="*/ 51 h 128"/>
                <a:gd name="T22" fmla="*/ 8 w 96"/>
                <a:gd name="T23" fmla="*/ 39 h 128"/>
                <a:gd name="T24" fmla="*/ 8 w 96"/>
                <a:gd name="T25" fmla="*/ 32 h 128"/>
                <a:gd name="T26" fmla="*/ 8 w 96"/>
                <a:gd name="T27" fmla="*/ 24 h 128"/>
                <a:gd name="T28" fmla="*/ 0 w 96"/>
                <a:gd name="T29" fmla="*/ 20 h 128"/>
                <a:gd name="T30" fmla="*/ 0 w 96"/>
                <a:gd name="T31" fmla="*/ 16 h 128"/>
                <a:gd name="T32" fmla="*/ 8 w 96"/>
                <a:gd name="T33" fmla="*/ 16 h 128"/>
                <a:gd name="T34" fmla="*/ 8 w 96"/>
                <a:gd name="T35" fmla="*/ 12 h 128"/>
                <a:gd name="T36" fmla="*/ 4 w 96"/>
                <a:gd name="T37" fmla="*/ 8 h 128"/>
                <a:gd name="T38" fmla="*/ 0 w 96"/>
                <a:gd name="T39" fmla="*/ 4 h 128"/>
                <a:gd name="T40" fmla="*/ 8 w 96"/>
                <a:gd name="T41" fmla="*/ 0 h 128"/>
                <a:gd name="T42" fmla="*/ 15 w 96"/>
                <a:gd name="T43" fmla="*/ 4 h 128"/>
                <a:gd name="T44" fmla="*/ 20 w 96"/>
                <a:gd name="T45" fmla="*/ 8 h 128"/>
                <a:gd name="T46" fmla="*/ 39 w 96"/>
                <a:gd name="T47" fmla="*/ 8 h 128"/>
                <a:gd name="T48" fmla="*/ 43 w 96"/>
                <a:gd name="T49" fmla="*/ 12 h 128"/>
                <a:gd name="T50" fmla="*/ 39 w 96"/>
                <a:gd name="T51" fmla="*/ 16 h 128"/>
                <a:gd name="T52" fmla="*/ 35 w 96"/>
                <a:gd name="T53" fmla="*/ 24 h 128"/>
                <a:gd name="T54" fmla="*/ 35 w 96"/>
                <a:gd name="T55" fmla="*/ 32 h 128"/>
                <a:gd name="T56" fmla="*/ 43 w 96"/>
                <a:gd name="T57" fmla="*/ 32 h 128"/>
                <a:gd name="T58" fmla="*/ 47 w 96"/>
                <a:gd name="T59" fmla="*/ 44 h 128"/>
                <a:gd name="T60" fmla="*/ 47 w 96"/>
                <a:gd name="T61" fmla="*/ 51 h 128"/>
                <a:gd name="T62" fmla="*/ 47 w 96"/>
                <a:gd name="T63" fmla="*/ 56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128"/>
                <a:gd name="T98" fmla="*/ 96 w 96"/>
                <a:gd name="T99" fmla="*/ 128 h 1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128">
                  <a:moveTo>
                    <a:pt x="96" y="112"/>
                  </a:moveTo>
                  <a:lnTo>
                    <a:pt x="8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6" y="88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1" name="Freeform 125"/>
            <p:cNvSpPr>
              <a:spLocks/>
            </p:cNvSpPr>
            <p:nvPr/>
          </p:nvSpPr>
          <p:spPr bwMode="auto">
            <a:xfrm>
              <a:off x="1966" y="1767"/>
              <a:ext cx="61" cy="125"/>
            </a:xfrm>
            <a:custGeom>
              <a:avLst/>
              <a:gdLst>
                <a:gd name="T0" fmla="*/ 79 w 184"/>
                <a:gd name="T1" fmla="*/ 87 h 400"/>
                <a:gd name="T2" fmla="*/ 67 w 184"/>
                <a:gd name="T3" fmla="*/ 92 h 400"/>
                <a:gd name="T4" fmla="*/ 63 w 184"/>
                <a:gd name="T5" fmla="*/ 95 h 400"/>
                <a:gd name="T6" fmla="*/ 59 w 184"/>
                <a:gd name="T7" fmla="*/ 95 h 400"/>
                <a:gd name="T8" fmla="*/ 55 w 184"/>
                <a:gd name="T9" fmla="*/ 99 h 400"/>
                <a:gd name="T10" fmla="*/ 55 w 184"/>
                <a:gd name="T11" fmla="*/ 111 h 400"/>
                <a:gd name="T12" fmla="*/ 63 w 184"/>
                <a:gd name="T13" fmla="*/ 119 h 400"/>
                <a:gd name="T14" fmla="*/ 67 w 184"/>
                <a:gd name="T15" fmla="*/ 135 h 400"/>
                <a:gd name="T16" fmla="*/ 63 w 184"/>
                <a:gd name="T17" fmla="*/ 139 h 400"/>
                <a:gd name="T18" fmla="*/ 71 w 184"/>
                <a:gd name="T19" fmla="*/ 159 h 400"/>
                <a:gd name="T20" fmla="*/ 71 w 184"/>
                <a:gd name="T21" fmla="*/ 171 h 400"/>
                <a:gd name="T22" fmla="*/ 67 w 184"/>
                <a:gd name="T23" fmla="*/ 183 h 400"/>
                <a:gd name="T24" fmla="*/ 67 w 184"/>
                <a:gd name="T25" fmla="*/ 191 h 400"/>
                <a:gd name="T26" fmla="*/ 63 w 184"/>
                <a:gd name="T27" fmla="*/ 199 h 400"/>
                <a:gd name="T28" fmla="*/ 63 w 184"/>
                <a:gd name="T29" fmla="*/ 187 h 400"/>
                <a:gd name="T30" fmla="*/ 63 w 184"/>
                <a:gd name="T31" fmla="*/ 171 h 400"/>
                <a:gd name="T32" fmla="*/ 63 w 184"/>
                <a:gd name="T33" fmla="*/ 167 h 400"/>
                <a:gd name="T34" fmla="*/ 63 w 184"/>
                <a:gd name="T35" fmla="*/ 163 h 400"/>
                <a:gd name="T36" fmla="*/ 59 w 184"/>
                <a:gd name="T37" fmla="*/ 155 h 400"/>
                <a:gd name="T38" fmla="*/ 55 w 184"/>
                <a:gd name="T39" fmla="*/ 143 h 400"/>
                <a:gd name="T40" fmla="*/ 55 w 184"/>
                <a:gd name="T41" fmla="*/ 131 h 400"/>
                <a:gd name="T42" fmla="*/ 51 w 184"/>
                <a:gd name="T43" fmla="*/ 127 h 400"/>
                <a:gd name="T44" fmla="*/ 47 w 184"/>
                <a:gd name="T45" fmla="*/ 123 h 400"/>
                <a:gd name="T46" fmla="*/ 43 w 184"/>
                <a:gd name="T47" fmla="*/ 131 h 400"/>
                <a:gd name="T48" fmla="*/ 39 w 184"/>
                <a:gd name="T49" fmla="*/ 135 h 400"/>
                <a:gd name="T50" fmla="*/ 27 w 184"/>
                <a:gd name="T51" fmla="*/ 139 h 400"/>
                <a:gd name="T52" fmla="*/ 20 w 184"/>
                <a:gd name="T53" fmla="*/ 139 h 400"/>
                <a:gd name="T54" fmla="*/ 24 w 184"/>
                <a:gd name="T55" fmla="*/ 131 h 400"/>
                <a:gd name="T56" fmla="*/ 20 w 184"/>
                <a:gd name="T57" fmla="*/ 123 h 400"/>
                <a:gd name="T58" fmla="*/ 20 w 184"/>
                <a:gd name="T59" fmla="*/ 111 h 400"/>
                <a:gd name="T60" fmla="*/ 12 w 184"/>
                <a:gd name="T61" fmla="*/ 104 h 400"/>
                <a:gd name="T62" fmla="*/ 12 w 184"/>
                <a:gd name="T63" fmla="*/ 95 h 400"/>
                <a:gd name="T64" fmla="*/ 0 w 184"/>
                <a:gd name="T65" fmla="*/ 87 h 400"/>
                <a:gd name="T66" fmla="*/ 0 w 184"/>
                <a:gd name="T67" fmla="*/ 83 h 400"/>
                <a:gd name="T68" fmla="*/ 4 w 184"/>
                <a:gd name="T69" fmla="*/ 75 h 400"/>
                <a:gd name="T70" fmla="*/ 4 w 184"/>
                <a:gd name="T71" fmla="*/ 72 h 400"/>
                <a:gd name="T72" fmla="*/ 12 w 184"/>
                <a:gd name="T73" fmla="*/ 68 h 400"/>
                <a:gd name="T74" fmla="*/ 8 w 184"/>
                <a:gd name="T75" fmla="*/ 51 h 400"/>
                <a:gd name="T76" fmla="*/ 15 w 184"/>
                <a:gd name="T77" fmla="*/ 51 h 400"/>
                <a:gd name="T78" fmla="*/ 15 w 184"/>
                <a:gd name="T79" fmla="*/ 48 h 400"/>
                <a:gd name="T80" fmla="*/ 20 w 184"/>
                <a:gd name="T81" fmla="*/ 44 h 400"/>
                <a:gd name="T82" fmla="*/ 32 w 184"/>
                <a:gd name="T83" fmla="*/ 12 h 400"/>
                <a:gd name="T84" fmla="*/ 43 w 184"/>
                <a:gd name="T85" fmla="*/ 8 h 400"/>
                <a:gd name="T86" fmla="*/ 51 w 184"/>
                <a:gd name="T87" fmla="*/ 0 h 400"/>
                <a:gd name="T88" fmla="*/ 59 w 184"/>
                <a:gd name="T89" fmla="*/ 0 h 400"/>
                <a:gd name="T90" fmla="*/ 63 w 184"/>
                <a:gd name="T91" fmla="*/ 12 h 400"/>
                <a:gd name="T92" fmla="*/ 67 w 184"/>
                <a:gd name="T93" fmla="*/ 27 h 400"/>
                <a:gd name="T94" fmla="*/ 55 w 184"/>
                <a:gd name="T95" fmla="*/ 36 h 400"/>
                <a:gd name="T96" fmla="*/ 55 w 184"/>
                <a:gd name="T97" fmla="*/ 48 h 400"/>
                <a:gd name="T98" fmla="*/ 63 w 184"/>
                <a:gd name="T99" fmla="*/ 48 h 400"/>
                <a:gd name="T100" fmla="*/ 71 w 184"/>
                <a:gd name="T101" fmla="*/ 60 h 400"/>
                <a:gd name="T102" fmla="*/ 71 w 184"/>
                <a:gd name="T103" fmla="*/ 68 h 400"/>
                <a:gd name="T104" fmla="*/ 79 w 184"/>
                <a:gd name="T105" fmla="*/ 68 h 400"/>
                <a:gd name="T106" fmla="*/ 79 w 184"/>
                <a:gd name="T107" fmla="*/ 72 h 400"/>
                <a:gd name="T108" fmla="*/ 86 w 184"/>
                <a:gd name="T109" fmla="*/ 75 h 400"/>
                <a:gd name="T110" fmla="*/ 90 w 184"/>
                <a:gd name="T111" fmla="*/ 80 h 400"/>
                <a:gd name="T112" fmla="*/ 86 w 184"/>
                <a:gd name="T113" fmla="*/ 80 h 400"/>
                <a:gd name="T114" fmla="*/ 79 w 184"/>
                <a:gd name="T115" fmla="*/ 8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00"/>
                <a:gd name="T176" fmla="*/ 184 w 184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00">
                  <a:moveTo>
                    <a:pt x="160" y="176"/>
                  </a:moveTo>
                  <a:lnTo>
                    <a:pt x="136" y="184"/>
                  </a:lnTo>
                  <a:lnTo>
                    <a:pt x="128" y="192"/>
                  </a:lnTo>
                  <a:lnTo>
                    <a:pt x="120" y="192"/>
                  </a:lnTo>
                  <a:lnTo>
                    <a:pt x="112" y="200"/>
                  </a:lnTo>
                  <a:lnTo>
                    <a:pt x="112" y="224"/>
                  </a:lnTo>
                  <a:lnTo>
                    <a:pt x="128" y="240"/>
                  </a:lnTo>
                  <a:lnTo>
                    <a:pt x="136" y="272"/>
                  </a:lnTo>
                  <a:lnTo>
                    <a:pt x="128" y="280"/>
                  </a:lnTo>
                  <a:lnTo>
                    <a:pt x="144" y="320"/>
                  </a:lnTo>
                  <a:lnTo>
                    <a:pt x="144" y="344"/>
                  </a:lnTo>
                  <a:lnTo>
                    <a:pt x="136" y="368"/>
                  </a:lnTo>
                  <a:lnTo>
                    <a:pt x="136" y="384"/>
                  </a:lnTo>
                  <a:lnTo>
                    <a:pt x="128" y="400"/>
                  </a:lnTo>
                  <a:lnTo>
                    <a:pt x="128" y="376"/>
                  </a:lnTo>
                  <a:lnTo>
                    <a:pt x="128" y="344"/>
                  </a:lnTo>
                  <a:lnTo>
                    <a:pt x="128" y="336"/>
                  </a:lnTo>
                  <a:lnTo>
                    <a:pt x="128" y="328"/>
                  </a:lnTo>
                  <a:lnTo>
                    <a:pt x="120" y="312"/>
                  </a:lnTo>
                  <a:lnTo>
                    <a:pt x="112" y="288"/>
                  </a:lnTo>
                  <a:lnTo>
                    <a:pt x="112" y="264"/>
                  </a:lnTo>
                  <a:lnTo>
                    <a:pt x="104" y="256"/>
                  </a:lnTo>
                  <a:lnTo>
                    <a:pt x="96" y="248"/>
                  </a:lnTo>
                  <a:lnTo>
                    <a:pt x="88" y="264"/>
                  </a:lnTo>
                  <a:lnTo>
                    <a:pt x="80" y="272"/>
                  </a:lnTo>
                  <a:lnTo>
                    <a:pt x="56" y="280"/>
                  </a:lnTo>
                  <a:lnTo>
                    <a:pt x="40" y="280"/>
                  </a:lnTo>
                  <a:lnTo>
                    <a:pt x="48" y="264"/>
                  </a:lnTo>
                  <a:lnTo>
                    <a:pt x="40" y="248"/>
                  </a:lnTo>
                  <a:lnTo>
                    <a:pt x="40" y="224"/>
                  </a:lnTo>
                  <a:lnTo>
                    <a:pt x="24" y="208"/>
                  </a:lnTo>
                  <a:lnTo>
                    <a:pt x="24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24" y="13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64" y="24"/>
                  </a:lnTo>
                  <a:lnTo>
                    <a:pt x="88" y="16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24"/>
                  </a:lnTo>
                  <a:lnTo>
                    <a:pt x="136" y="56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44" y="120"/>
                  </a:lnTo>
                  <a:lnTo>
                    <a:pt x="144" y="136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76" y="152"/>
                  </a:lnTo>
                  <a:lnTo>
                    <a:pt x="184" y="160"/>
                  </a:lnTo>
                  <a:lnTo>
                    <a:pt x="176" y="160"/>
                  </a:lnTo>
                  <a:lnTo>
                    <a:pt x="160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2" name="Freeform 126"/>
            <p:cNvSpPr>
              <a:spLocks/>
            </p:cNvSpPr>
            <p:nvPr/>
          </p:nvSpPr>
          <p:spPr bwMode="auto">
            <a:xfrm>
              <a:off x="2019" y="1914"/>
              <a:ext cx="29" cy="35"/>
            </a:xfrm>
            <a:custGeom>
              <a:avLst/>
              <a:gdLst>
                <a:gd name="T0" fmla="*/ 27 w 88"/>
                <a:gd name="T1" fmla="*/ 8 h 112"/>
                <a:gd name="T2" fmla="*/ 32 w 88"/>
                <a:gd name="T3" fmla="*/ 20 h 112"/>
                <a:gd name="T4" fmla="*/ 36 w 88"/>
                <a:gd name="T5" fmla="*/ 36 h 112"/>
                <a:gd name="T6" fmla="*/ 39 w 88"/>
                <a:gd name="T7" fmla="*/ 40 h 112"/>
                <a:gd name="T8" fmla="*/ 44 w 88"/>
                <a:gd name="T9" fmla="*/ 48 h 112"/>
                <a:gd name="T10" fmla="*/ 44 w 88"/>
                <a:gd name="T11" fmla="*/ 56 h 112"/>
                <a:gd name="T12" fmla="*/ 39 w 88"/>
                <a:gd name="T13" fmla="*/ 56 h 112"/>
                <a:gd name="T14" fmla="*/ 32 w 88"/>
                <a:gd name="T15" fmla="*/ 51 h 112"/>
                <a:gd name="T16" fmla="*/ 24 w 88"/>
                <a:gd name="T17" fmla="*/ 44 h 112"/>
                <a:gd name="T18" fmla="*/ 20 w 88"/>
                <a:gd name="T19" fmla="*/ 44 h 112"/>
                <a:gd name="T20" fmla="*/ 16 w 88"/>
                <a:gd name="T21" fmla="*/ 40 h 112"/>
                <a:gd name="T22" fmla="*/ 12 w 88"/>
                <a:gd name="T23" fmla="*/ 32 h 112"/>
                <a:gd name="T24" fmla="*/ 8 w 88"/>
                <a:gd name="T25" fmla="*/ 28 h 112"/>
                <a:gd name="T26" fmla="*/ 4 w 88"/>
                <a:gd name="T27" fmla="*/ 16 h 112"/>
                <a:gd name="T28" fmla="*/ 4 w 88"/>
                <a:gd name="T29" fmla="*/ 8 h 112"/>
                <a:gd name="T30" fmla="*/ 0 w 88"/>
                <a:gd name="T31" fmla="*/ 0 h 112"/>
                <a:gd name="T32" fmla="*/ 8 w 88"/>
                <a:gd name="T33" fmla="*/ 0 h 112"/>
                <a:gd name="T34" fmla="*/ 12 w 88"/>
                <a:gd name="T35" fmla="*/ 8 h 112"/>
                <a:gd name="T36" fmla="*/ 16 w 88"/>
                <a:gd name="T37" fmla="*/ 8 h 112"/>
                <a:gd name="T38" fmla="*/ 27 w 88"/>
                <a:gd name="T39" fmla="*/ 8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112"/>
                <a:gd name="T62" fmla="*/ 88 w 88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112">
                  <a:moveTo>
                    <a:pt x="56" y="16"/>
                  </a:moveTo>
                  <a:lnTo>
                    <a:pt x="64" y="40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3" name="Freeform 127"/>
            <p:cNvSpPr>
              <a:spLocks/>
            </p:cNvSpPr>
            <p:nvPr/>
          </p:nvSpPr>
          <p:spPr bwMode="auto">
            <a:xfrm>
              <a:off x="2035" y="1859"/>
              <a:ext cx="38" cy="30"/>
            </a:xfrm>
            <a:custGeom>
              <a:avLst/>
              <a:gdLst>
                <a:gd name="T0" fmla="*/ 51 w 112"/>
                <a:gd name="T1" fmla="*/ 8 h 96"/>
                <a:gd name="T2" fmla="*/ 56 w 112"/>
                <a:gd name="T3" fmla="*/ 16 h 96"/>
                <a:gd name="T4" fmla="*/ 51 w 112"/>
                <a:gd name="T5" fmla="*/ 28 h 96"/>
                <a:gd name="T6" fmla="*/ 40 w 112"/>
                <a:gd name="T7" fmla="*/ 28 h 96"/>
                <a:gd name="T8" fmla="*/ 36 w 112"/>
                <a:gd name="T9" fmla="*/ 32 h 96"/>
                <a:gd name="T10" fmla="*/ 36 w 112"/>
                <a:gd name="T11" fmla="*/ 40 h 96"/>
                <a:gd name="T12" fmla="*/ 28 w 112"/>
                <a:gd name="T13" fmla="*/ 44 h 96"/>
                <a:gd name="T14" fmla="*/ 24 w 112"/>
                <a:gd name="T15" fmla="*/ 44 h 96"/>
                <a:gd name="T16" fmla="*/ 24 w 112"/>
                <a:gd name="T17" fmla="*/ 48 h 96"/>
                <a:gd name="T18" fmla="*/ 16 w 112"/>
                <a:gd name="T19" fmla="*/ 48 h 96"/>
                <a:gd name="T20" fmla="*/ 8 w 112"/>
                <a:gd name="T21" fmla="*/ 44 h 96"/>
                <a:gd name="T22" fmla="*/ 4 w 112"/>
                <a:gd name="T23" fmla="*/ 36 h 96"/>
                <a:gd name="T24" fmla="*/ 4 w 112"/>
                <a:gd name="T25" fmla="*/ 32 h 96"/>
                <a:gd name="T26" fmla="*/ 4 w 112"/>
                <a:gd name="T27" fmla="*/ 20 h 96"/>
                <a:gd name="T28" fmla="*/ 0 w 112"/>
                <a:gd name="T29" fmla="*/ 16 h 96"/>
                <a:gd name="T30" fmla="*/ 0 w 112"/>
                <a:gd name="T31" fmla="*/ 12 h 96"/>
                <a:gd name="T32" fmla="*/ 4 w 112"/>
                <a:gd name="T33" fmla="*/ 8 h 96"/>
                <a:gd name="T34" fmla="*/ 8 w 112"/>
                <a:gd name="T35" fmla="*/ 4 h 96"/>
                <a:gd name="T36" fmla="*/ 12 w 112"/>
                <a:gd name="T37" fmla="*/ 0 h 96"/>
                <a:gd name="T38" fmla="*/ 28 w 112"/>
                <a:gd name="T39" fmla="*/ 8 h 96"/>
                <a:gd name="T40" fmla="*/ 40 w 112"/>
                <a:gd name="T41" fmla="*/ 8 h 96"/>
                <a:gd name="T42" fmla="*/ 40 w 112"/>
                <a:gd name="T43" fmla="*/ 4 h 96"/>
                <a:gd name="T44" fmla="*/ 44 w 112"/>
                <a:gd name="T45" fmla="*/ 0 h 96"/>
                <a:gd name="T46" fmla="*/ 48 w 112"/>
                <a:gd name="T47" fmla="*/ 8 h 96"/>
                <a:gd name="T48" fmla="*/ 51 w 112"/>
                <a:gd name="T49" fmla="*/ 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96"/>
                <a:gd name="T77" fmla="*/ 112 w 11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96">
                  <a:moveTo>
                    <a:pt x="104" y="16"/>
                  </a:moveTo>
                  <a:lnTo>
                    <a:pt x="112" y="32"/>
                  </a:lnTo>
                  <a:lnTo>
                    <a:pt x="104" y="56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4" name="Freeform 128"/>
            <p:cNvSpPr>
              <a:spLocks/>
            </p:cNvSpPr>
            <p:nvPr/>
          </p:nvSpPr>
          <p:spPr bwMode="auto">
            <a:xfrm>
              <a:off x="2035" y="1802"/>
              <a:ext cx="48" cy="99"/>
            </a:xfrm>
            <a:custGeom>
              <a:avLst/>
              <a:gdLst>
                <a:gd name="T0" fmla="*/ 59 w 144"/>
                <a:gd name="T1" fmla="*/ 20 h 320"/>
                <a:gd name="T2" fmla="*/ 55 w 144"/>
                <a:gd name="T3" fmla="*/ 24 h 320"/>
                <a:gd name="T4" fmla="*/ 47 w 144"/>
                <a:gd name="T5" fmla="*/ 27 h 320"/>
                <a:gd name="T6" fmla="*/ 43 w 144"/>
                <a:gd name="T7" fmla="*/ 36 h 320"/>
                <a:gd name="T8" fmla="*/ 39 w 144"/>
                <a:gd name="T9" fmla="*/ 36 h 320"/>
                <a:gd name="T10" fmla="*/ 36 w 144"/>
                <a:gd name="T11" fmla="*/ 44 h 320"/>
                <a:gd name="T12" fmla="*/ 36 w 144"/>
                <a:gd name="T13" fmla="*/ 56 h 320"/>
                <a:gd name="T14" fmla="*/ 39 w 144"/>
                <a:gd name="T15" fmla="*/ 56 h 320"/>
                <a:gd name="T16" fmla="*/ 51 w 144"/>
                <a:gd name="T17" fmla="*/ 71 h 320"/>
                <a:gd name="T18" fmla="*/ 55 w 144"/>
                <a:gd name="T19" fmla="*/ 75 h 320"/>
                <a:gd name="T20" fmla="*/ 59 w 144"/>
                <a:gd name="T21" fmla="*/ 83 h 320"/>
                <a:gd name="T22" fmla="*/ 67 w 144"/>
                <a:gd name="T23" fmla="*/ 91 h 320"/>
                <a:gd name="T24" fmla="*/ 71 w 144"/>
                <a:gd name="T25" fmla="*/ 111 h 320"/>
                <a:gd name="T26" fmla="*/ 67 w 144"/>
                <a:gd name="T27" fmla="*/ 122 h 320"/>
                <a:gd name="T28" fmla="*/ 67 w 144"/>
                <a:gd name="T29" fmla="*/ 131 h 320"/>
                <a:gd name="T30" fmla="*/ 59 w 144"/>
                <a:gd name="T31" fmla="*/ 134 h 320"/>
                <a:gd name="T32" fmla="*/ 47 w 144"/>
                <a:gd name="T33" fmla="*/ 139 h 320"/>
                <a:gd name="T34" fmla="*/ 47 w 144"/>
                <a:gd name="T35" fmla="*/ 143 h 320"/>
                <a:gd name="T36" fmla="*/ 43 w 144"/>
                <a:gd name="T37" fmla="*/ 150 h 320"/>
                <a:gd name="T38" fmla="*/ 36 w 144"/>
                <a:gd name="T39" fmla="*/ 150 h 320"/>
                <a:gd name="T40" fmla="*/ 27 w 144"/>
                <a:gd name="T41" fmla="*/ 158 h 320"/>
                <a:gd name="T42" fmla="*/ 24 w 144"/>
                <a:gd name="T43" fmla="*/ 158 h 320"/>
                <a:gd name="T44" fmla="*/ 24 w 144"/>
                <a:gd name="T45" fmla="*/ 143 h 320"/>
                <a:gd name="T46" fmla="*/ 24 w 144"/>
                <a:gd name="T47" fmla="*/ 139 h 320"/>
                <a:gd name="T48" fmla="*/ 24 w 144"/>
                <a:gd name="T49" fmla="*/ 134 h 320"/>
                <a:gd name="T50" fmla="*/ 27 w 144"/>
                <a:gd name="T51" fmla="*/ 134 h 320"/>
                <a:gd name="T52" fmla="*/ 36 w 144"/>
                <a:gd name="T53" fmla="*/ 131 h 320"/>
                <a:gd name="T54" fmla="*/ 36 w 144"/>
                <a:gd name="T55" fmla="*/ 122 h 320"/>
                <a:gd name="T56" fmla="*/ 39 w 144"/>
                <a:gd name="T57" fmla="*/ 119 h 320"/>
                <a:gd name="T58" fmla="*/ 51 w 144"/>
                <a:gd name="T59" fmla="*/ 119 h 320"/>
                <a:gd name="T60" fmla="*/ 55 w 144"/>
                <a:gd name="T61" fmla="*/ 107 h 320"/>
                <a:gd name="T62" fmla="*/ 51 w 144"/>
                <a:gd name="T63" fmla="*/ 99 h 320"/>
                <a:gd name="T64" fmla="*/ 51 w 144"/>
                <a:gd name="T65" fmla="*/ 79 h 320"/>
                <a:gd name="T66" fmla="*/ 47 w 144"/>
                <a:gd name="T67" fmla="*/ 75 h 320"/>
                <a:gd name="T68" fmla="*/ 43 w 144"/>
                <a:gd name="T69" fmla="*/ 71 h 320"/>
                <a:gd name="T70" fmla="*/ 32 w 144"/>
                <a:gd name="T71" fmla="*/ 59 h 320"/>
                <a:gd name="T72" fmla="*/ 24 w 144"/>
                <a:gd name="T73" fmla="*/ 48 h 320"/>
                <a:gd name="T74" fmla="*/ 27 w 144"/>
                <a:gd name="T75" fmla="*/ 32 h 320"/>
                <a:gd name="T76" fmla="*/ 15 w 144"/>
                <a:gd name="T77" fmla="*/ 27 h 320"/>
                <a:gd name="T78" fmla="*/ 8 w 144"/>
                <a:gd name="T79" fmla="*/ 27 h 320"/>
                <a:gd name="T80" fmla="*/ 8 w 144"/>
                <a:gd name="T81" fmla="*/ 16 h 320"/>
                <a:gd name="T82" fmla="*/ 4 w 144"/>
                <a:gd name="T83" fmla="*/ 16 h 320"/>
                <a:gd name="T84" fmla="*/ 0 w 144"/>
                <a:gd name="T85" fmla="*/ 8 h 320"/>
                <a:gd name="T86" fmla="*/ 4 w 144"/>
                <a:gd name="T87" fmla="*/ 4 h 320"/>
                <a:gd name="T88" fmla="*/ 12 w 144"/>
                <a:gd name="T89" fmla="*/ 8 h 320"/>
                <a:gd name="T90" fmla="*/ 24 w 144"/>
                <a:gd name="T91" fmla="*/ 8 h 320"/>
                <a:gd name="T92" fmla="*/ 27 w 144"/>
                <a:gd name="T93" fmla="*/ 0 h 320"/>
                <a:gd name="T94" fmla="*/ 36 w 144"/>
                <a:gd name="T95" fmla="*/ 4 h 320"/>
                <a:gd name="T96" fmla="*/ 43 w 144"/>
                <a:gd name="T97" fmla="*/ 4 h 320"/>
                <a:gd name="T98" fmla="*/ 47 w 144"/>
                <a:gd name="T99" fmla="*/ 8 h 320"/>
                <a:gd name="T100" fmla="*/ 43 w 144"/>
                <a:gd name="T101" fmla="*/ 12 h 320"/>
                <a:gd name="T102" fmla="*/ 51 w 144"/>
                <a:gd name="T103" fmla="*/ 20 h 320"/>
                <a:gd name="T104" fmla="*/ 55 w 144"/>
                <a:gd name="T105" fmla="*/ 20 h 320"/>
                <a:gd name="T106" fmla="*/ 59 w 144"/>
                <a:gd name="T107" fmla="*/ 20 h 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320"/>
                <a:gd name="T164" fmla="*/ 144 w 144"/>
                <a:gd name="T165" fmla="*/ 320 h 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320">
                  <a:moveTo>
                    <a:pt x="120" y="40"/>
                  </a:moveTo>
                  <a:lnTo>
                    <a:pt x="112" y="48"/>
                  </a:lnTo>
                  <a:lnTo>
                    <a:pt x="96" y="56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88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104" y="144"/>
                  </a:lnTo>
                  <a:lnTo>
                    <a:pt x="112" y="152"/>
                  </a:lnTo>
                  <a:lnTo>
                    <a:pt x="120" y="168"/>
                  </a:lnTo>
                  <a:lnTo>
                    <a:pt x="136" y="184"/>
                  </a:lnTo>
                  <a:lnTo>
                    <a:pt x="144" y="224"/>
                  </a:lnTo>
                  <a:lnTo>
                    <a:pt x="136" y="248"/>
                  </a:lnTo>
                  <a:lnTo>
                    <a:pt x="136" y="264"/>
                  </a:lnTo>
                  <a:lnTo>
                    <a:pt x="120" y="272"/>
                  </a:lnTo>
                  <a:lnTo>
                    <a:pt x="96" y="280"/>
                  </a:lnTo>
                  <a:lnTo>
                    <a:pt x="96" y="288"/>
                  </a:lnTo>
                  <a:lnTo>
                    <a:pt x="88" y="304"/>
                  </a:lnTo>
                  <a:lnTo>
                    <a:pt x="72" y="304"/>
                  </a:lnTo>
                  <a:lnTo>
                    <a:pt x="56" y="320"/>
                  </a:lnTo>
                  <a:lnTo>
                    <a:pt x="48" y="320"/>
                  </a:lnTo>
                  <a:lnTo>
                    <a:pt x="48" y="288"/>
                  </a:lnTo>
                  <a:lnTo>
                    <a:pt x="48" y="280"/>
                  </a:lnTo>
                  <a:lnTo>
                    <a:pt x="48" y="272"/>
                  </a:lnTo>
                  <a:lnTo>
                    <a:pt x="56" y="272"/>
                  </a:lnTo>
                  <a:lnTo>
                    <a:pt x="72" y="264"/>
                  </a:lnTo>
                  <a:lnTo>
                    <a:pt x="72" y="248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12" y="216"/>
                  </a:lnTo>
                  <a:lnTo>
                    <a:pt x="104" y="200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88" y="144"/>
                  </a:lnTo>
                  <a:lnTo>
                    <a:pt x="64" y="120"/>
                  </a:lnTo>
                  <a:lnTo>
                    <a:pt x="48" y="96"/>
                  </a:lnTo>
                  <a:lnTo>
                    <a:pt x="56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5" name="Freeform 129"/>
            <p:cNvSpPr>
              <a:spLocks/>
            </p:cNvSpPr>
            <p:nvPr/>
          </p:nvSpPr>
          <p:spPr bwMode="auto">
            <a:xfrm>
              <a:off x="2003" y="1822"/>
              <a:ext cx="53" cy="97"/>
            </a:xfrm>
            <a:custGeom>
              <a:avLst/>
              <a:gdLst>
                <a:gd name="T0" fmla="*/ 24 w 160"/>
                <a:gd name="T1" fmla="*/ 0 h 312"/>
                <a:gd name="T2" fmla="*/ 12 w 160"/>
                <a:gd name="T3" fmla="*/ 4 h 312"/>
                <a:gd name="T4" fmla="*/ 8 w 160"/>
                <a:gd name="T5" fmla="*/ 8 h 312"/>
                <a:gd name="T6" fmla="*/ 4 w 160"/>
                <a:gd name="T7" fmla="*/ 8 h 312"/>
                <a:gd name="T8" fmla="*/ 0 w 160"/>
                <a:gd name="T9" fmla="*/ 12 h 312"/>
                <a:gd name="T10" fmla="*/ 0 w 160"/>
                <a:gd name="T11" fmla="*/ 24 h 312"/>
                <a:gd name="T12" fmla="*/ 8 w 160"/>
                <a:gd name="T13" fmla="*/ 32 h 312"/>
                <a:gd name="T14" fmla="*/ 12 w 160"/>
                <a:gd name="T15" fmla="*/ 48 h 312"/>
                <a:gd name="T16" fmla="*/ 8 w 160"/>
                <a:gd name="T17" fmla="*/ 51 h 312"/>
                <a:gd name="T18" fmla="*/ 15 w 160"/>
                <a:gd name="T19" fmla="*/ 72 h 312"/>
                <a:gd name="T20" fmla="*/ 15 w 160"/>
                <a:gd name="T21" fmla="*/ 83 h 312"/>
                <a:gd name="T22" fmla="*/ 12 w 160"/>
                <a:gd name="T23" fmla="*/ 95 h 312"/>
                <a:gd name="T24" fmla="*/ 12 w 160"/>
                <a:gd name="T25" fmla="*/ 104 h 312"/>
                <a:gd name="T26" fmla="*/ 8 w 160"/>
                <a:gd name="T27" fmla="*/ 111 h 312"/>
                <a:gd name="T28" fmla="*/ 8 w 160"/>
                <a:gd name="T29" fmla="*/ 116 h 312"/>
                <a:gd name="T30" fmla="*/ 8 w 160"/>
                <a:gd name="T31" fmla="*/ 119 h 312"/>
                <a:gd name="T32" fmla="*/ 8 w 160"/>
                <a:gd name="T33" fmla="*/ 131 h 312"/>
                <a:gd name="T34" fmla="*/ 12 w 160"/>
                <a:gd name="T35" fmla="*/ 131 h 312"/>
                <a:gd name="T36" fmla="*/ 20 w 160"/>
                <a:gd name="T37" fmla="*/ 139 h 312"/>
                <a:gd name="T38" fmla="*/ 24 w 160"/>
                <a:gd name="T39" fmla="*/ 147 h 312"/>
                <a:gd name="T40" fmla="*/ 31 w 160"/>
                <a:gd name="T41" fmla="*/ 147 h 312"/>
                <a:gd name="T42" fmla="*/ 35 w 160"/>
                <a:gd name="T43" fmla="*/ 155 h 312"/>
                <a:gd name="T44" fmla="*/ 39 w 160"/>
                <a:gd name="T45" fmla="*/ 155 h 312"/>
                <a:gd name="T46" fmla="*/ 51 w 160"/>
                <a:gd name="T47" fmla="*/ 155 h 312"/>
                <a:gd name="T48" fmla="*/ 47 w 160"/>
                <a:gd name="T49" fmla="*/ 151 h 312"/>
                <a:gd name="T50" fmla="*/ 39 w 160"/>
                <a:gd name="T51" fmla="*/ 143 h 312"/>
                <a:gd name="T52" fmla="*/ 31 w 160"/>
                <a:gd name="T53" fmla="*/ 143 h 312"/>
                <a:gd name="T54" fmla="*/ 27 w 160"/>
                <a:gd name="T55" fmla="*/ 135 h 312"/>
                <a:gd name="T56" fmla="*/ 24 w 160"/>
                <a:gd name="T57" fmla="*/ 123 h 312"/>
                <a:gd name="T58" fmla="*/ 20 w 160"/>
                <a:gd name="T59" fmla="*/ 119 h 312"/>
                <a:gd name="T60" fmla="*/ 15 w 160"/>
                <a:gd name="T61" fmla="*/ 111 h 312"/>
                <a:gd name="T62" fmla="*/ 20 w 160"/>
                <a:gd name="T63" fmla="*/ 99 h 312"/>
                <a:gd name="T64" fmla="*/ 24 w 160"/>
                <a:gd name="T65" fmla="*/ 92 h 312"/>
                <a:gd name="T66" fmla="*/ 24 w 160"/>
                <a:gd name="T67" fmla="*/ 80 h 312"/>
                <a:gd name="T68" fmla="*/ 27 w 160"/>
                <a:gd name="T69" fmla="*/ 75 h 312"/>
                <a:gd name="T70" fmla="*/ 35 w 160"/>
                <a:gd name="T71" fmla="*/ 75 h 312"/>
                <a:gd name="T72" fmla="*/ 35 w 160"/>
                <a:gd name="T73" fmla="*/ 83 h 312"/>
                <a:gd name="T74" fmla="*/ 43 w 160"/>
                <a:gd name="T75" fmla="*/ 87 h 312"/>
                <a:gd name="T76" fmla="*/ 51 w 160"/>
                <a:gd name="T77" fmla="*/ 92 h 312"/>
                <a:gd name="T78" fmla="*/ 51 w 160"/>
                <a:gd name="T79" fmla="*/ 80 h 312"/>
                <a:gd name="T80" fmla="*/ 47 w 160"/>
                <a:gd name="T81" fmla="*/ 75 h 312"/>
                <a:gd name="T82" fmla="*/ 47 w 160"/>
                <a:gd name="T83" fmla="*/ 72 h 312"/>
                <a:gd name="T84" fmla="*/ 51 w 160"/>
                <a:gd name="T85" fmla="*/ 68 h 312"/>
                <a:gd name="T86" fmla="*/ 55 w 160"/>
                <a:gd name="T87" fmla="*/ 63 h 312"/>
                <a:gd name="T88" fmla="*/ 59 w 160"/>
                <a:gd name="T89" fmla="*/ 60 h 312"/>
                <a:gd name="T90" fmla="*/ 74 w 160"/>
                <a:gd name="T91" fmla="*/ 68 h 312"/>
                <a:gd name="T92" fmla="*/ 78 w 160"/>
                <a:gd name="T93" fmla="*/ 51 h 312"/>
                <a:gd name="T94" fmla="*/ 78 w 160"/>
                <a:gd name="T95" fmla="*/ 48 h 312"/>
                <a:gd name="T96" fmla="*/ 67 w 160"/>
                <a:gd name="T97" fmla="*/ 36 h 312"/>
                <a:gd name="T98" fmla="*/ 63 w 160"/>
                <a:gd name="T99" fmla="*/ 24 h 312"/>
                <a:gd name="T100" fmla="*/ 59 w 160"/>
                <a:gd name="T101" fmla="*/ 20 h 312"/>
                <a:gd name="T102" fmla="*/ 55 w 160"/>
                <a:gd name="T103" fmla="*/ 28 h 312"/>
                <a:gd name="T104" fmla="*/ 51 w 160"/>
                <a:gd name="T105" fmla="*/ 28 h 312"/>
                <a:gd name="T106" fmla="*/ 47 w 160"/>
                <a:gd name="T107" fmla="*/ 24 h 312"/>
                <a:gd name="T108" fmla="*/ 39 w 160"/>
                <a:gd name="T109" fmla="*/ 24 h 312"/>
                <a:gd name="T110" fmla="*/ 35 w 160"/>
                <a:gd name="T111" fmla="*/ 32 h 312"/>
                <a:gd name="T112" fmla="*/ 31 w 160"/>
                <a:gd name="T113" fmla="*/ 28 h 312"/>
                <a:gd name="T114" fmla="*/ 31 w 160"/>
                <a:gd name="T115" fmla="*/ 24 h 312"/>
                <a:gd name="T116" fmla="*/ 35 w 160"/>
                <a:gd name="T117" fmla="*/ 12 h 312"/>
                <a:gd name="T118" fmla="*/ 27 w 160"/>
                <a:gd name="T119" fmla="*/ 8 h 312"/>
                <a:gd name="T120" fmla="*/ 24 w 160"/>
                <a:gd name="T121" fmla="*/ 0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"/>
                <a:gd name="T184" fmla="*/ 0 h 312"/>
                <a:gd name="T185" fmla="*/ 160 w 160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" h="312">
                  <a:moveTo>
                    <a:pt x="48" y="0"/>
                  </a:move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32" y="144"/>
                  </a:lnTo>
                  <a:lnTo>
                    <a:pt x="32" y="168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32"/>
                  </a:lnTo>
                  <a:lnTo>
                    <a:pt x="16" y="24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40" y="280"/>
                  </a:lnTo>
                  <a:lnTo>
                    <a:pt x="48" y="296"/>
                  </a:lnTo>
                  <a:lnTo>
                    <a:pt x="64" y="296"/>
                  </a:lnTo>
                  <a:lnTo>
                    <a:pt x="72" y="312"/>
                  </a:lnTo>
                  <a:lnTo>
                    <a:pt x="80" y="312"/>
                  </a:lnTo>
                  <a:lnTo>
                    <a:pt x="104" y="312"/>
                  </a:lnTo>
                  <a:lnTo>
                    <a:pt x="96" y="304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56" y="272"/>
                  </a:lnTo>
                  <a:lnTo>
                    <a:pt x="48" y="248"/>
                  </a:lnTo>
                  <a:lnTo>
                    <a:pt x="40" y="240"/>
                  </a:lnTo>
                  <a:lnTo>
                    <a:pt x="32" y="224"/>
                  </a:lnTo>
                  <a:lnTo>
                    <a:pt x="40" y="200"/>
                  </a:lnTo>
                  <a:lnTo>
                    <a:pt x="48" y="184"/>
                  </a:lnTo>
                  <a:lnTo>
                    <a:pt x="48" y="160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104" y="184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20" y="120"/>
                  </a:lnTo>
                  <a:lnTo>
                    <a:pt x="152" y="136"/>
                  </a:lnTo>
                  <a:lnTo>
                    <a:pt x="160" y="104"/>
                  </a:lnTo>
                  <a:lnTo>
                    <a:pt x="160" y="96"/>
                  </a:lnTo>
                  <a:lnTo>
                    <a:pt x="136" y="72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04" y="56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6" name="Freeform 130"/>
            <p:cNvSpPr>
              <a:spLocks/>
            </p:cNvSpPr>
            <p:nvPr/>
          </p:nvSpPr>
          <p:spPr bwMode="auto">
            <a:xfrm>
              <a:off x="2118" y="1924"/>
              <a:ext cx="8" cy="5"/>
            </a:xfrm>
            <a:custGeom>
              <a:avLst/>
              <a:gdLst>
                <a:gd name="T0" fmla="*/ 11 w 24"/>
                <a:gd name="T1" fmla="*/ 0 h 16"/>
                <a:gd name="T2" fmla="*/ 3 w 24"/>
                <a:gd name="T3" fmla="*/ 0 h 16"/>
                <a:gd name="T4" fmla="*/ 0 w 24"/>
                <a:gd name="T5" fmla="*/ 0 h 16"/>
                <a:gd name="T6" fmla="*/ 0 w 24"/>
                <a:gd name="T7" fmla="*/ 8 h 16"/>
                <a:gd name="T8" fmla="*/ 3 w 24"/>
                <a:gd name="T9" fmla="*/ 8 h 16"/>
                <a:gd name="T10" fmla="*/ 3 w 24"/>
                <a:gd name="T11" fmla="*/ 4 h 16"/>
                <a:gd name="T12" fmla="*/ 7 w 24"/>
                <a:gd name="T13" fmla="*/ 4 h 16"/>
                <a:gd name="T14" fmla="*/ 11 w 24"/>
                <a:gd name="T15" fmla="*/ 4 h 16"/>
                <a:gd name="T16" fmla="*/ 11 w 2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6"/>
                <a:gd name="T29" fmla="*/ 24 w 2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6">
                  <a:moveTo>
                    <a:pt x="2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7" name="Freeform 131"/>
            <p:cNvSpPr>
              <a:spLocks/>
            </p:cNvSpPr>
            <p:nvPr/>
          </p:nvSpPr>
          <p:spPr bwMode="auto">
            <a:xfrm>
              <a:off x="2081" y="1926"/>
              <a:ext cx="69" cy="53"/>
            </a:xfrm>
            <a:custGeom>
              <a:avLst/>
              <a:gdLst>
                <a:gd name="T0" fmla="*/ 87 w 208"/>
                <a:gd name="T1" fmla="*/ 4 h 168"/>
                <a:gd name="T2" fmla="*/ 87 w 208"/>
                <a:gd name="T3" fmla="*/ 12 h 168"/>
                <a:gd name="T4" fmla="*/ 91 w 208"/>
                <a:gd name="T5" fmla="*/ 16 h 168"/>
                <a:gd name="T6" fmla="*/ 91 w 208"/>
                <a:gd name="T7" fmla="*/ 24 h 168"/>
                <a:gd name="T8" fmla="*/ 98 w 208"/>
                <a:gd name="T9" fmla="*/ 28 h 168"/>
                <a:gd name="T10" fmla="*/ 102 w 208"/>
                <a:gd name="T11" fmla="*/ 36 h 168"/>
                <a:gd name="T12" fmla="*/ 95 w 208"/>
                <a:gd name="T13" fmla="*/ 36 h 168"/>
                <a:gd name="T14" fmla="*/ 95 w 208"/>
                <a:gd name="T15" fmla="*/ 32 h 168"/>
                <a:gd name="T16" fmla="*/ 87 w 208"/>
                <a:gd name="T17" fmla="*/ 36 h 168"/>
                <a:gd name="T18" fmla="*/ 87 w 208"/>
                <a:gd name="T19" fmla="*/ 48 h 168"/>
                <a:gd name="T20" fmla="*/ 79 w 208"/>
                <a:gd name="T21" fmla="*/ 56 h 168"/>
                <a:gd name="T22" fmla="*/ 75 w 208"/>
                <a:gd name="T23" fmla="*/ 60 h 168"/>
                <a:gd name="T24" fmla="*/ 75 w 208"/>
                <a:gd name="T25" fmla="*/ 72 h 168"/>
                <a:gd name="T26" fmla="*/ 67 w 208"/>
                <a:gd name="T27" fmla="*/ 80 h 168"/>
                <a:gd name="T28" fmla="*/ 59 w 208"/>
                <a:gd name="T29" fmla="*/ 84 h 168"/>
                <a:gd name="T30" fmla="*/ 59 w 208"/>
                <a:gd name="T31" fmla="*/ 80 h 168"/>
                <a:gd name="T32" fmla="*/ 51 w 208"/>
                <a:gd name="T33" fmla="*/ 77 h 168"/>
                <a:gd name="T34" fmla="*/ 47 w 208"/>
                <a:gd name="T35" fmla="*/ 77 h 168"/>
                <a:gd name="T36" fmla="*/ 39 w 208"/>
                <a:gd name="T37" fmla="*/ 72 h 168"/>
                <a:gd name="T38" fmla="*/ 32 w 208"/>
                <a:gd name="T39" fmla="*/ 77 h 168"/>
                <a:gd name="T40" fmla="*/ 27 w 208"/>
                <a:gd name="T41" fmla="*/ 72 h 168"/>
                <a:gd name="T42" fmla="*/ 15 w 208"/>
                <a:gd name="T43" fmla="*/ 72 h 168"/>
                <a:gd name="T44" fmla="*/ 12 w 208"/>
                <a:gd name="T45" fmla="*/ 56 h 168"/>
                <a:gd name="T46" fmla="*/ 4 w 208"/>
                <a:gd name="T47" fmla="*/ 48 h 168"/>
                <a:gd name="T48" fmla="*/ 0 w 208"/>
                <a:gd name="T49" fmla="*/ 28 h 168"/>
                <a:gd name="T50" fmla="*/ 8 w 208"/>
                <a:gd name="T51" fmla="*/ 24 h 168"/>
                <a:gd name="T52" fmla="*/ 8 w 208"/>
                <a:gd name="T53" fmla="*/ 28 h 168"/>
                <a:gd name="T54" fmla="*/ 8 w 208"/>
                <a:gd name="T55" fmla="*/ 24 h 168"/>
                <a:gd name="T56" fmla="*/ 12 w 208"/>
                <a:gd name="T57" fmla="*/ 28 h 168"/>
                <a:gd name="T58" fmla="*/ 12 w 208"/>
                <a:gd name="T59" fmla="*/ 36 h 168"/>
                <a:gd name="T60" fmla="*/ 27 w 208"/>
                <a:gd name="T61" fmla="*/ 36 h 168"/>
                <a:gd name="T62" fmla="*/ 36 w 208"/>
                <a:gd name="T63" fmla="*/ 32 h 168"/>
                <a:gd name="T64" fmla="*/ 39 w 208"/>
                <a:gd name="T65" fmla="*/ 28 h 168"/>
                <a:gd name="T66" fmla="*/ 44 w 208"/>
                <a:gd name="T67" fmla="*/ 32 h 168"/>
                <a:gd name="T68" fmla="*/ 55 w 208"/>
                <a:gd name="T69" fmla="*/ 28 h 168"/>
                <a:gd name="T70" fmla="*/ 63 w 208"/>
                <a:gd name="T71" fmla="*/ 20 h 168"/>
                <a:gd name="T72" fmla="*/ 67 w 208"/>
                <a:gd name="T73" fmla="*/ 4 h 168"/>
                <a:gd name="T74" fmla="*/ 71 w 208"/>
                <a:gd name="T75" fmla="*/ 0 h 168"/>
                <a:gd name="T76" fmla="*/ 83 w 208"/>
                <a:gd name="T77" fmla="*/ 0 h 168"/>
                <a:gd name="T78" fmla="*/ 87 w 208"/>
                <a:gd name="T79" fmla="*/ 4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168"/>
                <a:gd name="T122" fmla="*/ 208 w 20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168">
                  <a:moveTo>
                    <a:pt x="176" y="8"/>
                  </a:moveTo>
                  <a:lnTo>
                    <a:pt x="176" y="24"/>
                  </a:lnTo>
                  <a:lnTo>
                    <a:pt x="184" y="32"/>
                  </a:lnTo>
                  <a:lnTo>
                    <a:pt x="184" y="48"/>
                  </a:lnTo>
                  <a:lnTo>
                    <a:pt x="200" y="56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112"/>
                  </a:lnTo>
                  <a:lnTo>
                    <a:pt x="152" y="120"/>
                  </a:lnTo>
                  <a:lnTo>
                    <a:pt x="152" y="144"/>
                  </a:lnTo>
                  <a:lnTo>
                    <a:pt x="136" y="160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32" y="144"/>
                  </a:lnTo>
                  <a:lnTo>
                    <a:pt x="24" y="112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128" y="40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7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8" name="Freeform 132"/>
            <p:cNvSpPr>
              <a:spLocks/>
            </p:cNvSpPr>
            <p:nvPr/>
          </p:nvSpPr>
          <p:spPr bwMode="auto">
            <a:xfrm>
              <a:off x="2086" y="1906"/>
              <a:ext cx="64" cy="43"/>
            </a:xfrm>
            <a:custGeom>
              <a:avLst/>
              <a:gdLst>
                <a:gd name="T0" fmla="*/ 0 w 192"/>
                <a:gd name="T1" fmla="*/ 60 h 136"/>
                <a:gd name="T2" fmla="*/ 16 w 192"/>
                <a:gd name="T3" fmla="*/ 56 h 136"/>
                <a:gd name="T4" fmla="*/ 16 w 192"/>
                <a:gd name="T5" fmla="*/ 48 h 136"/>
                <a:gd name="T6" fmla="*/ 24 w 192"/>
                <a:gd name="T7" fmla="*/ 48 h 136"/>
                <a:gd name="T8" fmla="*/ 27 w 192"/>
                <a:gd name="T9" fmla="*/ 44 h 136"/>
                <a:gd name="T10" fmla="*/ 39 w 192"/>
                <a:gd name="T11" fmla="*/ 40 h 136"/>
                <a:gd name="T12" fmla="*/ 44 w 192"/>
                <a:gd name="T13" fmla="*/ 28 h 136"/>
                <a:gd name="T14" fmla="*/ 48 w 192"/>
                <a:gd name="T15" fmla="*/ 28 h 136"/>
                <a:gd name="T16" fmla="*/ 48 w 192"/>
                <a:gd name="T17" fmla="*/ 36 h 136"/>
                <a:gd name="T18" fmla="*/ 51 w 192"/>
                <a:gd name="T19" fmla="*/ 36 h 136"/>
                <a:gd name="T20" fmla="*/ 51 w 192"/>
                <a:gd name="T21" fmla="*/ 32 h 136"/>
                <a:gd name="T22" fmla="*/ 56 w 192"/>
                <a:gd name="T23" fmla="*/ 32 h 136"/>
                <a:gd name="T24" fmla="*/ 59 w 192"/>
                <a:gd name="T25" fmla="*/ 32 h 136"/>
                <a:gd name="T26" fmla="*/ 59 w 192"/>
                <a:gd name="T27" fmla="*/ 28 h 136"/>
                <a:gd name="T28" fmla="*/ 59 w 192"/>
                <a:gd name="T29" fmla="*/ 16 h 136"/>
                <a:gd name="T30" fmla="*/ 75 w 192"/>
                <a:gd name="T31" fmla="*/ 0 h 136"/>
                <a:gd name="T32" fmla="*/ 79 w 192"/>
                <a:gd name="T33" fmla="*/ 12 h 136"/>
                <a:gd name="T34" fmla="*/ 91 w 192"/>
                <a:gd name="T35" fmla="*/ 12 h 136"/>
                <a:gd name="T36" fmla="*/ 95 w 192"/>
                <a:gd name="T37" fmla="*/ 20 h 136"/>
                <a:gd name="T38" fmla="*/ 87 w 192"/>
                <a:gd name="T39" fmla="*/ 24 h 136"/>
                <a:gd name="T40" fmla="*/ 91 w 192"/>
                <a:gd name="T41" fmla="*/ 28 h 136"/>
                <a:gd name="T42" fmla="*/ 83 w 192"/>
                <a:gd name="T43" fmla="*/ 32 h 136"/>
                <a:gd name="T44" fmla="*/ 79 w 192"/>
                <a:gd name="T45" fmla="*/ 36 h 136"/>
                <a:gd name="T46" fmla="*/ 75 w 192"/>
                <a:gd name="T47" fmla="*/ 32 h 136"/>
                <a:gd name="T48" fmla="*/ 63 w 192"/>
                <a:gd name="T49" fmla="*/ 32 h 136"/>
                <a:gd name="T50" fmla="*/ 59 w 192"/>
                <a:gd name="T51" fmla="*/ 36 h 136"/>
                <a:gd name="T52" fmla="*/ 56 w 192"/>
                <a:gd name="T53" fmla="*/ 52 h 136"/>
                <a:gd name="T54" fmla="*/ 48 w 192"/>
                <a:gd name="T55" fmla="*/ 60 h 136"/>
                <a:gd name="T56" fmla="*/ 36 w 192"/>
                <a:gd name="T57" fmla="*/ 64 h 136"/>
                <a:gd name="T58" fmla="*/ 32 w 192"/>
                <a:gd name="T59" fmla="*/ 60 h 136"/>
                <a:gd name="T60" fmla="*/ 27 w 192"/>
                <a:gd name="T61" fmla="*/ 64 h 136"/>
                <a:gd name="T62" fmla="*/ 20 w 192"/>
                <a:gd name="T63" fmla="*/ 68 h 136"/>
                <a:gd name="T64" fmla="*/ 4 w 192"/>
                <a:gd name="T65" fmla="*/ 68 h 136"/>
                <a:gd name="T66" fmla="*/ 4 w 192"/>
                <a:gd name="T67" fmla="*/ 60 h 136"/>
                <a:gd name="T68" fmla="*/ 0 w 192"/>
                <a:gd name="T69" fmla="*/ 56 h 136"/>
                <a:gd name="T70" fmla="*/ 0 w 192"/>
                <a:gd name="T71" fmla="*/ 60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0" y="120"/>
                  </a:moveTo>
                  <a:lnTo>
                    <a:pt x="32" y="112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20" y="32"/>
                  </a:lnTo>
                  <a:lnTo>
                    <a:pt x="152" y="0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92" y="40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168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12" y="104"/>
                  </a:lnTo>
                  <a:lnTo>
                    <a:pt x="96" y="120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128"/>
                  </a:lnTo>
                  <a:lnTo>
                    <a:pt x="40" y="136"/>
                  </a:lnTo>
                  <a:lnTo>
                    <a:pt x="8" y="136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29" name="Freeform 133"/>
            <p:cNvSpPr>
              <a:spLocks/>
            </p:cNvSpPr>
            <p:nvPr/>
          </p:nvSpPr>
          <p:spPr bwMode="auto">
            <a:xfrm>
              <a:off x="2233" y="1956"/>
              <a:ext cx="70" cy="55"/>
            </a:xfrm>
            <a:custGeom>
              <a:avLst/>
              <a:gdLst>
                <a:gd name="T0" fmla="*/ 102 w 208"/>
                <a:gd name="T1" fmla="*/ 87 h 176"/>
                <a:gd name="T2" fmla="*/ 102 w 208"/>
                <a:gd name="T3" fmla="*/ 68 h 176"/>
                <a:gd name="T4" fmla="*/ 98 w 208"/>
                <a:gd name="T5" fmla="*/ 63 h 176"/>
                <a:gd name="T6" fmla="*/ 98 w 208"/>
                <a:gd name="T7" fmla="*/ 60 h 176"/>
                <a:gd name="T8" fmla="*/ 102 w 208"/>
                <a:gd name="T9" fmla="*/ 56 h 176"/>
                <a:gd name="T10" fmla="*/ 98 w 208"/>
                <a:gd name="T11" fmla="*/ 20 h 176"/>
                <a:gd name="T12" fmla="*/ 91 w 208"/>
                <a:gd name="T13" fmla="*/ 20 h 176"/>
                <a:gd name="T14" fmla="*/ 83 w 208"/>
                <a:gd name="T15" fmla="*/ 12 h 176"/>
                <a:gd name="T16" fmla="*/ 63 w 208"/>
                <a:gd name="T17" fmla="*/ 12 h 176"/>
                <a:gd name="T18" fmla="*/ 59 w 208"/>
                <a:gd name="T19" fmla="*/ 12 h 176"/>
                <a:gd name="T20" fmla="*/ 59 w 208"/>
                <a:gd name="T21" fmla="*/ 16 h 176"/>
                <a:gd name="T22" fmla="*/ 44 w 208"/>
                <a:gd name="T23" fmla="*/ 27 h 176"/>
                <a:gd name="T24" fmla="*/ 39 w 208"/>
                <a:gd name="T25" fmla="*/ 24 h 176"/>
                <a:gd name="T26" fmla="*/ 36 w 208"/>
                <a:gd name="T27" fmla="*/ 20 h 176"/>
                <a:gd name="T28" fmla="*/ 32 w 208"/>
                <a:gd name="T29" fmla="*/ 16 h 176"/>
                <a:gd name="T30" fmla="*/ 32 w 208"/>
                <a:gd name="T31" fmla="*/ 8 h 176"/>
                <a:gd name="T32" fmla="*/ 27 w 208"/>
                <a:gd name="T33" fmla="*/ 4 h 176"/>
                <a:gd name="T34" fmla="*/ 20 w 208"/>
                <a:gd name="T35" fmla="*/ 4 h 176"/>
                <a:gd name="T36" fmla="*/ 15 w 208"/>
                <a:gd name="T37" fmla="*/ 0 h 176"/>
                <a:gd name="T38" fmla="*/ 12 w 208"/>
                <a:gd name="T39" fmla="*/ 0 h 176"/>
                <a:gd name="T40" fmla="*/ 8 w 208"/>
                <a:gd name="T41" fmla="*/ 4 h 176"/>
                <a:gd name="T42" fmla="*/ 4 w 208"/>
                <a:gd name="T43" fmla="*/ 4 h 176"/>
                <a:gd name="T44" fmla="*/ 0 w 208"/>
                <a:gd name="T45" fmla="*/ 8 h 176"/>
                <a:gd name="T46" fmla="*/ 8 w 208"/>
                <a:gd name="T47" fmla="*/ 12 h 176"/>
                <a:gd name="T48" fmla="*/ 12 w 208"/>
                <a:gd name="T49" fmla="*/ 16 h 176"/>
                <a:gd name="T50" fmla="*/ 15 w 208"/>
                <a:gd name="T51" fmla="*/ 20 h 176"/>
                <a:gd name="T52" fmla="*/ 24 w 208"/>
                <a:gd name="T53" fmla="*/ 20 h 176"/>
                <a:gd name="T54" fmla="*/ 27 w 208"/>
                <a:gd name="T55" fmla="*/ 20 h 176"/>
                <a:gd name="T56" fmla="*/ 24 w 208"/>
                <a:gd name="T57" fmla="*/ 24 h 176"/>
                <a:gd name="T58" fmla="*/ 12 w 208"/>
                <a:gd name="T59" fmla="*/ 24 h 176"/>
                <a:gd name="T60" fmla="*/ 15 w 208"/>
                <a:gd name="T61" fmla="*/ 27 h 176"/>
                <a:gd name="T62" fmla="*/ 15 w 208"/>
                <a:gd name="T63" fmla="*/ 36 h 176"/>
                <a:gd name="T64" fmla="*/ 24 w 208"/>
                <a:gd name="T65" fmla="*/ 39 h 176"/>
                <a:gd name="T66" fmla="*/ 24 w 208"/>
                <a:gd name="T67" fmla="*/ 36 h 176"/>
                <a:gd name="T68" fmla="*/ 27 w 208"/>
                <a:gd name="T69" fmla="*/ 36 h 176"/>
                <a:gd name="T70" fmla="*/ 39 w 208"/>
                <a:gd name="T71" fmla="*/ 39 h 176"/>
                <a:gd name="T72" fmla="*/ 47 w 208"/>
                <a:gd name="T73" fmla="*/ 44 h 176"/>
                <a:gd name="T74" fmla="*/ 55 w 208"/>
                <a:gd name="T75" fmla="*/ 44 h 176"/>
                <a:gd name="T76" fmla="*/ 63 w 208"/>
                <a:gd name="T77" fmla="*/ 48 h 176"/>
                <a:gd name="T78" fmla="*/ 75 w 208"/>
                <a:gd name="T79" fmla="*/ 56 h 176"/>
                <a:gd name="T80" fmla="*/ 75 w 208"/>
                <a:gd name="T81" fmla="*/ 63 h 176"/>
                <a:gd name="T82" fmla="*/ 79 w 208"/>
                <a:gd name="T83" fmla="*/ 68 h 176"/>
                <a:gd name="T84" fmla="*/ 79 w 208"/>
                <a:gd name="T85" fmla="*/ 71 h 176"/>
                <a:gd name="T86" fmla="*/ 83 w 208"/>
                <a:gd name="T87" fmla="*/ 80 h 176"/>
                <a:gd name="T88" fmla="*/ 91 w 208"/>
                <a:gd name="T89" fmla="*/ 80 h 176"/>
                <a:gd name="T90" fmla="*/ 95 w 208"/>
                <a:gd name="T91" fmla="*/ 83 h 176"/>
                <a:gd name="T92" fmla="*/ 102 w 208"/>
                <a:gd name="T93" fmla="*/ 8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76"/>
                <a:gd name="T143" fmla="*/ 208 w 208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76">
                  <a:moveTo>
                    <a:pt x="208" y="176"/>
                  </a:moveTo>
                  <a:lnTo>
                    <a:pt x="208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8" y="112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68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112" y="88"/>
                  </a:lnTo>
                  <a:lnTo>
                    <a:pt x="128" y="96"/>
                  </a:lnTo>
                  <a:lnTo>
                    <a:pt x="152" y="112"/>
                  </a:lnTo>
                  <a:lnTo>
                    <a:pt x="152" y="128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68" y="160"/>
                  </a:lnTo>
                  <a:lnTo>
                    <a:pt x="184" y="160"/>
                  </a:lnTo>
                  <a:lnTo>
                    <a:pt x="192" y="168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0" name="Freeform 134"/>
            <p:cNvSpPr>
              <a:spLocks/>
            </p:cNvSpPr>
            <p:nvPr/>
          </p:nvSpPr>
          <p:spPr bwMode="auto">
            <a:xfrm>
              <a:off x="2056" y="1964"/>
              <a:ext cx="11" cy="7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4 h 24"/>
                <a:gd name="T4" fmla="*/ 9 w 32"/>
                <a:gd name="T5" fmla="*/ 12 h 24"/>
                <a:gd name="T6" fmla="*/ 17 w 32"/>
                <a:gd name="T7" fmla="*/ 12 h 24"/>
                <a:gd name="T8" fmla="*/ 4 w 32"/>
                <a:gd name="T9" fmla="*/ 0 h 24"/>
                <a:gd name="T10" fmla="*/ 0 w 3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1" name="Freeform 135"/>
            <p:cNvSpPr>
              <a:spLocks/>
            </p:cNvSpPr>
            <p:nvPr/>
          </p:nvSpPr>
          <p:spPr bwMode="auto">
            <a:xfrm>
              <a:off x="2201" y="1971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4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4 h 16"/>
                <a:gd name="T10" fmla="*/ 8 w 16"/>
                <a:gd name="T11" fmla="*/ 0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2" name="Freeform 136"/>
            <p:cNvSpPr>
              <a:spLocks/>
            </p:cNvSpPr>
            <p:nvPr/>
          </p:nvSpPr>
          <p:spPr bwMode="auto">
            <a:xfrm>
              <a:off x="2212" y="1971"/>
              <a:ext cx="21" cy="8"/>
            </a:xfrm>
            <a:custGeom>
              <a:avLst/>
              <a:gdLst>
                <a:gd name="T0" fmla="*/ 27 w 64"/>
                <a:gd name="T1" fmla="*/ 12 h 24"/>
                <a:gd name="T2" fmla="*/ 32 w 64"/>
                <a:gd name="T3" fmla="*/ 8 h 24"/>
                <a:gd name="T4" fmla="*/ 32 w 64"/>
                <a:gd name="T5" fmla="*/ 4 h 24"/>
                <a:gd name="T6" fmla="*/ 27 w 64"/>
                <a:gd name="T7" fmla="*/ 4 h 24"/>
                <a:gd name="T8" fmla="*/ 24 w 64"/>
                <a:gd name="T9" fmla="*/ 0 h 24"/>
                <a:gd name="T10" fmla="*/ 20 w 64"/>
                <a:gd name="T11" fmla="*/ 0 h 24"/>
                <a:gd name="T12" fmla="*/ 8 w 64"/>
                <a:gd name="T13" fmla="*/ 0 h 24"/>
                <a:gd name="T14" fmla="*/ 0 w 64"/>
                <a:gd name="T15" fmla="*/ 4 h 24"/>
                <a:gd name="T16" fmla="*/ 4 w 64"/>
                <a:gd name="T17" fmla="*/ 8 h 24"/>
                <a:gd name="T18" fmla="*/ 8 w 64"/>
                <a:gd name="T19" fmla="*/ 4 h 24"/>
                <a:gd name="T20" fmla="*/ 12 w 64"/>
                <a:gd name="T21" fmla="*/ 4 h 24"/>
                <a:gd name="T22" fmla="*/ 20 w 64"/>
                <a:gd name="T23" fmla="*/ 4 h 24"/>
                <a:gd name="T24" fmla="*/ 27 w 64"/>
                <a:gd name="T25" fmla="*/ 1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56" y="24"/>
                  </a:move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3" name="Freeform 137"/>
            <p:cNvSpPr>
              <a:spLocks/>
            </p:cNvSpPr>
            <p:nvPr/>
          </p:nvSpPr>
          <p:spPr bwMode="auto">
            <a:xfrm>
              <a:off x="2393" y="1986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8 w 24"/>
                <a:gd name="T3" fmla="*/ 12 h 32"/>
                <a:gd name="T4" fmla="*/ 12 w 24"/>
                <a:gd name="T5" fmla="*/ 17 h 32"/>
                <a:gd name="T6" fmla="*/ 12 w 24"/>
                <a:gd name="T7" fmla="*/ 12 h 32"/>
                <a:gd name="T8" fmla="*/ 12 w 24"/>
                <a:gd name="T9" fmla="*/ 9 h 32"/>
                <a:gd name="T10" fmla="*/ 4 w 24"/>
                <a:gd name="T11" fmla="*/ 0 h 32"/>
                <a:gd name="T12" fmla="*/ 0 w 24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4" name="Freeform 138"/>
            <p:cNvSpPr>
              <a:spLocks/>
            </p:cNvSpPr>
            <p:nvPr/>
          </p:nvSpPr>
          <p:spPr bwMode="auto">
            <a:xfrm>
              <a:off x="2407" y="1994"/>
              <a:ext cx="5" cy="5"/>
            </a:xfrm>
            <a:custGeom>
              <a:avLst/>
              <a:gdLst>
                <a:gd name="T0" fmla="*/ 9 w 16"/>
                <a:gd name="T1" fmla="*/ 9 h 16"/>
                <a:gd name="T2" fmla="*/ 5 w 16"/>
                <a:gd name="T3" fmla="*/ 0 h 16"/>
                <a:gd name="T4" fmla="*/ 0 w 16"/>
                <a:gd name="T5" fmla="*/ 0 h 16"/>
                <a:gd name="T6" fmla="*/ 0 w 16"/>
                <a:gd name="T7" fmla="*/ 5 h 16"/>
                <a:gd name="T8" fmla="*/ 5 w 16"/>
                <a:gd name="T9" fmla="*/ 9 h 16"/>
                <a:gd name="T10" fmla="*/ 9 w 16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5" name="Freeform 139"/>
            <p:cNvSpPr>
              <a:spLocks/>
            </p:cNvSpPr>
            <p:nvPr/>
          </p:nvSpPr>
          <p:spPr bwMode="auto">
            <a:xfrm>
              <a:off x="2420" y="1999"/>
              <a:ext cx="11" cy="7"/>
            </a:xfrm>
            <a:custGeom>
              <a:avLst/>
              <a:gdLst>
                <a:gd name="T0" fmla="*/ 17 w 32"/>
                <a:gd name="T1" fmla="*/ 11 h 24"/>
                <a:gd name="T2" fmla="*/ 12 w 32"/>
                <a:gd name="T3" fmla="*/ 7 h 24"/>
                <a:gd name="T4" fmla="*/ 0 w 32"/>
                <a:gd name="T5" fmla="*/ 0 h 24"/>
                <a:gd name="T6" fmla="*/ 0 w 32"/>
                <a:gd name="T7" fmla="*/ 3 h 24"/>
                <a:gd name="T8" fmla="*/ 0 w 32"/>
                <a:gd name="T9" fmla="*/ 7 h 24"/>
                <a:gd name="T10" fmla="*/ 12 w 32"/>
                <a:gd name="T11" fmla="*/ 11 h 24"/>
                <a:gd name="T12" fmla="*/ 17 w 32"/>
                <a:gd name="T13" fmla="*/ 1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24"/>
                  </a:moveTo>
                  <a:lnTo>
                    <a:pt x="24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6" name="Freeform 140"/>
            <p:cNvSpPr>
              <a:spLocks/>
            </p:cNvSpPr>
            <p:nvPr/>
          </p:nvSpPr>
          <p:spPr bwMode="auto">
            <a:xfrm>
              <a:off x="2434" y="2006"/>
              <a:ext cx="7" cy="8"/>
            </a:xfrm>
            <a:custGeom>
              <a:avLst/>
              <a:gdLst>
                <a:gd name="T0" fmla="*/ 11 w 24"/>
                <a:gd name="T1" fmla="*/ 12 h 24"/>
                <a:gd name="T2" fmla="*/ 7 w 24"/>
                <a:gd name="T3" fmla="*/ 0 h 24"/>
                <a:gd name="T4" fmla="*/ 3 w 24"/>
                <a:gd name="T5" fmla="*/ 0 h 24"/>
                <a:gd name="T6" fmla="*/ 0 w 24"/>
                <a:gd name="T7" fmla="*/ 4 h 24"/>
                <a:gd name="T8" fmla="*/ 3 w 24"/>
                <a:gd name="T9" fmla="*/ 8 h 24"/>
                <a:gd name="T10" fmla="*/ 7 w 24"/>
                <a:gd name="T11" fmla="*/ 12 h 24"/>
                <a:gd name="T12" fmla="*/ 7 w 24"/>
                <a:gd name="T13" fmla="*/ 12 h 24"/>
                <a:gd name="T14" fmla="*/ 11 w 24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24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7" name="Freeform 141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8 h 16"/>
                <a:gd name="T4" fmla="*/ 3 w 8"/>
                <a:gd name="T5" fmla="*/ 8 h 16"/>
                <a:gd name="T6" fmla="*/ 3 w 8"/>
                <a:gd name="T7" fmla="*/ 0 h 16"/>
                <a:gd name="T8" fmla="*/ 0 w 8"/>
                <a:gd name="T9" fmla="*/ 0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8" name="Freeform 142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8 w 16"/>
                <a:gd name="T1" fmla="*/ 5 h 8"/>
                <a:gd name="T2" fmla="*/ 8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8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39" name="Freeform 143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23 w 56"/>
                <a:gd name="T1" fmla="*/ 15 h 40"/>
                <a:gd name="T2" fmla="*/ 15 w 56"/>
                <a:gd name="T3" fmla="*/ 12 h 40"/>
                <a:gd name="T4" fmla="*/ 12 w 56"/>
                <a:gd name="T5" fmla="*/ 8 h 40"/>
                <a:gd name="T6" fmla="*/ 8 w 56"/>
                <a:gd name="T7" fmla="*/ 4 h 40"/>
                <a:gd name="T8" fmla="*/ 4 w 56"/>
                <a:gd name="T9" fmla="*/ 4 h 40"/>
                <a:gd name="T10" fmla="*/ 0 w 56"/>
                <a:gd name="T11" fmla="*/ 0 h 40"/>
                <a:gd name="T12" fmla="*/ 0 w 56"/>
                <a:gd name="T13" fmla="*/ 4 h 40"/>
                <a:gd name="T14" fmla="*/ 0 w 56"/>
                <a:gd name="T15" fmla="*/ 8 h 40"/>
                <a:gd name="T16" fmla="*/ 4 w 56"/>
                <a:gd name="T17" fmla="*/ 12 h 40"/>
                <a:gd name="T18" fmla="*/ 8 w 56"/>
                <a:gd name="T19" fmla="*/ 12 h 40"/>
                <a:gd name="T20" fmla="*/ 20 w 56"/>
                <a:gd name="T21" fmla="*/ 20 h 40"/>
                <a:gd name="T22" fmla="*/ 23 w 56"/>
                <a:gd name="T23" fmla="*/ 20 h 40"/>
                <a:gd name="T24" fmla="*/ 27 w 56"/>
                <a:gd name="T25" fmla="*/ 20 h 40"/>
                <a:gd name="T26" fmla="*/ 23 w 56"/>
                <a:gd name="T27" fmla="*/ 1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0"/>
                <a:gd name="T44" fmla="*/ 56 w 56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0">
                  <a:moveTo>
                    <a:pt x="48" y="32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0" name="Freeform 144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0 w 24"/>
                <a:gd name="T1" fmla="*/ 8 h 24"/>
                <a:gd name="T2" fmla="*/ 3 w 24"/>
                <a:gd name="T3" fmla="*/ 12 h 24"/>
                <a:gd name="T4" fmla="*/ 11 w 24"/>
                <a:gd name="T5" fmla="*/ 8 h 24"/>
                <a:gd name="T6" fmla="*/ 11 w 24"/>
                <a:gd name="T7" fmla="*/ 4 h 24"/>
                <a:gd name="T8" fmla="*/ 11 w 24"/>
                <a:gd name="T9" fmla="*/ 0 h 24"/>
                <a:gd name="T10" fmla="*/ 0 w 24"/>
                <a:gd name="T11" fmla="*/ 4 h 24"/>
                <a:gd name="T12" fmla="*/ 0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1" name="Freeform 145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9 w 32"/>
                <a:gd name="T1" fmla="*/ 0 h 16"/>
                <a:gd name="T2" fmla="*/ 0 w 32"/>
                <a:gd name="T3" fmla="*/ 4 h 16"/>
                <a:gd name="T4" fmla="*/ 4 w 32"/>
                <a:gd name="T5" fmla="*/ 8 h 16"/>
                <a:gd name="T6" fmla="*/ 17 w 32"/>
                <a:gd name="T7" fmla="*/ 0 h 16"/>
                <a:gd name="T8" fmla="*/ 12 w 32"/>
                <a:gd name="T9" fmla="*/ 0 h 16"/>
                <a:gd name="T10" fmla="*/ 9 w 3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2" name="Freeform 146"/>
            <p:cNvSpPr>
              <a:spLocks/>
            </p:cNvSpPr>
            <p:nvPr/>
          </p:nvSpPr>
          <p:spPr bwMode="auto">
            <a:xfrm>
              <a:off x="1746" y="1689"/>
              <a:ext cx="99" cy="70"/>
            </a:xfrm>
            <a:custGeom>
              <a:avLst/>
              <a:gdLst>
                <a:gd name="T0" fmla="*/ 4 w 296"/>
                <a:gd name="T1" fmla="*/ 106 h 224"/>
                <a:gd name="T2" fmla="*/ 16 w 296"/>
                <a:gd name="T3" fmla="*/ 106 h 224"/>
                <a:gd name="T4" fmla="*/ 24 w 296"/>
                <a:gd name="T5" fmla="*/ 106 h 224"/>
                <a:gd name="T6" fmla="*/ 44 w 296"/>
                <a:gd name="T7" fmla="*/ 110 h 224"/>
                <a:gd name="T8" fmla="*/ 60 w 296"/>
                <a:gd name="T9" fmla="*/ 106 h 224"/>
                <a:gd name="T10" fmla="*/ 60 w 296"/>
                <a:gd name="T11" fmla="*/ 98 h 224"/>
                <a:gd name="T12" fmla="*/ 60 w 296"/>
                <a:gd name="T13" fmla="*/ 90 h 224"/>
                <a:gd name="T14" fmla="*/ 68 w 296"/>
                <a:gd name="T15" fmla="*/ 86 h 224"/>
                <a:gd name="T16" fmla="*/ 76 w 296"/>
                <a:gd name="T17" fmla="*/ 83 h 224"/>
                <a:gd name="T18" fmla="*/ 88 w 296"/>
                <a:gd name="T19" fmla="*/ 83 h 224"/>
                <a:gd name="T20" fmla="*/ 88 w 296"/>
                <a:gd name="T21" fmla="*/ 75 h 224"/>
                <a:gd name="T22" fmla="*/ 100 w 296"/>
                <a:gd name="T23" fmla="*/ 59 h 224"/>
                <a:gd name="T24" fmla="*/ 108 w 296"/>
                <a:gd name="T25" fmla="*/ 59 h 224"/>
                <a:gd name="T26" fmla="*/ 116 w 296"/>
                <a:gd name="T27" fmla="*/ 43 h 224"/>
                <a:gd name="T28" fmla="*/ 112 w 296"/>
                <a:gd name="T29" fmla="*/ 32 h 224"/>
                <a:gd name="T30" fmla="*/ 136 w 296"/>
                <a:gd name="T31" fmla="*/ 20 h 224"/>
                <a:gd name="T32" fmla="*/ 143 w 296"/>
                <a:gd name="T33" fmla="*/ 20 h 224"/>
                <a:gd name="T34" fmla="*/ 148 w 296"/>
                <a:gd name="T35" fmla="*/ 20 h 224"/>
                <a:gd name="T36" fmla="*/ 143 w 296"/>
                <a:gd name="T37" fmla="*/ 15 h 224"/>
                <a:gd name="T38" fmla="*/ 140 w 296"/>
                <a:gd name="T39" fmla="*/ 12 h 224"/>
                <a:gd name="T40" fmla="*/ 136 w 296"/>
                <a:gd name="T41" fmla="*/ 12 h 224"/>
                <a:gd name="T42" fmla="*/ 124 w 296"/>
                <a:gd name="T43" fmla="*/ 20 h 224"/>
                <a:gd name="T44" fmla="*/ 112 w 296"/>
                <a:gd name="T45" fmla="*/ 24 h 224"/>
                <a:gd name="T46" fmla="*/ 116 w 296"/>
                <a:gd name="T47" fmla="*/ 12 h 224"/>
                <a:gd name="T48" fmla="*/ 112 w 296"/>
                <a:gd name="T49" fmla="*/ 4 h 224"/>
                <a:gd name="T50" fmla="*/ 108 w 296"/>
                <a:gd name="T51" fmla="*/ 0 h 224"/>
                <a:gd name="T52" fmla="*/ 104 w 296"/>
                <a:gd name="T53" fmla="*/ 4 h 224"/>
                <a:gd name="T54" fmla="*/ 100 w 296"/>
                <a:gd name="T55" fmla="*/ 12 h 224"/>
                <a:gd name="T56" fmla="*/ 84 w 296"/>
                <a:gd name="T57" fmla="*/ 20 h 224"/>
                <a:gd name="T58" fmla="*/ 76 w 296"/>
                <a:gd name="T59" fmla="*/ 15 h 224"/>
                <a:gd name="T60" fmla="*/ 60 w 296"/>
                <a:gd name="T61" fmla="*/ 15 h 224"/>
                <a:gd name="T62" fmla="*/ 48 w 296"/>
                <a:gd name="T63" fmla="*/ 15 h 224"/>
                <a:gd name="T64" fmla="*/ 44 w 296"/>
                <a:gd name="T65" fmla="*/ 24 h 224"/>
                <a:gd name="T66" fmla="*/ 24 w 296"/>
                <a:gd name="T67" fmla="*/ 35 h 224"/>
                <a:gd name="T68" fmla="*/ 24 w 296"/>
                <a:gd name="T69" fmla="*/ 43 h 224"/>
                <a:gd name="T70" fmla="*/ 16 w 296"/>
                <a:gd name="T71" fmla="*/ 39 h 224"/>
                <a:gd name="T72" fmla="*/ 8 w 296"/>
                <a:gd name="T73" fmla="*/ 35 h 224"/>
                <a:gd name="T74" fmla="*/ 8 w 296"/>
                <a:gd name="T75" fmla="*/ 47 h 224"/>
                <a:gd name="T76" fmla="*/ 0 w 296"/>
                <a:gd name="T77" fmla="*/ 55 h 224"/>
                <a:gd name="T78" fmla="*/ 4 w 296"/>
                <a:gd name="T79" fmla="*/ 75 h 224"/>
                <a:gd name="T80" fmla="*/ 0 w 296"/>
                <a:gd name="T81" fmla="*/ 83 h 224"/>
                <a:gd name="T82" fmla="*/ 4 w 296"/>
                <a:gd name="T83" fmla="*/ 86 h 224"/>
                <a:gd name="T84" fmla="*/ 8 w 296"/>
                <a:gd name="T85" fmla="*/ 83 h 224"/>
                <a:gd name="T86" fmla="*/ 12 w 296"/>
                <a:gd name="T87" fmla="*/ 90 h 224"/>
                <a:gd name="T88" fmla="*/ 8 w 296"/>
                <a:gd name="T89" fmla="*/ 98 h 224"/>
                <a:gd name="T90" fmla="*/ 8 w 296"/>
                <a:gd name="T91" fmla="*/ 106 h 224"/>
                <a:gd name="T92" fmla="*/ 4 w 296"/>
                <a:gd name="T93" fmla="*/ 106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224"/>
                <a:gd name="T143" fmla="*/ 296 w 296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224">
                  <a:moveTo>
                    <a:pt x="8" y="216"/>
                  </a:moveTo>
                  <a:lnTo>
                    <a:pt x="32" y="216"/>
                  </a:lnTo>
                  <a:lnTo>
                    <a:pt x="48" y="216"/>
                  </a:lnTo>
                  <a:lnTo>
                    <a:pt x="88" y="224"/>
                  </a:lnTo>
                  <a:lnTo>
                    <a:pt x="120" y="216"/>
                  </a:lnTo>
                  <a:lnTo>
                    <a:pt x="120" y="200"/>
                  </a:lnTo>
                  <a:lnTo>
                    <a:pt x="120" y="184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76" y="168"/>
                  </a:lnTo>
                  <a:lnTo>
                    <a:pt x="176" y="152"/>
                  </a:lnTo>
                  <a:lnTo>
                    <a:pt x="200" y="120"/>
                  </a:lnTo>
                  <a:lnTo>
                    <a:pt x="216" y="120"/>
                  </a:lnTo>
                  <a:lnTo>
                    <a:pt x="232" y="88"/>
                  </a:lnTo>
                  <a:lnTo>
                    <a:pt x="224" y="64"/>
                  </a:lnTo>
                  <a:lnTo>
                    <a:pt x="272" y="40"/>
                  </a:lnTo>
                  <a:lnTo>
                    <a:pt x="288" y="4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80" y="24"/>
                  </a:lnTo>
                  <a:lnTo>
                    <a:pt x="272" y="24"/>
                  </a:lnTo>
                  <a:lnTo>
                    <a:pt x="248" y="40"/>
                  </a:lnTo>
                  <a:lnTo>
                    <a:pt x="224" y="48"/>
                  </a:lnTo>
                  <a:lnTo>
                    <a:pt x="232" y="24"/>
                  </a:lnTo>
                  <a:lnTo>
                    <a:pt x="224" y="8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0" y="24"/>
                  </a:lnTo>
                  <a:lnTo>
                    <a:pt x="168" y="40"/>
                  </a:lnTo>
                  <a:lnTo>
                    <a:pt x="152" y="32"/>
                  </a:lnTo>
                  <a:lnTo>
                    <a:pt x="120" y="32"/>
                  </a:lnTo>
                  <a:lnTo>
                    <a:pt x="96" y="32"/>
                  </a:lnTo>
                  <a:lnTo>
                    <a:pt x="88" y="48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0" y="112"/>
                  </a:lnTo>
                  <a:lnTo>
                    <a:pt x="8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168"/>
                  </a:lnTo>
                  <a:lnTo>
                    <a:pt x="24" y="184"/>
                  </a:lnTo>
                  <a:lnTo>
                    <a:pt x="16" y="200"/>
                  </a:lnTo>
                  <a:lnTo>
                    <a:pt x="16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3" name="Freeform 147"/>
            <p:cNvSpPr>
              <a:spLocks/>
            </p:cNvSpPr>
            <p:nvPr/>
          </p:nvSpPr>
          <p:spPr bwMode="auto">
            <a:xfrm>
              <a:off x="1749" y="1702"/>
              <a:ext cx="112" cy="100"/>
            </a:xfrm>
            <a:custGeom>
              <a:avLst/>
              <a:gdLst>
                <a:gd name="T0" fmla="*/ 166 w 336"/>
                <a:gd name="T1" fmla="*/ 27 h 320"/>
                <a:gd name="T2" fmla="*/ 154 w 336"/>
                <a:gd name="T3" fmla="*/ 27 h 320"/>
                <a:gd name="T4" fmla="*/ 142 w 336"/>
                <a:gd name="T5" fmla="*/ 27 h 320"/>
                <a:gd name="T6" fmla="*/ 134 w 336"/>
                <a:gd name="T7" fmla="*/ 27 h 320"/>
                <a:gd name="T8" fmla="*/ 134 w 336"/>
                <a:gd name="T9" fmla="*/ 48 h 320"/>
                <a:gd name="T10" fmla="*/ 142 w 336"/>
                <a:gd name="T11" fmla="*/ 51 h 320"/>
                <a:gd name="T12" fmla="*/ 146 w 336"/>
                <a:gd name="T13" fmla="*/ 56 h 320"/>
                <a:gd name="T14" fmla="*/ 146 w 336"/>
                <a:gd name="T15" fmla="*/ 63 h 320"/>
                <a:gd name="T16" fmla="*/ 138 w 336"/>
                <a:gd name="T17" fmla="*/ 68 h 320"/>
                <a:gd name="T18" fmla="*/ 138 w 336"/>
                <a:gd name="T19" fmla="*/ 79 h 320"/>
                <a:gd name="T20" fmla="*/ 130 w 336"/>
                <a:gd name="T21" fmla="*/ 83 h 320"/>
                <a:gd name="T22" fmla="*/ 126 w 336"/>
                <a:gd name="T23" fmla="*/ 91 h 320"/>
                <a:gd name="T24" fmla="*/ 107 w 336"/>
                <a:gd name="T25" fmla="*/ 111 h 320"/>
                <a:gd name="T26" fmla="*/ 98 w 336"/>
                <a:gd name="T27" fmla="*/ 111 h 320"/>
                <a:gd name="T28" fmla="*/ 95 w 336"/>
                <a:gd name="T29" fmla="*/ 107 h 320"/>
                <a:gd name="T30" fmla="*/ 91 w 336"/>
                <a:gd name="T31" fmla="*/ 122 h 320"/>
                <a:gd name="T32" fmla="*/ 103 w 336"/>
                <a:gd name="T33" fmla="*/ 139 h 320"/>
                <a:gd name="T34" fmla="*/ 103 w 336"/>
                <a:gd name="T35" fmla="*/ 150 h 320"/>
                <a:gd name="T36" fmla="*/ 87 w 336"/>
                <a:gd name="T37" fmla="*/ 146 h 320"/>
                <a:gd name="T38" fmla="*/ 79 w 336"/>
                <a:gd name="T39" fmla="*/ 150 h 320"/>
                <a:gd name="T40" fmla="*/ 75 w 336"/>
                <a:gd name="T41" fmla="*/ 158 h 320"/>
                <a:gd name="T42" fmla="*/ 67 w 336"/>
                <a:gd name="T43" fmla="*/ 154 h 320"/>
                <a:gd name="T44" fmla="*/ 67 w 336"/>
                <a:gd name="T45" fmla="*/ 150 h 320"/>
                <a:gd name="T46" fmla="*/ 63 w 336"/>
                <a:gd name="T47" fmla="*/ 150 h 320"/>
                <a:gd name="T48" fmla="*/ 63 w 336"/>
                <a:gd name="T49" fmla="*/ 143 h 320"/>
                <a:gd name="T50" fmla="*/ 59 w 336"/>
                <a:gd name="T51" fmla="*/ 139 h 320"/>
                <a:gd name="T52" fmla="*/ 51 w 336"/>
                <a:gd name="T53" fmla="*/ 139 h 320"/>
                <a:gd name="T54" fmla="*/ 47 w 336"/>
                <a:gd name="T55" fmla="*/ 143 h 320"/>
                <a:gd name="T56" fmla="*/ 36 w 336"/>
                <a:gd name="T57" fmla="*/ 139 h 320"/>
                <a:gd name="T58" fmla="*/ 32 w 336"/>
                <a:gd name="T59" fmla="*/ 143 h 320"/>
                <a:gd name="T60" fmla="*/ 15 w 336"/>
                <a:gd name="T61" fmla="*/ 143 h 320"/>
                <a:gd name="T62" fmla="*/ 12 w 336"/>
                <a:gd name="T63" fmla="*/ 139 h 320"/>
                <a:gd name="T64" fmla="*/ 8 w 336"/>
                <a:gd name="T65" fmla="*/ 139 h 320"/>
                <a:gd name="T66" fmla="*/ 12 w 336"/>
                <a:gd name="T67" fmla="*/ 131 h 320"/>
                <a:gd name="T68" fmla="*/ 24 w 336"/>
                <a:gd name="T69" fmla="*/ 122 h 320"/>
                <a:gd name="T70" fmla="*/ 24 w 336"/>
                <a:gd name="T71" fmla="*/ 119 h 320"/>
                <a:gd name="T72" fmla="*/ 15 w 336"/>
                <a:gd name="T73" fmla="*/ 115 h 320"/>
                <a:gd name="T74" fmla="*/ 20 w 336"/>
                <a:gd name="T75" fmla="*/ 111 h 320"/>
                <a:gd name="T76" fmla="*/ 0 w 336"/>
                <a:gd name="T77" fmla="*/ 95 h 320"/>
                <a:gd name="T78" fmla="*/ 0 w 336"/>
                <a:gd name="T79" fmla="*/ 87 h 320"/>
                <a:gd name="T80" fmla="*/ 12 w 336"/>
                <a:gd name="T81" fmla="*/ 87 h 320"/>
                <a:gd name="T82" fmla="*/ 20 w 336"/>
                <a:gd name="T83" fmla="*/ 87 h 320"/>
                <a:gd name="T84" fmla="*/ 39 w 336"/>
                <a:gd name="T85" fmla="*/ 91 h 320"/>
                <a:gd name="T86" fmla="*/ 55 w 336"/>
                <a:gd name="T87" fmla="*/ 87 h 320"/>
                <a:gd name="T88" fmla="*/ 55 w 336"/>
                <a:gd name="T89" fmla="*/ 79 h 320"/>
                <a:gd name="T90" fmla="*/ 55 w 336"/>
                <a:gd name="T91" fmla="*/ 71 h 320"/>
                <a:gd name="T92" fmla="*/ 63 w 336"/>
                <a:gd name="T93" fmla="*/ 68 h 320"/>
                <a:gd name="T94" fmla="*/ 71 w 336"/>
                <a:gd name="T95" fmla="*/ 63 h 320"/>
                <a:gd name="T96" fmla="*/ 83 w 336"/>
                <a:gd name="T97" fmla="*/ 63 h 320"/>
                <a:gd name="T98" fmla="*/ 83 w 336"/>
                <a:gd name="T99" fmla="*/ 56 h 320"/>
                <a:gd name="T100" fmla="*/ 95 w 336"/>
                <a:gd name="T101" fmla="*/ 39 h 320"/>
                <a:gd name="T102" fmla="*/ 103 w 336"/>
                <a:gd name="T103" fmla="*/ 39 h 320"/>
                <a:gd name="T104" fmla="*/ 110 w 336"/>
                <a:gd name="T105" fmla="*/ 24 h 320"/>
                <a:gd name="T106" fmla="*/ 107 w 336"/>
                <a:gd name="T107" fmla="*/ 12 h 320"/>
                <a:gd name="T108" fmla="*/ 130 w 336"/>
                <a:gd name="T109" fmla="*/ 0 h 320"/>
                <a:gd name="T110" fmla="*/ 138 w 336"/>
                <a:gd name="T111" fmla="*/ 0 h 320"/>
                <a:gd name="T112" fmla="*/ 142 w 336"/>
                <a:gd name="T113" fmla="*/ 0 h 320"/>
                <a:gd name="T114" fmla="*/ 146 w 336"/>
                <a:gd name="T115" fmla="*/ 0 h 320"/>
                <a:gd name="T116" fmla="*/ 150 w 336"/>
                <a:gd name="T117" fmla="*/ 8 h 320"/>
                <a:gd name="T118" fmla="*/ 154 w 336"/>
                <a:gd name="T119" fmla="*/ 16 h 320"/>
                <a:gd name="T120" fmla="*/ 162 w 336"/>
                <a:gd name="T121" fmla="*/ 20 h 320"/>
                <a:gd name="T122" fmla="*/ 166 w 336"/>
                <a:gd name="T123" fmla="*/ 27 h 3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20"/>
                <a:gd name="T188" fmla="*/ 336 w 336"/>
                <a:gd name="T189" fmla="*/ 320 h 3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20">
                  <a:moveTo>
                    <a:pt x="336" y="56"/>
                  </a:moveTo>
                  <a:lnTo>
                    <a:pt x="312" y="56"/>
                  </a:lnTo>
                  <a:lnTo>
                    <a:pt x="288" y="56"/>
                  </a:lnTo>
                  <a:lnTo>
                    <a:pt x="272" y="56"/>
                  </a:lnTo>
                  <a:lnTo>
                    <a:pt x="272" y="96"/>
                  </a:lnTo>
                  <a:lnTo>
                    <a:pt x="288" y="104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280" y="136"/>
                  </a:lnTo>
                  <a:lnTo>
                    <a:pt x="280" y="160"/>
                  </a:lnTo>
                  <a:lnTo>
                    <a:pt x="264" y="168"/>
                  </a:lnTo>
                  <a:lnTo>
                    <a:pt x="256" y="184"/>
                  </a:lnTo>
                  <a:lnTo>
                    <a:pt x="216" y="224"/>
                  </a:lnTo>
                  <a:lnTo>
                    <a:pt x="200" y="224"/>
                  </a:lnTo>
                  <a:lnTo>
                    <a:pt x="192" y="216"/>
                  </a:lnTo>
                  <a:lnTo>
                    <a:pt x="184" y="248"/>
                  </a:lnTo>
                  <a:lnTo>
                    <a:pt x="208" y="280"/>
                  </a:lnTo>
                  <a:lnTo>
                    <a:pt x="208" y="304"/>
                  </a:lnTo>
                  <a:lnTo>
                    <a:pt x="176" y="296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36" y="312"/>
                  </a:lnTo>
                  <a:lnTo>
                    <a:pt x="136" y="304"/>
                  </a:lnTo>
                  <a:lnTo>
                    <a:pt x="128" y="304"/>
                  </a:lnTo>
                  <a:lnTo>
                    <a:pt x="128" y="288"/>
                  </a:lnTo>
                  <a:lnTo>
                    <a:pt x="120" y="280"/>
                  </a:lnTo>
                  <a:lnTo>
                    <a:pt x="104" y="280"/>
                  </a:lnTo>
                  <a:lnTo>
                    <a:pt x="96" y="288"/>
                  </a:lnTo>
                  <a:lnTo>
                    <a:pt x="72" y="280"/>
                  </a:lnTo>
                  <a:lnTo>
                    <a:pt x="64" y="288"/>
                  </a:lnTo>
                  <a:lnTo>
                    <a:pt x="32" y="288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24" y="264"/>
                  </a:lnTo>
                  <a:lnTo>
                    <a:pt x="48" y="248"/>
                  </a:lnTo>
                  <a:lnTo>
                    <a:pt x="48" y="240"/>
                  </a:lnTo>
                  <a:lnTo>
                    <a:pt x="32" y="232"/>
                  </a:lnTo>
                  <a:lnTo>
                    <a:pt x="40" y="224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80" y="184"/>
                  </a:lnTo>
                  <a:lnTo>
                    <a:pt x="112" y="176"/>
                  </a:lnTo>
                  <a:lnTo>
                    <a:pt x="112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68" y="128"/>
                  </a:lnTo>
                  <a:lnTo>
                    <a:pt x="168" y="112"/>
                  </a:lnTo>
                  <a:lnTo>
                    <a:pt x="192" y="80"/>
                  </a:lnTo>
                  <a:lnTo>
                    <a:pt x="208" y="80"/>
                  </a:lnTo>
                  <a:lnTo>
                    <a:pt x="224" y="48"/>
                  </a:lnTo>
                  <a:lnTo>
                    <a:pt x="216" y="24"/>
                  </a:lnTo>
                  <a:lnTo>
                    <a:pt x="26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4" y="16"/>
                  </a:lnTo>
                  <a:lnTo>
                    <a:pt x="312" y="32"/>
                  </a:lnTo>
                  <a:lnTo>
                    <a:pt x="328" y="40"/>
                  </a:lnTo>
                  <a:lnTo>
                    <a:pt x="33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4" name="Freeform 148"/>
            <p:cNvSpPr>
              <a:spLocks/>
            </p:cNvSpPr>
            <p:nvPr/>
          </p:nvSpPr>
          <p:spPr bwMode="auto">
            <a:xfrm>
              <a:off x="1800" y="1719"/>
              <a:ext cx="200" cy="185"/>
            </a:xfrm>
            <a:custGeom>
              <a:avLst/>
              <a:gdLst>
                <a:gd name="T0" fmla="*/ 122 w 600"/>
                <a:gd name="T1" fmla="*/ 68 h 592"/>
                <a:gd name="T2" fmla="*/ 134 w 600"/>
                <a:gd name="T3" fmla="*/ 80 h 592"/>
                <a:gd name="T4" fmla="*/ 178 w 600"/>
                <a:gd name="T5" fmla="*/ 95 h 592"/>
                <a:gd name="T6" fmla="*/ 202 w 600"/>
                <a:gd name="T7" fmla="*/ 87 h 592"/>
                <a:gd name="T8" fmla="*/ 214 w 600"/>
                <a:gd name="T9" fmla="*/ 83 h 592"/>
                <a:gd name="T10" fmla="*/ 245 w 600"/>
                <a:gd name="T11" fmla="*/ 92 h 592"/>
                <a:gd name="T12" fmla="*/ 285 w 600"/>
                <a:gd name="T13" fmla="*/ 60 h 592"/>
                <a:gd name="T14" fmla="*/ 297 w 600"/>
                <a:gd name="T15" fmla="*/ 75 h 592"/>
                <a:gd name="T16" fmla="*/ 265 w 600"/>
                <a:gd name="T17" fmla="*/ 119 h 592"/>
                <a:gd name="T18" fmla="*/ 253 w 600"/>
                <a:gd name="T19" fmla="*/ 127 h 592"/>
                <a:gd name="T20" fmla="*/ 249 w 600"/>
                <a:gd name="T21" fmla="*/ 139 h 592"/>
                <a:gd name="T22" fmla="*/ 238 w 600"/>
                <a:gd name="T23" fmla="*/ 119 h 592"/>
                <a:gd name="T24" fmla="*/ 241 w 600"/>
                <a:gd name="T25" fmla="*/ 104 h 592"/>
                <a:gd name="T26" fmla="*/ 210 w 600"/>
                <a:gd name="T27" fmla="*/ 95 h 592"/>
                <a:gd name="T28" fmla="*/ 210 w 600"/>
                <a:gd name="T29" fmla="*/ 107 h 592"/>
                <a:gd name="T30" fmla="*/ 202 w 600"/>
                <a:gd name="T31" fmla="*/ 115 h 592"/>
                <a:gd name="T32" fmla="*/ 210 w 600"/>
                <a:gd name="T33" fmla="*/ 135 h 592"/>
                <a:gd name="T34" fmla="*/ 190 w 600"/>
                <a:gd name="T35" fmla="*/ 158 h 592"/>
                <a:gd name="T36" fmla="*/ 182 w 600"/>
                <a:gd name="T37" fmla="*/ 170 h 592"/>
                <a:gd name="T38" fmla="*/ 166 w 600"/>
                <a:gd name="T39" fmla="*/ 182 h 592"/>
                <a:gd name="T40" fmla="*/ 151 w 600"/>
                <a:gd name="T41" fmla="*/ 194 h 592"/>
                <a:gd name="T42" fmla="*/ 134 w 600"/>
                <a:gd name="T43" fmla="*/ 211 h 592"/>
                <a:gd name="T44" fmla="*/ 122 w 600"/>
                <a:gd name="T45" fmla="*/ 218 h 592"/>
                <a:gd name="T46" fmla="*/ 122 w 600"/>
                <a:gd name="T47" fmla="*/ 250 h 592"/>
                <a:gd name="T48" fmla="*/ 115 w 600"/>
                <a:gd name="T49" fmla="*/ 270 h 592"/>
                <a:gd name="T50" fmla="*/ 107 w 600"/>
                <a:gd name="T51" fmla="*/ 282 h 592"/>
                <a:gd name="T52" fmla="*/ 95 w 600"/>
                <a:gd name="T53" fmla="*/ 294 h 592"/>
                <a:gd name="T54" fmla="*/ 83 w 600"/>
                <a:gd name="T55" fmla="*/ 274 h 592"/>
                <a:gd name="T56" fmla="*/ 68 w 600"/>
                <a:gd name="T57" fmla="*/ 250 h 592"/>
                <a:gd name="T58" fmla="*/ 63 w 600"/>
                <a:gd name="T59" fmla="*/ 230 h 592"/>
                <a:gd name="T60" fmla="*/ 48 w 600"/>
                <a:gd name="T61" fmla="*/ 190 h 592"/>
                <a:gd name="T62" fmla="*/ 44 w 600"/>
                <a:gd name="T63" fmla="*/ 158 h 592"/>
                <a:gd name="T64" fmla="*/ 39 w 600"/>
                <a:gd name="T65" fmla="*/ 155 h 592"/>
                <a:gd name="T66" fmla="*/ 24 w 600"/>
                <a:gd name="T67" fmla="*/ 163 h 592"/>
                <a:gd name="T68" fmla="*/ 8 w 600"/>
                <a:gd name="T69" fmla="*/ 143 h 592"/>
                <a:gd name="T70" fmla="*/ 20 w 600"/>
                <a:gd name="T71" fmla="*/ 139 h 592"/>
                <a:gd name="T72" fmla="*/ 4 w 600"/>
                <a:gd name="T73" fmla="*/ 139 h 592"/>
                <a:gd name="T74" fmla="*/ 4 w 600"/>
                <a:gd name="T75" fmla="*/ 123 h 592"/>
                <a:gd name="T76" fmla="*/ 27 w 600"/>
                <a:gd name="T77" fmla="*/ 111 h 592"/>
                <a:gd name="T78" fmla="*/ 24 w 600"/>
                <a:gd name="T79" fmla="*/ 83 h 592"/>
                <a:gd name="T80" fmla="*/ 56 w 600"/>
                <a:gd name="T81" fmla="*/ 56 h 592"/>
                <a:gd name="T82" fmla="*/ 71 w 600"/>
                <a:gd name="T83" fmla="*/ 36 h 592"/>
                <a:gd name="T84" fmla="*/ 59 w 600"/>
                <a:gd name="T85" fmla="*/ 20 h 592"/>
                <a:gd name="T86" fmla="*/ 79 w 600"/>
                <a:gd name="T87" fmla="*/ 0 h 592"/>
                <a:gd name="T88" fmla="*/ 99 w 600"/>
                <a:gd name="T89" fmla="*/ 4 h 592"/>
                <a:gd name="T90" fmla="*/ 111 w 600"/>
                <a:gd name="T91" fmla="*/ 20 h 592"/>
                <a:gd name="T92" fmla="*/ 103 w 600"/>
                <a:gd name="T93" fmla="*/ 24 h 592"/>
                <a:gd name="T94" fmla="*/ 107 w 600"/>
                <a:gd name="T95" fmla="*/ 44 h 592"/>
                <a:gd name="T96" fmla="*/ 122 w 600"/>
                <a:gd name="T97" fmla="*/ 51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0"/>
                <a:gd name="T148" fmla="*/ 0 h 592"/>
                <a:gd name="T149" fmla="*/ 600 w 600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0" h="592">
                  <a:moveTo>
                    <a:pt x="256" y="104"/>
                  </a:moveTo>
                  <a:lnTo>
                    <a:pt x="256" y="120"/>
                  </a:lnTo>
                  <a:lnTo>
                    <a:pt x="248" y="136"/>
                  </a:lnTo>
                  <a:lnTo>
                    <a:pt x="248" y="152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312" y="168"/>
                  </a:lnTo>
                  <a:lnTo>
                    <a:pt x="336" y="168"/>
                  </a:lnTo>
                  <a:lnTo>
                    <a:pt x="360" y="192"/>
                  </a:lnTo>
                  <a:lnTo>
                    <a:pt x="384" y="200"/>
                  </a:lnTo>
                  <a:lnTo>
                    <a:pt x="408" y="192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16" y="160"/>
                  </a:lnTo>
                  <a:lnTo>
                    <a:pt x="432" y="168"/>
                  </a:lnTo>
                  <a:lnTo>
                    <a:pt x="432" y="176"/>
                  </a:lnTo>
                  <a:lnTo>
                    <a:pt x="440" y="192"/>
                  </a:lnTo>
                  <a:lnTo>
                    <a:pt x="496" y="184"/>
                  </a:lnTo>
                  <a:lnTo>
                    <a:pt x="496" y="160"/>
                  </a:lnTo>
                  <a:lnTo>
                    <a:pt x="528" y="136"/>
                  </a:lnTo>
                  <a:lnTo>
                    <a:pt x="576" y="120"/>
                  </a:lnTo>
                  <a:lnTo>
                    <a:pt x="584" y="128"/>
                  </a:lnTo>
                  <a:lnTo>
                    <a:pt x="584" y="136"/>
                  </a:lnTo>
                  <a:lnTo>
                    <a:pt x="600" y="152"/>
                  </a:lnTo>
                  <a:lnTo>
                    <a:pt x="584" y="168"/>
                  </a:lnTo>
                  <a:lnTo>
                    <a:pt x="560" y="176"/>
                  </a:lnTo>
                  <a:lnTo>
                    <a:pt x="536" y="240"/>
                  </a:lnTo>
                  <a:lnTo>
                    <a:pt x="528" y="248"/>
                  </a:lnTo>
                  <a:lnTo>
                    <a:pt x="528" y="256"/>
                  </a:lnTo>
                  <a:lnTo>
                    <a:pt x="512" y="256"/>
                  </a:lnTo>
                  <a:lnTo>
                    <a:pt x="520" y="288"/>
                  </a:lnTo>
                  <a:lnTo>
                    <a:pt x="504" y="296"/>
                  </a:lnTo>
                  <a:lnTo>
                    <a:pt x="504" y="280"/>
                  </a:lnTo>
                  <a:lnTo>
                    <a:pt x="496" y="256"/>
                  </a:lnTo>
                  <a:lnTo>
                    <a:pt x="480" y="256"/>
                  </a:lnTo>
                  <a:lnTo>
                    <a:pt x="480" y="240"/>
                  </a:lnTo>
                  <a:lnTo>
                    <a:pt x="488" y="224"/>
                  </a:lnTo>
                  <a:lnTo>
                    <a:pt x="496" y="216"/>
                  </a:lnTo>
                  <a:lnTo>
                    <a:pt x="488" y="208"/>
                  </a:lnTo>
                  <a:lnTo>
                    <a:pt x="448" y="208"/>
                  </a:lnTo>
                  <a:lnTo>
                    <a:pt x="440" y="200"/>
                  </a:lnTo>
                  <a:lnTo>
                    <a:pt x="424" y="192"/>
                  </a:lnTo>
                  <a:lnTo>
                    <a:pt x="408" y="200"/>
                  </a:lnTo>
                  <a:lnTo>
                    <a:pt x="416" y="208"/>
                  </a:lnTo>
                  <a:lnTo>
                    <a:pt x="424" y="216"/>
                  </a:lnTo>
                  <a:lnTo>
                    <a:pt x="424" y="224"/>
                  </a:lnTo>
                  <a:lnTo>
                    <a:pt x="408" y="224"/>
                  </a:lnTo>
                  <a:lnTo>
                    <a:pt x="408" y="232"/>
                  </a:lnTo>
                  <a:lnTo>
                    <a:pt x="424" y="240"/>
                  </a:lnTo>
                  <a:lnTo>
                    <a:pt x="424" y="256"/>
                  </a:lnTo>
                  <a:lnTo>
                    <a:pt x="424" y="272"/>
                  </a:lnTo>
                  <a:lnTo>
                    <a:pt x="424" y="296"/>
                  </a:lnTo>
                  <a:lnTo>
                    <a:pt x="392" y="312"/>
                  </a:lnTo>
                  <a:lnTo>
                    <a:pt x="384" y="320"/>
                  </a:lnTo>
                  <a:lnTo>
                    <a:pt x="392" y="328"/>
                  </a:lnTo>
                  <a:lnTo>
                    <a:pt x="384" y="336"/>
                  </a:lnTo>
                  <a:lnTo>
                    <a:pt x="368" y="344"/>
                  </a:lnTo>
                  <a:lnTo>
                    <a:pt x="352" y="352"/>
                  </a:lnTo>
                  <a:lnTo>
                    <a:pt x="344" y="360"/>
                  </a:lnTo>
                  <a:lnTo>
                    <a:pt x="336" y="368"/>
                  </a:lnTo>
                  <a:lnTo>
                    <a:pt x="328" y="376"/>
                  </a:lnTo>
                  <a:lnTo>
                    <a:pt x="320" y="384"/>
                  </a:lnTo>
                  <a:lnTo>
                    <a:pt x="304" y="392"/>
                  </a:lnTo>
                  <a:lnTo>
                    <a:pt x="296" y="408"/>
                  </a:lnTo>
                  <a:lnTo>
                    <a:pt x="288" y="424"/>
                  </a:lnTo>
                  <a:lnTo>
                    <a:pt x="272" y="424"/>
                  </a:lnTo>
                  <a:lnTo>
                    <a:pt x="264" y="432"/>
                  </a:lnTo>
                  <a:lnTo>
                    <a:pt x="256" y="432"/>
                  </a:lnTo>
                  <a:lnTo>
                    <a:pt x="248" y="440"/>
                  </a:lnTo>
                  <a:lnTo>
                    <a:pt x="248" y="464"/>
                  </a:lnTo>
                  <a:lnTo>
                    <a:pt x="248" y="472"/>
                  </a:lnTo>
                  <a:lnTo>
                    <a:pt x="248" y="504"/>
                  </a:lnTo>
                  <a:lnTo>
                    <a:pt x="240" y="520"/>
                  </a:lnTo>
                  <a:lnTo>
                    <a:pt x="240" y="544"/>
                  </a:lnTo>
                  <a:lnTo>
                    <a:pt x="232" y="544"/>
                  </a:lnTo>
                  <a:lnTo>
                    <a:pt x="232" y="552"/>
                  </a:lnTo>
                  <a:lnTo>
                    <a:pt x="224" y="560"/>
                  </a:lnTo>
                  <a:lnTo>
                    <a:pt x="216" y="568"/>
                  </a:lnTo>
                  <a:lnTo>
                    <a:pt x="208" y="576"/>
                  </a:lnTo>
                  <a:lnTo>
                    <a:pt x="208" y="584"/>
                  </a:lnTo>
                  <a:lnTo>
                    <a:pt x="192" y="592"/>
                  </a:lnTo>
                  <a:lnTo>
                    <a:pt x="184" y="592"/>
                  </a:lnTo>
                  <a:lnTo>
                    <a:pt x="176" y="576"/>
                  </a:lnTo>
                  <a:lnTo>
                    <a:pt x="168" y="552"/>
                  </a:lnTo>
                  <a:lnTo>
                    <a:pt x="160" y="536"/>
                  </a:lnTo>
                  <a:lnTo>
                    <a:pt x="152" y="520"/>
                  </a:lnTo>
                  <a:lnTo>
                    <a:pt x="136" y="504"/>
                  </a:lnTo>
                  <a:lnTo>
                    <a:pt x="136" y="488"/>
                  </a:lnTo>
                  <a:lnTo>
                    <a:pt x="136" y="480"/>
                  </a:lnTo>
                  <a:lnTo>
                    <a:pt x="128" y="464"/>
                  </a:lnTo>
                  <a:lnTo>
                    <a:pt x="120" y="432"/>
                  </a:lnTo>
                  <a:lnTo>
                    <a:pt x="112" y="424"/>
                  </a:lnTo>
                  <a:lnTo>
                    <a:pt x="96" y="384"/>
                  </a:lnTo>
                  <a:lnTo>
                    <a:pt x="96" y="360"/>
                  </a:lnTo>
                  <a:lnTo>
                    <a:pt x="96" y="320"/>
                  </a:lnTo>
                  <a:lnTo>
                    <a:pt x="88" y="320"/>
                  </a:lnTo>
                  <a:lnTo>
                    <a:pt x="88" y="296"/>
                  </a:lnTo>
                  <a:lnTo>
                    <a:pt x="80" y="296"/>
                  </a:lnTo>
                  <a:lnTo>
                    <a:pt x="80" y="312"/>
                  </a:lnTo>
                  <a:lnTo>
                    <a:pt x="80" y="320"/>
                  </a:lnTo>
                  <a:lnTo>
                    <a:pt x="72" y="328"/>
                  </a:lnTo>
                  <a:lnTo>
                    <a:pt x="48" y="328"/>
                  </a:lnTo>
                  <a:lnTo>
                    <a:pt x="40" y="320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32" y="288"/>
                  </a:lnTo>
                  <a:lnTo>
                    <a:pt x="40" y="280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8" y="280"/>
                  </a:lnTo>
                  <a:lnTo>
                    <a:pt x="8" y="272"/>
                  </a:lnTo>
                  <a:lnTo>
                    <a:pt x="0" y="264"/>
                  </a:lnTo>
                  <a:lnTo>
                    <a:pt x="8" y="248"/>
                  </a:lnTo>
                  <a:lnTo>
                    <a:pt x="24" y="240"/>
                  </a:lnTo>
                  <a:lnTo>
                    <a:pt x="56" y="248"/>
                  </a:lnTo>
                  <a:lnTo>
                    <a:pt x="56" y="224"/>
                  </a:lnTo>
                  <a:lnTo>
                    <a:pt x="32" y="192"/>
                  </a:lnTo>
                  <a:lnTo>
                    <a:pt x="40" y="160"/>
                  </a:lnTo>
                  <a:lnTo>
                    <a:pt x="48" y="168"/>
                  </a:lnTo>
                  <a:lnTo>
                    <a:pt x="64" y="16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44" y="56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24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08" y="48"/>
                  </a:lnTo>
                  <a:lnTo>
                    <a:pt x="208" y="56"/>
                  </a:lnTo>
                  <a:lnTo>
                    <a:pt x="216" y="64"/>
                  </a:lnTo>
                  <a:lnTo>
                    <a:pt x="216" y="88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8" y="104"/>
                  </a:lnTo>
                  <a:lnTo>
                    <a:pt x="256" y="10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5" name="Freeform 149"/>
            <p:cNvSpPr>
              <a:spLocks/>
            </p:cNvSpPr>
            <p:nvPr/>
          </p:nvSpPr>
          <p:spPr bwMode="auto">
            <a:xfrm>
              <a:off x="1880" y="1894"/>
              <a:ext cx="16" cy="25"/>
            </a:xfrm>
            <a:custGeom>
              <a:avLst/>
              <a:gdLst>
                <a:gd name="T0" fmla="*/ 12 w 48"/>
                <a:gd name="T1" fmla="*/ 41 h 80"/>
                <a:gd name="T2" fmla="*/ 24 w 48"/>
                <a:gd name="T3" fmla="*/ 29 h 80"/>
                <a:gd name="T4" fmla="*/ 20 w 48"/>
                <a:gd name="T5" fmla="*/ 24 h 80"/>
                <a:gd name="T6" fmla="*/ 20 w 48"/>
                <a:gd name="T7" fmla="*/ 21 h 80"/>
                <a:gd name="T8" fmla="*/ 20 w 48"/>
                <a:gd name="T9" fmla="*/ 16 h 80"/>
                <a:gd name="T10" fmla="*/ 12 w 48"/>
                <a:gd name="T11" fmla="*/ 8 h 80"/>
                <a:gd name="T12" fmla="*/ 12 w 48"/>
                <a:gd name="T13" fmla="*/ 4 h 80"/>
                <a:gd name="T14" fmla="*/ 8 w 48"/>
                <a:gd name="T15" fmla="*/ 0 h 80"/>
                <a:gd name="T16" fmla="*/ 4 w 48"/>
                <a:gd name="T17" fmla="*/ 0 h 80"/>
                <a:gd name="T18" fmla="*/ 0 w 48"/>
                <a:gd name="T19" fmla="*/ 4 h 80"/>
                <a:gd name="T20" fmla="*/ 0 w 48"/>
                <a:gd name="T21" fmla="*/ 8 h 80"/>
                <a:gd name="T22" fmla="*/ 0 w 48"/>
                <a:gd name="T23" fmla="*/ 16 h 80"/>
                <a:gd name="T24" fmla="*/ 4 w 48"/>
                <a:gd name="T25" fmla="*/ 33 h 80"/>
                <a:gd name="T26" fmla="*/ 8 w 48"/>
                <a:gd name="T27" fmla="*/ 41 h 80"/>
                <a:gd name="T28" fmla="*/ 12 w 48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0"/>
                <a:gd name="T47" fmla="*/ 48 w 4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0">
                  <a:moveTo>
                    <a:pt x="24" y="80"/>
                  </a:moveTo>
                  <a:lnTo>
                    <a:pt x="48" y="56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6" name="Freeform 151"/>
            <p:cNvSpPr>
              <a:spLocks/>
            </p:cNvSpPr>
            <p:nvPr/>
          </p:nvSpPr>
          <p:spPr bwMode="auto">
            <a:xfrm>
              <a:off x="1401" y="1599"/>
              <a:ext cx="48" cy="26"/>
            </a:xfrm>
            <a:custGeom>
              <a:avLst/>
              <a:gdLst>
                <a:gd name="T0" fmla="*/ 67 w 144"/>
                <a:gd name="T1" fmla="*/ 33 h 80"/>
                <a:gd name="T2" fmla="*/ 55 w 144"/>
                <a:gd name="T3" fmla="*/ 33 h 80"/>
                <a:gd name="T4" fmla="*/ 47 w 144"/>
                <a:gd name="T5" fmla="*/ 41 h 80"/>
                <a:gd name="T6" fmla="*/ 39 w 144"/>
                <a:gd name="T7" fmla="*/ 36 h 80"/>
                <a:gd name="T8" fmla="*/ 32 w 144"/>
                <a:gd name="T9" fmla="*/ 33 h 80"/>
                <a:gd name="T10" fmla="*/ 27 w 144"/>
                <a:gd name="T11" fmla="*/ 33 h 80"/>
                <a:gd name="T12" fmla="*/ 24 w 144"/>
                <a:gd name="T13" fmla="*/ 33 h 80"/>
                <a:gd name="T14" fmla="*/ 20 w 144"/>
                <a:gd name="T15" fmla="*/ 33 h 80"/>
                <a:gd name="T16" fmla="*/ 15 w 144"/>
                <a:gd name="T17" fmla="*/ 33 h 80"/>
                <a:gd name="T18" fmla="*/ 4 w 144"/>
                <a:gd name="T19" fmla="*/ 33 h 80"/>
                <a:gd name="T20" fmla="*/ 0 w 144"/>
                <a:gd name="T21" fmla="*/ 33 h 80"/>
                <a:gd name="T22" fmla="*/ 0 w 144"/>
                <a:gd name="T23" fmla="*/ 24 h 80"/>
                <a:gd name="T24" fmla="*/ 8 w 144"/>
                <a:gd name="T25" fmla="*/ 24 h 80"/>
                <a:gd name="T26" fmla="*/ 20 w 144"/>
                <a:gd name="T27" fmla="*/ 24 h 80"/>
                <a:gd name="T28" fmla="*/ 24 w 144"/>
                <a:gd name="T29" fmla="*/ 21 h 80"/>
                <a:gd name="T30" fmla="*/ 32 w 144"/>
                <a:gd name="T31" fmla="*/ 21 h 80"/>
                <a:gd name="T32" fmla="*/ 36 w 144"/>
                <a:gd name="T33" fmla="*/ 16 h 80"/>
                <a:gd name="T34" fmla="*/ 36 w 144"/>
                <a:gd name="T35" fmla="*/ 12 h 80"/>
                <a:gd name="T36" fmla="*/ 39 w 144"/>
                <a:gd name="T37" fmla="*/ 8 h 80"/>
                <a:gd name="T38" fmla="*/ 39 w 144"/>
                <a:gd name="T39" fmla="*/ 0 h 80"/>
                <a:gd name="T40" fmla="*/ 55 w 144"/>
                <a:gd name="T41" fmla="*/ 0 h 80"/>
                <a:gd name="T42" fmla="*/ 63 w 144"/>
                <a:gd name="T43" fmla="*/ 4 h 80"/>
                <a:gd name="T44" fmla="*/ 67 w 144"/>
                <a:gd name="T45" fmla="*/ 8 h 80"/>
                <a:gd name="T46" fmla="*/ 71 w 144"/>
                <a:gd name="T47" fmla="*/ 12 h 80"/>
                <a:gd name="T48" fmla="*/ 71 w 144"/>
                <a:gd name="T49" fmla="*/ 16 h 80"/>
                <a:gd name="T50" fmla="*/ 67 w 144"/>
                <a:gd name="T51" fmla="*/ 21 h 80"/>
                <a:gd name="T52" fmla="*/ 67 w 144"/>
                <a:gd name="T53" fmla="*/ 29 h 80"/>
                <a:gd name="T54" fmla="*/ 67 w 144"/>
                <a:gd name="T55" fmla="*/ 33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80"/>
                <a:gd name="T86" fmla="*/ 144 w 144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80">
                  <a:moveTo>
                    <a:pt x="136" y="64"/>
                  </a:moveTo>
                  <a:lnTo>
                    <a:pt x="112" y="6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4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3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7" name="Freeform 152"/>
            <p:cNvSpPr>
              <a:spLocks/>
            </p:cNvSpPr>
            <p:nvPr/>
          </p:nvSpPr>
          <p:spPr bwMode="auto">
            <a:xfrm>
              <a:off x="1374" y="1610"/>
              <a:ext cx="30" cy="20"/>
            </a:xfrm>
            <a:custGeom>
              <a:avLst/>
              <a:gdLst>
                <a:gd name="T0" fmla="*/ 8 w 88"/>
                <a:gd name="T1" fmla="*/ 32 h 64"/>
                <a:gd name="T2" fmla="*/ 8 w 88"/>
                <a:gd name="T3" fmla="*/ 24 h 64"/>
                <a:gd name="T4" fmla="*/ 4 w 88"/>
                <a:gd name="T5" fmla="*/ 24 h 64"/>
                <a:gd name="T6" fmla="*/ 0 w 88"/>
                <a:gd name="T7" fmla="*/ 27 h 64"/>
                <a:gd name="T8" fmla="*/ 0 w 88"/>
                <a:gd name="T9" fmla="*/ 24 h 64"/>
                <a:gd name="T10" fmla="*/ 4 w 88"/>
                <a:gd name="T11" fmla="*/ 20 h 64"/>
                <a:gd name="T12" fmla="*/ 4 w 88"/>
                <a:gd name="T13" fmla="*/ 16 h 64"/>
                <a:gd name="T14" fmla="*/ 8 w 88"/>
                <a:gd name="T15" fmla="*/ 16 h 64"/>
                <a:gd name="T16" fmla="*/ 8 w 88"/>
                <a:gd name="T17" fmla="*/ 8 h 64"/>
                <a:gd name="T18" fmla="*/ 12 w 88"/>
                <a:gd name="T19" fmla="*/ 4 h 64"/>
                <a:gd name="T20" fmla="*/ 16 w 88"/>
                <a:gd name="T21" fmla="*/ 8 h 64"/>
                <a:gd name="T22" fmla="*/ 20 w 88"/>
                <a:gd name="T23" fmla="*/ 4 h 64"/>
                <a:gd name="T24" fmla="*/ 27 w 88"/>
                <a:gd name="T25" fmla="*/ 0 h 64"/>
                <a:gd name="T26" fmla="*/ 32 w 88"/>
                <a:gd name="T27" fmla="*/ 8 h 64"/>
                <a:gd name="T28" fmla="*/ 39 w 88"/>
                <a:gd name="T29" fmla="*/ 8 h 64"/>
                <a:gd name="T30" fmla="*/ 36 w 88"/>
                <a:gd name="T31" fmla="*/ 12 h 64"/>
                <a:gd name="T32" fmla="*/ 39 w 88"/>
                <a:gd name="T33" fmla="*/ 16 h 64"/>
                <a:gd name="T34" fmla="*/ 44 w 88"/>
                <a:gd name="T35" fmla="*/ 16 h 64"/>
                <a:gd name="T36" fmla="*/ 39 w 88"/>
                <a:gd name="T37" fmla="*/ 24 h 64"/>
                <a:gd name="T38" fmla="*/ 27 w 88"/>
                <a:gd name="T39" fmla="*/ 24 h 64"/>
                <a:gd name="T40" fmla="*/ 27 w 88"/>
                <a:gd name="T41" fmla="*/ 20 h 64"/>
                <a:gd name="T42" fmla="*/ 20 w 88"/>
                <a:gd name="T43" fmla="*/ 20 h 64"/>
                <a:gd name="T44" fmla="*/ 20 w 88"/>
                <a:gd name="T45" fmla="*/ 27 h 64"/>
                <a:gd name="T46" fmla="*/ 16 w 88"/>
                <a:gd name="T47" fmla="*/ 32 h 64"/>
                <a:gd name="T48" fmla="*/ 12 w 88"/>
                <a:gd name="T49" fmla="*/ 32 h 64"/>
                <a:gd name="T50" fmla="*/ 8 w 88"/>
                <a:gd name="T51" fmla="*/ 32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64"/>
                <a:gd name="T80" fmla="*/ 88 w 8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64">
                  <a:moveTo>
                    <a:pt x="16" y="64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8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8" name="Freeform 153"/>
            <p:cNvSpPr>
              <a:spLocks/>
            </p:cNvSpPr>
            <p:nvPr/>
          </p:nvSpPr>
          <p:spPr bwMode="auto">
            <a:xfrm>
              <a:off x="1374" y="1540"/>
              <a:ext cx="64" cy="74"/>
            </a:xfrm>
            <a:custGeom>
              <a:avLst/>
              <a:gdLst>
                <a:gd name="T0" fmla="*/ 8 w 192"/>
                <a:gd name="T1" fmla="*/ 87 h 240"/>
                <a:gd name="T2" fmla="*/ 16 w 192"/>
                <a:gd name="T3" fmla="*/ 87 h 240"/>
                <a:gd name="T4" fmla="*/ 24 w 192"/>
                <a:gd name="T5" fmla="*/ 92 h 240"/>
                <a:gd name="T6" fmla="*/ 20 w 192"/>
                <a:gd name="T7" fmla="*/ 103 h 240"/>
                <a:gd name="T8" fmla="*/ 16 w 192"/>
                <a:gd name="T9" fmla="*/ 119 h 240"/>
                <a:gd name="T10" fmla="*/ 20 w 192"/>
                <a:gd name="T11" fmla="*/ 115 h 240"/>
                <a:gd name="T12" fmla="*/ 27 w 192"/>
                <a:gd name="T13" fmla="*/ 111 h 240"/>
                <a:gd name="T14" fmla="*/ 32 w 192"/>
                <a:gd name="T15" fmla="*/ 119 h 240"/>
                <a:gd name="T16" fmla="*/ 39 w 192"/>
                <a:gd name="T17" fmla="*/ 119 h 240"/>
                <a:gd name="T18" fmla="*/ 48 w 192"/>
                <a:gd name="T19" fmla="*/ 119 h 240"/>
                <a:gd name="T20" fmla="*/ 59 w 192"/>
                <a:gd name="T21" fmla="*/ 119 h 240"/>
                <a:gd name="T22" fmla="*/ 63 w 192"/>
                <a:gd name="T23" fmla="*/ 115 h 240"/>
                <a:gd name="T24" fmla="*/ 71 w 192"/>
                <a:gd name="T25" fmla="*/ 115 h 240"/>
                <a:gd name="T26" fmla="*/ 75 w 192"/>
                <a:gd name="T27" fmla="*/ 111 h 240"/>
                <a:gd name="T28" fmla="*/ 75 w 192"/>
                <a:gd name="T29" fmla="*/ 107 h 240"/>
                <a:gd name="T30" fmla="*/ 79 w 192"/>
                <a:gd name="T31" fmla="*/ 103 h 240"/>
                <a:gd name="T32" fmla="*/ 79 w 192"/>
                <a:gd name="T33" fmla="*/ 95 h 240"/>
                <a:gd name="T34" fmla="*/ 68 w 192"/>
                <a:gd name="T35" fmla="*/ 87 h 240"/>
                <a:gd name="T36" fmla="*/ 63 w 192"/>
                <a:gd name="T37" fmla="*/ 75 h 240"/>
                <a:gd name="T38" fmla="*/ 79 w 192"/>
                <a:gd name="T39" fmla="*/ 68 h 240"/>
                <a:gd name="T40" fmla="*/ 83 w 192"/>
                <a:gd name="T41" fmla="*/ 63 h 240"/>
                <a:gd name="T42" fmla="*/ 95 w 192"/>
                <a:gd name="T43" fmla="*/ 60 h 240"/>
                <a:gd name="T44" fmla="*/ 83 w 192"/>
                <a:gd name="T45" fmla="*/ 36 h 240"/>
                <a:gd name="T46" fmla="*/ 87 w 192"/>
                <a:gd name="T47" fmla="*/ 24 h 240"/>
                <a:gd name="T48" fmla="*/ 83 w 192"/>
                <a:gd name="T49" fmla="*/ 16 h 240"/>
                <a:gd name="T50" fmla="*/ 79 w 192"/>
                <a:gd name="T51" fmla="*/ 8 h 240"/>
                <a:gd name="T52" fmla="*/ 75 w 192"/>
                <a:gd name="T53" fmla="*/ 4 h 240"/>
                <a:gd name="T54" fmla="*/ 63 w 192"/>
                <a:gd name="T55" fmla="*/ 4 h 240"/>
                <a:gd name="T56" fmla="*/ 59 w 192"/>
                <a:gd name="T57" fmla="*/ 8 h 240"/>
                <a:gd name="T58" fmla="*/ 51 w 192"/>
                <a:gd name="T59" fmla="*/ 8 h 240"/>
                <a:gd name="T60" fmla="*/ 44 w 192"/>
                <a:gd name="T61" fmla="*/ 8 h 240"/>
                <a:gd name="T62" fmla="*/ 39 w 192"/>
                <a:gd name="T63" fmla="*/ 0 h 240"/>
                <a:gd name="T64" fmla="*/ 32 w 192"/>
                <a:gd name="T65" fmla="*/ 0 h 240"/>
                <a:gd name="T66" fmla="*/ 27 w 192"/>
                <a:gd name="T67" fmla="*/ 0 h 240"/>
                <a:gd name="T68" fmla="*/ 32 w 192"/>
                <a:gd name="T69" fmla="*/ 8 h 240"/>
                <a:gd name="T70" fmla="*/ 27 w 192"/>
                <a:gd name="T71" fmla="*/ 16 h 240"/>
                <a:gd name="T72" fmla="*/ 24 w 192"/>
                <a:gd name="T73" fmla="*/ 20 h 240"/>
                <a:gd name="T74" fmla="*/ 20 w 192"/>
                <a:gd name="T75" fmla="*/ 20 h 240"/>
                <a:gd name="T76" fmla="*/ 16 w 192"/>
                <a:gd name="T77" fmla="*/ 20 h 240"/>
                <a:gd name="T78" fmla="*/ 12 w 192"/>
                <a:gd name="T79" fmla="*/ 24 h 240"/>
                <a:gd name="T80" fmla="*/ 12 w 192"/>
                <a:gd name="T81" fmla="*/ 27 h 240"/>
                <a:gd name="T82" fmla="*/ 8 w 192"/>
                <a:gd name="T83" fmla="*/ 32 h 240"/>
                <a:gd name="T84" fmla="*/ 12 w 192"/>
                <a:gd name="T85" fmla="*/ 36 h 240"/>
                <a:gd name="T86" fmla="*/ 12 w 192"/>
                <a:gd name="T87" fmla="*/ 44 h 240"/>
                <a:gd name="T88" fmla="*/ 4 w 192"/>
                <a:gd name="T89" fmla="*/ 48 h 240"/>
                <a:gd name="T90" fmla="*/ 0 w 192"/>
                <a:gd name="T91" fmla="*/ 51 h 240"/>
                <a:gd name="T92" fmla="*/ 4 w 192"/>
                <a:gd name="T93" fmla="*/ 56 h 240"/>
                <a:gd name="T94" fmla="*/ 0 w 192"/>
                <a:gd name="T95" fmla="*/ 60 h 240"/>
                <a:gd name="T96" fmla="*/ 0 w 192"/>
                <a:gd name="T97" fmla="*/ 63 h 240"/>
                <a:gd name="T98" fmla="*/ 0 w 192"/>
                <a:gd name="T99" fmla="*/ 68 h 240"/>
                <a:gd name="T100" fmla="*/ 4 w 192"/>
                <a:gd name="T101" fmla="*/ 75 h 240"/>
                <a:gd name="T102" fmla="*/ 4 w 192"/>
                <a:gd name="T103" fmla="*/ 80 h 240"/>
                <a:gd name="T104" fmla="*/ 8 w 192"/>
                <a:gd name="T105" fmla="*/ 8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"/>
                <a:gd name="T160" fmla="*/ 0 h 240"/>
                <a:gd name="T161" fmla="*/ 192 w 192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" h="240">
                  <a:moveTo>
                    <a:pt x="16" y="176"/>
                  </a:moveTo>
                  <a:lnTo>
                    <a:pt x="32" y="176"/>
                  </a:lnTo>
                  <a:lnTo>
                    <a:pt x="48" y="184"/>
                  </a:lnTo>
                  <a:lnTo>
                    <a:pt x="40" y="208"/>
                  </a:lnTo>
                  <a:lnTo>
                    <a:pt x="32" y="240"/>
                  </a:lnTo>
                  <a:lnTo>
                    <a:pt x="40" y="232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20" y="240"/>
                  </a:lnTo>
                  <a:lnTo>
                    <a:pt x="128" y="232"/>
                  </a:lnTo>
                  <a:lnTo>
                    <a:pt x="144" y="232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36" y="176"/>
                  </a:lnTo>
                  <a:lnTo>
                    <a:pt x="128" y="152"/>
                  </a:lnTo>
                  <a:lnTo>
                    <a:pt x="160" y="136"/>
                  </a:lnTo>
                  <a:lnTo>
                    <a:pt x="168" y="128"/>
                  </a:lnTo>
                  <a:lnTo>
                    <a:pt x="192" y="120"/>
                  </a:lnTo>
                  <a:lnTo>
                    <a:pt x="168" y="72"/>
                  </a:lnTo>
                  <a:lnTo>
                    <a:pt x="176" y="48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49" name="Freeform 154"/>
            <p:cNvSpPr>
              <a:spLocks/>
            </p:cNvSpPr>
            <p:nvPr/>
          </p:nvSpPr>
          <p:spPr bwMode="auto">
            <a:xfrm>
              <a:off x="1356" y="1555"/>
              <a:ext cx="26" cy="27"/>
            </a:xfrm>
            <a:custGeom>
              <a:avLst/>
              <a:gdLst>
                <a:gd name="T0" fmla="*/ 27 w 80"/>
                <a:gd name="T1" fmla="*/ 27 h 88"/>
                <a:gd name="T2" fmla="*/ 31 w 80"/>
                <a:gd name="T3" fmla="*/ 24 h 88"/>
                <a:gd name="T4" fmla="*/ 39 w 80"/>
                <a:gd name="T5" fmla="*/ 20 h 88"/>
                <a:gd name="T6" fmla="*/ 39 w 80"/>
                <a:gd name="T7" fmla="*/ 12 h 88"/>
                <a:gd name="T8" fmla="*/ 35 w 80"/>
                <a:gd name="T9" fmla="*/ 8 h 88"/>
                <a:gd name="T10" fmla="*/ 39 w 80"/>
                <a:gd name="T11" fmla="*/ 4 h 88"/>
                <a:gd name="T12" fmla="*/ 39 w 80"/>
                <a:gd name="T13" fmla="*/ 0 h 88"/>
                <a:gd name="T14" fmla="*/ 27 w 80"/>
                <a:gd name="T15" fmla="*/ 0 h 88"/>
                <a:gd name="T16" fmla="*/ 24 w 80"/>
                <a:gd name="T17" fmla="*/ 4 h 88"/>
                <a:gd name="T18" fmla="*/ 24 w 80"/>
                <a:gd name="T19" fmla="*/ 8 h 88"/>
                <a:gd name="T20" fmla="*/ 27 w 80"/>
                <a:gd name="T21" fmla="*/ 12 h 88"/>
                <a:gd name="T22" fmla="*/ 24 w 80"/>
                <a:gd name="T23" fmla="*/ 16 h 88"/>
                <a:gd name="T24" fmla="*/ 20 w 80"/>
                <a:gd name="T25" fmla="*/ 16 h 88"/>
                <a:gd name="T26" fmla="*/ 20 w 80"/>
                <a:gd name="T27" fmla="*/ 12 h 88"/>
                <a:gd name="T28" fmla="*/ 20 w 80"/>
                <a:gd name="T29" fmla="*/ 8 h 88"/>
                <a:gd name="T30" fmla="*/ 15 w 80"/>
                <a:gd name="T31" fmla="*/ 8 h 88"/>
                <a:gd name="T32" fmla="*/ 12 w 80"/>
                <a:gd name="T33" fmla="*/ 20 h 88"/>
                <a:gd name="T34" fmla="*/ 8 w 80"/>
                <a:gd name="T35" fmla="*/ 24 h 88"/>
                <a:gd name="T36" fmla="*/ 8 w 80"/>
                <a:gd name="T37" fmla="*/ 27 h 88"/>
                <a:gd name="T38" fmla="*/ 8 w 80"/>
                <a:gd name="T39" fmla="*/ 32 h 88"/>
                <a:gd name="T40" fmla="*/ 4 w 80"/>
                <a:gd name="T41" fmla="*/ 32 h 88"/>
                <a:gd name="T42" fmla="*/ 0 w 80"/>
                <a:gd name="T43" fmla="*/ 36 h 88"/>
                <a:gd name="T44" fmla="*/ 4 w 80"/>
                <a:gd name="T45" fmla="*/ 36 h 88"/>
                <a:gd name="T46" fmla="*/ 8 w 80"/>
                <a:gd name="T47" fmla="*/ 36 h 88"/>
                <a:gd name="T48" fmla="*/ 15 w 80"/>
                <a:gd name="T49" fmla="*/ 32 h 88"/>
                <a:gd name="T50" fmla="*/ 24 w 80"/>
                <a:gd name="T51" fmla="*/ 32 h 88"/>
                <a:gd name="T52" fmla="*/ 24 w 80"/>
                <a:gd name="T53" fmla="*/ 39 h 88"/>
                <a:gd name="T54" fmla="*/ 27 w 80"/>
                <a:gd name="T55" fmla="*/ 44 h 88"/>
                <a:gd name="T56" fmla="*/ 27 w 80"/>
                <a:gd name="T57" fmla="*/ 39 h 88"/>
                <a:gd name="T58" fmla="*/ 27 w 80"/>
                <a:gd name="T59" fmla="*/ 36 h 88"/>
                <a:gd name="T60" fmla="*/ 31 w 80"/>
                <a:gd name="T61" fmla="*/ 32 h 88"/>
                <a:gd name="T62" fmla="*/ 27 w 80"/>
                <a:gd name="T63" fmla="*/ 27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88"/>
                <a:gd name="T98" fmla="*/ 80 w 8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88">
                  <a:moveTo>
                    <a:pt x="56" y="56"/>
                  </a:moveTo>
                  <a:lnTo>
                    <a:pt x="64" y="48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0" name="Freeform 155"/>
            <p:cNvSpPr>
              <a:spLocks/>
            </p:cNvSpPr>
            <p:nvPr/>
          </p:nvSpPr>
          <p:spPr bwMode="auto">
            <a:xfrm>
              <a:off x="1351" y="1575"/>
              <a:ext cx="26" cy="20"/>
            </a:xfrm>
            <a:custGeom>
              <a:avLst/>
              <a:gdLst>
                <a:gd name="T0" fmla="*/ 39 w 80"/>
                <a:gd name="T1" fmla="*/ 20 h 64"/>
                <a:gd name="T2" fmla="*/ 35 w 80"/>
                <a:gd name="T3" fmla="*/ 20 h 64"/>
                <a:gd name="T4" fmla="*/ 35 w 80"/>
                <a:gd name="T5" fmla="*/ 24 h 64"/>
                <a:gd name="T6" fmla="*/ 35 w 80"/>
                <a:gd name="T7" fmla="*/ 32 h 64"/>
                <a:gd name="T8" fmla="*/ 27 w 80"/>
                <a:gd name="T9" fmla="*/ 24 h 64"/>
                <a:gd name="T10" fmla="*/ 24 w 80"/>
                <a:gd name="T11" fmla="*/ 24 h 64"/>
                <a:gd name="T12" fmla="*/ 15 w 80"/>
                <a:gd name="T13" fmla="*/ 20 h 64"/>
                <a:gd name="T14" fmla="*/ 8 w 80"/>
                <a:gd name="T15" fmla="*/ 16 h 64"/>
                <a:gd name="T16" fmla="*/ 0 w 80"/>
                <a:gd name="T17" fmla="*/ 8 h 64"/>
                <a:gd name="T18" fmla="*/ 4 w 80"/>
                <a:gd name="T19" fmla="*/ 4 h 64"/>
                <a:gd name="T20" fmla="*/ 8 w 80"/>
                <a:gd name="T21" fmla="*/ 4 h 64"/>
                <a:gd name="T22" fmla="*/ 12 w 80"/>
                <a:gd name="T23" fmla="*/ 4 h 64"/>
                <a:gd name="T24" fmla="*/ 15 w 80"/>
                <a:gd name="T25" fmla="*/ 4 h 64"/>
                <a:gd name="T26" fmla="*/ 24 w 80"/>
                <a:gd name="T27" fmla="*/ 0 h 64"/>
                <a:gd name="T28" fmla="*/ 31 w 80"/>
                <a:gd name="T29" fmla="*/ 0 h 64"/>
                <a:gd name="T30" fmla="*/ 31 w 80"/>
                <a:gd name="T31" fmla="*/ 8 h 64"/>
                <a:gd name="T32" fmla="*/ 35 w 80"/>
                <a:gd name="T33" fmla="*/ 12 h 64"/>
                <a:gd name="T34" fmla="*/ 35 w 80"/>
                <a:gd name="T35" fmla="*/ 8 h 64"/>
                <a:gd name="T36" fmla="*/ 35 w 80"/>
                <a:gd name="T37" fmla="*/ 12 h 64"/>
                <a:gd name="T38" fmla="*/ 39 w 80"/>
                <a:gd name="T39" fmla="*/ 2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64"/>
                <a:gd name="T62" fmla="*/ 80 w 8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64">
                  <a:moveTo>
                    <a:pt x="80" y="40"/>
                  </a:moveTo>
                  <a:lnTo>
                    <a:pt x="72" y="40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1" name="Freeform 156"/>
            <p:cNvSpPr>
              <a:spLocks/>
            </p:cNvSpPr>
            <p:nvPr/>
          </p:nvSpPr>
          <p:spPr bwMode="auto">
            <a:xfrm>
              <a:off x="1511" y="1662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12 w 56"/>
                <a:gd name="T3" fmla="*/ 0 h 48"/>
                <a:gd name="T4" fmla="*/ 16 w 56"/>
                <a:gd name="T5" fmla="*/ 0 h 48"/>
                <a:gd name="T6" fmla="*/ 29 w 56"/>
                <a:gd name="T7" fmla="*/ 12 h 48"/>
                <a:gd name="T8" fmla="*/ 29 w 56"/>
                <a:gd name="T9" fmla="*/ 16 h 48"/>
                <a:gd name="T10" fmla="*/ 24 w 56"/>
                <a:gd name="T11" fmla="*/ 16 h 48"/>
                <a:gd name="T12" fmla="*/ 16 w 56"/>
                <a:gd name="T13" fmla="*/ 16 h 48"/>
                <a:gd name="T14" fmla="*/ 8 w 56"/>
                <a:gd name="T15" fmla="*/ 20 h 48"/>
                <a:gd name="T16" fmla="*/ 4 w 56"/>
                <a:gd name="T17" fmla="*/ 24 h 48"/>
                <a:gd name="T18" fmla="*/ 4 w 56"/>
                <a:gd name="T19" fmla="*/ 20 h 48"/>
                <a:gd name="T20" fmla="*/ 0 w 56"/>
                <a:gd name="T21" fmla="*/ 16 h 48"/>
                <a:gd name="T22" fmla="*/ 8 w 56"/>
                <a:gd name="T23" fmla="*/ 12 h 48"/>
                <a:gd name="T24" fmla="*/ 8 w 56"/>
                <a:gd name="T25" fmla="*/ 8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2" name="Freeform 157"/>
            <p:cNvSpPr>
              <a:spLocks/>
            </p:cNvSpPr>
            <p:nvPr/>
          </p:nvSpPr>
          <p:spPr bwMode="auto">
            <a:xfrm>
              <a:off x="1492" y="1522"/>
              <a:ext cx="62" cy="53"/>
            </a:xfrm>
            <a:custGeom>
              <a:avLst/>
              <a:gdLst>
                <a:gd name="T0" fmla="*/ 83 w 184"/>
                <a:gd name="T1" fmla="*/ 71 h 168"/>
                <a:gd name="T2" fmla="*/ 75 w 184"/>
                <a:gd name="T3" fmla="*/ 71 h 168"/>
                <a:gd name="T4" fmla="*/ 71 w 184"/>
                <a:gd name="T5" fmla="*/ 79 h 168"/>
                <a:gd name="T6" fmla="*/ 67 w 184"/>
                <a:gd name="T7" fmla="*/ 79 h 168"/>
                <a:gd name="T8" fmla="*/ 51 w 184"/>
                <a:gd name="T9" fmla="*/ 75 h 168"/>
                <a:gd name="T10" fmla="*/ 47 w 184"/>
                <a:gd name="T11" fmla="*/ 75 h 168"/>
                <a:gd name="T12" fmla="*/ 39 w 184"/>
                <a:gd name="T13" fmla="*/ 75 h 168"/>
                <a:gd name="T14" fmla="*/ 35 w 184"/>
                <a:gd name="T15" fmla="*/ 75 h 168"/>
                <a:gd name="T16" fmla="*/ 27 w 184"/>
                <a:gd name="T17" fmla="*/ 71 h 168"/>
                <a:gd name="T18" fmla="*/ 20 w 184"/>
                <a:gd name="T19" fmla="*/ 71 h 168"/>
                <a:gd name="T20" fmla="*/ 12 w 184"/>
                <a:gd name="T21" fmla="*/ 83 h 168"/>
                <a:gd name="T22" fmla="*/ 8 w 184"/>
                <a:gd name="T23" fmla="*/ 75 h 168"/>
                <a:gd name="T24" fmla="*/ 0 w 184"/>
                <a:gd name="T25" fmla="*/ 67 h 168"/>
                <a:gd name="T26" fmla="*/ 8 w 184"/>
                <a:gd name="T27" fmla="*/ 59 h 168"/>
                <a:gd name="T28" fmla="*/ 4 w 184"/>
                <a:gd name="T29" fmla="*/ 47 h 168"/>
                <a:gd name="T30" fmla="*/ 4 w 184"/>
                <a:gd name="T31" fmla="*/ 36 h 168"/>
                <a:gd name="T32" fmla="*/ 12 w 184"/>
                <a:gd name="T33" fmla="*/ 39 h 168"/>
                <a:gd name="T34" fmla="*/ 15 w 184"/>
                <a:gd name="T35" fmla="*/ 36 h 168"/>
                <a:gd name="T36" fmla="*/ 15 w 184"/>
                <a:gd name="T37" fmla="*/ 32 h 168"/>
                <a:gd name="T38" fmla="*/ 24 w 184"/>
                <a:gd name="T39" fmla="*/ 27 h 168"/>
                <a:gd name="T40" fmla="*/ 27 w 184"/>
                <a:gd name="T41" fmla="*/ 20 h 168"/>
                <a:gd name="T42" fmla="*/ 35 w 184"/>
                <a:gd name="T43" fmla="*/ 12 h 168"/>
                <a:gd name="T44" fmla="*/ 39 w 184"/>
                <a:gd name="T45" fmla="*/ 12 h 168"/>
                <a:gd name="T46" fmla="*/ 47 w 184"/>
                <a:gd name="T47" fmla="*/ 0 h 168"/>
                <a:gd name="T48" fmla="*/ 55 w 184"/>
                <a:gd name="T49" fmla="*/ 4 h 168"/>
                <a:gd name="T50" fmla="*/ 59 w 184"/>
                <a:gd name="T51" fmla="*/ 8 h 168"/>
                <a:gd name="T52" fmla="*/ 63 w 184"/>
                <a:gd name="T53" fmla="*/ 8 h 168"/>
                <a:gd name="T54" fmla="*/ 71 w 184"/>
                <a:gd name="T55" fmla="*/ 8 h 168"/>
                <a:gd name="T56" fmla="*/ 75 w 184"/>
                <a:gd name="T57" fmla="*/ 12 h 168"/>
                <a:gd name="T58" fmla="*/ 75 w 184"/>
                <a:gd name="T59" fmla="*/ 27 h 168"/>
                <a:gd name="T60" fmla="*/ 83 w 184"/>
                <a:gd name="T61" fmla="*/ 39 h 168"/>
                <a:gd name="T62" fmla="*/ 90 w 184"/>
                <a:gd name="T63" fmla="*/ 47 h 168"/>
                <a:gd name="T64" fmla="*/ 90 w 184"/>
                <a:gd name="T65" fmla="*/ 55 h 168"/>
                <a:gd name="T66" fmla="*/ 86 w 184"/>
                <a:gd name="T67" fmla="*/ 55 h 168"/>
                <a:gd name="T68" fmla="*/ 83 w 184"/>
                <a:gd name="T69" fmla="*/ 51 h 168"/>
                <a:gd name="T70" fmla="*/ 75 w 184"/>
                <a:gd name="T71" fmla="*/ 51 h 168"/>
                <a:gd name="T72" fmla="*/ 79 w 184"/>
                <a:gd name="T73" fmla="*/ 59 h 168"/>
                <a:gd name="T74" fmla="*/ 83 w 184"/>
                <a:gd name="T75" fmla="*/ 63 h 168"/>
                <a:gd name="T76" fmla="*/ 83 w 184"/>
                <a:gd name="T77" fmla="*/ 71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68"/>
                <a:gd name="T119" fmla="*/ 184 w 184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68">
                  <a:moveTo>
                    <a:pt x="168" y="144"/>
                  </a:moveTo>
                  <a:lnTo>
                    <a:pt x="152" y="144"/>
                  </a:lnTo>
                  <a:lnTo>
                    <a:pt x="144" y="160"/>
                  </a:lnTo>
                  <a:lnTo>
                    <a:pt x="136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56" y="144"/>
                  </a:lnTo>
                  <a:lnTo>
                    <a:pt x="40" y="144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0" y="136"/>
                  </a:lnTo>
                  <a:lnTo>
                    <a:pt x="16" y="120"/>
                  </a:lnTo>
                  <a:lnTo>
                    <a:pt x="8" y="96"/>
                  </a:lnTo>
                  <a:lnTo>
                    <a:pt x="8" y="72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56"/>
                  </a:lnTo>
                  <a:lnTo>
                    <a:pt x="168" y="80"/>
                  </a:lnTo>
                  <a:lnTo>
                    <a:pt x="184" y="96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52" y="104"/>
                  </a:lnTo>
                  <a:lnTo>
                    <a:pt x="160" y="120"/>
                  </a:lnTo>
                  <a:lnTo>
                    <a:pt x="168" y="128"/>
                  </a:lnTo>
                  <a:lnTo>
                    <a:pt x="168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3" name="Freeform 158"/>
            <p:cNvSpPr>
              <a:spLocks/>
            </p:cNvSpPr>
            <p:nvPr/>
          </p:nvSpPr>
          <p:spPr bwMode="auto">
            <a:xfrm>
              <a:off x="1430" y="1537"/>
              <a:ext cx="70" cy="60"/>
            </a:xfrm>
            <a:custGeom>
              <a:avLst/>
              <a:gdLst>
                <a:gd name="T0" fmla="*/ 0 w 208"/>
                <a:gd name="T1" fmla="*/ 20 h 192"/>
                <a:gd name="T2" fmla="*/ 8 w 208"/>
                <a:gd name="T3" fmla="*/ 16 h 192"/>
                <a:gd name="T4" fmla="*/ 16 w 208"/>
                <a:gd name="T5" fmla="*/ 12 h 192"/>
                <a:gd name="T6" fmla="*/ 24 w 208"/>
                <a:gd name="T7" fmla="*/ 8 h 192"/>
                <a:gd name="T8" fmla="*/ 32 w 208"/>
                <a:gd name="T9" fmla="*/ 4 h 192"/>
                <a:gd name="T10" fmla="*/ 36 w 208"/>
                <a:gd name="T11" fmla="*/ 0 h 192"/>
                <a:gd name="T12" fmla="*/ 44 w 208"/>
                <a:gd name="T13" fmla="*/ 4 h 192"/>
                <a:gd name="T14" fmla="*/ 44 w 208"/>
                <a:gd name="T15" fmla="*/ 12 h 192"/>
                <a:gd name="T16" fmla="*/ 52 w 208"/>
                <a:gd name="T17" fmla="*/ 12 h 192"/>
                <a:gd name="T18" fmla="*/ 60 w 208"/>
                <a:gd name="T19" fmla="*/ 8 h 192"/>
                <a:gd name="T20" fmla="*/ 64 w 208"/>
                <a:gd name="T21" fmla="*/ 8 h 192"/>
                <a:gd name="T22" fmla="*/ 76 w 208"/>
                <a:gd name="T23" fmla="*/ 12 h 192"/>
                <a:gd name="T24" fmla="*/ 88 w 208"/>
                <a:gd name="T25" fmla="*/ 8 h 192"/>
                <a:gd name="T26" fmla="*/ 92 w 208"/>
                <a:gd name="T27" fmla="*/ 8 h 192"/>
                <a:gd name="T28" fmla="*/ 96 w 208"/>
                <a:gd name="T29" fmla="*/ 12 h 192"/>
                <a:gd name="T30" fmla="*/ 96 w 208"/>
                <a:gd name="T31" fmla="*/ 24 h 192"/>
                <a:gd name="T32" fmla="*/ 100 w 208"/>
                <a:gd name="T33" fmla="*/ 36 h 192"/>
                <a:gd name="T34" fmla="*/ 92 w 208"/>
                <a:gd name="T35" fmla="*/ 44 h 192"/>
                <a:gd name="T36" fmla="*/ 100 w 208"/>
                <a:gd name="T37" fmla="*/ 51 h 192"/>
                <a:gd name="T38" fmla="*/ 104 w 208"/>
                <a:gd name="T39" fmla="*/ 59 h 192"/>
                <a:gd name="T40" fmla="*/ 104 w 208"/>
                <a:gd name="T41" fmla="*/ 71 h 192"/>
                <a:gd name="T42" fmla="*/ 88 w 208"/>
                <a:gd name="T43" fmla="*/ 87 h 192"/>
                <a:gd name="T44" fmla="*/ 92 w 208"/>
                <a:gd name="T45" fmla="*/ 91 h 192"/>
                <a:gd name="T46" fmla="*/ 84 w 208"/>
                <a:gd name="T47" fmla="*/ 95 h 192"/>
                <a:gd name="T48" fmla="*/ 80 w 208"/>
                <a:gd name="T49" fmla="*/ 91 h 192"/>
                <a:gd name="T50" fmla="*/ 60 w 208"/>
                <a:gd name="T51" fmla="*/ 91 h 192"/>
                <a:gd name="T52" fmla="*/ 52 w 208"/>
                <a:gd name="T53" fmla="*/ 87 h 192"/>
                <a:gd name="T54" fmla="*/ 44 w 208"/>
                <a:gd name="T55" fmla="*/ 87 h 192"/>
                <a:gd name="T56" fmla="*/ 28 w 208"/>
                <a:gd name="T57" fmla="*/ 75 h 192"/>
                <a:gd name="T58" fmla="*/ 24 w 208"/>
                <a:gd name="T59" fmla="*/ 75 h 192"/>
                <a:gd name="T60" fmla="*/ 16 w 208"/>
                <a:gd name="T61" fmla="*/ 68 h 192"/>
                <a:gd name="T62" fmla="*/ 12 w 208"/>
                <a:gd name="T63" fmla="*/ 63 h 192"/>
                <a:gd name="T64" fmla="*/ 0 w 208"/>
                <a:gd name="T65" fmla="*/ 39 h 192"/>
                <a:gd name="T66" fmla="*/ 4 w 208"/>
                <a:gd name="T67" fmla="*/ 27 h 192"/>
                <a:gd name="T68" fmla="*/ 0 w 208"/>
                <a:gd name="T69" fmla="*/ 20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92"/>
                <a:gd name="T107" fmla="*/ 208 w 208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92">
                  <a:moveTo>
                    <a:pt x="0" y="40"/>
                  </a:moveTo>
                  <a:lnTo>
                    <a:pt x="16" y="32"/>
                  </a:lnTo>
                  <a:lnTo>
                    <a:pt x="32" y="24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52" y="24"/>
                  </a:lnTo>
                  <a:lnTo>
                    <a:pt x="176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92" y="48"/>
                  </a:lnTo>
                  <a:lnTo>
                    <a:pt x="200" y="72"/>
                  </a:lnTo>
                  <a:lnTo>
                    <a:pt x="184" y="88"/>
                  </a:lnTo>
                  <a:lnTo>
                    <a:pt x="200" y="104"/>
                  </a:lnTo>
                  <a:lnTo>
                    <a:pt x="208" y="120"/>
                  </a:lnTo>
                  <a:lnTo>
                    <a:pt x="208" y="144"/>
                  </a:lnTo>
                  <a:lnTo>
                    <a:pt x="176" y="176"/>
                  </a:lnTo>
                  <a:lnTo>
                    <a:pt x="184" y="184"/>
                  </a:lnTo>
                  <a:lnTo>
                    <a:pt x="168" y="192"/>
                  </a:lnTo>
                  <a:lnTo>
                    <a:pt x="160" y="184"/>
                  </a:lnTo>
                  <a:lnTo>
                    <a:pt x="120" y="184"/>
                  </a:lnTo>
                  <a:lnTo>
                    <a:pt x="104" y="176"/>
                  </a:lnTo>
                  <a:lnTo>
                    <a:pt x="88" y="176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0" y="80"/>
                  </a:lnTo>
                  <a:lnTo>
                    <a:pt x="8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4" name="Freeform 159"/>
            <p:cNvSpPr>
              <a:spLocks/>
            </p:cNvSpPr>
            <p:nvPr/>
          </p:nvSpPr>
          <p:spPr bwMode="auto">
            <a:xfrm>
              <a:off x="1452" y="1592"/>
              <a:ext cx="35" cy="15"/>
            </a:xfrm>
            <a:custGeom>
              <a:avLst/>
              <a:gdLst>
                <a:gd name="T0" fmla="*/ 53 w 104"/>
                <a:gd name="T1" fmla="*/ 8 h 48"/>
                <a:gd name="T2" fmla="*/ 48 w 104"/>
                <a:gd name="T3" fmla="*/ 4 h 48"/>
                <a:gd name="T4" fmla="*/ 28 w 104"/>
                <a:gd name="T5" fmla="*/ 4 h 48"/>
                <a:gd name="T6" fmla="*/ 20 w 104"/>
                <a:gd name="T7" fmla="*/ 0 h 48"/>
                <a:gd name="T8" fmla="*/ 16 w 104"/>
                <a:gd name="T9" fmla="*/ 8 h 48"/>
                <a:gd name="T10" fmla="*/ 12 w 104"/>
                <a:gd name="T11" fmla="*/ 8 h 48"/>
                <a:gd name="T12" fmla="*/ 8 w 104"/>
                <a:gd name="T13" fmla="*/ 12 h 48"/>
                <a:gd name="T14" fmla="*/ 0 w 104"/>
                <a:gd name="T15" fmla="*/ 16 h 48"/>
                <a:gd name="T16" fmla="*/ 0 w 104"/>
                <a:gd name="T17" fmla="*/ 24 h 48"/>
                <a:gd name="T18" fmla="*/ 4 w 104"/>
                <a:gd name="T19" fmla="*/ 24 h 48"/>
                <a:gd name="T20" fmla="*/ 8 w 104"/>
                <a:gd name="T21" fmla="*/ 24 h 48"/>
                <a:gd name="T22" fmla="*/ 16 w 104"/>
                <a:gd name="T23" fmla="*/ 24 h 48"/>
                <a:gd name="T24" fmla="*/ 24 w 104"/>
                <a:gd name="T25" fmla="*/ 24 h 48"/>
                <a:gd name="T26" fmla="*/ 33 w 104"/>
                <a:gd name="T27" fmla="*/ 16 h 48"/>
                <a:gd name="T28" fmla="*/ 45 w 104"/>
                <a:gd name="T29" fmla="*/ 16 h 48"/>
                <a:gd name="T30" fmla="*/ 48 w 104"/>
                <a:gd name="T31" fmla="*/ 16 h 48"/>
                <a:gd name="T32" fmla="*/ 53 w 104"/>
                <a:gd name="T33" fmla="*/ 16 h 48"/>
                <a:gd name="T34" fmla="*/ 53 w 104"/>
                <a:gd name="T35" fmla="*/ 8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48"/>
                <a:gd name="T56" fmla="*/ 104 w 10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48">
                  <a:moveTo>
                    <a:pt x="104" y="16"/>
                  </a:moveTo>
                  <a:lnTo>
                    <a:pt x="96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5" name="Freeform 160"/>
            <p:cNvSpPr>
              <a:spLocks/>
            </p:cNvSpPr>
            <p:nvPr/>
          </p:nvSpPr>
          <p:spPr bwMode="auto">
            <a:xfrm>
              <a:off x="1447" y="1602"/>
              <a:ext cx="45" cy="28"/>
            </a:xfrm>
            <a:custGeom>
              <a:avLst/>
              <a:gdLst>
                <a:gd name="T0" fmla="*/ 60 w 136"/>
                <a:gd name="T1" fmla="*/ 0 h 88"/>
                <a:gd name="T2" fmla="*/ 56 w 136"/>
                <a:gd name="T3" fmla="*/ 0 h 88"/>
                <a:gd name="T4" fmla="*/ 52 w 136"/>
                <a:gd name="T5" fmla="*/ 0 h 88"/>
                <a:gd name="T6" fmla="*/ 40 w 136"/>
                <a:gd name="T7" fmla="*/ 0 h 88"/>
                <a:gd name="T8" fmla="*/ 32 w 136"/>
                <a:gd name="T9" fmla="*/ 8 h 88"/>
                <a:gd name="T10" fmla="*/ 24 w 136"/>
                <a:gd name="T11" fmla="*/ 8 h 88"/>
                <a:gd name="T12" fmla="*/ 16 w 136"/>
                <a:gd name="T13" fmla="*/ 8 h 88"/>
                <a:gd name="T14" fmla="*/ 12 w 136"/>
                <a:gd name="T15" fmla="*/ 8 h 88"/>
                <a:gd name="T16" fmla="*/ 8 w 136"/>
                <a:gd name="T17" fmla="*/ 8 h 88"/>
                <a:gd name="T18" fmla="*/ 4 w 136"/>
                <a:gd name="T19" fmla="*/ 8 h 88"/>
                <a:gd name="T20" fmla="*/ 4 w 136"/>
                <a:gd name="T21" fmla="*/ 12 h 88"/>
                <a:gd name="T22" fmla="*/ 0 w 136"/>
                <a:gd name="T23" fmla="*/ 16 h 88"/>
                <a:gd name="T24" fmla="*/ 0 w 136"/>
                <a:gd name="T25" fmla="*/ 24 h 88"/>
                <a:gd name="T26" fmla="*/ 0 w 136"/>
                <a:gd name="T27" fmla="*/ 27 h 88"/>
                <a:gd name="T28" fmla="*/ 4 w 136"/>
                <a:gd name="T29" fmla="*/ 32 h 88"/>
                <a:gd name="T30" fmla="*/ 12 w 136"/>
                <a:gd name="T31" fmla="*/ 39 h 88"/>
                <a:gd name="T32" fmla="*/ 24 w 136"/>
                <a:gd name="T33" fmla="*/ 44 h 88"/>
                <a:gd name="T34" fmla="*/ 28 w 136"/>
                <a:gd name="T35" fmla="*/ 39 h 88"/>
                <a:gd name="T36" fmla="*/ 36 w 136"/>
                <a:gd name="T37" fmla="*/ 36 h 88"/>
                <a:gd name="T38" fmla="*/ 40 w 136"/>
                <a:gd name="T39" fmla="*/ 36 h 88"/>
                <a:gd name="T40" fmla="*/ 48 w 136"/>
                <a:gd name="T41" fmla="*/ 36 h 88"/>
                <a:gd name="T42" fmla="*/ 52 w 136"/>
                <a:gd name="T43" fmla="*/ 24 h 88"/>
                <a:gd name="T44" fmla="*/ 60 w 136"/>
                <a:gd name="T45" fmla="*/ 12 h 88"/>
                <a:gd name="T46" fmla="*/ 68 w 136"/>
                <a:gd name="T47" fmla="*/ 8 h 88"/>
                <a:gd name="T48" fmla="*/ 60 w 136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88"/>
                <a:gd name="T77" fmla="*/ 136 w 136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88">
                  <a:moveTo>
                    <a:pt x="120" y="0"/>
                  </a:moveTo>
                  <a:lnTo>
                    <a:pt x="112" y="0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96" y="72"/>
                  </a:lnTo>
                  <a:lnTo>
                    <a:pt x="104" y="48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6" name="Freeform 161"/>
            <p:cNvSpPr>
              <a:spLocks/>
            </p:cNvSpPr>
            <p:nvPr/>
          </p:nvSpPr>
          <p:spPr bwMode="auto">
            <a:xfrm>
              <a:off x="1417" y="1577"/>
              <a:ext cx="49" cy="30"/>
            </a:xfrm>
            <a:custGeom>
              <a:avLst/>
              <a:gdLst>
                <a:gd name="T0" fmla="*/ 52 w 144"/>
                <a:gd name="T1" fmla="*/ 47 h 96"/>
                <a:gd name="T2" fmla="*/ 48 w 144"/>
                <a:gd name="T3" fmla="*/ 47 h 96"/>
                <a:gd name="T4" fmla="*/ 44 w 144"/>
                <a:gd name="T5" fmla="*/ 43 h 96"/>
                <a:gd name="T6" fmla="*/ 40 w 144"/>
                <a:gd name="T7" fmla="*/ 39 h 96"/>
                <a:gd name="T8" fmla="*/ 32 w 144"/>
                <a:gd name="T9" fmla="*/ 35 h 96"/>
                <a:gd name="T10" fmla="*/ 16 w 144"/>
                <a:gd name="T11" fmla="*/ 35 h 96"/>
                <a:gd name="T12" fmla="*/ 4 w 144"/>
                <a:gd name="T13" fmla="*/ 27 h 96"/>
                <a:gd name="T14" fmla="*/ 0 w 144"/>
                <a:gd name="T15" fmla="*/ 15 h 96"/>
                <a:gd name="T16" fmla="*/ 16 w 144"/>
                <a:gd name="T17" fmla="*/ 8 h 96"/>
                <a:gd name="T18" fmla="*/ 20 w 144"/>
                <a:gd name="T19" fmla="*/ 4 h 96"/>
                <a:gd name="T20" fmla="*/ 32 w 144"/>
                <a:gd name="T21" fmla="*/ 0 h 96"/>
                <a:gd name="T22" fmla="*/ 36 w 144"/>
                <a:gd name="T23" fmla="*/ 4 h 96"/>
                <a:gd name="T24" fmla="*/ 44 w 144"/>
                <a:gd name="T25" fmla="*/ 12 h 96"/>
                <a:gd name="T26" fmla="*/ 48 w 144"/>
                <a:gd name="T27" fmla="*/ 12 h 96"/>
                <a:gd name="T28" fmla="*/ 64 w 144"/>
                <a:gd name="T29" fmla="*/ 24 h 96"/>
                <a:gd name="T30" fmla="*/ 72 w 144"/>
                <a:gd name="T31" fmla="*/ 24 h 96"/>
                <a:gd name="T32" fmla="*/ 68 w 144"/>
                <a:gd name="T33" fmla="*/ 31 h 96"/>
                <a:gd name="T34" fmla="*/ 64 w 144"/>
                <a:gd name="T35" fmla="*/ 31 h 96"/>
                <a:gd name="T36" fmla="*/ 60 w 144"/>
                <a:gd name="T37" fmla="*/ 35 h 96"/>
                <a:gd name="T38" fmla="*/ 52 w 144"/>
                <a:gd name="T39" fmla="*/ 39 h 96"/>
                <a:gd name="T40" fmla="*/ 52 w 144"/>
                <a:gd name="T41" fmla="*/ 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96"/>
                <a:gd name="T65" fmla="*/ 144 w 14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96">
                  <a:moveTo>
                    <a:pt x="104" y="96"/>
                  </a:moveTo>
                  <a:lnTo>
                    <a:pt x="96" y="96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72"/>
                  </a:lnTo>
                  <a:lnTo>
                    <a:pt x="32" y="7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28" y="48"/>
                  </a:lnTo>
                  <a:lnTo>
                    <a:pt x="144" y="48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7" name="Freeform 162"/>
            <p:cNvSpPr>
              <a:spLocks/>
            </p:cNvSpPr>
            <p:nvPr/>
          </p:nvSpPr>
          <p:spPr bwMode="auto">
            <a:xfrm>
              <a:off x="1428" y="1619"/>
              <a:ext cx="19" cy="11"/>
            </a:xfrm>
            <a:custGeom>
              <a:avLst/>
              <a:gdLst>
                <a:gd name="T0" fmla="*/ 27 w 56"/>
                <a:gd name="T1" fmla="*/ 0 h 32"/>
                <a:gd name="T2" fmla="*/ 23 w 56"/>
                <a:gd name="T3" fmla="*/ 4 h 32"/>
                <a:gd name="T4" fmla="*/ 23 w 56"/>
                <a:gd name="T5" fmla="*/ 9 h 32"/>
                <a:gd name="T6" fmla="*/ 20 w 56"/>
                <a:gd name="T7" fmla="*/ 17 h 32"/>
                <a:gd name="T8" fmla="*/ 4 w 56"/>
                <a:gd name="T9" fmla="*/ 17 h 32"/>
                <a:gd name="T10" fmla="*/ 4 w 56"/>
                <a:gd name="T11" fmla="*/ 12 h 32"/>
                <a:gd name="T12" fmla="*/ 0 w 56"/>
                <a:gd name="T13" fmla="*/ 9 h 32"/>
                <a:gd name="T14" fmla="*/ 0 w 56"/>
                <a:gd name="T15" fmla="*/ 4 h 32"/>
                <a:gd name="T16" fmla="*/ 8 w 56"/>
                <a:gd name="T17" fmla="*/ 9 h 32"/>
                <a:gd name="T18" fmla="*/ 15 w 56"/>
                <a:gd name="T19" fmla="*/ 0 h 32"/>
                <a:gd name="T20" fmla="*/ 27 w 5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0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8" name="Freeform 163"/>
            <p:cNvSpPr>
              <a:spLocks/>
            </p:cNvSpPr>
            <p:nvPr/>
          </p:nvSpPr>
          <p:spPr bwMode="auto">
            <a:xfrm>
              <a:off x="1460" y="1625"/>
              <a:ext cx="32" cy="37"/>
            </a:xfrm>
            <a:custGeom>
              <a:avLst/>
              <a:gdLst>
                <a:gd name="T0" fmla="*/ 20 w 96"/>
                <a:gd name="T1" fmla="*/ 0 h 120"/>
                <a:gd name="T2" fmla="*/ 16 w 96"/>
                <a:gd name="T3" fmla="*/ 0 h 120"/>
                <a:gd name="T4" fmla="*/ 8 w 96"/>
                <a:gd name="T5" fmla="*/ 4 h 120"/>
                <a:gd name="T6" fmla="*/ 4 w 96"/>
                <a:gd name="T7" fmla="*/ 8 h 120"/>
                <a:gd name="T8" fmla="*/ 8 w 96"/>
                <a:gd name="T9" fmla="*/ 15 h 120"/>
                <a:gd name="T10" fmla="*/ 8 w 96"/>
                <a:gd name="T11" fmla="*/ 24 h 120"/>
                <a:gd name="T12" fmla="*/ 12 w 96"/>
                <a:gd name="T13" fmla="*/ 35 h 120"/>
                <a:gd name="T14" fmla="*/ 4 w 96"/>
                <a:gd name="T15" fmla="*/ 47 h 120"/>
                <a:gd name="T16" fmla="*/ 0 w 96"/>
                <a:gd name="T17" fmla="*/ 51 h 120"/>
                <a:gd name="T18" fmla="*/ 0 w 96"/>
                <a:gd name="T19" fmla="*/ 55 h 120"/>
                <a:gd name="T20" fmla="*/ 8 w 96"/>
                <a:gd name="T21" fmla="*/ 59 h 120"/>
                <a:gd name="T22" fmla="*/ 12 w 96"/>
                <a:gd name="T23" fmla="*/ 55 h 120"/>
                <a:gd name="T24" fmla="*/ 16 w 96"/>
                <a:gd name="T25" fmla="*/ 51 h 120"/>
                <a:gd name="T26" fmla="*/ 20 w 96"/>
                <a:gd name="T27" fmla="*/ 51 h 120"/>
                <a:gd name="T28" fmla="*/ 24 w 96"/>
                <a:gd name="T29" fmla="*/ 59 h 120"/>
                <a:gd name="T30" fmla="*/ 32 w 96"/>
                <a:gd name="T31" fmla="*/ 55 h 120"/>
                <a:gd name="T32" fmla="*/ 44 w 96"/>
                <a:gd name="T33" fmla="*/ 51 h 120"/>
                <a:gd name="T34" fmla="*/ 48 w 96"/>
                <a:gd name="T35" fmla="*/ 43 h 120"/>
                <a:gd name="T36" fmla="*/ 44 w 96"/>
                <a:gd name="T37" fmla="*/ 35 h 120"/>
                <a:gd name="T38" fmla="*/ 48 w 96"/>
                <a:gd name="T39" fmla="*/ 27 h 120"/>
                <a:gd name="T40" fmla="*/ 40 w 96"/>
                <a:gd name="T41" fmla="*/ 24 h 120"/>
                <a:gd name="T42" fmla="*/ 28 w 96"/>
                <a:gd name="T43" fmla="*/ 20 h 120"/>
                <a:gd name="T44" fmla="*/ 24 w 96"/>
                <a:gd name="T45" fmla="*/ 8 h 120"/>
                <a:gd name="T46" fmla="*/ 20 w 96"/>
                <a:gd name="T47" fmla="*/ 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120"/>
                <a:gd name="T74" fmla="*/ 96 w 96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120">
                  <a:moveTo>
                    <a:pt x="40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8" y="120"/>
                  </a:lnTo>
                  <a:lnTo>
                    <a:pt x="64" y="112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88" y="72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40"/>
                  </a:lnTo>
                  <a:lnTo>
                    <a:pt x="48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59" name="Freeform 164"/>
            <p:cNvSpPr>
              <a:spLocks/>
            </p:cNvSpPr>
            <p:nvPr/>
          </p:nvSpPr>
          <p:spPr bwMode="auto">
            <a:xfrm>
              <a:off x="1466" y="1657"/>
              <a:ext cx="13" cy="25"/>
            </a:xfrm>
            <a:custGeom>
              <a:avLst/>
              <a:gdLst>
                <a:gd name="T0" fmla="*/ 15 w 40"/>
                <a:gd name="T1" fmla="*/ 8 h 80"/>
                <a:gd name="T2" fmla="*/ 12 w 40"/>
                <a:gd name="T3" fmla="*/ 0 h 80"/>
                <a:gd name="T4" fmla="*/ 8 w 40"/>
                <a:gd name="T5" fmla="*/ 0 h 80"/>
                <a:gd name="T6" fmla="*/ 4 w 40"/>
                <a:gd name="T7" fmla="*/ 4 h 80"/>
                <a:gd name="T8" fmla="*/ 0 w 40"/>
                <a:gd name="T9" fmla="*/ 8 h 80"/>
                <a:gd name="T10" fmla="*/ 4 w 40"/>
                <a:gd name="T11" fmla="*/ 12 h 80"/>
                <a:gd name="T12" fmla="*/ 4 w 40"/>
                <a:gd name="T13" fmla="*/ 15 h 80"/>
                <a:gd name="T14" fmla="*/ 4 w 40"/>
                <a:gd name="T15" fmla="*/ 24 h 80"/>
                <a:gd name="T16" fmla="*/ 4 w 40"/>
                <a:gd name="T17" fmla="*/ 31 h 80"/>
                <a:gd name="T18" fmla="*/ 12 w 40"/>
                <a:gd name="T19" fmla="*/ 39 h 80"/>
                <a:gd name="T20" fmla="*/ 15 w 40"/>
                <a:gd name="T21" fmla="*/ 35 h 80"/>
                <a:gd name="T22" fmla="*/ 20 w 40"/>
                <a:gd name="T23" fmla="*/ 27 h 80"/>
                <a:gd name="T24" fmla="*/ 20 w 40"/>
                <a:gd name="T25" fmla="*/ 24 h 80"/>
                <a:gd name="T26" fmla="*/ 15 w 40"/>
                <a:gd name="T27" fmla="*/ 15 h 80"/>
                <a:gd name="T28" fmla="*/ 15 w 40"/>
                <a:gd name="T29" fmla="*/ 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80"/>
                <a:gd name="T47" fmla="*/ 40 w 4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80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32" y="3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0" name="Freeform 165"/>
            <p:cNvSpPr>
              <a:spLocks/>
            </p:cNvSpPr>
            <p:nvPr/>
          </p:nvSpPr>
          <p:spPr bwMode="auto">
            <a:xfrm>
              <a:off x="1476" y="1657"/>
              <a:ext cx="16" cy="15"/>
            </a:xfrm>
            <a:custGeom>
              <a:avLst/>
              <a:gdLst>
                <a:gd name="T0" fmla="*/ 0 w 48"/>
                <a:gd name="T1" fmla="*/ 8 h 48"/>
                <a:gd name="T2" fmla="*/ 0 w 48"/>
                <a:gd name="T3" fmla="*/ 16 h 48"/>
                <a:gd name="T4" fmla="*/ 4 w 48"/>
                <a:gd name="T5" fmla="*/ 24 h 48"/>
                <a:gd name="T6" fmla="*/ 16 w 48"/>
                <a:gd name="T7" fmla="*/ 24 h 48"/>
                <a:gd name="T8" fmla="*/ 20 w 48"/>
                <a:gd name="T9" fmla="*/ 16 h 48"/>
                <a:gd name="T10" fmla="*/ 24 w 48"/>
                <a:gd name="T11" fmla="*/ 16 h 48"/>
                <a:gd name="T12" fmla="*/ 24 w 48"/>
                <a:gd name="T13" fmla="*/ 8 h 48"/>
                <a:gd name="T14" fmla="*/ 20 w 48"/>
                <a:gd name="T15" fmla="*/ 0 h 48"/>
                <a:gd name="T16" fmla="*/ 8 w 48"/>
                <a:gd name="T17" fmla="*/ 4 h 48"/>
                <a:gd name="T18" fmla="*/ 0 w 48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16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1" name="Freeform 166"/>
            <p:cNvSpPr>
              <a:spLocks/>
            </p:cNvSpPr>
            <p:nvPr/>
          </p:nvSpPr>
          <p:spPr bwMode="auto">
            <a:xfrm>
              <a:off x="1489" y="1642"/>
              <a:ext cx="38" cy="25"/>
            </a:xfrm>
            <a:custGeom>
              <a:avLst/>
              <a:gdLst>
                <a:gd name="T0" fmla="*/ 4 w 112"/>
                <a:gd name="T1" fmla="*/ 39 h 80"/>
                <a:gd name="T2" fmla="*/ 12 w 112"/>
                <a:gd name="T3" fmla="*/ 39 h 80"/>
                <a:gd name="T4" fmla="*/ 16 w 112"/>
                <a:gd name="T5" fmla="*/ 35 h 80"/>
                <a:gd name="T6" fmla="*/ 24 w 112"/>
                <a:gd name="T7" fmla="*/ 39 h 80"/>
                <a:gd name="T8" fmla="*/ 28 w 112"/>
                <a:gd name="T9" fmla="*/ 39 h 80"/>
                <a:gd name="T10" fmla="*/ 32 w 112"/>
                <a:gd name="T11" fmla="*/ 39 h 80"/>
                <a:gd name="T12" fmla="*/ 36 w 112"/>
                <a:gd name="T13" fmla="*/ 31 h 80"/>
                <a:gd name="T14" fmla="*/ 44 w 112"/>
                <a:gd name="T15" fmla="*/ 31 h 80"/>
                <a:gd name="T16" fmla="*/ 48 w 112"/>
                <a:gd name="T17" fmla="*/ 31 h 80"/>
                <a:gd name="T18" fmla="*/ 51 w 112"/>
                <a:gd name="T19" fmla="*/ 27 h 80"/>
                <a:gd name="T20" fmla="*/ 51 w 112"/>
                <a:gd name="T21" fmla="*/ 15 h 80"/>
                <a:gd name="T22" fmla="*/ 56 w 112"/>
                <a:gd name="T23" fmla="*/ 12 h 80"/>
                <a:gd name="T24" fmla="*/ 56 w 112"/>
                <a:gd name="T25" fmla="*/ 8 h 80"/>
                <a:gd name="T26" fmla="*/ 44 w 112"/>
                <a:gd name="T27" fmla="*/ 0 h 80"/>
                <a:gd name="T28" fmla="*/ 40 w 112"/>
                <a:gd name="T29" fmla="*/ 0 h 80"/>
                <a:gd name="T30" fmla="*/ 32 w 112"/>
                <a:gd name="T31" fmla="*/ 8 h 80"/>
                <a:gd name="T32" fmla="*/ 20 w 112"/>
                <a:gd name="T33" fmla="*/ 8 h 80"/>
                <a:gd name="T34" fmla="*/ 8 w 112"/>
                <a:gd name="T35" fmla="*/ 4 h 80"/>
                <a:gd name="T36" fmla="*/ 4 w 112"/>
                <a:gd name="T37" fmla="*/ 0 h 80"/>
                <a:gd name="T38" fmla="*/ 0 w 112"/>
                <a:gd name="T39" fmla="*/ 8 h 80"/>
                <a:gd name="T40" fmla="*/ 4 w 112"/>
                <a:gd name="T41" fmla="*/ 15 h 80"/>
                <a:gd name="T42" fmla="*/ 0 w 112"/>
                <a:gd name="T43" fmla="*/ 24 h 80"/>
                <a:gd name="T44" fmla="*/ 4 w 112"/>
                <a:gd name="T45" fmla="*/ 31 h 80"/>
                <a:gd name="T46" fmla="*/ 4 w 112"/>
                <a:gd name="T47" fmla="*/ 39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80"/>
                <a:gd name="T74" fmla="*/ 112 w 112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80">
                  <a:moveTo>
                    <a:pt x="8" y="80"/>
                  </a:moveTo>
                  <a:lnTo>
                    <a:pt x="24" y="80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2" name="Freeform 167"/>
            <p:cNvSpPr>
              <a:spLocks/>
            </p:cNvSpPr>
            <p:nvPr/>
          </p:nvSpPr>
          <p:spPr bwMode="auto">
            <a:xfrm>
              <a:off x="1473" y="1607"/>
              <a:ext cx="62" cy="40"/>
            </a:xfrm>
            <a:custGeom>
              <a:avLst/>
              <a:gdLst>
                <a:gd name="T0" fmla="*/ 28 w 184"/>
                <a:gd name="T1" fmla="*/ 56 h 128"/>
                <a:gd name="T2" fmla="*/ 32 w 184"/>
                <a:gd name="T3" fmla="*/ 59 h 128"/>
                <a:gd name="T4" fmla="*/ 44 w 184"/>
                <a:gd name="T5" fmla="*/ 63 h 128"/>
                <a:gd name="T6" fmla="*/ 56 w 184"/>
                <a:gd name="T7" fmla="*/ 63 h 128"/>
                <a:gd name="T8" fmla="*/ 64 w 184"/>
                <a:gd name="T9" fmla="*/ 56 h 128"/>
                <a:gd name="T10" fmla="*/ 68 w 184"/>
                <a:gd name="T11" fmla="*/ 56 h 128"/>
                <a:gd name="T12" fmla="*/ 80 w 184"/>
                <a:gd name="T13" fmla="*/ 63 h 128"/>
                <a:gd name="T14" fmla="*/ 84 w 184"/>
                <a:gd name="T15" fmla="*/ 51 h 128"/>
                <a:gd name="T16" fmla="*/ 92 w 184"/>
                <a:gd name="T17" fmla="*/ 44 h 128"/>
                <a:gd name="T18" fmla="*/ 92 w 184"/>
                <a:gd name="T19" fmla="*/ 39 h 128"/>
                <a:gd name="T20" fmla="*/ 88 w 184"/>
                <a:gd name="T21" fmla="*/ 39 h 128"/>
                <a:gd name="T22" fmla="*/ 80 w 184"/>
                <a:gd name="T23" fmla="*/ 36 h 128"/>
                <a:gd name="T24" fmla="*/ 80 w 184"/>
                <a:gd name="T25" fmla="*/ 32 h 128"/>
                <a:gd name="T26" fmla="*/ 80 w 184"/>
                <a:gd name="T27" fmla="*/ 27 h 128"/>
                <a:gd name="T28" fmla="*/ 72 w 184"/>
                <a:gd name="T29" fmla="*/ 12 h 128"/>
                <a:gd name="T30" fmla="*/ 68 w 184"/>
                <a:gd name="T31" fmla="*/ 0 h 128"/>
                <a:gd name="T32" fmla="*/ 60 w 184"/>
                <a:gd name="T33" fmla="*/ 0 h 128"/>
                <a:gd name="T34" fmla="*/ 56 w 184"/>
                <a:gd name="T35" fmla="*/ 4 h 128"/>
                <a:gd name="T36" fmla="*/ 44 w 184"/>
                <a:gd name="T37" fmla="*/ 4 h 128"/>
                <a:gd name="T38" fmla="*/ 36 w 184"/>
                <a:gd name="T39" fmla="*/ 0 h 128"/>
                <a:gd name="T40" fmla="*/ 28 w 184"/>
                <a:gd name="T41" fmla="*/ 0 h 128"/>
                <a:gd name="T42" fmla="*/ 20 w 184"/>
                <a:gd name="T43" fmla="*/ 4 h 128"/>
                <a:gd name="T44" fmla="*/ 12 w 184"/>
                <a:gd name="T45" fmla="*/ 16 h 128"/>
                <a:gd name="T46" fmla="*/ 8 w 184"/>
                <a:gd name="T47" fmla="*/ 27 h 128"/>
                <a:gd name="T48" fmla="*/ 0 w 184"/>
                <a:gd name="T49" fmla="*/ 27 h 128"/>
                <a:gd name="T50" fmla="*/ 4 w 184"/>
                <a:gd name="T51" fmla="*/ 36 h 128"/>
                <a:gd name="T52" fmla="*/ 8 w 184"/>
                <a:gd name="T53" fmla="*/ 48 h 128"/>
                <a:gd name="T54" fmla="*/ 20 w 184"/>
                <a:gd name="T55" fmla="*/ 51 h 128"/>
                <a:gd name="T56" fmla="*/ 28 w 184"/>
                <a:gd name="T57" fmla="*/ 56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28"/>
                <a:gd name="T89" fmla="*/ 184 w 184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28">
                  <a:moveTo>
                    <a:pt x="56" y="112"/>
                  </a:moveTo>
                  <a:lnTo>
                    <a:pt x="64" y="120"/>
                  </a:lnTo>
                  <a:lnTo>
                    <a:pt x="88" y="128"/>
                  </a:lnTo>
                  <a:lnTo>
                    <a:pt x="112" y="128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60" y="128"/>
                  </a:lnTo>
                  <a:lnTo>
                    <a:pt x="168" y="104"/>
                  </a:lnTo>
                  <a:lnTo>
                    <a:pt x="184" y="88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72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44" y="24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40" y="104"/>
                  </a:lnTo>
                  <a:lnTo>
                    <a:pt x="5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3" name="Freeform 168"/>
            <p:cNvSpPr>
              <a:spLocks/>
            </p:cNvSpPr>
            <p:nvPr/>
          </p:nvSpPr>
          <p:spPr bwMode="auto">
            <a:xfrm>
              <a:off x="1514" y="1605"/>
              <a:ext cx="24" cy="27"/>
            </a:xfrm>
            <a:custGeom>
              <a:avLst/>
              <a:gdLst>
                <a:gd name="T0" fmla="*/ 0 w 72"/>
                <a:gd name="T1" fmla="*/ 4 h 88"/>
                <a:gd name="T2" fmla="*/ 8 w 72"/>
                <a:gd name="T3" fmla="*/ 4 h 88"/>
                <a:gd name="T4" fmla="*/ 12 w 72"/>
                <a:gd name="T5" fmla="*/ 15 h 88"/>
                <a:gd name="T6" fmla="*/ 20 w 72"/>
                <a:gd name="T7" fmla="*/ 31 h 88"/>
                <a:gd name="T8" fmla="*/ 20 w 72"/>
                <a:gd name="T9" fmla="*/ 35 h 88"/>
                <a:gd name="T10" fmla="*/ 20 w 72"/>
                <a:gd name="T11" fmla="*/ 38 h 88"/>
                <a:gd name="T12" fmla="*/ 28 w 72"/>
                <a:gd name="T13" fmla="*/ 42 h 88"/>
                <a:gd name="T14" fmla="*/ 28 w 72"/>
                <a:gd name="T15" fmla="*/ 35 h 88"/>
                <a:gd name="T16" fmla="*/ 32 w 72"/>
                <a:gd name="T17" fmla="*/ 27 h 88"/>
                <a:gd name="T18" fmla="*/ 36 w 72"/>
                <a:gd name="T19" fmla="*/ 27 h 88"/>
                <a:gd name="T20" fmla="*/ 36 w 72"/>
                <a:gd name="T21" fmla="*/ 23 h 88"/>
                <a:gd name="T22" fmla="*/ 32 w 72"/>
                <a:gd name="T23" fmla="*/ 19 h 88"/>
                <a:gd name="T24" fmla="*/ 28 w 72"/>
                <a:gd name="T25" fmla="*/ 8 h 88"/>
                <a:gd name="T26" fmla="*/ 24 w 72"/>
                <a:gd name="T27" fmla="*/ 0 h 88"/>
                <a:gd name="T28" fmla="*/ 8 w 72"/>
                <a:gd name="T29" fmla="*/ 0 h 88"/>
                <a:gd name="T30" fmla="*/ 0 w 72"/>
                <a:gd name="T31" fmla="*/ 4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8"/>
                <a:gd name="T50" fmla="*/ 72 w 72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8">
                  <a:moveTo>
                    <a:pt x="0" y="8"/>
                  </a:moveTo>
                  <a:lnTo>
                    <a:pt x="16" y="8"/>
                  </a:lnTo>
                  <a:lnTo>
                    <a:pt x="24" y="32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4" name="Freeform 169"/>
            <p:cNvSpPr>
              <a:spLocks/>
            </p:cNvSpPr>
            <p:nvPr/>
          </p:nvSpPr>
          <p:spPr bwMode="auto">
            <a:xfrm>
              <a:off x="1487" y="1565"/>
              <a:ext cx="117" cy="74"/>
            </a:xfrm>
            <a:custGeom>
              <a:avLst/>
              <a:gdLst>
                <a:gd name="T0" fmla="*/ 0 w 352"/>
                <a:gd name="T1" fmla="*/ 59 h 240"/>
                <a:gd name="T2" fmla="*/ 8 w 352"/>
                <a:gd name="T3" fmla="*/ 47 h 240"/>
                <a:gd name="T4" fmla="*/ 20 w 352"/>
                <a:gd name="T5" fmla="*/ 27 h 240"/>
                <a:gd name="T6" fmla="*/ 27 w 352"/>
                <a:gd name="T7" fmla="*/ 4 h 240"/>
                <a:gd name="T8" fmla="*/ 44 w 352"/>
                <a:gd name="T9" fmla="*/ 8 h 240"/>
                <a:gd name="T10" fmla="*/ 55 w 352"/>
                <a:gd name="T11" fmla="*/ 8 h 240"/>
                <a:gd name="T12" fmla="*/ 75 w 352"/>
                <a:gd name="T13" fmla="*/ 12 h 240"/>
                <a:gd name="T14" fmla="*/ 83 w 352"/>
                <a:gd name="T15" fmla="*/ 4 h 240"/>
                <a:gd name="T16" fmla="*/ 98 w 352"/>
                <a:gd name="T17" fmla="*/ 0 h 240"/>
                <a:gd name="T18" fmla="*/ 118 w 352"/>
                <a:gd name="T19" fmla="*/ 15 h 240"/>
                <a:gd name="T20" fmla="*/ 126 w 352"/>
                <a:gd name="T21" fmla="*/ 24 h 240"/>
                <a:gd name="T22" fmla="*/ 146 w 352"/>
                <a:gd name="T23" fmla="*/ 27 h 240"/>
                <a:gd name="T24" fmla="*/ 161 w 352"/>
                <a:gd name="T25" fmla="*/ 35 h 240"/>
                <a:gd name="T26" fmla="*/ 173 w 352"/>
                <a:gd name="T27" fmla="*/ 47 h 240"/>
                <a:gd name="T28" fmla="*/ 169 w 352"/>
                <a:gd name="T29" fmla="*/ 67 h 240"/>
                <a:gd name="T30" fmla="*/ 158 w 352"/>
                <a:gd name="T31" fmla="*/ 74 h 240"/>
                <a:gd name="T32" fmla="*/ 142 w 352"/>
                <a:gd name="T33" fmla="*/ 86 h 240"/>
                <a:gd name="T34" fmla="*/ 126 w 352"/>
                <a:gd name="T35" fmla="*/ 90 h 240"/>
                <a:gd name="T36" fmla="*/ 114 w 352"/>
                <a:gd name="T37" fmla="*/ 98 h 240"/>
                <a:gd name="T38" fmla="*/ 126 w 352"/>
                <a:gd name="T39" fmla="*/ 106 h 240"/>
                <a:gd name="T40" fmla="*/ 138 w 352"/>
                <a:gd name="T41" fmla="*/ 106 h 240"/>
                <a:gd name="T42" fmla="*/ 130 w 352"/>
                <a:gd name="T43" fmla="*/ 110 h 240"/>
                <a:gd name="T44" fmla="*/ 118 w 352"/>
                <a:gd name="T45" fmla="*/ 118 h 240"/>
                <a:gd name="T46" fmla="*/ 110 w 352"/>
                <a:gd name="T47" fmla="*/ 113 h 240"/>
                <a:gd name="T48" fmla="*/ 102 w 352"/>
                <a:gd name="T49" fmla="*/ 106 h 240"/>
                <a:gd name="T50" fmla="*/ 110 w 352"/>
                <a:gd name="T51" fmla="*/ 98 h 240"/>
                <a:gd name="T52" fmla="*/ 98 w 352"/>
                <a:gd name="T53" fmla="*/ 94 h 240"/>
                <a:gd name="T54" fmla="*/ 91 w 352"/>
                <a:gd name="T55" fmla="*/ 90 h 240"/>
                <a:gd name="T56" fmla="*/ 79 w 352"/>
                <a:gd name="T57" fmla="*/ 94 h 240"/>
                <a:gd name="T58" fmla="*/ 71 w 352"/>
                <a:gd name="T59" fmla="*/ 106 h 240"/>
                <a:gd name="T60" fmla="*/ 67 w 352"/>
                <a:gd name="T61" fmla="*/ 98 h 240"/>
                <a:gd name="T62" fmla="*/ 75 w 352"/>
                <a:gd name="T63" fmla="*/ 90 h 240"/>
                <a:gd name="T64" fmla="*/ 71 w 352"/>
                <a:gd name="T65" fmla="*/ 83 h 240"/>
                <a:gd name="T66" fmla="*/ 63 w 352"/>
                <a:gd name="T67" fmla="*/ 63 h 240"/>
                <a:gd name="T68" fmla="*/ 39 w 352"/>
                <a:gd name="T69" fmla="*/ 67 h 240"/>
                <a:gd name="T70" fmla="*/ 24 w 352"/>
                <a:gd name="T71" fmla="*/ 71 h 240"/>
                <a:gd name="T72" fmla="*/ 8 w 352"/>
                <a:gd name="T73" fmla="*/ 6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2"/>
                <a:gd name="T112" fmla="*/ 0 h 240"/>
                <a:gd name="T113" fmla="*/ 352 w 352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2" h="240">
                  <a:moveTo>
                    <a:pt x="16" y="136"/>
                  </a:moveTo>
                  <a:lnTo>
                    <a:pt x="0" y="120"/>
                  </a:lnTo>
                  <a:lnTo>
                    <a:pt x="0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40" y="56"/>
                  </a:lnTo>
                  <a:lnTo>
                    <a:pt x="40" y="32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00" y="0"/>
                  </a:lnTo>
                  <a:lnTo>
                    <a:pt x="232" y="0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64" y="64"/>
                  </a:lnTo>
                  <a:lnTo>
                    <a:pt x="296" y="56"/>
                  </a:lnTo>
                  <a:lnTo>
                    <a:pt x="312" y="72"/>
                  </a:lnTo>
                  <a:lnTo>
                    <a:pt x="328" y="72"/>
                  </a:lnTo>
                  <a:lnTo>
                    <a:pt x="336" y="80"/>
                  </a:lnTo>
                  <a:lnTo>
                    <a:pt x="352" y="96"/>
                  </a:lnTo>
                  <a:lnTo>
                    <a:pt x="344" y="112"/>
                  </a:lnTo>
                  <a:lnTo>
                    <a:pt x="344" y="136"/>
                  </a:lnTo>
                  <a:lnTo>
                    <a:pt x="336" y="136"/>
                  </a:lnTo>
                  <a:lnTo>
                    <a:pt x="320" y="152"/>
                  </a:lnTo>
                  <a:lnTo>
                    <a:pt x="304" y="176"/>
                  </a:lnTo>
                  <a:lnTo>
                    <a:pt x="288" y="176"/>
                  </a:lnTo>
                  <a:lnTo>
                    <a:pt x="280" y="184"/>
                  </a:lnTo>
                  <a:lnTo>
                    <a:pt x="256" y="184"/>
                  </a:lnTo>
                  <a:lnTo>
                    <a:pt x="256" y="192"/>
                  </a:lnTo>
                  <a:lnTo>
                    <a:pt x="232" y="200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16"/>
                  </a:lnTo>
                  <a:lnTo>
                    <a:pt x="280" y="224"/>
                  </a:lnTo>
                  <a:lnTo>
                    <a:pt x="264" y="224"/>
                  </a:lnTo>
                  <a:lnTo>
                    <a:pt x="256" y="232"/>
                  </a:lnTo>
                  <a:lnTo>
                    <a:pt x="240" y="240"/>
                  </a:lnTo>
                  <a:lnTo>
                    <a:pt x="224" y="240"/>
                  </a:lnTo>
                  <a:lnTo>
                    <a:pt x="224" y="232"/>
                  </a:lnTo>
                  <a:lnTo>
                    <a:pt x="224" y="224"/>
                  </a:lnTo>
                  <a:lnTo>
                    <a:pt x="208" y="216"/>
                  </a:lnTo>
                  <a:lnTo>
                    <a:pt x="208" y="208"/>
                  </a:lnTo>
                  <a:lnTo>
                    <a:pt x="224" y="200"/>
                  </a:lnTo>
                  <a:lnTo>
                    <a:pt x="216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84" y="184"/>
                  </a:lnTo>
                  <a:lnTo>
                    <a:pt x="176" y="184"/>
                  </a:lnTo>
                  <a:lnTo>
                    <a:pt x="160" y="192"/>
                  </a:lnTo>
                  <a:lnTo>
                    <a:pt x="160" y="200"/>
                  </a:lnTo>
                  <a:lnTo>
                    <a:pt x="144" y="216"/>
                  </a:lnTo>
                  <a:lnTo>
                    <a:pt x="136" y="216"/>
                  </a:lnTo>
                  <a:lnTo>
                    <a:pt x="136" y="200"/>
                  </a:lnTo>
                  <a:lnTo>
                    <a:pt x="144" y="184"/>
                  </a:lnTo>
                  <a:lnTo>
                    <a:pt x="152" y="184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96" y="128"/>
                  </a:lnTo>
                  <a:lnTo>
                    <a:pt x="80" y="136"/>
                  </a:lnTo>
                  <a:lnTo>
                    <a:pt x="72" y="144"/>
                  </a:lnTo>
                  <a:lnTo>
                    <a:pt x="48" y="144"/>
                  </a:lnTo>
                  <a:lnTo>
                    <a:pt x="32" y="136"/>
                  </a:lnTo>
                  <a:lnTo>
                    <a:pt x="16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5" name="Freeform 171"/>
            <p:cNvSpPr>
              <a:spLocks/>
            </p:cNvSpPr>
            <p:nvPr/>
          </p:nvSpPr>
          <p:spPr bwMode="auto">
            <a:xfrm>
              <a:off x="2289" y="1631"/>
              <a:ext cx="43" cy="33"/>
            </a:xfrm>
            <a:custGeom>
              <a:avLst/>
              <a:gdLst>
                <a:gd name="T0" fmla="*/ 24 w 128"/>
                <a:gd name="T1" fmla="*/ 4 h 104"/>
                <a:gd name="T2" fmla="*/ 24 w 128"/>
                <a:gd name="T3" fmla="*/ 0 h 104"/>
                <a:gd name="T4" fmla="*/ 32 w 128"/>
                <a:gd name="T5" fmla="*/ 0 h 104"/>
                <a:gd name="T6" fmla="*/ 32 w 128"/>
                <a:gd name="T7" fmla="*/ 4 h 104"/>
                <a:gd name="T8" fmla="*/ 36 w 128"/>
                <a:gd name="T9" fmla="*/ 12 h 104"/>
                <a:gd name="T10" fmla="*/ 39 w 128"/>
                <a:gd name="T11" fmla="*/ 15 h 104"/>
                <a:gd name="T12" fmla="*/ 44 w 128"/>
                <a:gd name="T13" fmla="*/ 15 h 104"/>
                <a:gd name="T14" fmla="*/ 48 w 128"/>
                <a:gd name="T15" fmla="*/ 20 h 104"/>
                <a:gd name="T16" fmla="*/ 51 w 128"/>
                <a:gd name="T17" fmla="*/ 20 h 104"/>
                <a:gd name="T18" fmla="*/ 56 w 128"/>
                <a:gd name="T19" fmla="*/ 20 h 104"/>
                <a:gd name="T20" fmla="*/ 59 w 128"/>
                <a:gd name="T21" fmla="*/ 15 h 104"/>
                <a:gd name="T22" fmla="*/ 59 w 128"/>
                <a:gd name="T23" fmla="*/ 20 h 104"/>
                <a:gd name="T24" fmla="*/ 59 w 128"/>
                <a:gd name="T25" fmla="*/ 24 h 104"/>
                <a:gd name="T26" fmla="*/ 63 w 128"/>
                <a:gd name="T27" fmla="*/ 24 h 104"/>
                <a:gd name="T28" fmla="*/ 63 w 128"/>
                <a:gd name="T29" fmla="*/ 27 h 104"/>
                <a:gd name="T30" fmla="*/ 59 w 128"/>
                <a:gd name="T31" fmla="*/ 36 h 104"/>
                <a:gd name="T32" fmla="*/ 56 w 128"/>
                <a:gd name="T33" fmla="*/ 36 h 104"/>
                <a:gd name="T34" fmla="*/ 48 w 128"/>
                <a:gd name="T35" fmla="*/ 36 h 104"/>
                <a:gd name="T36" fmla="*/ 44 w 128"/>
                <a:gd name="T37" fmla="*/ 44 h 104"/>
                <a:gd name="T38" fmla="*/ 44 w 128"/>
                <a:gd name="T39" fmla="*/ 47 h 104"/>
                <a:gd name="T40" fmla="*/ 39 w 128"/>
                <a:gd name="T41" fmla="*/ 47 h 104"/>
                <a:gd name="T42" fmla="*/ 36 w 128"/>
                <a:gd name="T43" fmla="*/ 44 h 104"/>
                <a:gd name="T44" fmla="*/ 27 w 128"/>
                <a:gd name="T45" fmla="*/ 39 h 104"/>
                <a:gd name="T46" fmla="*/ 24 w 128"/>
                <a:gd name="T47" fmla="*/ 44 h 104"/>
                <a:gd name="T48" fmla="*/ 16 w 128"/>
                <a:gd name="T49" fmla="*/ 39 h 104"/>
                <a:gd name="T50" fmla="*/ 12 w 128"/>
                <a:gd name="T51" fmla="*/ 39 h 104"/>
                <a:gd name="T52" fmla="*/ 8 w 128"/>
                <a:gd name="T53" fmla="*/ 44 h 104"/>
                <a:gd name="T54" fmla="*/ 12 w 128"/>
                <a:gd name="T55" fmla="*/ 47 h 104"/>
                <a:gd name="T56" fmla="*/ 12 w 128"/>
                <a:gd name="T57" fmla="*/ 51 h 104"/>
                <a:gd name="T58" fmla="*/ 8 w 128"/>
                <a:gd name="T59" fmla="*/ 51 h 104"/>
                <a:gd name="T60" fmla="*/ 4 w 128"/>
                <a:gd name="T61" fmla="*/ 47 h 104"/>
                <a:gd name="T62" fmla="*/ 0 w 128"/>
                <a:gd name="T63" fmla="*/ 44 h 104"/>
                <a:gd name="T64" fmla="*/ 4 w 128"/>
                <a:gd name="T65" fmla="*/ 39 h 104"/>
                <a:gd name="T66" fmla="*/ 12 w 128"/>
                <a:gd name="T67" fmla="*/ 36 h 104"/>
                <a:gd name="T68" fmla="*/ 12 w 128"/>
                <a:gd name="T69" fmla="*/ 32 h 104"/>
                <a:gd name="T70" fmla="*/ 12 w 128"/>
                <a:gd name="T71" fmla="*/ 27 h 104"/>
                <a:gd name="T72" fmla="*/ 16 w 128"/>
                <a:gd name="T73" fmla="*/ 32 h 104"/>
                <a:gd name="T74" fmla="*/ 20 w 128"/>
                <a:gd name="T75" fmla="*/ 32 h 104"/>
                <a:gd name="T76" fmla="*/ 20 w 128"/>
                <a:gd name="T77" fmla="*/ 27 h 104"/>
                <a:gd name="T78" fmla="*/ 24 w 128"/>
                <a:gd name="T79" fmla="*/ 20 h 104"/>
                <a:gd name="T80" fmla="*/ 24 w 128"/>
                <a:gd name="T81" fmla="*/ 8 h 104"/>
                <a:gd name="T82" fmla="*/ 24 w 128"/>
                <a:gd name="T83" fmla="*/ 4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04"/>
                <a:gd name="T128" fmla="*/ 128 w 12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04">
                  <a:moveTo>
                    <a:pt x="48" y="8"/>
                  </a:moveTo>
                  <a:lnTo>
                    <a:pt x="4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20" y="72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8" y="80"/>
                  </a:lnTo>
                  <a:lnTo>
                    <a:pt x="24" y="72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6" name="Freeform 172"/>
            <p:cNvSpPr>
              <a:spLocks/>
            </p:cNvSpPr>
            <p:nvPr/>
          </p:nvSpPr>
          <p:spPr bwMode="auto">
            <a:xfrm>
              <a:off x="2233" y="1666"/>
              <a:ext cx="75" cy="65"/>
            </a:xfrm>
            <a:custGeom>
              <a:avLst/>
              <a:gdLst>
                <a:gd name="T0" fmla="*/ 102 w 224"/>
                <a:gd name="T1" fmla="*/ 0 h 208"/>
                <a:gd name="T2" fmla="*/ 98 w 224"/>
                <a:gd name="T3" fmla="*/ 4 h 208"/>
                <a:gd name="T4" fmla="*/ 95 w 224"/>
                <a:gd name="T5" fmla="*/ 4 h 208"/>
                <a:gd name="T6" fmla="*/ 86 w 224"/>
                <a:gd name="T7" fmla="*/ 12 h 208"/>
                <a:gd name="T8" fmla="*/ 83 w 224"/>
                <a:gd name="T9" fmla="*/ 39 h 208"/>
                <a:gd name="T10" fmla="*/ 71 w 224"/>
                <a:gd name="T11" fmla="*/ 55 h 208"/>
                <a:gd name="T12" fmla="*/ 63 w 224"/>
                <a:gd name="T13" fmla="*/ 59 h 208"/>
                <a:gd name="T14" fmla="*/ 63 w 224"/>
                <a:gd name="T15" fmla="*/ 51 h 208"/>
                <a:gd name="T16" fmla="*/ 59 w 224"/>
                <a:gd name="T17" fmla="*/ 55 h 208"/>
                <a:gd name="T18" fmla="*/ 43 w 224"/>
                <a:gd name="T19" fmla="*/ 75 h 208"/>
                <a:gd name="T20" fmla="*/ 32 w 224"/>
                <a:gd name="T21" fmla="*/ 75 h 208"/>
                <a:gd name="T22" fmla="*/ 20 w 224"/>
                <a:gd name="T23" fmla="*/ 75 h 208"/>
                <a:gd name="T24" fmla="*/ 15 w 224"/>
                <a:gd name="T25" fmla="*/ 79 h 208"/>
                <a:gd name="T26" fmla="*/ 0 w 224"/>
                <a:gd name="T27" fmla="*/ 87 h 208"/>
                <a:gd name="T28" fmla="*/ 0 w 224"/>
                <a:gd name="T29" fmla="*/ 95 h 208"/>
                <a:gd name="T30" fmla="*/ 8 w 224"/>
                <a:gd name="T31" fmla="*/ 95 h 208"/>
                <a:gd name="T32" fmla="*/ 20 w 224"/>
                <a:gd name="T33" fmla="*/ 91 h 208"/>
                <a:gd name="T34" fmla="*/ 35 w 224"/>
                <a:gd name="T35" fmla="*/ 83 h 208"/>
                <a:gd name="T36" fmla="*/ 43 w 224"/>
                <a:gd name="T37" fmla="*/ 91 h 208"/>
                <a:gd name="T38" fmla="*/ 43 w 224"/>
                <a:gd name="T39" fmla="*/ 98 h 208"/>
                <a:gd name="T40" fmla="*/ 51 w 224"/>
                <a:gd name="T41" fmla="*/ 98 h 208"/>
                <a:gd name="T42" fmla="*/ 59 w 224"/>
                <a:gd name="T43" fmla="*/ 95 h 208"/>
                <a:gd name="T44" fmla="*/ 55 w 224"/>
                <a:gd name="T45" fmla="*/ 87 h 208"/>
                <a:gd name="T46" fmla="*/ 63 w 224"/>
                <a:gd name="T47" fmla="*/ 83 h 208"/>
                <a:gd name="T48" fmla="*/ 71 w 224"/>
                <a:gd name="T49" fmla="*/ 87 h 208"/>
                <a:gd name="T50" fmla="*/ 75 w 224"/>
                <a:gd name="T51" fmla="*/ 87 h 208"/>
                <a:gd name="T52" fmla="*/ 83 w 224"/>
                <a:gd name="T53" fmla="*/ 79 h 208"/>
                <a:gd name="T54" fmla="*/ 90 w 224"/>
                <a:gd name="T55" fmla="*/ 75 h 208"/>
                <a:gd name="T56" fmla="*/ 86 w 224"/>
                <a:gd name="T57" fmla="*/ 83 h 208"/>
                <a:gd name="T58" fmla="*/ 98 w 224"/>
                <a:gd name="T59" fmla="*/ 75 h 208"/>
                <a:gd name="T60" fmla="*/ 95 w 224"/>
                <a:gd name="T61" fmla="*/ 67 h 208"/>
                <a:gd name="T62" fmla="*/ 98 w 224"/>
                <a:gd name="T63" fmla="*/ 51 h 208"/>
                <a:gd name="T64" fmla="*/ 102 w 224"/>
                <a:gd name="T65" fmla="*/ 44 h 208"/>
                <a:gd name="T66" fmla="*/ 106 w 224"/>
                <a:gd name="T67" fmla="*/ 36 h 208"/>
                <a:gd name="T68" fmla="*/ 110 w 224"/>
                <a:gd name="T69" fmla="*/ 20 h 208"/>
                <a:gd name="T70" fmla="*/ 106 w 224"/>
                <a:gd name="T71" fmla="*/ 12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4"/>
                <a:gd name="T109" fmla="*/ 0 h 208"/>
                <a:gd name="T110" fmla="*/ 224 w 224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4" h="208">
                  <a:moveTo>
                    <a:pt x="208" y="16"/>
                  </a:moveTo>
                  <a:lnTo>
                    <a:pt x="208" y="0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68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0" y="104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88" y="152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60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16" y="192"/>
                  </a:lnTo>
                  <a:lnTo>
                    <a:pt x="24" y="192"/>
                  </a:lnTo>
                  <a:lnTo>
                    <a:pt x="40" y="184"/>
                  </a:lnTo>
                  <a:lnTo>
                    <a:pt x="48" y="176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20" y="192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44" y="176"/>
                  </a:lnTo>
                  <a:lnTo>
                    <a:pt x="152" y="168"/>
                  </a:lnTo>
                  <a:lnTo>
                    <a:pt x="152" y="176"/>
                  </a:lnTo>
                  <a:lnTo>
                    <a:pt x="160" y="176"/>
                  </a:lnTo>
                  <a:lnTo>
                    <a:pt x="168" y="160"/>
                  </a:lnTo>
                  <a:lnTo>
                    <a:pt x="176" y="152"/>
                  </a:lnTo>
                  <a:lnTo>
                    <a:pt x="184" y="152"/>
                  </a:lnTo>
                  <a:lnTo>
                    <a:pt x="184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200" y="152"/>
                  </a:lnTo>
                  <a:lnTo>
                    <a:pt x="192" y="144"/>
                  </a:lnTo>
                  <a:lnTo>
                    <a:pt x="192" y="136"/>
                  </a:lnTo>
                  <a:lnTo>
                    <a:pt x="208" y="112"/>
                  </a:lnTo>
                  <a:lnTo>
                    <a:pt x="200" y="104"/>
                  </a:lnTo>
                  <a:lnTo>
                    <a:pt x="200" y="88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16" y="72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24" y="32"/>
                  </a:lnTo>
                  <a:lnTo>
                    <a:pt x="216" y="24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7" name="Freeform 173"/>
            <p:cNvSpPr>
              <a:spLocks/>
            </p:cNvSpPr>
            <p:nvPr/>
          </p:nvSpPr>
          <p:spPr bwMode="auto">
            <a:xfrm>
              <a:off x="2241" y="1724"/>
              <a:ext cx="16" cy="12"/>
            </a:xfrm>
            <a:custGeom>
              <a:avLst/>
              <a:gdLst>
                <a:gd name="T0" fmla="*/ 24 w 48"/>
                <a:gd name="T1" fmla="*/ 4 h 40"/>
                <a:gd name="T2" fmla="*/ 20 w 48"/>
                <a:gd name="T3" fmla="*/ 0 h 40"/>
                <a:gd name="T4" fmla="*/ 16 w 48"/>
                <a:gd name="T5" fmla="*/ 0 h 40"/>
                <a:gd name="T6" fmla="*/ 12 w 48"/>
                <a:gd name="T7" fmla="*/ 8 h 40"/>
                <a:gd name="T8" fmla="*/ 4 w 48"/>
                <a:gd name="T9" fmla="*/ 8 h 40"/>
                <a:gd name="T10" fmla="*/ 0 w 48"/>
                <a:gd name="T11" fmla="*/ 12 h 40"/>
                <a:gd name="T12" fmla="*/ 4 w 48"/>
                <a:gd name="T13" fmla="*/ 20 h 40"/>
                <a:gd name="T14" fmla="*/ 8 w 48"/>
                <a:gd name="T15" fmla="*/ 20 h 40"/>
                <a:gd name="T16" fmla="*/ 8 w 48"/>
                <a:gd name="T17" fmla="*/ 12 h 40"/>
                <a:gd name="T18" fmla="*/ 12 w 48"/>
                <a:gd name="T19" fmla="*/ 8 h 40"/>
                <a:gd name="T20" fmla="*/ 16 w 48"/>
                <a:gd name="T21" fmla="*/ 12 h 40"/>
                <a:gd name="T22" fmla="*/ 20 w 48"/>
                <a:gd name="T23" fmla="*/ 12 h 40"/>
                <a:gd name="T24" fmla="*/ 24 w 48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8" name="Freeform 174"/>
            <p:cNvSpPr>
              <a:spLocks/>
            </p:cNvSpPr>
            <p:nvPr/>
          </p:nvSpPr>
          <p:spPr bwMode="auto">
            <a:xfrm>
              <a:off x="2222" y="1726"/>
              <a:ext cx="16" cy="22"/>
            </a:xfrm>
            <a:custGeom>
              <a:avLst/>
              <a:gdLst>
                <a:gd name="T0" fmla="*/ 12 w 48"/>
                <a:gd name="T1" fmla="*/ 0 h 72"/>
                <a:gd name="T2" fmla="*/ 20 w 48"/>
                <a:gd name="T3" fmla="*/ 8 h 72"/>
                <a:gd name="T4" fmla="*/ 24 w 48"/>
                <a:gd name="T5" fmla="*/ 15 h 72"/>
                <a:gd name="T6" fmla="*/ 20 w 48"/>
                <a:gd name="T7" fmla="*/ 23 h 72"/>
                <a:gd name="T8" fmla="*/ 20 w 48"/>
                <a:gd name="T9" fmla="*/ 31 h 72"/>
                <a:gd name="T10" fmla="*/ 12 w 48"/>
                <a:gd name="T11" fmla="*/ 35 h 72"/>
                <a:gd name="T12" fmla="*/ 12 w 48"/>
                <a:gd name="T13" fmla="*/ 27 h 72"/>
                <a:gd name="T14" fmla="*/ 8 w 48"/>
                <a:gd name="T15" fmla="*/ 27 h 72"/>
                <a:gd name="T16" fmla="*/ 8 w 48"/>
                <a:gd name="T17" fmla="*/ 31 h 72"/>
                <a:gd name="T18" fmla="*/ 4 w 48"/>
                <a:gd name="T19" fmla="*/ 31 h 72"/>
                <a:gd name="T20" fmla="*/ 8 w 48"/>
                <a:gd name="T21" fmla="*/ 23 h 72"/>
                <a:gd name="T22" fmla="*/ 8 w 48"/>
                <a:gd name="T23" fmla="*/ 19 h 72"/>
                <a:gd name="T24" fmla="*/ 12 w 48"/>
                <a:gd name="T25" fmla="*/ 15 h 72"/>
                <a:gd name="T26" fmla="*/ 8 w 48"/>
                <a:gd name="T27" fmla="*/ 12 h 72"/>
                <a:gd name="T28" fmla="*/ 4 w 48"/>
                <a:gd name="T29" fmla="*/ 15 h 72"/>
                <a:gd name="T30" fmla="*/ 0 w 48"/>
                <a:gd name="T31" fmla="*/ 12 h 72"/>
                <a:gd name="T32" fmla="*/ 0 w 48"/>
                <a:gd name="T33" fmla="*/ 8 h 72"/>
                <a:gd name="T34" fmla="*/ 4 w 48"/>
                <a:gd name="T35" fmla="*/ 4 h 72"/>
                <a:gd name="T36" fmla="*/ 12 w 4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72"/>
                <a:gd name="T59" fmla="*/ 48 w 4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72">
                  <a:moveTo>
                    <a:pt x="24" y="0"/>
                  </a:moveTo>
                  <a:lnTo>
                    <a:pt x="40" y="16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69" name="Freeform 175"/>
            <p:cNvSpPr>
              <a:spLocks/>
            </p:cNvSpPr>
            <p:nvPr/>
          </p:nvSpPr>
          <p:spPr bwMode="auto">
            <a:xfrm>
              <a:off x="2158" y="1791"/>
              <a:ext cx="11" cy="20"/>
            </a:xfrm>
            <a:custGeom>
              <a:avLst/>
              <a:gdLst>
                <a:gd name="T0" fmla="*/ 9 w 32"/>
                <a:gd name="T1" fmla="*/ 0 h 64"/>
                <a:gd name="T2" fmla="*/ 17 w 32"/>
                <a:gd name="T3" fmla="*/ 0 h 64"/>
                <a:gd name="T4" fmla="*/ 17 w 32"/>
                <a:gd name="T5" fmla="*/ 16 h 64"/>
                <a:gd name="T6" fmla="*/ 12 w 32"/>
                <a:gd name="T7" fmla="*/ 20 h 64"/>
                <a:gd name="T8" fmla="*/ 9 w 32"/>
                <a:gd name="T9" fmla="*/ 32 h 64"/>
                <a:gd name="T10" fmla="*/ 4 w 32"/>
                <a:gd name="T11" fmla="*/ 32 h 64"/>
                <a:gd name="T12" fmla="*/ 0 w 32"/>
                <a:gd name="T13" fmla="*/ 27 h 64"/>
                <a:gd name="T14" fmla="*/ 0 w 32"/>
                <a:gd name="T15" fmla="*/ 16 h 64"/>
                <a:gd name="T16" fmla="*/ 9 w 32"/>
                <a:gd name="T17" fmla="*/ 8 h 64"/>
                <a:gd name="T18" fmla="*/ 9 w 3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4"/>
                <a:gd name="T32" fmla="*/ 32 w 3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4">
                  <a:moveTo>
                    <a:pt x="16" y="0"/>
                  </a:moveTo>
                  <a:lnTo>
                    <a:pt x="32" y="0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0" name="Freeform 176"/>
            <p:cNvSpPr>
              <a:spLocks/>
            </p:cNvSpPr>
            <p:nvPr/>
          </p:nvSpPr>
          <p:spPr bwMode="auto">
            <a:xfrm>
              <a:off x="2185" y="1653"/>
              <a:ext cx="45" cy="45"/>
            </a:xfrm>
            <a:custGeom>
              <a:avLst/>
              <a:gdLst>
                <a:gd name="T0" fmla="*/ 68 w 136"/>
                <a:gd name="T1" fmla="*/ 4 h 144"/>
                <a:gd name="T2" fmla="*/ 64 w 136"/>
                <a:gd name="T3" fmla="*/ 4 h 144"/>
                <a:gd name="T4" fmla="*/ 60 w 136"/>
                <a:gd name="T5" fmla="*/ 0 h 144"/>
                <a:gd name="T6" fmla="*/ 48 w 136"/>
                <a:gd name="T7" fmla="*/ 12 h 144"/>
                <a:gd name="T8" fmla="*/ 40 w 136"/>
                <a:gd name="T9" fmla="*/ 8 h 144"/>
                <a:gd name="T10" fmla="*/ 44 w 136"/>
                <a:gd name="T11" fmla="*/ 20 h 144"/>
                <a:gd name="T12" fmla="*/ 40 w 136"/>
                <a:gd name="T13" fmla="*/ 24 h 144"/>
                <a:gd name="T14" fmla="*/ 32 w 136"/>
                <a:gd name="T15" fmla="*/ 24 h 144"/>
                <a:gd name="T16" fmla="*/ 32 w 136"/>
                <a:gd name="T17" fmla="*/ 15 h 144"/>
                <a:gd name="T18" fmla="*/ 28 w 136"/>
                <a:gd name="T19" fmla="*/ 15 h 144"/>
                <a:gd name="T20" fmla="*/ 20 w 136"/>
                <a:gd name="T21" fmla="*/ 27 h 144"/>
                <a:gd name="T22" fmla="*/ 4 w 136"/>
                <a:gd name="T23" fmla="*/ 32 h 144"/>
                <a:gd name="T24" fmla="*/ 0 w 136"/>
                <a:gd name="T25" fmla="*/ 43 h 144"/>
                <a:gd name="T26" fmla="*/ 4 w 136"/>
                <a:gd name="T27" fmla="*/ 43 h 144"/>
                <a:gd name="T28" fmla="*/ 8 w 136"/>
                <a:gd name="T29" fmla="*/ 47 h 144"/>
                <a:gd name="T30" fmla="*/ 12 w 136"/>
                <a:gd name="T31" fmla="*/ 47 h 144"/>
                <a:gd name="T32" fmla="*/ 12 w 136"/>
                <a:gd name="T33" fmla="*/ 51 h 144"/>
                <a:gd name="T34" fmla="*/ 12 w 136"/>
                <a:gd name="T35" fmla="*/ 59 h 144"/>
                <a:gd name="T36" fmla="*/ 4 w 136"/>
                <a:gd name="T37" fmla="*/ 63 h 144"/>
                <a:gd name="T38" fmla="*/ 8 w 136"/>
                <a:gd name="T39" fmla="*/ 71 h 144"/>
                <a:gd name="T40" fmla="*/ 16 w 136"/>
                <a:gd name="T41" fmla="*/ 71 h 144"/>
                <a:gd name="T42" fmla="*/ 20 w 136"/>
                <a:gd name="T43" fmla="*/ 67 h 144"/>
                <a:gd name="T44" fmla="*/ 28 w 136"/>
                <a:gd name="T45" fmla="*/ 59 h 144"/>
                <a:gd name="T46" fmla="*/ 44 w 136"/>
                <a:gd name="T47" fmla="*/ 55 h 144"/>
                <a:gd name="T48" fmla="*/ 36 w 136"/>
                <a:gd name="T49" fmla="*/ 51 h 144"/>
                <a:gd name="T50" fmla="*/ 32 w 136"/>
                <a:gd name="T51" fmla="*/ 51 h 144"/>
                <a:gd name="T52" fmla="*/ 32 w 136"/>
                <a:gd name="T53" fmla="*/ 43 h 144"/>
                <a:gd name="T54" fmla="*/ 36 w 136"/>
                <a:gd name="T55" fmla="*/ 39 h 144"/>
                <a:gd name="T56" fmla="*/ 44 w 136"/>
                <a:gd name="T57" fmla="*/ 39 h 144"/>
                <a:gd name="T58" fmla="*/ 52 w 136"/>
                <a:gd name="T59" fmla="*/ 32 h 144"/>
                <a:gd name="T60" fmla="*/ 60 w 136"/>
                <a:gd name="T61" fmla="*/ 24 h 144"/>
                <a:gd name="T62" fmla="*/ 60 w 136"/>
                <a:gd name="T63" fmla="*/ 20 h 144"/>
                <a:gd name="T64" fmla="*/ 60 w 136"/>
                <a:gd name="T65" fmla="*/ 12 h 144"/>
                <a:gd name="T66" fmla="*/ 64 w 136"/>
                <a:gd name="T67" fmla="*/ 4 h 144"/>
                <a:gd name="T68" fmla="*/ 68 w 136"/>
                <a:gd name="T69" fmla="*/ 4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44"/>
                <a:gd name="T107" fmla="*/ 136 w 13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44">
                  <a:moveTo>
                    <a:pt x="136" y="8"/>
                  </a:moveTo>
                  <a:lnTo>
                    <a:pt x="128" y="8"/>
                  </a:lnTo>
                  <a:lnTo>
                    <a:pt x="120" y="0"/>
                  </a:lnTo>
                  <a:lnTo>
                    <a:pt x="96" y="24"/>
                  </a:lnTo>
                  <a:lnTo>
                    <a:pt x="80" y="16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16" y="144"/>
                  </a:lnTo>
                  <a:lnTo>
                    <a:pt x="32" y="144"/>
                  </a:lnTo>
                  <a:lnTo>
                    <a:pt x="40" y="136"/>
                  </a:lnTo>
                  <a:lnTo>
                    <a:pt x="56" y="120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104" y="6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28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1" name="Freeform 177"/>
            <p:cNvSpPr>
              <a:spLocks/>
            </p:cNvSpPr>
            <p:nvPr/>
          </p:nvSpPr>
          <p:spPr bwMode="auto">
            <a:xfrm>
              <a:off x="1837" y="1548"/>
              <a:ext cx="423" cy="274"/>
            </a:xfrm>
            <a:custGeom>
              <a:avLst/>
              <a:gdLst>
                <a:gd name="T0" fmla="*/ 546 w 1264"/>
                <a:gd name="T1" fmla="*/ 182 h 880"/>
                <a:gd name="T2" fmla="*/ 562 w 1264"/>
                <a:gd name="T3" fmla="*/ 178 h 880"/>
                <a:gd name="T4" fmla="*/ 594 w 1264"/>
                <a:gd name="T5" fmla="*/ 134 h 880"/>
                <a:gd name="T6" fmla="*/ 625 w 1264"/>
                <a:gd name="T7" fmla="*/ 83 h 880"/>
                <a:gd name="T8" fmla="*/ 586 w 1264"/>
                <a:gd name="T9" fmla="*/ 95 h 880"/>
                <a:gd name="T10" fmla="*/ 550 w 1264"/>
                <a:gd name="T11" fmla="*/ 51 h 880"/>
                <a:gd name="T12" fmla="*/ 506 w 1264"/>
                <a:gd name="T13" fmla="*/ 0 h 880"/>
                <a:gd name="T14" fmla="*/ 471 w 1264"/>
                <a:gd name="T15" fmla="*/ 36 h 880"/>
                <a:gd name="T16" fmla="*/ 440 w 1264"/>
                <a:gd name="T17" fmla="*/ 63 h 880"/>
                <a:gd name="T18" fmla="*/ 431 w 1264"/>
                <a:gd name="T19" fmla="*/ 99 h 880"/>
                <a:gd name="T20" fmla="*/ 471 w 1264"/>
                <a:gd name="T21" fmla="*/ 111 h 880"/>
                <a:gd name="T22" fmla="*/ 443 w 1264"/>
                <a:gd name="T23" fmla="*/ 119 h 880"/>
                <a:gd name="T24" fmla="*/ 419 w 1264"/>
                <a:gd name="T25" fmla="*/ 127 h 880"/>
                <a:gd name="T26" fmla="*/ 388 w 1264"/>
                <a:gd name="T27" fmla="*/ 158 h 880"/>
                <a:gd name="T28" fmla="*/ 340 w 1264"/>
                <a:gd name="T29" fmla="*/ 174 h 880"/>
                <a:gd name="T30" fmla="*/ 285 w 1264"/>
                <a:gd name="T31" fmla="*/ 170 h 880"/>
                <a:gd name="T32" fmla="*/ 245 w 1264"/>
                <a:gd name="T33" fmla="*/ 174 h 880"/>
                <a:gd name="T34" fmla="*/ 182 w 1264"/>
                <a:gd name="T35" fmla="*/ 134 h 880"/>
                <a:gd name="T36" fmla="*/ 143 w 1264"/>
                <a:gd name="T37" fmla="*/ 75 h 880"/>
                <a:gd name="T38" fmla="*/ 111 w 1264"/>
                <a:gd name="T39" fmla="*/ 107 h 880"/>
                <a:gd name="T40" fmla="*/ 79 w 1264"/>
                <a:gd name="T41" fmla="*/ 131 h 880"/>
                <a:gd name="T42" fmla="*/ 68 w 1264"/>
                <a:gd name="T43" fmla="*/ 174 h 880"/>
                <a:gd name="T44" fmla="*/ 32 w 1264"/>
                <a:gd name="T45" fmla="*/ 202 h 880"/>
                <a:gd name="T46" fmla="*/ 4 w 1264"/>
                <a:gd name="T47" fmla="*/ 222 h 880"/>
                <a:gd name="T48" fmla="*/ 16 w 1264"/>
                <a:gd name="T49" fmla="*/ 245 h 880"/>
                <a:gd name="T50" fmla="*/ 44 w 1264"/>
                <a:gd name="T51" fmla="*/ 265 h 880"/>
                <a:gd name="T52" fmla="*/ 56 w 1264"/>
                <a:gd name="T53" fmla="*/ 285 h 880"/>
                <a:gd name="T54" fmla="*/ 48 w 1264"/>
                <a:gd name="T55" fmla="*/ 297 h 880"/>
                <a:gd name="T56" fmla="*/ 63 w 1264"/>
                <a:gd name="T57" fmla="*/ 317 h 880"/>
                <a:gd name="T58" fmla="*/ 122 w 1264"/>
                <a:gd name="T59" fmla="*/ 348 h 880"/>
                <a:gd name="T60" fmla="*/ 170 w 1264"/>
                <a:gd name="T61" fmla="*/ 348 h 880"/>
                <a:gd name="T62" fmla="*/ 229 w 1264"/>
                <a:gd name="T63" fmla="*/ 333 h 880"/>
                <a:gd name="T64" fmla="*/ 253 w 1264"/>
                <a:gd name="T65" fmla="*/ 360 h 880"/>
                <a:gd name="T66" fmla="*/ 261 w 1264"/>
                <a:gd name="T67" fmla="*/ 408 h 880"/>
                <a:gd name="T68" fmla="*/ 281 w 1264"/>
                <a:gd name="T69" fmla="*/ 428 h 880"/>
                <a:gd name="T70" fmla="*/ 297 w 1264"/>
                <a:gd name="T71" fmla="*/ 408 h 880"/>
                <a:gd name="T72" fmla="*/ 336 w 1264"/>
                <a:gd name="T73" fmla="*/ 408 h 880"/>
                <a:gd name="T74" fmla="*/ 352 w 1264"/>
                <a:gd name="T75" fmla="*/ 423 h 880"/>
                <a:gd name="T76" fmla="*/ 372 w 1264"/>
                <a:gd name="T77" fmla="*/ 435 h 880"/>
                <a:gd name="T78" fmla="*/ 392 w 1264"/>
                <a:gd name="T79" fmla="*/ 423 h 880"/>
                <a:gd name="T80" fmla="*/ 411 w 1264"/>
                <a:gd name="T81" fmla="*/ 411 h 880"/>
                <a:gd name="T82" fmla="*/ 435 w 1264"/>
                <a:gd name="T83" fmla="*/ 408 h 880"/>
                <a:gd name="T84" fmla="*/ 459 w 1264"/>
                <a:gd name="T85" fmla="*/ 388 h 880"/>
                <a:gd name="T86" fmla="*/ 475 w 1264"/>
                <a:gd name="T87" fmla="*/ 368 h 880"/>
                <a:gd name="T88" fmla="*/ 487 w 1264"/>
                <a:gd name="T89" fmla="*/ 345 h 880"/>
                <a:gd name="T90" fmla="*/ 482 w 1264"/>
                <a:gd name="T91" fmla="*/ 328 h 880"/>
                <a:gd name="T92" fmla="*/ 491 w 1264"/>
                <a:gd name="T93" fmla="*/ 313 h 880"/>
                <a:gd name="T94" fmla="*/ 482 w 1264"/>
                <a:gd name="T95" fmla="*/ 297 h 880"/>
                <a:gd name="T96" fmla="*/ 463 w 1264"/>
                <a:gd name="T97" fmla="*/ 269 h 880"/>
                <a:gd name="T98" fmla="*/ 482 w 1264"/>
                <a:gd name="T99" fmla="*/ 253 h 880"/>
                <a:gd name="T100" fmla="*/ 499 w 1264"/>
                <a:gd name="T101" fmla="*/ 238 h 880"/>
                <a:gd name="T102" fmla="*/ 463 w 1264"/>
                <a:gd name="T103" fmla="*/ 234 h 880"/>
                <a:gd name="T104" fmla="*/ 463 w 1264"/>
                <a:gd name="T105" fmla="*/ 218 h 880"/>
                <a:gd name="T106" fmla="*/ 482 w 1264"/>
                <a:gd name="T107" fmla="*/ 198 h 880"/>
                <a:gd name="T108" fmla="*/ 491 w 1264"/>
                <a:gd name="T109" fmla="*/ 222 h 8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4"/>
                <a:gd name="T166" fmla="*/ 0 h 880"/>
                <a:gd name="T167" fmla="*/ 1264 w 1264"/>
                <a:gd name="T168" fmla="*/ 880 h 8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4" h="880">
                  <a:moveTo>
                    <a:pt x="1040" y="424"/>
                  </a:moveTo>
                  <a:lnTo>
                    <a:pt x="1048" y="400"/>
                  </a:lnTo>
                  <a:lnTo>
                    <a:pt x="1080" y="392"/>
                  </a:lnTo>
                  <a:lnTo>
                    <a:pt x="1096" y="368"/>
                  </a:lnTo>
                  <a:lnTo>
                    <a:pt x="1104" y="368"/>
                  </a:lnTo>
                  <a:lnTo>
                    <a:pt x="1104" y="384"/>
                  </a:lnTo>
                  <a:lnTo>
                    <a:pt x="1120" y="384"/>
                  </a:lnTo>
                  <a:lnTo>
                    <a:pt x="1128" y="376"/>
                  </a:lnTo>
                  <a:lnTo>
                    <a:pt x="1120" y="352"/>
                  </a:lnTo>
                  <a:lnTo>
                    <a:pt x="1136" y="360"/>
                  </a:lnTo>
                  <a:lnTo>
                    <a:pt x="1168" y="344"/>
                  </a:lnTo>
                  <a:lnTo>
                    <a:pt x="1184" y="328"/>
                  </a:lnTo>
                  <a:lnTo>
                    <a:pt x="1192" y="304"/>
                  </a:lnTo>
                  <a:lnTo>
                    <a:pt x="1176" y="280"/>
                  </a:lnTo>
                  <a:lnTo>
                    <a:pt x="1200" y="272"/>
                  </a:lnTo>
                  <a:lnTo>
                    <a:pt x="1216" y="272"/>
                  </a:lnTo>
                  <a:lnTo>
                    <a:pt x="1232" y="264"/>
                  </a:lnTo>
                  <a:lnTo>
                    <a:pt x="1240" y="224"/>
                  </a:lnTo>
                  <a:lnTo>
                    <a:pt x="1256" y="208"/>
                  </a:lnTo>
                  <a:lnTo>
                    <a:pt x="1264" y="168"/>
                  </a:lnTo>
                  <a:lnTo>
                    <a:pt x="1256" y="168"/>
                  </a:lnTo>
                  <a:lnTo>
                    <a:pt x="1232" y="184"/>
                  </a:lnTo>
                  <a:lnTo>
                    <a:pt x="1208" y="184"/>
                  </a:lnTo>
                  <a:lnTo>
                    <a:pt x="1200" y="192"/>
                  </a:lnTo>
                  <a:lnTo>
                    <a:pt x="1184" y="192"/>
                  </a:lnTo>
                  <a:lnTo>
                    <a:pt x="1176" y="160"/>
                  </a:lnTo>
                  <a:lnTo>
                    <a:pt x="1152" y="136"/>
                  </a:lnTo>
                  <a:lnTo>
                    <a:pt x="1136" y="128"/>
                  </a:lnTo>
                  <a:lnTo>
                    <a:pt x="1112" y="128"/>
                  </a:lnTo>
                  <a:lnTo>
                    <a:pt x="1112" y="104"/>
                  </a:lnTo>
                  <a:lnTo>
                    <a:pt x="1096" y="72"/>
                  </a:lnTo>
                  <a:lnTo>
                    <a:pt x="1096" y="56"/>
                  </a:lnTo>
                  <a:lnTo>
                    <a:pt x="1072" y="16"/>
                  </a:lnTo>
                  <a:lnTo>
                    <a:pt x="1056" y="16"/>
                  </a:lnTo>
                  <a:lnTo>
                    <a:pt x="1024" y="0"/>
                  </a:lnTo>
                  <a:lnTo>
                    <a:pt x="976" y="8"/>
                  </a:lnTo>
                  <a:lnTo>
                    <a:pt x="952" y="40"/>
                  </a:lnTo>
                  <a:lnTo>
                    <a:pt x="968" y="40"/>
                  </a:lnTo>
                  <a:lnTo>
                    <a:pt x="968" y="56"/>
                  </a:lnTo>
                  <a:lnTo>
                    <a:pt x="952" y="72"/>
                  </a:lnTo>
                  <a:lnTo>
                    <a:pt x="944" y="96"/>
                  </a:lnTo>
                  <a:lnTo>
                    <a:pt x="936" y="104"/>
                  </a:lnTo>
                  <a:lnTo>
                    <a:pt x="936" y="120"/>
                  </a:lnTo>
                  <a:lnTo>
                    <a:pt x="904" y="144"/>
                  </a:lnTo>
                  <a:lnTo>
                    <a:pt x="888" y="128"/>
                  </a:lnTo>
                  <a:lnTo>
                    <a:pt x="888" y="136"/>
                  </a:lnTo>
                  <a:lnTo>
                    <a:pt x="872" y="168"/>
                  </a:lnTo>
                  <a:lnTo>
                    <a:pt x="864" y="184"/>
                  </a:lnTo>
                  <a:lnTo>
                    <a:pt x="864" y="192"/>
                  </a:lnTo>
                  <a:lnTo>
                    <a:pt x="872" y="200"/>
                  </a:lnTo>
                  <a:lnTo>
                    <a:pt x="880" y="192"/>
                  </a:lnTo>
                  <a:lnTo>
                    <a:pt x="896" y="200"/>
                  </a:lnTo>
                  <a:lnTo>
                    <a:pt x="904" y="184"/>
                  </a:lnTo>
                  <a:lnTo>
                    <a:pt x="944" y="200"/>
                  </a:lnTo>
                  <a:lnTo>
                    <a:pt x="952" y="224"/>
                  </a:lnTo>
                  <a:lnTo>
                    <a:pt x="944" y="224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12" y="232"/>
                  </a:lnTo>
                  <a:lnTo>
                    <a:pt x="896" y="240"/>
                  </a:lnTo>
                  <a:lnTo>
                    <a:pt x="888" y="232"/>
                  </a:lnTo>
                  <a:lnTo>
                    <a:pt x="880" y="232"/>
                  </a:lnTo>
                  <a:lnTo>
                    <a:pt x="872" y="264"/>
                  </a:lnTo>
                  <a:lnTo>
                    <a:pt x="856" y="264"/>
                  </a:lnTo>
                  <a:lnTo>
                    <a:pt x="848" y="256"/>
                  </a:lnTo>
                  <a:lnTo>
                    <a:pt x="824" y="280"/>
                  </a:lnTo>
                  <a:lnTo>
                    <a:pt x="792" y="272"/>
                  </a:lnTo>
                  <a:lnTo>
                    <a:pt x="776" y="296"/>
                  </a:lnTo>
                  <a:lnTo>
                    <a:pt x="792" y="304"/>
                  </a:lnTo>
                  <a:lnTo>
                    <a:pt x="784" y="320"/>
                  </a:lnTo>
                  <a:lnTo>
                    <a:pt x="768" y="320"/>
                  </a:lnTo>
                  <a:lnTo>
                    <a:pt x="752" y="344"/>
                  </a:lnTo>
                  <a:lnTo>
                    <a:pt x="720" y="352"/>
                  </a:lnTo>
                  <a:lnTo>
                    <a:pt x="704" y="360"/>
                  </a:lnTo>
                  <a:lnTo>
                    <a:pt x="688" y="352"/>
                  </a:lnTo>
                  <a:lnTo>
                    <a:pt x="656" y="368"/>
                  </a:lnTo>
                  <a:lnTo>
                    <a:pt x="640" y="368"/>
                  </a:lnTo>
                  <a:lnTo>
                    <a:pt x="624" y="360"/>
                  </a:lnTo>
                  <a:lnTo>
                    <a:pt x="600" y="360"/>
                  </a:lnTo>
                  <a:lnTo>
                    <a:pt x="576" y="344"/>
                  </a:lnTo>
                  <a:lnTo>
                    <a:pt x="544" y="336"/>
                  </a:lnTo>
                  <a:lnTo>
                    <a:pt x="520" y="344"/>
                  </a:lnTo>
                  <a:lnTo>
                    <a:pt x="504" y="336"/>
                  </a:lnTo>
                  <a:lnTo>
                    <a:pt x="504" y="344"/>
                  </a:lnTo>
                  <a:lnTo>
                    <a:pt x="496" y="352"/>
                  </a:lnTo>
                  <a:lnTo>
                    <a:pt x="472" y="352"/>
                  </a:lnTo>
                  <a:lnTo>
                    <a:pt x="456" y="328"/>
                  </a:lnTo>
                  <a:lnTo>
                    <a:pt x="464" y="304"/>
                  </a:lnTo>
                  <a:lnTo>
                    <a:pt x="392" y="280"/>
                  </a:lnTo>
                  <a:lnTo>
                    <a:pt x="368" y="272"/>
                  </a:lnTo>
                  <a:lnTo>
                    <a:pt x="352" y="248"/>
                  </a:lnTo>
                  <a:lnTo>
                    <a:pt x="368" y="232"/>
                  </a:lnTo>
                  <a:lnTo>
                    <a:pt x="336" y="192"/>
                  </a:lnTo>
                  <a:lnTo>
                    <a:pt x="312" y="192"/>
                  </a:lnTo>
                  <a:lnTo>
                    <a:pt x="288" y="152"/>
                  </a:lnTo>
                  <a:lnTo>
                    <a:pt x="280" y="152"/>
                  </a:lnTo>
                  <a:lnTo>
                    <a:pt x="240" y="184"/>
                  </a:lnTo>
                  <a:lnTo>
                    <a:pt x="248" y="216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00" y="216"/>
                  </a:lnTo>
                  <a:lnTo>
                    <a:pt x="184" y="256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0" y="264"/>
                  </a:lnTo>
                  <a:lnTo>
                    <a:pt x="120" y="280"/>
                  </a:lnTo>
                  <a:lnTo>
                    <a:pt x="136" y="296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36" y="352"/>
                  </a:lnTo>
                  <a:lnTo>
                    <a:pt x="120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64" y="392"/>
                  </a:lnTo>
                  <a:lnTo>
                    <a:pt x="64" y="408"/>
                  </a:lnTo>
                  <a:lnTo>
                    <a:pt x="48" y="408"/>
                  </a:lnTo>
                  <a:lnTo>
                    <a:pt x="40" y="400"/>
                  </a:lnTo>
                  <a:lnTo>
                    <a:pt x="8" y="416"/>
                  </a:lnTo>
                  <a:lnTo>
                    <a:pt x="0" y="432"/>
                  </a:lnTo>
                  <a:lnTo>
                    <a:pt x="8" y="448"/>
                  </a:lnTo>
                  <a:lnTo>
                    <a:pt x="24" y="448"/>
                  </a:lnTo>
                  <a:lnTo>
                    <a:pt x="24" y="464"/>
                  </a:lnTo>
                  <a:lnTo>
                    <a:pt x="16" y="488"/>
                  </a:lnTo>
                  <a:lnTo>
                    <a:pt x="24" y="496"/>
                  </a:lnTo>
                  <a:lnTo>
                    <a:pt x="32" y="496"/>
                  </a:lnTo>
                  <a:lnTo>
                    <a:pt x="40" y="512"/>
                  </a:lnTo>
                  <a:lnTo>
                    <a:pt x="48" y="528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88" y="536"/>
                  </a:lnTo>
                  <a:lnTo>
                    <a:pt x="104" y="536"/>
                  </a:lnTo>
                  <a:lnTo>
                    <a:pt x="112" y="544"/>
                  </a:lnTo>
                  <a:lnTo>
                    <a:pt x="112" y="560"/>
                  </a:lnTo>
                  <a:lnTo>
                    <a:pt x="112" y="568"/>
                  </a:lnTo>
                  <a:lnTo>
                    <a:pt x="112" y="576"/>
                  </a:lnTo>
                  <a:lnTo>
                    <a:pt x="112" y="592"/>
                  </a:lnTo>
                  <a:lnTo>
                    <a:pt x="120" y="600"/>
                  </a:lnTo>
                  <a:lnTo>
                    <a:pt x="112" y="600"/>
                  </a:lnTo>
                  <a:lnTo>
                    <a:pt x="104" y="608"/>
                  </a:lnTo>
                  <a:lnTo>
                    <a:pt x="96" y="600"/>
                  </a:lnTo>
                  <a:lnTo>
                    <a:pt x="96" y="608"/>
                  </a:lnTo>
                  <a:lnTo>
                    <a:pt x="104" y="616"/>
                  </a:lnTo>
                  <a:lnTo>
                    <a:pt x="104" y="640"/>
                  </a:lnTo>
                  <a:lnTo>
                    <a:pt x="112" y="640"/>
                  </a:lnTo>
                  <a:lnTo>
                    <a:pt x="128" y="640"/>
                  </a:lnTo>
                  <a:lnTo>
                    <a:pt x="144" y="656"/>
                  </a:lnTo>
                  <a:lnTo>
                    <a:pt x="168" y="656"/>
                  </a:lnTo>
                  <a:lnTo>
                    <a:pt x="200" y="672"/>
                  </a:lnTo>
                  <a:lnTo>
                    <a:pt x="224" y="688"/>
                  </a:lnTo>
                  <a:lnTo>
                    <a:pt x="248" y="704"/>
                  </a:lnTo>
                  <a:lnTo>
                    <a:pt x="296" y="712"/>
                  </a:lnTo>
                  <a:lnTo>
                    <a:pt x="304" y="712"/>
                  </a:lnTo>
                  <a:lnTo>
                    <a:pt x="320" y="720"/>
                  </a:lnTo>
                  <a:lnTo>
                    <a:pt x="336" y="704"/>
                  </a:lnTo>
                  <a:lnTo>
                    <a:pt x="344" y="704"/>
                  </a:lnTo>
                  <a:lnTo>
                    <a:pt x="352" y="712"/>
                  </a:lnTo>
                  <a:lnTo>
                    <a:pt x="368" y="712"/>
                  </a:lnTo>
                  <a:lnTo>
                    <a:pt x="384" y="712"/>
                  </a:lnTo>
                  <a:lnTo>
                    <a:pt x="416" y="688"/>
                  </a:lnTo>
                  <a:lnTo>
                    <a:pt x="464" y="672"/>
                  </a:lnTo>
                  <a:lnTo>
                    <a:pt x="472" y="680"/>
                  </a:lnTo>
                  <a:lnTo>
                    <a:pt x="472" y="688"/>
                  </a:lnTo>
                  <a:lnTo>
                    <a:pt x="488" y="704"/>
                  </a:lnTo>
                  <a:lnTo>
                    <a:pt x="504" y="704"/>
                  </a:lnTo>
                  <a:lnTo>
                    <a:pt x="512" y="728"/>
                  </a:lnTo>
                  <a:lnTo>
                    <a:pt x="520" y="760"/>
                  </a:lnTo>
                  <a:lnTo>
                    <a:pt x="496" y="776"/>
                  </a:lnTo>
                  <a:lnTo>
                    <a:pt x="496" y="800"/>
                  </a:lnTo>
                  <a:lnTo>
                    <a:pt x="512" y="800"/>
                  </a:lnTo>
                  <a:lnTo>
                    <a:pt x="528" y="824"/>
                  </a:lnTo>
                  <a:lnTo>
                    <a:pt x="528" y="840"/>
                  </a:lnTo>
                  <a:lnTo>
                    <a:pt x="544" y="840"/>
                  </a:lnTo>
                  <a:lnTo>
                    <a:pt x="544" y="848"/>
                  </a:lnTo>
                  <a:lnTo>
                    <a:pt x="560" y="856"/>
                  </a:lnTo>
                  <a:lnTo>
                    <a:pt x="568" y="864"/>
                  </a:lnTo>
                  <a:lnTo>
                    <a:pt x="584" y="864"/>
                  </a:lnTo>
                  <a:lnTo>
                    <a:pt x="576" y="840"/>
                  </a:lnTo>
                  <a:lnTo>
                    <a:pt x="584" y="832"/>
                  </a:lnTo>
                  <a:lnTo>
                    <a:pt x="592" y="832"/>
                  </a:lnTo>
                  <a:lnTo>
                    <a:pt x="600" y="824"/>
                  </a:lnTo>
                  <a:lnTo>
                    <a:pt x="616" y="832"/>
                  </a:lnTo>
                  <a:lnTo>
                    <a:pt x="640" y="832"/>
                  </a:lnTo>
                  <a:lnTo>
                    <a:pt x="648" y="816"/>
                  </a:lnTo>
                  <a:lnTo>
                    <a:pt x="664" y="824"/>
                  </a:lnTo>
                  <a:lnTo>
                    <a:pt x="680" y="824"/>
                  </a:lnTo>
                  <a:lnTo>
                    <a:pt x="688" y="832"/>
                  </a:lnTo>
                  <a:lnTo>
                    <a:pt x="680" y="840"/>
                  </a:lnTo>
                  <a:lnTo>
                    <a:pt x="696" y="856"/>
                  </a:lnTo>
                  <a:lnTo>
                    <a:pt x="704" y="856"/>
                  </a:lnTo>
                  <a:lnTo>
                    <a:pt x="712" y="856"/>
                  </a:lnTo>
                  <a:lnTo>
                    <a:pt x="728" y="856"/>
                  </a:lnTo>
                  <a:lnTo>
                    <a:pt x="744" y="864"/>
                  </a:lnTo>
                  <a:lnTo>
                    <a:pt x="744" y="872"/>
                  </a:lnTo>
                  <a:lnTo>
                    <a:pt x="744" y="880"/>
                  </a:lnTo>
                  <a:lnTo>
                    <a:pt x="752" y="880"/>
                  </a:lnTo>
                  <a:lnTo>
                    <a:pt x="752" y="872"/>
                  </a:lnTo>
                  <a:lnTo>
                    <a:pt x="768" y="864"/>
                  </a:lnTo>
                  <a:lnTo>
                    <a:pt x="776" y="864"/>
                  </a:lnTo>
                  <a:lnTo>
                    <a:pt x="784" y="864"/>
                  </a:lnTo>
                  <a:lnTo>
                    <a:pt x="792" y="856"/>
                  </a:lnTo>
                  <a:lnTo>
                    <a:pt x="800" y="856"/>
                  </a:lnTo>
                  <a:lnTo>
                    <a:pt x="816" y="848"/>
                  </a:lnTo>
                  <a:lnTo>
                    <a:pt x="816" y="832"/>
                  </a:lnTo>
                  <a:lnTo>
                    <a:pt x="824" y="824"/>
                  </a:lnTo>
                  <a:lnTo>
                    <a:pt x="832" y="832"/>
                  </a:lnTo>
                  <a:lnTo>
                    <a:pt x="832" y="840"/>
                  </a:lnTo>
                  <a:lnTo>
                    <a:pt x="840" y="840"/>
                  </a:lnTo>
                  <a:lnTo>
                    <a:pt x="856" y="832"/>
                  </a:lnTo>
                  <a:lnTo>
                    <a:pt x="864" y="832"/>
                  </a:lnTo>
                  <a:lnTo>
                    <a:pt x="880" y="824"/>
                  </a:lnTo>
                  <a:lnTo>
                    <a:pt x="888" y="824"/>
                  </a:lnTo>
                  <a:lnTo>
                    <a:pt x="888" y="816"/>
                  </a:lnTo>
                  <a:lnTo>
                    <a:pt x="912" y="800"/>
                  </a:lnTo>
                  <a:lnTo>
                    <a:pt x="912" y="792"/>
                  </a:lnTo>
                  <a:lnTo>
                    <a:pt x="928" y="784"/>
                  </a:lnTo>
                  <a:lnTo>
                    <a:pt x="936" y="784"/>
                  </a:lnTo>
                  <a:lnTo>
                    <a:pt x="936" y="776"/>
                  </a:lnTo>
                  <a:lnTo>
                    <a:pt x="952" y="768"/>
                  </a:lnTo>
                  <a:lnTo>
                    <a:pt x="952" y="744"/>
                  </a:lnTo>
                  <a:lnTo>
                    <a:pt x="960" y="744"/>
                  </a:lnTo>
                  <a:lnTo>
                    <a:pt x="960" y="736"/>
                  </a:lnTo>
                  <a:lnTo>
                    <a:pt x="968" y="720"/>
                  </a:lnTo>
                  <a:lnTo>
                    <a:pt x="976" y="712"/>
                  </a:lnTo>
                  <a:lnTo>
                    <a:pt x="984" y="704"/>
                  </a:lnTo>
                  <a:lnTo>
                    <a:pt x="984" y="696"/>
                  </a:lnTo>
                  <a:lnTo>
                    <a:pt x="984" y="688"/>
                  </a:lnTo>
                  <a:lnTo>
                    <a:pt x="992" y="680"/>
                  </a:lnTo>
                  <a:lnTo>
                    <a:pt x="992" y="664"/>
                  </a:lnTo>
                  <a:lnTo>
                    <a:pt x="984" y="656"/>
                  </a:lnTo>
                  <a:lnTo>
                    <a:pt x="976" y="664"/>
                  </a:lnTo>
                  <a:lnTo>
                    <a:pt x="968" y="664"/>
                  </a:lnTo>
                  <a:lnTo>
                    <a:pt x="968" y="656"/>
                  </a:lnTo>
                  <a:lnTo>
                    <a:pt x="984" y="648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84" y="624"/>
                  </a:lnTo>
                  <a:lnTo>
                    <a:pt x="992" y="624"/>
                  </a:lnTo>
                  <a:lnTo>
                    <a:pt x="992" y="616"/>
                  </a:lnTo>
                  <a:lnTo>
                    <a:pt x="984" y="608"/>
                  </a:lnTo>
                  <a:lnTo>
                    <a:pt x="976" y="600"/>
                  </a:lnTo>
                  <a:lnTo>
                    <a:pt x="976" y="584"/>
                  </a:lnTo>
                  <a:lnTo>
                    <a:pt x="968" y="576"/>
                  </a:lnTo>
                  <a:lnTo>
                    <a:pt x="960" y="560"/>
                  </a:lnTo>
                  <a:lnTo>
                    <a:pt x="952" y="552"/>
                  </a:lnTo>
                  <a:lnTo>
                    <a:pt x="936" y="544"/>
                  </a:lnTo>
                  <a:lnTo>
                    <a:pt x="944" y="536"/>
                  </a:lnTo>
                  <a:lnTo>
                    <a:pt x="952" y="520"/>
                  </a:lnTo>
                  <a:lnTo>
                    <a:pt x="960" y="512"/>
                  </a:lnTo>
                  <a:lnTo>
                    <a:pt x="968" y="512"/>
                  </a:lnTo>
                  <a:lnTo>
                    <a:pt x="976" y="512"/>
                  </a:lnTo>
                  <a:lnTo>
                    <a:pt x="984" y="504"/>
                  </a:lnTo>
                  <a:lnTo>
                    <a:pt x="992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8" y="480"/>
                  </a:lnTo>
                  <a:lnTo>
                    <a:pt x="976" y="480"/>
                  </a:lnTo>
                  <a:lnTo>
                    <a:pt x="968" y="480"/>
                  </a:lnTo>
                  <a:lnTo>
                    <a:pt x="944" y="488"/>
                  </a:lnTo>
                  <a:lnTo>
                    <a:pt x="928" y="488"/>
                  </a:lnTo>
                  <a:lnTo>
                    <a:pt x="936" y="472"/>
                  </a:lnTo>
                  <a:lnTo>
                    <a:pt x="920" y="472"/>
                  </a:lnTo>
                  <a:lnTo>
                    <a:pt x="904" y="456"/>
                  </a:lnTo>
                  <a:lnTo>
                    <a:pt x="912" y="448"/>
                  </a:lnTo>
                  <a:lnTo>
                    <a:pt x="928" y="440"/>
                  </a:lnTo>
                  <a:lnTo>
                    <a:pt x="936" y="440"/>
                  </a:lnTo>
                  <a:lnTo>
                    <a:pt x="936" y="432"/>
                  </a:lnTo>
                  <a:lnTo>
                    <a:pt x="944" y="424"/>
                  </a:lnTo>
                  <a:lnTo>
                    <a:pt x="944" y="416"/>
                  </a:lnTo>
                  <a:lnTo>
                    <a:pt x="960" y="408"/>
                  </a:lnTo>
                  <a:lnTo>
                    <a:pt x="976" y="400"/>
                  </a:lnTo>
                  <a:lnTo>
                    <a:pt x="992" y="400"/>
                  </a:lnTo>
                  <a:lnTo>
                    <a:pt x="992" y="408"/>
                  </a:lnTo>
                  <a:lnTo>
                    <a:pt x="976" y="432"/>
                  </a:lnTo>
                  <a:lnTo>
                    <a:pt x="992" y="432"/>
                  </a:lnTo>
                  <a:lnTo>
                    <a:pt x="992" y="448"/>
                  </a:lnTo>
                  <a:lnTo>
                    <a:pt x="1000" y="440"/>
                  </a:lnTo>
                  <a:lnTo>
                    <a:pt x="1024" y="424"/>
                  </a:lnTo>
                  <a:lnTo>
                    <a:pt x="1040" y="4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2" name="Freeform 178"/>
            <p:cNvSpPr>
              <a:spLocks/>
            </p:cNvSpPr>
            <p:nvPr/>
          </p:nvSpPr>
          <p:spPr bwMode="auto">
            <a:xfrm>
              <a:off x="1933" y="1565"/>
              <a:ext cx="222" cy="97"/>
            </a:xfrm>
            <a:custGeom>
              <a:avLst/>
              <a:gdLst>
                <a:gd name="T0" fmla="*/ 12 w 664"/>
                <a:gd name="T1" fmla="*/ 67 h 312"/>
                <a:gd name="T2" fmla="*/ 39 w 664"/>
                <a:gd name="T3" fmla="*/ 87 h 312"/>
                <a:gd name="T4" fmla="*/ 39 w 664"/>
                <a:gd name="T5" fmla="*/ 107 h 312"/>
                <a:gd name="T6" fmla="*/ 87 w 664"/>
                <a:gd name="T7" fmla="*/ 122 h 312"/>
                <a:gd name="T8" fmla="*/ 91 w 664"/>
                <a:gd name="T9" fmla="*/ 146 h 312"/>
                <a:gd name="T10" fmla="*/ 107 w 664"/>
                <a:gd name="T11" fmla="*/ 142 h 312"/>
                <a:gd name="T12" fmla="*/ 115 w 664"/>
                <a:gd name="T13" fmla="*/ 142 h 312"/>
                <a:gd name="T14" fmla="*/ 143 w 664"/>
                <a:gd name="T15" fmla="*/ 142 h 312"/>
                <a:gd name="T16" fmla="*/ 166 w 664"/>
                <a:gd name="T17" fmla="*/ 150 h 312"/>
                <a:gd name="T18" fmla="*/ 182 w 664"/>
                <a:gd name="T19" fmla="*/ 154 h 312"/>
                <a:gd name="T20" fmla="*/ 206 w 664"/>
                <a:gd name="T21" fmla="*/ 150 h 312"/>
                <a:gd name="T22" fmla="*/ 229 w 664"/>
                <a:gd name="T23" fmla="*/ 142 h 312"/>
                <a:gd name="T24" fmla="*/ 245 w 664"/>
                <a:gd name="T25" fmla="*/ 130 h 312"/>
                <a:gd name="T26" fmla="*/ 241 w 664"/>
                <a:gd name="T27" fmla="*/ 118 h 312"/>
                <a:gd name="T28" fmla="*/ 265 w 664"/>
                <a:gd name="T29" fmla="*/ 110 h 312"/>
                <a:gd name="T30" fmla="*/ 281 w 664"/>
                <a:gd name="T31" fmla="*/ 102 h 312"/>
                <a:gd name="T32" fmla="*/ 293 w 664"/>
                <a:gd name="T33" fmla="*/ 87 h 312"/>
                <a:gd name="T34" fmla="*/ 301 w 664"/>
                <a:gd name="T35" fmla="*/ 91 h 312"/>
                <a:gd name="T36" fmla="*/ 309 w 664"/>
                <a:gd name="T37" fmla="*/ 83 h 312"/>
                <a:gd name="T38" fmla="*/ 324 w 664"/>
                <a:gd name="T39" fmla="*/ 83 h 312"/>
                <a:gd name="T40" fmla="*/ 324 w 664"/>
                <a:gd name="T41" fmla="*/ 71 h 312"/>
                <a:gd name="T42" fmla="*/ 301 w 664"/>
                <a:gd name="T43" fmla="*/ 71 h 312"/>
                <a:gd name="T44" fmla="*/ 289 w 664"/>
                <a:gd name="T45" fmla="*/ 71 h 312"/>
                <a:gd name="T46" fmla="*/ 285 w 664"/>
                <a:gd name="T47" fmla="*/ 63 h 312"/>
                <a:gd name="T48" fmla="*/ 297 w 664"/>
                <a:gd name="T49" fmla="*/ 39 h 312"/>
                <a:gd name="T50" fmla="*/ 285 w 664"/>
                <a:gd name="T51" fmla="*/ 39 h 312"/>
                <a:gd name="T52" fmla="*/ 269 w 664"/>
                <a:gd name="T53" fmla="*/ 27 h 312"/>
                <a:gd name="T54" fmla="*/ 249 w 664"/>
                <a:gd name="T55" fmla="*/ 44 h 312"/>
                <a:gd name="T56" fmla="*/ 226 w 664"/>
                <a:gd name="T57" fmla="*/ 47 h 312"/>
                <a:gd name="T58" fmla="*/ 206 w 664"/>
                <a:gd name="T59" fmla="*/ 39 h 312"/>
                <a:gd name="T60" fmla="*/ 178 w 664"/>
                <a:gd name="T61" fmla="*/ 24 h 312"/>
                <a:gd name="T62" fmla="*/ 143 w 664"/>
                <a:gd name="T63" fmla="*/ 8 h 312"/>
                <a:gd name="T64" fmla="*/ 111 w 664"/>
                <a:gd name="T65" fmla="*/ 8 h 312"/>
                <a:gd name="T66" fmla="*/ 107 w 664"/>
                <a:gd name="T67" fmla="*/ 24 h 312"/>
                <a:gd name="T68" fmla="*/ 91 w 664"/>
                <a:gd name="T69" fmla="*/ 39 h 312"/>
                <a:gd name="T70" fmla="*/ 83 w 664"/>
                <a:gd name="T71" fmla="*/ 32 h 312"/>
                <a:gd name="T72" fmla="*/ 79 w 664"/>
                <a:gd name="T73" fmla="*/ 39 h 312"/>
                <a:gd name="T74" fmla="*/ 56 w 664"/>
                <a:gd name="T75" fmla="*/ 27 h 312"/>
                <a:gd name="T76" fmla="*/ 39 w 664"/>
                <a:gd name="T77" fmla="*/ 20 h 312"/>
                <a:gd name="T78" fmla="*/ 27 w 664"/>
                <a:gd name="T79" fmla="*/ 27 h 312"/>
                <a:gd name="T80" fmla="*/ 4 w 664"/>
                <a:gd name="T81" fmla="*/ 44 h 312"/>
                <a:gd name="T82" fmla="*/ 0 w 664"/>
                <a:gd name="T83" fmla="*/ 47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4"/>
                <a:gd name="T127" fmla="*/ 0 h 312"/>
                <a:gd name="T128" fmla="*/ 664 w 664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4" h="312">
                  <a:moveTo>
                    <a:pt x="0" y="96"/>
                  </a:moveTo>
                  <a:lnTo>
                    <a:pt x="24" y="136"/>
                  </a:lnTo>
                  <a:lnTo>
                    <a:pt x="48" y="13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80" y="216"/>
                  </a:lnTo>
                  <a:lnTo>
                    <a:pt x="104" y="224"/>
                  </a:lnTo>
                  <a:lnTo>
                    <a:pt x="176" y="248"/>
                  </a:lnTo>
                  <a:lnTo>
                    <a:pt x="168" y="272"/>
                  </a:lnTo>
                  <a:lnTo>
                    <a:pt x="184" y="296"/>
                  </a:lnTo>
                  <a:lnTo>
                    <a:pt x="208" y="296"/>
                  </a:lnTo>
                  <a:lnTo>
                    <a:pt x="216" y="288"/>
                  </a:lnTo>
                  <a:lnTo>
                    <a:pt x="216" y="280"/>
                  </a:lnTo>
                  <a:lnTo>
                    <a:pt x="232" y="288"/>
                  </a:lnTo>
                  <a:lnTo>
                    <a:pt x="256" y="280"/>
                  </a:lnTo>
                  <a:lnTo>
                    <a:pt x="288" y="288"/>
                  </a:lnTo>
                  <a:lnTo>
                    <a:pt x="312" y="304"/>
                  </a:lnTo>
                  <a:lnTo>
                    <a:pt x="336" y="304"/>
                  </a:lnTo>
                  <a:lnTo>
                    <a:pt x="352" y="312"/>
                  </a:lnTo>
                  <a:lnTo>
                    <a:pt x="368" y="312"/>
                  </a:lnTo>
                  <a:lnTo>
                    <a:pt x="400" y="296"/>
                  </a:lnTo>
                  <a:lnTo>
                    <a:pt x="416" y="304"/>
                  </a:lnTo>
                  <a:lnTo>
                    <a:pt x="432" y="296"/>
                  </a:lnTo>
                  <a:lnTo>
                    <a:pt x="464" y="288"/>
                  </a:lnTo>
                  <a:lnTo>
                    <a:pt x="480" y="264"/>
                  </a:lnTo>
                  <a:lnTo>
                    <a:pt x="496" y="264"/>
                  </a:lnTo>
                  <a:lnTo>
                    <a:pt x="504" y="248"/>
                  </a:lnTo>
                  <a:lnTo>
                    <a:pt x="488" y="240"/>
                  </a:lnTo>
                  <a:lnTo>
                    <a:pt x="504" y="216"/>
                  </a:lnTo>
                  <a:lnTo>
                    <a:pt x="536" y="224"/>
                  </a:lnTo>
                  <a:lnTo>
                    <a:pt x="560" y="200"/>
                  </a:lnTo>
                  <a:lnTo>
                    <a:pt x="568" y="208"/>
                  </a:lnTo>
                  <a:lnTo>
                    <a:pt x="584" y="208"/>
                  </a:lnTo>
                  <a:lnTo>
                    <a:pt x="592" y="176"/>
                  </a:lnTo>
                  <a:lnTo>
                    <a:pt x="600" y="176"/>
                  </a:lnTo>
                  <a:lnTo>
                    <a:pt x="608" y="184"/>
                  </a:lnTo>
                  <a:lnTo>
                    <a:pt x="624" y="176"/>
                  </a:lnTo>
                  <a:lnTo>
                    <a:pt x="624" y="168"/>
                  </a:lnTo>
                  <a:lnTo>
                    <a:pt x="640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56" y="144"/>
                  </a:lnTo>
                  <a:lnTo>
                    <a:pt x="616" y="128"/>
                  </a:lnTo>
                  <a:lnTo>
                    <a:pt x="608" y="144"/>
                  </a:lnTo>
                  <a:lnTo>
                    <a:pt x="592" y="136"/>
                  </a:lnTo>
                  <a:lnTo>
                    <a:pt x="584" y="144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84" y="112"/>
                  </a:lnTo>
                  <a:lnTo>
                    <a:pt x="600" y="80"/>
                  </a:lnTo>
                  <a:lnTo>
                    <a:pt x="600" y="72"/>
                  </a:lnTo>
                  <a:lnTo>
                    <a:pt x="576" y="80"/>
                  </a:lnTo>
                  <a:lnTo>
                    <a:pt x="560" y="64"/>
                  </a:lnTo>
                  <a:lnTo>
                    <a:pt x="544" y="56"/>
                  </a:lnTo>
                  <a:lnTo>
                    <a:pt x="528" y="72"/>
                  </a:lnTo>
                  <a:lnTo>
                    <a:pt x="504" y="88"/>
                  </a:lnTo>
                  <a:lnTo>
                    <a:pt x="480" y="88"/>
                  </a:lnTo>
                  <a:lnTo>
                    <a:pt x="456" y="96"/>
                  </a:lnTo>
                  <a:lnTo>
                    <a:pt x="448" y="88"/>
                  </a:lnTo>
                  <a:lnTo>
                    <a:pt x="416" y="80"/>
                  </a:lnTo>
                  <a:lnTo>
                    <a:pt x="416" y="64"/>
                  </a:lnTo>
                  <a:lnTo>
                    <a:pt x="360" y="48"/>
                  </a:lnTo>
                  <a:lnTo>
                    <a:pt x="320" y="64"/>
                  </a:lnTo>
                  <a:lnTo>
                    <a:pt x="288" y="16"/>
                  </a:lnTo>
                  <a:lnTo>
                    <a:pt x="232" y="0"/>
                  </a:lnTo>
                  <a:lnTo>
                    <a:pt x="224" y="16"/>
                  </a:lnTo>
                  <a:lnTo>
                    <a:pt x="208" y="32"/>
                  </a:lnTo>
                  <a:lnTo>
                    <a:pt x="216" y="48"/>
                  </a:lnTo>
                  <a:lnTo>
                    <a:pt x="216" y="72"/>
                  </a:lnTo>
                  <a:lnTo>
                    <a:pt x="184" y="80"/>
                  </a:lnTo>
                  <a:lnTo>
                    <a:pt x="184" y="64"/>
                  </a:lnTo>
                  <a:lnTo>
                    <a:pt x="168" y="64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3" name="Freeform 179"/>
            <p:cNvSpPr>
              <a:spLocks/>
            </p:cNvSpPr>
            <p:nvPr/>
          </p:nvSpPr>
          <p:spPr bwMode="auto">
            <a:xfrm>
              <a:off x="2198" y="1689"/>
              <a:ext cx="24" cy="35"/>
            </a:xfrm>
            <a:custGeom>
              <a:avLst/>
              <a:gdLst>
                <a:gd name="T0" fmla="*/ 0 w 72"/>
                <a:gd name="T1" fmla="*/ 12 h 112"/>
                <a:gd name="T2" fmla="*/ 8 w 72"/>
                <a:gd name="T3" fmla="*/ 4 h 112"/>
                <a:gd name="T4" fmla="*/ 24 w 72"/>
                <a:gd name="T5" fmla="*/ 0 h 112"/>
                <a:gd name="T6" fmla="*/ 28 w 72"/>
                <a:gd name="T7" fmla="*/ 8 h 112"/>
                <a:gd name="T8" fmla="*/ 32 w 72"/>
                <a:gd name="T9" fmla="*/ 16 h 112"/>
                <a:gd name="T10" fmla="*/ 32 w 72"/>
                <a:gd name="T11" fmla="*/ 24 h 112"/>
                <a:gd name="T12" fmla="*/ 36 w 72"/>
                <a:gd name="T13" fmla="*/ 36 h 112"/>
                <a:gd name="T14" fmla="*/ 32 w 72"/>
                <a:gd name="T15" fmla="*/ 40 h 112"/>
                <a:gd name="T16" fmla="*/ 32 w 72"/>
                <a:gd name="T17" fmla="*/ 44 h 112"/>
                <a:gd name="T18" fmla="*/ 28 w 72"/>
                <a:gd name="T19" fmla="*/ 48 h 112"/>
                <a:gd name="T20" fmla="*/ 24 w 72"/>
                <a:gd name="T21" fmla="*/ 51 h 112"/>
                <a:gd name="T22" fmla="*/ 20 w 72"/>
                <a:gd name="T23" fmla="*/ 51 h 112"/>
                <a:gd name="T24" fmla="*/ 12 w 72"/>
                <a:gd name="T25" fmla="*/ 56 h 112"/>
                <a:gd name="T26" fmla="*/ 8 w 72"/>
                <a:gd name="T27" fmla="*/ 56 h 112"/>
                <a:gd name="T28" fmla="*/ 4 w 72"/>
                <a:gd name="T29" fmla="*/ 56 h 112"/>
                <a:gd name="T30" fmla="*/ 0 w 72"/>
                <a:gd name="T31" fmla="*/ 48 h 112"/>
                <a:gd name="T32" fmla="*/ 4 w 72"/>
                <a:gd name="T33" fmla="*/ 48 h 112"/>
                <a:gd name="T34" fmla="*/ 4 w 72"/>
                <a:gd name="T35" fmla="*/ 44 h 112"/>
                <a:gd name="T36" fmla="*/ 4 w 72"/>
                <a:gd name="T37" fmla="*/ 36 h 112"/>
                <a:gd name="T38" fmla="*/ 4 w 72"/>
                <a:gd name="T39" fmla="*/ 28 h 112"/>
                <a:gd name="T40" fmla="*/ 0 w 72"/>
                <a:gd name="T41" fmla="*/ 24 h 112"/>
                <a:gd name="T42" fmla="*/ 4 w 72"/>
                <a:gd name="T43" fmla="*/ 24 h 112"/>
                <a:gd name="T44" fmla="*/ 4 w 72"/>
                <a:gd name="T45" fmla="*/ 16 h 112"/>
                <a:gd name="T46" fmla="*/ 4 w 72"/>
                <a:gd name="T47" fmla="*/ 12 h 112"/>
                <a:gd name="T48" fmla="*/ 0 w 72"/>
                <a:gd name="T49" fmla="*/ 1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12"/>
                <a:gd name="T77" fmla="*/ 72 w 7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12">
                  <a:moveTo>
                    <a:pt x="0" y="24"/>
                  </a:moveTo>
                  <a:lnTo>
                    <a:pt x="16" y="8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4" name="Freeform 180"/>
            <p:cNvSpPr>
              <a:spLocks/>
            </p:cNvSpPr>
            <p:nvPr/>
          </p:nvSpPr>
          <p:spPr bwMode="auto">
            <a:xfrm>
              <a:off x="1861" y="1716"/>
              <a:ext cx="16" cy="20"/>
            </a:xfrm>
            <a:custGeom>
              <a:avLst/>
              <a:gdLst>
                <a:gd name="T0" fmla="*/ 20 w 48"/>
                <a:gd name="T1" fmla="*/ 32 h 64"/>
                <a:gd name="T2" fmla="*/ 24 w 48"/>
                <a:gd name="T3" fmla="*/ 32 h 64"/>
                <a:gd name="T4" fmla="*/ 20 w 48"/>
                <a:gd name="T5" fmla="*/ 27 h 64"/>
                <a:gd name="T6" fmla="*/ 20 w 48"/>
                <a:gd name="T7" fmla="*/ 20 h 64"/>
                <a:gd name="T8" fmla="*/ 20 w 48"/>
                <a:gd name="T9" fmla="*/ 16 h 64"/>
                <a:gd name="T10" fmla="*/ 20 w 48"/>
                <a:gd name="T11" fmla="*/ 12 h 64"/>
                <a:gd name="T12" fmla="*/ 20 w 48"/>
                <a:gd name="T13" fmla="*/ 4 h 64"/>
                <a:gd name="T14" fmla="*/ 16 w 48"/>
                <a:gd name="T15" fmla="*/ 0 h 64"/>
                <a:gd name="T16" fmla="*/ 8 w 48"/>
                <a:gd name="T17" fmla="*/ 0 h 64"/>
                <a:gd name="T18" fmla="*/ 0 w 48"/>
                <a:gd name="T19" fmla="*/ 8 h 64"/>
                <a:gd name="T20" fmla="*/ 4 w 48"/>
                <a:gd name="T21" fmla="*/ 8 h 64"/>
                <a:gd name="T22" fmla="*/ 8 w 48"/>
                <a:gd name="T23" fmla="*/ 12 h 64"/>
                <a:gd name="T24" fmla="*/ 12 w 48"/>
                <a:gd name="T25" fmla="*/ 16 h 64"/>
                <a:gd name="T26" fmla="*/ 12 w 48"/>
                <a:gd name="T27" fmla="*/ 24 h 64"/>
                <a:gd name="T28" fmla="*/ 20 w 48"/>
                <a:gd name="T29" fmla="*/ 27 h 64"/>
                <a:gd name="T30" fmla="*/ 20 w 48"/>
                <a:gd name="T31" fmla="*/ 3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64"/>
                <a:gd name="T50" fmla="*/ 48 w 48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64">
                  <a:moveTo>
                    <a:pt x="40" y="64"/>
                  </a:moveTo>
                  <a:lnTo>
                    <a:pt x="48" y="64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5" name="Freeform 181"/>
            <p:cNvSpPr>
              <a:spLocks/>
            </p:cNvSpPr>
            <p:nvPr/>
          </p:nvSpPr>
          <p:spPr bwMode="auto">
            <a:xfrm>
              <a:off x="2332" y="1639"/>
              <a:ext cx="8" cy="5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8 w 24"/>
                <a:gd name="T5" fmla="*/ 4 h 16"/>
                <a:gd name="T6" fmla="*/ 12 w 24"/>
                <a:gd name="T7" fmla="*/ 4 h 16"/>
                <a:gd name="T8" fmla="*/ 12 w 24"/>
                <a:gd name="T9" fmla="*/ 0 h 16"/>
                <a:gd name="T10" fmla="*/ 8 w 24"/>
                <a:gd name="T11" fmla="*/ 0 h 16"/>
                <a:gd name="T12" fmla="*/ 0 w 24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6" name="Freeform 182"/>
            <p:cNvSpPr>
              <a:spLocks/>
            </p:cNvSpPr>
            <p:nvPr/>
          </p:nvSpPr>
          <p:spPr bwMode="auto">
            <a:xfrm>
              <a:off x="2340" y="1631"/>
              <a:ext cx="16" cy="10"/>
            </a:xfrm>
            <a:custGeom>
              <a:avLst/>
              <a:gdLst>
                <a:gd name="T0" fmla="*/ 12 w 48"/>
                <a:gd name="T1" fmla="*/ 4 h 32"/>
                <a:gd name="T2" fmla="*/ 12 w 48"/>
                <a:gd name="T3" fmla="*/ 0 h 32"/>
                <a:gd name="T4" fmla="*/ 4 w 48"/>
                <a:gd name="T5" fmla="*/ 12 h 32"/>
                <a:gd name="T6" fmla="*/ 0 w 48"/>
                <a:gd name="T7" fmla="*/ 15 h 32"/>
                <a:gd name="T8" fmla="*/ 4 w 48"/>
                <a:gd name="T9" fmla="*/ 15 h 32"/>
                <a:gd name="T10" fmla="*/ 8 w 48"/>
                <a:gd name="T11" fmla="*/ 8 h 32"/>
                <a:gd name="T12" fmla="*/ 15 w 48"/>
                <a:gd name="T13" fmla="*/ 4 h 32"/>
                <a:gd name="T14" fmla="*/ 23 w 48"/>
                <a:gd name="T15" fmla="*/ 0 h 32"/>
                <a:gd name="T16" fmla="*/ 15 w 48"/>
                <a:gd name="T17" fmla="*/ 0 h 32"/>
                <a:gd name="T18" fmla="*/ 12 w 48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24" y="8"/>
                  </a:moveTo>
                  <a:lnTo>
                    <a:pt x="24" y="0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7" name="Freeform 183"/>
            <p:cNvSpPr>
              <a:spLocks/>
            </p:cNvSpPr>
            <p:nvPr/>
          </p:nvSpPr>
          <p:spPr bwMode="auto">
            <a:xfrm>
              <a:off x="2359" y="1624"/>
              <a:ext cx="8" cy="5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12 w 24"/>
                <a:gd name="T5" fmla="*/ 0 h 16"/>
                <a:gd name="T6" fmla="*/ 8 w 24"/>
                <a:gd name="T7" fmla="*/ 0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8" name="Freeform 184"/>
            <p:cNvSpPr>
              <a:spLocks/>
            </p:cNvSpPr>
            <p:nvPr/>
          </p:nvSpPr>
          <p:spPr bwMode="auto">
            <a:xfrm>
              <a:off x="2375" y="1614"/>
              <a:ext cx="5" cy="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9 h 16"/>
                <a:gd name="T8" fmla="*/ 4 w 16"/>
                <a:gd name="T9" fmla="*/ 9 h 16"/>
                <a:gd name="T10" fmla="*/ 8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79" name="Freeform 186"/>
            <p:cNvSpPr>
              <a:spLocks/>
            </p:cNvSpPr>
            <p:nvPr/>
          </p:nvSpPr>
          <p:spPr bwMode="auto">
            <a:xfrm>
              <a:off x="1409" y="1527"/>
              <a:ext cx="11" cy="10"/>
            </a:xfrm>
            <a:custGeom>
              <a:avLst/>
              <a:gdLst>
                <a:gd name="T0" fmla="*/ 4 w 32"/>
                <a:gd name="T1" fmla="*/ 0 h 32"/>
                <a:gd name="T2" fmla="*/ 0 w 32"/>
                <a:gd name="T3" fmla="*/ 4 h 32"/>
                <a:gd name="T4" fmla="*/ 4 w 32"/>
                <a:gd name="T5" fmla="*/ 9 h 32"/>
                <a:gd name="T6" fmla="*/ 4 w 32"/>
                <a:gd name="T7" fmla="*/ 12 h 32"/>
                <a:gd name="T8" fmla="*/ 9 w 32"/>
                <a:gd name="T9" fmla="*/ 12 h 32"/>
                <a:gd name="T10" fmla="*/ 9 w 32"/>
                <a:gd name="T11" fmla="*/ 17 h 32"/>
                <a:gd name="T12" fmla="*/ 12 w 32"/>
                <a:gd name="T13" fmla="*/ 12 h 32"/>
                <a:gd name="T14" fmla="*/ 17 w 32"/>
                <a:gd name="T15" fmla="*/ 9 h 32"/>
                <a:gd name="T16" fmla="*/ 12 w 32"/>
                <a:gd name="T17" fmla="*/ 4 h 32"/>
                <a:gd name="T18" fmla="*/ 17 w 32"/>
                <a:gd name="T19" fmla="*/ 0 h 32"/>
                <a:gd name="T20" fmla="*/ 9 w 32"/>
                <a:gd name="T21" fmla="*/ 0 h 32"/>
                <a:gd name="T22" fmla="*/ 4 w 32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2"/>
                <a:gd name="T38" fmla="*/ 32 w 3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2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0" name="Freeform 187"/>
            <p:cNvSpPr>
              <a:spLocks/>
            </p:cNvSpPr>
            <p:nvPr/>
          </p:nvSpPr>
          <p:spPr bwMode="auto">
            <a:xfrm>
              <a:off x="1455" y="1211"/>
              <a:ext cx="64" cy="19"/>
            </a:xfrm>
            <a:custGeom>
              <a:avLst/>
              <a:gdLst>
                <a:gd name="T0" fmla="*/ 24 w 192"/>
                <a:gd name="T1" fmla="*/ 4 h 64"/>
                <a:gd name="T2" fmla="*/ 27 w 192"/>
                <a:gd name="T3" fmla="*/ 4 h 64"/>
                <a:gd name="T4" fmla="*/ 27 w 192"/>
                <a:gd name="T5" fmla="*/ 8 h 64"/>
                <a:gd name="T6" fmla="*/ 39 w 192"/>
                <a:gd name="T7" fmla="*/ 8 h 64"/>
                <a:gd name="T8" fmla="*/ 39 w 192"/>
                <a:gd name="T9" fmla="*/ 12 h 64"/>
                <a:gd name="T10" fmla="*/ 44 w 192"/>
                <a:gd name="T11" fmla="*/ 12 h 64"/>
                <a:gd name="T12" fmla="*/ 44 w 192"/>
                <a:gd name="T13" fmla="*/ 16 h 64"/>
                <a:gd name="T14" fmla="*/ 48 w 192"/>
                <a:gd name="T15" fmla="*/ 12 h 64"/>
                <a:gd name="T16" fmla="*/ 48 w 192"/>
                <a:gd name="T17" fmla="*/ 8 h 64"/>
                <a:gd name="T18" fmla="*/ 44 w 192"/>
                <a:gd name="T19" fmla="*/ 4 h 64"/>
                <a:gd name="T20" fmla="*/ 51 w 192"/>
                <a:gd name="T21" fmla="*/ 0 h 64"/>
                <a:gd name="T22" fmla="*/ 56 w 192"/>
                <a:gd name="T23" fmla="*/ 4 h 64"/>
                <a:gd name="T24" fmla="*/ 51 w 192"/>
                <a:gd name="T25" fmla="*/ 8 h 64"/>
                <a:gd name="T26" fmla="*/ 56 w 192"/>
                <a:gd name="T27" fmla="*/ 8 h 64"/>
                <a:gd name="T28" fmla="*/ 59 w 192"/>
                <a:gd name="T29" fmla="*/ 12 h 64"/>
                <a:gd name="T30" fmla="*/ 63 w 192"/>
                <a:gd name="T31" fmla="*/ 8 h 64"/>
                <a:gd name="T32" fmla="*/ 63 w 192"/>
                <a:gd name="T33" fmla="*/ 4 h 64"/>
                <a:gd name="T34" fmla="*/ 75 w 192"/>
                <a:gd name="T35" fmla="*/ 8 h 64"/>
                <a:gd name="T36" fmla="*/ 83 w 192"/>
                <a:gd name="T37" fmla="*/ 8 h 64"/>
                <a:gd name="T38" fmla="*/ 91 w 192"/>
                <a:gd name="T39" fmla="*/ 8 h 64"/>
                <a:gd name="T40" fmla="*/ 95 w 192"/>
                <a:gd name="T41" fmla="*/ 12 h 64"/>
                <a:gd name="T42" fmla="*/ 91 w 192"/>
                <a:gd name="T43" fmla="*/ 12 h 64"/>
                <a:gd name="T44" fmla="*/ 91 w 192"/>
                <a:gd name="T45" fmla="*/ 20 h 64"/>
                <a:gd name="T46" fmla="*/ 87 w 192"/>
                <a:gd name="T47" fmla="*/ 20 h 64"/>
                <a:gd name="T48" fmla="*/ 83 w 192"/>
                <a:gd name="T49" fmla="*/ 24 h 64"/>
                <a:gd name="T50" fmla="*/ 79 w 192"/>
                <a:gd name="T51" fmla="*/ 27 h 64"/>
                <a:gd name="T52" fmla="*/ 71 w 192"/>
                <a:gd name="T53" fmla="*/ 32 h 64"/>
                <a:gd name="T54" fmla="*/ 63 w 192"/>
                <a:gd name="T55" fmla="*/ 27 h 64"/>
                <a:gd name="T56" fmla="*/ 56 w 192"/>
                <a:gd name="T57" fmla="*/ 27 h 64"/>
                <a:gd name="T58" fmla="*/ 44 w 192"/>
                <a:gd name="T59" fmla="*/ 27 h 64"/>
                <a:gd name="T60" fmla="*/ 27 w 192"/>
                <a:gd name="T61" fmla="*/ 27 h 64"/>
                <a:gd name="T62" fmla="*/ 24 w 192"/>
                <a:gd name="T63" fmla="*/ 27 h 64"/>
                <a:gd name="T64" fmla="*/ 16 w 192"/>
                <a:gd name="T65" fmla="*/ 24 h 64"/>
                <a:gd name="T66" fmla="*/ 20 w 192"/>
                <a:gd name="T67" fmla="*/ 24 h 64"/>
                <a:gd name="T68" fmla="*/ 27 w 192"/>
                <a:gd name="T69" fmla="*/ 24 h 64"/>
                <a:gd name="T70" fmla="*/ 32 w 192"/>
                <a:gd name="T71" fmla="*/ 24 h 64"/>
                <a:gd name="T72" fmla="*/ 32 w 192"/>
                <a:gd name="T73" fmla="*/ 20 h 64"/>
                <a:gd name="T74" fmla="*/ 39 w 192"/>
                <a:gd name="T75" fmla="*/ 20 h 64"/>
                <a:gd name="T76" fmla="*/ 36 w 192"/>
                <a:gd name="T77" fmla="*/ 16 h 64"/>
                <a:gd name="T78" fmla="*/ 24 w 192"/>
                <a:gd name="T79" fmla="*/ 20 h 64"/>
                <a:gd name="T80" fmla="*/ 12 w 192"/>
                <a:gd name="T81" fmla="*/ 20 h 64"/>
                <a:gd name="T82" fmla="*/ 8 w 192"/>
                <a:gd name="T83" fmla="*/ 20 h 64"/>
                <a:gd name="T84" fmla="*/ 4 w 192"/>
                <a:gd name="T85" fmla="*/ 16 h 64"/>
                <a:gd name="T86" fmla="*/ 12 w 192"/>
                <a:gd name="T87" fmla="*/ 12 h 64"/>
                <a:gd name="T88" fmla="*/ 4 w 192"/>
                <a:gd name="T89" fmla="*/ 12 h 64"/>
                <a:gd name="T90" fmla="*/ 0 w 192"/>
                <a:gd name="T91" fmla="*/ 8 h 64"/>
                <a:gd name="T92" fmla="*/ 8 w 192"/>
                <a:gd name="T93" fmla="*/ 8 h 64"/>
                <a:gd name="T94" fmla="*/ 12 w 192"/>
                <a:gd name="T95" fmla="*/ 8 h 64"/>
                <a:gd name="T96" fmla="*/ 16 w 192"/>
                <a:gd name="T97" fmla="*/ 12 h 64"/>
                <a:gd name="T98" fmla="*/ 16 w 192"/>
                <a:gd name="T99" fmla="*/ 8 h 64"/>
                <a:gd name="T100" fmla="*/ 12 w 192"/>
                <a:gd name="T101" fmla="*/ 8 h 64"/>
                <a:gd name="T102" fmla="*/ 12 w 192"/>
                <a:gd name="T103" fmla="*/ 4 h 64"/>
                <a:gd name="T104" fmla="*/ 16 w 192"/>
                <a:gd name="T105" fmla="*/ 4 h 64"/>
                <a:gd name="T106" fmla="*/ 20 w 192"/>
                <a:gd name="T107" fmla="*/ 8 h 64"/>
                <a:gd name="T108" fmla="*/ 24 w 192"/>
                <a:gd name="T109" fmla="*/ 4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64"/>
                <a:gd name="T167" fmla="*/ 192 w 19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64">
                  <a:moveTo>
                    <a:pt x="48" y="8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40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8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1" name="Freeform 188"/>
            <p:cNvSpPr>
              <a:spLocks/>
            </p:cNvSpPr>
            <p:nvPr/>
          </p:nvSpPr>
          <p:spPr bwMode="auto">
            <a:xfrm>
              <a:off x="1407" y="1218"/>
              <a:ext cx="72" cy="47"/>
            </a:xfrm>
            <a:custGeom>
              <a:avLst/>
              <a:gdLst>
                <a:gd name="T0" fmla="*/ 91 w 216"/>
                <a:gd name="T1" fmla="*/ 23 h 152"/>
                <a:gd name="T2" fmla="*/ 107 w 216"/>
                <a:gd name="T3" fmla="*/ 31 h 152"/>
                <a:gd name="T4" fmla="*/ 83 w 216"/>
                <a:gd name="T5" fmla="*/ 39 h 152"/>
                <a:gd name="T6" fmla="*/ 80 w 216"/>
                <a:gd name="T7" fmla="*/ 51 h 152"/>
                <a:gd name="T8" fmla="*/ 68 w 216"/>
                <a:gd name="T9" fmla="*/ 66 h 152"/>
                <a:gd name="T10" fmla="*/ 51 w 216"/>
                <a:gd name="T11" fmla="*/ 70 h 152"/>
                <a:gd name="T12" fmla="*/ 48 w 216"/>
                <a:gd name="T13" fmla="*/ 66 h 152"/>
                <a:gd name="T14" fmla="*/ 36 w 216"/>
                <a:gd name="T15" fmla="*/ 62 h 152"/>
                <a:gd name="T16" fmla="*/ 32 w 216"/>
                <a:gd name="T17" fmla="*/ 54 h 152"/>
                <a:gd name="T18" fmla="*/ 48 w 216"/>
                <a:gd name="T19" fmla="*/ 59 h 152"/>
                <a:gd name="T20" fmla="*/ 44 w 216"/>
                <a:gd name="T21" fmla="*/ 54 h 152"/>
                <a:gd name="T22" fmla="*/ 59 w 216"/>
                <a:gd name="T23" fmla="*/ 51 h 152"/>
                <a:gd name="T24" fmla="*/ 44 w 216"/>
                <a:gd name="T25" fmla="*/ 51 h 152"/>
                <a:gd name="T26" fmla="*/ 32 w 216"/>
                <a:gd name="T27" fmla="*/ 54 h 152"/>
                <a:gd name="T28" fmla="*/ 27 w 216"/>
                <a:gd name="T29" fmla="*/ 47 h 152"/>
                <a:gd name="T30" fmla="*/ 44 w 216"/>
                <a:gd name="T31" fmla="*/ 43 h 152"/>
                <a:gd name="T32" fmla="*/ 56 w 216"/>
                <a:gd name="T33" fmla="*/ 39 h 152"/>
                <a:gd name="T34" fmla="*/ 56 w 216"/>
                <a:gd name="T35" fmla="*/ 39 h 152"/>
                <a:gd name="T36" fmla="*/ 59 w 216"/>
                <a:gd name="T37" fmla="*/ 31 h 152"/>
                <a:gd name="T38" fmla="*/ 48 w 216"/>
                <a:gd name="T39" fmla="*/ 35 h 152"/>
                <a:gd name="T40" fmla="*/ 39 w 216"/>
                <a:gd name="T41" fmla="*/ 31 h 152"/>
                <a:gd name="T42" fmla="*/ 39 w 216"/>
                <a:gd name="T43" fmla="*/ 39 h 152"/>
                <a:gd name="T44" fmla="*/ 20 w 216"/>
                <a:gd name="T45" fmla="*/ 43 h 152"/>
                <a:gd name="T46" fmla="*/ 16 w 216"/>
                <a:gd name="T47" fmla="*/ 35 h 152"/>
                <a:gd name="T48" fmla="*/ 12 w 216"/>
                <a:gd name="T49" fmla="*/ 35 h 152"/>
                <a:gd name="T50" fmla="*/ 8 w 216"/>
                <a:gd name="T51" fmla="*/ 27 h 152"/>
                <a:gd name="T52" fmla="*/ 8 w 216"/>
                <a:gd name="T53" fmla="*/ 20 h 152"/>
                <a:gd name="T54" fmla="*/ 4 w 216"/>
                <a:gd name="T55" fmla="*/ 23 h 152"/>
                <a:gd name="T56" fmla="*/ 0 w 216"/>
                <a:gd name="T57" fmla="*/ 20 h 152"/>
                <a:gd name="T58" fmla="*/ 4 w 216"/>
                <a:gd name="T59" fmla="*/ 8 h 152"/>
                <a:gd name="T60" fmla="*/ 8 w 216"/>
                <a:gd name="T61" fmla="*/ 8 h 152"/>
                <a:gd name="T62" fmla="*/ 27 w 216"/>
                <a:gd name="T63" fmla="*/ 8 h 152"/>
                <a:gd name="T64" fmla="*/ 27 w 216"/>
                <a:gd name="T65" fmla="*/ 12 h 152"/>
                <a:gd name="T66" fmla="*/ 24 w 216"/>
                <a:gd name="T67" fmla="*/ 15 h 152"/>
                <a:gd name="T68" fmla="*/ 36 w 216"/>
                <a:gd name="T69" fmla="*/ 20 h 152"/>
                <a:gd name="T70" fmla="*/ 36 w 216"/>
                <a:gd name="T71" fmla="*/ 8 h 152"/>
                <a:gd name="T72" fmla="*/ 44 w 216"/>
                <a:gd name="T73" fmla="*/ 15 h 152"/>
                <a:gd name="T74" fmla="*/ 51 w 216"/>
                <a:gd name="T75" fmla="*/ 23 h 152"/>
                <a:gd name="T76" fmla="*/ 56 w 216"/>
                <a:gd name="T77" fmla="*/ 23 h 152"/>
                <a:gd name="T78" fmla="*/ 48 w 216"/>
                <a:gd name="T79" fmla="*/ 4 h 152"/>
                <a:gd name="T80" fmla="*/ 59 w 216"/>
                <a:gd name="T81" fmla="*/ 0 h 152"/>
                <a:gd name="T82" fmla="*/ 71 w 216"/>
                <a:gd name="T83" fmla="*/ 8 h 152"/>
                <a:gd name="T84" fmla="*/ 75 w 216"/>
                <a:gd name="T85" fmla="*/ 12 h 152"/>
                <a:gd name="T86" fmla="*/ 80 w 216"/>
                <a:gd name="T87" fmla="*/ 2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152"/>
                <a:gd name="T134" fmla="*/ 216 w 216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152">
                  <a:moveTo>
                    <a:pt x="168" y="40"/>
                  </a:moveTo>
                  <a:lnTo>
                    <a:pt x="176" y="48"/>
                  </a:lnTo>
                  <a:lnTo>
                    <a:pt x="184" y="48"/>
                  </a:lnTo>
                  <a:lnTo>
                    <a:pt x="192" y="56"/>
                  </a:lnTo>
                  <a:lnTo>
                    <a:pt x="216" y="56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76" y="72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52" y="112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88" y="136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56" y="120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0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04"/>
                  </a:lnTo>
                  <a:lnTo>
                    <a:pt x="120" y="104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12" y="72"/>
                  </a:lnTo>
                  <a:lnTo>
                    <a:pt x="104" y="72"/>
                  </a:lnTo>
                  <a:lnTo>
                    <a:pt x="96" y="7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0" y="80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24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6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2" name="Freeform 189"/>
            <p:cNvSpPr>
              <a:spLocks/>
            </p:cNvSpPr>
            <p:nvPr/>
          </p:nvSpPr>
          <p:spPr bwMode="auto">
            <a:xfrm>
              <a:off x="1473" y="1240"/>
              <a:ext cx="11" cy="5"/>
            </a:xfrm>
            <a:custGeom>
              <a:avLst/>
              <a:gdLst>
                <a:gd name="T0" fmla="*/ 17 w 32"/>
                <a:gd name="T1" fmla="*/ 0 h 16"/>
                <a:gd name="T2" fmla="*/ 12 w 32"/>
                <a:gd name="T3" fmla="*/ 0 h 16"/>
                <a:gd name="T4" fmla="*/ 4 w 32"/>
                <a:gd name="T5" fmla="*/ 0 h 16"/>
                <a:gd name="T6" fmla="*/ 0 w 32"/>
                <a:gd name="T7" fmla="*/ 4 h 16"/>
                <a:gd name="T8" fmla="*/ 4 w 32"/>
                <a:gd name="T9" fmla="*/ 8 h 16"/>
                <a:gd name="T10" fmla="*/ 17 w 32"/>
                <a:gd name="T11" fmla="*/ 4 h 16"/>
                <a:gd name="T12" fmla="*/ 17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0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3" name="Freeform 190"/>
            <p:cNvSpPr>
              <a:spLocks/>
            </p:cNvSpPr>
            <p:nvPr/>
          </p:nvSpPr>
          <p:spPr bwMode="auto">
            <a:xfrm>
              <a:off x="1476" y="1245"/>
              <a:ext cx="27" cy="13"/>
            </a:xfrm>
            <a:custGeom>
              <a:avLst/>
              <a:gdLst>
                <a:gd name="T0" fmla="*/ 20 w 80"/>
                <a:gd name="T1" fmla="*/ 0 h 40"/>
                <a:gd name="T2" fmla="*/ 15 w 80"/>
                <a:gd name="T3" fmla="*/ 0 h 40"/>
                <a:gd name="T4" fmla="*/ 8 w 80"/>
                <a:gd name="T5" fmla="*/ 0 h 40"/>
                <a:gd name="T6" fmla="*/ 4 w 80"/>
                <a:gd name="T7" fmla="*/ 0 h 40"/>
                <a:gd name="T8" fmla="*/ 0 w 80"/>
                <a:gd name="T9" fmla="*/ 0 h 40"/>
                <a:gd name="T10" fmla="*/ 0 w 80"/>
                <a:gd name="T11" fmla="*/ 4 h 40"/>
                <a:gd name="T12" fmla="*/ 8 w 80"/>
                <a:gd name="T13" fmla="*/ 4 h 40"/>
                <a:gd name="T14" fmla="*/ 4 w 80"/>
                <a:gd name="T15" fmla="*/ 9 h 40"/>
                <a:gd name="T16" fmla="*/ 4 w 80"/>
                <a:gd name="T17" fmla="*/ 12 h 40"/>
                <a:gd name="T18" fmla="*/ 0 w 80"/>
                <a:gd name="T19" fmla="*/ 17 h 40"/>
                <a:gd name="T20" fmla="*/ 12 w 80"/>
                <a:gd name="T21" fmla="*/ 17 h 40"/>
                <a:gd name="T22" fmla="*/ 20 w 80"/>
                <a:gd name="T23" fmla="*/ 17 h 40"/>
                <a:gd name="T24" fmla="*/ 15 w 80"/>
                <a:gd name="T25" fmla="*/ 17 h 40"/>
                <a:gd name="T26" fmla="*/ 15 w 80"/>
                <a:gd name="T27" fmla="*/ 21 h 40"/>
                <a:gd name="T28" fmla="*/ 24 w 80"/>
                <a:gd name="T29" fmla="*/ 21 h 40"/>
                <a:gd name="T30" fmla="*/ 27 w 80"/>
                <a:gd name="T31" fmla="*/ 17 h 40"/>
                <a:gd name="T32" fmla="*/ 27 w 80"/>
                <a:gd name="T33" fmla="*/ 12 h 40"/>
                <a:gd name="T34" fmla="*/ 31 w 80"/>
                <a:gd name="T35" fmla="*/ 12 h 40"/>
                <a:gd name="T36" fmla="*/ 39 w 80"/>
                <a:gd name="T37" fmla="*/ 12 h 40"/>
                <a:gd name="T38" fmla="*/ 39 w 80"/>
                <a:gd name="T39" fmla="*/ 9 h 40"/>
                <a:gd name="T40" fmla="*/ 31 w 80"/>
                <a:gd name="T41" fmla="*/ 9 h 40"/>
                <a:gd name="T42" fmla="*/ 27 w 80"/>
                <a:gd name="T43" fmla="*/ 9 h 40"/>
                <a:gd name="T44" fmla="*/ 24 w 80"/>
                <a:gd name="T45" fmla="*/ 4 h 40"/>
                <a:gd name="T46" fmla="*/ 20 w 80"/>
                <a:gd name="T47" fmla="*/ 4 h 40"/>
                <a:gd name="T48" fmla="*/ 24 w 80"/>
                <a:gd name="T49" fmla="*/ 0 h 40"/>
                <a:gd name="T50" fmla="*/ 20 w 80"/>
                <a:gd name="T51" fmla="*/ 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0"/>
                <a:gd name="T80" fmla="*/ 80 w 80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0">
                  <a:moveTo>
                    <a:pt x="40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4" name="Freeform 191"/>
            <p:cNvSpPr>
              <a:spLocks/>
            </p:cNvSpPr>
            <p:nvPr/>
          </p:nvSpPr>
          <p:spPr bwMode="auto">
            <a:xfrm>
              <a:off x="1404" y="1235"/>
              <a:ext cx="13" cy="10"/>
            </a:xfrm>
            <a:custGeom>
              <a:avLst/>
              <a:gdLst>
                <a:gd name="T0" fmla="*/ 4 w 40"/>
                <a:gd name="T1" fmla="*/ 8 h 32"/>
                <a:gd name="T2" fmla="*/ 4 w 40"/>
                <a:gd name="T3" fmla="*/ 4 h 32"/>
                <a:gd name="T4" fmla="*/ 0 w 40"/>
                <a:gd name="T5" fmla="*/ 4 h 32"/>
                <a:gd name="T6" fmla="*/ 4 w 40"/>
                <a:gd name="T7" fmla="*/ 0 h 32"/>
                <a:gd name="T8" fmla="*/ 8 w 40"/>
                <a:gd name="T9" fmla="*/ 4 h 32"/>
                <a:gd name="T10" fmla="*/ 8 w 40"/>
                <a:gd name="T11" fmla="*/ 8 h 32"/>
                <a:gd name="T12" fmla="*/ 15 w 40"/>
                <a:gd name="T13" fmla="*/ 12 h 32"/>
                <a:gd name="T14" fmla="*/ 20 w 40"/>
                <a:gd name="T15" fmla="*/ 12 h 32"/>
                <a:gd name="T16" fmla="*/ 15 w 40"/>
                <a:gd name="T17" fmla="*/ 15 h 32"/>
                <a:gd name="T18" fmla="*/ 12 w 40"/>
                <a:gd name="T19" fmla="*/ 15 h 32"/>
                <a:gd name="T20" fmla="*/ 8 w 40"/>
                <a:gd name="T21" fmla="*/ 12 h 32"/>
                <a:gd name="T22" fmla="*/ 4 w 40"/>
                <a:gd name="T23" fmla="*/ 12 h 32"/>
                <a:gd name="T24" fmla="*/ 4 w 40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32"/>
                <a:gd name="T41" fmla="*/ 40 w 4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32">
                  <a:moveTo>
                    <a:pt x="8" y="16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5" name="Freeform 192"/>
            <p:cNvSpPr>
              <a:spLocks/>
            </p:cNvSpPr>
            <p:nvPr/>
          </p:nvSpPr>
          <p:spPr bwMode="auto">
            <a:xfrm>
              <a:off x="1484" y="1495"/>
              <a:ext cx="8" cy="7"/>
            </a:xfrm>
            <a:custGeom>
              <a:avLst/>
              <a:gdLst>
                <a:gd name="T0" fmla="*/ 12 w 24"/>
                <a:gd name="T1" fmla="*/ 4 h 24"/>
                <a:gd name="T2" fmla="*/ 12 w 24"/>
                <a:gd name="T3" fmla="*/ 0 h 24"/>
                <a:gd name="T4" fmla="*/ 8 w 24"/>
                <a:gd name="T5" fmla="*/ 0 h 24"/>
                <a:gd name="T6" fmla="*/ 0 w 24"/>
                <a:gd name="T7" fmla="*/ 4 h 24"/>
                <a:gd name="T8" fmla="*/ 0 w 24"/>
                <a:gd name="T9" fmla="*/ 12 h 24"/>
                <a:gd name="T10" fmla="*/ 4 w 24"/>
                <a:gd name="T11" fmla="*/ 12 h 24"/>
                <a:gd name="T12" fmla="*/ 8 w 24"/>
                <a:gd name="T13" fmla="*/ 8 h 24"/>
                <a:gd name="T14" fmla="*/ 12 w 24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6" name="Freeform 193"/>
            <p:cNvSpPr>
              <a:spLocks/>
            </p:cNvSpPr>
            <p:nvPr/>
          </p:nvSpPr>
          <p:spPr bwMode="auto">
            <a:xfrm>
              <a:off x="1390" y="1507"/>
              <a:ext cx="17" cy="13"/>
            </a:xfrm>
            <a:custGeom>
              <a:avLst/>
              <a:gdLst>
                <a:gd name="T0" fmla="*/ 0 w 48"/>
                <a:gd name="T1" fmla="*/ 20 h 40"/>
                <a:gd name="T2" fmla="*/ 4 w 48"/>
                <a:gd name="T3" fmla="*/ 15 h 40"/>
                <a:gd name="T4" fmla="*/ 8 w 48"/>
                <a:gd name="T5" fmla="*/ 12 h 40"/>
                <a:gd name="T6" fmla="*/ 12 w 48"/>
                <a:gd name="T7" fmla="*/ 12 h 40"/>
                <a:gd name="T8" fmla="*/ 20 w 48"/>
                <a:gd name="T9" fmla="*/ 8 h 40"/>
                <a:gd name="T10" fmla="*/ 24 w 48"/>
                <a:gd name="T11" fmla="*/ 4 h 40"/>
                <a:gd name="T12" fmla="*/ 24 w 48"/>
                <a:gd name="T13" fmla="*/ 0 h 40"/>
                <a:gd name="T14" fmla="*/ 16 w 48"/>
                <a:gd name="T15" fmla="*/ 0 h 40"/>
                <a:gd name="T16" fmla="*/ 12 w 48"/>
                <a:gd name="T17" fmla="*/ 4 h 40"/>
                <a:gd name="T18" fmla="*/ 8 w 48"/>
                <a:gd name="T19" fmla="*/ 8 h 40"/>
                <a:gd name="T20" fmla="*/ 4 w 48"/>
                <a:gd name="T21" fmla="*/ 8 h 40"/>
                <a:gd name="T22" fmla="*/ 0 w 48"/>
                <a:gd name="T23" fmla="*/ 12 h 40"/>
                <a:gd name="T24" fmla="*/ 0 w 48"/>
                <a:gd name="T25" fmla="*/ 2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0" y="40"/>
                  </a:move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7" name="Freeform 194"/>
            <p:cNvSpPr>
              <a:spLocks/>
            </p:cNvSpPr>
            <p:nvPr/>
          </p:nvSpPr>
          <p:spPr bwMode="auto">
            <a:xfrm>
              <a:off x="1292" y="1497"/>
              <a:ext cx="53" cy="93"/>
            </a:xfrm>
            <a:custGeom>
              <a:avLst/>
              <a:gdLst>
                <a:gd name="T0" fmla="*/ 27 w 160"/>
                <a:gd name="T1" fmla="*/ 0 h 296"/>
                <a:gd name="T2" fmla="*/ 12 w 160"/>
                <a:gd name="T3" fmla="*/ 4 h 296"/>
                <a:gd name="T4" fmla="*/ 4 w 160"/>
                <a:gd name="T5" fmla="*/ 15 h 296"/>
                <a:gd name="T6" fmla="*/ 8 w 160"/>
                <a:gd name="T7" fmla="*/ 24 h 296"/>
                <a:gd name="T8" fmla="*/ 4 w 160"/>
                <a:gd name="T9" fmla="*/ 32 h 296"/>
                <a:gd name="T10" fmla="*/ 4 w 160"/>
                <a:gd name="T11" fmla="*/ 44 h 296"/>
                <a:gd name="T12" fmla="*/ 8 w 160"/>
                <a:gd name="T13" fmla="*/ 36 h 296"/>
                <a:gd name="T14" fmla="*/ 12 w 160"/>
                <a:gd name="T15" fmla="*/ 39 h 296"/>
                <a:gd name="T16" fmla="*/ 8 w 160"/>
                <a:gd name="T17" fmla="*/ 47 h 296"/>
                <a:gd name="T18" fmla="*/ 8 w 160"/>
                <a:gd name="T19" fmla="*/ 59 h 296"/>
                <a:gd name="T20" fmla="*/ 12 w 160"/>
                <a:gd name="T21" fmla="*/ 51 h 296"/>
                <a:gd name="T22" fmla="*/ 15 w 160"/>
                <a:gd name="T23" fmla="*/ 51 h 296"/>
                <a:gd name="T24" fmla="*/ 15 w 160"/>
                <a:gd name="T25" fmla="*/ 59 h 296"/>
                <a:gd name="T26" fmla="*/ 12 w 160"/>
                <a:gd name="T27" fmla="*/ 71 h 296"/>
                <a:gd name="T28" fmla="*/ 24 w 160"/>
                <a:gd name="T29" fmla="*/ 71 h 296"/>
                <a:gd name="T30" fmla="*/ 27 w 160"/>
                <a:gd name="T31" fmla="*/ 75 h 296"/>
                <a:gd name="T32" fmla="*/ 31 w 160"/>
                <a:gd name="T33" fmla="*/ 83 h 296"/>
                <a:gd name="T34" fmla="*/ 35 w 160"/>
                <a:gd name="T35" fmla="*/ 91 h 296"/>
                <a:gd name="T36" fmla="*/ 27 w 160"/>
                <a:gd name="T37" fmla="*/ 95 h 296"/>
                <a:gd name="T38" fmla="*/ 20 w 160"/>
                <a:gd name="T39" fmla="*/ 103 h 296"/>
                <a:gd name="T40" fmla="*/ 20 w 160"/>
                <a:gd name="T41" fmla="*/ 115 h 296"/>
                <a:gd name="T42" fmla="*/ 12 w 160"/>
                <a:gd name="T43" fmla="*/ 119 h 296"/>
                <a:gd name="T44" fmla="*/ 24 w 160"/>
                <a:gd name="T45" fmla="*/ 122 h 296"/>
                <a:gd name="T46" fmla="*/ 31 w 160"/>
                <a:gd name="T47" fmla="*/ 126 h 296"/>
                <a:gd name="T48" fmla="*/ 35 w 160"/>
                <a:gd name="T49" fmla="*/ 122 h 296"/>
                <a:gd name="T50" fmla="*/ 31 w 160"/>
                <a:gd name="T51" fmla="*/ 131 h 296"/>
                <a:gd name="T52" fmla="*/ 24 w 160"/>
                <a:gd name="T53" fmla="*/ 134 h 296"/>
                <a:gd name="T54" fmla="*/ 15 w 160"/>
                <a:gd name="T55" fmla="*/ 138 h 296"/>
                <a:gd name="T56" fmla="*/ 15 w 160"/>
                <a:gd name="T57" fmla="*/ 146 h 296"/>
                <a:gd name="T58" fmla="*/ 31 w 160"/>
                <a:gd name="T59" fmla="*/ 142 h 296"/>
                <a:gd name="T60" fmla="*/ 39 w 160"/>
                <a:gd name="T61" fmla="*/ 138 h 296"/>
                <a:gd name="T62" fmla="*/ 59 w 160"/>
                <a:gd name="T63" fmla="*/ 134 h 296"/>
                <a:gd name="T64" fmla="*/ 74 w 160"/>
                <a:gd name="T65" fmla="*/ 131 h 296"/>
                <a:gd name="T66" fmla="*/ 71 w 160"/>
                <a:gd name="T67" fmla="*/ 126 h 296"/>
                <a:gd name="T68" fmla="*/ 67 w 160"/>
                <a:gd name="T69" fmla="*/ 122 h 296"/>
                <a:gd name="T70" fmla="*/ 74 w 160"/>
                <a:gd name="T71" fmla="*/ 119 h 296"/>
                <a:gd name="T72" fmla="*/ 78 w 160"/>
                <a:gd name="T73" fmla="*/ 103 h 296"/>
                <a:gd name="T74" fmla="*/ 63 w 160"/>
                <a:gd name="T75" fmla="*/ 103 h 296"/>
                <a:gd name="T76" fmla="*/ 63 w 160"/>
                <a:gd name="T77" fmla="*/ 79 h 296"/>
                <a:gd name="T78" fmla="*/ 51 w 160"/>
                <a:gd name="T79" fmla="*/ 71 h 296"/>
                <a:gd name="T80" fmla="*/ 43 w 160"/>
                <a:gd name="T81" fmla="*/ 47 h 296"/>
                <a:gd name="T82" fmla="*/ 35 w 160"/>
                <a:gd name="T83" fmla="*/ 47 h 296"/>
                <a:gd name="T84" fmla="*/ 35 w 160"/>
                <a:gd name="T85" fmla="*/ 44 h 296"/>
                <a:gd name="T86" fmla="*/ 43 w 160"/>
                <a:gd name="T87" fmla="*/ 20 h 296"/>
                <a:gd name="T88" fmla="*/ 35 w 160"/>
                <a:gd name="T89" fmla="*/ 15 h 296"/>
                <a:gd name="T90" fmla="*/ 27 w 160"/>
                <a:gd name="T91" fmla="*/ 8 h 296"/>
                <a:gd name="T92" fmla="*/ 35 w 160"/>
                <a:gd name="T93" fmla="*/ 0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72" y="0"/>
                  </a:move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8" name="Freeform 195"/>
            <p:cNvSpPr>
              <a:spLocks/>
            </p:cNvSpPr>
            <p:nvPr/>
          </p:nvSpPr>
          <p:spPr bwMode="auto">
            <a:xfrm>
              <a:off x="1168" y="1385"/>
              <a:ext cx="76" cy="47"/>
            </a:xfrm>
            <a:custGeom>
              <a:avLst/>
              <a:gdLst>
                <a:gd name="T0" fmla="*/ 80 w 224"/>
                <a:gd name="T1" fmla="*/ 0 h 152"/>
                <a:gd name="T2" fmla="*/ 92 w 224"/>
                <a:gd name="T3" fmla="*/ 4 h 152"/>
                <a:gd name="T4" fmla="*/ 104 w 224"/>
                <a:gd name="T5" fmla="*/ 8 h 152"/>
                <a:gd name="T6" fmla="*/ 99 w 224"/>
                <a:gd name="T7" fmla="*/ 12 h 152"/>
                <a:gd name="T8" fmla="*/ 104 w 224"/>
                <a:gd name="T9" fmla="*/ 20 h 152"/>
                <a:gd name="T10" fmla="*/ 107 w 224"/>
                <a:gd name="T11" fmla="*/ 24 h 152"/>
                <a:gd name="T12" fmla="*/ 107 w 224"/>
                <a:gd name="T13" fmla="*/ 44 h 152"/>
                <a:gd name="T14" fmla="*/ 95 w 224"/>
                <a:gd name="T15" fmla="*/ 56 h 152"/>
                <a:gd name="T16" fmla="*/ 80 w 224"/>
                <a:gd name="T17" fmla="*/ 63 h 152"/>
                <a:gd name="T18" fmla="*/ 63 w 224"/>
                <a:gd name="T19" fmla="*/ 75 h 152"/>
                <a:gd name="T20" fmla="*/ 32 w 224"/>
                <a:gd name="T21" fmla="*/ 68 h 152"/>
                <a:gd name="T22" fmla="*/ 16 w 224"/>
                <a:gd name="T23" fmla="*/ 63 h 152"/>
                <a:gd name="T24" fmla="*/ 24 w 224"/>
                <a:gd name="T25" fmla="*/ 59 h 152"/>
                <a:gd name="T26" fmla="*/ 20 w 224"/>
                <a:gd name="T27" fmla="*/ 48 h 152"/>
                <a:gd name="T28" fmla="*/ 16 w 224"/>
                <a:gd name="T29" fmla="*/ 44 h 152"/>
                <a:gd name="T30" fmla="*/ 8 w 224"/>
                <a:gd name="T31" fmla="*/ 39 h 152"/>
                <a:gd name="T32" fmla="*/ 20 w 224"/>
                <a:gd name="T33" fmla="*/ 39 h 152"/>
                <a:gd name="T34" fmla="*/ 28 w 224"/>
                <a:gd name="T35" fmla="*/ 36 h 152"/>
                <a:gd name="T36" fmla="*/ 24 w 224"/>
                <a:gd name="T37" fmla="*/ 27 h 152"/>
                <a:gd name="T38" fmla="*/ 8 w 224"/>
                <a:gd name="T39" fmla="*/ 24 h 152"/>
                <a:gd name="T40" fmla="*/ 0 w 224"/>
                <a:gd name="T41" fmla="*/ 24 h 152"/>
                <a:gd name="T42" fmla="*/ 12 w 224"/>
                <a:gd name="T43" fmla="*/ 12 h 152"/>
                <a:gd name="T44" fmla="*/ 20 w 224"/>
                <a:gd name="T45" fmla="*/ 16 h 152"/>
                <a:gd name="T46" fmla="*/ 12 w 224"/>
                <a:gd name="T47" fmla="*/ 4 h 152"/>
                <a:gd name="T48" fmla="*/ 28 w 224"/>
                <a:gd name="T49" fmla="*/ 12 h 152"/>
                <a:gd name="T50" fmla="*/ 32 w 224"/>
                <a:gd name="T51" fmla="*/ 27 h 152"/>
                <a:gd name="T52" fmla="*/ 36 w 224"/>
                <a:gd name="T53" fmla="*/ 24 h 152"/>
                <a:gd name="T54" fmla="*/ 44 w 224"/>
                <a:gd name="T55" fmla="*/ 20 h 152"/>
                <a:gd name="T56" fmla="*/ 44 w 224"/>
                <a:gd name="T57" fmla="*/ 16 h 152"/>
                <a:gd name="T58" fmla="*/ 48 w 224"/>
                <a:gd name="T59" fmla="*/ 12 h 152"/>
                <a:gd name="T60" fmla="*/ 60 w 224"/>
                <a:gd name="T61" fmla="*/ 16 h 152"/>
                <a:gd name="T62" fmla="*/ 63 w 224"/>
                <a:gd name="T63" fmla="*/ 12 h 152"/>
                <a:gd name="T64" fmla="*/ 72 w 224"/>
                <a:gd name="T65" fmla="*/ 12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68" y="16"/>
                  </a:moveTo>
                  <a:lnTo>
                    <a:pt x="160" y="0"/>
                  </a:lnTo>
                  <a:lnTo>
                    <a:pt x="184" y="0"/>
                  </a:lnTo>
                  <a:lnTo>
                    <a:pt x="184" y="8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200" y="24"/>
                  </a:lnTo>
                  <a:lnTo>
                    <a:pt x="200" y="4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64"/>
                  </a:lnTo>
                  <a:lnTo>
                    <a:pt x="216" y="88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28"/>
                  </a:lnTo>
                  <a:lnTo>
                    <a:pt x="144" y="136"/>
                  </a:lnTo>
                  <a:lnTo>
                    <a:pt x="128" y="152"/>
                  </a:lnTo>
                  <a:lnTo>
                    <a:pt x="88" y="152"/>
                  </a:lnTo>
                  <a:lnTo>
                    <a:pt x="64" y="136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6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89" name="Freeform 196"/>
            <p:cNvSpPr>
              <a:spLocks/>
            </p:cNvSpPr>
            <p:nvPr/>
          </p:nvSpPr>
          <p:spPr bwMode="auto">
            <a:xfrm>
              <a:off x="1399" y="1614"/>
              <a:ext cx="2" cy="5"/>
            </a:xfrm>
            <a:custGeom>
              <a:avLst/>
              <a:gdLst>
                <a:gd name="T0" fmla="*/ 5 w 8"/>
                <a:gd name="T1" fmla="*/ 8 h 16"/>
                <a:gd name="T2" fmla="*/ 5 w 8"/>
                <a:gd name="T3" fmla="*/ 0 h 16"/>
                <a:gd name="T4" fmla="*/ 0 w 8"/>
                <a:gd name="T5" fmla="*/ 4 h 16"/>
                <a:gd name="T6" fmla="*/ 5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0" name="Rectangle 197"/>
            <p:cNvSpPr>
              <a:spLocks noChangeArrowheads="1"/>
            </p:cNvSpPr>
            <p:nvPr/>
          </p:nvSpPr>
          <p:spPr bwMode="auto">
            <a:xfrm>
              <a:off x="1342" y="1654"/>
              <a:ext cx="3" cy="3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1" name="Freeform 198"/>
            <p:cNvSpPr>
              <a:spLocks/>
            </p:cNvSpPr>
            <p:nvPr/>
          </p:nvSpPr>
          <p:spPr bwMode="auto">
            <a:xfrm>
              <a:off x="1281" y="1535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4 w 56"/>
                <a:gd name="T3" fmla="*/ 8 h 48"/>
                <a:gd name="T4" fmla="*/ 0 w 56"/>
                <a:gd name="T5" fmla="*/ 16 h 48"/>
                <a:gd name="T6" fmla="*/ 4 w 56"/>
                <a:gd name="T7" fmla="*/ 24 h 48"/>
                <a:gd name="T8" fmla="*/ 8 w 56"/>
                <a:gd name="T9" fmla="*/ 20 h 48"/>
                <a:gd name="T10" fmla="*/ 12 w 56"/>
                <a:gd name="T11" fmla="*/ 20 h 48"/>
                <a:gd name="T12" fmla="*/ 16 w 56"/>
                <a:gd name="T13" fmla="*/ 24 h 48"/>
                <a:gd name="T14" fmla="*/ 24 w 56"/>
                <a:gd name="T15" fmla="*/ 20 h 48"/>
                <a:gd name="T16" fmla="*/ 29 w 56"/>
                <a:gd name="T17" fmla="*/ 12 h 48"/>
                <a:gd name="T18" fmla="*/ 24 w 56"/>
                <a:gd name="T19" fmla="*/ 12 h 48"/>
                <a:gd name="T20" fmla="*/ 21 w 56"/>
                <a:gd name="T21" fmla="*/ 4 h 48"/>
                <a:gd name="T22" fmla="*/ 12 w 56"/>
                <a:gd name="T23" fmla="*/ 4 h 48"/>
                <a:gd name="T24" fmla="*/ 12 w 56"/>
                <a:gd name="T25" fmla="*/ 0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8" y="16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2" name="Freeform 199"/>
            <p:cNvSpPr>
              <a:spLocks/>
            </p:cNvSpPr>
            <p:nvPr/>
          </p:nvSpPr>
          <p:spPr bwMode="auto">
            <a:xfrm>
              <a:off x="1265" y="1535"/>
              <a:ext cx="29" cy="42"/>
            </a:xfrm>
            <a:custGeom>
              <a:avLst/>
              <a:gdLst>
                <a:gd name="T0" fmla="*/ 38 w 88"/>
                <a:gd name="T1" fmla="*/ 24 h 136"/>
                <a:gd name="T2" fmla="*/ 35 w 88"/>
                <a:gd name="T3" fmla="*/ 20 h 136"/>
                <a:gd name="T4" fmla="*/ 31 w 88"/>
                <a:gd name="T5" fmla="*/ 20 h 136"/>
                <a:gd name="T6" fmla="*/ 27 w 88"/>
                <a:gd name="T7" fmla="*/ 24 h 136"/>
                <a:gd name="T8" fmla="*/ 23 w 88"/>
                <a:gd name="T9" fmla="*/ 16 h 136"/>
                <a:gd name="T10" fmla="*/ 27 w 88"/>
                <a:gd name="T11" fmla="*/ 8 h 136"/>
                <a:gd name="T12" fmla="*/ 27 w 88"/>
                <a:gd name="T13" fmla="*/ 0 h 136"/>
                <a:gd name="T14" fmla="*/ 19 w 88"/>
                <a:gd name="T15" fmla="*/ 4 h 136"/>
                <a:gd name="T16" fmla="*/ 15 w 88"/>
                <a:gd name="T17" fmla="*/ 4 h 136"/>
                <a:gd name="T18" fmla="*/ 15 w 88"/>
                <a:gd name="T19" fmla="*/ 12 h 136"/>
                <a:gd name="T20" fmla="*/ 15 w 88"/>
                <a:gd name="T21" fmla="*/ 16 h 136"/>
                <a:gd name="T22" fmla="*/ 12 w 88"/>
                <a:gd name="T23" fmla="*/ 20 h 136"/>
                <a:gd name="T24" fmla="*/ 8 w 88"/>
                <a:gd name="T25" fmla="*/ 20 h 136"/>
                <a:gd name="T26" fmla="*/ 4 w 88"/>
                <a:gd name="T27" fmla="*/ 20 h 136"/>
                <a:gd name="T28" fmla="*/ 0 w 88"/>
                <a:gd name="T29" fmla="*/ 24 h 136"/>
                <a:gd name="T30" fmla="*/ 4 w 88"/>
                <a:gd name="T31" fmla="*/ 28 h 136"/>
                <a:gd name="T32" fmla="*/ 4 w 88"/>
                <a:gd name="T33" fmla="*/ 32 h 136"/>
                <a:gd name="T34" fmla="*/ 0 w 88"/>
                <a:gd name="T35" fmla="*/ 36 h 136"/>
                <a:gd name="T36" fmla="*/ 4 w 88"/>
                <a:gd name="T37" fmla="*/ 36 h 136"/>
                <a:gd name="T38" fmla="*/ 8 w 88"/>
                <a:gd name="T39" fmla="*/ 36 h 136"/>
                <a:gd name="T40" fmla="*/ 12 w 88"/>
                <a:gd name="T41" fmla="*/ 36 h 136"/>
                <a:gd name="T42" fmla="*/ 8 w 88"/>
                <a:gd name="T43" fmla="*/ 40 h 136"/>
                <a:gd name="T44" fmla="*/ 8 w 88"/>
                <a:gd name="T45" fmla="*/ 48 h 136"/>
                <a:gd name="T46" fmla="*/ 12 w 88"/>
                <a:gd name="T47" fmla="*/ 48 h 136"/>
                <a:gd name="T48" fmla="*/ 0 w 88"/>
                <a:gd name="T49" fmla="*/ 52 h 136"/>
                <a:gd name="T50" fmla="*/ 0 w 88"/>
                <a:gd name="T51" fmla="*/ 56 h 136"/>
                <a:gd name="T52" fmla="*/ 0 w 88"/>
                <a:gd name="T53" fmla="*/ 60 h 136"/>
                <a:gd name="T54" fmla="*/ 4 w 88"/>
                <a:gd name="T55" fmla="*/ 64 h 136"/>
                <a:gd name="T56" fmla="*/ 8 w 88"/>
                <a:gd name="T57" fmla="*/ 68 h 136"/>
                <a:gd name="T58" fmla="*/ 12 w 88"/>
                <a:gd name="T59" fmla="*/ 64 h 136"/>
                <a:gd name="T60" fmla="*/ 19 w 88"/>
                <a:gd name="T61" fmla="*/ 60 h 136"/>
                <a:gd name="T62" fmla="*/ 31 w 88"/>
                <a:gd name="T63" fmla="*/ 56 h 136"/>
                <a:gd name="T64" fmla="*/ 38 w 88"/>
                <a:gd name="T65" fmla="*/ 56 h 136"/>
                <a:gd name="T66" fmla="*/ 38 w 88"/>
                <a:gd name="T67" fmla="*/ 44 h 136"/>
                <a:gd name="T68" fmla="*/ 42 w 88"/>
                <a:gd name="T69" fmla="*/ 36 h 136"/>
                <a:gd name="T70" fmla="*/ 38 w 88"/>
                <a:gd name="T71" fmla="*/ 32 h 136"/>
                <a:gd name="T72" fmla="*/ 38 w 88"/>
                <a:gd name="T73" fmla="*/ 24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36"/>
                <a:gd name="T113" fmla="*/ 88 w 8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36">
                  <a:moveTo>
                    <a:pt x="80" y="48"/>
                  </a:moveTo>
                  <a:lnTo>
                    <a:pt x="72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3" name="Freeform 200"/>
            <p:cNvSpPr>
              <a:spLocks/>
            </p:cNvSpPr>
            <p:nvPr/>
          </p:nvSpPr>
          <p:spPr bwMode="auto">
            <a:xfrm>
              <a:off x="1366" y="1335"/>
              <a:ext cx="177" cy="170"/>
            </a:xfrm>
            <a:custGeom>
              <a:avLst/>
              <a:gdLst>
                <a:gd name="T0" fmla="*/ 226 w 528"/>
                <a:gd name="T1" fmla="*/ 20 h 544"/>
                <a:gd name="T2" fmla="*/ 202 w 528"/>
                <a:gd name="T3" fmla="*/ 39 h 544"/>
                <a:gd name="T4" fmla="*/ 171 w 528"/>
                <a:gd name="T5" fmla="*/ 32 h 544"/>
                <a:gd name="T6" fmla="*/ 155 w 528"/>
                <a:gd name="T7" fmla="*/ 44 h 544"/>
                <a:gd name="T8" fmla="*/ 135 w 528"/>
                <a:gd name="T9" fmla="*/ 51 h 544"/>
                <a:gd name="T10" fmla="*/ 119 w 528"/>
                <a:gd name="T11" fmla="*/ 68 h 544"/>
                <a:gd name="T12" fmla="*/ 95 w 528"/>
                <a:gd name="T13" fmla="*/ 92 h 544"/>
                <a:gd name="T14" fmla="*/ 95 w 528"/>
                <a:gd name="T15" fmla="*/ 135 h 544"/>
                <a:gd name="T16" fmla="*/ 75 w 528"/>
                <a:gd name="T17" fmla="*/ 163 h 544"/>
                <a:gd name="T18" fmla="*/ 75 w 528"/>
                <a:gd name="T19" fmla="*/ 206 h 544"/>
                <a:gd name="T20" fmla="*/ 75 w 528"/>
                <a:gd name="T21" fmla="*/ 226 h 544"/>
                <a:gd name="T22" fmla="*/ 68 w 528"/>
                <a:gd name="T23" fmla="*/ 253 h 544"/>
                <a:gd name="T24" fmla="*/ 60 w 528"/>
                <a:gd name="T25" fmla="*/ 234 h 544"/>
                <a:gd name="T26" fmla="*/ 48 w 528"/>
                <a:gd name="T27" fmla="*/ 246 h 544"/>
                <a:gd name="T28" fmla="*/ 32 w 528"/>
                <a:gd name="T29" fmla="*/ 262 h 544"/>
                <a:gd name="T30" fmla="*/ 20 w 528"/>
                <a:gd name="T31" fmla="*/ 258 h 544"/>
                <a:gd name="T32" fmla="*/ 8 w 528"/>
                <a:gd name="T33" fmla="*/ 253 h 544"/>
                <a:gd name="T34" fmla="*/ 12 w 528"/>
                <a:gd name="T35" fmla="*/ 242 h 544"/>
                <a:gd name="T36" fmla="*/ 4 w 528"/>
                <a:gd name="T37" fmla="*/ 242 h 544"/>
                <a:gd name="T38" fmla="*/ 12 w 528"/>
                <a:gd name="T39" fmla="*/ 226 h 544"/>
                <a:gd name="T40" fmla="*/ 12 w 528"/>
                <a:gd name="T41" fmla="*/ 222 h 544"/>
                <a:gd name="T42" fmla="*/ 8 w 528"/>
                <a:gd name="T43" fmla="*/ 214 h 544"/>
                <a:gd name="T44" fmla="*/ 16 w 528"/>
                <a:gd name="T45" fmla="*/ 206 h 544"/>
                <a:gd name="T46" fmla="*/ 8 w 528"/>
                <a:gd name="T47" fmla="*/ 202 h 544"/>
                <a:gd name="T48" fmla="*/ 0 w 528"/>
                <a:gd name="T49" fmla="*/ 190 h 544"/>
                <a:gd name="T50" fmla="*/ 8 w 528"/>
                <a:gd name="T51" fmla="*/ 182 h 544"/>
                <a:gd name="T52" fmla="*/ 24 w 528"/>
                <a:gd name="T53" fmla="*/ 170 h 544"/>
                <a:gd name="T54" fmla="*/ 32 w 528"/>
                <a:gd name="T55" fmla="*/ 158 h 544"/>
                <a:gd name="T56" fmla="*/ 48 w 528"/>
                <a:gd name="T57" fmla="*/ 151 h 544"/>
                <a:gd name="T58" fmla="*/ 71 w 528"/>
                <a:gd name="T59" fmla="*/ 115 h 544"/>
                <a:gd name="T60" fmla="*/ 75 w 528"/>
                <a:gd name="T61" fmla="*/ 107 h 544"/>
                <a:gd name="T62" fmla="*/ 87 w 528"/>
                <a:gd name="T63" fmla="*/ 87 h 544"/>
                <a:gd name="T64" fmla="*/ 83 w 528"/>
                <a:gd name="T65" fmla="*/ 80 h 544"/>
                <a:gd name="T66" fmla="*/ 104 w 528"/>
                <a:gd name="T67" fmla="*/ 68 h 544"/>
                <a:gd name="T68" fmla="*/ 104 w 528"/>
                <a:gd name="T69" fmla="*/ 63 h 544"/>
                <a:gd name="T70" fmla="*/ 111 w 528"/>
                <a:gd name="T71" fmla="*/ 51 h 544"/>
                <a:gd name="T72" fmla="*/ 127 w 528"/>
                <a:gd name="T73" fmla="*/ 51 h 544"/>
                <a:gd name="T74" fmla="*/ 119 w 528"/>
                <a:gd name="T75" fmla="*/ 44 h 544"/>
                <a:gd name="T76" fmla="*/ 131 w 528"/>
                <a:gd name="T77" fmla="*/ 36 h 544"/>
                <a:gd name="T78" fmla="*/ 147 w 528"/>
                <a:gd name="T79" fmla="*/ 32 h 544"/>
                <a:gd name="T80" fmla="*/ 155 w 528"/>
                <a:gd name="T81" fmla="*/ 24 h 544"/>
                <a:gd name="T82" fmla="*/ 159 w 528"/>
                <a:gd name="T83" fmla="*/ 32 h 544"/>
                <a:gd name="T84" fmla="*/ 175 w 528"/>
                <a:gd name="T85" fmla="*/ 24 h 544"/>
                <a:gd name="T86" fmla="*/ 179 w 528"/>
                <a:gd name="T87" fmla="*/ 16 h 544"/>
                <a:gd name="T88" fmla="*/ 191 w 528"/>
                <a:gd name="T89" fmla="*/ 16 h 544"/>
                <a:gd name="T90" fmla="*/ 199 w 528"/>
                <a:gd name="T91" fmla="*/ 8 h 544"/>
                <a:gd name="T92" fmla="*/ 214 w 528"/>
                <a:gd name="T93" fmla="*/ 8 h 544"/>
                <a:gd name="T94" fmla="*/ 214 w 528"/>
                <a:gd name="T95" fmla="*/ 16 h 544"/>
                <a:gd name="T96" fmla="*/ 223 w 528"/>
                <a:gd name="T97" fmla="*/ 8 h 544"/>
                <a:gd name="T98" fmla="*/ 235 w 528"/>
                <a:gd name="T99" fmla="*/ 4 h 544"/>
                <a:gd name="T100" fmla="*/ 242 w 528"/>
                <a:gd name="T101" fmla="*/ 8 h 544"/>
                <a:gd name="T102" fmla="*/ 242 w 528"/>
                <a:gd name="T103" fmla="*/ 16 h 544"/>
                <a:gd name="T104" fmla="*/ 258 w 528"/>
                <a:gd name="T105" fmla="*/ 24 h 5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8"/>
                <a:gd name="T160" fmla="*/ 0 h 544"/>
                <a:gd name="T161" fmla="*/ 528 w 528"/>
                <a:gd name="T162" fmla="*/ 544 h 5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8" h="544">
                  <a:moveTo>
                    <a:pt x="496" y="72"/>
                  </a:moveTo>
                  <a:lnTo>
                    <a:pt x="488" y="48"/>
                  </a:lnTo>
                  <a:lnTo>
                    <a:pt x="472" y="40"/>
                  </a:lnTo>
                  <a:lnTo>
                    <a:pt x="456" y="40"/>
                  </a:lnTo>
                  <a:lnTo>
                    <a:pt x="432" y="48"/>
                  </a:lnTo>
                  <a:lnTo>
                    <a:pt x="432" y="72"/>
                  </a:lnTo>
                  <a:lnTo>
                    <a:pt x="416" y="88"/>
                  </a:lnTo>
                  <a:lnTo>
                    <a:pt x="408" y="80"/>
                  </a:lnTo>
                  <a:lnTo>
                    <a:pt x="392" y="80"/>
                  </a:lnTo>
                  <a:lnTo>
                    <a:pt x="384" y="88"/>
                  </a:lnTo>
                  <a:lnTo>
                    <a:pt x="368" y="88"/>
                  </a:lnTo>
                  <a:lnTo>
                    <a:pt x="344" y="64"/>
                  </a:lnTo>
                  <a:lnTo>
                    <a:pt x="336" y="64"/>
                  </a:lnTo>
                  <a:lnTo>
                    <a:pt x="328" y="72"/>
                  </a:lnTo>
                  <a:lnTo>
                    <a:pt x="312" y="72"/>
                  </a:lnTo>
                  <a:lnTo>
                    <a:pt x="312" y="88"/>
                  </a:lnTo>
                  <a:lnTo>
                    <a:pt x="296" y="96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56" y="112"/>
                  </a:lnTo>
                  <a:lnTo>
                    <a:pt x="248" y="120"/>
                  </a:lnTo>
                  <a:lnTo>
                    <a:pt x="232" y="128"/>
                  </a:lnTo>
                  <a:lnTo>
                    <a:pt x="240" y="136"/>
                  </a:lnTo>
                  <a:lnTo>
                    <a:pt x="240" y="144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192" y="184"/>
                  </a:lnTo>
                  <a:lnTo>
                    <a:pt x="200" y="192"/>
                  </a:lnTo>
                  <a:lnTo>
                    <a:pt x="200" y="232"/>
                  </a:lnTo>
                  <a:lnTo>
                    <a:pt x="184" y="256"/>
                  </a:lnTo>
                  <a:lnTo>
                    <a:pt x="192" y="272"/>
                  </a:lnTo>
                  <a:lnTo>
                    <a:pt x="184" y="288"/>
                  </a:lnTo>
                  <a:lnTo>
                    <a:pt x="160" y="280"/>
                  </a:lnTo>
                  <a:lnTo>
                    <a:pt x="152" y="296"/>
                  </a:lnTo>
                  <a:lnTo>
                    <a:pt x="152" y="328"/>
                  </a:lnTo>
                  <a:lnTo>
                    <a:pt x="152" y="376"/>
                  </a:lnTo>
                  <a:lnTo>
                    <a:pt x="168" y="392"/>
                  </a:lnTo>
                  <a:lnTo>
                    <a:pt x="168" y="408"/>
                  </a:lnTo>
                  <a:lnTo>
                    <a:pt x="152" y="416"/>
                  </a:lnTo>
                  <a:lnTo>
                    <a:pt x="152" y="424"/>
                  </a:lnTo>
                  <a:lnTo>
                    <a:pt x="160" y="432"/>
                  </a:lnTo>
                  <a:lnTo>
                    <a:pt x="160" y="448"/>
                  </a:lnTo>
                  <a:lnTo>
                    <a:pt x="152" y="45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36" y="520"/>
                  </a:lnTo>
                  <a:lnTo>
                    <a:pt x="136" y="512"/>
                  </a:lnTo>
                  <a:lnTo>
                    <a:pt x="136" y="496"/>
                  </a:lnTo>
                  <a:lnTo>
                    <a:pt x="120" y="488"/>
                  </a:lnTo>
                  <a:lnTo>
                    <a:pt x="128" y="472"/>
                  </a:lnTo>
                  <a:lnTo>
                    <a:pt x="120" y="472"/>
                  </a:lnTo>
                  <a:lnTo>
                    <a:pt x="112" y="480"/>
                  </a:lnTo>
                  <a:lnTo>
                    <a:pt x="112" y="488"/>
                  </a:lnTo>
                  <a:lnTo>
                    <a:pt x="104" y="496"/>
                  </a:lnTo>
                  <a:lnTo>
                    <a:pt x="96" y="496"/>
                  </a:lnTo>
                  <a:lnTo>
                    <a:pt x="88" y="496"/>
                  </a:lnTo>
                  <a:lnTo>
                    <a:pt x="88" y="504"/>
                  </a:lnTo>
                  <a:lnTo>
                    <a:pt x="80" y="528"/>
                  </a:lnTo>
                  <a:lnTo>
                    <a:pt x="64" y="528"/>
                  </a:lnTo>
                  <a:lnTo>
                    <a:pt x="56" y="536"/>
                  </a:lnTo>
                  <a:lnTo>
                    <a:pt x="40" y="544"/>
                  </a:lnTo>
                  <a:lnTo>
                    <a:pt x="32" y="528"/>
                  </a:lnTo>
                  <a:lnTo>
                    <a:pt x="40" y="520"/>
                  </a:lnTo>
                  <a:lnTo>
                    <a:pt x="32" y="528"/>
                  </a:lnTo>
                  <a:lnTo>
                    <a:pt x="24" y="528"/>
                  </a:lnTo>
                  <a:lnTo>
                    <a:pt x="24" y="512"/>
                  </a:lnTo>
                  <a:lnTo>
                    <a:pt x="16" y="512"/>
                  </a:lnTo>
                  <a:lnTo>
                    <a:pt x="8" y="504"/>
                  </a:lnTo>
                  <a:lnTo>
                    <a:pt x="16" y="496"/>
                  </a:lnTo>
                  <a:lnTo>
                    <a:pt x="24" y="496"/>
                  </a:lnTo>
                  <a:lnTo>
                    <a:pt x="24" y="488"/>
                  </a:lnTo>
                  <a:lnTo>
                    <a:pt x="32" y="480"/>
                  </a:lnTo>
                  <a:lnTo>
                    <a:pt x="24" y="480"/>
                  </a:lnTo>
                  <a:lnTo>
                    <a:pt x="16" y="480"/>
                  </a:lnTo>
                  <a:lnTo>
                    <a:pt x="8" y="488"/>
                  </a:lnTo>
                  <a:lnTo>
                    <a:pt x="8" y="472"/>
                  </a:lnTo>
                  <a:lnTo>
                    <a:pt x="16" y="472"/>
                  </a:lnTo>
                  <a:lnTo>
                    <a:pt x="24" y="464"/>
                  </a:lnTo>
                  <a:lnTo>
                    <a:pt x="24" y="456"/>
                  </a:lnTo>
                  <a:lnTo>
                    <a:pt x="32" y="448"/>
                  </a:lnTo>
                  <a:lnTo>
                    <a:pt x="32" y="432"/>
                  </a:lnTo>
                  <a:lnTo>
                    <a:pt x="32" y="440"/>
                  </a:lnTo>
                  <a:lnTo>
                    <a:pt x="24" y="448"/>
                  </a:lnTo>
                  <a:lnTo>
                    <a:pt x="16" y="448"/>
                  </a:lnTo>
                  <a:lnTo>
                    <a:pt x="8" y="440"/>
                  </a:lnTo>
                  <a:lnTo>
                    <a:pt x="16" y="440"/>
                  </a:lnTo>
                  <a:lnTo>
                    <a:pt x="16" y="432"/>
                  </a:lnTo>
                  <a:lnTo>
                    <a:pt x="8" y="432"/>
                  </a:lnTo>
                  <a:lnTo>
                    <a:pt x="8" y="424"/>
                  </a:lnTo>
                  <a:lnTo>
                    <a:pt x="24" y="416"/>
                  </a:lnTo>
                  <a:lnTo>
                    <a:pt x="32" y="416"/>
                  </a:lnTo>
                  <a:lnTo>
                    <a:pt x="40" y="416"/>
                  </a:lnTo>
                  <a:lnTo>
                    <a:pt x="48" y="408"/>
                  </a:lnTo>
                  <a:lnTo>
                    <a:pt x="40" y="408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0" y="408"/>
                  </a:lnTo>
                  <a:lnTo>
                    <a:pt x="8" y="400"/>
                  </a:lnTo>
                  <a:lnTo>
                    <a:pt x="0" y="384"/>
                  </a:lnTo>
                  <a:lnTo>
                    <a:pt x="8" y="384"/>
                  </a:lnTo>
                  <a:lnTo>
                    <a:pt x="8" y="376"/>
                  </a:lnTo>
                  <a:lnTo>
                    <a:pt x="8" y="368"/>
                  </a:lnTo>
                  <a:lnTo>
                    <a:pt x="16" y="368"/>
                  </a:lnTo>
                  <a:lnTo>
                    <a:pt x="24" y="352"/>
                  </a:lnTo>
                  <a:lnTo>
                    <a:pt x="40" y="352"/>
                  </a:lnTo>
                  <a:lnTo>
                    <a:pt x="40" y="344"/>
                  </a:lnTo>
                  <a:lnTo>
                    <a:pt x="48" y="344"/>
                  </a:lnTo>
                  <a:lnTo>
                    <a:pt x="48" y="336"/>
                  </a:lnTo>
                  <a:lnTo>
                    <a:pt x="56" y="328"/>
                  </a:lnTo>
                  <a:lnTo>
                    <a:pt x="64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88" y="312"/>
                  </a:lnTo>
                  <a:lnTo>
                    <a:pt x="88" y="304"/>
                  </a:lnTo>
                  <a:lnTo>
                    <a:pt x="96" y="304"/>
                  </a:lnTo>
                  <a:lnTo>
                    <a:pt x="96" y="288"/>
                  </a:lnTo>
                  <a:lnTo>
                    <a:pt x="128" y="264"/>
                  </a:lnTo>
                  <a:lnTo>
                    <a:pt x="128" y="256"/>
                  </a:lnTo>
                  <a:lnTo>
                    <a:pt x="144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68" y="176"/>
                  </a:lnTo>
                  <a:lnTo>
                    <a:pt x="176" y="176"/>
                  </a:lnTo>
                  <a:lnTo>
                    <a:pt x="184" y="168"/>
                  </a:lnTo>
                  <a:lnTo>
                    <a:pt x="176" y="168"/>
                  </a:lnTo>
                  <a:lnTo>
                    <a:pt x="168" y="168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200" y="136"/>
                  </a:lnTo>
                  <a:lnTo>
                    <a:pt x="208" y="136"/>
                  </a:lnTo>
                  <a:lnTo>
                    <a:pt x="216" y="136"/>
                  </a:lnTo>
                  <a:lnTo>
                    <a:pt x="200" y="136"/>
                  </a:lnTo>
                  <a:lnTo>
                    <a:pt x="200" y="128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08" y="120"/>
                  </a:lnTo>
                  <a:lnTo>
                    <a:pt x="224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56" y="104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32" y="96"/>
                  </a:lnTo>
                  <a:lnTo>
                    <a:pt x="240" y="88"/>
                  </a:lnTo>
                  <a:lnTo>
                    <a:pt x="256" y="88"/>
                  </a:lnTo>
                  <a:lnTo>
                    <a:pt x="264" y="88"/>
                  </a:lnTo>
                  <a:lnTo>
                    <a:pt x="264" y="80"/>
                  </a:lnTo>
                  <a:lnTo>
                    <a:pt x="264" y="72"/>
                  </a:lnTo>
                  <a:lnTo>
                    <a:pt x="280" y="72"/>
                  </a:lnTo>
                  <a:lnTo>
                    <a:pt x="288" y="72"/>
                  </a:lnTo>
                  <a:lnTo>
                    <a:pt x="288" y="64"/>
                  </a:lnTo>
                  <a:lnTo>
                    <a:pt x="296" y="64"/>
                  </a:lnTo>
                  <a:lnTo>
                    <a:pt x="288" y="56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20" y="48"/>
                  </a:lnTo>
                  <a:lnTo>
                    <a:pt x="312" y="56"/>
                  </a:lnTo>
                  <a:lnTo>
                    <a:pt x="312" y="64"/>
                  </a:lnTo>
                  <a:lnTo>
                    <a:pt x="320" y="64"/>
                  </a:lnTo>
                  <a:lnTo>
                    <a:pt x="328" y="56"/>
                  </a:lnTo>
                  <a:lnTo>
                    <a:pt x="328" y="48"/>
                  </a:lnTo>
                  <a:lnTo>
                    <a:pt x="344" y="48"/>
                  </a:lnTo>
                  <a:lnTo>
                    <a:pt x="352" y="48"/>
                  </a:lnTo>
                  <a:lnTo>
                    <a:pt x="336" y="40"/>
                  </a:lnTo>
                  <a:lnTo>
                    <a:pt x="336" y="32"/>
                  </a:lnTo>
                  <a:lnTo>
                    <a:pt x="344" y="32"/>
                  </a:lnTo>
                  <a:lnTo>
                    <a:pt x="360" y="32"/>
                  </a:lnTo>
                  <a:lnTo>
                    <a:pt x="368" y="40"/>
                  </a:lnTo>
                  <a:lnTo>
                    <a:pt x="368" y="48"/>
                  </a:lnTo>
                  <a:lnTo>
                    <a:pt x="384" y="40"/>
                  </a:lnTo>
                  <a:lnTo>
                    <a:pt x="384" y="32"/>
                  </a:lnTo>
                  <a:lnTo>
                    <a:pt x="392" y="32"/>
                  </a:lnTo>
                  <a:lnTo>
                    <a:pt x="400" y="24"/>
                  </a:lnTo>
                  <a:lnTo>
                    <a:pt x="408" y="16"/>
                  </a:lnTo>
                  <a:lnTo>
                    <a:pt x="400" y="16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16" y="24"/>
                  </a:lnTo>
                  <a:lnTo>
                    <a:pt x="416" y="40"/>
                  </a:lnTo>
                  <a:lnTo>
                    <a:pt x="432" y="32"/>
                  </a:lnTo>
                  <a:lnTo>
                    <a:pt x="432" y="24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48" y="16"/>
                  </a:lnTo>
                  <a:lnTo>
                    <a:pt x="448" y="24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72" y="8"/>
                  </a:lnTo>
                  <a:lnTo>
                    <a:pt x="480" y="8"/>
                  </a:lnTo>
                  <a:lnTo>
                    <a:pt x="472" y="16"/>
                  </a:lnTo>
                  <a:lnTo>
                    <a:pt x="480" y="24"/>
                  </a:lnTo>
                  <a:lnTo>
                    <a:pt x="488" y="16"/>
                  </a:lnTo>
                  <a:lnTo>
                    <a:pt x="496" y="8"/>
                  </a:lnTo>
                  <a:lnTo>
                    <a:pt x="528" y="32"/>
                  </a:lnTo>
                  <a:lnTo>
                    <a:pt x="512" y="40"/>
                  </a:lnTo>
                  <a:lnTo>
                    <a:pt x="488" y="32"/>
                  </a:lnTo>
                  <a:lnTo>
                    <a:pt x="488" y="40"/>
                  </a:lnTo>
                  <a:lnTo>
                    <a:pt x="504" y="48"/>
                  </a:lnTo>
                  <a:lnTo>
                    <a:pt x="512" y="56"/>
                  </a:lnTo>
                  <a:lnTo>
                    <a:pt x="520" y="48"/>
                  </a:lnTo>
                  <a:lnTo>
                    <a:pt x="528" y="48"/>
                  </a:lnTo>
                  <a:lnTo>
                    <a:pt x="504" y="64"/>
                  </a:lnTo>
                  <a:lnTo>
                    <a:pt x="496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4" name="Freeform 201"/>
            <p:cNvSpPr>
              <a:spLocks/>
            </p:cNvSpPr>
            <p:nvPr/>
          </p:nvSpPr>
          <p:spPr bwMode="auto">
            <a:xfrm>
              <a:off x="1388" y="1515"/>
              <a:ext cx="21" cy="25"/>
            </a:xfrm>
            <a:custGeom>
              <a:avLst/>
              <a:gdLst>
                <a:gd name="T0" fmla="*/ 20 w 64"/>
                <a:gd name="T1" fmla="*/ 39 h 80"/>
                <a:gd name="T2" fmla="*/ 12 w 64"/>
                <a:gd name="T3" fmla="*/ 39 h 80"/>
                <a:gd name="T4" fmla="*/ 8 w 64"/>
                <a:gd name="T5" fmla="*/ 39 h 80"/>
                <a:gd name="T6" fmla="*/ 8 w 64"/>
                <a:gd name="T7" fmla="*/ 31 h 80"/>
                <a:gd name="T8" fmla="*/ 4 w 64"/>
                <a:gd name="T9" fmla="*/ 27 h 80"/>
                <a:gd name="T10" fmla="*/ 0 w 64"/>
                <a:gd name="T11" fmla="*/ 20 h 80"/>
                <a:gd name="T12" fmla="*/ 0 w 64"/>
                <a:gd name="T13" fmla="*/ 12 h 80"/>
                <a:gd name="T14" fmla="*/ 8 w 64"/>
                <a:gd name="T15" fmla="*/ 4 h 80"/>
                <a:gd name="T16" fmla="*/ 12 w 64"/>
                <a:gd name="T17" fmla="*/ 8 h 80"/>
                <a:gd name="T18" fmla="*/ 16 w 64"/>
                <a:gd name="T19" fmla="*/ 0 h 80"/>
                <a:gd name="T20" fmla="*/ 20 w 64"/>
                <a:gd name="T21" fmla="*/ 0 h 80"/>
                <a:gd name="T22" fmla="*/ 24 w 64"/>
                <a:gd name="T23" fmla="*/ 8 h 80"/>
                <a:gd name="T24" fmla="*/ 32 w 64"/>
                <a:gd name="T25" fmla="*/ 8 h 80"/>
                <a:gd name="T26" fmla="*/ 32 w 64"/>
                <a:gd name="T27" fmla="*/ 12 h 80"/>
                <a:gd name="T28" fmla="*/ 24 w 64"/>
                <a:gd name="T29" fmla="*/ 15 h 80"/>
                <a:gd name="T30" fmla="*/ 24 w 64"/>
                <a:gd name="T31" fmla="*/ 20 h 80"/>
                <a:gd name="T32" fmla="*/ 16 w 64"/>
                <a:gd name="T33" fmla="*/ 24 h 80"/>
                <a:gd name="T34" fmla="*/ 16 w 64"/>
                <a:gd name="T35" fmla="*/ 31 h 80"/>
                <a:gd name="T36" fmla="*/ 16 w 64"/>
                <a:gd name="T37" fmla="*/ 39 h 80"/>
                <a:gd name="T38" fmla="*/ 20 w 64"/>
                <a:gd name="T39" fmla="*/ 39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0"/>
                <a:gd name="T62" fmla="*/ 64 w 64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0">
                  <a:moveTo>
                    <a:pt x="40" y="80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5" name="Freeform 202"/>
            <p:cNvSpPr>
              <a:spLocks/>
            </p:cNvSpPr>
            <p:nvPr/>
          </p:nvSpPr>
          <p:spPr bwMode="auto">
            <a:xfrm>
              <a:off x="1374" y="1587"/>
              <a:ext cx="6" cy="8"/>
            </a:xfrm>
            <a:custGeom>
              <a:avLst/>
              <a:gdLst>
                <a:gd name="T0" fmla="*/ 9 w 16"/>
                <a:gd name="T1" fmla="*/ 12 h 24"/>
                <a:gd name="T2" fmla="*/ 5 w 16"/>
                <a:gd name="T3" fmla="*/ 4 h 24"/>
                <a:gd name="T4" fmla="*/ 5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0 w 16"/>
                <a:gd name="T11" fmla="*/ 12 h 24"/>
                <a:gd name="T12" fmla="*/ 9 w 16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6" name="Freeform 203"/>
            <p:cNvSpPr>
              <a:spLocks/>
            </p:cNvSpPr>
            <p:nvPr/>
          </p:nvSpPr>
          <p:spPr bwMode="auto">
            <a:xfrm>
              <a:off x="1412" y="1358"/>
              <a:ext cx="85" cy="174"/>
            </a:xfrm>
            <a:custGeom>
              <a:avLst/>
              <a:gdLst>
                <a:gd name="T0" fmla="*/ 127 w 256"/>
                <a:gd name="T1" fmla="*/ 51 h 560"/>
                <a:gd name="T2" fmla="*/ 127 w 256"/>
                <a:gd name="T3" fmla="*/ 32 h 560"/>
                <a:gd name="T4" fmla="*/ 122 w 256"/>
                <a:gd name="T5" fmla="*/ 20 h 560"/>
                <a:gd name="T6" fmla="*/ 103 w 256"/>
                <a:gd name="T7" fmla="*/ 12 h 560"/>
                <a:gd name="T8" fmla="*/ 95 w 256"/>
                <a:gd name="T9" fmla="*/ 0 h 560"/>
                <a:gd name="T10" fmla="*/ 87 w 256"/>
                <a:gd name="T11" fmla="*/ 8 h 560"/>
                <a:gd name="T12" fmla="*/ 75 w 256"/>
                <a:gd name="T13" fmla="*/ 8 h 560"/>
                <a:gd name="T14" fmla="*/ 68 w 256"/>
                <a:gd name="T15" fmla="*/ 15 h 560"/>
                <a:gd name="T16" fmla="*/ 56 w 256"/>
                <a:gd name="T17" fmla="*/ 24 h 560"/>
                <a:gd name="T18" fmla="*/ 51 w 256"/>
                <a:gd name="T19" fmla="*/ 32 h 560"/>
                <a:gd name="T20" fmla="*/ 39 w 256"/>
                <a:gd name="T21" fmla="*/ 47 h 560"/>
                <a:gd name="T22" fmla="*/ 27 w 256"/>
                <a:gd name="T23" fmla="*/ 55 h 560"/>
                <a:gd name="T24" fmla="*/ 32 w 256"/>
                <a:gd name="T25" fmla="*/ 79 h 560"/>
                <a:gd name="T26" fmla="*/ 27 w 256"/>
                <a:gd name="T27" fmla="*/ 98 h 560"/>
                <a:gd name="T28" fmla="*/ 12 w 256"/>
                <a:gd name="T29" fmla="*/ 102 h 560"/>
                <a:gd name="T30" fmla="*/ 8 w 256"/>
                <a:gd name="T31" fmla="*/ 126 h 560"/>
                <a:gd name="T32" fmla="*/ 16 w 256"/>
                <a:gd name="T33" fmla="*/ 158 h 560"/>
                <a:gd name="T34" fmla="*/ 8 w 256"/>
                <a:gd name="T35" fmla="*/ 169 h 560"/>
                <a:gd name="T36" fmla="*/ 12 w 256"/>
                <a:gd name="T37" fmla="*/ 178 h 560"/>
                <a:gd name="T38" fmla="*/ 8 w 256"/>
                <a:gd name="T39" fmla="*/ 189 h 560"/>
                <a:gd name="T40" fmla="*/ 4 w 256"/>
                <a:gd name="T41" fmla="*/ 213 h 560"/>
                <a:gd name="T42" fmla="*/ 8 w 256"/>
                <a:gd name="T43" fmla="*/ 225 h 560"/>
                <a:gd name="T44" fmla="*/ 8 w 256"/>
                <a:gd name="T45" fmla="*/ 244 h 560"/>
                <a:gd name="T46" fmla="*/ 16 w 256"/>
                <a:gd name="T47" fmla="*/ 256 h 560"/>
                <a:gd name="T48" fmla="*/ 16 w 256"/>
                <a:gd name="T49" fmla="*/ 272 h 560"/>
                <a:gd name="T50" fmla="*/ 24 w 256"/>
                <a:gd name="T51" fmla="*/ 272 h 560"/>
                <a:gd name="T52" fmla="*/ 36 w 256"/>
                <a:gd name="T53" fmla="*/ 264 h 560"/>
                <a:gd name="T54" fmla="*/ 48 w 256"/>
                <a:gd name="T55" fmla="*/ 260 h 560"/>
                <a:gd name="T56" fmla="*/ 56 w 256"/>
                <a:gd name="T57" fmla="*/ 237 h 560"/>
                <a:gd name="T58" fmla="*/ 56 w 256"/>
                <a:gd name="T59" fmla="*/ 213 h 560"/>
                <a:gd name="T60" fmla="*/ 59 w 256"/>
                <a:gd name="T61" fmla="*/ 209 h 560"/>
                <a:gd name="T62" fmla="*/ 68 w 256"/>
                <a:gd name="T63" fmla="*/ 209 h 560"/>
                <a:gd name="T64" fmla="*/ 75 w 256"/>
                <a:gd name="T65" fmla="*/ 185 h 560"/>
                <a:gd name="T66" fmla="*/ 59 w 256"/>
                <a:gd name="T67" fmla="*/ 169 h 560"/>
                <a:gd name="T68" fmla="*/ 63 w 256"/>
                <a:gd name="T69" fmla="*/ 154 h 560"/>
                <a:gd name="T70" fmla="*/ 59 w 256"/>
                <a:gd name="T71" fmla="*/ 142 h 560"/>
                <a:gd name="T72" fmla="*/ 68 w 256"/>
                <a:gd name="T73" fmla="*/ 126 h 560"/>
                <a:gd name="T74" fmla="*/ 79 w 256"/>
                <a:gd name="T75" fmla="*/ 114 h 560"/>
                <a:gd name="T76" fmla="*/ 95 w 256"/>
                <a:gd name="T77" fmla="*/ 102 h 560"/>
                <a:gd name="T78" fmla="*/ 99 w 256"/>
                <a:gd name="T79" fmla="*/ 87 h 560"/>
                <a:gd name="T80" fmla="*/ 103 w 256"/>
                <a:gd name="T81" fmla="*/ 75 h 560"/>
                <a:gd name="T82" fmla="*/ 111 w 256"/>
                <a:gd name="T83" fmla="*/ 63 h 560"/>
                <a:gd name="T84" fmla="*/ 119 w 256"/>
                <a:gd name="T85" fmla="*/ 59 h 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560"/>
                <a:gd name="T131" fmla="*/ 256 w 256"/>
                <a:gd name="T132" fmla="*/ 560 h 5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560">
                  <a:moveTo>
                    <a:pt x="256" y="120"/>
                  </a:moveTo>
                  <a:lnTo>
                    <a:pt x="256" y="104"/>
                  </a:lnTo>
                  <a:lnTo>
                    <a:pt x="256" y="80"/>
                  </a:lnTo>
                  <a:lnTo>
                    <a:pt x="256" y="64"/>
                  </a:lnTo>
                  <a:lnTo>
                    <a:pt x="240" y="56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24"/>
                  </a:lnTo>
                  <a:lnTo>
                    <a:pt x="192" y="8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76" y="16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12"/>
                  </a:lnTo>
                  <a:lnTo>
                    <a:pt x="64" y="120"/>
                  </a:lnTo>
                  <a:lnTo>
                    <a:pt x="64" y="160"/>
                  </a:lnTo>
                  <a:lnTo>
                    <a:pt x="48" y="184"/>
                  </a:lnTo>
                  <a:lnTo>
                    <a:pt x="56" y="200"/>
                  </a:lnTo>
                  <a:lnTo>
                    <a:pt x="48" y="216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56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32" y="336"/>
                  </a:lnTo>
                  <a:lnTo>
                    <a:pt x="16" y="344"/>
                  </a:lnTo>
                  <a:lnTo>
                    <a:pt x="16" y="352"/>
                  </a:lnTo>
                  <a:lnTo>
                    <a:pt x="24" y="360"/>
                  </a:lnTo>
                  <a:lnTo>
                    <a:pt x="24" y="376"/>
                  </a:lnTo>
                  <a:lnTo>
                    <a:pt x="16" y="384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48"/>
                  </a:lnTo>
                  <a:lnTo>
                    <a:pt x="16" y="456"/>
                  </a:lnTo>
                  <a:lnTo>
                    <a:pt x="8" y="488"/>
                  </a:lnTo>
                  <a:lnTo>
                    <a:pt x="16" y="496"/>
                  </a:lnTo>
                  <a:lnTo>
                    <a:pt x="24" y="504"/>
                  </a:lnTo>
                  <a:lnTo>
                    <a:pt x="32" y="520"/>
                  </a:lnTo>
                  <a:lnTo>
                    <a:pt x="32" y="536"/>
                  </a:lnTo>
                  <a:lnTo>
                    <a:pt x="32" y="552"/>
                  </a:lnTo>
                  <a:lnTo>
                    <a:pt x="48" y="560"/>
                  </a:lnTo>
                  <a:lnTo>
                    <a:pt x="48" y="552"/>
                  </a:lnTo>
                  <a:lnTo>
                    <a:pt x="56" y="552"/>
                  </a:lnTo>
                  <a:lnTo>
                    <a:pt x="72" y="536"/>
                  </a:lnTo>
                  <a:lnTo>
                    <a:pt x="88" y="536"/>
                  </a:lnTo>
                  <a:lnTo>
                    <a:pt x="96" y="528"/>
                  </a:lnTo>
                  <a:lnTo>
                    <a:pt x="104" y="496"/>
                  </a:lnTo>
                  <a:lnTo>
                    <a:pt x="112" y="480"/>
                  </a:lnTo>
                  <a:lnTo>
                    <a:pt x="104" y="448"/>
                  </a:lnTo>
                  <a:lnTo>
                    <a:pt x="112" y="432"/>
                  </a:lnTo>
                  <a:lnTo>
                    <a:pt x="120" y="440"/>
                  </a:lnTo>
                  <a:lnTo>
                    <a:pt x="120" y="424"/>
                  </a:lnTo>
                  <a:lnTo>
                    <a:pt x="128" y="424"/>
                  </a:lnTo>
                  <a:lnTo>
                    <a:pt x="136" y="424"/>
                  </a:lnTo>
                  <a:lnTo>
                    <a:pt x="152" y="408"/>
                  </a:lnTo>
                  <a:lnTo>
                    <a:pt x="152" y="376"/>
                  </a:lnTo>
                  <a:lnTo>
                    <a:pt x="136" y="360"/>
                  </a:lnTo>
                  <a:lnTo>
                    <a:pt x="120" y="344"/>
                  </a:lnTo>
                  <a:lnTo>
                    <a:pt x="120" y="320"/>
                  </a:lnTo>
                  <a:lnTo>
                    <a:pt x="128" y="312"/>
                  </a:lnTo>
                  <a:lnTo>
                    <a:pt x="120" y="304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36" y="256"/>
                  </a:lnTo>
                  <a:lnTo>
                    <a:pt x="152" y="248"/>
                  </a:lnTo>
                  <a:lnTo>
                    <a:pt x="160" y="232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8" y="184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40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7" name="Freeform 204"/>
            <p:cNvSpPr>
              <a:spLocks/>
            </p:cNvSpPr>
            <p:nvPr/>
          </p:nvSpPr>
          <p:spPr bwMode="auto">
            <a:xfrm>
              <a:off x="1476" y="1348"/>
              <a:ext cx="72" cy="129"/>
            </a:xfrm>
            <a:custGeom>
              <a:avLst/>
              <a:gdLst>
                <a:gd name="T0" fmla="*/ 80 w 216"/>
                <a:gd name="T1" fmla="*/ 182 h 416"/>
                <a:gd name="T2" fmla="*/ 107 w 216"/>
                <a:gd name="T3" fmla="*/ 143 h 416"/>
                <a:gd name="T4" fmla="*/ 91 w 216"/>
                <a:gd name="T5" fmla="*/ 131 h 416"/>
                <a:gd name="T6" fmla="*/ 95 w 216"/>
                <a:gd name="T7" fmla="*/ 119 h 416"/>
                <a:gd name="T8" fmla="*/ 91 w 216"/>
                <a:gd name="T9" fmla="*/ 104 h 416"/>
                <a:gd name="T10" fmla="*/ 87 w 216"/>
                <a:gd name="T11" fmla="*/ 95 h 416"/>
                <a:gd name="T12" fmla="*/ 91 w 216"/>
                <a:gd name="T13" fmla="*/ 80 h 416"/>
                <a:gd name="T14" fmla="*/ 80 w 216"/>
                <a:gd name="T15" fmla="*/ 51 h 416"/>
                <a:gd name="T16" fmla="*/ 83 w 216"/>
                <a:gd name="T17" fmla="*/ 36 h 416"/>
                <a:gd name="T18" fmla="*/ 75 w 216"/>
                <a:gd name="T19" fmla="*/ 24 h 416"/>
                <a:gd name="T20" fmla="*/ 80 w 216"/>
                <a:gd name="T21" fmla="*/ 4 h 416"/>
                <a:gd name="T22" fmla="*/ 63 w 216"/>
                <a:gd name="T23" fmla="*/ 0 h 416"/>
                <a:gd name="T24" fmla="*/ 51 w 216"/>
                <a:gd name="T25" fmla="*/ 16 h 416"/>
                <a:gd name="T26" fmla="*/ 39 w 216"/>
                <a:gd name="T27" fmla="*/ 20 h 416"/>
                <a:gd name="T28" fmla="*/ 27 w 216"/>
                <a:gd name="T29" fmla="*/ 24 h 416"/>
                <a:gd name="T30" fmla="*/ 8 w 216"/>
                <a:gd name="T31" fmla="*/ 12 h 416"/>
                <a:gd name="T32" fmla="*/ 0 w 216"/>
                <a:gd name="T33" fmla="*/ 16 h 416"/>
                <a:gd name="T34" fmla="*/ 8 w 216"/>
                <a:gd name="T35" fmla="*/ 27 h 416"/>
                <a:gd name="T36" fmla="*/ 27 w 216"/>
                <a:gd name="T37" fmla="*/ 36 h 416"/>
                <a:gd name="T38" fmla="*/ 32 w 216"/>
                <a:gd name="T39" fmla="*/ 48 h 416"/>
                <a:gd name="T40" fmla="*/ 32 w 216"/>
                <a:gd name="T41" fmla="*/ 68 h 416"/>
                <a:gd name="T42" fmla="*/ 39 w 216"/>
                <a:gd name="T43" fmla="*/ 75 h 416"/>
                <a:gd name="T44" fmla="*/ 48 w 216"/>
                <a:gd name="T45" fmla="*/ 87 h 416"/>
                <a:gd name="T46" fmla="*/ 44 w 216"/>
                <a:gd name="T47" fmla="*/ 99 h 416"/>
                <a:gd name="T48" fmla="*/ 36 w 216"/>
                <a:gd name="T49" fmla="*/ 111 h 416"/>
                <a:gd name="T50" fmla="*/ 27 w 216"/>
                <a:gd name="T51" fmla="*/ 119 h 416"/>
                <a:gd name="T52" fmla="*/ 20 w 216"/>
                <a:gd name="T53" fmla="*/ 127 h 416"/>
                <a:gd name="T54" fmla="*/ 16 w 216"/>
                <a:gd name="T55" fmla="*/ 135 h 416"/>
                <a:gd name="T56" fmla="*/ 8 w 216"/>
                <a:gd name="T57" fmla="*/ 143 h 416"/>
                <a:gd name="T58" fmla="*/ 4 w 216"/>
                <a:gd name="T59" fmla="*/ 158 h 416"/>
                <a:gd name="T60" fmla="*/ 8 w 216"/>
                <a:gd name="T61" fmla="*/ 179 h 416"/>
                <a:gd name="T62" fmla="*/ 12 w 216"/>
                <a:gd name="T63" fmla="*/ 194 h 416"/>
                <a:gd name="T64" fmla="*/ 20 w 216"/>
                <a:gd name="T65" fmla="*/ 199 h 416"/>
                <a:gd name="T66" fmla="*/ 32 w 216"/>
                <a:gd name="T67" fmla="*/ 206 h 416"/>
                <a:gd name="T68" fmla="*/ 36 w 216"/>
                <a:gd name="T69" fmla="*/ 202 h 416"/>
                <a:gd name="T70" fmla="*/ 51 w 216"/>
                <a:gd name="T71" fmla="*/ 202 h 416"/>
                <a:gd name="T72" fmla="*/ 59 w 216"/>
                <a:gd name="T73" fmla="*/ 194 h 416"/>
                <a:gd name="T74" fmla="*/ 68 w 216"/>
                <a:gd name="T75" fmla="*/ 194 h 4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416"/>
                <a:gd name="T116" fmla="*/ 216 w 216"/>
                <a:gd name="T117" fmla="*/ 416 h 4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416">
                  <a:moveTo>
                    <a:pt x="152" y="384"/>
                  </a:moveTo>
                  <a:lnTo>
                    <a:pt x="160" y="368"/>
                  </a:lnTo>
                  <a:lnTo>
                    <a:pt x="184" y="336"/>
                  </a:lnTo>
                  <a:lnTo>
                    <a:pt x="216" y="288"/>
                  </a:lnTo>
                  <a:lnTo>
                    <a:pt x="200" y="272"/>
                  </a:lnTo>
                  <a:lnTo>
                    <a:pt x="184" y="264"/>
                  </a:lnTo>
                  <a:lnTo>
                    <a:pt x="184" y="256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184" y="208"/>
                  </a:lnTo>
                  <a:lnTo>
                    <a:pt x="192" y="200"/>
                  </a:lnTo>
                  <a:lnTo>
                    <a:pt x="176" y="192"/>
                  </a:lnTo>
                  <a:lnTo>
                    <a:pt x="184" y="176"/>
                  </a:lnTo>
                  <a:lnTo>
                    <a:pt x="184" y="160"/>
                  </a:lnTo>
                  <a:lnTo>
                    <a:pt x="184" y="136"/>
                  </a:lnTo>
                  <a:lnTo>
                    <a:pt x="160" y="104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8" y="32"/>
                  </a:lnTo>
                  <a:lnTo>
                    <a:pt x="160" y="8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56" y="72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64" y="136"/>
                  </a:lnTo>
                  <a:lnTo>
                    <a:pt x="64" y="152"/>
                  </a:lnTo>
                  <a:lnTo>
                    <a:pt x="80" y="152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96" y="184"/>
                  </a:lnTo>
                  <a:lnTo>
                    <a:pt x="88" y="200"/>
                  </a:lnTo>
                  <a:lnTo>
                    <a:pt x="80" y="200"/>
                  </a:lnTo>
                  <a:lnTo>
                    <a:pt x="72" y="224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16" y="280"/>
                  </a:lnTo>
                  <a:lnTo>
                    <a:pt x="16" y="288"/>
                  </a:lnTo>
                  <a:lnTo>
                    <a:pt x="8" y="296"/>
                  </a:lnTo>
                  <a:lnTo>
                    <a:pt x="8" y="320"/>
                  </a:lnTo>
                  <a:lnTo>
                    <a:pt x="16" y="344"/>
                  </a:lnTo>
                  <a:lnTo>
                    <a:pt x="16" y="360"/>
                  </a:lnTo>
                  <a:lnTo>
                    <a:pt x="16" y="392"/>
                  </a:lnTo>
                  <a:lnTo>
                    <a:pt x="24" y="392"/>
                  </a:lnTo>
                  <a:lnTo>
                    <a:pt x="32" y="400"/>
                  </a:lnTo>
                  <a:lnTo>
                    <a:pt x="40" y="400"/>
                  </a:lnTo>
                  <a:lnTo>
                    <a:pt x="48" y="416"/>
                  </a:lnTo>
                  <a:lnTo>
                    <a:pt x="64" y="416"/>
                  </a:lnTo>
                  <a:lnTo>
                    <a:pt x="64" y="408"/>
                  </a:lnTo>
                  <a:lnTo>
                    <a:pt x="72" y="408"/>
                  </a:lnTo>
                  <a:lnTo>
                    <a:pt x="88" y="408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392"/>
                  </a:lnTo>
                  <a:lnTo>
                    <a:pt x="152" y="38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8" name="Freeform 205"/>
            <p:cNvSpPr>
              <a:spLocks/>
            </p:cNvSpPr>
            <p:nvPr/>
          </p:nvSpPr>
          <p:spPr bwMode="auto">
            <a:xfrm>
              <a:off x="831" y="1148"/>
              <a:ext cx="420" cy="332"/>
            </a:xfrm>
            <a:custGeom>
              <a:avLst/>
              <a:gdLst>
                <a:gd name="T0" fmla="*/ 253 w 1256"/>
                <a:gd name="T1" fmla="*/ 502 h 1064"/>
                <a:gd name="T2" fmla="*/ 226 w 1256"/>
                <a:gd name="T3" fmla="*/ 455 h 1064"/>
                <a:gd name="T4" fmla="*/ 217 w 1256"/>
                <a:gd name="T5" fmla="*/ 431 h 1064"/>
                <a:gd name="T6" fmla="*/ 205 w 1256"/>
                <a:gd name="T7" fmla="*/ 380 h 1064"/>
                <a:gd name="T8" fmla="*/ 210 w 1256"/>
                <a:gd name="T9" fmla="*/ 356 h 1064"/>
                <a:gd name="T10" fmla="*/ 210 w 1256"/>
                <a:gd name="T11" fmla="*/ 348 h 1064"/>
                <a:gd name="T12" fmla="*/ 210 w 1256"/>
                <a:gd name="T13" fmla="*/ 321 h 1064"/>
                <a:gd name="T14" fmla="*/ 217 w 1256"/>
                <a:gd name="T15" fmla="*/ 304 h 1064"/>
                <a:gd name="T16" fmla="*/ 182 w 1256"/>
                <a:gd name="T17" fmla="*/ 292 h 1064"/>
                <a:gd name="T18" fmla="*/ 174 w 1256"/>
                <a:gd name="T19" fmla="*/ 245 h 1064"/>
                <a:gd name="T20" fmla="*/ 131 w 1256"/>
                <a:gd name="T21" fmla="*/ 198 h 1064"/>
                <a:gd name="T22" fmla="*/ 87 w 1256"/>
                <a:gd name="T23" fmla="*/ 194 h 1064"/>
                <a:gd name="T24" fmla="*/ 67 w 1256"/>
                <a:gd name="T25" fmla="*/ 202 h 1064"/>
                <a:gd name="T26" fmla="*/ 27 w 1256"/>
                <a:gd name="T27" fmla="*/ 182 h 1064"/>
                <a:gd name="T28" fmla="*/ 44 w 1256"/>
                <a:gd name="T29" fmla="*/ 178 h 1064"/>
                <a:gd name="T30" fmla="*/ 39 w 1256"/>
                <a:gd name="T31" fmla="*/ 170 h 1064"/>
                <a:gd name="T32" fmla="*/ 4 w 1256"/>
                <a:gd name="T33" fmla="*/ 150 h 1064"/>
                <a:gd name="T34" fmla="*/ 67 w 1256"/>
                <a:gd name="T35" fmla="*/ 134 h 1064"/>
                <a:gd name="T36" fmla="*/ 59 w 1256"/>
                <a:gd name="T37" fmla="*/ 115 h 1064"/>
                <a:gd name="T38" fmla="*/ 99 w 1256"/>
                <a:gd name="T39" fmla="*/ 83 h 1064"/>
                <a:gd name="T40" fmla="*/ 134 w 1256"/>
                <a:gd name="T41" fmla="*/ 63 h 1064"/>
                <a:gd name="T42" fmla="*/ 178 w 1256"/>
                <a:gd name="T43" fmla="*/ 51 h 1064"/>
                <a:gd name="T44" fmla="*/ 210 w 1256"/>
                <a:gd name="T45" fmla="*/ 59 h 1064"/>
                <a:gd name="T46" fmla="*/ 241 w 1256"/>
                <a:gd name="T47" fmla="*/ 44 h 1064"/>
                <a:gd name="T48" fmla="*/ 292 w 1256"/>
                <a:gd name="T49" fmla="*/ 51 h 1064"/>
                <a:gd name="T50" fmla="*/ 309 w 1256"/>
                <a:gd name="T51" fmla="*/ 39 h 1064"/>
                <a:gd name="T52" fmla="*/ 281 w 1256"/>
                <a:gd name="T53" fmla="*/ 32 h 1064"/>
                <a:gd name="T54" fmla="*/ 289 w 1256"/>
                <a:gd name="T55" fmla="*/ 15 h 1064"/>
                <a:gd name="T56" fmla="*/ 340 w 1256"/>
                <a:gd name="T57" fmla="*/ 24 h 1064"/>
                <a:gd name="T58" fmla="*/ 340 w 1256"/>
                <a:gd name="T59" fmla="*/ 8 h 1064"/>
                <a:gd name="T60" fmla="*/ 375 w 1256"/>
                <a:gd name="T61" fmla="*/ 0 h 1064"/>
                <a:gd name="T62" fmla="*/ 447 w 1256"/>
                <a:gd name="T63" fmla="*/ 4 h 1064"/>
                <a:gd name="T64" fmla="*/ 407 w 1256"/>
                <a:gd name="T65" fmla="*/ 20 h 1064"/>
                <a:gd name="T66" fmla="*/ 387 w 1256"/>
                <a:gd name="T67" fmla="*/ 32 h 1064"/>
                <a:gd name="T68" fmla="*/ 486 w 1256"/>
                <a:gd name="T69" fmla="*/ 27 h 1064"/>
                <a:gd name="T70" fmla="*/ 518 w 1256"/>
                <a:gd name="T71" fmla="*/ 44 h 1064"/>
                <a:gd name="T72" fmla="*/ 399 w 1256"/>
                <a:gd name="T73" fmla="*/ 63 h 1064"/>
                <a:gd name="T74" fmla="*/ 470 w 1256"/>
                <a:gd name="T75" fmla="*/ 67 h 1064"/>
                <a:gd name="T76" fmla="*/ 514 w 1256"/>
                <a:gd name="T77" fmla="*/ 59 h 1064"/>
                <a:gd name="T78" fmla="*/ 514 w 1256"/>
                <a:gd name="T79" fmla="*/ 87 h 1064"/>
                <a:gd name="T80" fmla="*/ 565 w 1256"/>
                <a:gd name="T81" fmla="*/ 59 h 1064"/>
                <a:gd name="T82" fmla="*/ 581 w 1256"/>
                <a:gd name="T83" fmla="*/ 95 h 1064"/>
                <a:gd name="T84" fmla="*/ 542 w 1256"/>
                <a:gd name="T85" fmla="*/ 95 h 1064"/>
                <a:gd name="T86" fmla="*/ 538 w 1256"/>
                <a:gd name="T87" fmla="*/ 119 h 1064"/>
                <a:gd name="T88" fmla="*/ 542 w 1256"/>
                <a:gd name="T89" fmla="*/ 131 h 1064"/>
                <a:gd name="T90" fmla="*/ 534 w 1256"/>
                <a:gd name="T91" fmla="*/ 158 h 1064"/>
                <a:gd name="T92" fmla="*/ 550 w 1256"/>
                <a:gd name="T93" fmla="*/ 182 h 1064"/>
                <a:gd name="T94" fmla="*/ 534 w 1256"/>
                <a:gd name="T95" fmla="*/ 198 h 1064"/>
                <a:gd name="T96" fmla="*/ 534 w 1256"/>
                <a:gd name="T97" fmla="*/ 214 h 1064"/>
                <a:gd name="T98" fmla="*/ 542 w 1256"/>
                <a:gd name="T99" fmla="*/ 237 h 1064"/>
                <a:gd name="T100" fmla="*/ 506 w 1256"/>
                <a:gd name="T101" fmla="*/ 249 h 1064"/>
                <a:gd name="T102" fmla="*/ 467 w 1256"/>
                <a:gd name="T103" fmla="*/ 253 h 1064"/>
                <a:gd name="T104" fmla="*/ 490 w 1256"/>
                <a:gd name="T105" fmla="*/ 273 h 1064"/>
                <a:gd name="T106" fmla="*/ 518 w 1256"/>
                <a:gd name="T107" fmla="*/ 304 h 1064"/>
                <a:gd name="T108" fmla="*/ 458 w 1256"/>
                <a:gd name="T109" fmla="*/ 285 h 1064"/>
                <a:gd name="T110" fmla="*/ 458 w 1256"/>
                <a:gd name="T111" fmla="*/ 312 h 1064"/>
                <a:gd name="T112" fmla="*/ 482 w 1256"/>
                <a:gd name="T113" fmla="*/ 312 h 1064"/>
                <a:gd name="T114" fmla="*/ 486 w 1256"/>
                <a:gd name="T115" fmla="*/ 336 h 1064"/>
                <a:gd name="T116" fmla="*/ 427 w 1256"/>
                <a:gd name="T117" fmla="*/ 352 h 1064"/>
                <a:gd name="T118" fmla="*/ 380 w 1256"/>
                <a:gd name="T119" fmla="*/ 380 h 1064"/>
                <a:gd name="T120" fmla="*/ 332 w 1256"/>
                <a:gd name="T121" fmla="*/ 404 h 1064"/>
                <a:gd name="T122" fmla="*/ 321 w 1256"/>
                <a:gd name="T123" fmla="*/ 443 h 1064"/>
                <a:gd name="T124" fmla="*/ 309 w 1256"/>
                <a:gd name="T125" fmla="*/ 498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608" y="1064"/>
                  </a:moveTo>
                  <a:lnTo>
                    <a:pt x="600" y="1056"/>
                  </a:lnTo>
                  <a:lnTo>
                    <a:pt x="584" y="1064"/>
                  </a:lnTo>
                  <a:lnTo>
                    <a:pt x="584" y="1056"/>
                  </a:lnTo>
                  <a:lnTo>
                    <a:pt x="584" y="1040"/>
                  </a:lnTo>
                  <a:lnTo>
                    <a:pt x="560" y="1032"/>
                  </a:lnTo>
                  <a:lnTo>
                    <a:pt x="552" y="1016"/>
                  </a:lnTo>
                  <a:lnTo>
                    <a:pt x="528" y="1024"/>
                  </a:lnTo>
                  <a:lnTo>
                    <a:pt x="520" y="1032"/>
                  </a:lnTo>
                  <a:lnTo>
                    <a:pt x="512" y="1032"/>
                  </a:lnTo>
                  <a:lnTo>
                    <a:pt x="512" y="1016"/>
                  </a:lnTo>
                  <a:lnTo>
                    <a:pt x="504" y="1008"/>
                  </a:lnTo>
                  <a:lnTo>
                    <a:pt x="496" y="1000"/>
                  </a:lnTo>
                  <a:lnTo>
                    <a:pt x="488" y="992"/>
                  </a:lnTo>
                  <a:lnTo>
                    <a:pt x="480" y="976"/>
                  </a:lnTo>
                  <a:lnTo>
                    <a:pt x="480" y="968"/>
                  </a:lnTo>
                  <a:lnTo>
                    <a:pt x="464" y="960"/>
                  </a:lnTo>
                  <a:lnTo>
                    <a:pt x="464" y="952"/>
                  </a:lnTo>
                  <a:lnTo>
                    <a:pt x="472" y="944"/>
                  </a:lnTo>
                  <a:lnTo>
                    <a:pt x="464" y="936"/>
                  </a:lnTo>
                  <a:lnTo>
                    <a:pt x="464" y="928"/>
                  </a:lnTo>
                  <a:lnTo>
                    <a:pt x="456" y="920"/>
                  </a:lnTo>
                  <a:lnTo>
                    <a:pt x="456" y="912"/>
                  </a:lnTo>
                  <a:lnTo>
                    <a:pt x="448" y="904"/>
                  </a:lnTo>
                  <a:lnTo>
                    <a:pt x="448" y="888"/>
                  </a:lnTo>
                  <a:lnTo>
                    <a:pt x="464" y="888"/>
                  </a:lnTo>
                  <a:lnTo>
                    <a:pt x="464" y="872"/>
                  </a:lnTo>
                  <a:lnTo>
                    <a:pt x="464" y="864"/>
                  </a:lnTo>
                  <a:lnTo>
                    <a:pt x="472" y="872"/>
                  </a:lnTo>
                  <a:lnTo>
                    <a:pt x="480" y="856"/>
                  </a:lnTo>
                  <a:lnTo>
                    <a:pt x="456" y="848"/>
                  </a:lnTo>
                  <a:lnTo>
                    <a:pt x="448" y="856"/>
                  </a:lnTo>
                  <a:lnTo>
                    <a:pt x="440" y="872"/>
                  </a:lnTo>
                  <a:lnTo>
                    <a:pt x="432" y="872"/>
                  </a:lnTo>
                  <a:lnTo>
                    <a:pt x="432" y="856"/>
                  </a:lnTo>
                  <a:lnTo>
                    <a:pt x="432" y="832"/>
                  </a:lnTo>
                  <a:lnTo>
                    <a:pt x="432" y="824"/>
                  </a:lnTo>
                  <a:lnTo>
                    <a:pt x="416" y="808"/>
                  </a:lnTo>
                  <a:lnTo>
                    <a:pt x="424" y="808"/>
                  </a:lnTo>
                  <a:lnTo>
                    <a:pt x="424" y="792"/>
                  </a:lnTo>
                  <a:lnTo>
                    <a:pt x="408" y="792"/>
                  </a:lnTo>
                  <a:lnTo>
                    <a:pt x="400" y="776"/>
                  </a:lnTo>
                  <a:lnTo>
                    <a:pt x="408" y="768"/>
                  </a:lnTo>
                  <a:lnTo>
                    <a:pt x="416" y="768"/>
                  </a:lnTo>
                  <a:lnTo>
                    <a:pt x="424" y="752"/>
                  </a:lnTo>
                  <a:lnTo>
                    <a:pt x="408" y="752"/>
                  </a:lnTo>
                  <a:lnTo>
                    <a:pt x="400" y="752"/>
                  </a:lnTo>
                  <a:lnTo>
                    <a:pt x="400" y="736"/>
                  </a:lnTo>
                  <a:lnTo>
                    <a:pt x="432" y="728"/>
                  </a:lnTo>
                  <a:lnTo>
                    <a:pt x="440" y="728"/>
                  </a:lnTo>
                  <a:lnTo>
                    <a:pt x="456" y="736"/>
                  </a:lnTo>
                  <a:lnTo>
                    <a:pt x="464" y="728"/>
                  </a:lnTo>
                  <a:lnTo>
                    <a:pt x="456" y="720"/>
                  </a:lnTo>
                  <a:lnTo>
                    <a:pt x="432" y="720"/>
                  </a:lnTo>
                  <a:lnTo>
                    <a:pt x="424" y="720"/>
                  </a:lnTo>
                  <a:lnTo>
                    <a:pt x="408" y="728"/>
                  </a:lnTo>
                  <a:lnTo>
                    <a:pt x="400" y="728"/>
                  </a:lnTo>
                  <a:lnTo>
                    <a:pt x="400" y="720"/>
                  </a:lnTo>
                  <a:lnTo>
                    <a:pt x="416" y="712"/>
                  </a:lnTo>
                  <a:lnTo>
                    <a:pt x="440" y="712"/>
                  </a:lnTo>
                  <a:lnTo>
                    <a:pt x="464" y="720"/>
                  </a:lnTo>
                  <a:lnTo>
                    <a:pt x="464" y="712"/>
                  </a:lnTo>
                  <a:lnTo>
                    <a:pt x="456" y="712"/>
                  </a:lnTo>
                  <a:lnTo>
                    <a:pt x="448" y="704"/>
                  </a:lnTo>
                  <a:lnTo>
                    <a:pt x="432" y="712"/>
                  </a:lnTo>
                  <a:lnTo>
                    <a:pt x="424" y="704"/>
                  </a:lnTo>
                  <a:lnTo>
                    <a:pt x="440" y="696"/>
                  </a:lnTo>
                  <a:lnTo>
                    <a:pt x="456" y="696"/>
                  </a:lnTo>
                  <a:lnTo>
                    <a:pt x="456" y="688"/>
                  </a:lnTo>
                  <a:lnTo>
                    <a:pt x="448" y="688"/>
                  </a:lnTo>
                  <a:lnTo>
                    <a:pt x="456" y="672"/>
                  </a:lnTo>
                  <a:lnTo>
                    <a:pt x="472" y="664"/>
                  </a:lnTo>
                  <a:lnTo>
                    <a:pt x="464" y="656"/>
                  </a:lnTo>
                  <a:lnTo>
                    <a:pt x="472" y="656"/>
                  </a:lnTo>
                  <a:lnTo>
                    <a:pt x="464" y="648"/>
                  </a:lnTo>
                  <a:lnTo>
                    <a:pt x="448" y="648"/>
                  </a:lnTo>
                  <a:lnTo>
                    <a:pt x="424" y="648"/>
                  </a:lnTo>
                  <a:lnTo>
                    <a:pt x="408" y="632"/>
                  </a:lnTo>
                  <a:lnTo>
                    <a:pt x="392" y="632"/>
                  </a:lnTo>
                  <a:lnTo>
                    <a:pt x="384" y="624"/>
                  </a:lnTo>
                  <a:lnTo>
                    <a:pt x="384" y="616"/>
                  </a:lnTo>
                  <a:lnTo>
                    <a:pt x="408" y="624"/>
                  </a:lnTo>
                  <a:lnTo>
                    <a:pt x="424" y="624"/>
                  </a:lnTo>
                  <a:lnTo>
                    <a:pt x="432" y="624"/>
                  </a:lnTo>
                  <a:lnTo>
                    <a:pt x="456" y="640"/>
                  </a:lnTo>
                  <a:lnTo>
                    <a:pt x="464" y="632"/>
                  </a:lnTo>
                  <a:lnTo>
                    <a:pt x="448" y="624"/>
                  </a:lnTo>
                  <a:lnTo>
                    <a:pt x="440" y="616"/>
                  </a:lnTo>
                  <a:lnTo>
                    <a:pt x="448" y="608"/>
                  </a:lnTo>
                  <a:lnTo>
                    <a:pt x="440" y="600"/>
                  </a:lnTo>
                  <a:lnTo>
                    <a:pt x="424" y="592"/>
                  </a:lnTo>
                  <a:lnTo>
                    <a:pt x="432" y="592"/>
                  </a:lnTo>
                  <a:lnTo>
                    <a:pt x="408" y="576"/>
                  </a:lnTo>
                  <a:lnTo>
                    <a:pt x="408" y="568"/>
                  </a:lnTo>
                  <a:lnTo>
                    <a:pt x="400" y="568"/>
                  </a:lnTo>
                  <a:lnTo>
                    <a:pt x="400" y="584"/>
                  </a:lnTo>
                  <a:lnTo>
                    <a:pt x="392" y="584"/>
                  </a:lnTo>
                  <a:lnTo>
                    <a:pt x="392" y="592"/>
                  </a:lnTo>
                  <a:lnTo>
                    <a:pt x="368" y="592"/>
                  </a:lnTo>
                  <a:lnTo>
                    <a:pt x="360" y="584"/>
                  </a:lnTo>
                  <a:lnTo>
                    <a:pt x="376" y="576"/>
                  </a:lnTo>
                  <a:lnTo>
                    <a:pt x="368" y="568"/>
                  </a:lnTo>
                  <a:lnTo>
                    <a:pt x="368" y="560"/>
                  </a:lnTo>
                  <a:lnTo>
                    <a:pt x="368" y="552"/>
                  </a:lnTo>
                  <a:lnTo>
                    <a:pt x="384" y="552"/>
                  </a:lnTo>
                  <a:lnTo>
                    <a:pt x="376" y="536"/>
                  </a:lnTo>
                  <a:lnTo>
                    <a:pt x="360" y="528"/>
                  </a:lnTo>
                  <a:lnTo>
                    <a:pt x="368" y="520"/>
                  </a:lnTo>
                  <a:lnTo>
                    <a:pt x="352" y="504"/>
                  </a:lnTo>
                  <a:lnTo>
                    <a:pt x="352" y="496"/>
                  </a:lnTo>
                  <a:lnTo>
                    <a:pt x="344" y="488"/>
                  </a:lnTo>
                  <a:lnTo>
                    <a:pt x="344" y="472"/>
                  </a:lnTo>
                  <a:lnTo>
                    <a:pt x="352" y="464"/>
                  </a:lnTo>
                  <a:lnTo>
                    <a:pt x="336" y="464"/>
                  </a:lnTo>
                  <a:lnTo>
                    <a:pt x="328" y="456"/>
                  </a:lnTo>
                  <a:lnTo>
                    <a:pt x="304" y="432"/>
                  </a:lnTo>
                  <a:lnTo>
                    <a:pt x="296" y="424"/>
                  </a:lnTo>
                  <a:lnTo>
                    <a:pt x="296" y="416"/>
                  </a:lnTo>
                  <a:lnTo>
                    <a:pt x="280" y="408"/>
                  </a:lnTo>
                  <a:lnTo>
                    <a:pt x="272" y="408"/>
                  </a:lnTo>
                  <a:lnTo>
                    <a:pt x="264" y="400"/>
                  </a:lnTo>
                  <a:lnTo>
                    <a:pt x="256" y="408"/>
                  </a:lnTo>
                  <a:lnTo>
                    <a:pt x="240" y="400"/>
                  </a:lnTo>
                  <a:lnTo>
                    <a:pt x="248" y="400"/>
                  </a:lnTo>
                  <a:lnTo>
                    <a:pt x="224" y="392"/>
                  </a:lnTo>
                  <a:lnTo>
                    <a:pt x="216" y="400"/>
                  </a:lnTo>
                  <a:lnTo>
                    <a:pt x="208" y="392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184" y="400"/>
                  </a:lnTo>
                  <a:lnTo>
                    <a:pt x="184" y="392"/>
                  </a:lnTo>
                  <a:lnTo>
                    <a:pt x="176" y="392"/>
                  </a:lnTo>
                  <a:lnTo>
                    <a:pt x="176" y="400"/>
                  </a:lnTo>
                  <a:lnTo>
                    <a:pt x="160" y="400"/>
                  </a:lnTo>
                  <a:lnTo>
                    <a:pt x="152" y="400"/>
                  </a:lnTo>
                  <a:lnTo>
                    <a:pt x="152" y="392"/>
                  </a:lnTo>
                  <a:lnTo>
                    <a:pt x="144" y="392"/>
                  </a:lnTo>
                  <a:lnTo>
                    <a:pt x="136" y="400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20" y="400"/>
                  </a:lnTo>
                  <a:lnTo>
                    <a:pt x="136" y="400"/>
                  </a:lnTo>
                  <a:lnTo>
                    <a:pt x="136" y="408"/>
                  </a:lnTo>
                  <a:lnTo>
                    <a:pt x="120" y="408"/>
                  </a:lnTo>
                  <a:lnTo>
                    <a:pt x="112" y="400"/>
                  </a:lnTo>
                  <a:lnTo>
                    <a:pt x="88" y="400"/>
                  </a:lnTo>
                  <a:lnTo>
                    <a:pt x="72" y="392"/>
                  </a:lnTo>
                  <a:lnTo>
                    <a:pt x="88" y="384"/>
                  </a:lnTo>
                  <a:lnTo>
                    <a:pt x="104" y="384"/>
                  </a:lnTo>
                  <a:lnTo>
                    <a:pt x="104" y="376"/>
                  </a:lnTo>
                  <a:lnTo>
                    <a:pt x="72" y="376"/>
                  </a:lnTo>
                  <a:lnTo>
                    <a:pt x="72" y="368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32" y="360"/>
                  </a:lnTo>
                  <a:lnTo>
                    <a:pt x="56" y="360"/>
                  </a:lnTo>
                  <a:lnTo>
                    <a:pt x="72" y="360"/>
                  </a:lnTo>
                  <a:lnTo>
                    <a:pt x="88" y="360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12" y="352"/>
                  </a:lnTo>
                  <a:lnTo>
                    <a:pt x="88" y="360"/>
                  </a:lnTo>
                  <a:lnTo>
                    <a:pt x="88" y="352"/>
                  </a:lnTo>
                  <a:lnTo>
                    <a:pt x="112" y="352"/>
                  </a:lnTo>
                  <a:lnTo>
                    <a:pt x="120" y="352"/>
                  </a:lnTo>
                  <a:lnTo>
                    <a:pt x="136" y="352"/>
                  </a:lnTo>
                  <a:lnTo>
                    <a:pt x="144" y="344"/>
                  </a:lnTo>
                  <a:lnTo>
                    <a:pt x="136" y="336"/>
                  </a:lnTo>
                  <a:lnTo>
                    <a:pt x="120" y="336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96" y="344"/>
                  </a:lnTo>
                  <a:lnTo>
                    <a:pt x="80" y="344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56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0" y="320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8" y="304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40" y="296"/>
                  </a:lnTo>
                  <a:lnTo>
                    <a:pt x="48" y="296"/>
                  </a:lnTo>
                  <a:lnTo>
                    <a:pt x="64" y="288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0" y="280"/>
                  </a:lnTo>
                  <a:lnTo>
                    <a:pt x="96" y="280"/>
                  </a:lnTo>
                  <a:lnTo>
                    <a:pt x="104" y="272"/>
                  </a:lnTo>
                  <a:lnTo>
                    <a:pt x="136" y="272"/>
                  </a:lnTo>
                  <a:lnTo>
                    <a:pt x="144" y="280"/>
                  </a:lnTo>
                  <a:lnTo>
                    <a:pt x="176" y="256"/>
                  </a:lnTo>
                  <a:lnTo>
                    <a:pt x="160" y="240"/>
                  </a:lnTo>
                  <a:lnTo>
                    <a:pt x="184" y="240"/>
                  </a:lnTo>
                  <a:lnTo>
                    <a:pt x="176" y="232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8" y="224"/>
                  </a:lnTo>
                  <a:lnTo>
                    <a:pt x="160" y="224"/>
                  </a:lnTo>
                  <a:lnTo>
                    <a:pt x="152" y="232"/>
                  </a:lnTo>
                  <a:lnTo>
                    <a:pt x="120" y="232"/>
                  </a:lnTo>
                  <a:lnTo>
                    <a:pt x="120" y="224"/>
                  </a:lnTo>
                  <a:lnTo>
                    <a:pt x="112" y="216"/>
                  </a:lnTo>
                  <a:lnTo>
                    <a:pt x="112" y="208"/>
                  </a:lnTo>
                  <a:lnTo>
                    <a:pt x="136" y="208"/>
                  </a:lnTo>
                  <a:lnTo>
                    <a:pt x="144" y="200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84" y="168"/>
                  </a:lnTo>
                  <a:lnTo>
                    <a:pt x="192" y="168"/>
                  </a:lnTo>
                  <a:lnTo>
                    <a:pt x="200" y="184"/>
                  </a:lnTo>
                  <a:lnTo>
                    <a:pt x="200" y="168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40" y="168"/>
                  </a:lnTo>
                  <a:lnTo>
                    <a:pt x="240" y="160"/>
                  </a:lnTo>
                  <a:lnTo>
                    <a:pt x="240" y="152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48" y="128"/>
                  </a:lnTo>
                  <a:lnTo>
                    <a:pt x="272" y="128"/>
                  </a:lnTo>
                  <a:lnTo>
                    <a:pt x="280" y="128"/>
                  </a:lnTo>
                  <a:lnTo>
                    <a:pt x="280" y="136"/>
                  </a:lnTo>
                  <a:lnTo>
                    <a:pt x="312" y="152"/>
                  </a:lnTo>
                  <a:lnTo>
                    <a:pt x="312" y="144"/>
                  </a:lnTo>
                  <a:lnTo>
                    <a:pt x="296" y="128"/>
                  </a:lnTo>
                  <a:lnTo>
                    <a:pt x="288" y="120"/>
                  </a:lnTo>
                  <a:lnTo>
                    <a:pt x="272" y="112"/>
                  </a:lnTo>
                  <a:lnTo>
                    <a:pt x="312" y="104"/>
                  </a:lnTo>
                  <a:lnTo>
                    <a:pt x="328" y="104"/>
                  </a:lnTo>
                  <a:lnTo>
                    <a:pt x="344" y="104"/>
                  </a:lnTo>
                  <a:lnTo>
                    <a:pt x="360" y="104"/>
                  </a:lnTo>
                  <a:lnTo>
                    <a:pt x="352" y="96"/>
                  </a:lnTo>
                  <a:lnTo>
                    <a:pt x="376" y="96"/>
                  </a:lnTo>
                  <a:lnTo>
                    <a:pt x="384" y="96"/>
                  </a:lnTo>
                  <a:lnTo>
                    <a:pt x="392" y="112"/>
                  </a:lnTo>
                  <a:lnTo>
                    <a:pt x="384" y="144"/>
                  </a:lnTo>
                  <a:lnTo>
                    <a:pt x="392" y="144"/>
                  </a:lnTo>
                  <a:lnTo>
                    <a:pt x="400" y="144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24" y="120"/>
                  </a:lnTo>
                  <a:lnTo>
                    <a:pt x="472" y="144"/>
                  </a:lnTo>
                  <a:lnTo>
                    <a:pt x="480" y="136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64" y="120"/>
                  </a:lnTo>
                  <a:lnTo>
                    <a:pt x="448" y="104"/>
                  </a:lnTo>
                  <a:lnTo>
                    <a:pt x="448" y="88"/>
                  </a:lnTo>
                  <a:lnTo>
                    <a:pt x="440" y="88"/>
                  </a:lnTo>
                  <a:lnTo>
                    <a:pt x="448" y="80"/>
                  </a:lnTo>
                  <a:lnTo>
                    <a:pt x="472" y="80"/>
                  </a:lnTo>
                  <a:lnTo>
                    <a:pt x="488" y="88"/>
                  </a:lnTo>
                  <a:lnTo>
                    <a:pt x="488" y="96"/>
                  </a:lnTo>
                  <a:lnTo>
                    <a:pt x="504" y="96"/>
                  </a:lnTo>
                  <a:lnTo>
                    <a:pt x="512" y="104"/>
                  </a:lnTo>
                  <a:lnTo>
                    <a:pt x="528" y="104"/>
                  </a:lnTo>
                  <a:lnTo>
                    <a:pt x="536" y="112"/>
                  </a:lnTo>
                  <a:lnTo>
                    <a:pt x="568" y="128"/>
                  </a:lnTo>
                  <a:lnTo>
                    <a:pt x="584" y="128"/>
                  </a:lnTo>
                  <a:lnTo>
                    <a:pt x="568" y="120"/>
                  </a:lnTo>
                  <a:lnTo>
                    <a:pt x="568" y="104"/>
                  </a:lnTo>
                  <a:lnTo>
                    <a:pt x="576" y="96"/>
                  </a:lnTo>
                  <a:lnTo>
                    <a:pt x="592" y="104"/>
                  </a:lnTo>
                  <a:lnTo>
                    <a:pt x="608" y="104"/>
                  </a:lnTo>
                  <a:lnTo>
                    <a:pt x="616" y="96"/>
                  </a:lnTo>
                  <a:lnTo>
                    <a:pt x="584" y="96"/>
                  </a:lnTo>
                  <a:lnTo>
                    <a:pt x="592" y="88"/>
                  </a:lnTo>
                  <a:lnTo>
                    <a:pt x="560" y="72"/>
                  </a:lnTo>
                  <a:lnTo>
                    <a:pt x="544" y="64"/>
                  </a:lnTo>
                  <a:lnTo>
                    <a:pt x="560" y="64"/>
                  </a:lnTo>
                  <a:lnTo>
                    <a:pt x="584" y="64"/>
                  </a:lnTo>
                  <a:lnTo>
                    <a:pt x="616" y="64"/>
                  </a:lnTo>
                  <a:lnTo>
                    <a:pt x="624" y="64"/>
                  </a:lnTo>
                  <a:lnTo>
                    <a:pt x="624" y="80"/>
                  </a:lnTo>
                  <a:lnTo>
                    <a:pt x="632" y="80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48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64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08" y="56"/>
                  </a:lnTo>
                  <a:lnTo>
                    <a:pt x="568" y="64"/>
                  </a:lnTo>
                  <a:lnTo>
                    <a:pt x="568" y="56"/>
                  </a:lnTo>
                  <a:lnTo>
                    <a:pt x="584" y="56"/>
                  </a:lnTo>
                  <a:lnTo>
                    <a:pt x="584" y="48"/>
                  </a:lnTo>
                  <a:lnTo>
                    <a:pt x="568" y="48"/>
                  </a:lnTo>
                  <a:lnTo>
                    <a:pt x="552" y="40"/>
                  </a:lnTo>
                  <a:lnTo>
                    <a:pt x="560" y="40"/>
                  </a:lnTo>
                  <a:lnTo>
                    <a:pt x="584" y="40"/>
                  </a:lnTo>
                  <a:lnTo>
                    <a:pt x="592" y="40"/>
                  </a:lnTo>
                  <a:lnTo>
                    <a:pt x="608" y="40"/>
                  </a:lnTo>
                  <a:lnTo>
                    <a:pt x="600" y="40"/>
                  </a:lnTo>
                  <a:lnTo>
                    <a:pt x="584" y="32"/>
                  </a:lnTo>
                  <a:lnTo>
                    <a:pt x="608" y="32"/>
                  </a:lnTo>
                  <a:lnTo>
                    <a:pt x="624" y="32"/>
                  </a:lnTo>
                  <a:lnTo>
                    <a:pt x="632" y="40"/>
                  </a:lnTo>
                  <a:lnTo>
                    <a:pt x="640" y="40"/>
                  </a:lnTo>
                  <a:lnTo>
                    <a:pt x="656" y="48"/>
                  </a:lnTo>
                  <a:lnTo>
                    <a:pt x="672" y="48"/>
                  </a:lnTo>
                  <a:lnTo>
                    <a:pt x="680" y="56"/>
                  </a:lnTo>
                  <a:lnTo>
                    <a:pt x="688" y="64"/>
                  </a:lnTo>
                  <a:lnTo>
                    <a:pt x="696" y="64"/>
                  </a:lnTo>
                  <a:lnTo>
                    <a:pt x="696" y="56"/>
                  </a:lnTo>
                  <a:lnTo>
                    <a:pt x="688" y="48"/>
                  </a:lnTo>
                  <a:lnTo>
                    <a:pt x="696" y="48"/>
                  </a:lnTo>
                  <a:lnTo>
                    <a:pt x="712" y="48"/>
                  </a:lnTo>
                  <a:lnTo>
                    <a:pt x="720" y="40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28" y="32"/>
                  </a:lnTo>
                  <a:lnTo>
                    <a:pt x="696" y="32"/>
                  </a:lnTo>
                  <a:lnTo>
                    <a:pt x="688" y="32"/>
                  </a:lnTo>
                  <a:lnTo>
                    <a:pt x="696" y="24"/>
                  </a:lnTo>
                  <a:lnTo>
                    <a:pt x="688" y="16"/>
                  </a:lnTo>
                  <a:lnTo>
                    <a:pt x="696" y="16"/>
                  </a:lnTo>
                  <a:lnTo>
                    <a:pt x="704" y="16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28" y="8"/>
                  </a:lnTo>
                  <a:lnTo>
                    <a:pt x="736" y="0"/>
                  </a:lnTo>
                  <a:lnTo>
                    <a:pt x="744" y="8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8"/>
                  </a:lnTo>
                  <a:lnTo>
                    <a:pt x="896" y="0"/>
                  </a:lnTo>
                  <a:lnTo>
                    <a:pt x="904" y="8"/>
                  </a:lnTo>
                  <a:lnTo>
                    <a:pt x="888" y="8"/>
                  </a:lnTo>
                  <a:lnTo>
                    <a:pt x="896" y="16"/>
                  </a:lnTo>
                  <a:lnTo>
                    <a:pt x="912" y="16"/>
                  </a:lnTo>
                  <a:lnTo>
                    <a:pt x="912" y="8"/>
                  </a:lnTo>
                  <a:lnTo>
                    <a:pt x="960" y="16"/>
                  </a:lnTo>
                  <a:lnTo>
                    <a:pt x="968" y="24"/>
                  </a:lnTo>
                  <a:lnTo>
                    <a:pt x="944" y="32"/>
                  </a:lnTo>
                  <a:lnTo>
                    <a:pt x="912" y="32"/>
                  </a:lnTo>
                  <a:lnTo>
                    <a:pt x="880" y="32"/>
                  </a:lnTo>
                  <a:lnTo>
                    <a:pt x="848" y="40"/>
                  </a:lnTo>
                  <a:lnTo>
                    <a:pt x="824" y="40"/>
                  </a:lnTo>
                  <a:lnTo>
                    <a:pt x="816" y="40"/>
                  </a:lnTo>
                  <a:lnTo>
                    <a:pt x="800" y="40"/>
                  </a:lnTo>
                  <a:lnTo>
                    <a:pt x="808" y="40"/>
                  </a:lnTo>
                  <a:lnTo>
                    <a:pt x="776" y="48"/>
                  </a:lnTo>
                  <a:lnTo>
                    <a:pt x="752" y="56"/>
                  </a:lnTo>
                  <a:lnTo>
                    <a:pt x="760" y="56"/>
                  </a:lnTo>
                  <a:lnTo>
                    <a:pt x="752" y="64"/>
                  </a:lnTo>
                  <a:lnTo>
                    <a:pt x="760" y="64"/>
                  </a:lnTo>
                  <a:lnTo>
                    <a:pt x="776" y="56"/>
                  </a:lnTo>
                  <a:lnTo>
                    <a:pt x="784" y="56"/>
                  </a:lnTo>
                  <a:lnTo>
                    <a:pt x="784" y="64"/>
                  </a:lnTo>
                  <a:lnTo>
                    <a:pt x="792" y="64"/>
                  </a:lnTo>
                  <a:lnTo>
                    <a:pt x="792" y="56"/>
                  </a:lnTo>
                  <a:lnTo>
                    <a:pt x="832" y="48"/>
                  </a:lnTo>
                  <a:lnTo>
                    <a:pt x="864" y="40"/>
                  </a:lnTo>
                  <a:lnTo>
                    <a:pt x="880" y="40"/>
                  </a:lnTo>
                  <a:lnTo>
                    <a:pt x="904" y="40"/>
                  </a:lnTo>
                  <a:lnTo>
                    <a:pt x="944" y="40"/>
                  </a:lnTo>
                  <a:lnTo>
                    <a:pt x="952" y="40"/>
                  </a:lnTo>
                  <a:lnTo>
                    <a:pt x="976" y="32"/>
                  </a:lnTo>
                  <a:lnTo>
                    <a:pt x="984" y="40"/>
                  </a:lnTo>
                  <a:lnTo>
                    <a:pt x="984" y="56"/>
                  </a:lnTo>
                  <a:lnTo>
                    <a:pt x="976" y="56"/>
                  </a:lnTo>
                  <a:lnTo>
                    <a:pt x="976" y="64"/>
                  </a:lnTo>
                  <a:lnTo>
                    <a:pt x="1000" y="56"/>
                  </a:lnTo>
                  <a:lnTo>
                    <a:pt x="1008" y="56"/>
                  </a:lnTo>
                  <a:lnTo>
                    <a:pt x="1008" y="64"/>
                  </a:lnTo>
                  <a:lnTo>
                    <a:pt x="1024" y="56"/>
                  </a:lnTo>
                  <a:lnTo>
                    <a:pt x="1048" y="64"/>
                  </a:lnTo>
                  <a:lnTo>
                    <a:pt x="1064" y="72"/>
                  </a:lnTo>
                  <a:lnTo>
                    <a:pt x="1056" y="80"/>
                  </a:lnTo>
                  <a:lnTo>
                    <a:pt x="1048" y="80"/>
                  </a:lnTo>
                  <a:lnTo>
                    <a:pt x="1048" y="88"/>
                  </a:lnTo>
                  <a:lnTo>
                    <a:pt x="1024" y="96"/>
                  </a:lnTo>
                  <a:lnTo>
                    <a:pt x="1008" y="96"/>
                  </a:lnTo>
                  <a:lnTo>
                    <a:pt x="992" y="104"/>
                  </a:lnTo>
                  <a:lnTo>
                    <a:pt x="944" y="104"/>
                  </a:lnTo>
                  <a:lnTo>
                    <a:pt x="920" y="104"/>
                  </a:lnTo>
                  <a:lnTo>
                    <a:pt x="880" y="104"/>
                  </a:lnTo>
                  <a:lnTo>
                    <a:pt x="864" y="104"/>
                  </a:lnTo>
                  <a:lnTo>
                    <a:pt x="840" y="104"/>
                  </a:lnTo>
                  <a:lnTo>
                    <a:pt x="856" y="112"/>
                  </a:lnTo>
                  <a:lnTo>
                    <a:pt x="816" y="120"/>
                  </a:lnTo>
                  <a:lnTo>
                    <a:pt x="808" y="128"/>
                  </a:lnTo>
                  <a:lnTo>
                    <a:pt x="816" y="136"/>
                  </a:lnTo>
                  <a:lnTo>
                    <a:pt x="832" y="136"/>
                  </a:lnTo>
                  <a:lnTo>
                    <a:pt x="832" y="128"/>
                  </a:lnTo>
                  <a:lnTo>
                    <a:pt x="872" y="120"/>
                  </a:lnTo>
                  <a:lnTo>
                    <a:pt x="880" y="120"/>
                  </a:lnTo>
                  <a:lnTo>
                    <a:pt x="912" y="112"/>
                  </a:lnTo>
                  <a:lnTo>
                    <a:pt x="920" y="112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76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36" y="144"/>
                  </a:lnTo>
                  <a:lnTo>
                    <a:pt x="936" y="152"/>
                  </a:lnTo>
                  <a:lnTo>
                    <a:pt x="952" y="144"/>
                  </a:lnTo>
                  <a:lnTo>
                    <a:pt x="968" y="144"/>
                  </a:lnTo>
                  <a:lnTo>
                    <a:pt x="1000" y="136"/>
                  </a:lnTo>
                  <a:lnTo>
                    <a:pt x="1000" y="120"/>
                  </a:lnTo>
                  <a:lnTo>
                    <a:pt x="1008" y="112"/>
                  </a:lnTo>
                  <a:lnTo>
                    <a:pt x="1040" y="112"/>
                  </a:lnTo>
                  <a:lnTo>
                    <a:pt x="1040" y="120"/>
                  </a:lnTo>
                  <a:lnTo>
                    <a:pt x="1048" y="144"/>
                  </a:lnTo>
                  <a:lnTo>
                    <a:pt x="1032" y="160"/>
                  </a:lnTo>
                  <a:lnTo>
                    <a:pt x="1024" y="160"/>
                  </a:lnTo>
                  <a:lnTo>
                    <a:pt x="1024" y="176"/>
                  </a:lnTo>
                  <a:lnTo>
                    <a:pt x="1008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24" y="184"/>
                  </a:lnTo>
                  <a:lnTo>
                    <a:pt x="1040" y="176"/>
                  </a:lnTo>
                  <a:lnTo>
                    <a:pt x="1056" y="160"/>
                  </a:lnTo>
                  <a:lnTo>
                    <a:pt x="1080" y="144"/>
                  </a:lnTo>
                  <a:lnTo>
                    <a:pt x="1088" y="136"/>
                  </a:lnTo>
                  <a:lnTo>
                    <a:pt x="1088" y="144"/>
                  </a:lnTo>
                  <a:lnTo>
                    <a:pt x="1104" y="144"/>
                  </a:lnTo>
                  <a:lnTo>
                    <a:pt x="1112" y="144"/>
                  </a:lnTo>
                  <a:lnTo>
                    <a:pt x="1128" y="144"/>
                  </a:lnTo>
                  <a:lnTo>
                    <a:pt x="1136" y="136"/>
                  </a:lnTo>
                  <a:lnTo>
                    <a:pt x="1144" y="128"/>
                  </a:lnTo>
                  <a:lnTo>
                    <a:pt x="1136" y="120"/>
                  </a:lnTo>
                  <a:lnTo>
                    <a:pt x="1144" y="120"/>
                  </a:lnTo>
                  <a:lnTo>
                    <a:pt x="1152" y="128"/>
                  </a:lnTo>
                  <a:lnTo>
                    <a:pt x="1168" y="120"/>
                  </a:lnTo>
                  <a:lnTo>
                    <a:pt x="1208" y="120"/>
                  </a:lnTo>
                  <a:lnTo>
                    <a:pt x="1256" y="144"/>
                  </a:lnTo>
                  <a:lnTo>
                    <a:pt x="1216" y="168"/>
                  </a:lnTo>
                  <a:lnTo>
                    <a:pt x="1200" y="168"/>
                  </a:lnTo>
                  <a:lnTo>
                    <a:pt x="1192" y="168"/>
                  </a:lnTo>
                  <a:lnTo>
                    <a:pt x="1200" y="176"/>
                  </a:lnTo>
                  <a:lnTo>
                    <a:pt x="1200" y="184"/>
                  </a:lnTo>
                  <a:lnTo>
                    <a:pt x="1184" y="184"/>
                  </a:lnTo>
                  <a:lnTo>
                    <a:pt x="1176" y="192"/>
                  </a:lnTo>
                  <a:lnTo>
                    <a:pt x="1168" y="192"/>
                  </a:lnTo>
                  <a:lnTo>
                    <a:pt x="1152" y="192"/>
                  </a:lnTo>
                  <a:lnTo>
                    <a:pt x="1128" y="184"/>
                  </a:lnTo>
                  <a:lnTo>
                    <a:pt x="1128" y="192"/>
                  </a:lnTo>
                  <a:lnTo>
                    <a:pt x="1120" y="192"/>
                  </a:lnTo>
                  <a:lnTo>
                    <a:pt x="1088" y="192"/>
                  </a:lnTo>
                  <a:lnTo>
                    <a:pt x="1080" y="192"/>
                  </a:lnTo>
                  <a:lnTo>
                    <a:pt x="1072" y="192"/>
                  </a:lnTo>
                  <a:lnTo>
                    <a:pt x="1072" y="200"/>
                  </a:lnTo>
                  <a:lnTo>
                    <a:pt x="1088" y="200"/>
                  </a:lnTo>
                  <a:lnTo>
                    <a:pt x="1096" y="192"/>
                  </a:lnTo>
                  <a:lnTo>
                    <a:pt x="1104" y="192"/>
                  </a:lnTo>
                  <a:lnTo>
                    <a:pt x="1128" y="200"/>
                  </a:lnTo>
                  <a:lnTo>
                    <a:pt x="1136" y="200"/>
                  </a:lnTo>
                  <a:lnTo>
                    <a:pt x="1152" y="192"/>
                  </a:lnTo>
                  <a:lnTo>
                    <a:pt x="1176" y="200"/>
                  </a:lnTo>
                  <a:lnTo>
                    <a:pt x="1152" y="216"/>
                  </a:lnTo>
                  <a:lnTo>
                    <a:pt x="1144" y="216"/>
                  </a:lnTo>
                  <a:lnTo>
                    <a:pt x="1128" y="216"/>
                  </a:lnTo>
                  <a:lnTo>
                    <a:pt x="1096" y="216"/>
                  </a:lnTo>
                  <a:lnTo>
                    <a:pt x="1088" y="224"/>
                  </a:lnTo>
                  <a:lnTo>
                    <a:pt x="1088" y="240"/>
                  </a:lnTo>
                  <a:lnTo>
                    <a:pt x="1096" y="240"/>
                  </a:lnTo>
                  <a:lnTo>
                    <a:pt x="1104" y="23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104" y="216"/>
                  </a:lnTo>
                  <a:lnTo>
                    <a:pt x="1120" y="224"/>
                  </a:lnTo>
                  <a:lnTo>
                    <a:pt x="1136" y="224"/>
                  </a:lnTo>
                  <a:lnTo>
                    <a:pt x="1144" y="224"/>
                  </a:lnTo>
                  <a:lnTo>
                    <a:pt x="1136" y="240"/>
                  </a:lnTo>
                  <a:lnTo>
                    <a:pt x="1104" y="240"/>
                  </a:lnTo>
                  <a:lnTo>
                    <a:pt x="1096" y="264"/>
                  </a:lnTo>
                  <a:lnTo>
                    <a:pt x="1112" y="264"/>
                  </a:lnTo>
                  <a:lnTo>
                    <a:pt x="1104" y="272"/>
                  </a:lnTo>
                  <a:lnTo>
                    <a:pt x="1096" y="280"/>
                  </a:lnTo>
                  <a:lnTo>
                    <a:pt x="1080" y="280"/>
                  </a:lnTo>
                  <a:lnTo>
                    <a:pt x="1064" y="296"/>
                  </a:lnTo>
                  <a:lnTo>
                    <a:pt x="1072" y="296"/>
                  </a:lnTo>
                  <a:lnTo>
                    <a:pt x="1056" y="328"/>
                  </a:lnTo>
                  <a:lnTo>
                    <a:pt x="1056" y="336"/>
                  </a:lnTo>
                  <a:lnTo>
                    <a:pt x="1064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12" y="336"/>
                  </a:lnTo>
                  <a:lnTo>
                    <a:pt x="1112" y="344"/>
                  </a:lnTo>
                  <a:lnTo>
                    <a:pt x="1096" y="336"/>
                  </a:lnTo>
                  <a:lnTo>
                    <a:pt x="1088" y="336"/>
                  </a:lnTo>
                  <a:lnTo>
                    <a:pt x="1080" y="336"/>
                  </a:lnTo>
                  <a:lnTo>
                    <a:pt x="1088" y="344"/>
                  </a:lnTo>
                  <a:lnTo>
                    <a:pt x="1112" y="352"/>
                  </a:lnTo>
                  <a:lnTo>
                    <a:pt x="1128" y="352"/>
                  </a:lnTo>
                  <a:lnTo>
                    <a:pt x="1136" y="360"/>
                  </a:lnTo>
                  <a:lnTo>
                    <a:pt x="1128" y="368"/>
                  </a:lnTo>
                  <a:lnTo>
                    <a:pt x="1112" y="368"/>
                  </a:lnTo>
                  <a:lnTo>
                    <a:pt x="1080" y="368"/>
                  </a:lnTo>
                  <a:lnTo>
                    <a:pt x="1072" y="368"/>
                  </a:lnTo>
                  <a:lnTo>
                    <a:pt x="1056" y="368"/>
                  </a:lnTo>
                  <a:lnTo>
                    <a:pt x="1048" y="376"/>
                  </a:lnTo>
                  <a:lnTo>
                    <a:pt x="1056" y="384"/>
                  </a:lnTo>
                  <a:lnTo>
                    <a:pt x="1056" y="392"/>
                  </a:lnTo>
                  <a:lnTo>
                    <a:pt x="1064" y="392"/>
                  </a:lnTo>
                  <a:lnTo>
                    <a:pt x="1080" y="392"/>
                  </a:lnTo>
                  <a:lnTo>
                    <a:pt x="1096" y="392"/>
                  </a:lnTo>
                  <a:lnTo>
                    <a:pt x="1096" y="400"/>
                  </a:lnTo>
                  <a:lnTo>
                    <a:pt x="1080" y="400"/>
                  </a:lnTo>
                  <a:lnTo>
                    <a:pt x="1056" y="400"/>
                  </a:lnTo>
                  <a:lnTo>
                    <a:pt x="1064" y="400"/>
                  </a:lnTo>
                  <a:lnTo>
                    <a:pt x="1088" y="408"/>
                  </a:lnTo>
                  <a:lnTo>
                    <a:pt x="1112" y="416"/>
                  </a:lnTo>
                  <a:lnTo>
                    <a:pt x="1112" y="424"/>
                  </a:lnTo>
                  <a:lnTo>
                    <a:pt x="1096" y="432"/>
                  </a:lnTo>
                  <a:lnTo>
                    <a:pt x="1088" y="424"/>
                  </a:lnTo>
                  <a:lnTo>
                    <a:pt x="1072" y="424"/>
                  </a:lnTo>
                  <a:lnTo>
                    <a:pt x="1064" y="416"/>
                  </a:lnTo>
                  <a:lnTo>
                    <a:pt x="1056" y="416"/>
                  </a:lnTo>
                  <a:lnTo>
                    <a:pt x="1080" y="432"/>
                  </a:lnTo>
                  <a:lnTo>
                    <a:pt x="1056" y="432"/>
                  </a:lnTo>
                  <a:lnTo>
                    <a:pt x="1048" y="440"/>
                  </a:lnTo>
                  <a:lnTo>
                    <a:pt x="1056" y="440"/>
                  </a:lnTo>
                  <a:lnTo>
                    <a:pt x="1072" y="440"/>
                  </a:lnTo>
                  <a:lnTo>
                    <a:pt x="1080" y="448"/>
                  </a:lnTo>
                  <a:lnTo>
                    <a:pt x="1072" y="456"/>
                  </a:lnTo>
                  <a:lnTo>
                    <a:pt x="1096" y="464"/>
                  </a:lnTo>
                  <a:lnTo>
                    <a:pt x="1104" y="456"/>
                  </a:lnTo>
                  <a:lnTo>
                    <a:pt x="1112" y="464"/>
                  </a:lnTo>
                  <a:lnTo>
                    <a:pt x="1104" y="472"/>
                  </a:lnTo>
                  <a:lnTo>
                    <a:pt x="1096" y="480"/>
                  </a:lnTo>
                  <a:lnTo>
                    <a:pt x="1080" y="464"/>
                  </a:lnTo>
                  <a:lnTo>
                    <a:pt x="1056" y="464"/>
                  </a:lnTo>
                  <a:lnTo>
                    <a:pt x="1048" y="472"/>
                  </a:lnTo>
                  <a:lnTo>
                    <a:pt x="1056" y="488"/>
                  </a:lnTo>
                  <a:lnTo>
                    <a:pt x="1064" y="504"/>
                  </a:lnTo>
                  <a:lnTo>
                    <a:pt x="1064" y="496"/>
                  </a:lnTo>
                  <a:lnTo>
                    <a:pt x="1088" y="496"/>
                  </a:lnTo>
                  <a:lnTo>
                    <a:pt x="1088" y="504"/>
                  </a:lnTo>
                  <a:lnTo>
                    <a:pt x="1064" y="512"/>
                  </a:lnTo>
                  <a:lnTo>
                    <a:pt x="1040" y="520"/>
                  </a:lnTo>
                  <a:lnTo>
                    <a:pt x="1024" y="504"/>
                  </a:lnTo>
                  <a:lnTo>
                    <a:pt x="1016" y="504"/>
                  </a:lnTo>
                  <a:lnTo>
                    <a:pt x="1040" y="504"/>
                  </a:lnTo>
                  <a:lnTo>
                    <a:pt x="1016" y="496"/>
                  </a:lnTo>
                  <a:lnTo>
                    <a:pt x="1000" y="496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92" y="504"/>
                  </a:lnTo>
                  <a:lnTo>
                    <a:pt x="984" y="512"/>
                  </a:lnTo>
                  <a:lnTo>
                    <a:pt x="976" y="520"/>
                  </a:lnTo>
                  <a:lnTo>
                    <a:pt x="952" y="512"/>
                  </a:lnTo>
                  <a:lnTo>
                    <a:pt x="944" y="512"/>
                  </a:lnTo>
                  <a:lnTo>
                    <a:pt x="960" y="520"/>
                  </a:lnTo>
                  <a:lnTo>
                    <a:pt x="936" y="520"/>
                  </a:lnTo>
                  <a:lnTo>
                    <a:pt x="944" y="528"/>
                  </a:lnTo>
                  <a:lnTo>
                    <a:pt x="960" y="528"/>
                  </a:lnTo>
                  <a:lnTo>
                    <a:pt x="976" y="520"/>
                  </a:lnTo>
                  <a:lnTo>
                    <a:pt x="984" y="528"/>
                  </a:lnTo>
                  <a:lnTo>
                    <a:pt x="984" y="536"/>
                  </a:lnTo>
                  <a:lnTo>
                    <a:pt x="960" y="536"/>
                  </a:lnTo>
                  <a:lnTo>
                    <a:pt x="960" y="544"/>
                  </a:lnTo>
                  <a:lnTo>
                    <a:pt x="984" y="536"/>
                  </a:lnTo>
                  <a:lnTo>
                    <a:pt x="992" y="552"/>
                  </a:lnTo>
                  <a:lnTo>
                    <a:pt x="976" y="552"/>
                  </a:lnTo>
                  <a:lnTo>
                    <a:pt x="984" y="560"/>
                  </a:lnTo>
                  <a:lnTo>
                    <a:pt x="1008" y="552"/>
                  </a:lnTo>
                  <a:lnTo>
                    <a:pt x="1024" y="568"/>
                  </a:lnTo>
                  <a:lnTo>
                    <a:pt x="1040" y="568"/>
                  </a:lnTo>
                  <a:lnTo>
                    <a:pt x="1048" y="584"/>
                  </a:lnTo>
                  <a:lnTo>
                    <a:pt x="1056" y="592"/>
                  </a:lnTo>
                  <a:lnTo>
                    <a:pt x="1064" y="592"/>
                  </a:lnTo>
                  <a:lnTo>
                    <a:pt x="1064" y="624"/>
                  </a:lnTo>
                  <a:lnTo>
                    <a:pt x="1056" y="624"/>
                  </a:lnTo>
                  <a:lnTo>
                    <a:pt x="1048" y="616"/>
                  </a:lnTo>
                  <a:lnTo>
                    <a:pt x="1040" y="624"/>
                  </a:lnTo>
                  <a:lnTo>
                    <a:pt x="1040" y="632"/>
                  </a:lnTo>
                  <a:lnTo>
                    <a:pt x="1016" y="624"/>
                  </a:lnTo>
                  <a:lnTo>
                    <a:pt x="1000" y="600"/>
                  </a:lnTo>
                  <a:lnTo>
                    <a:pt x="1000" y="592"/>
                  </a:lnTo>
                  <a:lnTo>
                    <a:pt x="976" y="584"/>
                  </a:lnTo>
                  <a:lnTo>
                    <a:pt x="952" y="584"/>
                  </a:lnTo>
                  <a:lnTo>
                    <a:pt x="936" y="568"/>
                  </a:lnTo>
                  <a:lnTo>
                    <a:pt x="920" y="568"/>
                  </a:lnTo>
                  <a:lnTo>
                    <a:pt x="912" y="568"/>
                  </a:lnTo>
                  <a:lnTo>
                    <a:pt x="928" y="576"/>
                  </a:lnTo>
                  <a:lnTo>
                    <a:pt x="928" y="584"/>
                  </a:lnTo>
                  <a:lnTo>
                    <a:pt x="944" y="592"/>
                  </a:lnTo>
                  <a:lnTo>
                    <a:pt x="976" y="592"/>
                  </a:lnTo>
                  <a:lnTo>
                    <a:pt x="976" y="600"/>
                  </a:lnTo>
                  <a:lnTo>
                    <a:pt x="952" y="608"/>
                  </a:lnTo>
                  <a:lnTo>
                    <a:pt x="920" y="608"/>
                  </a:lnTo>
                  <a:lnTo>
                    <a:pt x="928" y="616"/>
                  </a:lnTo>
                  <a:lnTo>
                    <a:pt x="920" y="624"/>
                  </a:lnTo>
                  <a:lnTo>
                    <a:pt x="904" y="624"/>
                  </a:lnTo>
                  <a:lnTo>
                    <a:pt x="904" y="632"/>
                  </a:lnTo>
                  <a:lnTo>
                    <a:pt x="928" y="632"/>
                  </a:lnTo>
                  <a:lnTo>
                    <a:pt x="944" y="632"/>
                  </a:lnTo>
                  <a:lnTo>
                    <a:pt x="944" y="624"/>
                  </a:lnTo>
                  <a:lnTo>
                    <a:pt x="960" y="624"/>
                  </a:lnTo>
                  <a:lnTo>
                    <a:pt x="960" y="640"/>
                  </a:lnTo>
                  <a:lnTo>
                    <a:pt x="936" y="640"/>
                  </a:lnTo>
                  <a:lnTo>
                    <a:pt x="920" y="640"/>
                  </a:lnTo>
                  <a:lnTo>
                    <a:pt x="928" y="648"/>
                  </a:lnTo>
                  <a:lnTo>
                    <a:pt x="944" y="648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6" y="632"/>
                  </a:lnTo>
                  <a:lnTo>
                    <a:pt x="992" y="632"/>
                  </a:lnTo>
                  <a:lnTo>
                    <a:pt x="992" y="640"/>
                  </a:lnTo>
                  <a:lnTo>
                    <a:pt x="1032" y="640"/>
                  </a:lnTo>
                  <a:lnTo>
                    <a:pt x="1040" y="640"/>
                  </a:lnTo>
                  <a:lnTo>
                    <a:pt x="1048" y="640"/>
                  </a:lnTo>
                  <a:lnTo>
                    <a:pt x="1048" y="648"/>
                  </a:lnTo>
                  <a:lnTo>
                    <a:pt x="1016" y="656"/>
                  </a:lnTo>
                  <a:lnTo>
                    <a:pt x="1008" y="656"/>
                  </a:lnTo>
                  <a:lnTo>
                    <a:pt x="1000" y="672"/>
                  </a:lnTo>
                  <a:lnTo>
                    <a:pt x="992" y="672"/>
                  </a:lnTo>
                  <a:lnTo>
                    <a:pt x="984" y="680"/>
                  </a:lnTo>
                  <a:lnTo>
                    <a:pt x="976" y="680"/>
                  </a:lnTo>
                  <a:lnTo>
                    <a:pt x="968" y="688"/>
                  </a:lnTo>
                  <a:lnTo>
                    <a:pt x="952" y="688"/>
                  </a:lnTo>
                  <a:lnTo>
                    <a:pt x="936" y="696"/>
                  </a:lnTo>
                  <a:lnTo>
                    <a:pt x="928" y="696"/>
                  </a:lnTo>
                  <a:lnTo>
                    <a:pt x="904" y="704"/>
                  </a:lnTo>
                  <a:lnTo>
                    <a:pt x="896" y="704"/>
                  </a:lnTo>
                  <a:lnTo>
                    <a:pt x="888" y="704"/>
                  </a:lnTo>
                  <a:lnTo>
                    <a:pt x="880" y="704"/>
                  </a:lnTo>
                  <a:lnTo>
                    <a:pt x="872" y="704"/>
                  </a:lnTo>
                  <a:lnTo>
                    <a:pt x="864" y="712"/>
                  </a:lnTo>
                  <a:lnTo>
                    <a:pt x="856" y="712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32" y="704"/>
                  </a:lnTo>
                  <a:lnTo>
                    <a:pt x="848" y="712"/>
                  </a:lnTo>
                  <a:lnTo>
                    <a:pt x="840" y="720"/>
                  </a:lnTo>
                  <a:lnTo>
                    <a:pt x="824" y="720"/>
                  </a:lnTo>
                  <a:lnTo>
                    <a:pt x="816" y="736"/>
                  </a:lnTo>
                  <a:lnTo>
                    <a:pt x="808" y="752"/>
                  </a:lnTo>
                  <a:lnTo>
                    <a:pt x="792" y="776"/>
                  </a:lnTo>
                  <a:lnTo>
                    <a:pt x="768" y="768"/>
                  </a:lnTo>
                  <a:lnTo>
                    <a:pt x="768" y="784"/>
                  </a:lnTo>
                  <a:lnTo>
                    <a:pt x="752" y="792"/>
                  </a:lnTo>
                  <a:lnTo>
                    <a:pt x="744" y="792"/>
                  </a:lnTo>
                  <a:lnTo>
                    <a:pt x="736" y="792"/>
                  </a:lnTo>
                  <a:lnTo>
                    <a:pt x="728" y="784"/>
                  </a:lnTo>
                  <a:lnTo>
                    <a:pt x="728" y="768"/>
                  </a:lnTo>
                  <a:lnTo>
                    <a:pt x="720" y="768"/>
                  </a:lnTo>
                  <a:lnTo>
                    <a:pt x="720" y="776"/>
                  </a:lnTo>
                  <a:lnTo>
                    <a:pt x="712" y="808"/>
                  </a:lnTo>
                  <a:lnTo>
                    <a:pt x="672" y="808"/>
                  </a:lnTo>
                  <a:lnTo>
                    <a:pt x="672" y="816"/>
                  </a:lnTo>
                  <a:lnTo>
                    <a:pt x="680" y="824"/>
                  </a:lnTo>
                  <a:lnTo>
                    <a:pt x="680" y="832"/>
                  </a:lnTo>
                  <a:lnTo>
                    <a:pt x="664" y="832"/>
                  </a:lnTo>
                  <a:lnTo>
                    <a:pt x="656" y="848"/>
                  </a:lnTo>
                  <a:lnTo>
                    <a:pt x="664" y="856"/>
                  </a:lnTo>
                  <a:lnTo>
                    <a:pt x="664" y="864"/>
                  </a:lnTo>
                  <a:lnTo>
                    <a:pt x="648" y="864"/>
                  </a:lnTo>
                  <a:lnTo>
                    <a:pt x="648" y="880"/>
                  </a:lnTo>
                  <a:lnTo>
                    <a:pt x="664" y="880"/>
                  </a:lnTo>
                  <a:lnTo>
                    <a:pt x="664" y="904"/>
                  </a:lnTo>
                  <a:lnTo>
                    <a:pt x="648" y="896"/>
                  </a:lnTo>
                  <a:lnTo>
                    <a:pt x="656" y="912"/>
                  </a:lnTo>
                  <a:lnTo>
                    <a:pt x="656" y="920"/>
                  </a:lnTo>
                  <a:lnTo>
                    <a:pt x="648" y="920"/>
                  </a:lnTo>
                  <a:lnTo>
                    <a:pt x="648" y="936"/>
                  </a:lnTo>
                  <a:lnTo>
                    <a:pt x="632" y="936"/>
                  </a:lnTo>
                  <a:lnTo>
                    <a:pt x="632" y="944"/>
                  </a:lnTo>
                  <a:lnTo>
                    <a:pt x="632" y="952"/>
                  </a:lnTo>
                  <a:lnTo>
                    <a:pt x="632" y="968"/>
                  </a:lnTo>
                  <a:lnTo>
                    <a:pt x="640" y="992"/>
                  </a:lnTo>
                  <a:lnTo>
                    <a:pt x="632" y="1000"/>
                  </a:lnTo>
                  <a:lnTo>
                    <a:pt x="624" y="1008"/>
                  </a:lnTo>
                  <a:lnTo>
                    <a:pt x="624" y="1016"/>
                  </a:lnTo>
                  <a:lnTo>
                    <a:pt x="616" y="1024"/>
                  </a:lnTo>
                  <a:lnTo>
                    <a:pt x="616" y="1032"/>
                  </a:lnTo>
                  <a:lnTo>
                    <a:pt x="608" y="1040"/>
                  </a:lnTo>
                  <a:lnTo>
                    <a:pt x="616" y="1048"/>
                  </a:lnTo>
                  <a:lnTo>
                    <a:pt x="608" y="10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799" name="Freeform 206"/>
            <p:cNvSpPr>
              <a:spLocks/>
            </p:cNvSpPr>
            <p:nvPr/>
          </p:nvSpPr>
          <p:spPr bwMode="auto">
            <a:xfrm>
              <a:off x="957" y="1345"/>
              <a:ext cx="19" cy="13"/>
            </a:xfrm>
            <a:custGeom>
              <a:avLst/>
              <a:gdLst>
                <a:gd name="T0" fmla="*/ 4 w 56"/>
                <a:gd name="T1" fmla="*/ 0 h 40"/>
                <a:gd name="T2" fmla="*/ 4 w 56"/>
                <a:gd name="T3" fmla="*/ 4 h 40"/>
                <a:gd name="T4" fmla="*/ 12 w 56"/>
                <a:gd name="T5" fmla="*/ 4 h 40"/>
                <a:gd name="T6" fmla="*/ 21 w 56"/>
                <a:gd name="T7" fmla="*/ 9 h 40"/>
                <a:gd name="T8" fmla="*/ 29 w 56"/>
                <a:gd name="T9" fmla="*/ 12 h 40"/>
                <a:gd name="T10" fmla="*/ 29 w 56"/>
                <a:gd name="T11" fmla="*/ 17 h 40"/>
                <a:gd name="T12" fmla="*/ 21 w 56"/>
                <a:gd name="T13" fmla="*/ 21 h 40"/>
                <a:gd name="T14" fmla="*/ 16 w 56"/>
                <a:gd name="T15" fmla="*/ 21 h 40"/>
                <a:gd name="T16" fmla="*/ 8 w 56"/>
                <a:gd name="T17" fmla="*/ 17 h 40"/>
                <a:gd name="T18" fmla="*/ 0 w 56"/>
                <a:gd name="T19" fmla="*/ 17 h 40"/>
                <a:gd name="T20" fmla="*/ 0 w 56"/>
                <a:gd name="T21" fmla="*/ 12 h 40"/>
                <a:gd name="T22" fmla="*/ 0 w 56"/>
                <a:gd name="T23" fmla="*/ 9 h 40"/>
                <a:gd name="T24" fmla="*/ 4 w 56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8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0" name="Freeform 207"/>
            <p:cNvSpPr>
              <a:spLocks/>
            </p:cNvSpPr>
            <p:nvPr/>
          </p:nvSpPr>
          <p:spPr bwMode="auto">
            <a:xfrm>
              <a:off x="1003" y="1171"/>
              <a:ext cx="21" cy="12"/>
            </a:xfrm>
            <a:custGeom>
              <a:avLst/>
              <a:gdLst>
                <a:gd name="T0" fmla="*/ 0 w 64"/>
                <a:gd name="T1" fmla="*/ 0 h 40"/>
                <a:gd name="T2" fmla="*/ 4 w 64"/>
                <a:gd name="T3" fmla="*/ 8 h 40"/>
                <a:gd name="T4" fmla="*/ 16 w 64"/>
                <a:gd name="T5" fmla="*/ 15 h 40"/>
                <a:gd name="T6" fmla="*/ 20 w 64"/>
                <a:gd name="T7" fmla="*/ 15 h 40"/>
                <a:gd name="T8" fmla="*/ 20 w 64"/>
                <a:gd name="T9" fmla="*/ 20 h 40"/>
                <a:gd name="T10" fmla="*/ 24 w 64"/>
                <a:gd name="T11" fmla="*/ 20 h 40"/>
                <a:gd name="T12" fmla="*/ 24 w 64"/>
                <a:gd name="T13" fmla="*/ 12 h 40"/>
                <a:gd name="T14" fmla="*/ 32 w 64"/>
                <a:gd name="T15" fmla="*/ 12 h 40"/>
                <a:gd name="T16" fmla="*/ 12 w 64"/>
                <a:gd name="T17" fmla="*/ 0 h 40"/>
                <a:gd name="T18" fmla="*/ 0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0" y="0"/>
                  </a:move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1" name="Freeform 208"/>
            <p:cNvSpPr>
              <a:spLocks/>
            </p:cNvSpPr>
            <p:nvPr/>
          </p:nvSpPr>
          <p:spPr bwMode="auto">
            <a:xfrm>
              <a:off x="1168" y="1315"/>
              <a:ext cx="17" cy="10"/>
            </a:xfrm>
            <a:custGeom>
              <a:avLst/>
              <a:gdLst>
                <a:gd name="T0" fmla="*/ 0 w 48"/>
                <a:gd name="T1" fmla="*/ 4 h 32"/>
                <a:gd name="T2" fmla="*/ 0 w 48"/>
                <a:gd name="T3" fmla="*/ 0 h 32"/>
                <a:gd name="T4" fmla="*/ 12 w 48"/>
                <a:gd name="T5" fmla="*/ 0 h 32"/>
                <a:gd name="T6" fmla="*/ 20 w 48"/>
                <a:gd name="T7" fmla="*/ 4 h 32"/>
                <a:gd name="T8" fmla="*/ 24 w 48"/>
                <a:gd name="T9" fmla="*/ 8 h 32"/>
                <a:gd name="T10" fmla="*/ 24 w 48"/>
                <a:gd name="T11" fmla="*/ 12 h 32"/>
                <a:gd name="T12" fmla="*/ 20 w 48"/>
                <a:gd name="T13" fmla="*/ 15 h 32"/>
                <a:gd name="T14" fmla="*/ 8 w 48"/>
                <a:gd name="T15" fmla="*/ 12 h 32"/>
                <a:gd name="T16" fmla="*/ 0 w 48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2" name="Freeform 209"/>
            <p:cNvSpPr>
              <a:spLocks/>
            </p:cNvSpPr>
            <p:nvPr/>
          </p:nvSpPr>
          <p:spPr bwMode="auto">
            <a:xfrm>
              <a:off x="1292" y="1497"/>
              <a:ext cx="53" cy="93"/>
            </a:xfrm>
            <a:custGeom>
              <a:avLst/>
              <a:gdLst>
                <a:gd name="T0" fmla="*/ 4 w 160"/>
                <a:gd name="T1" fmla="*/ 32 h 296"/>
                <a:gd name="T2" fmla="*/ 4 w 160"/>
                <a:gd name="T3" fmla="*/ 44 h 296"/>
                <a:gd name="T4" fmla="*/ 8 w 160"/>
                <a:gd name="T5" fmla="*/ 36 h 296"/>
                <a:gd name="T6" fmla="*/ 12 w 160"/>
                <a:gd name="T7" fmla="*/ 39 h 296"/>
                <a:gd name="T8" fmla="*/ 8 w 160"/>
                <a:gd name="T9" fmla="*/ 47 h 296"/>
                <a:gd name="T10" fmla="*/ 8 w 160"/>
                <a:gd name="T11" fmla="*/ 59 h 296"/>
                <a:gd name="T12" fmla="*/ 12 w 160"/>
                <a:gd name="T13" fmla="*/ 51 h 296"/>
                <a:gd name="T14" fmla="*/ 15 w 160"/>
                <a:gd name="T15" fmla="*/ 51 h 296"/>
                <a:gd name="T16" fmla="*/ 15 w 160"/>
                <a:gd name="T17" fmla="*/ 59 h 296"/>
                <a:gd name="T18" fmla="*/ 12 w 160"/>
                <a:gd name="T19" fmla="*/ 71 h 296"/>
                <a:gd name="T20" fmla="*/ 24 w 160"/>
                <a:gd name="T21" fmla="*/ 71 h 296"/>
                <a:gd name="T22" fmla="*/ 27 w 160"/>
                <a:gd name="T23" fmla="*/ 75 h 296"/>
                <a:gd name="T24" fmla="*/ 31 w 160"/>
                <a:gd name="T25" fmla="*/ 83 h 296"/>
                <a:gd name="T26" fmla="*/ 35 w 160"/>
                <a:gd name="T27" fmla="*/ 91 h 296"/>
                <a:gd name="T28" fmla="*/ 27 w 160"/>
                <a:gd name="T29" fmla="*/ 95 h 296"/>
                <a:gd name="T30" fmla="*/ 20 w 160"/>
                <a:gd name="T31" fmla="*/ 103 h 296"/>
                <a:gd name="T32" fmla="*/ 20 w 160"/>
                <a:gd name="T33" fmla="*/ 115 h 296"/>
                <a:gd name="T34" fmla="*/ 12 w 160"/>
                <a:gd name="T35" fmla="*/ 119 h 296"/>
                <a:gd name="T36" fmla="*/ 24 w 160"/>
                <a:gd name="T37" fmla="*/ 122 h 296"/>
                <a:gd name="T38" fmla="*/ 31 w 160"/>
                <a:gd name="T39" fmla="*/ 126 h 296"/>
                <a:gd name="T40" fmla="*/ 35 w 160"/>
                <a:gd name="T41" fmla="*/ 122 h 296"/>
                <a:gd name="T42" fmla="*/ 31 w 160"/>
                <a:gd name="T43" fmla="*/ 131 h 296"/>
                <a:gd name="T44" fmla="*/ 24 w 160"/>
                <a:gd name="T45" fmla="*/ 134 h 296"/>
                <a:gd name="T46" fmla="*/ 15 w 160"/>
                <a:gd name="T47" fmla="*/ 138 h 296"/>
                <a:gd name="T48" fmla="*/ 15 w 160"/>
                <a:gd name="T49" fmla="*/ 146 h 296"/>
                <a:gd name="T50" fmla="*/ 31 w 160"/>
                <a:gd name="T51" fmla="*/ 142 h 296"/>
                <a:gd name="T52" fmla="*/ 39 w 160"/>
                <a:gd name="T53" fmla="*/ 138 h 296"/>
                <a:gd name="T54" fmla="*/ 59 w 160"/>
                <a:gd name="T55" fmla="*/ 134 h 296"/>
                <a:gd name="T56" fmla="*/ 74 w 160"/>
                <a:gd name="T57" fmla="*/ 131 h 296"/>
                <a:gd name="T58" fmla="*/ 71 w 160"/>
                <a:gd name="T59" fmla="*/ 126 h 296"/>
                <a:gd name="T60" fmla="*/ 67 w 160"/>
                <a:gd name="T61" fmla="*/ 122 h 296"/>
                <a:gd name="T62" fmla="*/ 74 w 160"/>
                <a:gd name="T63" fmla="*/ 119 h 296"/>
                <a:gd name="T64" fmla="*/ 78 w 160"/>
                <a:gd name="T65" fmla="*/ 103 h 296"/>
                <a:gd name="T66" fmla="*/ 63 w 160"/>
                <a:gd name="T67" fmla="*/ 103 h 296"/>
                <a:gd name="T68" fmla="*/ 63 w 160"/>
                <a:gd name="T69" fmla="*/ 79 h 296"/>
                <a:gd name="T70" fmla="*/ 51 w 160"/>
                <a:gd name="T71" fmla="*/ 71 h 296"/>
                <a:gd name="T72" fmla="*/ 43 w 160"/>
                <a:gd name="T73" fmla="*/ 47 h 296"/>
                <a:gd name="T74" fmla="*/ 35 w 160"/>
                <a:gd name="T75" fmla="*/ 47 h 296"/>
                <a:gd name="T76" fmla="*/ 35 w 160"/>
                <a:gd name="T77" fmla="*/ 44 h 296"/>
                <a:gd name="T78" fmla="*/ 43 w 160"/>
                <a:gd name="T79" fmla="*/ 20 h 296"/>
                <a:gd name="T80" fmla="*/ 35 w 160"/>
                <a:gd name="T81" fmla="*/ 15 h 296"/>
                <a:gd name="T82" fmla="*/ 27 w 160"/>
                <a:gd name="T83" fmla="*/ 8 h 296"/>
                <a:gd name="T84" fmla="*/ 35 w 160"/>
                <a:gd name="T85" fmla="*/ 0 h 296"/>
                <a:gd name="T86" fmla="*/ 15 w 160"/>
                <a:gd name="T87" fmla="*/ 0 h 296"/>
                <a:gd name="T88" fmla="*/ 12 w 160"/>
                <a:gd name="T89" fmla="*/ 12 h 296"/>
                <a:gd name="T90" fmla="*/ 4 w 160"/>
                <a:gd name="T91" fmla="*/ 20 h 296"/>
                <a:gd name="T92" fmla="*/ 8 w 160"/>
                <a:gd name="T93" fmla="*/ 27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16" y="56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3" name="Freeform 210"/>
            <p:cNvSpPr>
              <a:spLocks/>
            </p:cNvSpPr>
            <p:nvPr/>
          </p:nvSpPr>
          <p:spPr bwMode="auto">
            <a:xfrm>
              <a:off x="1168" y="1385"/>
              <a:ext cx="76" cy="47"/>
            </a:xfrm>
            <a:custGeom>
              <a:avLst/>
              <a:gdLst>
                <a:gd name="T0" fmla="*/ 80 w 224"/>
                <a:gd name="T1" fmla="*/ 63 h 152"/>
                <a:gd name="T2" fmla="*/ 95 w 224"/>
                <a:gd name="T3" fmla="*/ 56 h 152"/>
                <a:gd name="T4" fmla="*/ 107 w 224"/>
                <a:gd name="T5" fmla="*/ 44 h 152"/>
                <a:gd name="T6" fmla="*/ 107 w 224"/>
                <a:gd name="T7" fmla="*/ 24 h 152"/>
                <a:gd name="T8" fmla="*/ 104 w 224"/>
                <a:gd name="T9" fmla="*/ 20 h 152"/>
                <a:gd name="T10" fmla="*/ 99 w 224"/>
                <a:gd name="T11" fmla="*/ 12 h 152"/>
                <a:gd name="T12" fmla="*/ 104 w 224"/>
                <a:gd name="T13" fmla="*/ 8 h 152"/>
                <a:gd name="T14" fmla="*/ 92 w 224"/>
                <a:gd name="T15" fmla="*/ 4 h 152"/>
                <a:gd name="T16" fmla="*/ 80 w 224"/>
                <a:gd name="T17" fmla="*/ 0 h 152"/>
                <a:gd name="T18" fmla="*/ 72 w 224"/>
                <a:gd name="T19" fmla="*/ 12 h 152"/>
                <a:gd name="T20" fmla="*/ 63 w 224"/>
                <a:gd name="T21" fmla="*/ 12 h 152"/>
                <a:gd name="T22" fmla="*/ 60 w 224"/>
                <a:gd name="T23" fmla="*/ 16 h 152"/>
                <a:gd name="T24" fmla="*/ 48 w 224"/>
                <a:gd name="T25" fmla="*/ 12 h 152"/>
                <a:gd name="T26" fmla="*/ 44 w 224"/>
                <a:gd name="T27" fmla="*/ 16 h 152"/>
                <a:gd name="T28" fmla="*/ 44 w 224"/>
                <a:gd name="T29" fmla="*/ 20 h 152"/>
                <a:gd name="T30" fmla="*/ 36 w 224"/>
                <a:gd name="T31" fmla="*/ 24 h 152"/>
                <a:gd name="T32" fmla="*/ 32 w 224"/>
                <a:gd name="T33" fmla="*/ 27 h 152"/>
                <a:gd name="T34" fmla="*/ 28 w 224"/>
                <a:gd name="T35" fmla="*/ 12 h 152"/>
                <a:gd name="T36" fmla="*/ 12 w 224"/>
                <a:gd name="T37" fmla="*/ 4 h 152"/>
                <a:gd name="T38" fmla="*/ 20 w 224"/>
                <a:gd name="T39" fmla="*/ 16 h 152"/>
                <a:gd name="T40" fmla="*/ 12 w 224"/>
                <a:gd name="T41" fmla="*/ 12 h 152"/>
                <a:gd name="T42" fmla="*/ 0 w 224"/>
                <a:gd name="T43" fmla="*/ 24 h 152"/>
                <a:gd name="T44" fmla="*/ 8 w 224"/>
                <a:gd name="T45" fmla="*/ 24 h 152"/>
                <a:gd name="T46" fmla="*/ 24 w 224"/>
                <a:gd name="T47" fmla="*/ 27 h 152"/>
                <a:gd name="T48" fmla="*/ 28 w 224"/>
                <a:gd name="T49" fmla="*/ 36 h 152"/>
                <a:gd name="T50" fmla="*/ 20 w 224"/>
                <a:gd name="T51" fmla="*/ 39 h 152"/>
                <a:gd name="T52" fmla="*/ 8 w 224"/>
                <a:gd name="T53" fmla="*/ 39 h 152"/>
                <a:gd name="T54" fmla="*/ 16 w 224"/>
                <a:gd name="T55" fmla="*/ 44 h 152"/>
                <a:gd name="T56" fmla="*/ 20 w 224"/>
                <a:gd name="T57" fmla="*/ 48 h 152"/>
                <a:gd name="T58" fmla="*/ 24 w 224"/>
                <a:gd name="T59" fmla="*/ 59 h 152"/>
                <a:gd name="T60" fmla="*/ 16 w 224"/>
                <a:gd name="T61" fmla="*/ 63 h 152"/>
                <a:gd name="T62" fmla="*/ 32 w 224"/>
                <a:gd name="T63" fmla="*/ 68 h 152"/>
                <a:gd name="T64" fmla="*/ 63 w 224"/>
                <a:gd name="T65" fmla="*/ 75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44" y="136"/>
                  </a:moveTo>
                  <a:lnTo>
                    <a:pt x="160" y="128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16" y="88"/>
                  </a:lnTo>
                  <a:lnTo>
                    <a:pt x="224" y="64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24"/>
                  </a:lnTo>
                  <a:lnTo>
                    <a:pt x="200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84" y="0"/>
                  </a:lnTo>
                  <a:lnTo>
                    <a:pt x="160" y="0"/>
                  </a:lnTo>
                  <a:lnTo>
                    <a:pt x="168" y="16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96" y="24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8" y="152"/>
                  </a:lnTo>
                  <a:lnTo>
                    <a:pt x="128" y="152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4" name="Freeform 211"/>
            <p:cNvSpPr>
              <a:spLocks/>
            </p:cNvSpPr>
            <p:nvPr/>
          </p:nvSpPr>
          <p:spPr bwMode="auto">
            <a:xfrm>
              <a:off x="1265" y="1535"/>
              <a:ext cx="35" cy="42"/>
            </a:xfrm>
            <a:custGeom>
              <a:avLst/>
              <a:gdLst>
                <a:gd name="T0" fmla="*/ 0 w 104"/>
                <a:gd name="T1" fmla="*/ 56 h 136"/>
                <a:gd name="T2" fmla="*/ 0 w 104"/>
                <a:gd name="T3" fmla="*/ 60 h 136"/>
                <a:gd name="T4" fmla="*/ 4 w 104"/>
                <a:gd name="T5" fmla="*/ 64 h 136"/>
                <a:gd name="T6" fmla="*/ 8 w 104"/>
                <a:gd name="T7" fmla="*/ 68 h 136"/>
                <a:gd name="T8" fmla="*/ 12 w 104"/>
                <a:gd name="T9" fmla="*/ 64 h 136"/>
                <a:gd name="T10" fmla="*/ 20 w 104"/>
                <a:gd name="T11" fmla="*/ 60 h 136"/>
                <a:gd name="T12" fmla="*/ 32 w 104"/>
                <a:gd name="T13" fmla="*/ 56 h 136"/>
                <a:gd name="T14" fmla="*/ 39 w 104"/>
                <a:gd name="T15" fmla="*/ 56 h 136"/>
                <a:gd name="T16" fmla="*/ 39 w 104"/>
                <a:gd name="T17" fmla="*/ 44 h 136"/>
                <a:gd name="T18" fmla="*/ 44 w 104"/>
                <a:gd name="T19" fmla="*/ 36 h 136"/>
                <a:gd name="T20" fmla="*/ 39 w 104"/>
                <a:gd name="T21" fmla="*/ 32 h 136"/>
                <a:gd name="T22" fmla="*/ 39 w 104"/>
                <a:gd name="T23" fmla="*/ 24 h 136"/>
                <a:gd name="T24" fmla="*/ 47 w 104"/>
                <a:gd name="T25" fmla="*/ 20 h 136"/>
                <a:gd name="T26" fmla="*/ 51 w 104"/>
                <a:gd name="T27" fmla="*/ 12 h 136"/>
                <a:gd name="T28" fmla="*/ 47 w 104"/>
                <a:gd name="T29" fmla="*/ 12 h 136"/>
                <a:gd name="T30" fmla="*/ 44 w 104"/>
                <a:gd name="T31" fmla="*/ 4 h 136"/>
                <a:gd name="T32" fmla="*/ 36 w 104"/>
                <a:gd name="T33" fmla="*/ 4 h 136"/>
                <a:gd name="T34" fmla="*/ 36 w 104"/>
                <a:gd name="T35" fmla="*/ 0 h 136"/>
                <a:gd name="T36" fmla="*/ 27 w 104"/>
                <a:gd name="T37" fmla="*/ 0 h 136"/>
                <a:gd name="T38" fmla="*/ 20 w 104"/>
                <a:gd name="T39" fmla="*/ 4 h 136"/>
                <a:gd name="T40" fmla="*/ 15 w 104"/>
                <a:gd name="T41" fmla="*/ 4 h 136"/>
                <a:gd name="T42" fmla="*/ 15 w 104"/>
                <a:gd name="T43" fmla="*/ 12 h 136"/>
                <a:gd name="T44" fmla="*/ 15 w 104"/>
                <a:gd name="T45" fmla="*/ 16 h 136"/>
                <a:gd name="T46" fmla="*/ 12 w 104"/>
                <a:gd name="T47" fmla="*/ 20 h 136"/>
                <a:gd name="T48" fmla="*/ 8 w 104"/>
                <a:gd name="T49" fmla="*/ 20 h 136"/>
                <a:gd name="T50" fmla="*/ 4 w 104"/>
                <a:gd name="T51" fmla="*/ 20 h 136"/>
                <a:gd name="T52" fmla="*/ 0 w 104"/>
                <a:gd name="T53" fmla="*/ 24 h 136"/>
                <a:gd name="T54" fmla="*/ 4 w 104"/>
                <a:gd name="T55" fmla="*/ 28 h 136"/>
                <a:gd name="T56" fmla="*/ 4 w 104"/>
                <a:gd name="T57" fmla="*/ 32 h 136"/>
                <a:gd name="T58" fmla="*/ 0 w 104"/>
                <a:gd name="T59" fmla="*/ 36 h 136"/>
                <a:gd name="T60" fmla="*/ 4 w 104"/>
                <a:gd name="T61" fmla="*/ 36 h 136"/>
                <a:gd name="T62" fmla="*/ 8 w 104"/>
                <a:gd name="T63" fmla="*/ 36 h 136"/>
                <a:gd name="T64" fmla="*/ 12 w 104"/>
                <a:gd name="T65" fmla="*/ 36 h 136"/>
                <a:gd name="T66" fmla="*/ 8 w 104"/>
                <a:gd name="T67" fmla="*/ 40 h 136"/>
                <a:gd name="T68" fmla="*/ 8 w 104"/>
                <a:gd name="T69" fmla="*/ 48 h 136"/>
                <a:gd name="T70" fmla="*/ 12 w 104"/>
                <a:gd name="T71" fmla="*/ 48 h 136"/>
                <a:gd name="T72" fmla="*/ 0 w 104"/>
                <a:gd name="T73" fmla="*/ 52 h 136"/>
                <a:gd name="T74" fmla="*/ 0 w 104"/>
                <a:gd name="T75" fmla="*/ 56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36"/>
                <a:gd name="T116" fmla="*/ 104 w 104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36">
                  <a:moveTo>
                    <a:pt x="0" y="112"/>
                  </a:move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88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5" name="Freeform 212"/>
            <p:cNvSpPr>
              <a:spLocks/>
            </p:cNvSpPr>
            <p:nvPr/>
          </p:nvSpPr>
          <p:spPr bwMode="auto">
            <a:xfrm>
              <a:off x="831" y="1148"/>
              <a:ext cx="420" cy="332"/>
            </a:xfrm>
            <a:custGeom>
              <a:avLst/>
              <a:gdLst>
                <a:gd name="T0" fmla="*/ 467 w 1256"/>
                <a:gd name="T1" fmla="*/ 321 h 1064"/>
                <a:gd name="T2" fmla="*/ 455 w 1256"/>
                <a:gd name="T3" fmla="*/ 309 h 1064"/>
                <a:gd name="T4" fmla="*/ 463 w 1256"/>
                <a:gd name="T5" fmla="*/ 281 h 1064"/>
                <a:gd name="T6" fmla="*/ 526 w 1256"/>
                <a:gd name="T7" fmla="*/ 292 h 1064"/>
                <a:gd name="T8" fmla="*/ 475 w 1256"/>
                <a:gd name="T9" fmla="*/ 265 h 1064"/>
                <a:gd name="T10" fmla="*/ 486 w 1256"/>
                <a:gd name="T11" fmla="*/ 253 h 1064"/>
                <a:gd name="T12" fmla="*/ 538 w 1256"/>
                <a:gd name="T13" fmla="*/ 249 h 1064"/>
                <a:gd name="T14" fmla="*/ 546 w 1256"/>
                <a:gd name="T15" fmla="*/ 226 h 1064"/>
                <a:gd name="T16" fmla="*/ 530 w 1256"/>
                <a:gd name="T17" fmla="*/ 209 h 1064"/>
                <a:gd name="T18" fmla="*/ 534 w 1256"/>
                <a:gd name="T19" fmla="*/ 194 h 1064"/>
                <a:gd name="T20" fmla="*/ 557 w 1256"/>
                <a:gd name="T21" fmla="*/ 174 h 1064"/>
                <a:gd name="T22" fmla="*/ 522 w 1256"/>
                <a:gd name="T23" fmla="*/ 166 h 1064"/>
                <a:gd name="T24" fmla="*/ 565 w 1256"/>
                <a:gd name="T25" fmla="*/ 110 h 1064"/>
                <a:gd name="T26" fmla="*/ 557 w 1256"/>
                <a:gd name="T27" fmla="*/ 107 h 1064"/>
                <a:gd name="T28" fmla="*/ 530 w 1256"/>
                <a:gd name="T29" fmla="*/ 95 h 1064"/>
                <a:gd name="T30" fmla="*/ 593 w 1256"/>
                <a:gd name="T31" fmla="*/ 87 h 1064"/>
                <a:gd name="T32" fmla="*/ 562 w 1256"/>
                <a:gd name="T33" fmla="*/ 67 h 1064"/>
                <a:gd name="T34" fmla="*/ 498 w 1256"/>
                <a:gd name="T35" fmla="*/ 99 h 1064"/>
                <a:gd name="T36" fmla="*/ 494 w 1256"/>
                <a:gd name="T37" fmla="*/ 59 h 1064"/>
                <a:gd name="T38" fmla="*/ 479 w 1256"/>
                <a:gd name="T39" fmla="*/ 59 h 1064"/>
                <a:gd name="T40" fmla="*/ 415 w 1256"/>
                <a:gd name="T41" fmla="*/ 51 h 1064"/>
                <a:gd name="T42" fmla="*/ 526 w 1256"/>
                <a:gd name="T43" fmla="*/ 36 h 1064"/>
                <a:gd name="T44" fmla="*/ 470 w 1256"/>
                <a:gd name="T45" fmla="*/ 20 h 1064"/>
                <a:gd name="T46" fmla="*/ 375 w 1256"/>
                <a:gd name="T47" fmla="*/ 32 h 1064"/>
                <a:gd name="T48" fmla="*/ 451 w 1256"/>
                <a:gd name="T49" fmla="*/ 15 h 1064"/>
                <a:gd name="T50" fmla="*/ 431 w 1256"/>
                <a:gd name="T51" fmla="*/ 0 h 1064"/>
                <a:gd name="T52" fmla="*/ 363 w 1256"/>
                <a:gd name="T53" fmla="*/ 0 h 1064"/>
                <a:gd name="T54" fmla="*/ 344 w 1256"/>
                <a:gd name="T55" fmla="*/ 15 h 1064"/>
                <a:gd name="T56" fmla="*/ 340 w 1256"/>
                <a:gd name="T57" fmla="*/ 32 h 1064"/>
                <a:gd name="T58" fmla="*/ 292 w 1256"/>
                <a:gd name="T59" fmla="*/ 20 h 1064"/>
                <a:gd name="T60" fmla="*/ 324 w 1256"/>
                <a:gd name="T61" fmla="*/ 36 h 1064"/>
                <a:gd name="T62" fmla="*/ 289 w 1256"/>
                <a:gd name="T63" fmla="*/ 32 h 1064"/>
                <a:gd name="T64" fmla="*/ 281 w 1256"/>
                <a:gd name="T65" fmla="*/ 59 h 1064"/>
                <a:gd name="T66" fmla="*/ 217 w 1256"/>
                <a:gd name="T67" fmla="*/ 44 h 1064"/>
                <a:gd name="T68" fmla="*/ 202 w 1256"/>
                <a:gd name="T69" fmla="*/ 59 h 1064"/>
                <a:gd name="T70" fmla="*/ 154 w 1256"/>
                <a:gd name="T71" fmla="*/ 51 h 1064"/>
                <a:gd name="T72" fmla="*/ 115 w 1256"/>
                <a:gd name="T73" fmla="*/ 67 h 1064"/>
                <a:gd name="T74" fmla="*/ 91 w 1256"/>
                <a:gd name="T75" fmla="*/ 83 h 1064"/>
                <a:gd name="T76" fmla="*/ 83 w 1256"/>
                <a:gd name="T77" fmla="*/ 110 h 1064"/>
                <a:gd name="T78" fmla="*/ 39 w 1256"/>
                <a:gd name="T79" fmla="*/ 138 h 1064"/>
                <a:gd name="T80" fmla="*/ 0 w 1256"/>
                <a:gd name="T81" fmla="*/ 158 h 1064"/>
                <a:gd name="T82" fmla="*/ 56 w 1256"/>
                <a:gd name="T83" fmla="*/ 170 h 1064"/>
                <a:gd name="T84" fmla="*/ 63 w 1256"/>
                <a:gd name="T85" fmla="*/ 182 h 1064"/>
                <a:gd name="T86" fmla="*/ 36 w 1256"/>
                <a:gd name="T87" fmla="*/ 186 h 1064"/>
                <a:gd name="T88" fmla="*/ 59 w 1256"/>
                <a:gd name="T89" fmla="*/ 194 h 1064"/>
                <a:gd name="T90" fmla="*/ 99 w 1256"/>
                <a:gd name="T91" fmla="*/ 198 h 1064"/>
                <a:gd name="T92" fmla="*/ 146 w 1256"/>
                <a:gd name="T93" fmla="*/ 205 h 1064"/>
                <a:gd name="T94" fmla="*/ 178 w 1256"/>
                <a:gd name="T95" fmla="*/ 261 h 1064"/>
                <a:gd name="T96" fmla="*/ 198 w 1256"/>
                <a:gd name="T97" fmla="*/ 289 h 1064"/>
                <a:gd name="T98" fmla="*/ 226 w 1256"/>
                <a:gd name="T99" fmla="*/ 316 h 1064"/>
                <a:gd name="T100" fmla="*/ 233 w 1256"/>
                <a:gd name="T101" fmla="*/ 324 h 1064"/>
                <a:gd name="T102" fmla="*/ 226 w 1256"/>
                <a:gd name="T103" fmla="*/ 352 h 1064"/>
                <a:gd name="T104" fmla="*/ 229 w 1256"/>
                <a:gd name="T105" fmla="*/ 360 h 1064"/>
                <a:gd name="T106" fmla="*/ 202 w 1256"/>
                <a:gd name="T107" fmla="*/ 392 h 1064"/>
                <a:gd name="T108" fmla="*/ 237 w 1256"/>
                <a:gd name="T109" fmla="*/ 423 h 1064"/>
                <a:gd name="T110" fmla="*/ 233 w 1256"/>
                <a:gd name="T111" fmla="*/ 467 h 1064"/>
                <a:gd name="T112" fmla="*/ 261 w 1256"/>
                <a:gd name="T113" fmla="*/ 506 h 1064"/>
                <a:gd name="T114" fmla="*/ 304 w 1256"/>
                <a:gd name="T115" fmla="*/ 506 h 1064"/>
                <a:gd name="T116" fmla="*/ 324 w 1256"/>
                <a:gd name="T117" fmla="*/ 455 h 1064"/>
                <a:gd name="T118" fmla="*/ 336 w 1256"/>
                <a:gd name="T119" fmla="*/ 411 h 1064"/>
                <a:gd name="T120" fmla="*/ 372 w 1256"/>
                <a:gd name="T121" fmla="*/ 392 h 1064"/>
                <a:gd name="T122" fmla="*/ 415 w 1256"/>
                <a:gd name="T123" fmla="*/ 344 h 1064"/>
                <a:gd name="T124" fmla="*/ 479 w 1256"/>
                <a:gd name="T125" fmla="*/ 340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1016" y="656"/>
                  </a:moveTo>
                  <a:lnTo>
                    <a:pt x="1048" y="648"/>
                  </a:lnTo>
                  <a:lnTo>
                    <a:pt x="1048" y="640"/>
                  </a:lnTo>
                  <a:lnTo>
                    <a:pt x="1040" y="640"/>
                  </a:lnTo>
                  <a:lnTo>
                    <a:pt x="1032" y="640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76" y="632"/>
                  </a:lnTo>
                  <a:lnTo>
                    <a:pt x="968" y="640"/>
                  </a:lnTo>
                  <a:lnTo>
                    <a:pt x="960" y="640"/>
                  </a:lnTo>
                  <a:lnTo>
                    <a:pt x="944" y="648"/>
                  </a:lnTo>
                  <a:lnTo>
                    <a:pt x="928" y="648"/>
                  </a:lnTo>
                  <a:lnTo>
                    <a:pt x="920" y="640"/>
                  </a:lnTo>
                  <a:lnTo>
                    <a:pt x="936" y="640"/>
                  </a:lnTo>
                  <a:lnTo>
                    <a:pt x="960" y="640"/>
                  </a:lnTo>
                  <a:lnTo>
                    <a:pt x="960" y="624"/>
                  </a:lnTo>
                  <a:lnTo>
                    <a:pt x="944" y="624"/>
                  </a:lnTo>
                  <a:lnTo>
                    <a:pt x="944" y="632"/>
                  </a:lnTo>
                  <a:lnTo>
                    <a:pt x="928" y="632"/>
                  </a:lnTo>
                  <a:lnTo>
                    <a:pt x="904" y="632"/>
                  </a:lnTo>
                  <a:lnTo>
                    <a:pt x="904" y="624"/>
                  </a:lnTo>
                  <a:lnTo>
                    <a:pt x="920" y="624"/>
                  </a:lnTo>
                  <a:lnTo>
                    <a:pt x="928" y="616"/>
                  </a:lnTo>
                  <a:lnTo>
                    <a:pt x="920" y="608"/>
                  </a:lnTo>
                  <a:lnTo>
                    <a:pt x="952" y="608"/>
                  </a:lnTo>
                  <a:lnTo>
                    <a:pt x="976" y="600"/>
                  </a:lnTo>
                  <a:lnTo>
                    <a:pt x="976" y="592"/>
                  </a:lnTo>
                  <a:lnTo>
                    <a:pt x="944" y="592"/>
                  </a:lnTo>
                  <a:lnTo>
                    <a:pt x="928" y="584"/>
                  </a:lnTo>
                  <a:lnTo>
                    <a:pt x="928" y="576"/>
                  </a:lnTo>
                  <a:lnTo>
                    <a:pt x="912" y="568"/>
                  </a:lnTo>
                  <a:lnTo>
                    <a:pt x="920" y="568"/>
                  </a:lnTo>
                  <a:lnTo>
                    <a:pt x="936" y="568"/>
                  </a:lnTo>
                  <a:lnTo>
                    <a:pt x="952" y="584"/>
                  </a:lnTo>
                  <a:lnTo>
                    <a:pt x="976" y="584"/>
                  </a:lnTo>
                  <a:lnTo>
                    <a:pt x="1000" y="592"/>
                  </a:lnTo>
                  <a:lnTo>
                    <a:pt x="1000" y="600"/>
                  </a:lnTo>
                  <a:lnTo>
                    <a:pt x="1016" y="624"/>
                  </a:lnTo>
                  <a:lnTo>
                    <a:pt x="1040" y="632"/>
                  </a:lnTo>
                  <a:lnTo>
                    <a:pt x="1040" y="624"/>
                  </a:lnTo>
                  <a:lnTo>
                    <a:pt x="1048" y="616"/>
                  </a:lnTo>
                  <a:lnTo>
                    <a:pt x="1056" y="624"/>
                  </a:lnTo>
                  <a:lnTo>
                    <a:pt x="1064" y="624"/>
                  </a:lnTo>
                  <a:lnTo>
                    <a:pt x="1064" y="592"/>
                  </a:lnTo>
                  <a:lnTo>
                    <a:pt x="1056" y="592"/>
                  </a:lnTo>
                  <a:lnTo>
                    <a:pt x="1048" y="584"/>
                  </a:lnTo>
                  <a:lnTo>
                    <a:pt x="1040" y="568"/>
                  </a:lnTo>
                  <a:lnTo>
                    <a:pt x="1024" y="568"/>
                  </a:lnTo>
                  <a:lnTo>
                    <a:pt x="1008" y="552"/>
                  </a:lnTo>
                  <a:lnTo>
                    <a:pt x="984" y="560"/>
                  </a:lnTo>
                  <a:lnTo>
                    <a:pt x="976" y="552"/>
                  </a:lnTo>
                  <a:lnTo>
                    <a:pt x="992" y="552"/>
                  </a:lnTo>
                  <a:lnTo>
                    <a:pt x="984" y="536"/>
                  </a:lnTo>
                  <a:lnTo>
                    <a:pt x="960" y="544"/>
                  </a:lnTo>
                  <a:lnTo>
                    <a:pt x="960" y="536"/>
                  </a:lnTo>
                  <a:lnTo>
                    <a:pt x="984" y="536"/>
                  </a:lnTo>
                  <a:lnTo>
                    <a:pt x="984" y="528"/>
                  </a:lnTo>
                  <a:lnTo>
                    <a:pt x="976" y="520"/>
                  </a:lnTo>
                  <a:lnTo>
                    <a:pt x="960" y="528"/>
                  </a:lnTo>
                  <a:lnTo>
                    <a:pt x="944" y="528"/>
                  </a:lnTo>
                  <a:lnTo>
                    <a:pt x="936" y="520"/>
                  </a:lnTo>
                  <a:lnTo>
                    <a:pt x="960" y="520"/>
                  </a:lnTo>
                  <a:lnTo>
                    <a:pt x="944" y="512"/>
                  </a:lnTo>
                  <a:lnTo>
                    <a:pt x="952" y="512"/>
                  </a:lnTo>
                  <a:lnTo>
                    <a:pt x="976" y="520"/>
                  </a:lnTo>
                  <a:lnTo>
                    <a:pt x="984" y="512"/>
                  </a:lnTo>
                  <a:lnTo>
                    <a:pt x="992" y="504"/>
                  </a:lnTo>
                  <a:lnTo>
                    <a:pt x="976" y="488"/>
                  </a:lnTo>
                  <a:lnTo>
                    <a:pt x="984" y="488"/>
                  </a:lnTo>
                  <a:lnTo>
                    <a:pt x="1000" y="496"/>
                  </a:lnTo>
                  <a:lnTo>
                    <a:pt x="1016" y="496"/>
                  </a:lnTo>
                  <a:lnTo>
                    <a:pt x="1040" y="504"/>
                  </a:lnTo>
                  <a:lnTo>
                    <a:pt x="1016" y="504"/>
                  </a:lnTo>
                  <a:lnTo>
                    <a:pt x="1024" y="504"/>
                  </a:lnTo>
                  <a:lnTo>
                    <a:pt x="1040" y="520"/>
                  </a:lnTo>
                  <a:lnTo>
                    <a:pt x="1064" y="512"/>
                  </a:lnTo>
                  <a:lnTo>
                    <a:pt x="1088" y="504"/>
                  </a:lnTo>
                  <a:lnTo>
                    <a:pt x="1088" y="496"/>
                  </a:lnTo>
                  <a:lnTo>
                    <a:pt x="1064" y="496"/>
                  </a:lnTo>
                  <a:lnTo>
                    <a:pt x="1064" y="504"/>
                  </a:lnTo>
                  <a:lnTo>
                    <a:pt x="1056" y="488"/>
                  </a:lnTo>
                  <a:lnTo>
                    <a:pt x="1048" y="472"/>
                  </a:lnTo>
                  <a:lnTo>
                    <a:pt x="1056" y="464"/>
                  </a:lnTo>
                  <a:lnTo>
                    <a:pt x="1080" y="464"/>
                  </a:lnTo>
                  <a:lnTo>
                    <a:pt x="1096" y="480"/>
                  </a:lnTo>
                  <a:lnTo>
                    <a:pt x="1104" y="472"/>
                  </a:lnTo>
                  <a:lnTo>
                    <a:pt x="1112" y="464"/>
                  </a:lnTo>
                  <a:lnTo>
                    <a:pt x="1104" y="456"/>
                  </a:lnTo>
                  <a:lnTo>
                    <a:pt x="1096" y="464"/>
                  </a:lnTo>
                  <a:lnTo>
                    <a:pt x="1072" y="456"/>
                  </a:lnTo>
                  <a:lnTo>
                    <a:pt x="1080" y="448"/>
                  </a:lnTo>
                  <a:lnTo>
                    <a:pt x="1072" y="440"/>
                  </a:lnTo>
                  <a:lnTo>
                    <a:pt x="1056" y="440"/>
                  </a:lnTo>
                  <a:lnTo>
                    <a:pt x="1048" y="440"/>
                  </a:lnTo>
                  <a:lnTo>
                    <a:pt x="1056" y="432"/>
                  </a:lnTo>
                  <a:lnTo>
                    <a:pt x="1080" y="432"/>
                  </a:lnTo>
                  <a:lnTo>
                    <a:pt x="1056" y="416"/>
                  </a:lnTo>
                  <a:lnTo>
                    <a:pt x="1064" y="416"/>
                  </a:lnTo>
                  <a:lnTo>
                    <a:pt x="1072" y="424"/>
                  </a:lnTo>
                  <a:lnTo>
                    <a:pt x="1088" y="424"/>
                  </a:lnTo>
                  <a:lnTo>
                    <a:pt x="1096" y="432"/>
                  </a:lnTo>
                  <a:lnTo>
                    <a:pt x="1112" y="424"/>
                  </a:lnTo>
                  <a:lnTo>
                    <a:pt x="1112" y="416"/>
                  </a:lnTo>
                  <a:lnTo>
                    <a:pt x="1088" y="408"/>
                  </a:lnTo>
                  <a:lnTo>
                    <a:pt x="1064" y="400"/>
                  </a:lnTo>
                  <a:lnTo>
                    <a:pt x="1056" y="400"/>
                  </a:lnTo>
                  <a:lnTo>
                    <a:pt x="1080" y="400"/>
                  </a:lnTo>
                  <a:lnTo>
                    <a:pt x="1096" y="400"/>
                  </a:lnTo>
                  <a:lnTo>
                    <a:pt x="1096" y="392"/>
                  </a:lnTo>
                  <a:lnTo>
                    <a:pt x="1080" y="392"/>
                  </a:lnTo>
                  <a:lnTo>
                    <a:pt x="1064" y="392"/>
                  </a:lnTo>
                  <a:lnTo>
                    <a:pt x="1056" y="392"/>
                  </a:lnTo>
                  <a:lnTo>
                    <a:pt x="1056" y="384"/>
                  </a:lnTo>
                  <a:lnTo>
                    <a:pt x="1048" y="376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0" y="368"/>
                  </a:lnTo>
                  <a:lnTo>
                    <a:pt x="1112" y="368"/>
                  </a:lnTo>
                  <a:lnTo>
                    <a:pt x="1128" y="368"/>
                  </a:lnTo>
                  <a:lnTo>
                    <a:pt x="1136" y="360"/>
                  </a:lnTo>
                  <a:lnTo>
                    <a:pt x="1128" y="352"/>
                  </a:lnTo>
                  <a:lnTo>
                    <a:pt x="1112" y="352"/>
                  </a:lnTo>
                  <a:lnTo>
                    <a:pt x="1088" y="344"/>
                  </a:lnTo>
                  <a:lnTo>
                    <a:pt x="1080" y="336"/>
                  </a:lnTo>
                  <a:lnTo>
                    <a:pt x="1088" y="336"/>
                  </a:lnTo>
                  <a:lnTo>
                    <a:pt x="1096" y="336"/>
                  </a:lnTo>
                  <a:lnTo>
                    <a:pt x="1112" y="344"/>
                  </a:lnTo>
                  <a:lnTo>
                    <a:pt x="1112" y="336"/>
                  </a:lnTo>
                  <a:lnTo>
                    <a:pt x="1080" y="320"/>
                  </a:lnTo>
                  <a:lnTo>
                    <a:pt x="1072" y="328"/>
                  </a:lnTo>
                  <a:lnTo>
                    <a:pt x="1064" y="336"/>
                  </a:lnTo>
                  <a:lnTo>
                    <a:pt x="1056" y="336"/>
                  </a:lnTo>
                  <a:lnTo>
                    <a:pt x="1056" y="328"/>
                  </a:lnTo>
                  <a:lnTo>
                    <a:pt x="1072" y="296"/>
                  </a:lnTo>
                  <a:lnTo>
                    <a:pt x="1064" y="296"/>
                  </a:lnTo>
                  <a:lnTo>
                    <a:pt x="1080" y="280"/>
                  </a:lnTo>
                  <a:lnTo>
                    <a:pt x="1096" y="280"/>
                  </a:lnTo>
                  <a:lnTo>
                    <a:pt x="1104" y="272"/>
                  </a:lnTo>
                  <a:lnTo>
                    <a:pt x="1112" y="264"/>
                  </a:lnTo>
                  <a:lnTo>
                    <a:pt x="1096" y="264"/>
                  </a:lnTo>
                  <a:lnTo>
                    <a:pt x="1104" y="240"/>
                  </a:lnTo>
                  <a:lnTo>
                    <a:pt x="1136" y="240"/>
                  </a:lnTo>
                  <a:lnTo>
                    <a:pt x="1144" y="224"/>
                  </a:lnTo>
                  <a:lnTo>
                    <a:pt x="1136" y="224"/>
                  </a:lnTo>
                  <a:lnTo>
                    <a:pt x="1120" y="224"/>
                  </a:lnTo>
                  <a:lnTo>
                    <a:pt x="1104" y="216"/>
                  </a:lnTo>
                  <a:lnTo>
                    <a:pt x="1096" y="224"/>
                  </a:lnTo>
                  <a:lnTo>
                    <a:pt x="1104" y="224"/>
                  </a:lnTo>
                  <a:lnTo>
                    <a:pt x="1104" y="232"/>
                  </a:lnTo>
                  <a:lnTo>
                    <a:pt x="1096" y="240"/>
                  </a:lnTo>
                  <a:lnTo>
                    <a:pt x="1088" y="240"/>
                  </a:lnTo>
                  <a:lnTo>
                    <a:pt x="1088" y="224"/>
                  </a:lnTo>
                  <a:lnTo>
                    <a:pt x="1096" y="216"/>
                  </a:lnTo>
                  <a:lnTo>
                    <a:pt x="1128" y="216"/>
                  </a:lnTo>
                  <a:lnTo>
                    <a:pt x="1144" y="216"/>
                  </a:lnTo>
                  <a:lnTo>
                    <a:pt x="1152" y="216"/>
                  </a:lnTo>
                  <a:lnTo>
                    <a:pt x="1176" y="200"/>
                  </a:lnTo>
                  <a:lnTo>
                    <a:pt x="1152" y="192"/>
                  </a:lnTo>
                  <a:lnTo>
                    <a:pt x="1136" y="200"/>
                  </a:lnTo>
                  <a:lnTo>
                    <a:pt x="1128" y="200"/>
                  </a:lnTo>
                  <a:lnTo>
                    <a:pt x="1104" y="192"/>
                  </a:lnTo>
                  <a:lnTo>
                    <a:pt x="1096" y="192"/>
                  </a:lnTo>
                  <a:lnTo>
                    <a:pt x="1088" y="200"/>
                  </a:lnTo>
                  <a:lnTo>
                    <a:pt x="1072" y="200"/>
                  </a:lnTo>
                  <a:lnTo>
                    <a:pt x="1072" y="192"/>
                  </a:lnTo>
                  <a:lnTo>
                    <a:pt x="1080" y="192"/>
                  </a:lnTo>
                  <a:lnTo>
                    <a:pt x="1088" y="192"/>
                  </a:lnTo>
                  <a:lnTo>
                    <a:pt x="1120" y="192"/>
                  </a:lnTo>
                  <a:lnTo>
                    <a:pt x="1128" y="192"/>
                  </a:lnTo>
                  <a:lnTo>
                    <a:pt x="1128" y="184"/>
                  </a:lnTo>
                  <a:lnTo>
                    <a:pt x="1152" y="192"/>
                  </a:lnTo>
                  <a:lnTo>
                    <a:pt x="1168" y="192"/>
                  </a:lnTo>
                  <a:lnTo>
                    <a:pt x="1176" y="192"/>
                  </a:lnTo>
                  <a:lnTo>
                    <a:pt x="1184" y="184"/>
                  </a:lnTo>
                  <a:lnTo>
                    <a:pt x="1200" y="184"/>
                  </a:lnTo>
                  <a:lnTo>
                    <a:pt x="1200" y="176"/>
                  </a:lnTo>
                  <a:lnTo>
                    <a:pt x="1192" y="168"/>
                  </a:lnTo>
                  <a:lnTo>
                    <a:pt x="1200" y="168"/>
                  </a:lnTo>
                  <a:lnTo>
                    <a:pt x="1216" y="168"/>
                  </a:lnTo>
                  <a:lnTo>
                    <a:pt x="1256" y="144"/>
                  </a:lnTo>
                  <a:lnTo>
                    <a:pt x="1208" y="120"/>
                  </a:lnTo>
                  <a:lnTo>
                    <a:pt x="1168" y="120"/>
                  </a:lnTo>
                  <a:lnTo>
                    <a:pt x="1152" y="128"/>
                  </a:lnTo>
                  <a:lnTo>
                    <a:pt x="1144" y="120"/>
                  </a:lnTo>
                  <a:lnTo>
                    <a:pt x="1136" y="120"/>
                  </a:lnTo>
                  <a:lnTo>
                    <a:pt x="1144" y="128"/>
                  </a:lnTo>
                  <a:lnTo>
                    <a:pt x="1136" y="136"/>
                  </a:lnTo>
                  <a:lnTo>
                    <a:pt x="1128" y="144"/>
                  </a:lnTo>
                  <a:lnTo>
                    <a:pt x="1112" y="144"/>
                  </a:lnTo>
                  <a:lnTo>
                    <a:pt x="1104" y="144"/>
                  </a:lnTo>
                  <a:lnTo>
                    <a:pt x="1088" y="144"/>
                  </a:lnTo>
                  <a:lnTo>
                    <a:pt x="1088" y="136"/>
                  </a:lnTo>
                  <a:lnTo>
                    <a:pt x="1080" y="144"/>
                  </a:lnTo>
                  <a:lnTo>
                    <a:pt x="1056" y="160"/>
                  </a:lnTo>
                  <a:lnTo>
                    <a:pt x="1040" y="176"/>
                  </a:lnTo>
                  <a:lnTo>
                    <a:pt x="1024" y="184"/>
                  </a:lnTo>
                  <a:lnTo>
                    <a:pt x="1024" y="192"/>
                  </a:lnTo>
                  <a:lnTo>
                    <a:pt x="1008" y="200"/>
                  </a:lnTo>
                  <a:lnTo>
                    <a:pt x="1008" y="192"/>
                  </a:lnTo>
                  <a:lnTo>
                    <a:pt x="1016" y="184"/>
                  </a:lnTo>
                  <a:lnTo>
                    <a:pt x="1008" y="184"/>
                  </a:lnTo>
                  <a:lnTo>
                    <a:pt x="1024" y="176"/>
                  </a:lnTo>
                  <a:lnTo>
                    <a:pt x="1024" y="160"/>
                  </a:lnTo>
                  <a:lnTo>
                    <a:pt x="1032" y="160"/>
                  </a:lnTo>
                  <a:lnTo>
                    <a:pt x="1048" y="144"/>
                  </a:lnTo>
                  <a:lnTo>
                    <a:pt x="1040" y="120"/>
                  </a:lnTo>
                  <a:lnTo>
                    <a:pt x="1040" y="112"/>
                  </a:lnTo>
                  <a:lnTo>
                    <a:pt x="1008" y="112"/>
                  </a:lnTo>
                  <a:lnTo>
                    <a:pt x="1000" y="120"/>
                  </a:lnTo>
                  <a:lnTo>
                    <a:pt x="1000" y="136"/>
                  </a:lnTo>
                  <a:lnTo>
                    <a:pt x="968" y="144"/>
                  </a:lnTo>
                  <a:lnTo>
                    <a:pt x="952" y="144"/>
                  </a:lnTo>
                  <a:lnTo>
                    <a:pt x="936" y="152"/>
                  </a:lnTo>
                  <a:lnTo>
                    <a:pt x="936" y="144"/>
                  </a:lnTo>
                  <a:lnTo>
                    <a:pt x="928" y="144"/>
                  </a:lnTo>
                  <a:lnTo>
                    <a:pt x="944" y="136"/>
                  </a:lnTo>
                  <a:lnTo>
                    <a:pt x="952" y="136"/>
                  </a:lnTo>
                  <a:lnTo>
                    <a:pt x="976" y="128"/>
                  </a:lnTo>
                  <a:lnTo>
                    <a:pt x="976" y="120"/>
                  </a:lnTo>
                  <a:lnTo>
                    <a:pt x="968" y="120"/>
                  </a:lnTo>
                  <a:lnTo>
                    <a:pt x="920" y="112"/>
                  </a:lnTo>
                  <a:lnTo>
                    <a:pt x="912" y="112"/>
                  </a:lnTo>
                  <a:lnTo>
                    <a:pt x="880" y="120"/>
                  </a:lnTo>
                  <a:lnTo>
                    <a:pt x="872" y="120"/>
                  </a:lnTo>
                  <a:lnTo>
                    <a:pt x="832" y="128"/>
                  </a:lnTo>
                  <a:lnTo>
                    <a:pt x="832" y="136"/>
                  </a:lnTo>
                  <a:lnTo>
                    <a:pt x="816" y="136"/>
                  </a:lnTo>
                  <a:lnTo>
                    <a:pt x="808" y="128"/>
                  </a:lnTo>
                  <a:lnTo>
                    <a:pt x="816" y="120"/>
                  </a:lnTo>
                  <a:lnTo>
                    <a:pt x="856" y="112"/>
                  </a:lnTo>
                  <a:lnTo>
                    <a:pt x="840" y="104"/>
                  </a:lnTo>
                  <a:lnTo>
                    <a:pt x="864" y="104"/>
                  </a:lnTo>
                  <a:lnTo>
                    <a:pt x="880" y="104"/>
                  </a:lnTo>
                  <a:lnTo>
                    <a:pt x="920" y="104"/>
                  </a:lnTo>
                  <a:lnTo>
                    <a:pt x="944" y="104"/>
                  </a:lnTo>
                  <a:lnTo>
                    <a:pt x="992" y="104"/>
                  </a:lnTo>
                  <a:lnTo>
                    <a:pt x="1008" y="96"/>
                  </a:lnTo>
                  <a:lnTo>
                    <a:pt x="1024" y="96"/>
                  </a:lnTo>
                  <a:lnTo>
                    <a:pt x="1048" y="88"/>
                  </a:lnTo>
                  <a:lnTo>
                    <a:pt x="1048" y="80"/>
                  </a:lnTo>
                  <a:lnTo>
                    <a:pt x="1056" y="80"/>
                  </a:lnTo>
                  <a:lnTo>
                    <a:pt x="1064" y="72"/>
                  </a:lnTo>
                  <a:lnTo>
                    <a:pt x="1048" y="64"/>
                  </a:lnTo>
                  <a:lnTo>
                    <a:pt x="1024" y="56"/>
                  </a:lnTo>
                  <a:lnTo>
                    <a:pt x="1008" y="64"/>
                  </a:lnTo>
                  <a:lnTo>
                    <a:pt x="1008" y="56"/>
                  </a:lnTo>
                  <a:lnTo>
                    <a:pt x="1000" y="56"/>
                  </a:lnTo>
                  <a:lnTo>
                    <a:pt x="976" y="64"/>
                  </a:lnTo>
                  <a:lnTo>
                    <a:pt x="976" y="56"/>
                  </a:lnTo>
                  <a:lnTo>
                    <a:pt x="984" y="56"/>
                  </a:lnTo>
                  <a:lnTo>
                    <a:pt x="984" y="40"/>
                  </a:lnTo>
                  <a:lnTo>
                    <a:pt x="976" y="32"/>
                  </a:lnTo>
                  <a:lnTo>
                    <a:pt x="952" y="40"/>
                  </a:lnTo>
                  <a:lnTo>
                    <a:pt x="944" y="40"/>
                  </a:lnTo>
                  <a:lnTo>
                    <a:pt x="904" y="40"/>
                  </a:lnTo>
                  <a:lnTo>
                    <a:pt x="880" y="40"/>
                  </a:lnTo>
                  <a:lnTo>
                    <a:pt x="864" y="40"/>
                  </a:lnTo>
                  <a:lnTo>
                    <a:pt x="832" y="48"/>
                  </a:lnTo>
                  <a:lnTo>
                    <a:pt x="792" y="56"/>
                  </a:lnTo>
                  <a:lnTo>
                    <a:pt x="792" y="64"/>
                  </a:lnTo>
                  <a:lnTo>
                    <a:pt x="784" y="64"/>
                  </a:lnTo>
                  <a:lnTo>
                    <a:pt x="784" y="56"/>
                  </a:lnTo>
                  <a:lnTo>
                    <a:pt x="776" y="56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60" y="56"/>
                  </a:lnTo>
                  <a:lnTo>
                    <a:pt x="752" y="56"/>
                  </a:lnTo>
                  <a:lnTo>
                    <a:pt x="776" y="48"/>
                  </a:lnTo>
                  <a:lnTo>
                    <a:pt x="808" y="40"/>
                  </a:lnTo>
                  <a:lnTo>
                    <a:pt x="800" y="40"/>
                  </a:lnTo>
                  <a:lnTo>
                    <a:pt x="816" y="40"/>
                  </a:lnTo>
                  <a:lnTo>
                    <a:pt x="824" y="40"/>
                  </a:lnTo>
                  <a:lnTo>
                    <a:pt x="848" y="40"/>
                  </a:lnTo>
                  <a:lnTo>
                    <a:pt x="880" y="32"/>
                  </a:lnTo>
                  <a:lnTo>
                    <a:pt x="912" y="32"/>
                  </a:lnTo>
                  <a:lnTo>
                    <a:pt x="944" y="32"/>
                  </a:lnTo>
                  <a:lnTo>
                    <a:pt x="968" y="24"/>
                  </a:lnTo>
                  <a:lnTo>
                    <a:pt x="960" y="16"/>
                  </a:lnTo>
                  <a:lnTo>
                    <a:pt x="912" y="8"/>
                  </a:lnTo>
                  <a:lnTo>
                    <a:pt x="912" y="16"/>
                  </a:lnTo>
                  <a:lnTo>
                    <a:pt x="896" y="16"/>
                  </a:lnTo>
                  <a:lnTo>
                    <a:pt x="888" y="8"/>
                  </a:lnTo>
                  <a:lnTo>
                    <a:pt x="904" y="8"/>
                  </a:lnTo>
                  <a:lnTo>
                    <a:pt x="896" y="0"/>
                  </a:lnTo>
                  <a:lnTo>
                    <a:pt x="880" y="8"/>
                  </a:lnTo>
                  <a:lnTo>
                    <a:pt x="872" y="0"/>
                  </a:lnTo>
                  <a:lnTo>
                    <a:pt x="864" y="0"/>
                  </a:lnTo>
                  <a:lnTo>
                    <a:pt x="840" y="0"/>
                  </a:lnTo>
                  <a:lnTo>
                    <a:pt x="832" y="0"/>
                  </a:lnTo>
                  <a:lnTo>
                    <a:pt x="816" y="0"/>
                  </a:lnTo>
                  <a:lnTo>
                    <a:pt x="808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0" y="0"/>
                  </a:lnTo>
                  <a:lnTo>
                    <a:pt x="752" y="0"/>
                  </a:lnTo>
                  <a:lnTo>
                    <a:pt x="744" y="8"/>
                  </a:lnTo>
                  <a:lnTo>
                    <a:pt x="736" y="0"/>
                  </a:lnTo>
                  <a:lnTo>
                    <a:pt x="728" y="8"/>
                  </a:lnTo>
                  <a:lnTo>
                    <a:pt x="736" y="16"/>
                  </a:lnTo>
                  <a:lnTo>
                    <a:pt x="728" y="16"/>
                  </a:lnTo>
                  <a:lnTo>
                    <a:pt x="712" y="8"/>
                  </a:lnTo>
                  <a:lnTo>
                    <a:pt x="704" y="8"/>
                  </a:lnTo>
                  <a:lnTo>
                    <a:pt x="704" y="16"/>
                  </a:lnTo>
                  <a:lnTo>
                    <a:pt x="696" y="16"/>
                  </a:lnTo>
                  <a:lnTo>
                    <a:pt x="688" y="16"/>
                  </a:lnTo>
                  <a:lnTo>
                    <a:pt x="696" y="24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728" y="32"/>
                  </a:lnTo>
                  <a:lnTo>
                    <a:pt x="728" y="40"/>
                  </a:lnTo>
                  <a:lnTo>
                    <a:pt x="704" y="40"/>
                  </a:lnTo>
                  <a:lnTo>
                    <a:pt x="696" y="40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64"/>
                  </a:lnTo>
                  <a:lnTo>
                    <a:pt x="680" y="56"/>
                  </a:lnTo>
                  <a:lnTo>
                    <a:pt x="672" y="48"/>
                  </a:lnTo>
                  <a:lnTo>
                    <a:pt x="656" y="48"/>
                  </a:lnTo>
                  <a:lnTo>
                    <a:pt x="640" y="40"/>
                  </a:lnTo>
                  <a:lnTo>
                    <a:pt x="632" y="40"/>
                  </a:lnTo>
                  <a:lnTo>
                    <a:pt x="624" y="32"/>
                  </a:lnTo>
                  <a:lnTo>
                    <a:pt x="608" y="32"/>
                  </a:lnTo>
                  <a:lnTo>
                    <a:pt x="584" y="32"/>
                  </a:lnTo>
                  <a:lnTo>
                    <a:pt x="600" y="40"/>
                  </a:lnTo>
                  <a:lnTo>
                    <a:pt x="608" y="40"/>
                  </a:lnTo>
                  <a:lnTo>
                    <a:pt x="592" y="40"/>
                  </a:lnTo>
                  <a:lnTo>
                    <a:pt x="584" y="40"/>
                  </a:lnTo>
                  <a:lnTo>
                    <a:pt x="560" y="40"/>
                  </a:lnTo>
                  <a:lnTo>
                    <a:pt x="552" y="40"/>
                  </a:lnTo>
                  <a:lnTo>
                    <a:pt x="568" y="48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608" y="56"/>
                  </a:lnTo>
                  <a:lnTo>
                    <a:pt x="648" y="64"/>
                  </a:lnTo>
                  <a:lnTo>
                    <a:pt x="656" y="72"/>
                  </a:lnTo>
                  <a:lnTo>
                    <a:pt x="664" y="88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48" y="72"/>
                  </a:lnTo>
                  <a:lnTo>
                    <a:pt x="632" y="64"/>
                  </a:lnTo>
                  <a:lnTo>
                    <a:pt x="632" y="72"/>
                  </a:lnTo>
                  <a:lnTo>
                    <a:pt x="632" y="80"/>
                  </a:lnTo>
                  <a:lnTo>
                    <a:pt x="624" y="80"/>
                  </a:lnTo>
                  <a:lnTo>
                    <a:pt x="624" y="64"/>
                  </a:lnTo>
                  <a:lnTo>
                    <a:pt x="616" y="64"/>
                  </a:lnTo>
                  <a:lnTo>
                    <a:pt x="584" y="64"/>
                  </a:lnTo>
                  <a:lnTo>
                    <a:pt x="560" y="64"/>
                  </a:lnTo>
                  <a:lnTo>
                    <a:pt x="544" y="64"/>
                  </a:lnTo>
                  <a:lnTo>
                    <a:pt x="560" y="72"/>
                  </a:lnTo>
                  <a:lnTo>
                    <a:pt x="592" y="88"/>
                  </a:lnTo>
                  <a:lnTo>
                    <a:pt x="584" y="96"/>
                  </a:lnTo>
                  <a:lnTo>
                    <a:pt x="616" y="96"/>
                  </a:lnTo>
                  <a:lnTo>
                    <a:pt x="608" y="104"/>
                  </a:lnTo>
                  <a:lnTo>
                    <a:pt x="592" y="104"/>
                  </a:lnTo>
                  <a:lnTo>
                    <a:pt x="576" y="96"/>
                  </a:lnTo>
                  <a:lnTo>
                    <a:pt x="568" y="104"/>
                  </a:lnTo>
                  <a:lnTo>
                    <a:pt x="568" y="120"/>
                  </a:lnTo>
                  <a:lnTo>
                    <a:pt x="584" y="128"/>
                  </a:lnTo>
                  <a:lnTo>
                    <a:pt x="568" y="128"/>
                  </a:lnTo>
                  <a:lnTo>
                    <a:pt x="536" y="112"/>
                  </a:lnTo>
                  <a:lnTo>
                    <a:pt x="528" y="104"/>
                  </a:lnTo>
                  <a:lnTo>
                    <a:pt x="512" y="104"/>
                  </a:lnTo>
                  <a:lnTo>
                    <a:pt x="504" y="96"/>
                  </a:lnTo>
                  <a:lnTo>
                    <a:pt x="488" y="96"/>
                  </a:lnTo>
                  <a:lnTo>
                    <a:pt x="488" y="88"/>
                  </a:lnTo>
                  <a:lnTo>
                    <a:pt x="472" y="80"/>
                  </a:lnTo>
                  <a:lnTo>
                    <a:pt x="448" y="80"/>
                  </a:lnTo>
                  <a:lnTo>
                    <a:pt x="440" y="88"/>
                  </a:lnTo>
                  <a:lnTo>
                    <a:pt x="448" y="88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72" y="120"/>
                  </a:lnTo>
                  <a:lnTo>
                    <a:pt x="448" y="120"/>
                  </a:lnTo>
                  <a:lnTo>
                    <a:pt x="480" y="136"/>
                  </a:lnTo>
                  <a:lnTo>
                    <a:pt x="472" y="144"/>
                  </a:lnTo>
                  <a:lnTo>
                    <a:pt x="424" y="120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00" y="144"/>
                  </a:lnTo>
                  <a:lnTo>
                    <a:pt x="392" y="144"/>
                  </a:lnTo>
                  <a:lnTo>
                    <a:pt x="384" y="144"/>
                  </a:lnTo>
                  <a:lnTo>
                    <a:pt x="392" y="112"/>
                  </a:lnTo>
                  <a:lnTo>
                    <a:pt x="384" y="96"/>
                  </a:lnTo>
                  <a:lnTo>
                    <a:pt x="376" y="96"/>
                  </a:lnTo>
                  <a:lnTo>
                    <a:pt x="352" y="96"/>
                  </a:lnTo>
                  <a:lnTo>
                    <a:pt x="360" y="104"/>
                  </a:lnTo>
                  <a:lnTo>
                    <a:pt x="344" y="104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72" y="112"/>
                  </a:lnTo>
                  <a:lnTo>
                    <a:pt x="288" y="120"/>
                  </a:lnTo>
                  <a:lnTo>
                    <a:pt x="296" y="128"/>
                  </a:lnTo>
                  <a:lnTo>
                    <a:pt x="312" y="144"/>
                  </a:lnTo>
                  <a:lnTo>
                    <a:pt x="312" y="152"/>
                  </a:lnTo>
                  <a:lnTo>
                    <a:pt x="280" y="136"/>
                  </a:lnTo>
                  <a:lnTo>
                    <a:pt x="280" y="128"/>
                  </a:lnTo>
                  <a:lnTo>
                    <a:pt x="272" y="128"/>
                  </a:lnTo>
                  <a:lnTo>
                    <a:pt x="248" y="128"/>
                  </a:lnTo>
                  <a:lnTo>
                    <a:pt x="232" y="128"/>
                  </a:lnTo>
                  <a:lnTo>
                    <a:pt x="232" y="136"/>
                  </a:lnTo>
                  <a:lnTo>
                    <a:pt x="232" y="144"/>
                  </a:lnTo>
                  <a:lnTo>
                    <a:pt x="248" y="144"/>
                  </a:lnTo>
                  <a:lnTo>
                    <a:pt x="240" y="152"/>
                  </a:lnTo>
                  <a:lnTo>
                    <a:pt x="240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200" y="184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52" y="192"/>
                  </a:lnTo>
                  <a:lnTo>
                    <a:pt x="152" y="200"/>
                  </a:lnTo>
                  <a:lnTo>
                    <a:pt x="144" y="200"/>
                  </a:lnTo>
                  <a:lnTo>
                    <a:pt x="136" y="208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0" y="224"/>
                  </a:lnTo>
                  <a:lnTo>
                    <a:pt x="120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68" y="224"/>
                  </a:lnTo>
                  <a:lnTo>
                    <a:pt x="176" y="224"/>
                  </a:lnTo>
                  <a:lnTo>
                    <a:pt x="184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60" y="240"/>
                  </a:lnTo>
                  <a:lnTo>
                    <a:pt x="176" y="256"/>
                  </a:lnTo>
                  <a:lnTo>
                    <a:pt x="144" y="280"/>
                  </a:lnTo>
                  <a:lnTo>
                    <a:pt x="136" y="272"/>
                  </a:lnTo>
                  <a:lnTo>
                    <a:pt x="104" y="272"/>
                  </a:lnTo>
                  <a:lnTo>
                    <a:pt x="96" y="280"/>
                  </a:lnTo>
                  <a:lnTo>
                    <a:pt x="80" y="280"/>
                  </a:lnTo>
                  <a:lnTo>
                    <a:pt x="88" y="288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48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16" y="304"/>
                  </a:lnTo>
                  <a:lnTo>
                    <a:pt x="8" y="304"/>
                  </a:lnTo>
                  <a:lnTo>
                    <a:pt x="0" y="312"/>
                  </a:lnTo>
                  <a:lnTo>
                    <a:pt x="8" y="312"/>
                  </a:lnTo>
                  <a:lnTo>
                    <a:pt x="0" y="320"/>
                  </a:lnTo>
                  <a:lnTo>
                    <a:pt x="16" y="328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20" y="336"/>
                  </a:lnTo>
                  <a:lnTo>
                    <a:pt x="136" y="336"/>
                  </a:lnTo>
                  <a:lnTo>
                    <a:pt x="144" y="344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112" y="352"/>
                  </a:lnTo>
                  <a:lnTo>
                    <a:pt x="88" y="352"/>
                  </a:lnTo>
                  <a:lnTo>
                    <a:pt x="88" y="360"/>
                  </a:lnTo>
                  <a:lnTo>
                    <a:pt x="112" y="352"/>
                  </a:lnTo>
                  <a:lnTo>
                    <a:pt x="136" y="360"/>
                  </a:lnTo>
                  <a:lnTo>
                    <a:pt x="128" y="368"/>
                  </a:lnTo>
                  <a:lnTo>
                    <a:pt x="112" y="360"/>
                  </a:lnTo>
                  <a:lnTo>
                    <a:pt x="104" y="360"/>
                  </a:lnTo>
                  <a:lnTo>
                    <a:pt x="88" y="360"/>
                  </a:lnTo>
                  <a:lnTo>
                    <a:pt x="72" y="360"/>
                  </a:lnTo>
                  <a:lnTo>
                    <a:pt x="56" y="360"/>
                  </a:lnTo>
                  <a:lnTo>
                    <a:pt x="32" y="360"/>
                  </a:lnTo>
                  <a:lnTo>
                    <a:pt x="48" y="376"/>
                  </a:lnTo>
                  <a:lnTo>
                    <a:pt x="56" y="368"/>
                  </a:lnTo>
                  <a:lnTo>
                    <a:pt x="64" y="368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104" y="376"/>
                  </a:lnTo>
                  <a:lnTo>
                    <a:pt x="104" y="384"/>
                  </a:lnTo>
                  <a:lnTo>
                    <a:pt x="88" y="384"/>
                  </a:lnTo>
                  <a:lnTo>
                    <a:pt x="72" y="392"/>
                  </a:lnTo>
                  <a:lnTo>
                    <a:pt x="88" y="400"/>
                  </a:lnTo>
                  <a:lnTo>
                    <a:pt x="112" y="400"/>
                  </a:lnTo>
                  <a:lnTo>
                    <a:pt x="120" y="408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20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400"/>
                  </a:lnTo>
                  <a:lnTo>
                    <a:pt x="144" y="392"/>
                  </a:lnTo>
                  <a:lnTo>
                    <a:pt x="152" y="392"/>
                  </a:lnTo>
                  <a:lnTo>
                    <a:pt x="152" y="400"/>
                  </a:lnTo>
                  <a:lnTo>
                    <a:pt x="160" y="400"/>
                  </a:lnTo>
                  <a:lnTo>
                    <a:pt x="176" y="400"/>
                  </a:lnTo>
                  <a:lnTo>
                    <a:pt x="176" y="392"/>
                  </a:lnTo>
                  <a:lnTo>
                    <a:pt x="184" y="392"/>
                  </a:lnTo>
                  <a:lnTo>
                    <a:pt x="184" y="400"/>
                  </a:lnTo>
                  <a:lnTo>
                    <a:pt x="200" y="400"/>
                  </a:lnTo>
                  <a:lnTo>
                    <a:pt x="200" y="392"/>
                  </a:lnTo>
                  <a:lnTo>
                    <a:pt x="208" y="392"/>
                  </a:lnTo>
                  <a:lnTo>
                    <a:pt x="216" y="400"/>
                  </a:lnTo>
                  <a:lnTo>
                    <a:pt x="224" y="392"/>
                  </a:lnTo>
                  <a:lnTo>
                    <a:pt x="248" y="400"/>
                  </a:lnTo>
                  <a:lnTo>
                    <a:pt x="240" y="400"/>
                  </a:lnTo>
                  <a:lnTo>
                    <a:pt x="256" y="408"/>
                  </a:lnTo>
                  <a:lnTo>
                    <a:pt x="264" y="400"/>
                  </a:lnTo>
                  <a:lnTo>
                    <a:pt x="272" y="408"/>
                  </a:lnTo>
                  <a:lnTo>
                    <a:pt x="280" y="408"/>
                  </a:lnTo>
                  <a:lnTo>
                    <a:pt x="296" y="416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52" y="464"/>
                  </a:lnTo>
                  <a:lnTo>
                    <a:pt x="344" y="472"/>
                  </a:lnTo>
                  <a:lnTo>
                    <a:pt x="344" y="488"/>
                  </a:lnTo>
                  <a:lnTo>
                    <a:pt x="352" y="496"/>
                  </a:lnTo>
                  <a:lnTo>
                    <a:pt x="352" y="504"/>
                  </a:lnTo>
                  <a:lnTo>
                    <a:pt x="368" y="520"/>
                  </a:lnTo>
                  <a:lnTo>
                    <a:pt x="360" y="528"/>
                  </a:lnTo>
                  <a:lnTo>
                    <a:pt x="376" y="536"/>
                  </a:lnTo>
                  <a:lnTo>
                    <a:pt x="384" y="552"/>
                  </a:lnTo>
                  <a:lnTo>
                    <a:pt x="368" y="552"/>
                  </a:lnTo>
                  <a:lnTo>
                    <a:pt x="368" y="560"/>
                  </a:lnTo>
                  <a:lnTo>
                    <a:pt x="368" y="568"/>
                  </a:lnTo>
                  <a:lnTo>
                    <a:pt x="376" y="576"/>
                  </a:lnTo>
                  <a:lnTo>
                    <a:pt x="360" y="584"/>
                  </a:lnTo>
                  <a:lnTo>
                    <a:pt x="368" y="592"/>
                  </a:lnTo>
                  <a:lnTo>
                    <a:pt x="392" y="592"/>
                  </a:lnTo>
                  <a:lnTo>
                    <a:pt x="392" y="584"/>
                  </a:lnTo>
                  <a:lnTo>
                    <a:pt x="400" y="584"/>
                  </a:lnTo>
                  <a:lnTo>
                    <a:pt x="400" y="568"/>
                  </a:lnTo>
                  <a:lnTo>
                    <a:pt x="408" y="568"/>
                  </a:lnTo>
                  <a:lnTo>
                    <a:pt x="408" y="576"/>
                  </a:lnTo>
                  <a:lnTo>
                    <a:pt x="432" y="592"/>
                  </a:lnTo>
                  <a:lnTo>
                    <a:pt x="424" y="592"/>
                  </a:lnTo>
                  <a:lnTo>
                    <a:pt x="440" y="600"/>
                  </a:lnTo>
                  <a:lnTo>
                    <a:pt x="448" y="608"/>
                  </a:lnTo>
                  <a:lnTo>
                    <a:pt x="440" y="616"/>
                  </a:lnTo>
                  <a:lnTo>
                    <a:pt x="448" y="624"/>
                  </a:lnTo>
                  <a:lnTo>
                    <a:pt x="464" y="632"/>
                  </a:lnTo>
                  <a:lnTo>
                    <a:pt x="456" y="640"/>
                  </a:lnTo>
                  <a:lnTo>
                    <a:pt x="432" y="624"/>
                  </a:lnTo>
                  <a:lnTo>
                    <a:pt x="424" y="624"/>
                  </a:lnTo>
                  <a:lnTo>
                    <a:pt x="408" y="624"/>
                  </a:lnTo>
                  <a:lnTo>
                    <a:pt x="384" y="616"/>
                  </a:lnTo>
                  <a:lnTo>
                    <a:pt x="384" y="624"/>
                  </a:lnTo>
                  <a:lnTo>
                    <a:pt x="392" y="632"/>
                  </a:lnTo>
                  <a:lnTo>
                    <a:pt x="408" y="632"/>
                  </a:lnTo>
                  <a:lnTo>
                    <a:pt x="424" y="648"/>
                  </a:lnTo>
                  <a:lnTo>
                    <a:pt x="448" y="648"/>
                  </a:lnTo>
                  <a:lnTo>
                    <a:pt x="464" y="648"/>
                  </a:lnTo>
                  <a:lnTo>
                    <a:pt x="472" y="656"/>
                  </a:lnTo>
                  <a:lnTo>
                    <a:pt x="464" y="656"/>
                  </a:lnTo>
                  <a:lnTo>
                    <a:pt x="472" y="664"/>
                  </a:lnTo>
                  <a:lnTo>
                    <a:pt x="456" y="672"/>
                  </a:lnTo>
                  <a:lnTo>
                    <a:pt x="448" y="688"/>
                  </a:lnTo>
                  <a:lnTo>
                    <a:pt x="456" y="688"/>
                  </a:lnTo>
                  <a:lnTo>
                    <a:pt x="456" y="696"/>
                  </a:lnTo>
                  <a:lnTo>
                    <a:pt x="440" y="696"/>
                  </a:lnTo>
                  <a:lnTo>
                    <a:pt x="424" y="704"/>
                  </a:lnTo>
                  <a:lnTo>
                    <a:pt x="432" y="712"/>
                  </a:lnTo>
                  <a:lnTo>
                    <a:pt x="448" y="704"/>
                  </a:lnTo>
                  <a:lnTo>
                    <a:pt x="456" y="712"/>
                  </a:lnTo>
                  <a:lnTo>
                    <a:pt x="464" y="712"/>
                  </a:lnTo>
                  <a:lnTo>
                    <a:pt x="464" y="720"/>
                  </a:lnTo>
                  <a:lnTo>
                    <a:pt x="440" y="712"/>
                  </a:lnTo>
                  <a:lnTo>
                    <a:pt x="416" y="712"/>
                  </a:lnTo>
                  <a:lnTo>
                    <a:pt x="400" y="720"/>
                  </a:lnTo>
                  <a:lnTo>
                    <a:pt x="400" y="728"/>
                  </a:lnTo>
                  <a:lnTo>
                    <a:pt x="408" y="728"/>
                  </a:lnTo>
                  <a:lnTo>
                    <a:pt x="424" y="720"/>
                  </a:lnTo>
                  <a:lnTo>
                    <a:pt x="432" y="720"/>
                  </a:lnTo>
                  <a:lnTo>
                    <a:pt x="456" y="720"/>
                  </a:lnTo>
                  <a:lnTo>
                    <a:pt x="464" y="728"/>
                  </a:lnTo>
                  <a:lnTo>
                    <a:pt x="456" y="736"/>
                  </a:lnTo>
                  <a:lnTo>
                    <a:pt x="440" y="728"/>
                  </a:lnTo>
                  <a:lnTo>
                    <a:pt x="432" y="728"/>
                  </a:lnTo>
                  <a:lnTo>
                    <a:pt x="400" y="736"/>
                  </a:lnTo>
                  <a:lnTo>
                    <a:pt x="400" y="752"/>
                  </a:lnTo>
                  <a:lnTo>
                    <a:pt x="408" y="752"/>
                  </a:lnTo>
                  <a:lnTo>
                    <a:pt x="424" y="752"/>
                  </a:lnTo>
                  <a:lnTo>
                    <a:pt x="416" y="768"/>
                  </a:lnTo>
                  <a:lnTo>
                    <a:pt x="408" y="768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24" y="792"/>
                  </a:lnTo>
                  <a:lnTo>
                    <a:pt x="424" y="808"/>
                  </a:lnTo>
                  <a:lnTo>
                    <a:pt x="416" y="808"/>
                  </a:lnTo>
                  <a:lnTo>
                    <a:pt x="432" y="824"/>
                  </a:lnTo>
                  <a:lnTo>
                    <a:pt x="432" y="832"/>
                  </a:lnTo>
                  <a:lnTo>
                    <a:pt x="432" y="856"/>
                  </a:lnTo>
                  <a:lnTo>
                    <a:pt x="432" y="872"/>
                  </a:lnTo>
                  <a:lnTo>
                    <a:pt x="440" y="872"/>
                  </a:lnTo>
                  <a:lnTo>
                    <a:pt x="448" y="856"/>
                  </a:lnTo>
                  <a:lnTo>
                    <a:pt x="456" y="848"/>
                  </a:lnTo>
                  <a:lnTo>
                    <a:pt x="480" y="856"/>
                  </a:lnTo>
                  <a:lnTo>
                    <a:pt x="472" y="872"/>
                  </a:lnTo>
                  <a:lnTo>
                    <a:pt x="464" y="864"/>
                  </a:lnTo>
                  <a:lnTo>
                    <a:pt x="464" y="872"/>
                  </a:lnTo>
                  <a:lnTo>
                    <a:pt x="464" y="888"/>
                  </a:lnTo>
                  <a:lnTo>
                    <a:pt x="448" y="888"/>
                  </a:lnTo>
                  <a:lnTo>
                    <a:pt x="448" y="904"/>
                  </a:lnTo>
                  <a:lnTo>
                    <a:pt x="456" y="912"/>
                  </a:lnTo>
                  <a:lnTo>
                    <a:pt x="456" y="920"/>
                  </a:lnTo>
                  <a:lnTo>
                    <a:pt x="464" y="928"/>
                  </a:lnTo>
                  <a:lnTo>
                    <a:pt x="464" y="936"/>
                  </a:lnTo>
                  <a:lnTo>
                    <a:pt x="472" y="944"/>
                  </a:lnTo>
                  <a:lnTo>
                    <a:pt x="464" y="952"/>
                  </a:lnTo>
                  <a:lnTo>
                    <a:pt x="464" y="960"/>
                  </a:lnTo>
                  <a:lnTo>
                    <a:pt x="480" y="968"/>
                  </a:lnTo>
                  <a:lnTo>
                    <a:pt x="480" y="976"/>
                  </a:lnTo>
                  <a:lnTo>
                    <a:pt x="488" y="992"/>
                  </a:lnTo>
                  <a:lnTo>
                    <a:pt x="496" y="1000"/>
                  </a:lnTo>
                  <a:lnTo>
                    <a:pt x="504" y="1008"/>
                  </a:lnTo>
                  <a:lnTo>
                    <a:pt x="512" y="1016"/>
                  </a:lnTo>
                  <a:lnTo>
                    <a:pt x="512" y="1032"/>
                  </a:lnTo>
                  <a:lnTo>
                    <a:pt x="520" y="1032"/>
                  </a:lnTo>
                  <a:lnTo>
                    <a:pt x="528" y="1024"/>
                  </a:lnTo>
                  <a:lnTo>
                    <a:pt x="552" y="1016"/>
                  </a:lnTo>
                  <a:lnTo>
                    <a:pt x="560" y="1032"/>
                  </a:lnTo>
                  <a:lnTo>
                    <a:pt x="584" y="1040"/>
                  </a:lnTo>
                  <a:lnTo>
                    <a:pt x="584" y="1056"/>
                  </a:lnTo>
                  <a:lnTo>
                    <a:pt x="584" y="1064"/>
                  </a:lnTo>
                  <a:lnTo>
                    <a:pt x="600" y="1056"/>
                  </a:lnTo>
                  <a:lnTo>
                    <a:pt x="608" y="1064"/>
                  </a:lnTo>
                  <a:lnTo>
                    <a:pt x="616" y="1048"/>
                  </a:lnTo>
                  <a:lnTo>
                    <a:pt x="608" y="1040"/>
                  </a:lnTo>
                  <a:lnTo>
                    <a:pt x="616" y="1032"/>
                  </a:lnTo>
                  <a:lnTo>
                    <a:pt x="616" y="1024"/>
                  </a:lnTo>
                  <a:lnTo>
                    <a:pt x="624" y="1016"/>
                  </a:lnTo>
                  <a:lnTo>
                    <a:pt x="624" y="1008"/>
                  </a:lnTo>
                  <a:lnTo>
                    <a:pt x="632" y="1000"/>
                  </a:lnTo>
                  <a:lnTo>
                    <a:pt x="640" y="992"/>
                  </a:lnTo>
                  <a:lnTo>
                    <a:pt x="632" y="968"/>
                  </a:lnTo>
                  <a:lnTo>
                    <a:pt x="632" y="952"/>
                  </a:lnTo>
                  <a:lnTo>
                    <a:pt x="632" y="944"/>
                  </a:lnTo>
                  <a:lnTo>
                    <a:pt x="632" y="936"/>
                  </a:lnTo>
                  <a:lnTo>
                    <a:pt x="648" y="936"/>
                  </a:lnTo>
                  <a:lnTo>
                    <a:pt x="648" y="920"/>
                  </a:lnTo>
                  <a:lnTo>
                    <a:pt x="656" y="920"/>
                  </a:lnTo>
                  <a:lnTo>
                    <a:pt x="656" y="912"/>
                  </a:lnTo>
                  <a:lnTo>
                    <a:pt x="648" y="896"/>
                  </a:lnTo>
                  <a:lnTo>
                    <a:pt x="664" y="904"/>
                  </a:lnTo>
                  <a:lnTo>
                    <a:pt x="664" y="880"/>
                  </a:lnTo>
                  <a:lnTo>
                    <a:pt x="648" y="880"/>
                  </a:lnTo>
                  <a:lnTo>
                    <a:pt x="648" y="864"/>
                  </a:lnTo>
                  <a:lnTo>
                    <a:pt x="664" y="864"/>
                  </a:lnTo>
                  <a:lnTo>
                    <a:pt x="664" y="856"/>
                  </a:lnTo>
                  <a:lnTo>
                    <a:pt x="656" y="848"/>
                  </a:lnTo>
                  <a:lnTo>
                    <a:pt x="664" y="832"/>
                  </a:lnTo>
                  <a:lnTo>
                    <a:pt x="680" y="832"/>
                  </a:lnTo>
                  <a:lnTo>
                    <a:pt x="680" y="824"/>
                  </a:lnTo>
                  <a:lnTo>
                    <a:pt x="672" y="816"/>
                  </a:lnTo>
                  <a:lnTo>
                    <a:pt x="672" y="808"/>
                  </a:lnTo>
                  <a:lnTo>
                    <a:pt x="712" y="808"/>
                  </a:lnTo>
                  <a:lnTo>
                    <a:pt x="720" y="776"/>
                  </a:lnTo>
                  <a:lnTo>
                    <a:pt x="720" y="768"/>
                  </a:lnTo>
                  <a:lnTo>
                    <a:pt x="728" y="768"/>
                  </a:lnTo>
                  <a:lnTo>
                    <a:pt x="728" y="784"/>
                  </a:lnTo>
                  <a:lnTo>
                    <a:pt x="736" y="792"/>
                  </a:lnTo>
                  <a:lnTo>
                    <a:pt x="744" y="792"/>
                  </a:lnTo>
                  <a:lnTo>
                    <a:pt x="752" y="792"/>
                  </a:lnTo>
                  <a:lnTo>
                    <a:pt x="768" y="784"/>
                  </a:lnTo>
                  <a:lnTo>
                    <a:pt x="768" y="768"/>
                  </a:lnTo>
                  <a:lnTo>
                    <a:pt x="792" y="776"/>
                  </a:lnTo>
                  <a:lnTo>
                    <a:pt x="808" y="752"/>
                  </a:lnTo>
                  <a:lnTo>
                    <a:pt x="816" y="736"/>
                  </a:lnTo>
                  <a:lnTo>
                    <a:pt x="824" y="720"/>
                  </a:lnTo>
                  <a:lnTo>
                    <a:pt x="840" y="720"/>
                  </a:lnTo>
                  <a:lnTo>
                    <a:pt x="848" y="712"/>
                  </a:lnTo>
                  <a:lnTo>
                    <a:pt x="832" y="704"/>
                  </a:lnTo>
                  <a:lnTo>
                    <a:pt x="832" y="696"/>
                  </a:lnTo>
                  <a:lnTo>
                    <a:pt x="840" y="696"/>
                  </a:lnTo>
                  <a:lnTo>
                    <a:pt x="856" y="712"/>
                  </a:lnTo>
                  <a:lnTo>
                    <a:pt x="864" y="712"/>
                  </a:lnTo>
                  <a:lnTo>
                    <a:pt x="872" y="704"/>
                  </a:lnTo>
                  <a:lnTo>
                    <a:pt x="880" y="704"/>
                  </a:lnTo>
                  <a:lnTo>
                    <a:pt x="888" y="704"/>
                  </a:lnTo>
                  <a:lnTo>
                    <a:pt x="896" y="704"/>
                  </a:lnTo>
                  <a:lnTo>
                    <a:pt x="904" y="704"/>
                  </a:lnTo>
                  <a:lnTo>
                    <a:pt x="928" y="69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76" y="680"/>
                  </a:lnTo>
                  <a:lnTo>
                    <a:pt x="984" y="680"/>
                  </a:lnTo>
                  <a:lnTo>
                    <a:pt x="992" y="672"/>
                  </a:lnTo>
                  <a:lnTo>
                    <a:pt x="1000" y="672"/>
                  </a:lnTo>
                  <a:lnTo>
                    <a:pt x="1008" y="656"/>
                  </a:lnTo>
                  <a:lnTo>
                    <a:pt x="1016" y="6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6" name="Freeform 213"/>
            <p:cNvSpPr>
              <a:spLocks/>
            </p:cNvSpPr>
            <p:nvPr/>
          </p:nvSpPr>
          <p:spPr bwMode="auto">
            <a:xfrm>
              <a:off x="957" y="1345"/>
              <a:ext cx="19" cy="13"/>
            </a:xfrm>
            <a:custGeom>
              <a:avLst/>
              <a:gdLst>
                <a:gd name="T0" fmla="*/ 0 w 56"/>
                <a:gd name="T1" fmla="*/ 17 h 40"/>
                <a:gd name="T2" fmla="*/ 8 w 56"/>
                <a:gd name="T3" fmla="*/ 17 h 40"/>
                <a:gd name="T4" fmla="*/ 16 w 56"/>
                <a:gd name="T5" fmla="*/ 21 h 40"/>
                <a:gd name="T6" fmla="*/ 21 w 56"/>
                <a:gd name="T7" fmla="*/ 21 h 40"/>
                <a:gd name="T8" fmla="*/ 29 w 56"/>
                <a:gd name="T9" fmla="*/ 17 h 40"/>
                <a:gd name="T10" fmla="*/ 29 w 56"/>
                <a:gd name="T11" fmla="*/ 12 h 40"/>
                <a:gd name="T12" fmla="*/ 21 w 56"/>
                <a:gd name="T13" fmla="*/ 9 h 40"/>
                <a:gd name="T14" fmla="*/ 12 w 56"/>
                <a:gd name="T15" fmla="*/ 4 h 40"/>
                <a:gd name="T16" fmla="*/ 4 w 56"/>
                <a:gd name="T17" fmla="*/ 4 h 40"/>
                <a:gd name="T18" fmla="*/ 4 w 56"/>
                <a:gd name="T19" fmla="*/ 0 h 40"/>
                <a:gd name="T20" fmla="*/ 0 w 56"/>
                <a:gd name="T21" fmla="*/ 9 h 40"/>
                <a:gd name="T22" fmla="*/ 0 w 56"/>
                <a:gd name="T23" fmla="*/ 12 h 40"/>
                <a:gd name="T24" fmla="*/ 0 w 56"/>
                <a:gd name="T25" fmla="*/ 1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0" y="32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7" name="Freeform 214"/>
            <p:cNvSpPr>
              <a:spLocks/>
            </p:cNvSpPr>
            <p:nvPr/>
          </p:nvSpPr>
          <p:spPr bwMode="auto">
            <a:xfrm>
              <a:off x="1003" y="1171"/>
              <a:ext cx="21" cy="12"/>
            </a:xfrm>
            <a:custGeom>
              <a:avLst/>
              <a:gdLst>
                <a:gd name="T0" fmla="*/ 12 w 64"/>
                <a:gd name="T1" fmla="*/ 0 h 40"/>
                <a:gd name="T2" fmla="*/ 0 w 64"/>
                <a:gd name="T3" fmla="*/ 0 h 40"/>
                <a:gd name="T4" fmla="*/ 4 w 64"/>
                <a:gd name="T5" fmla="*/ 8 h 40"/>
                <a:gd name="T6" fmla="*/ 16 w 64"/>
                <a:gd name="T7" fmla="*/ 15 h 40"/>
                <a:gd name="T8" fmla="*/ 20 w 64"/>
                <a:gd name="T9" fmla="*/ 15 h 40"/>
                <a:gd name="T10" fmla="*/ 20 w 64"/>
                <a:gd name="T11" fmla="*/ 20 h 40"/>
                <a:gd name="T12" fmla="*/ 24 w 64"/>
                <a:gd name="T13" fmla="*/ 20 h 40"/>
                <a:gd name="T14" fmla="*/ 24 w 64"/>
                <a:gd name="T15" fmla="*/ 12 h 40"/>
                <a:gd name="T16" fmla="*/ 32 w 64"/>
                <a:gd name="T17" fmla="*/ 12 h 40"/>
                <a:gd name="T18" fmla="*/ 12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24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8" name="Freeform 215"/>
            <p:cNvSpPr>
              <a:spLocks/>
            </p:cNvSpPr>
            <p:nvPr/>
          </p:nvSpPr>
          <p:spPr bwMode="auto">
            <a:xfrm>
              <a:off x="1168" y="1315"/>
              <a:ext cx="17" cy="10"/>
            </a:xfrm>
            <a:custGeom>
              <a:avLst/>
              <a:gdLst>
                <a:gd name="T0" fmla="*/ 24 w 48"/>
                <a:gd name="T1" fmla="*/ 8 h 32"/>
                <a:gd name="T2" fmla="*/ 20 w 48"/>
                <a:gd name="T3" fmla="*/ 4 h 32"/>
                <a:gd name="T4" fmla="*/ 12 w 48"/>
                <a:gd name="T5" fmla="*/ 0 h 32"/>
                <a:gd name="T6" fmla="*/ 0 w 48"/>
                <a:gd name="T7" fmla="*/ 0 h 32"/>
                <a:gd name="T8" fmla="*/ 0 w 48"/>
                <a:gd name="T9" fmla="*/ 4 h 32"/>
                <a:gd name="T10" fmla="*/ 8 w 48"/>
                <a:gd name="T11" fmla="*/ 12 h 32"/>
                <a:gd name="T12" fmla="*/ 20 w 48"/>
                <a:gd name="T13" fmla="*/ 15 h 32"/>
                <a:gd name="T14" fmla="*/ 24 w 48"/>
                <a:gd name="T15" fmla="*/ 12 h 32"/>
                <a:gd name="T16" fmla="*/ 24 w 48"/>
                <a:gd name="T17" fmla="*/ 12 h 32"/>
                <a:gd name="T18" fmla="*/ 24 w 48"/>
                <a:gd name="T19" fmla="*/ 8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48" y="16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09" name="Freeform 216"/>
            <p:cNvSpPr>
              <a:spLocks/>
            </p:cNvSpPr>
            <p:nvPr/>
          </p:nvSpPr>
          <p:spPr bwMode="auto">
            <a:xfrm>
              <a:off x="1292" y="1497"/>
              <a:ext cx="29" cy="45"/>
            </a:xfrm>
            <a:custGeom>
              <a:avLst/>
              <a:gdLst>
                <a:gd name="T0" fmla="*/ 36 w 88"/>
                <a:gd name="T1" fmla="*/ 47 h 144"/>
                <a:gd name="T2" fmla="*/ 32 w 88"/>
                <a:gd name="T3" fmla="*/ 47 h 144"/>
                <a:gd name="T4" fmla="*/ 36 w 88"/>
                <a:gd name="T5" fmla="*/ 43 h 144"/>
                <a:gd name="T6" fmla="*/ 36 w 88"/>
                <a:gd name="T7" fmla="*/ 36 h 144"/>
                <a:gd name="T8" fmla="*/ 44 w 88"/>
                <a:gd name="T9" fmla="*/ 20 h 144"/>
                <a:gd name="T10" fmla="*/ 44 w 88"/>
                <a:gd name="T11" fmla="*/ 15 h 144"/>
                <a:gd name="T12" fmla="*/ 36 w 88"/>
                <a:gd name="T13" fmla="*/ 15 h 144"/>
                <a:gd name="T14" fmla="*/ 24 w 88"/>
                <a:gd name="T15" fmla="*/ 15 h 144"/>
                <a:gd name="T16" fmla="*/ 27 w 88"/>
                <a:gd name="T17" fmla="*/ 8 h 144"/>
                <a:gd name="T18" fmla="*/ 32 w 88"/>
                <a:gd name="T19" fmla="*/ 4 h 144"/>
                <a:gd name="T20" fmla="*/ 36 w 88"/>
                <a:gd name="T21" fmla="*/ 0 h 144"/>
                <a:gd name="T22" fmla="*/ 27 w 88"/>
                <a:gd name="T23" fmla="*/ 0 h 144"/>
                <a:gd name="T24" fmla="*/ 16 w 88"/>
                <a:gd name="T25" fmla="*/ 0 h 144"/>
                <a:gd name="T26" fmla="*/ 12 w 88"/>
                <a:gd name="T27" fmla="*/ 4 h 144"/>
                <a:gd name="T28" fmla="*/ 12 w 88"/>
                <a:gd name="T29" fmla="*/ 12 h 144"/>
                <a:gd name="T30" fmla="*/ 4 w 88"/>
                <a:gd name="T31" fmla="*/ 15 h 144"/>
                <a:gd name="T32" fmla="*/ 4 w 88"/>
                <a:gd name="T33" fmla="*/ 20 h 144"/>
                <a:gd name="T34" fmla="*/ 8 w 88"/>
                <a:gd name="T35" fmla="*/ 24 h 144"/>
                <a:gd name="T36" fmla="*/ 8 w 88"/>
                <a:gd name="T37" fmla="*/ 27 h 144"/>
                <a:gd name="T38" fmla="*/ 4 w 88"/>
                <a:gd name="T39" fmla="*/ 32 h 144"/>
                <a:gd name="T40" fmla="*/ 0 w 88"/>
                <a:gd name="T41" fmla="*/ 36 h 144"/>
                <a:gd name="T42" fmla="*/ 4 w 88"/>
                <a:gd name="T43" fmla="*/ 43 h 144"/>
                <a:gd name="T44" fmla="*/ 4 w 88"/>
                <a:gd name="T45" fmla="*/ 39 h 144"/>
                <a:gd name="T46" fmla="*/ 8 w 88"/>
                <a:gd name="T47" fmla="*/ 36 h 144"/>
                <a:gd name="T48" fmla="*/ 12 w 88"/>
                <a:gd name="T49" fmla="*/ 36 h 144"/>
                <a:gd name="T50" fmla="*/ 12 w 88"/>
                <a:gd name="T51" fmla="*/ 39 h 144"/>
                <a:gd name="T52" fmla="*/ 8 w 88"/>
                <a:gd name="T53" fmla="*/ 43 h 144"/>
                <a:gd name="T54" fmla="*/ 8 w 88"/>
                <a:gd name="T55" fmla="*/ 47 h 144"/>
                <a:gd name="T56" fmla="*/ 8 w 88"/>
                <a:gd name="T57" fmla="*/ 55 h 144"/>
                <a:gd name="T58" fmla="*/ 8 w 88"/>
                <a:gd name="T59" fmla="*/ 59 h 144"/>
                <a:gd name="T60" fmla="*/ 8 w 88"/>
                <a:gd name="T61" fmla="*/ 55 h 144"/>
                <a:gd name="T62" fmla="*/ 12 w 88"/>
                <a:gd name="T63" fmla="*/ 51 h 144"/>
                <a:gd name="T64" fmla="*/ 16 w 88"/>
                <a:gd name="T65" fmla="*/ 47 h 144"/>
                <a:gd name="T66" fmla="*/ 16 w 88"/>
                <a:gd name="T67" fmla="*/ 51 h 144"/>
                <a:gd name="T68" fmla="*/ 16 w 88"/>
                <a:gd name="T69" fmla="*/ 55 h 144"/>
                <a:gd name="T70" fmla="*/ 16 w 88"/>
                <a:gd name="T71" fmla="*/ 59 h 144"/>
                <a:gd name="T72" fmla="*/ 12 w 88"/>
                <a:gd name="T73" fmla="*/ 63 h 144"/>
                <a:gd name="T74" fmla="*/ 12 w 88"/>
                <a:gd name="T75" fmla="*/ 71 h 144"/>
                <a:gd name="T76" fmla="*/ 16 w 88"/>
                <a:gd name="T77" fmla="*/ 71 h 144"/>
                <a:gd name="T78" fmla="*/ 24 w 88"/>
                <a:gd name="T79" fmla="*/ 71 h 144"/>
                <a:gd name="T80" fmla="*/ 32 w 88"/>
                <a:gd name="T81" fmla="*/ 67 h 144"/>
                <a:gd name="T82" fmla="*/ 36 w 88"/>
                <a:gd name="T83" fmla="*/ 47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144"/>
                <a:gd name="T128" fmla="*/ 88 w 8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144">
                  <a:moveTo>
                    <a:pt x="72" y="96"/>
                  </a:move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0" name="Freeform 217"/>
            <p:cNvSpPr>
              <a:spLocks/>
            </p:cNvSpPr>
            <p:nvPr/>
          </p:nvSpPr>
          <p:spPr bwMode="auto">
            <a:xfrm>
              <a:off x="2276" y="1532"/>
              <a:ext cx="5" cy="5"/>
            </a:xfrm>
            <a:custGeom>
              <a:avLst/>
              <a:gdLst>
                <a:gd name="T0" fmla="*/ 0 w 16"/>
                <a:gd name="T1" fmla="*/ 5 h 16"/>
                <a:gd name="T2" fmla="*/ 4 w 16"/>
                <a:gd name="T3" fmla="*/ 0 h 16"/>
                <a:gd name="T4" fmla="*/ 8 w 16"/>
                <a:gd name="T5" fmla="*/ 0 h 16"/>
                <a:gd name="T6" fmla="*/ 8 w 16"/>
                <a:gd name="T7" fmla="*/ 5 h 16"/>
                <a:gd name="T8" fmla="*/ 4 w 16"/>
                <a:gd name="T9" fmla="*/ 9 h 16"/>
                <a:gd name="T10" fmla="*/ 0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1" name="Freeform 218"/>
            <p:cNvSpPr>
              <a:spLocks/>
            </p:cNvSpPr>
            <p:nvPr/>
          </p:nvSpPr>
          <p:spPr bwMode="auto">
            <a:xfrm>
              <a:off x="2270" y="1535"/>
              <a:ext cx="6" cy="0"/>
            </a:xfrm>
            <a:custGeom>
              <a:avLst/>
              <a:gdLst>
                <a:gd name="T0" fmla="*/ 9 w 16"/>
                <a:gd name="T1" fmla="*/ 0 h 1"/>
                <a:gd name="T2" fmla="*/ 5 w 16"/>
                <a:gd name="T3" fmla="*/ 0 h 1"/>
                <a:gd name="T4" fmla="*/ 0 w 16"/>
                <a:gd name="T5" fmla="*/ 0 h 1"/>
                <a:gd name="T6" fmla="*/ 5 w 16"/>
                <a:gd name="T7" fmla="*/ 0 h 1"/>
                <a:gd name="T8" fmla="*/ 9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2" name="Freeform 219"/>
            <p:cNvSpPr>
              <a:spLocks/>
            </p:cNvSpPr>
            <p:nvPr/>
          </p:nvSpPr>
          <p:spPr bwMode="auto">
            <a:xfrm>
              <a:off x="2305" y="1542"/>
              <a:ext cx="22" cy="83"/>
            </a:xfrm>
            <a:custGeom>
              <a:avLst/>
              <a:gdLst>
                <a:gd name="T0" fmla="*/ 12 w 64"/>
                <a:gd name="T1" fmla="*/ 0 h 264"/>
                <a:gd name="T2" fmla="*/ 9 w 64"/>
                <a:gd name="T3" fmla="*/ 0 h 264"/>
                <a:gd name="T4" fmla="*/ 9 w 64"/>
                <a:gd name="T5" fmla="*/ 12 h 264"/>
                <a:gd name="T6" fmla="*/ 4 w 64"/>
                <a:gd name="T7" fmla="*/ 12 h 264"/>
                <a:gd name="T8" fmla="*/ 0 w 64"/>
                <a:gd name="T9" fmla="*/ 16 h 264"/>
                <a:gd name="T10" fmla="*/ 4 w 64"/>
                <a:gd name="T11" fmla="*/ 20 h 264"/>
                <a:gd name="T12" fmla="*/ 0 w 64"/>
                <a:gd name="T13" fmla="*/ 32 h 264"/>
                <a:gd name="T14" fmla="*/ 4 w 64"/>
                <a:gd name="T15" fmla="*/ 32 h 264"/>
                <a:gd name="T16" fmla="*/ 0 w 64"/>
                <a:gd name="T17" fmla="*/ 36 h 264"/>
                <a:gd name="T18" fmla="*/ 4 w 64"/>
                <a:gd name="T19" fmla="*/ 48 h 264"/>
                <a:gd name="T20" fmla="*/ 4 w 64"/>
                <a:gd name="T21" fmla="*/ 51 h 264"/>
                <a:gd name="T22" fmla="*/ 4 w 64"/>
                <a:gd name="T23" fmla="*/ 68 h 264"/>
                <a:gd name="T24" fmla="*/ 9 w 64"/>
                <a:gd name="T25" fmla="*/ 75 h 264"/>
                <a:gd name="T26" fmla="*/ 4 w 64"/>
                <a:gd name="T27" fmla="*/ 83 h 264"/>
                <a:gd name="T28" fmla="*/ 4 w 64"/>
                <a:gd name="T29" fmla="*/ 92 h 264"/>
                <a:gd name="T30" fmla="*/ 4 w 64"/>
                <a:gd name="T31" fmla="*/ 99 h 264"/>
                <a:gd name="T32" fmla="*/ 4 w 64"/>
                <a:gd name="T33" fmla="*/ 107 h 264"/>
                <a:gd name="T34" fmla="*/ 4 w 64"/>
                <a:gd name="T35" fmla="*/ 115 h 264"/>
                <a:gd name="T36" fmla="*/ 4 w 64"/>
                <a:gd name="T37" fmla="*/ 131 h 264"/>
                <a:gd name="T38" fmla="*/ 4 w 64"/>
                <a:gd name="T39" fmla="*/ 127 h 264"/>
                <a:gd name="T40" fmla="*/ 9 w 64"/>
                <a:gd name="T41" fmla="*/ 123 h 264"/>
                <a:gd name="T42" fmla="*/ 12 w 64"/>
                <a:gd name="T43" fmla="*/ 123 h 264"/>
                <a:gd name="T44" fmla="*/ 17 w 64"/>
                <a:gd name="T45" fmla="*/ 127 h 264"/>
                <a:gd name="T46" fmla="*/ 21 w 64"/>
                <a:gd name="T47" fmla="*/ 127 h 264"/>
                <a:gd name="T48" fmla="*/ 21 w 64"/>
                <a:gd name="T49" fmla="*/ 119 h 264"/>
                <a:gd name="T50" fmla="*/ 17 w 64"/>
                <a:gd name="T51" fmla="*/ 115 h 264"/>
                <a:gd name="T52" fmla="*/ 12 w 64"/>
                <a:gd name="T53" fmla="*/ 111 h 264"/>
                <a:gd name="T54" fmla="*/ 12 w 64"/>
                <a:gd name="T55" fmla="*/ 99 h 264"/>
                <a:gd name="T56" fmla="*/ 12 w 64"/>
                <a:gd name="T57" fmla="*/ 95 h 264"/>
                <a:gd name="T58" fmla="*/ 17 w 64"/>
                <a:gd name="T59" fmla="*/ 92 h 264"/>
                <a:gd name="T60" fmla="*/ 17 w 64"/>
                <a:gd name="T61" fmla="*/ 80 h 264"/>
                <a:gd name="T62" fmla="*/ 25 w 64"/>
                <a:gd name="T63" fmla="*/ 80 h 264"/>
                <a:gd name="T64" fmla="*/ 29 w 64"/>
                <a:gd name="T65" fmla="*/ 87 h 264"/>
                <a:gd name="T66" fmla="*/ 33 w 64"/>
                <a:gd name="T67" fmla="*/ 87 h 264"/>
                <a:gd name="T68" fmla="*/ 33 w 64"/>
                <a:gd name="T69" fmla="*/ 80 h 264"/>
                <a:gd name="T70" fmla="*/ 25 w 64"/>
                <a:gd name="T71" fmla="*/ 75 h 264"/>
                <a:gd name="T72" fmla="*/ 25 w 64"/>
                <a:gd name="T73" fmla="*/ 63 h 264"/>
                <a:gd name="T74" fmla="*/ 21 w 64"/>
                <a:gd name="T75" fmla="*/ 51 h 264"/>
                <a:gd name="T76" fmla="*/ 17 w 64"/>
                <a:gd name="T77" fmla="*/ 36 h 264"/>
                <a:gd name="T78" fmla="*/ 17 w 64"/>
                <a:gd name="T79" fmla="*/ 24 h 264"/>
                <a:gd name="T80" fmla="*/ 17 w 64"/>
                <a:gd name="T81" fmla="*/ 16 h 264"/>
                <a:gd name="T82" fmla="*/ 17 w 64"/>
                <a:gd name="T83" fmla="*/ 4 h 264"/>
                <a:gd name="T84" fmla="*/ 12 w 64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24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3" name="Freeform 220"/>
            <p:cNvSpPr>
              <a:spLocks/>
            </p:cNvSpPr>
            <p:nvPr/>
          </p:nvSpPr>
          <p:spPr bwMode="auto">
            <a:xfrm>
              <a:off x="2276" y="1532"/>
              <a:ext cx="5" cy="5"/>
            </a:xfrm>
            <a:custGeom>
              <a:avLst/>
              <a:gdLst>
                <a:gd name="T0" fmla="*/ 4 w 16"/>
                <a:gd name="T1" fmla="*/ 0 h 16"/>
                <a:gd name="T2" fmla="*/ 0 w 16"/>
                <a:gd name="T3" fmla="*/ 5 h 16"/>
                <a:gd name="T4" fmla="*/ 4 w 16"/>
                <a:gd name="T5" fmla="*/ 9 h 16"/>
                <a:gd name="T6" fmla="*/ 8 w 16"/>
                <a:gd name="T7" fmla="*/ 5 h 16"/>
                <a:gd name="T8" fmla="*/ 8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4" name="Freeform 221"/>
            <p:cNvSpPr>
              <a:spLocks/>
            </p:cNvSpPr>
            <p:nvPr/>
          </p:nvSpPr>
          <p:spPr bwMode="auto">
            <a:xfrm>
              <a:off x="2557" y="1328"/>
              <a:ext cx="27" cy="10"/>
            </a:xfrm>
            <a:custGeom>
              <a:avLst/>
              <a:gdLst>
                <a:gd name="T0" fmla="*/ 4 w 80"/>
                <a:gd name="T1" fmla="*/ 0 h 32"/>
                <a:gd name="T2" fmla="*/ 12 w 80"/>
                <a:gd name="T3" fmla="*/ 4 h 32"/>
                <a:gd name="T4" fmla="*/ 24 w 80"/>
                <a:gd name="T5" fmla="*/ 4 h 32"/>
                <a:gd name="T6" fmla="*/ 33 w 80"/>
                <a:gd name="T7" fmla="*/ 4 h 32"/>
                <a:gd name="T8" fmla="*/ 36 w 80"/>
                <a:gd name="T9" fmla="*/ 4 h 32"/>
                <a:gd name="T10" fmla="*/ 41 w 80"/>
                <a:gd name="T11" fmla="*/ 4 h 32"/>
                <a:gd name="T12" fmla="*/ 41 w 80"/>
                <a:gd name="T13" fmla="*/ 9 h 32"/>
                <a:gd name="T14" fmla="*/ 41 w 80"/>
                <a:gd name="T15" fmla="*/ 12 h 32"/>
                <a:gd name="T16" fmla="*/ 33 w 80"/>
                <a:gd name="T17" fmla="*/ 17 h 32"/>
                <a:gd name="T18" fmla="*/ 16 w 80"/>
                <a:gd name="T19" fmla="*/ 12 h 32"/>
                <a:gd name="T20" fmla="*/ 8 w 80"/>
                <a:gd name="T21" fmla="*/ 12 h 32"/>
                <a:gd name="T22" fmla="*/ 0 w 80"/>
                <a:gd name="T23" fmla="*/ 4 h 32"/>
                <a:gd name="T24" fmla="*/ 4 w 80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8" y="0"/>
                  </a:moveTo>
                  <a:lnTo>
                    <a:pt x="24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5" name="Freeform 222"/>
            <p:cNvSpPr>
              <a:spLocks/>
            </p:cNvSpPr>
            <p:nvPr/>
          </p:nvSpPr>
          <p:spPr bwMode="auto">
            <a:xfrm>
              <a:off x="2297" y="1300"/>
              <a:ext cx="22" cy="8"/>
            </a:xfrm>
            <a:custGeom>
              <a:avLst/>
              <a:gdLst>
                <a:gd name="T0" fmla="*/ 8 w 64"/>
                <a:gd name="T1" fmla="*/ 0 h 24"/>
                <a:gd name="T2" fmla="*/ 20 w 64"/>
                <a:gd name="T3" fmla="*/ 0 h 24"/>
                <a:gd name="T4" fmla="*/ 27 w 64"/>
                <a:gd name="T5" fmla="*/ 4 h 24"/>
                <a:gd name="T6" fmla="*/ 32 w 64"/>
                <a:gd name="T7" fmla="*/ 8 h 24"/>
                <a:gd name="T8" fmla="*/ 32 w 64"/>
                <a:gd name="T9" fmla="*/ 12 h 24"/>
                <a:gd name="T10" fmla="*/ 16 w 64"/>
                <a:gd name="T11" fmla="*/ 12 h 24"/>
                <a:gd name="T12" fmla="*/ 8 w 64"/>
                <a:gd name="T13" fmla="*/ 12 h 24"/>
                <a:gd name="T14" fmla="*/ 8 w 64"/>
                <a:gd name="T15" fmla="*/ 8 h 24"/>
                <a:gd name="T16" fmla="*/ 0 w 64"/>
                <a:gd name="T17" fmla="*/ 8 h 24"/>
                <a:gd name="T18" fmla="*/ 4 w 64"/>
                <a:gd name="T19" fmla="*/ 4 h 24"/>
                <a:gd name="T20" fmla="*/ 8 w 64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0"/>
                  </a:moveTo>
                  <a:lnTo>
                    <a:pt x="40" y="0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6" name="Freeform 223"/>
            <p:cNvSpPr>
              <a:spLocks/>
            </p:cNvSpPr>
            <p:nvPr/>
          </p:nvSpPr>
          <p:spPr bwMode="auto">
            <a:xfrm>
              <a:off x="2270" y="1270"/>
              <a:ext cx="59" cy="20"/>
            </a:xfrm>
            <a:custGeom>
              <a:avLst/>
              <a:gdLst>
                <a:gd name="T0" fmla="*/ 20 w 176"/>
                <a:gd name="T1" fmla="*/ 0 h 64"/>
                <a:gd name="T2" fmla="*/ 12 w 176"/>
                <a:gd name="T3" fmla="*/ 4 h 64"/>
                <a:gd name="T4" fmla="*/ 8 w 176"/>
                <a:gd name="T5" fmla="*/ 4 h 64"/>
                <a:gd name="T6" fmla="*/ 8 w 176"/>
                <a:gd name="T7" fmla="*/ 8 h 64"/>
                <a:gd name="T8" fmla="*/ 4 w 176"/>
                <a:gd name="T9" fmla="*/ 8 h 64"/>
                <a:gd name="T10" fmla="*/ 4 w 176"/>
                <a:gd name="T11" fmla="*/ 16 h 64"/>
                <a:gd name="T12" fmla="*/ 0 w 176"/>
                <a:gd name="T13" fmla="*/ 16 h 64"/>
                <a:gd name="T14" fmla="*/ 8 w 176"/>
                <a:gd name="T15" fmla="*/ 24 h 64"/>
                <a:gd name="T16" fmla="*/ 12 w 176"/>
                <a:gd name="T17" fmla="*/ 24 h 64"/>
                <a:gd name="T18" fmla="*/ 12 w 176"/>
                <a:gd name="T19" fmla="*/ 27 h 64"/>
                <a:gd name="T20" fmla="*/ 27 w 176"/>
                <a:gd name="T21" fmla="*/ 32 h 64"/>
                <a:gd name="T22" fmla="*/ 27 w 176"/>
                <a:gd name="T23" fmla="*/ 27 h 64"/>
                <a:gd name="T24" fmla="*/ 27 w 176"/>
                <a:gd name="T25" fmla="*/ 24 h 64"/>
                <a:gd name="T26" fmla="*/ 32 w 176"/>
                <a:gd name="T27" fmla="*/ 24 h 64"/>
                <a:gd name="T28" fmla="*/ 36 w 176"/>
                <a:gd name="T29" fmla="*/ 24 h 64"/>
                <a:gd name="T30" fmla="*/ 44 w 176"/>
                <a:gd name="T31" fmla="*/ 24 h 64"/>
                <a:gd name="T32" fmla="*/ 51 w 176"/>
                <a:gd name="T33" fmla="*/ 20 h 64"/>
                <a:gd name="T34" fmla="*/ 56 w 176"/>
                <a:gd name="T35" fmla="*/ 20 h 64"/>
                <a:gd name="T36" fmla="*/ 56 w 176"/>
                <a:gd name="T37" fmla="*/ 24 h 64"/>
                <a:gd name="T38" fmla="*/ 63 w 176"/>
                <a:gd name="T39" fmla="*/ 27 h 64"/>
                <a:gd name="T40" fmla="*/ 71 w 176"/>
                <a:gd name="T41" fmla="*/ 24 h 64"/>
                <a:gd name="T42" fmla="*/ 63 w 176"/>
                <a:gd name="T43" fmla="*/ 20 h 64"/>
                <a:gd name="T44" fmla="*/ 56 w 176"/>
                <a:gd name="T45" fmla="*/ 20 h 64"/>
                <a:gd name="T46" fmla="*/ 56 w 176"/>
                <a:gd name="T47" fmla="*/ 12 h 64"/>
                <a:gd name="T48" fmla="*/ 60 w 176"/>
                <a:gd name="T49" fmla="*/ 8 h 64"/>
                <a:gd name="T50" fmla="*/ 63 w 176"/>
                <a:gd name="T51" fmla="*/ 8 h 64"/>
                <a:gd name="T52" fmla="*/ 63 w 176"/>
                <a:gd name="T53" fmla="*/ 12 h 64"/>
                <a:gd name="T54" fmla="*/ 60 w 176"/>
                <a:gd name="T55" fmla="*/ 12 h 64"/>
                <a:gd name="T56" fmla="*/ 60 w 176"/>
                <a:gd name="T57" fmla="*/ 16 h 64"/>
                <a:gd name="T58" fmla="*/ 68 w 176"/>
                <a:gd name="T59" fmla="*/ 20 h 64"/>
                <a:gd name="T60" fmla="*/ 71 w 176"/>
                <a:gd name="T61" fmla="*/ 20 h 64"/>
                <a:gd name="T62" fmla="*/ 75 w 176"/>
                <a:gd name="T63" fmla="*/ 20 h 64"/>
                <a:gd name="T64" fmla="*/ 83 w 176"/>
                <a:gd name="T65" fmla="*/ 16 h 64"/>
                <a:gd name="T66" fmla="*/ 80 w 176"/>
                <a:gd name="T67" fmla="*/ 12 h 64"/>
                <a:gd name="T68" fmla="*/ 87 w 176"/>
                <a:gd name="T69" fmla="*/ 12 h 64"/>
                <a:gd name="T70" fmla="*/ 87 w 176"/>
                <a:gd name="T71" fmla="*/ 8 h 64"/>
                <a:gd name="T72" fmla="*/ 80 w 176"/>
                <a:gd name="T73" fmla="*/ 8 h 64"/>
                <a:gd name="T74" fmla="*/ 71 w 176"/>
                <a:gd name="T75" fmla="*/ 4 h 64"/>
                <a:gd name="T76" fmla="*/ 68 w 176"/>
                <a:gd name="T77" fmla="*/ 8 h 64"/>
                <a:gd name="T78" fmla="*/ 60 w 176"/>
                <a:gd name="T79" fmla="*/ 8 h 64"/>
                <a:gd name="T80" fmla="*/ 56 w 176"/>
                <a:gd name="T81" fmla="*/ 4 h 64"/>
                <a:gd name="T82" fmla="*/ 56 w 176"/>
                <a:gd name="T83" fmla="*/ 0 h 64"/>
                <a:gd name="T84" fmla="*/ 51 w 176"/>
                <a:gd name="T85" fmla="*/ 0 h 64"/>
                <a:gd name="T86" fmla="*/ 48 w 176"/>
                <a:gd name="T87" fmla="*/ 0 h 64"/>
                <a:gd name="T88" fmla="*/ 44 w 176"/>
                <a:gd name="T89" fmla="*/ 4 h 64"/>
                <a:gd name="T90" fmla="*/ 44 w 176"/>
                <a:gd name="T91" fmla="*/ 12 h 64"/>
                <a:gd name="T92" fmla="*/ 39 w 176"/>
                <a:gd name="T93" fmla="*/ 12 h 64"/>
                <a:gd name="T94" fmla="*/ 36 w 176"/>
                <a:gd name="T95" fmla="*/ 8 h 64"/>
                <a:gd name="T96" fmla="*/ 27 w 176"/>
                <a:gd name="T97" fmla="*/ 8 h 64"/>
                <a:gd name="T98" fmla="*/ 27 w 176"/>
                <a:gd name="T99" fmla="*/ 4 h 64"/>
                <a:gd name="T100" fmla="*/ 32 w 176"/>
                <a:gd name="T101" fmla="*/ 4 h 64"/>
                <a:gd name="T102" fmla="*/ 20 w 176"/>
                <a:gd name="T103" fmla="*/ 0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4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7" name="Freeform 224"/>
            <p:cNvSpPr>
              <a:spLocks/>
            </p:cNvSpPr>
            <p:nvPr/>
          </p:nvSpPr>
          <p:spPr bwMode="auto">
            <a:xfrm>
              <a:off x="2337" y="1278"/>
              <a:ext cx="33" cy="10"/>
            </a:xfrm>
            <a:custGeom>
              <a:avLst/>
              <a:gdLst>
                <a:gd name="T0" fmla="*/ 0 w 96"/>
                <a:gd name="T1" fmla="*/ 0 h 32"/>
                <a:gd name="T2" fmla="*/ 4 w 96"/>
                <a:gd name="T3" fmla="*/ 0 h 32"/>
                <a:gd name="T4" fmla="*/ 8 w 96"/>
                <a:gd name="T5" fmla="*/ 0 h 32"/>
                <a:gd name="T6" fmla="*/ 24 w 96"/>
                <a:gd name="T7" fmla="*/ 0 h 32"/>
                <a:gd name="T8" fmla="*/ 24 w 96"/>
                <a:gd name="T9" fmla="*/ 4 h 32"/>
                <a:gd name="T10" fmla="*/ 36 w 96"/>
                <a:gd name="T11" fmla="*/ 4 h 32"/>
                <a:gd name="T12" fmla="*/ 44 w 96"/>
                <a:gd name="T13" fmla="*/ 8 h 32"/>
                <a:gd name="T14" fmla="*/ 48 w 96"/>
                <a:gd name="T15" fmla="*/ 8 h 32"/>
                <a:gd name="T16" fmla="*/ 44 w 96"/>
                <a:gd name="T17" fmla="*/ 12 h 32"/>
                <a:gd name="T18" fmla="*/ 36 w 96"/>
                <a:gd name="T19" fmla="*/ 15 h 32"/>
                <a:gd name="T20" fmla="*/ 24 w 96"/>
                <a:gd name="T21" fmla="*/ 15 h 32"/>
                <a:gd name="T22" fmla="*/ 16 w 96"/>
                <a:gd name="T23" fmla="*/ 8 h 32"/>
                <a:gd name="T24" fmla="*/ 8 w 96"/>
                <a:gd name="T25" fmla="*/ 8 h 32"/>
                <a:gd name="T26" fmla="*/ 8 w 96"/>
                <a:gd name="T27" fmla="*/ 4 h 32"/>
                <a:gd name="T28" fmla="*/ 4 w 96"/>
                <a:gd name="T29" fmla="*/ 0 h 32"/>
                <a:gd name="T30" fmla="*/ 0 w 96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32"/>
                <a:gd name="T50" fmla="*/ 96 w 96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32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8" name="Freeform 225"/>
            <p:cNvSpPr>
              <a:spLocks/>
            </p:cNvSpPr>
            <p:nvPr/>
          </p:nvSpPr>
          <p:spPr bwMode="auto">
            <a:xfrm>
              <a:off x="2014" y="1228"/>
              <a:ext cx="40" cy="22"/>
            </a:xfrm>
            <a:custGeom>
              <a:avLst/>
              <a:gdLst>
                <a:gd name="T0" fmla="*/ 60 w 120"/>
                <a:gd name="T1" fmla="*/ 24 h 72"/>
                <a:gd name="T2" fmla="*/ 60 w 120"/>
                <a:gd name="T3" fmla="*/ 20 h 72"/>
                <a:gd name="T4" fmla="*/ 56 w 120"/>
                <a:gd name="T5" fmla="*/ 16 h 72"/>
                <a:gd name="T6" fmla="*/ 56 w 120"/>
                <a:gd name="T7" fmla="*/ 12 h 72"/>
                <a:gd name="T8" fmla="*/ 48 w 120"/>
                <a:gd name="T9" fmla="*/ 8 h 72"/>
                <a:gd name="T10" fmla="*/ 48 w 120"/>
                <a:gd name="T11" fmla="*/ 4 h 72"/>
                <a:gd name="T12" fmla="*/ 44 w 120"/>
                <a:gd name="T13" fmla="*/ 4 h 72"/>
                <a:gd name="T14" fmla="*/ 40 w 120"/>
                <a:gd name="T15" fmla="*/ 8 h 72"/>
                <a:gd name="T16" fmla="*/ 36 w 120"/>
                <a:gd name="T17" fmla="*/ 8 h 72"/>
                <a:gd name="T18" fmla="*/ 36 w 120"/>
                <a:gd name="T19" fmla="*/ 4 h 72"/>
                <a:gd name="T20" fmla="*/ 40 w 120"/>
                <a:gd name="T21" fmla="*/ 4 h 72"/>
                <a:gd name="T22" fmla="*/ 40 w 120"/>
                <a:gd name="T23" fmla="*/ 0 h 72"/>
                <a:gd name="T24" fmla="*/ 32 w 120"/>
                <a:gd name="T25" fmla="*/ 0 h 72"/>
                <a:gd name="T26" fmla="*/ 32 w 120"/>
                <a:gd name="T27" fmla="*/ 4 h 72"/>
                <a:gd name="T28" fmla="*/ 28 w 120"/>
                <a:gd name="T29" fmla="*/ 4 h 72"/>
                <a:gd name="T30" fmla="*/ 28 w 120"/>
                <a:gd name="T31" fmla="*/ 0 h 72"/>
                <a:gd name="T32" fmla="*/ 24 w 120"/>
                <a:gd name="T33" fmla="*/ 0 h 72"/>
                <a:gd name="T34" fmla="*/ 24 w 120"/>
                <a:gd name="T35" fmla="*/ 4 h 72"/>
                <a:gd name="T36" fmla="*/ 20 w 120"/>
                <a:gd name="T37" fmla="*/ 4 h 72"/>
                <a:gd name="T38" fmla="*/ 16 w 120"/>
                <a:gd name="T39" fmla="*/ 8 h 72"/>
                <a:gd name="T40" fmla="*/ 20 w 120"/>
                <a:gd name="T41" fmla="*/ 8 h 72"/>
                <a:gd name="T42" fmla="*/ 16 w 120"/>
                <a:gd name="T43" fmla="*/ 12 h 72"/>
                <a:gd name="T44" fmla="*/ 16 w 120"/>
                <a:gd name="T45" fmla="*/ 16 h 72"/>
                <a:gd name="T46" fmla="*/ 8 w 120"/>
                <a:gd name="T47" fmla="*/ 16 h 72"/>
                <a:gd name="T48" fmla="*/ 8 w 120"/>
                <a:gd name="T49" fmla="*/ 20 h 72"/>
                <a:gd name="T50" fmla="*/ 8 w 120"/>
                <a:gd name="T51" fmla="*/ 24 h 72"/>
                <a:gd name="T52" fmla="*/ 0 w 120"/>
                <a:gd name="T53" fmla="*/ 28 h 72"/>
                <a:gd name="T54" fmla="*/ 0 w 120"/>
                <a:gd name="T55" fmla="*/ 32 h 72"/>
                <a:gd name="T56" fmla="*/ 4 w 120"/>
                <a:gd name="T57" fmla="*/ 36 h 72"/>
                <a:gd name="T58" fmla="*/ 12 w 120"/>
                <a:gd name="T59" fmla="*/ 32 h 72"/>
                <a:gd name="T60" fmla="*/ 20 w 120"/>
                <a:gd name="T61" fmla="*/ 28 h 72"/>
                <a:gd name="T62" fmla="*/ 28 w 120"/>
                <a:gd name="T63" fmla="*/ 28 h 72"/>
                <a:gd name="T64" fmla="*/ 32 w 120"/>
                <a:gd name="T65" fmla="*/ 28 h 72"/>
                <a:gd name="T66" fmla="*/ 36 w 120"/>
                <a:gd name="T67" fmla="*/ 32 h 72"/>
                <a:gd name="T68" fmla="*/ 40 w 120"/>
                <a:gd name="T69" fmla="*/ 28 h 72"/>
                <a:gd name="T70" fmla="*/ 48 w 120"/>
                <a:gd name="T71" fmla="*/ 28 h 72"/>
                <a:gd name="T72" fmla="*/ 60 w 120"/>
                <a:gd name="T73" fmla="*/ 24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"/>
                <a:gd name="T112" fmla="*/ 0 h 72"/>
                <a:gd name="T113" fmla="*/ 120 w 120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" h="72">
                  <a:moveTo>
                    <a:pt x="120" y="48"/>
                  </a:move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19" name="Freeform 226"/>
            <p:cNvSpPr>
              <a:spLocks/>
            </p:cNvSpPr>
            <p:nvPr/>
          </p:nvSpPr>
          <p:spPr bwMode="auto">
            <a:xfrm>
              <a:off x="1971" y="1215"/>
              <a:ext cx="48" cy="23"/>
            </a:xfrm>
            <a:custGeom>
              <a:avLst/>
              <a:gdLst>
                <a:gd name="T0" fmla="*/ 59 w 144"/>
                <a:gd name="T1" fmla="*/ 4 h 72"/>
                <a:gd name="T2" fmla="*/ 63 w 144"/>
                <a:gd name="T3" fmla="*/ 4 h 72"/>
                <a:gd name="T4" fmla="*/ 71 w 144"/>
                <a:gd name="T5" fmla="*/ 12 h 72"/>
                <a:gd name="T6" fmla="*/ 67 w 144"/>
                <a:gd name="T7" fmla="*/ 20 h 72"/>
                <a:gd name="T8" fmla="*/ 63 w 144"/>
                <a:gd name="T9" fmla="*/ 24 h 72"/>
                <a:gd name="T10" fmla="*/ 59 w 144"/>
                <a:gd name="T11" fmla="*/ 24 h 72"/>
                <a:gd name="T12" fmla="*/ 67 w 144"/>
                <a:gd name="T13" fmla="*/ 32 h 72"/>
                <a:gd name="T14" fmla="*/ 47 w 144"/>
                <a:gd name="T15" fmla="*/ 36 h 72"/>
                <a:gd name="T16" fmla="*/ 43 w 144"/>
                <a:gd name="T17" fmla="*/ 36 h 72"/>
                <a:gd name="T18" fmla="*/ 43 w 144"/>
                <a:gd name="T19" fmla="*/ 32 h 72"/>
                <a:gd name="T20" fmla="*/ 24 w 144"/>
                <a:gd name="T21" fmla="*/ 28 h 72"/>
                <a:gd name="T22" fmla="*/ 20 w 144"/>
                <a:gd name="T23" fmla="*/ 28 h 72"/>
                <a:gd name="T24" fmla="*/ 12 w 144"/>
                <a:gd name="T25" fmla="*/ 28 h 72"/>
                <a:gd name="T26" fmla="*/ 12 w 144"/>
                <a:gd name="T27" fmla="*/ 24 h 72"/>
                <a:gd name="T28" fmla="*/ 12 w 144"/>
                <a:gd name="T29" fmla="*/ 20 h 72"/>
                <a:gd name="T30" fmla="*/ 8 w 144"/>
                <a:gd name="T31" fmla="*/ 20 h 72"/>
                <a:gd name="T32" fmla="*/ 0 w 144"/>
                <a:gd name="T33" fmla="*/ 16 h 72"/>
                <a:gd name="T34" fmla="*/ 4 w 144"/>
                <a:gd name="T35" fmla="*/ 16 h 72"/>
                <a:gd name="T36" fmla="*/ 8 w 144"/>
                <a:gd name="T37" fmla="*/ 12 h 72"/>
                <a:gd name="T38" fmla="*/ 12 w 144"/>
                <a:gd name="T39" fmla="*/ 12 h 72"/>
                <a:gd name="T40" fmla="*/ 12 w 144"/>
                <a:gd name="T41" fmla="*/ 8 h 72"/>
                <a:gd name="T42" fmla="*/ 15 w 144"/>
                <a:gd name="T43" fmla="*/ 4 h 72"/>
                <a:gd name="T44" fmla="*/ 20 w 144"/>
                <a:gd name="T45" fmla="*/ 4 h 72"/>
                <a:gd name="T46" fmla="*/ 32 w 144"/>
                <a:gd name="T47" fmla="*/ 4 h 72"/>
                <a:gd name="T48" fmla="*/ 43 w 144"/>
                <a:gd name="T49" fmla="*/ 0 h 72"/>
                <a:gd name="T50" fmla="*/ 51 w 144"/>
                <a:gd name="T51" fmla="*/ 4 h 72"/>
                <a:gd name="T52" fmla="*/ 43 w 144"/>
                <a:gd name="T53" fmla="*/ 8 h 72"/>
                <a:gd name="T54" fmla="*/ 47 w 144"/>
                <a:gd name="T55" fmla="*/ 8 h 72"/>
                <a:gd name="T56" fmla="*/ 51 w 144"/>
                <a:gd name="T57" fmla="*/ 8 h 72"/>
                <a:gd name="T58" fmla="*/ 59 w 144"/>
                <a:gd name="T59" fmla="*/ 4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120" y="8"/>
                  </a:moveTo>
                  <a:lnTo>
                    <a:pt x="128" y="8"/>
                  </a:lnTo>
                  <a:lnTo>
                    <a:pt x="144" y="24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36" y="64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0" name="Freeform 227"/>
            <p:cNvSpPr>
              <a:spLocks/>
            </p:cNvSpPr>
            <p:nvPr/>
          </p:nvSpPr>
          <p:spPr bwMode="auto">
            <a:xfrm>
              <a:off x="1958" y="1198"/>
              <a:ext cx="45" cy="20"/>
            </a:xfrm>
            <a:custGeom>
              <a:avLst/>
              <a:gdLst>
                <a:gd name="T0" fmla="*/ 68 w 136"/>
                <a:gd name="T1" fmla="*/ 16 h 64"/>
                <a:gd name="T2" fmla="*/ 60 w 136"/>
                <a:gd name="T3" fmla="*/ 20 h 64"/>
                <a:gd name="T4" fmla="*/ 60 w 136"/>
                <a:gd name="T5" fmla="*/ 24 h 64"/>
                <a:gd name="T6" fmla="*/ 64 w 136"/>
                <a:gd name="T7" fmla="*/ 27 h 64"/>
                <a:gd name="T8" fmla="*/ 44 w 136"/>
                <a:gd name="T9" fmla="*/ 27 h 64"/>
                <a:gd name="T10" fmla="*/ 36 w 136"/>
                <a:gd name="T11" fmla="*/ 27 h 64"/>
                <a:gd name="T12" fmla="*/ 32 w 136"/>
                <a:gd name="T13" fmla="*/ 32 h 64"/>
                <a:gd name="T14" fmla="*/ 20 w 136"/>
                <a:gd name="T15" fmla="*/ 32 h 64"/>
                <a:gd name="T16" fmla="*/ 12 w 136"/>
                <a:gd name="T17" fmla="*/ 27 h 64"/>
                <a:gd name="T18" fmla="*/ 4 w 136"/>
                <a:gd name="T19" fmla="*/ 27 h 64"/>
                <a:gd name="T20" fmla="*/ 0 w 136"/>
                <a:gd name="T21" fmla="*/ 24 h 64"/>
                <a:gd name="T22" fmla="*/ 4 w 136"/>
                <a:gd name="T23" fmla="*/ 20 h 64"/>
                <a:gd name="T24" fmla="*/ 12 w 136"/>
                <a:gd name="T25" fmla="*/ 20 h 64"/>
                <a:gd name="T26" fmla="*/ 16 w 136"/>
                <a:gd name="T27" fmla="*/ 20 h 64"/>
                <a:gd name="T28" fmla="*/ 12 w 136"/>
                <a:gd name="T29" fmla="*/ 16 h 64"/>
                <a:gd name="T30" fmla="*/ 20 w 136"/>
                <a:gd name="T31" fmla="*/ 12 h 64"/>
                <a:gd name="T32" fmla="*/ 40 w 136"/>
                <a:gd name="T33" fmla="*/ 4 h 64"/>
                <a:gd name="T34" fmla="*/ 40 w 136"/>
                <a:gd name="T35" fmla="*/ 0 h 64"/>
                <a:gd name="T36" fmla="*/ 48 w 136"/>
                <a:gd name="T37" fmla="*/ 0 h 64"/>
                <a:gd name="T38" fmla="*/ 52 w 136"/>
                <a:gd name="T39" fmla="*/ 4 h 64"/>
                <a:gd name="T40" fmla="*/ 56 w 136"/>
                <a:gd name="T41" fmla="*/ 8 h 64"/>
                <a:gd name="T42" fmla="*/ 68 w 136"/>
                <a:gd name="T43" fmla="*/ 12 h 64"/>
                <a:gd name="T44" fmla="*/ 68 w 136"/>
                <a:gd name="T45" fmla="*/ 1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136" y="32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28" y="56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40" y="64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36" y="24"/>
                  </a:lnTo>
                  <a:lnTo>
                    <a:pt x="136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1" name="Freeform 228"/>
            <p:cNvSpPr>
              <a:spLocks/>
            </p:cNvSpPr>
            <p:nvPr/>
          </p:nvSpPr>
          <p:spPr bwMode="auto">
            <a:xfrm>
              <a:off x="1955" y="1218"/>
              <a:ext cx="19" cy="7"/>
            </a:xfrm>
            <a:custGeom>
              <a:avLst/>
              <a:gdLst>
                <a:gd name="T0" fmla="*/ 29 w 56"/>
                <a:gd name="T1" fmla="*/ 3 h 24"/>
                <a:gd name="T2" fmla="*/ 24 w 56"/>
                <a:gd name="T3" fmla="*/ 3 h 24"/>
                <a:gd name="T4" fmla="*/ 21 w 56"/>
                <a:gd name="T5" fmla="*/ 3 h 24"/>
                <a:gd name="T6" fmla="*/ 12 w 56"/>
                <a:gd name="T7" fmla="*/ 0 h 24"/>
                <a:gd name="T8" fmla="*/ 0 w 56"/>
                <a:gd name="T9" fmla="*/ 0 h 24"/>
                <a:gd name="T10" fmla="*/ 4 w 56"/>
                <a:gd name="T11" fmla="*/ 0 h 24"/>
                <a:gd name="T12" fmla="*/ 8 w 56"/>
                <a:gd name="T13" fmla="*/ 3 h 24"/>
                <a:gd name="T14" fmla="*/ 8 w 56"/>
                <a:gd name="T15" fmla="*/ 7 h 24"/>
                <a:gd name="T16" fmla="*/ 12 w 56"/>
                <a:gd name="T17" fmla="*/ 7 h 24"/>
                <a:gd name="T18" fmla="*/ 16 w 56"/>
                <a:gd name="T19" fmla="*/ 7 h 24"/>
                <a:gd name="T20" fmla="*/ 12 w 56"/>
                <a:gd name="T21" fmla="*/ 7 h 24"/>
                <a:gd name="T22" fmla="*/ 16 w 56"/>
                <a:gd name="T23" fmla="*/ 11 h 24"/>
                <a:gd name="T24" fmla="*/ 21 w 56"/>
                <a:gd name="T25" fmla="*/ 7 h 24"/>
                <a:gd name="T26" fmla="*/ 29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56" y="8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2" name="Freeform 229"/>
            <p:cNvSpPr>
              <a:spLocks/>
            </p:cNvSpPr>
            <p:nvPr/>
          </p:nvSpPr>
          <p:spPr bwMode="auto">
            <a:xfrm>
              <a:off x="1760" y="1195"/>
              <a:ext cx="18" cy="10"/>
            </a:xfrm>
            <a:custGeom>
              <a:avLst/>
              <a:gdLst>
                <a:gd name="T0" fmla="*/ 15 w 56"/>
                <a:gd name="T1" fmla="*/ 0 h 32"/>
                <a:gd name="T2" fmla="*/ 15 w 56"/>
                <a:gd name="T3" fmla="*/ 4 h 32"/>
                <a:gd name="T4" fmla="*/ 8 w 56"/>
                <a:gd name="T5" fmla="*/ 4 h 32"/>
                <a:gd name="T6" fmla="*/ 4 w 56"/>
                <a:gd name="T7" fmla="*/ 8 h 32"/>
                <a:gd name="T8" fmla="*/ 0 w 56"/>
                <a:gd name="T9" fmla="*/ 12 h 32"/>
                <a:gd name="T10" fmla="*/ 4 w 56"/>
                <a:gd name="T11" fmla="*/ 12 h 32"/>
                <a:gd name="T12" fmla="*/ 8 w 56"/>
                <a:gd name="T13" fmla="*/ 15 h 32"/>
                <a:gd name="T14" fmla="*/ 12 w 56"/>
                <a:gd name="T15" fmla="*/ 15 h 32"/>
                <a:gd name="T16" fmla="*/ 15 w 56"/>
                <a:gd name="T17" fmla="*/ 12 h 32"/>
                <a:gd name="T18" fmla="*/ 27 w 56"/>
                <a:gd name="T19" fmla="*/ 12 h 32"/>
                <a:gd name="T20" fmla="*/ 27 w 56"/>
                <a:gd name="T21" fmla="*/ 8 h 32"/>
                <a:gd name="T22" fmla="*/ 20 w 56"/>
                <a:gd name="T23" fmla="*/ 4 h 32"/>
                <a:gd name="T24" fmla="*/ 23 w 56"/>
                <a:gd name="T25" fmla="*/ 0 h 32"/>
                <a:gd name="T26" fmla="*/ 15 w 56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2"/>
                <a:gd name="T44" fmla="*/ 56 w 56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2">
                  <a:moveTo>
                    <a:pt x="32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3" name="Freeform 230"/>
            <p:cNvSpPr>
              <a:spLocks/>
            </p:cNvSpPr>
            <p:nvPr/>
          </p:nvSpPr>
          <p:spPr bwMode="auto">
            <a:xfrm>
              <a:off x="1738" y="1205"/>
              <a:ext cx="19" cy="8"/>
            </a:xfrm>
            <a:custGeom>
              <a:avLst/>
              <a:gdLst>
                <a:gd name="T0" fmla="*/ 27 w 56"/>
                <a:gd name="T1" fmla="*/ 0 h 24"/>
                <a:gd name="T2" fmla="*/ 20 w 56"/>
                <a:gd name="T3" fmla="*/ 4 h 24"/>
                <a:gd name="T4" fmla="*/ 23 w 56"/>
                <a:gd name="T5" fmla="*/ 8 h 24"/>
                <a:gd name="T6" fmla="*/ 20 w 56"/>
                <a:gd name="T7" fmla="*/ 12 h 24"/>
                <a:gd name="T8" fmla="*/ 4 w 56"/>
                <a:gd name="T9" fmla="*/ 8 h 24"/>
                <a:gd name="T10" fmla="*/ 0 w 56"/>
                <a:gd name="T11" fmla="*/ 8 h 24"/>
                <a:gd name="T12" fmla="*/ 0 w 56"/>
                <a:gd name="T13" fmla="*/ 4 h 24"/>
                <a:gd name="T14" fmla="*/ 4 w 56"/>
                <a:gd name="T15" fmla="*/ 4 h 24"/>
                <a:gd name="T16" fmla="*/ 4 w 56"/>
                <a:gd name="T17" fmla="*/ 0 h 24"/>
                <a:gd name="T18" fmla="*/ 20 w 56"/>
                <a:gd name="T19" fmla="*/ 0 h 24"/>
                <a:gd name="T20" fmla="*/ 23 w 56"/>
                <a:gd name="T21" fmla="*/ 0 h 24"/>
                <a:gd name="T22" fmla="*/ 27 w 56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24"/>
                <a:gd name="T38" fmla="*/ 56 w 5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24">
                  <a:moveTo>
                    <a:pt x="56" y="0"/>
                  </a:move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4" name="Freeform 231"/>
            <p:cNvSpPr>
              <a:spLocks/>
            </p:cNvSpPr>
            <p:nvPr/>
          </p:nvSpPr>
          <p:spPr bwMode="auto">
            <a:xfrm>
              <a:off x="1719" y="1193"/>
              <a:ext cx="11" cy="2"/>
            </a:xfrm>
            <a:custGeom>
              <a:avLst/>
              <a:gdLst>
                <a:gd name="T0" fmla="*/ 9 w 32"/>
                <a:gd name="T1" fmla="*/ 0 h 8"/>
                <a:gd name="T2" fmla="*/ 17 w 32"/>
                <a:gd name="T3" fmla="*/ 0 h 8"/>
                <a:gd name="T4" fmla="*/ 9 w 32"/>
                <a:gd name="T5" fmla="*/ 5 h 8"/>
                <a:gd name="T6" fmla="*/ 0 w 32"/>
                <a:gd name="T7" fmla="*/ 5 h 8"/>
                <a:gd name="T8" fmla="*/ 0 w 32"/>
                <a:gd name="T9" fmla="*/ 0 h 8"/>
                <a:gd name="T10" fmla="*/ 9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16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5" name="Freeform 232"/>
            <p:cNvSpPr>
              <a:spLocks/>
            </p:cNvSpPr>
            <p:nvPr/>
          </p:nvSpPr>
          <p:spPr bwMode="auto">
            <a:xfrm>
              <a:off x="1711" y="1195"/>
              <a:ext cx="14" cy="3"/>
            </a:xfrm>
            <a:custGeom>
              <a:avLst/>
              <a:gdLst>
                <a:gd name="T0" fmla="*/ 8 w 40"/>
                <a:gd name="T1" fmla="*/ 0 h 8"/>
                <a:gd name="T2" fmla="*/ 15 w 40"/>
                <a:gd name="T3" fmla="*/ 0 h 8"/>
                <a:gd name="T4" fmla="*/ 20 w 40"/>
                <a:gd name="T5" fmla="*/ 0 h 8"/>
                <a:gd name="T6" fmla="*/ 20 w 40"/>
                <a:gd name="T7" fmla="*/ 5 h 8"/>
                <a:gd name="T8" fmla="*/ 12 w 40"/>
                <a:gd name="T9" fmla="*/ 5 h 8"/>
                <a:gd name="T10" fmla="*/ 0 w 40"/>
                <a:gd name="T11" fmla="*/ 5 h 8"/>
                <a:gd name="T12" fmla="*/ 4 w 40"/>
                <a:gd name="T13" fmla="*/ 5 h 8"/>
                <a:gd name="T14" fmla="*/ 8 w 40"/>
                <a:gd name="T15" fmla="*/ 5 h 8"/>
                <a:gd name="T16" fmla="*/ 8 w 4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8"/>
                <a:gd name="T29" fmla="*/ 40 w 4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8">
                  <a:moveTo>
                    <a:pt x="16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6" name="Freeform 233"/>
            <p:cNvSpPr>
              <a:spLocks/>
            </p:cNvSpPr>
            <p:nvPr/>
          </p:nvSpPr>
          <p:spPr bwMode="auto">
            <a:xfrm>
              <a:off x="1717" y="1200"/>
              <a:ext cx="10" cy="5"/>
            </a:xfrm>
            <a:custGeom>
              <a:avLst/>
              <a:gdLst>
                <a:gd name="T0" fmla="*/ 0 w 32"/>
                <a:gd name="T1" fmla="*/ 0 h 16"/>
                <a:gd name="T2" fmla="*/ 8 w 32"/>
                <a:gd name="T3" fmla="*/ 0 h 16"/>
                <a:gd name="T4" fmla="*/ 12 w 32"/>
                <a:gd name="T5" fmla="*/ 4 h 16"/>
                <a:gd name="T6" fmla="*/ 15 w 32"/>
                <a:gd name="T7" fmla="*/ 4 h 16"/>
                <a:gd name="T8" fmla="*/ 15 w 32"/>
                <a:gd name="T9" fmla="*/ 8 h 16"/>
                <a:gd name="T10" fmla="*/ 12 w 32"/>
                <a:gd name="T11" fmla="*/ 8 h 16"/>
                <a:gd name="T12" fmla="*/ 4 w 32"/>
                <a:gd name="T13" fmla="*/ 4 h 16"/>
                <a:gd name="T14" fmla="*/ 0 w 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7" name="Freeform 234"/>
            <p:cNvSpPr>
              <a:spLocks/>
            </p:cNvSpPr>
            <p:nvPr/>
          </p:nvSpPr>
          <p:spPr bwMode="auto">
            <a:xfrm>
              <a:off x="1703" y="1200"/>
              <a:ext cx="24" cy="8"/>
            </a:xfrm>
            <a:custGeom>
              <a:avLst/>
              <a:gdLst>
                <a:gd name="T0" fmla="*/ 4 w 72"/>
                <a:gd name="T1" fmla="*/ 0 h 24"/>
                <a:gd name="T2" fmla="*/ 12 w 72"/>
                <a:gd name="T3" fmla="*/ 4 h 24"/>
                <a:gd name="T4" fmla="*/ 16 w 72"/>
                <a:gd name="T5" fmla="*/ 4 h 24"/>
                <a:gd name="T6" fmla="*/ 20 w 72"/>
                <a:gd name="T7" fmla="*/ 4 h 24"/>
                <a:gd name="T8" fmla="*/ 28 w 72"/>
                <a:gd name="T9" fmla="*/ 8 h 24"/>
                <a:gd name="T10" fmla="*/ 36 w 72"/>
                <a:gd name="T11" fmla="*/ 8 h 24"/>
                <a:gd name="T12" fmla="*/ 32 w 72"/>
                <a:gd name="T13" fmla="*/ 12 h 24"/>
                <a:gd name="T14" fmla="*/ 28 w 72"/>
                <a:gd name="T15" fmla="*/ 12 h 24"/>
                <a:gd name="T16" fmla="*/ 24 w 72"/>
                <a:gd name="T17" fmla="*/ 8 h 24"/>
                <a:gd name="T18" fmla="*/ 16 w 72"/>
                <a:gd name="T19" fmla="*/ 8 h 24"/>
                <a:gd name="T20" fmla="*/ 12 w 72"/>
                <a:gd name="T21" fmla="*/ 8 h 24"/>
                <a:gd name="T22" fmla="*/ 12 w 72"/>
                <a:gd name="T23" fmla="*/ 4 h 24"/>
                <a:gd name="T24" fmla="*/ 4 w 72"/>
                <a:gd name="T25" fmla="*/ 4 h 24"/>
                <a:gd name="T26" fmla="*/ 0 w 72"/>
                <a:gd name="T27" fmla="*/ 0 h 24"/>
                <a:gd name="T28" fmla="*/ 4 w 72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24"/>
                <a:gd name="T47" fmla="*/ 72 w 7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24">
                  <a:moveTo>
                    <a:pt x="8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8" name="Freeform 235"/>
            <p:cNvSpPr>
              <a:spLocks/>
            </p:cNvSpPr>
            <p:nvPr/>
          </p:nvSpPr>
          <p:spPr bwMode="auto">
            <a:xfrm>
              <a:off x="1701" y="1203"/>
              <a:ext cx="8" cy="2"/>
            </a:xfrm>
            <a:custGeom>
              <a:avLst/>
              <a:gdLst>
                <a:gd name="T0" fmla="*/ 12 w 24"/>
                <a:gd name="T1" fmla="*/ 3 h 8"/>
                <a:gd name="T2" fmla="*/ 8 w 24"/>
                <a:gd name="T3" fmla="*/ 3 h 8"/>
                <a:gd name="T4" fmla="*/ 4 w 24"/>
                <a:gd name="T5" fmla="*/ 3 h 8"/>
                <a:gd name="T6" fmla="*/ 0 w 24"/>
                <a:gd name="T7" fmla="*/ 0 h 8"/>
                <a:gd name="T8" fmla="*/ 8 w 24"/>
                <a:gd name="T9" fmla="*/ 0 h 8"/>
                <a:gd name="T10" fmla="*/ 12 w 24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8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29" name="Freeform 236"/>
            <p:cNvSpPr>
              <a:spLocks/>
            </p:cNvSpPr>
            <p:nvPr/>
          </p:nvSpPr>
          <p:spPr bwMode="auto">
            <a:xfrm>
              <a:off x="1725" y="1211"/>
              <a:ext cx="11" cy="7"/>
            </a:xfrm>
            <a:custGeom>
              <a:avLst/>
              <a:gdLst>
                <a:gd name="T0" fmla="*/ 4 w 32"/>
                <a:gd name="T1" fmla="*/ 0 h 24"/>
                <a:gd name="T2" fmla="*/ 0 w 32"/>
                <a:gd name="T3" fmla="*/ 0 h 24"/>
                <a:gd name="T4" fmla="*/ 0 w 32"/>
                <a:gd name="T5" fmla="*/ 4 h 24"/>
                <a:gd name="T6" fmla="*/ 0 w 32"/>
                <a:gd name="T7" fmla="*/ 8 h 24"/>
                <a:gd name="T8" fmla="*/ 4 w 32"/>
                <a:gd name="T9" fmla="*/ 12 h 24"/>
                <a:gd name="T10" fmla="*/ 4 w 32"/>
                <a:gd name="T11" fmla="*/ 8 h 24"/>
                <a:gd name="T12" fmla="*/ 12 w 32"/>
                <a:gd name="T13" fmla="*/ 4 h 24"/>
                <a:gd name="T14" fmla="*/ 17 w 32"/>
                <a:gd name="T15" fmla="*/ 4 h 24"/>
                <a:gd name="T16" fmla="*/ 12 w 32"/>
                <a:gd name="T17" fmla="*/ 4 h 24"/>
                <a:gd name="T18" fmla="*/ 4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0" name="Freeform 237"/>
            <p:cNvSpPr>
              <a:spLocks/>
            </p:cNvSpPr>
            <p:nvPr/>
          </p:nvSpPr>
          <p:spPr bwMode="auto">
            <a:xfrm>
              <a:off x="1733" y="1218"/>
              <a:ext cx="8" cy="2"/>
            </a:xfrm>
            <a:custGeom>
              <a:avLst/>
              <a:gdLst>
                <a:gd name="T0" fmla="*/ 8 w 24"/>
                <a:gd name="T1" fmla="*/ 0 h 8"/>
                <a:gd name="T2" fmla="*/ 0 w 24"/>
                <a:gd name="T3" fmla="*/ 0 h 8"/>
                <a:gd name="T4" fmla="*/ 4 w 24"/>
                <a:gd name="T5" fmla="*/ 3 h 8"/>
                <a:gd name="T6" fmla="*/ 8 w 24"/>
                <a:gd name="T7" fmla="*/ 3 h 8"/>
                <a:gd name="T8" fmla="*/ 12 w 24"/>
                <a:gd name="T9" fmla="*/ 3 h 8"/>
                <a:gd name="T10" fmla="*/ 12 w 24"/>
                <a:gd name="T11" fmla="*/ 0 h 8"/>
                <a:gd name="T12" fmla="*/ 8 w 2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1" name="Freeform 238"/>
            <p:cNvSpPr>
              <a:spLocks/>
            </p:cNvSpPr>
            <p:nvPr/>
          </p:nvSpPr>
          <p:spPr bwMode="auto">
            <a:xfrm>
              <a:off x="1714" y="1213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5 h 16"/>
                <a:gd name="T4" fmla="*/ 0 w 16"/>
                <a:gd name="T5" fmla="*/ 9 h 16"/>
                <a:gd name="T6" fmla="*/ 0 w 16"/>
                <a:gd name="T7" fmla="*/ 5 h 16"/>
                <a:gd name="T8" fmla="*/ 0 w 16"/>
                <a:gd name="T9" fmla="*/ 0 h 16"/>
                <a:gd name="T10" fmla="*/ 8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2" name="Freeform 239"/>
            <p:cNvSpPr>
              <a:spLocks/>
            </p:cNvSpPr>
            <p:nvPr/>
          </p:nvSpPr>
          <p:spPr bwMode="auto">
            <a:xfrm>
              <a:off x="1688" y="1213"/>
              <a:ext cx="10" cy="2"/>
            </a:xfrm>
            <a:custGeom>
              <a:avLst/>
              <a:gdLst>
                <a:gd name="T0" fmla="*/ 8 w 32"/>
                <a:gd name="T1" fmla="*/ 0 h 8"/>
                <a:gd name="T2" fmla="*/ 12 w 32"/>
                <a:gd name="T3" fmla="*/ 0 h 8"/>
                <a:gd name="T4" fmla="*/ 15 w 32"/>
                <a:gd name="T5" fmla="*/ 0 h 8"/>
                <a:gd name="T6" fmla="*/ 15 w 32"/>
                <a:gd name="T7" fmla="*/ 5 h 8"/>
                <a:gd name="T8" fmla="*/ 8 w 32"/>
                <a:gd name="T9" fmla="*/ 5 h 8"/>
                <a:gd name="T10" fmla="*/ 0 w 32"/>
                <a:gd name="T11" fmla="*/ 5 h 8"/>
                <a:gd name="T12" fmla="*/ 8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16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3" name="Freeform 240"/>
            <p:cNvSpPr>
              <a:spLocks/>
            </p:cNvSpPr>
            <p:nvPr/>
          </p:nvSpPr>
          <p:spPr bwMode="auto">
            <a:xfrm>
              <a:off x="1650" y="1203"/>
              <a:ext cx="32" cy="17"/>
            </a:xfrm>
            <a:custGeom>
              <a:avLst/>
              <a:gdLst>
                <a:gd name="T0" fmla="*/ 43 w 96"/>
                <a:gd name="T1" fmla="*/ 0 h 56"/>
                <a:gd name="T2" fmla="*/ 39 w 96"/>
                <a:gd name="T3" fmla="*/ 4 h 56"/>
                <a:gd name="T4" fmla="*/ 47 w 96"/>
                <a:gd name="T5" fmla="*/ 4 h 56"/>
                <a:gd name="T6" fmla="*/ 47 w 96"/>
                <a:gd name="T7" fmla="*/ 8 h 56"/>
                <a:gd name="T8" fmla="*/ 47 w 96"/>
                <a:gd name="T9" fmla="*/ 12 h 56"/>
                <a:gd name="T10" fmla="*/ 39 w 96"/>
                <a:gd name="T11" fmla="*/ 12 h 56"/>
                <a:gd name="T12" fmla="*/ 35 w 96"/>
                <a:gd name="T13" fmla="*/ 12 h 56"/>
                <a:gd name="T14" fmla="*/ 39 w 96"/>
                <a:gd name="T15" fmla="*/ 15 h 56"/>
                <a:gd name="T16" fmla="*/ 35 w 96"/>
                <a:gd name="T17" fmla="*/ 15 h 56"/>
                <a:gd name="T18" fmla="*/ 24 w 96"/>
                <a:gd name="T19" fmla="*/ 15 h 56"/>
                <a:gd name="T20" fmla="*/ 24 w 96"/>
                <a:gd name="T21" fmla="*/ 20 h 56"/>
                <a:gd name="T22" fmla="*/ 20 w 96"/>
                <a:gd name="T23" fmla="*/ 20 h 56"/>
                <a:gd name="T24" fmla="*/ 12 w 96"/>
                <a:gd name="T25" fmla="*/ 27 h 56"/>
                <a:gd name="T26" fmla="*/ 8 w 96"/>
                <a:gd name="T27" fmla="*/ 23 h 56"/>
                <a:gd name="T28" fmla="*/ 12 w 96"/>
                <a:gd name="T29" fmla="*/ 23 h 56"/>
                <a:gd name="T30" fmla="*/ 12 w 96"/>
                <a:gd name="T31" fmla="*/ 20 h 56"/>
                <a:gd name="T32" fmla="*/ 4 w 96"/>
                <a:gd name="T33" fmla="*/ 20 h 56"/>
                <a:gd name="T34" fmla="*/ 0 w 96"/>
                <a:gd name="T35" fmla="*/ 20 h 56"/>
                <a:gd name="T36" fmla="*/ 4 w 96"/>
                <a:gd name="T37" fmla="*/ 15 h 56"/>
                <a:gd name="T38" fmla="*/ 8 w 96"/>
                <a:gd name="T39" fmla="*/ 15 h 56"/>
                <a:gd name="T40" fmla="*/ 0 w 96"/>
                <a:gd name="T41" fmla="*/ 8 h 56"/>
                <a:gd name="T42" fmla="*/ 24 w 96"/>
                <a:gd name="T43" fmla="*/ 8 h 56"/>
                <a:gd name="T44" fmla="*/ 27 w 96"/>
                <a:gd name="T45" fmla="*/ 4 h 56"/>
                <a:gd name="T46" fmla="*/ 31 w 96"/>
                <a:gd name="T47" fmla="*/ 4 h 56"/>
                <a:gd name="T48" fmla="*/ 35 w 96"/>
                <a:gd name="T49" fmla="*/ 4 h 56"/>
                <a:gd name="T50" fmla="*/ 31 w 96"/>
                <a:gd name="T51" fmla="*/ 0 h 56"/>
                <a:gd name="T52" fmla="*/ 43 w 96"/>
                <a:gd name="T53" fmla="*/ 0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6"/>
                <a:gd name="T83" fmla="*/ 96 w 96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6">
                  <a:moveTo>
                    <a:pt x="88" y="0"/>
                  </a:moveTo>
                  <a:lnTo>
                    <a:pt x="80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4" name="Freeform 241"/>
            <p:cNvSpPr>
              <a:spLocks/>
            </p:cNvSpPr>
            <p:nvPr/>
          </p:nvSpPr>
          <p:spPr bwMode="auto">
            <a:xfrm>
              <a:off x="1634" y="1203"/>
              <a:ext cx="32" cy="8"/>
            </a:xfrm>
            <a:custGeom>
              <a:avLst/>
              <a:gdLst>
                <a:gd name="T0" fmla="*/ 48 w 96"/>
                <a:gd name="T1" fmla="*/ 4 h 24"/>
                <a:gd name="T2" fmla="*/ 44 w 96"/>
                <a:gd name="T3" fmla="*/ 4 h 24"/>
                <a:gd name="T4" fmla="*/ 36 w 96"/>
                <a:gd name="T5" fmla="*/ 0 h 24"/>
                <a:gd name="T6" fmla="*/ 20 w 96"/>
                <a:gd name="T7" fmla="*/ 0 h 24"/>
                <a:gd name="T8" fmla="*/ 16 w 96"/>
                <a:gd name="T9" fmla="*/ 4 h 24"/>
                <a:gd name="T10" fmla="*/ 0 w 96"/>
                <a:gd name="T11" fmla="*/ 4 h 24"/>
                <a:gd name="T12" fmla="*/ 0 w 96"/>
                <a:gd name="T13" fmla="*/ 8 h 24"/>
                <a:gd name="T14" fmla="*/ 0 w 96"/>
                <a:gd name="T15" fmla="*/ 12 h 24"/>
                <a:gd name="T16" fmla="*/ 4 w 96"/>
                <a:gd name="T17" fmla="*/ 12 h 24"/>
                <a:gd name="T18" fmla="*/ 12 w 96"/>
                <a:gd name="T19" fmla="*/ 12 h 24"/>
                <a:gd name="T20" fmla="*/ 16 w 96"/>
                <a:gd name="T21" fmla="*/ 12 h 24"/>
                <a:gd name="T22" fmla="*/ 20 w 96"/>
                <a:gd name="T23" fmla="*/ 12 h 24"/>
                <a:gd name="T24" fmla="*/ 16 w 96"/>
                <a:gd name="T25" fmla="*/ 12 h 24"/>
                <a:gd name="T26" fmla="*/ 16 w 96"/>
                <a:gd name="T27" fmla="*/ 8 h 24"/>
                <a:gd name="T28" fmla="*/ 24 w 96"/>
                <a:gd name="T29" fmla="*/ 4 h 24"/>
                <a:gd name="T30" fmla="*/ 36 w 96"/>
                <a:gd name="T31" fmla="*/ 4 h 24"/>
                <a:gd name="T32" fmla="*/ 40 w 96"/>
                <a:gd name="T33" fmla="*/ 8 h 24"/>
                <a:gd name="T34" fmla="*/ 48 w 96"/>
                <a:gd name="T35" fmla="*/ 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4"/>
                <a:gd name="T56" fmla="*/ 96 w 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4">
                  <a:moveTo>
                    <a:pt x="96" y="8"/>
                  </a:moveTo>
                  <a:lnTo>
                    <a:pt x="88" y="8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5" name="Freeform 242"/>
            <p:cNvSpPr>
              <a:spLocks/>
            </p:cNvSpPr>
            <p:nvPr/>
          </p:nvSpPr>
          <p:spPr bwMode="auto">
            <a:xfrm>
              <a:off x="1698" y="1260"/>
              <a:ext cx="107" cy="48"/>
            </a:xfrm>
            <a:custGeom>
              <a:avLst/>
              <a:gdLst>
                <a:gd name="T0" fmla="*/ 154 w 320"/>
                <a:gd name="T1" fmla="*/ 4 h 152"/>
                <a:gd name="T2" fmla="*/ 154 w 320"/>
                <a:gd name="T3" fmla="*/ 12 h 152"/>
                <a:gd name="T4" fmla="*/ 143 w 320"/>
                <a:gd name="T5" fmla="*/ 16 h 152"/>
                <a:gd name="T6" fmla="*/ 119 w 320"/>
                <a:gd name="T7" fmla="*/ 24 h 152"/>
                <a:gd name="T8" fmla="*/ 103 w 320"/>
                <a:gd name="T9" fmla="*/ 24 h 152"/>
                <a:gd name="T10" fmla="*/ 91 w 320"/>
                <a:gd name="T11" fmla="*/ 27 h 152"/>
                <a:gd name="T12" fmla="*/ 83 w 320"/>
                <a:gd name="T13" fmla="*/ 36 h 152"/>
                <a:gd name="T14" fmla="*/ 71 w 320"/>
                <a:gd name="T15" fmla="*/ 44 h 152"/>
                <a:gd name="T16" fmla="*/ 63 w 320"/>
                <a:gd name="T17" fmla="*/ 48 h 152"/>
                <a:gd name="T18" fmla="*/ 56 w 320"/>
                <a:gd name="T19" fmla="*/ 51 h 152"/>
                <a:gd name="T20" fmla="*/ 51 w 320"/>
                <a:gd name="T21" fmla="*/ 56 h 152"/>
                <a:gd name="T22" fmla="*/ 44 w 320"/>
                <a:gd name="T23" fmla="*/ 59 h 152"/>
                <a:gd name="T24" fmla="*/ 32 w 320"/>
                <a:gd name="T25" fmla="*/ 75 h 152"/>
                <a:gd name="T26" fmla="*/ 20 w 320"/>
                <a:gd name="T27" fmla="*/ 71 h 152"/>
                <a:gd name="T28" fmla="*/ 8 w 320"/>
                <a:gd name="T29" fmla="*/ 71 h 152"/>
                <a:gd name="T30" fmla="*/ 20 w 320"/>
                <a:gd name="T31" fmla="*/ 68 h 152"/>
                <a:gd name="T32" fmla="*/ 8 w 320"/>
                <a:gd name="T33" fmla="*/ 68 h 152"/>
                <a:gd name="T34" fmla="*/ 4 w 320"/>
                <a:gd name="T35" fmla="*/ 63 h 152"/>
                <a:gd name="T36" fmla="*/ 12 w 320"/>
                <a:gd name="T37" fmla="*/ 59 h 152"/>
                <a:gd name="T38" fmla="*/ 20 w 320"/>
                <a:gd name="T39" fmla="*/ 59 h 152"/>
                <a:gd name="T40" fmla="*/ 20 w 320"/>
                <a:gd name="T41" fmla="*/ 51 h 152"/>
                <a:gd name="T42" fmla="*/ 24 w 320"/>
                <a:gd name="T43" fmla="*/ 48 h 152"/>
                <a:gd name="T44" fmla="*/ 27 w 320"/>
                <a:gd name="T45" fmla="*/ 44 h 152"/>
                <a:gd name="T46" fmla="*/ 20 w 320"/>
                <a:gd name="T47" fmla="*/ 36 h 152"/>
                <a:gd name="T48" fmla="*/ 27 w 320"/>
                <a:gd name="T49" fmla="*/ 36 h 152"/>
                <a:gd name="T50" fmla="*/ 44 w 320"/>
                <a:gd name="T51" fmla="*/ 32 h 152"/>
                <a:gd name="T52" fmla="*/ 51 w 320"/>
                <a:gd name="T53" fmla="*/ 24 h 152"/>
                <a:gd name="T54" fmla="*/ 68 w 320"/>
                <a:gd name="T55" fmla="*/ 20 h 152"/>
                <a:gd name="T56" fmla="*/ 79 w 320"/>
                <a:gd name="T57" fmla="*/ 20 h 152"/>
                <a:gd name="T58" fmla="*/ 87 w 320"/>
                <a:gd name="T59" fmla="*/ 16 h 152"/>
                <a:gd name="T60" fmla="*/ 127 w 320"/>
                <a:gd name="T61" fmla="*/ 8 h 152"/>
                <a:gd name="T62" fmla="*/ 134 w 320"/>
                <a:gd name="T63" fmla="*/ 4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288" y="0"/>
                  </a:moveTo>
                  <a:lnTo>
                    <a:pt x="312" y="8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64" y="40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08" y="48"/>
                  </a:lnTo>
                  <a:lnTo>
                    <a:pt x="200" y="56"/>
                  </a:lnTo>
                  <a:lnTo>
                    <a:pt x="184" y="56"/>
                  </a:lnTo>
                  <a:lnTo>
                    <a:pt x="176" y="64"/>
                  </a:lnTo>
                  <a:lnTo>
                    <a:pt x="168" y="72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36" y="88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52"/>
                  </a:lnTo>
                  <a:lnTo>
                    <a:pt x="48" y="152"/>
                  </a:lnTo>
                  <a:lnTo>
                    <a:pt x="40" y="14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16" y="136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24" y="112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0" y="104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20" y="4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200" y="24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6" name="Freeform 243"/>
            <p:cNvSpPr>
              <a:spLocks/>
            </p:cNvSpPr>
            <p:nvPr/>
          </p:nvSpPr>
          <p:spPr bwMode="auto">
            <a:xfrm>
              <a:off x="1685" y="1308"/>
              <a:ext cx="40" cy="35"/>
            </a:xfrm>
            <a:custGeom>
              <a:avLst/>
              <a:gdLst>
                <a:gd name="T0" fmla="*/ 47 w 120"/>
                <a:gd name="T1" fmla="*/ 4 h 112"/>
                <a:gd name="T2" fmla="*/ 39 w 120"/>
                <a:gd name="T3" fmla="*/ 0 h 112"/>
                <a:gd name="T4" fmla="*/ 20 w 120"/>
                <a:gd name="T5" fmla="*/ 0 h 112"/>
                <a:gd name="T6" fmla="*/ 15 w 120"/>
                <a:gd name="T7" fmla="*/ 8 h 112"/>
                <a:gd name="T8" fmla="*/ 12 w 120"/>
                <a:gd name="T9" fmla="*/ 8 h 112"/>
                <a:gd name="T10" fmla="*/ 8 w 120"/>
                <a:gd name="T11" fmla="*/ 12 h 112"/>
                <a:gd name="T12" fmla="*/ 12 w 120"/>
                <a:gd name="T13" fmla="*/ 16 h 112"/>
                <a:gd name="T14" fmla="*/ 12 w 120"/>
                <a:gd name="T15" fmla="*/ 20 h 112"/>
                <a:gd name="T16" fmla="*/ 8 w 120"/>
                <a:gd name="T17" fmla="*/ 24 h 112"/>
                <a:gd name="T18" fmla="*/ 0 w 120"/>
                <a:gd name="T19" fmla="*/ 24 h 112"/>
                <a:gd name="T20" fmla="*/ 0 w 120"/>
                <a:gd name="T21" fmla="*/ 32 h 112"/>
                <a:gd name="T22" fmla="*/ 0 w 120"/>
                <a:gd name="T23" fmla="*/ 36 h 112"/>
                <a:gd name="T24" fmla="*/ 4 w 120"/>
                <a:gd name="T25" fmla="*/ 40 h 112"/>
                <a:gd name="T26" fmla="*/ 8 w 120"/>
                <a:gd name="T27" fmla="*/ 36 h 112"/>
                <a:gd name="T28" fmla="*/ 12 w 120"/>
                <a:gd name="T29" fmla="*/ 40 h 112"/>
                <a:gd name="T30" fmla="*/ 15 w 120"/>
                <a:gd name="T31" fmla="*/ 40 h 112"/>
                <a:gd name="T32" fmla="*/ 24 w 120"/>
                <a:gd name="T33" fmla="*/ 40 h 112"/>
                <a:gd name="T34" fmla="*/ 20 w 120"/>
                <a:gd name="T35" fmla="*/ 48 h 112"/>
                <a:gd name="T36" fmla="*/ 20 w 120"/>
                <a:gd name="T37" fmla="*/ 51 h 112"/>
                <a:gd name="T38" fmla="*/ 27 w 120"/>
                <a:gd name="T39" fmla="*/ 51 h 112"/>
                <a:gd name="T40" fmla="*/ 39 w 120"/>
                <a:gd name="T41" fmla="*/ 56 h 112"/>
                <a:gd name="T42" fmla="*/ 47 w 120"/>
                <a:gd name="T43" fmla="*/ 56 h 112"/>
                <a:gd name="T44" fmla="*/ 55 w 120"/>
                <a:gd name="T45" fmla="*/ 51 h 112"/>
                <a:gd name="T46" fmla="*/ 59 w 120"/>
                <a:gd name="T47" fmla="*/ 48 h 112"/>
                <a:gd name="T48" fmla="*/ 39 w 120"/>
                <a:gd name="T49" fmla="*/ 40 h 112"/>
                <a:gd name="T50" fmla="*/ 35 w 120"/>
                <a:gd name="T51" fmla="*/ 32 h 112"/>
                <a:gd name="T52" fmla="*/ 39 w 120"/>
                <a:gd name="T53" fmla="*/ 16 h 112"/>
                <a:gd name="T54" fmla="*/ 43 w 120"/>
                <a:gd name="T55" fmla="*/ 16 h 112"/>
                <a:gd name="T56" fmla="*/ 47 w 120"/>
                <a:gd name="T57" fmla="*/ 4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96" y="8"/>
                  </a:move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7" name="Freeform 244"/>
            <p:cNvSpPr>
              <a:spLocks/>
            </p:cNvSpPr>
            <p:nvPr/>
          </p:nvSpPr>
          <p:spPr bwMode="auto">
            <a:xfrm>
              <a:off x="1658" y="1355"/>
              <a:ext cx="16" cy="8"/>
            </a:xfrm>
            <a:custGeom>
              <a:avLst/>
              <a:gdLst>
                <a:gd name="T0" fmla="*/ 4 w 48"/>
                <a:gd name="T1" fmla="*/ 0 h 24"/>
                <a:gd name="T2" fmla="*/ 16 w 48"/>
                <a:gd name="T3" fmla="*/ 0 h 24"/>
                <a:gd name="T4" fmla="*/ 20 w 48"/>
                <a:gd name="T5" fmla="*/ 4 h 24"/>
                <a:gd name="T6" fmla="*/ 24 w 48"/>
                <a:gd name="T7" fmla="*/ 4 h 24"/>
                <a:gd name="T8" fmla="*/ 24 w 48"/>
                <a:gd name="T9" fmla="*/ 8 h 24"/>
                <a:gd name="T10" fmla="*/ 16 w 48"/>
                <a:gd name="T11" fmla="*/ 12 h 24"/>
                <a:gd name="T12" fmla="*/ 0 w 48"/>
                <a:gd name="T13" fmla="*/ 12 h 24"/>
                <a:gd name="T14" fmla="*/ 4 w 48"/>
                <a:gd name="T15" fmla="*/ 8 h 24"/>
                <a:gd name="T16" fmla="*/ 4 w 4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4"/>
                <a:gd name="T29" fmla="*/ 48 w 4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4">
                  <a:moveTo>
                    <a:pt x="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8" name="Freeform 245"/>
            <p:cNvSpPr>
              <a:spLocks/>
            </p:cNvSpPr>
            <p:nvPr/>
          </p:nvSpPr>
          <p:spPr bwMode="auto">
            <a:xfrm>
              <a:off x="2452" y="1485"/>
              <a:ext cx="11" cy="7"/>
            </a:xfrm>
            <a:custGeom>
              <a:avLst/>
              <a:gdLst>
                <a:gd name="T0" fmla="*/ 0 w 32"/>
                <a:gd name="T1" fmla="*/ 11 h 24"/>
                <a:gd name="T2" fmla="*/ 0 w 32"/>
                <a:gd name="T3" fmla="*/ 7 h 24"/>
                <a:gd name="T4" fmla="*/ 4 w 32"/>
                <a:gd name="T5" fmla="*/ 7 h 24"/>
                <a:gd name="T6" fmla="*/ 4 w 32"/>
                <a:gd name="T7" fmla="*/ 3 h 24"/>
                <a:gd name="T8" fmla="*/ 12 w 32"/>
                <a:gd name="T9" fmla="*/ 0 h 24"/>
                <a:gd name="T10" fmla="*/ 15 w 32"/>
                <a:gd name="T11" fmla="*/ 7 h 24"/>
                <a:gd name="T12" fmla="*/ 4 w 32"/>
                <a:gd name="T13" fmla="*/ 11 h 24"/>
                <a:gd name="T14" fmla="*/ 0 w 32"/>
                <a:gd name="T15" fmla="*/ 1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39" name="Freeform 246"/>
            <p:cNvSpPr>
              <a:spLocks/>
            </p:cNvSpPr>
            <p:nvPr/>
          </p:nvSpPr>
          <p:spPr bwMode="auto">
            <a:xfrm>
              <a:off x="2469" y="1530"/>
              <a:ext cx="8" cy="7"/>
            </a:xfrm>
            <a:custGeom>
              <a:avLst/>
              <a:gdLst>
                <a:gd name="T0" fmla="*/ 0 w 24"/>
                <a:gd name="T1" fmla="*/ 4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12 h 24"/>
                <a:gd name="T8" fmla="*/ 8 w 24"/>
                <a:gd name="T9" fmla="*/ 12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0" name="Freeform 247"/>
            <p:cNvSpPr>
              <a:spLocks/>
            </p:cNvSpPr>
            <p:nvPr/>
          </p:nvSpPr>
          <p:spPr bwMode="auto">
            <a:xfrm>
              <a:off x="2479" y="1535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0 h 16"/>
                <a:gd name="T4" fmla="*/ 12 w 24"/>
                <a:gd name="T5" fmla="*/ 4 h 16"/>
                <a:gd name="T6" fmla="*/ 8 w 24"/>
                <a:gd name="T7" fmla="*/ 8 h 16"/>
                <a:gd name="T8" fmla="*/ 4 w 24"/>
                <a:gd name="T9" fmla="*/ 4 h 16"/>
                <a:gd name="T10" fmla="*/ 0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1" name="Freeform 248"/>
            <p:cNvSpPr>
              <a:spLocks/>
            </p:cNvSpPr>
            <p:nvPr/>
          </p:nvSpPr>
          <p:spPr bwMode="auto">
            <a:xfrm>
              <a:off x="2648" y="1552"/>
              <a:ext cx="5" cy="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0 w 16"/>
                <a:gd name="T5" fmla="*/ 9 h 16"/>
                <a:gd name="T6" fmla="*/ 4 w 16"/>
                <a:gd name="T7" fmla="*/ 9 h 16"/>
                <a:gd name="T8" fmla="*/ 8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2" name="Freeform 249"/>
            <p:cNvSpPr>
              <a:spLocks/>
            </p:cNvSpPr>
            <p:nvPr/>
          </p:nvSpPr>
          <p:spPr bwMode="auto">
            <a:xfrm>
              <a:off x="2637" y="1557"/>
              <a:ext cx="8" cy="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0 w 24"/>
                <a:gd name="T5" fmla="*/ 8 h 24"/>
                <a:gd name="T6" fmla="*/ 0 w 24"/>
                <a:gd name="T7" fmla="*/ 4 h 24"/>
                <a:gd name="T8" fmla="*/ 4 w 24"/>
                <a:gd name="T9" fmla="*/ 0 h 24"/>
                <a:gd name="T10" fmla="*/ 8 w 24"/>
                <a:gd name="T11" fmla="*/ 0 h 24"/>
                <a:gd name="T12" fmla="*/ 12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3" name="Freeform 250"/>
            <p:cNvSpPr>
              <a:spLocks/>
            </p:cNvSpPr>
            <p:nvPr/>
          </p:nvSpPr>
          <p:spPr bwMode="auto">
            <a:xfrm>
              <a:off x="2592" y="1570"/>
              <a:ext cx="7" cy="5"/>
            </a:xfrm>
            <a:custGeom>
              <a:avLst/>
              <a:gdLst>
                <a:gd name="T0" fmla="*/ 11 w 24"/>
                <a:gd name="T1" fmla="*/ 0 h 16"/>
                <a:gd name="T2" fmla="*/ 11 w 24"/>
                <a:gd name="T3" fmla="*/ 4 h 16"/>
                <a:gd name="T4" fmla="*/ 3 w 24"/>
                <a:gd name="T5" fmla="*/ 8 h 16"/>
                <a:gd name="T6" fmla="*/ 0 w 24"/>
                <a:gd name="T7" fmla="*/ 4 h 16"/>
                <a:gd name="T8" fmla="*/ 3 w 24"/>
                <a:gd name="T9" fmla="*/ 4 h 16"/>
                <a:gd name="T10" fmla="*/ 7 w 24"/>
                <a:gd name="T11" fmla="*/ 0 h 16"/>
                <a:gd name="T12" fmla="*/ 7 w 24"/>
                <a:gd name="T13" fmla="*/ 0 h 16"/>
                <a:gd name="T14" fmla="*/ 11 w 24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24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4" name="Freeform 251"/>
            <p:cNvSpPr>
              <a:spLocks/>
            </p:cNvSpPr>
            <p:nvPr/>
          </p:nvSpPr>
          <p:spPr bwMode="auto">
            <a:xfrm>
              <a:off x="2599" y="1572"/>
              <a:ext cx="6" cy="3"/>
            </a:xfrm>
            <a:custGeom>
              <a:avLst/>
              <a:gdLst>
                <a:gd name="T0" fmla="*/ 0 w 16"/>
                <a:gd name="T1" fmla="*/ 5 h 8"/>
                <a:gd name="T2" fmla="*/ 5 w 16"/>
                <a:gd name="T3" fmla="*/ 0 h 8"/>
                <a:gd name="T4" fmla="*/ 9 w 16"/>
                <a:gd name="T5" fmla="*/ 0 h 8"/>
                <a:gd name="T6" fmla="*/ 0 w 16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5" name="Freeform 252"/>
            <p:cNvSpPr>
              <a:spLocks/>
            </p:cNvSpPr>
            <p:nvPr/>
          </p:nvSpPr>
          <p:spPr bwMode="auto">
            <a:xfrm>
              <a:off x="2573" y="1575"/>
              <a:ext cx="5" cy="2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6" name="Freeform 253"/>
            <p:cNvSpPr>
              <a:spLocks/>
            </p:cNvSpPr>
            <p:nvPr/>
          </p:nvSpPr>
          <p:spPr bwMode="auto">
            <a:xfrm>
              <a:off x="2581" y="1575"/>
              <a:ext cx="3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5 h 8"/>
                <a:gd name="T4" fmla="*/ 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7" name="Freeform 254"/>
            <p:cNvSpPr>
              <a:spLocks/>
            </p:cNvSpPr>
            <p:nvPr/>
          </p:nvSpPr>
          <p:spPr bwMode="auto">
            <a:xfrm>
              <a:off x="2551" y="1575"/>
              <a:ext cx="6" cy="4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4 h 16"/>
                <a:gd name="T4" fmla="*/ 4 w 16"/>
                <a:gd name="T5" fmla="*/ 8 h 16"/>
                <a:gd name="T6" fmla="*/ 0 w 16"/>
                <a:gd name="T7" fmla="*/ 4 h 16"/>
                <a:gd name="T8" fmla="*/ 0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8" name="Freeform 255"/>
            <p:cNvSpPr>
              <a:spLocks/>
            </p:cNvSpPr>
            <p:nvPr/>
          </p:nvSpPr>
          <p:spPr bwMode="auto">
            <a:xfrm>
              <a:off x="2541" y="1570"/>
              <a:ext cx="5" cy="5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0 h 16"/>
                <a:gd name="T4" fmla="*/ 4 w 16"/>
                <a:gd name="T5" fmla="*/ 4 h 16"/>
                <a:gd name="T6" fmla="*/ 4 w 16"/>
                <a:gd name="T7" fmla="*/ 8 h 16"/>
                <a:gd name="T8" fmla="*/ 0 w 16"/>
                <a:gd name="T9" fmla="*/ 4 h 16"/>
                <a:gd name="T10" fmla="*/ 4 w 16"/>
                <a:gd name="T11" fmla="*/ 4 h 16"/>
                <a:gd name="T12" fmla="*/ 4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49" name="Freeform 256"/>
            <p:cNvSpPr>
              <a:spLocks/>
            </p:cNvSpPr>
            <p:nvPr/>
          </p:nvSpPr>
          <p:spPr bwMode="auto">
            <a:xfrm>
              <a:off x="2508" y="1562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5 h 8"/>
                <a:gd name="T6" fmla="*/ 4 w 16"/>
                <a:gd name="T7" fmla="*/ 5 h 8"/>
                <a:gd name="T8" fmla="*/ 4 w 16"/>
                <a:gd name="T9" fmla="*/ 0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0" name="Freeform 257"/>
            <p:cNvSpPr>
              <a:spLocks/>
            </p:cNvSpPr>
            <p:nvPr/>
          </p:nvSpPr>
          <p:spPr bwMode="auto">
            <a:xfrm>
              <a:off x="2514" y="1567"/>
              <a:ext cx="5" cy="3"/>
            </a:xfrm>
            <a:custGeom>
              <a:avLst/>
              <a:gdLst>
                <a:gd name="T0" fmla="*/ 0 w 16"/>
                <a:gd name="T1" fmla="*/ 0 h 8"/>
                <a:gd name="T2" fmla="*/ 5 w 16"/>
                <a:gd name="T3" fmla="*/ 0 h 8"/>
                <a:gd name="T4" fmla="*/ 9 w 16"/>
                <a:gd name="T5" fmla="*/ 5 h 8"/>
                <a:gd name="T6" fmla="*/ 0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1" name="Freeform 258"/>
            <p:cNvSpPr>
              <a:spLocks/>
            </p:cNvSpPr>
            <p:nvPr/>
          </p:nvSpPr>
          <p:spPr bwMode="auto">
            <a:xfrm>
              <a:off x="1626" y="1665"/>
              <a:ext cx="27" cy="20"/>
            </a:xfrm>
            <a:custGeom>
              <a:avLst/>
              <a:gdLst>
                <a:gd name="T0" fmla="*/ 41 w 80"/>
                <a:gd name="T1" fmla="*/ 32 h 64"/>
                <a:gd name="T2" fmla="*/ 33 w 80"/>
                <a:gd name="T3" fmla="*/ 20 h 64"/>
                <a:gd name="T4" fmla="*/ 29 w 80"/>
                <a:gd name="T5" fmla="*/ 16 h 64"/>
                <a:gd name="T6" fmla="*/ 24 w 80"/>
                <a:gd name="T7" fmla="*/ 8 h 64"/>
                <a:gd name="T8" fmla="*/ 12 w 80"/>
                <a:gd name="T9" fmla="*/ 4 h 64"/>
                <a:gd name="T10" fmla="*/ 0 w 80"/>
                <a:gd name="T11" fmla="*/ 0 h 64"/>
                <a:gd name="T12" fmla="*/ 8 w 80"/>
                <a:gd name="T13" fmla="*/ 12 h 64"/>
                <a:gd name="T14" fmla="*/ 8 w 80"/>
                <a:gd name="T15" fmla="*/ 20 h 64"/>
                <a:gd name="T16" fmla="*/ 16 w 80"/>
                <a:gd name="T17" fmla="*/ 24 h 64"/>
                <a:gd name="T18" fmla="*/ 16 w 80"/>
                <a:gd name="T19" fmla="*/ 27 h 64"/>
                <a:gd name="T20" fmla="*/ 24 w 80"/>
                <a:gd name="T21" fmla="*/ 27 h 64"/>
                <a:gd name="T22" fmla="*/ 36 w 80"/>
                <a:gd name="T23" fmla="*/ 32 h 64"/>
                <a:gd name="T24" fmla="*/ 41 w 80"/>
                <a:gd name="T25" fmla="*/ 3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4"/>
                <a:gd name="T41" fmla="*/ 80 w 8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4">
                  <a:moveTo>
                    <a:pt x="80" y="64"/>
                  </a:moveTo>
                  <a:lnTo>
                    <a:pt x="64" y="40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72" y="64"/>
                  </a:lnTo>
                  <a:lnTo>
                    <a:pt x="80" y="6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2" name="Freeform 259"/>
            <p:cNvSpPr>
              <a:spLocks/>
            </p:cNvSpPr>
            <p:nvPr/>
          </p:nvSpPr>
          <p:spPr bwMode="auto">
            <a:xfrm>
              <a:off x="1711" y="1630"/>
              <a:ext cx="118" cy="69"/>
            </a:xfrm>
            <a:custGeom>
              <a:avLst/>
              <a:gdLst>
                <a:gd name="T0" fmla="*/ 127 w 352"/>
                <a:gd name="T1" fmla="*/ 110 h 224"/>
                <a:gd name="T2" fmla="*/ 127 w 352"/>
                <a:gd name="T3" fmla="*/ 102 h 224"/>
                <a:gd name="T4" fmla="*/ 131 w 352"/>
                <a:gd name="T5" fmla="*/ 95 h 224"/>
                <a:gd name="T6" fmla="*/ 127 w 352"/>
                <a:gd name="T7" fmla="*/ 90 h 224"/>
                <a:gd name="T8" fmla="*/ 123 w 352"/>
                <a:gd name="T9" fmla="*/ 79 h 224"/>
                <a:gd name="T10" fmla="*/ 131 w 352"/>
                <a:gd name="T11" fmla="*/ 79 h 224"/>
                <a:gd name="T12" fmla="*/ 139 w 352"/>
                <a:gd name="T13" fmla="*/ 75 h 224"/>
                <a:gd name="T14" fmla="*/ 139 w 352"/>
                <a:gd name="T15" fmla="*/ 67 h 224"/>
                <a:gd name="T16" fmla="*/ 151 w 352"/>
                <a:gd name="T17" fmla="*/ 63 h 224"/>
                <a:gd name="T18" fmla="*/ 159 w 352"/>
                <a:gd name="T19" fmla="*/ 63 h 224"/>
                <a:gd name="T20" fmla="*/ 155 w 352"/>
                <a:gd name="T21" fmla="*/ 67 h 224"/>
                <a:gd name="T22" fmla="*/ 155 w 352"/>
                <a:gd name="T23" fmla="*/ 75 h 224"/>
                <a:gd name="T24" fmla="*/ 163 w 352"/>
                <a:gd name="T25" fmla="*/ 71 h 224"/>
                <a:gd name="T26" fmla="*/ 175 w 352"/>
                <a:gd name="T27" fmla="*/ 67 h 224"/>
                <a:gd name="T28" fmla="*/ 175 w 352"/>
                <a:gd name="T29" fmla="*/ 63 h 224"/>
                <a:gd name="T30" fmla="*/ 167 w 352"/>
                <a:gd name="T31" fmla="*/ 59 h 224"/>
                <a:gd name="T32" fmla="*/ 163 w 352"/>
                <a:gd name="T33" fmla="*/ 55 h 224"/>
                <a:gd name="T34" fmla="*/ 151 w 352"/>
                <a:gd name="T35" fmla="*/ 55 h 224"/>
                <a:gd name="T36" fmla="*/ 147 w 352"/>
                <a:gd name="T37" fmla="*/ 51 h 224"/>
                <a:gd name="T38" fmla="*/ 151 w 352"/>
                <a:gd name="T39" fmla="*/ 47 h 224"/>
                <a:gd name="T40" fmla="*/ 155 w 352"/>
                <a:gd name="T41" fmla="*/ 47 h 224"/>
                <a:gd name="T42" fmla="*/ 159 w 352"/>
                <a:gd name="T43" fmla="*/ 43 h 224"/>
                <a:gd name="T44" fmla="*/ 143 w 352"/>
                <a:gd name="T45" fmla="*/ 47 h 224"/>
                <a:gd name="T46" fmla="*/ 139 w 352"/>
                <a:gd name="T47" fmla="*/ 51 h 224"/>
                <a:gd name="T48" fmla="*/ 135 w 352"/>
                <a:gd name="T49" fmla="*/ 59 h 224"/>
                <a:gd name="T50" fmla="*/ 131 w 352"/>
                <a:gd name="T51" fmla="*/ 59 h 224"/>
                <a:gd name="T52" fmla="*/ 127 w 352"/>
                <a:gd name="T53" fmla="*/ 63 h 224"/>
                <a:gd name="T54" fmla="*/ 123 w 352"/>
                <a:gd name="T55" fmla="*/ 63 h 224"/>
                <a:gd name="T56" fmla="*/ 119 w 352"/>
                <a:gd name="T57" fmla="*/ 59 h 224"/>
                <a:gd name="T58" fmla="*/ 115 w 352"/>
                <a:gd name="T59" fmla="*/ 55 h 224"/>
                <a:gd name="T60" fmla="*/ 107 w 352"/>
                <a:gd name="T61" fmla="*/ 39 h 224"/>
                <a:gd name="T62" fmla="*/ 99 w 352"/>
                <a:gd name="T63" fmla="*/ 43 h 224"/>
                <a:gd name="T64" fmla="*/ 95 w 352"/>
                <a:gd name="T65" fmla="*/ 32 h 224"/>
                <a:gd name="T66" fmla="*/ 87 w 352"/>
                <a:gd name="T67" fmla="*/ 27 h 224"/>
                <a:gd name="T68" fmla="*/ 83 w 352"/>
                <a:gd name="T69" fmla="*/ 27 h 224"/>
                <a:gd name="T70" fmla="*/ 71 w 352"/>
                <a:gd name="T71" fmla="*/ 24 h 224"/>
                <a:gd name="T72" fmla="*/ 68 w 352"/>
                <a:gd name="T73" fmla="*/ 27 h 224"/>
                <a:gd name="T74" fmla="*/ 60 w 352"/>
                <a:gd name="T75" fmla="*/ 15 h 224"/>
                <a:gd name="T76" fmla="*/ 32 w 352"/>
                <a:gd name="T77" fmla="*/ 0 h 224"/>
                <a:gd name="T78" fmla="*/ 0 w 352"/>
                <a:gd name="T79" fmla="*/ 15 h 224"/>
                <a:gd name="T80" fmla="*/ 4 w 352"/>
                <a:gd name="T81" fmla="*/ 51 h 224"/>
                <a:gd name="T82" fmla="*/ 20 w 352"/>
                <a:gd name="T83" fmla="*/ 55 h 224"/>
                <a:gd name="T84" fmla="*/ 24 w 352"/>
                <a:gd name="T85" fmla="*/ 43 h 224"/>
                <a:gd name="T86" fmla="*/ 27 w 352"/>
                <a:gd name="T87" fmla="*/ 39 h 224"/>
                <a:gd name="T88" fmla="*/ 32 w 352"/>
                <a:gd name="T89" fmla="*/ 43 h 224"/>
                <a:gd name="T90" fmla="*/ 32 w 352"/>
                <a:gd name="T91" fmla="*/ 39 h 224"/>
                <a:gd name="T92" fmla="*/ 36 w 352"/>
                <a:gd name="T93" fmla="*/ 39 h 224"/>
                <a:gd name="T94" fmla="*/ 39 w 352"/>
                <a:gd name="T95" fmla="*/ 43 h 224"/>
                <a:gd name="T96" fmla="*/ 44 w 352"/>
                <a:gd name="T97" fmla="*/ 47 h 224"/>
                <a:gd name="T98" fmla="*/ 44 w 352"/>
                <a:gd name="T99" fmla="*/ 51 h 224"/>
                <a:gd name="T100" fmla="*/ 44 w 352"/>
                <a:gd name="T101" fmla="*/ 55 h 224"/>
                <a:gd name="T102" fmla="*/ 60 w 352"/>
                <a:gd name="T103" fmla="*/ 59 h 224"/>
                <a:gd name="T104" fmla="*/ 63 w 352"/>
                <a:gd name="T105" fmla="*/ 63 h 224"/>
                <a:gd name="T106" fmla="*/ 71 w 352"/>
                <a:gd name="T107" fmla="*/ 71 h 224"/>
                <a:gd name="T108" fmla="*/ 75 w 352"/>
                <a:gd name="T109" fmla="*/ 83 h 224"/>
                <a:gd name="T110" fmla="*/ 83 w 352"/>
                <a:gd name="T111" fmla="*/ 95 h 224"/>
                <a:gd name="T112" fmla="*/ 92 w 352"/>
                <a:gd name="T113" fmla="*/ 98 h 224"/>
                <a:gd name="T114" fmla="*/ 104 w 352"/>
                <a:gd name="T115" fmla="*/ 102 h 224"/>
                <a:gd name="T116" fmla="*/ 107 w 352"/>
                <a:gd name="T117" fmla="*/ 102 h 224"/>
                <a:gd name="T118" fmla="*/ 111 w 352"/>
                <a:gd name="T119" fmla="*/ 110 h 224"/>
                <a:gd name="T120" fmla="*/ 127 w 352"/>
                <a:gd name="T121" fmla="*/ 110 h 2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4"/>
                <a:gd name="T185" fmla="*/ 352 w 352"/>
                <a:gd name="T186" fmla="*/ 224 h 2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4">
                  <a:moveTo>
                    <a:pt x="256" y="224"/>
                  </a:moveTo>
                  <a:lnTo>
                    <a:pt x="256" y="208"/>
                  </a:lnTo>
                  <a:lnTo>
                    <a:pt x="264" y="192"/>
                  </a:lnTo>
                  <a:lnTo>
                    <a:pt x="256" y="184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80" y="152"/>
                  </a:lnTo>
                  <a:lnTo>
                    <a:pt x="280" y="136"/>
                  </a:lnTo>
                  <a:lnTo>
                    <a:pt x="304" y="128"/>
                  </a:lnTo>
                  <a:lnTo>
                    <a:pt x="320" y="128"/>
                  </a:lnTo>
                  <a:lnTo>
                    <a:pt x="312" y="136"/>
                  </a:lnTo>
                  <a:lnTo>
                    <a:pt x="312" y="152"/>
                  </a:lnTo>
                  <a:lnTo>
                    <a:pt x="328" y="144"/>
                  </a:lnTo>
                  <a:lnTo>
                    <a:pt x="352" y="136"/>
                  </a:lnTo>
                  <a:lnTo>
                    <a:pt x="352" y="128"/>
                  </a:lnTo>
                  <a:lnTo>
                    <a:pt x="336" y="120"/>
                  </a:lnTo>
                  <a:lnTo>
                    <a:pt x="328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304" y="96"/>
                  </a:lnTo>
                  <a:lnTo>
                    <a:pt x="312" y="96"/>
                  </a:lnTo>
                  <a:lnTo>
                    <a:pt x="320" y="88"/>
                  </a:lnTo>
                  <a:lnTo>
                    <a:pt x="288" y="96"/>
                  </a:lnTo>
                  <a:lnTo>
                    <a:pt x="280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0" y="120"/>
                  </a:lnTo>
                  <a:lnTo>
                    <a:pt x="232" y="112"/>
                  </a:lnTo>
                  <a:lnTo>
                    <a:pt x="216" y="80"/>
                  </a:lnTo>
                  <a:lnTo>
                    <a:pt x="200" y="88"/>
                  </a:lnTo>
                  <a:lnTo>
                    <a:pt x="192" y="64"/>
                  </a:lnTo>
                  <a:lnTo>
                    <a:pt x="176" y="56"/>
                  </a:lnTo>
                  <a:lnTo>
                    <a:pt x="168" y="56"/>
                  </a:lnTo>
                  <a:lnTo>
                    <a:pt x="144" y="48"/>
                  </a:lnTo>
                  <a:lnTo>
                    <a:pt x="136" y="56"/>
                  </a:lnTo>
                  <a:lnTo>
                    <a:pt x="120" y="32"/>
                  </a:lnTo>
                  <a:lnTo>
                    <a:pt x="64" y="0"/>
                  </a:lnTo>
                  <a:lnTo>
                    <a:pt x="0" y="32"/>
                  </a:lnTo>
                  <a:lnTo>
                    <a:pt x="8" y="104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8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44" y="144"/>
                  </a:lnTo>
                  <a:lnTo>
                    <a:pt x="152" y="168"/>
                  </a:lnTo>
                  <a:lnTo>
                    <a:pt x="168" y="192"/>
                  </a:lnTo>
                  <a:lnTo>
                    <a:pt x="184" y="200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4" y="224"/>
                  </a:lnTo>
                  <a:lnTo>
                    <a:pt x="256" y="2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3" name="Freeform 260"/>
            <p:cNvSpPr>
              <a:spLocks/>
            </p:cNvSpPr>
            <p:nvPr/>
          </p:nvSpPr>
          <p:spPr bwMode="auto">
            <a:xfrm>
              <a:off x="1795" y="1669"/>
              <a:ext cx="50" cy="36"/>
            </a:xfrm>
            <a:custGeom>
              <a:avLst/>
              <a:gdLst>
                <a:gd name="T0" fmla="*/ 71 w 152"/>
                <a:gd name="T1" fmla="*/ 48 h 112"/>
                <a:gd name="T2" fmla="*/ 75 w 152"/>
                <a:gd name="T3" fmla="*/ 36 h 112"/>
                <a:gd name="T4" fmla="*/ 75 w 152"/>
                <a:gd name="T5" fmla="*/ 28 h 112"/>
                <a:gd name="T6" fmla="*/ 68 w 152"/>
                <a:gd name="T7" fmla="*/ 28 h 112"/>
                <a:gd name="T8" fmla="*/ 63 w 152"/>
                <a:gd name="T9" fmla="*/ 20 h 112"/>
                <a:gd name="T10" fmla="*/ 56 w 152"/>
                <a:gd name="T11" fmla="*/ 20 h 112"/>
                <a:gd name="T12" fmla="*/ 44 w 152"/>
                <a:gd name="T13" fmla="*/ 20 h 112"/>
                <a:gd name="T14" fmla="*/ 44 w 152"/>
                <a:gd name="T15" fmla="*/ 16 h 112"/>
                <a:gd name="T16" fmla="*/ 36 w 152"/>
                <a:gd name="T17" fmla="*/ 16 h 112"/>
                <a:gd name="T18" fmla="*/ 32 w 152"/>
                <a:gd name="T19" fmla="*/ 20 h 112"/>
                <a:gd name="T20" fmla="*/ 27 w 152"/>
                <a:gd name="T21" fmla="*/ 20 h 112"/>
                <a:gd name="T22" fmla="*/ 20 w 152"/>
                <a:gd name="T23" fmla="*/ 20 h 112"/>
                <a:gd name="T24" fmla="*/ 20 w 152"/>
                <a:gd name="T25" fmla="*/ 16 h 112"/>
                <a:gd name="T26" fmla="*/ 32 w 152"/>
                <a:gd name="T27" fmla="*/ 12 h 112"/>
                <a:gd name="T28" fmla="*/ 32 w 152"/>
                <a:gd name="T29" fmla="*/ 4 h 112"/>
                <a:gd name="T30" fmla="*/ 36 w 152"/>
                <a:gd name="T31" fmla="*/ 0 h 112"/>
                <a:gd name="T32" fmla="*/ 27 w 152"/>
                <a:gd name="T33" fmla="*/ 0 h 112"/>
                <a:gd name="T34" fmla="*/ 16 w 152"/>
                <a:gd name="T35" fmla="*/ 4 h 112"/>
                <a:gd name="T36" fmla="*/ 16 w 152"/>
                <a:gd name="T37" fmla="*/ 12 h 112"/>
                <a:gd name="T38" fmla="*/ 8 w 152"/>
                <a:gd name="T39" fmla="*/ 16 h 112"/>
                <a:gd name="T40" fmla="*/ 0 w 152"/>
                <a:gd name="T41" fmla="*/ 16 h 112"/>
                <a:gd name="T42" fmla="*/ 4 w 152"/>
                <a:gd name="T43" fmla="*/ 28 h 112"/>
                <a:gd name="T44" fmla="*/ 8 w 152"/>
                <a:gd name="T45" fmla="*/ 32 h 112"/>
                <a:gd name="T46" fmla="*/ 4 w 152"/>
                <a:gd name="T47" fmla="*/ 40 h 112"/>
                <a:gd name="T48" fmla="*/ 4 w 152"/>
                <a:gd name="T49" fmla="*/ 48 h 112"/>
                <a:gd name="T50" fmla="*/ 12 w 152"/>
                <a:gd name="T51" fmla="*/ 51 h 112"/>
                <a:gd name="T52" fmla="*/ 27 w 152"/>
                <a:gd name="T53" fmla="*/ 44 h 112"/>
                <a:gd name="T54" fmla="*/ 32 w 152"/>
                <a:gd name="T55" fmla="*/ 36 h 112"/>
                <a:gd name="T56" fmla="*/ 36 w 152"/>
                <a:gd name="T57" fmla="*/ 32 h 112"/>
                <a:gd name="T58" fmla="*/ 39 w 152"/>
                <a:gd name="T59" fmla="*/ 36 h 112"/>
                <a:gd name="T60" fmla="*/ 44 w 152"/>
                <a:gd name="T61" fmla="*/ 44 h 112"/>
                <a:gd name="T62" fmla="*/ 39 w 152"/>
                <a:gd name="T63" fmla="*/ 56 h 112"/>
                <a:gd name="T64" fmla="*/ 51 w 152"/>
                <a:gd name="T65" fmla="*/ 51 h 112"/>
                <a:gd name="T66" fmla="*/ 63 w 152"/>
                <a:gd name="T67" fmla="*/ 44 h 112"/>
                <a:gd name="T68" fmla="*/ 68 w 152"/>
                <a:gd name="T69" fmla="*/ 44 h 112"/>
                <a:gd name="T70" fmla="*/ 68 w 152"/>
                <a:gd name="T71" fmla="*/ 48 h 112"/>
                <a:gd name="T72" fmla="*/ 71 w 152"/>
                <a:gd name="T73" fmla="*/ 4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12"/>
                <a:gd name="T113" fmla="*/ 152 w 152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12">
                  <a:moveTo>
                    <a:pt x="144" y="96"/>
                  </a:moveTo>
                  <a:lnTo>
                    <a:pt x="152" y="72"/>
                  </a:lnTo>
                  <a:lnTo>
                    <a:pt x="152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88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44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4" name="Freeform 261"/>
            <p:cNvSpPr>
              <a:spLocks/>
            </p:cNvSpPr>
            <p:nvPr/>
          </p:nvSpPr>
          <p:spPr bwMode="auto">
            <a:xfrm>
              <a:off x="1808" y="1647"/>
              <a:ext cx="74" cy="35"/>
            </a:xfrm>
            <a:custGeom>
              <a:avLst/>
              <a:gdLst>
                <a:gd name="T0" fmla="*/ 43 w 224"/>
                <a:gd name="T1" fmla="*/ 56 h 112"/>
                <a:gd name="T2" fmla="*/ 47 w 224"/>
                <a:gd name="T3" fmla="*/ 48 h 112"/>
                <a:gd name="T4" fmla="*/ 63 w 224"/>
                <a:gd name="T5" fmla="*/ 40 h 112"/>
                <a:gd name="T6" fmla="*/ 67 w 224"/>
                <a:gd name="T7" fmla="*/ 44 h 112"/>
                <a:gd name="T8" fmla="*/ 75 w 224"/>
                <a:gd name="T9" fmla="*/ 44 h 112"/>
                <a:gd name="T10" fmla="*/ 75 w 224"/>
                <a:gd name="T11" fmla="*/ 36 h 112"/>
                <a:gd name="T12" fmla="*/ 83 w 224"/>
                <a:gd name="T13" fmla="*/ 32 h 112"/>
                <a:gd name="T14" fmla="*/ 90 w 224"/>
                <a:gd name="T15" fmla="*/ 28 h 112"/>
                <a:gd name="T16" fmla="*/ 102 w 224"/>
                <a:gd name="T17" fmla="*/ 24 h 112"/>
                <a:gd name="T18" fmla="*/ 110 w 224"/>
                <a:gd name="T19" fmla="*/ 16 h 112"/>
                <a:gd name="T20" fmla="*/ 102 w 224"/>
                <a:gd name="T21" fmla="*/ 12 h 112"/>
                <a:gd name="T22" fmla="*/ 90 w 224"/>
                <a:gd name="T23" fmla="*/ 8 h 112"/>
                <a:gd name="T24" fmla="*/ 75 w 224"/>
                <a:gd name="T25" fmla="*/ 4 h 112"/>
                <a:gd name="T26" fmla="*/ 59 w 224"/>
                <a:gd name="T27" fmla="*/ 8 h 112"/>
                <a:gd name="T28" fmla="*/ 55 w 224"/>
                <a:gd name="T29" fmla="*/ 4 h 112"/>
                <a:gd name="T30" fmla="*/ 51 w 224"/>
                <a:gd name="T31" fmla="*/ 0 h 112"/>
                <a:gd name="T32" fmla="*/ 39 w 224"/>
                <a:gd name="T33" fmla="*/ 8 h 112"/>
                <a:gd name="T34" fmla="*/ 43 w 224"/>
                <a:gd name="T35" fmla="*/ 12 h 112"/>
                <a:gd name="T36" fmla="*/ 32 w 224"/>
                <a:gd name="T37" fmla="*/ 16 h 112"/>
                <a:gd name="T38" fmla="*/ 27 w 224"/>
                <a:gd name="T39" fmla="*/ 12 h 112"/>
                <a:gd name="T40" fmla="*/ 20 w 224"/>
                <a:gd name="T41" fmla="*/ 12 h 112"/>
                <a:gd name="T42" fmla="*/ 15 w 224"/>
                <a:gd name="T43" fmla="*/ 16 h 112"/>
                <a:gd name="T44" fmla="*/ 12 w 224"/>
                <a:gd name="T45" fmla="*/ 20 h 112"/>
                <a:gd name="T46" fmla="*/ 8 w 224"/>
                <a:gd name="T47" fmla="*/ 20 h 112"/>
                <a:gd name="T48" fmla="*/ 4 w 224"/>
                <a:gd name="T49" fmla="*/ 24 h 112"/>
                <a:gd name="T50" fmla="*/ 8 w 224"/>
                <a:gd name="T51" fmla="*/ 28 h 112"/>
                <a:gd name="T52" fmla="*/ 20 w 224"/>
                <a:gd name="T53" fmla="*/ 28 h 112"/>
                <a:gd name="T54" fmla="*/ 24 w 224"/>
                <a:gd name="T55" fmla="*/ 32 h 112"/>
                <a:gd name="T56" fmla="*/ 32 w 224"/>
                <a:gd name="T57" fmla="*/ 36 h 112"/>
                <a:gd name="T58" fmla="*/ 32 w 224"/>
                <a:gd name="T59" fmla="*/ 40 h 112"/>
                <a:gd name="T60" fmla="*/ 20 w 224"/>
                <a:gd name="T61" fmla="*/ 44 h 112"/>
                <a:gd name="T62" fmla="*/ 12 w 224"/>
                <a:gd name="T63" fmla="*/ 48 h 112"/>
                <a:gd name="T64" fmla="*/ 0 w 224"/>
                <a:gd name="T65" fmla="*/ 51 h 112"/>
                <a:gd name="T66" fmla="*/ 0 w 224"/>
                <a:gd name="T67" fmla="*/ 56 h 112"/>
                <a:gd name="T68" fmla="*/ 8 w 224"/>
                <a:gd name="T69" fmla="*/ 56 h 112"/>
                <a:gd name="T70" fmla="*/ 12 w 224"/>
                <a:gd name="T71" fmla="*/ 56 h 112"/>
                <a:gd name="T72" fmla="*/ 15 w 224"/>
                <a:gd name="T73" fmla="*/ 51 h 112"/>
                <a:gd name="T74" fmla="*/ 24 w 224"/>
                <a:gd name="T75" fmla="*/ 51 h 112"/>
                <a:gd name="T76" fmla="*/ 24 w 224"/>
                <a:gd name="T77" fmla="*/ 56 h 112"/>
                <a:gd name="T78" fmla="*/ 35 w 224"/>
                <a:gd name="T79" fmla="*/ 56 h 112"/>
                <a:gd name="T80" fmla="*/ 43 w 224"/>
                <a:gd name="T81" fmla="*/ 56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12"/>
                <a:gd name="T125" fmla="*/ 224 w 224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12">
                  <a:moveTo>
                    <a:pt x="88" y="112"/>
                  </a:moveTo>
                  <a:lnTo>
                    <a:pt x="96" y="96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52" y="88"/>
                  </a:lnTo>
                  <a:lnTo>
                    <a:pt x="152" y="72"/>
                  </a:lnTo>
                  <a:lnTo>
                    <a:pt x="168" y="64"/>
                  </a:lnTo>
                  <a:lnTo>
                    <a:pt x="184" y="56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52" y="8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72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72" y="112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5" name="Freeform 262"/>
            <p:cNvSpPr>
              <a:spLocks/>
            </p:cNvSpPr>
            <p:nvPr/>
          </p:nvSpPr>
          <p:spPr bwMode="auto">
            <a:xfrm>
              <a:off x="1519" y="1350"/>
              <a:ext cx="254" cy="317"/>
            </a:xfrm>
            <a:custGeom>
              <a:avLst/>
              <a:gdLst>
                <a:gd name="T0" fmla="*/ 313 w 760"/>
                <a:gd name="T1" fmla="*/ 360 h 1016"/>
                <a:gd name="T2" fmla="*/ 282 w 760"/>
                <a:gd name="T3" fmla="*/ 360 h 1016"/>
                <a:gd name="T4" fmla="*/ 253 w 760"/>
                <a:gd name="T5" fmla="*/ 351 h 1016"/>
                <a:gd name="T6" fmla="*/ 218 w 760"/>
                <a:gd name="T7" fmla="*/ 371 h 1016"/>
                <a:gd name="T8" fmla="*/ 199 w 760"/>
                <a:gd name="T9" fmla="*/ 407 h 1016"/>
                <a:gd name="T10" fmla="*/ 222 w 760"/>
                <a:gd name="T11" fmla="*/ 431 h 1016"/>
                <a:gd name="T12" fmla="*/ 199 w 760"/>
                <a:gd name="T13" fmla="*/ 450 h 1016"/>
                <a:gd name="T14" fmla="*/ 206 w 760"/>
                <a:gd name="T15" fmla="*/ 478 h 1016"/>
                <a:gd name="T16" fmla="*/ 206 w 760"/>
                <a:gd name="T17" fmla="*/ 502 h 1016"/>
                <a:gd name="T18" fmla="*/ 175 w 760"/>
                <a:gd name="T19" fmla="*/ 482 h 1016"/>
                <a:gd name="T20" fmla="*/ 127 w 760"/>
                <a:gd name="T21" fmla="*/ 474 h 1016"/>
                <a:gd name="T22" fmla="*/ 103 w 760"/>
                <a:gd name="T23" fmla="*/ 455 h 1016"/>
                <a:gd name="T24" fmla="*/ 103 w 760"/>
                <a:gd name="T25" fmla="*/ 446 h 1016"/>
                <a:gd name="T26" fmla="*/ 107 w 760"/>
                <a:gd name="T27" fmla="*/ 427 h 1016"/>
                <a:gd name="T28" fmla="*/ 119 w 760"/>
                <a:gd name="T29" fmla="*/ 407 h 1016"/>
                <a:gd name="T30" fmla="*/ 119 w 760"/>
                <a:gd name="T31" fmla="*/ 379 h 1016"/>
                <a:gd name="T32" fmla="*/ 83 w 760"/>
                <a:gd name="T33" fmla="*/ 371 h 1016"/>
                <a:gd name="T34" fmla="*/ 68 w 760"/>
                <a:gd name="T35" fmla="*/ 339 h 1016"/>
                <a:gd name="T36" fmla="*/ 39 w 760"/>
                <a:gd name="T37" fmla="*/ 332 h 1016"/>
                <a:gd name="T38" fmla="*/ 51 w 760"/>
                <a:gd name="T39" fmla="*/ 328 h 1016"/>
                <a:gd name="T40" fmla="*/ 36 w 760"/>
                <a:gd name="T41" fmla="*/ 285 h 1016"/>
                <a:gd name="T42" fmla="*/ 16 w 760"/>
                <a:gd name="T43" fmla="*/ 277 h 1016"/>
                <a:gd name="T44" fmla="*/ 4 w 760"/>
                <a:gd name="T45" fmla="*/ 245 h 1016"/>
                <a:gd name="T46" fmla="*/ 8 w 760"/>
                <a:gd name="T47" fmla="*/ 209 h 1016"/>
                <a:gd name="T48" fmla="*/ 27 w 760"/>
                <a:gd name="T49" fmla="*/ 202 h 1016"/>
                <a:gd name="T50" fmla="*/ 12 w 760"/>
                <a:gd name="T51" fmla="*/ 193 h 1016"/>
                <a:gd name="T52" fmla="*/ 44 w 760"/>
                <a:gd name="T53" fmla="*/ 138 h 1016"/>
                <a:gd name="T54" fmla="*/ 32 w 760"/>
                <a:gd name="T55" fmla="*/ 115 h 1016"/>
                <a:gd name="T56" fmla="*/ 24 w 760"/>
                <a:gd name="T57" fmla="*/ 91 h 1016"/>
                <a:gd name="T58" fmla="*/ 16 w 760"/>
                <a:gd name="T59" fmla="*/ 47 h 1016"/>
                <a:gd name="T60" fmla="*/ 12 w 760"/>
                <a:gd name="T61" fmla="*/ 20 h 1016"/>
                <a:gd name="T62" fmla="*/ 44 w 760"/>
                <a:gd name="T63" fmla="*/ 0 h 1016"/>
                <a:gd name="T64" fmla="*/ 48 w 760"/>
                <a:gd name="T65" fmla="*/ 4 h 1016"/>
                <a:gd name="T66" fmla="*/ 71 w 760"/>
                <a:gd name="T67" fmla="*/ 8 h 1016"/>
                <a:gd name="T68" fmla="*/ 119 w 760"/>
                <a:gd name="T69" fmla="*/ 27 h 1016"/>
                <a:gd name="T70" fmla="*/ 139 w 760"/>
                <a:gd name="T71" fmla="*/ 36 h 1016"/>
                <a:gd name="T72" fmla="*/ 92 w 760"/>
                <a:gd name="T73" fmla="*/ 59 h 1016"/>
                <a:gd name="T74" fmla="*/ 51 w 760"/>
                <a:gd name="T75" fmla="*/ 44 h 1016"/>
                <a:gd name="T76" fmla="*/ 75 w 760"/>
                <a:gd name="T77" fmla="*/ 75 h 1016"/>
                <a:gd name="T78" fmla="*/ 75 w 760"/>
                <a:gd name="T79" fmla="*/ 107 h 1016"/>
                <a:gd name="T80" fmla="*/ 107 w 760"/>
                <a:gd name="T81" fmla="*/ 110 h 1016"/>
                <a:gd name="T82" fmla="*/ 95 w 760"/>
                <a:gd name="T83" fmla="*/ 87 h 1016"/>
                <a:gd name="T84" fmla="*/ 127 w 760"/>
                <a:gd name="T85" fmla="*/ 99 h 1016"/>
                <a:gd name="T86" fmla="*/ 143 w 760"/>
                <a:gd name="T87" fmla="*/ 63 h 1016"/>
                <a:gd name="T88" fmla="*/ 175 w 760"/>
                <a:gd name="T89" fmla="*/ 47 h 1016"/>
                <a:gd name="T90" fmla="*/ 170 w 760"/>
                <a:gd name="T91" fmla="*/ 27 h 1016"/>
                <a:gd name="T92" fmla="*/ 163 w 760"/>
                <a:gd name="T93" fmla="*/ 20 h 1016"/>
                <a:gd name="T94" fmla="*/ 182 w 760"/>
                <a:gd name="T95" fmla="*/ 36 h 1016"/>
                <a:gd name="T96" fmla="*/ 194 w 760"/>
                <a:gd name="T97" fmla="*/ 47 h 1016"/>
                <a:gd name="T98" fmla="*/ 214 w 760"/>
                <a:gd name="T99" fmla="*/ 36 h 1016"/>
                <a:gd name="T100" fmla="*/ 234 w 760"/>
                <a:gd name="T101" fmla="*/ 24 h 1016"/>
                <a:gd name="T102" fmla="*/ 253 w 760"/>
                <a:gd name="T103" fmla="*/ 20 h 1016"/>
                <a:gd name="T104" fmla="*/ 265 w 760"/>
                <a:gd name="T105" fmla="*/ 20 h 1016"/>
                <a:gd name="T106" fmla="*/ 282 w 760"/>
                <a:gd name="T107" fmla="*/ 27 h 1016"/>
                <a:gd name="T108" fmla="*/ 289 w 760"/>
                <a:gd name="T109" fmla="*/ 24 h 1016"/>
                <a:gd name="T110" fmla="*/ 317 w 760"/>
                <a:gd name="T111" fmla="*/ 15 h 1016"/>
                <a:gd name="T112" fmla="*/ 329 w 760"/>
                <a:gd name="T113" fmla="*/ 24 h 1016"/>
                <a:gd name="T114" fmla="*/ 333 w 760"/>
                <a:gd name="T115" fmla="*/ 4 h 1016"/>
                <a:gd name="T116" fmla="*/ 369 w 760"/>
                <a:gd name="T117" fmla="*/ 24 h 1016"/>
                <a:gd name="T118" fmla="*/ 337 w 760"/>
                <a:gd name="T119" fmla="*/ 99 h 1016"/>
                <a:gd name="T120" fmla="*/ 329 w 760"/>
                <a:gd name="T121" fmla="*/ 205 h 1016"/>
                <a:gd name="T122" fmla="*/ 317 w 760"/>
                <a:gd name="T123" fmla="*/ 273 h 1016"/>
                <a:gd name="T124" fmla="*/ 306 w 760"/>
                <a:gd name="T125" fmla="*/ 332 h 1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0"/>
                <a:gd name="T190" fmla="*/ 0 h 1016"/>
                <a:gd name="T191" fmla="*/ 760 w 760"/>
                <a:gd name="T192" fmla="*/ 1016 h 1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0" h="1016">
                  <a:moveTo>
                    <a:pt x="664" y="728"/>
                  </a:moveTo>
                  <a:lnTo>
                    <a:pt x="664" y="744"/>
                  </a:lnTo>
                  <a:lnTo>
                    <a:pt x="640" y="736"/>
                  </a:lnTo>
                  <a:lnTo>
                    <a:pt x="632" y="728"/>
                  </a:lnTo>
                  <a:lnTo>
                    <a:pt x="592" y="728"/>
                  </a:lnTo>
                  <a:lnTo>
                    <a:pt x="584" y="736"/>
                  </a:lnTo>
                  <a:lnTo>
                    <a:pt x="576" y="736"/>
                  </a:lnTo>
                  <a:lnTo>
                    <a:pt x="568" y="728"/>
                  </a:lnTo>
                  <a:lnTo>
                    <a:pt x="552" y="728"/>
                  </a:lnTo>
                  <a:lnTo>
                    <a:pt x="544" y="712"/>
                  </a:lnTo>
                  <a:lnTo>
                    <a:pt x="520" y="720"/>
                  </a:lnTo>
                  <a:lnTo>
                    <a:pt x="512" y="712"/>
                  </a:lnTo>
                  <a:lnTo>
                    <a:pt x="496" y="712"/>
                  </a:lnTo>
                  <a:lnTo>
                    <a:pt x="480" y="696"/>
                  </a:lnTo>
                  <a:lnTo>
                    <a:pt x="440" y="728"/>
                  </a:lnTo>
                  <a:lnTo>
                    <a:pt x="440" y="752"/>
                  </a:lnTo>
                  <a:lnTo>
                    <a:pt x="424" y="752"/>
                  </a:lnTo>
                  <a:lnTo>
                    <a:pt x="416" y="736"/>
                  </a:lnTo>
                  <a:lnTo>
                    <a:pt x="408" y="744"/>
                  </a:lnTo>
                  <a:lnTo>
                    <a:pt x="400" y="824"/>
                  </a:lnTo>
                  <a:lnTo>
                    <a:pt x="432" y="832"/>
                  </a:lnTo>
                  <a:lnTo>
                    <a:pt x="440" y="848"/>
                  </a:lnTo>
                  <a:lnTo>
                    <a:pt x="440" y="864"/>
                  </a:lnTo>
                  <a:lnTo>
                    <a:pt x="448" y="872"/>
                  </a:lnTo>
                  <a:lnTo>
                    <a:pt x="440" y="872"/>
                  </a:lnTo>
                  <a:lnTo>
                    <a:pt x="432" y="888"/>
                  </a:lnTo>
                  <a:lnTo>
                    <a:pt x="416" y="896"/>
                  </a:lnTo>
                  <a:lnTo>
                    <a:pt x="400" y="912"/>
                  </a:lnTo>
                  <a:lnTo>
                    <a:pt x="400" y="920"/>
                  </a:lnTo>
                  <a:lnTo>
                    <a:pt x="400" y="936"/>
                  </a:lnTo>
                  <a:lnTo>
                    <a:pt x="408" y="944"/>
                  </a:lnTo>
                  <a:lnTo>
                    <a:pt x="416" y="968"/>
                  </a:lnTo>
                  <a:lnTo>
                    <a:pt x="424" y="992"/>
                  </a:lnTo>
                  <a:lnTo>
                    <a:pt x="432" y="1000"/>
                  </a:lnTo>
                  <a:lnTo>
                    <a:pt x="432" y="1016"/>
                  </a:lnTo>
                  <a:lnTo>
                    <a:pt x="416" y="1016"/>
                  </a:lnTo>
                  <a:lnTo>
                    <a:pt x="392" y="1008"/>
                  </a:lnTo>
                  <a:lnTo>
                    <a:pt x="384" y="992"/>
                  </a:lnTo>
                  <a:lnTo>
                    <a:pt x="376" y="992"/>
                  </a:lnTo>
                  <a:lnTo>
                    <a:pt x="352" y="976"/>
                  </a:lnTo>
                  <a:lnTo>
                    <a:pt x="320" y="968"/>
                  </a:lnTo>
                  <a:lnTo>
                    <a:pt x="312" y="968"/>
                  </a:lnTo>
                  <a:lnTo>
                    <a:pt x="280" y="968"/>
                  </a:lnTo>
                  <a:lnTo>
                    <a:pt x="256" y="960"/>
                  </a:lnTo>
                  <a:lnTo>
                    <a:pt x="240" y="952"/>
                  </a:lnTo>
                  <a:lnTo>
                    <a:pt x="224" y="928"/>
                  </a:lnTo>
                  <a:lnTo>
                    <a:pt x="216" y="928"/>
                  </a:lnTo>
                  <a:lnTo>
                    <a:pt x="208" y="920"/>
                  </a:lnTo>
                  <a:lnTo>
                    <a:pt x="200" y="920"/>
                  </a:lnTo>
                  <a:lnTo>
                    <a:pt x="192" y="912"/>
                  </a:lnTo>
                  <a:lnTo>
                    <a:pt x="192" y="904"/>
                  </a:lnTo>
                  <a:lnTo>
                    <a:pt x="208" y="904"/>
                  </a:lnTo>
                  <a:lnTo>
                    <a:pt x="208" y="896"/>
                  </a:lnTo>
                  <a:lnTo>
                    <a:pt x="216" y="888"/>
                  </a:lnTo>
                  <a:lnTo>
                    <a:pt x="216" y="880"/>
                  </a:lnTo>
                  <a:lnTo>
                    <a:pt x="216" y="864"/>
                  </a:lnTo>
                  <a:lnTo>
                    <a:pt x="232" y="856"/>
                  </a:lnTo>
                  <a:lnTo>
                    <a:pt x="208" y="864"/>
                  </a:lnTo>
                  <a:lnTo>
                    <a:pt x="224" y="840"/>
                  </a:lnTo>
                  <a:lnTo>
                    <a:pt x="240" y="824"/>
                  </a:lnTo>
                  <a:lnTo>
                    <a:pt x="248" y="824"/>
                  </a:lnTo>
                  <a:lnTo>
                    <a:pt x="248" y="800"/>
                  </a:lnTo>
                  <a:lnTo>
                    <a:pt x="256" y="784"/>
                  </a:lnTo>
                  <a:lnTo>
                    <a:pt x="240" y="768"/>
                  </a:lnTo>
                  <a:lnTo>
                    <a:pt x="232" y="760"/>
                  </a:lnTo>
                  <a:lnTo>
                    <a:pt x="216" y="760"/>
                  </a:lnTo>
                  <a:lnTo>
                    <a:pt x="200" y="744"/>
                  </a:lnTo>
                  <a:lnTo>
                    <a:pt x="168" y="752"/>
                  </a:lnTo>
                  <a:lnTo>
                    <a:pt x="160" y="736"/>
                  </a:lnTo>
                  <a:lnTo>
                    <a:pt x="160" y="728"/>
                  </a:lnTo>
                  <a:lnTo>
                    <a:pt x="144" y="720"/>
                  </a:lnTo>
                  <a:lnTo>
                    <a:pt x="136" y="688"/>
                  </a:lnTo>
                  <a:lnTo>
                    <a:pt x="104" y="688"/>
                  </a:lnTo>
                  <a:lnTo>
                    <a:pt x="88" y="696"/>
                  </a:lnTo>
                  <a:lnTo>
                    <a:pt x="88" y="680"/>
                  </a:lnTo>
                  <a:lnTo>
                    <a:pt x="80" y="672"/>
                  </a:lnTo>
                  <a:lnTo>
                    <a:pt x="72" y="656"/>
                  </a:lnTo>
                  <a:lnTo>
                    <a:pt x="88" y="656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04" y="648"/>
                  </a:lnTo>
                  <a:lnTo>
                    <a:pt x="88" y="632"/>
                  </a:lnTo>
                  <a:lnTo>
                    <a:pt x="72" y="608"/>
                  </a:lnTo>
                  <a:lnTo>
                    <a:pt x="72" y="576"/>
                  </a:lnTo>
                  <a:lnTo>
                    <a:pt x="64" y="568"/>
                  </a:lnTo>
                  <a:lnTo>
                    <a:pt x="48" y="568"/>
                  </a:lnTo>
                  <a:lnTo>
                    <a:pt x="40" y="568"/>
                  </a:lnTo>
                  <a:lnTo>
                    <a:pt x="32" y="560"/>
                  </a:lnTo>
                  <a:lnTo>
                    <a:pt x="16" y="552"/>
                  </a:lnTo>
                  <a:lnTo>
                    <a:pt x="16" y="528"/>
                  </a:lnTo>
                  <a:lnTo>
                    <a:pt x="8" y="520"/>
                  </a:lnTo>
                  <a:lnTo>
                    <a:pt x="8" y="496"/>
                  </a:lnTo>
                  <a:lnTo>
                    <a:pt x="8" y="480"/>
                  </a:lnTo>
                  <a:lnTo>
                    <a:pt x="0" y="464"/>
                  </a:lnTo>
                  <a:lnTo>
                    <a:pt x="8" y="432"/>
                  </a:lnTo>
                  <a:lnTo>
                    <a:pt x="16" y="424"/>
                  </a:lnTo>
                  <a:lnTo>
                    <a:pt x="16" y="416"/>
                  </a:lnTo>
                  <a:lnTo>
                    <a:pt x="32" y="416"/>
                  </a:lnTo>
                  <a:lnTo>
                    <a:pt x="32" y="408"/>
                  </a:lnTo>
                  <a:lnTo>
                    <a:pt x="56" y="408"/>
                  </a:lnTo>
                  <a:lnTo>
                    <a:pt x="56" y="400"/>
                  </a:lnTo>
                  <a:lnTo>
                    <a:pt x="48" y="392"/>
                  </a:lnTo>
                  <a:lnTo>
                    <a:pt x="32" y="400"/>
                  </a:lnTo>
                  <a:lnTo>
                    <a:pt x="24" y="392"/>
                  </a:lnTo>
                  <a:lnTo>
                    <a:pt x="24" y="376"/>
                  </a:lnTo>
                  <a:lnTo>
                    <a:pt x="32" y="360"/>
                  </a:lnTo>
                  <a:lnTo>
                    <a:pt x="56" y="328"/>
                  </a:lnTo>
                  <a:lnTo>
                    <a:pt x="88" y="280"/>
                  </a:lnTo>
                  <a:lnTo>
                    <a:pt x="72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64" y="232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64" y="192"/>
                  </a:lnTo>
                  <a:lnTo>
                    <a:pt x="48" y="184"/>
                  </a:lnTo>
                  <a:lnTo>
                    <a:pt x="56" y="168"/>
                  </a:lnTo>
                  <a:lnTo>
                    <a:pt x="56" y="152"/>
                  </a:lnTo>
                  <a:lnTo>
                    <a:pt x="56" y="128"/>
                  </a:lnTo>
                  <a:lnTo>
                    <a:pt x="32" y="96"/>
                  </a:lnTo>
                  <a:lnTo>
                    <a:pt x="48" y="80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44" y="16"/>
                  </a:lnTo>
                  <a:lnTo>
                    <a:pt x="176" y="24"/>
                  </a:lnTo>
                  <a:lnTo>
                    <a:pt x="208" y="40"/>
                  </a:lnTo>
                  <a:lnTo>
                    <a:pt x="232" y="48"/>
                  </a:lnTo>
                  <a:lnTo>
                    <a:pt x="240" y="56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80" y="72"/>
                  </a:lnTo>
                  <a:lnTo>
                    <a:pt x="280" y="104"/>
                  </a:lnTo>
                  <a:lnTo>
                    <a:pt x="240" y="128"/>
                  </a:lnTo>
                  <a:lnTo>
                    <a:pt x="216" y="128"/>
                  </a:lnTo>
                  <a:lnTo>
                    <a:pt x="184" y="120"/>
                  </a:lnTo>
                  <a:lnTo>
                    <a:pt x="160" y="112"/>
                  </a:lnTo>
                  <a:lnTo>
                    <a:pt x="136" y="104"/>
                  </a:lnTo>
                  <a:lnTo>
                    <a:pt x="128" y="10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128" y="112"/>
                  </a:lnTo>
                  <a:lnTo>
                    <a:pt x="152" y="136"/>
                  </a:lnTo>
                  <a:lnTo>
                    <a:pt x="152" y="152"/>
                  </a:lnTo>
                  <a:lnTo>
                    <a:pt x="136" y="168"/>
                  </a:lnTo>
                  <a:lnTo>
                    <a:pt x="152" y="184"/>
                  </a:lnTo>
                  <a:lnTo>
                    <a:pt x="152" y="208"/>
                  </a:lnTo>
                  <a:lnTo>
                    <a:pt x="152" y="216"/>
                  </a:lnTo>
                  <a:lnTo>
                    <a:pt x="168" y="216"/>
                  </a:lnTo>
                  <a:lnTo>
                    <a:pt x="184" y="232"/>
                  </a:lnTo>
                  <a:lnTo>
                    <a:pt x="208" y="232"/>
                  </a:lnTo>
                  <a:lnTo>
                    <a:pt x="216" y="224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84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92"/>
                  </a:lnTo>
                  <a:lnTo>
                    <a:pt x="240" y="200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48" y="160"/>
                  </a:lnTo>
                  <a:lnTo>
                    <a:pt x="272" y="136"/>
                  </a:lnTo>
                  <a:lnTo>
                    <a:pt x="288" y="128"/>
                  </a:lnTo>
                  <a:lnTo>
                    <a:pt x="296" y="112"/>
                  </a:lnTo>
                  <a:lnTo>
                    <a:pt x="312" y="112"/>
                  </a:lnTo>
                  <a:lnTo>
                    <a:pt x="336" y="128"/>
                  </a:lnTo>
                  <a:lnTo>
                    <a:pt x="352" y="96"/>
                  </a:lnTo>
                  <a:lnTo>
                    <a:pt x="336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44" y="56"/>
                  </a:lnTo>
                  <a:lnTo>
                    <a:pt x="336" y="56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28" y="40"/>
                  </a:lnTo>
                  <a:lnTo>
                    <a:pt x="360" y="40"/>
                  </a:lnTo>
                  <a:lnTo>
                    <a:pt x="384" y="48"/>
                  </a:lnTo>
                  <a:lnTo>
                    <a:pt x="392" y="64"/>
                  </a:lnTo>
                  <a:lnTo>
                    <a:pt x="368" y="72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92" y="96"/>
                  </a:lnTo>
                  <a:lnTo>
                    <a:pt x="416" y="96"/>
                  </a:lnTo>
                  <a:lnTo>
                    <a:pt x="416" y="80"/>
                  </a:lnTo>
                  <a:lnTo>
                    <a:pt x="416" y="72"/>
                  </a:lnTo>
                  <a:lnTo>
                    <a:pt x="432" y="72"/>
                  </a:lnTo>
                  <a:lnTo>
                    <a:pt x="432" y="64"/>
                  </a:lnTo>
                  <a:lnTo>
                    <a:pt x="448" y="64"/>
                  </a:lnTo>
                  <a:lnTo>
                    <a:pt x="464" y="56"/>
                  </a:lnTo>
                  <a:lnTo>
                    <a:pt x="472" y="48"/>
                  </a:lnTo>
                  <a:lnTo>
                    <a:pt x="496" y="48"/>
                  </a:lnTo>
                  <a:lnTo>
                    <a:pt x="504" y="48"/>
                  </a:lnTo>
                  <a:lnTo>
                    <a:pt x="512" y="48"/>
                  </a:lnTo>
                  <a:lnTo>
                    <a:pt x="512" y="40"/>
                  </a:lnTo>
                  <a:lnTo>
                    <a:pt x="520" y="40"/>
                  </a:lnTo>
                  <a:lnTo>
                    <a:pt x="536" y="32"/>
                  </a:lnTo>
                  <a:lnTo>
                    <a:pt x="544" y="32"/>
                  </a:lnTo>
                  <a:lnTo>
                    <a:pt x="536" y="40"/>
                  </a:lnTo>
                  <a:lnTo>
                    <a:pt x="544" y="48"/>
                  </a:lnTo>
                  <a:lnTo>
                    <a:pt x="536" y="56"/>
                  </a:lnTo>
                  <a:lnTo>
                    <a:pt x="552" y="56"/>
                  </a:lnTo>
                  <a:lnTo>
                    <a:pt x="568" y="56"/>
                  </a:lnTo>
                  <a:lnTo>
                    <a:pt x="568" y="48"/>
                  </a:lnTo>
                  <a:lnTo>
                    <a:pt x="576" y="40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48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48" y="48"/>
                  </a:lnTo>
                  <a:lnTo>
                    <a:pt x="656" y="48"/>
                  </a:lnTo>
                  <a:lnTo>
                    <a:pt x="664" y="48"/>
                  </a:lnTo>
                  <a:lnTo>
                    <a:pt x="664" y="40"/>
                  </a:lnTo>
                  <a:lnTo>
                    <a:pt x="680" y="32"/>
                  </a:lnTo>
                  <a:lnTo>
                    <a:pt x="680" y="16"/>
                  </a:lnTo>
                  <a:lnTo>
                    <a:pt x="672" y="8"/>
                  </a:lnTo>
                  <a:lnTo>
                    <a:pt x="688" y="0"/>
                  </a:lnTo>
                  <a:lnTo>
                    <a:pt x="744" y="8"/>
                  </a:lnTo>
                  <a:lnTo>
                    <a:pt x="760" y="40"/>
                  </a:lnTo>
                  <a:lnTo>
                    <a:pt x="744" y="48"/>
                  </a:lnTo>
                  <a:lnTo>
                    <a:pt x="760" y="104"/>
                  </a:lnTo>
                  <a:lnTo>
                    <a:pt x="752" y="128"/>
                  </a:lnTo>
                  <a:lnTo>
                    <a:pt x="736" y="136"/>
                  </a:lnTo>
                  <a:lnTo>
                    <a:pt x="680" y="200"/>
                  </a:lnTo>
                  <a:lnTo>
                    <a:pt x="672" y="272"/>
                  </a:lnTo>
                  <a:lnTo>
                    <a:pt x="680" y="288"/>
                  </a:lnTo>
                  <a:lnTo>
                    <a:pt x="672" y="344"/>
                  </a:lnTo>
                  <a:lnTo>
                    <a:pt x="664" y="416"/>
                  </a:lnTo>
                  <a:lnTo>
                    <a:pt x="664" y="456"/>
                  </a:lnTo>
                  <a:lnTo>
                    <a:pt x="672" y="504"/>
                  </a:lnTo>
                  <a:lnTo>
                    <a:pt x="664" y="536"/>
                  </a:lnTo>
                  <a:lnTo>
                    <a:pt x="640" y="552"/>
                  </a:lnTo>
                  <a:lnTo>
                    <a:pt x="632" y="576"/>
                  </a:lnTo>
                  <a:lnTo>
                    <a:pt x="648" y="592"/>
                  </a:lnTo>
                  <a:lnTo>
                    <a:pt x="616" y="648"/>
                  </a:lnTo>
                  <a:lnTo>
                    <a:pt x="616" y="672"/>
                  </a:lnTo>
                  <a:lnTo>
                    <a:pt x="648" y="704"/>
                  </a:lnTo>
                  <a:lnTo>
                    <a:pt x="664" y="7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6" name="Freeform 263"/>
            <p:cNvSpPr>
              <a:spLocks/>
            </p:cNvSpPr>
            <p:nvPr/>
          </p:nvSpPr>
          <p:spPr bwMode="auto">
            <a:xfrm>
              <a:off x="1604" y="1650"/>
              <a:ext cx="49" cy="22"/>
            </a:xfrm>
            <a:custGeom>
              <a:avLst/>
              <a:gdLst>
                <a:gd name="T0" fmla="*/ 32 w 144"/>
                <a:gd name="T1" fmla="*/ 24 h 72"/>
                <a:gd name="T2" fmla="*/ 24 w 144"/>
                <a:gd name="T3" fmla="*/ 24 h 72"/>
                <a:gd name="T4" fmla="*/ 16 w 144"/>
                <a:gd name="T5" fmla="*/ 24 h 72"/>
                <a:gd name="T6" fmla="*/ 20 w 144"/>
                <a:gd name="T7" fmla="*/ 20 h 72"/>
                <a:gd name="T8" fmla="*/ 16 w 144"/>
                <a:gd name="T9" fmla="*/ 16 h 72"/>
                <a:gd name="T10" fmla="*/ 16 w 144"/>
                <a:gd name="T11" fmla="*/ 8 h 72"/>
                <a:gd name="T12" fmla="*/ 12 w 144"/>
                <a:gd name="T13" fmla="*/ 8 h 72"/>
                <a:gd name="T14" fmla="*/ 8 w 144"/>
                <a:gd name="T15" fmla="*/ 4 h 72"/>
                <a:gd name="T16" fmla="*/ 0 w 144"/>
                <a:gd name="T17" fmla="*/ 0 h 72"/>
                <a:gd name="T18" fmla="*/ 12 w 144"/>
                <a:gd name="T19" fmla="*/ 4 h 72"/>
                <a:gd name="T20" fmla="*/ 28 w 144"/>
                <a:gd name="T21" fmla="*/ 4 h 72"/>
                <a:gd name="T22" fmla="*/ 32 w 144"/>
                <a:gd name="T23" fmla="*/ 4 h 72"/>
                <a:gd name="T24" fmla="*/ 48 w 144"/>
                <a:gd name="T25" fmla="*/ 8 h 72"/>
                <a:gd name="T26" fmla="*/ 60 w 144"/>
                <a:gd name="T27" fmla="*/ 16 h 72"/>
                <a:gd name="T28" fmla="*/ 64 w 144"/>
                <a:gd name="T29" fmla="*/ 16 h 72"/>
                <a:gd name="T30" fmla="*/ 68 w 144"/>
                <a:gd name="T31" fmla="*/ 24 h 72"/>
                <a:gd name="T32" fmla="*/ 72 w 144"/>
                <a:gd name="T33" fmla="*/ 32 h 72"/>
                <a:gd name="T34" fmla="*/ 72 w 144"/>
                <a:gd name="T35" fmla="*/ 36 h 72"/>
                <a:gd name="T36" fmla="*/ 56 w 144"/>
                <a:gd name="T37" fmla="*/ 32 h 72"/>
                <a:gd name="T38" fmla="*/ 44 w 144"/>
                <a:gd name="T39" fmla="*/ 28 h 72"/>
                <a:gd name="T40" fmla="*/ 32 w 144"/>
                <a:gd name="T41" fmla="*/ 24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72"/>
                <a:gd name="T65" fmla="*/ 144 w 144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72">
                  <a:moveTo>
                    <a:pt x="64" y="48"/>
                  </a:moveTo>
                  <a:lnTo>
                    <a:pt x="48" y="48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96" y="16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7" name="Freeform 264"/>
            <p:cNvSpPr>
              <a:spLocks/>
            </p:cNvSpPr>
            <p:nvPr/>
          </p:nvSpPr>
          <p:spPr bwMode="auto">
            <a:xfrm>
              <a:off x="1693" y="1654"/>
              <a:ext cx="93" cy="63"/>
            </a:xfrm>
            <a:custGeom>
              <a:avLst/>
              <a:gdLst>
                <a:gd name="T0" fmla="*/ 32 w 280"/>
                <a:gd name="T1" fmla="*/ 12 h 200"/>
                <a:gd name="T2" fmla="*/ 20 w 280"/>
                <a:gd name="T3" fmla="*/ 12 h 200"/>
                <a:gd name="T4" fmla="*/ 16 w 280"/>
                <a:gd name="T5" fmla="*/ 8 h 200"/>
                <a:gd name="T6" fmla="*/ 8 w 280"/>
                <a:gd name="T7" fmla="*/ 4 h 200"/>
                <a:gd name="T8" fmla="*/ 4 w 280"/>
                <a:gd name="T9" fmla="*/ 4 h 200"/>
                <a:gd name="T10" fmla="*/ 0 w 280"/>
                <a:gd name="T11" fmla="*/ 8 h 200"/>
                <a:gd name="T12" fmla="*/ 0 w 280"/>
                <a:gd name="T13" fmla="*/ 12 h 200"/>
                <a:gd name="T14" fmla="*/ 4 w 280"/>
                <a:gd name="T15" fmla="*/ 8 h 200"/>
                <a:gd name="T16" fmla="*/ 12 w 280"/>
                <a:gd name="T17" fmla="*/ 12 h 200"/>
                <a:gd name="T18" fmla="*/ 16 w 280"/>
                <a:gd name="T19" fmla="*/ 16 h 200"/>
                <a:gd name="T20" fmla="*/ 20 w 280"/>
                <a:gd name="T21" fmla="*/ 20 h 200"/>
                <a:gd name="T22" fmla="*/ 20 w 280"/>
                <a:gd name="T23" fmla="*/ 24 h 200"/>
                <a:gd name="T24" fmla="*/ 12 w 280"/>
                <a:gd name="T25" fmla="*/ 27 h 200"/>
                <a:gd name="T26" fmla="*/ 4 w 280"/>
                <a:gd name="T27" fmla="*/ 27 h 200"/>
                <a:gd name="T28" fmla="*/ 0 w 280"/>
                <a:gd name="T29" fmla="*/ 36 h 200"/>
                <a:gd name="T30" fmla="*/ 4 w 280"/>
                <a:gd name="T31" fmla="*/ 36 h 200"/>
                <a:gd name="T32" fmla="*/ 8 w 280"/>
                <a:gd name="T33" fmla="*/ 36 h 200"/>
                <a:gd name="T34" fmla="*/ 12 w 280"/>
                <a:gd name="T35" fmla="*/ 44 h 200"/>
                <a:gd name="T36" fmla="*/ 8 w 280"/>
                <a:gd name="T37" fmla="*/ 44 h 200"/>
                <a:gd name="T38" fmla="*/ 12 w 280"/>
                <a:gd name="T39" fmla="*/ 51 h 200"/>
                <a:gd name="T40" fmla="*/ 16 w 280"/>
                <a:gd name="T41" fmla="*/ 72 h 200"/>
                <a:gd name="T42" fmla="*/ 24 w 280"/>
                <a:gd name="T43" fmla="*/ 72 h 200"/>
                <a:gd name="T44" fmla="*/ 32 w 280"/>
                <a:gd name="T45" fmla="*/ 60 h 200"/>
                <a:gd name="T46" fmla="*/ 56 w 280"/>
                <a:gd name="T47" fmla="*/ 63 h 200"/>
                <a:gd name="T48" fmla="*/ 59 w 280"/>
                <a:gd name="T49" fmla="*/ 68 h 200"/>
                <a:gd name="T50" fmla="*/ 68 w 280"/>
                <a:gd name="T51" fmla="*/ 68 h 200"/>
                <a:gd name="T52" fmla="*/ 87 w 280"/>
                <a:gd name="T53" fmla="*/ 83 h 200"/>
                <a:gd name="T54" fmla="*/ 87 w 280"/>
                <a:gd name="T55" fmla="*/ 92 h 200"/>
                <a:gd name="T56" fmla="*/ 95 w 280"/>
                <a:gd name="T57" fmla="*/ 95 h 200"/>
                <a:gd name="T58" fmla="*/ 103 w 280"/>
                <a:gd name="T59" fmla="*/ 99 h 200"/>
                <a:gd name="T60" fmla="*/ 103 w 280"/>
                <a:gd name="T61" fmla="*/ 92 h 200"/>
                <a:gd name="T62" fmla="*/ 122 w 280"/>
                <a:gd name="T63" fmla="*/ 80 h 200"/>
                <a:gd name="T64" fmla="*/ 127 w 280"/>
                <a:gd name="T65" fmla="*/ 72 h 200"/>
                <a:gd name="T66" fmla="*/ 139 w 280"/>
                <a:gd name="T67" fmla="*/ 72 h 200"/>
                <a:gd name="T68" fmla="*/ 134 w 280"/>
                <a:gd name="T69" fmla="*/ 63 h 200"/>
                <a:gd name="T70" fmla="*/ 131 w 280"/>
                <a:gd name="T71" fmla="*/ 63 h 200"/>
                <a:gd name="T72" fmla="*/ 119 w 280"/>
                <a:gd name="T73" fmla="*/ 60 h 200"/>
                <a:gd name="T74" fmla="*/ 111 w 280"/>
                <a:gd name="T75" fmla="*/ 56 h 200"/>
                <a:gd name="T76" fmla="*/ 103 w 280"/>
                <a:gd name="T77" fmla="*/ 44 h 200"/>
                <a:gd name="T78" fmla="*/ 99 w 280"/>
                <a:gd name="T79" fmla="*/ 32 h 200"/>
                <a:gd name="T80" fmla="*/ 91 w 280"/>
                <a:gd name="T81" fmla="*/ 24 h 200"/>
                <a:gd name="T82" fmla="*/ 87 w 280"/>
                <a:gd name="T83" fmla="*/ 20 h 200"/>
                <a:gd name="T84" fmla="*/ 71 w 280"/>
                <a:gd name="T85" fmla="*/ 16 h 200"/>
                <a:gd name="T86" fmla="*/ 71 w 280"/>
                <a:gd name="T87" fmla="*/ 12 h 200"/>
                <a:gd name="T88" fmla="*/ 71 w 280"/>
                <a:gd name="T89" fmla="*/ 8 h 200"/>
                <a:gd name="T90" fmla="*/ 68 w 280"/>
                <a:gd name="T91" fmla="*/ 4 h 200"/>
                <a:gd name="T92" fmla="*/ 63 w 280"/>
                <a:gd name="T93" fmla="*/ 0 h 200"/>
                <a:gd name="T94" fmla="*/ 59 w 280"/>
                <a:gd name="T95" fmla="*/ 0 h 200"/>
                <a:gd name="T96" fmla="*/ 59 w 280"/>
                <a:gd name="T97" fmla="*/ 4 h 200"/>
                <a:gd name="T98" fmla="*/ 56 w 280"/>
                <a:gd name="T99" fmla="*/ 0 h 200"/>
                <a:gd name="T100" fmla="*/ 51 w 280"/>
                <a:gd name="T101" fmla="*/ 4 h 200"/>
                <a:gd name="T102" fmla="*/ 48 w 280"/>
                <a:gd name="T103" fmla="*/ 16 h 200"/>
                <a:gd name="T104" fmla="*/ 32 w 280"/>
                <a:gd name="T105" fmla="*/ 12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0"/>
                <a:gd name="T160" fmla="*/ 0 h 200"/>
                <a:gd name="T161" fmla="*/ 280 w 280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0" h="200">
                  <a:moveTo>
                    <a:pt x="64" y="24"/>
                  </a:moveTo>
                  <a:lnTo>
                    <a:pt x="40" y="24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20"/>
                  </a:lnTo>
                  <a:lnTo>
                    <a:pt x="112" y="128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76" y="168"/>
                  </a:lnTo>
                  <a:lnTo>
                    <a:pt x="176" y="184"/>
                  </a:lnTo>
                  <a:lnTo>
                    <a:pt x="192" y="192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48" y="160"/>
                  </a:lnTo>
                  <a:lnTo>
                    <a:pt x="256" y="144"/>
                  </a:lnTo>
                  <a:lnTo>
                    <a:pt x="280" y="144"/>
                  </a:lnTo>
                  <a:lnTo>
                    <a:pt x="272" y="128"/>
                  </a:lnTo>
                  <a:lnTo>
                    <a:pt x="264" y="128"/>
                  </a:lnTo>
                  <a:lnTo>
                    <a:pt x="240" y="120"/>
                  </a:lnTo>
                  <a:lnTo>
                    <a:pt x="224" y="112"/>
                  </a:lnTo>
                  <a:lnTo>
                    <a:pt x="208" y="88"/>
                  </a:lnTo>
                  <a:lnTo>
                    <a:pt x="200" y="64"/>
                  </a:lnTo>
                  <a:lnTo>
                    <a:pt x="184" y="48"/>
                  </a:lnTo>
                  <a:lnTo>
                    <a:pt x="176" y="40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8" name="Freeform 265"/>
            <p:cNvSpPr>
              <a:spLocks/>
            </p:cNvSpPr>
            <p:nvPr/>
          </p:nvSpPr>
          <p:spPr bwMode="auto">
            <a:xfrm>
              <a:off x="1653" y="1532"/>
              <a:ext cx="278" cy="137"/>
            </a:xfrm>
            <a:custGeom>
              <a:avLst/>
              <a:gdLst>
                <a:gd name="T0" fmla="*/ 229 w 832"/>
                <a:gd name="T1" fmla="*/ 202 h 440"/>
                <a:gd name="T2" fmla="*/ 257 w 832"/>
                <a:gd name="T3" fmla="*/ 194 h 440"/>
                <a:gd name="T4" fmla="*/ 269 w 832"/>
                <a:gd name="T5" fmla="*/ 191 h 440"/>
                <a:gd name="T6" fmla="*/ 289 w 832"/>
                <a:gd name="T7" fmla="*/ 191 h 440"/>
                <a:gd name="T8" fmla="*/ 333 w 832"/>
                <a:gd name="T9" fmla="*/ 194 h 440"/>
                <a:gd name="T10" fmla="*/ 340 w 832"/>
                <a:gd name="T11" fmla="*/ 182 h 440"/>
                <a:gd name="T12" fmla="*/ 352 w 832"/>
                <a:gd name="T13" fmla="*/ 155 h 440"/>
                <a:gd name="T14" fmla="*/ 364 w 832"/>
                <a:gd name="T15" fmla="*/ 151 h 440"/>
                <a:gd name="T16" fmla="*/ 392 w 832"/>
                <a:gd name="T17" fmla="*/ 135 h 440"/>
                <a:gd name="T18" fmla="*/ 411 w 832"/>
                <a:gd name="T19" fmla="*/ 99 h 440"/>
                <a:gd name="T20" fmla="*/ 375 w 832"/>
                <a:gd name="T21" fmla="*/ 71 h 440"/>
                <a:gd name="T22" fmla="*/ 328 w 832"/>
                <a:gd name="T23" fmla="*/ 56 h 440"/>
                <a:gd name="T24" fmla="*/ 304 w 832"/>
                <a:gd name="T25" fmla="*/ 24 h 440"/>
                <a:gd name="T26" fmla="*/ 285 w 832"/>
                <a:gd name="T27" fmla="*/ 20 h 440"/>
                <a:gd name="T28" fmla="*/ 269 w 832"/>
                <a:gd name="T29" fmla="*/ 20 h 440"/>
                <a:gd name="T30" fmla="*/ 241 w 832"/>
                <a:gd name="T31" fmla="*/ 4 h 440"/>
                <a:gd name="T32" fmla="*/ 210 w 832"/>
                <a:gd name="T33" fmla="*/ 0 h 440"/>
                <a:gd name="T34" fmla="*/ 154 w 832"/>
                <a:gd name="T35" fmla="*/ 24 h 440"/>
                <a:gd name="T36" fmla="*/ 150 w 832"/>
                <a:gd name="T37" fmla="*/ 36 h 440"/>
                <a:gd name="T38" fmla="*/ 146 w 832"/>
                <a:gd name="T39" fmla="*/ 48 h 440"/>
                <a:gd name="T40" fmla="*/ 139 w 832"/>
                <a:gd name="T41" fmla="*/ 60 h 440"/>
                <a:gd name="T42" fmla="*/ 139 w 832"/>
                <a:gd name="T43" fmla="*/ 80 h 440"/>
                <a:gd name="T44" fmla="*/ 131 w 832"/>
                <a:gd name="T45" fmla="*/ 80 h 440"/>
                <a:gd name="T46" fmla="*/ 95 w 832"/>
                <a:gd name="T47" fmla="*/ 71 h 440"/>
                <a:gd name="T48" fmla="*/ 83 w 832"/>
                <a:gd name="T49" fmla="*/ 71 h 440"/>
                <a:gd name="T50" fmla="*/ 59 w 832"/>
                <a:gd name="T51" fmla="*/ 68 h 440"/>
                <a:gd name="T52" fmla="*/ 39 w 832"/>
                <a:gd name="T53" fmla="*/ 56 h 440"/>
                <a:gd name="T54" fmla="*/ 12 w 832"/>
                <a:gd name="T55" fmla="*/ 83 h 440"/>
                <a:gd name="T56" fmla="*/ 0 w 832"/>
                <a:gd name="T57" fmla="*/ 119 h 440"/>
                <a:gd name="T58" fmla="*/ 20 w 832"/>
                <a:gd name="T59" fmla="*/ 139 h 440"/>
                <a:gd name="T60" fmla="*/ 39 w 832"/>
                <a:gd name="T61" fmla="*/ 139 h 440"/>
                <a:gd name="T62" fmla="*/ 51 w 832"/>
                <a:gd name="T63" fmla="*/ 135 h 440"/>
                <a:gd name="T64" fmla="*/ 63 w 832"/>
                <a:gd name="T65" fmla="*/ 135 h 440"/>
                <a:gd name="T66" fmla="*/ 63 w 832"/>
                <a:gd name="T67" fmla="*/ 147 h 440"/>
                <a:gd name="T68" fmla="*/ 44 w 832"/>
                <a:gd name="T69" fmla="*/ 163 h 440"/>
                <a:gd name="T70" fmla="*/ 39 w 832"/>
                <a:gd name="T71" fmla="*/ 171 h 440"/>
                <a:gd name="T72" fmla="*/ 44 w 832"/>
                <a:gd name="T73" fmla="*/ 179 h 440"/>
                <a:gd name="T74" fmla="*/ 56 w 832"/>
                <a:gd name="T75" fmla="*/ 191 h 440"/>
                <a:gd name="T76" fmla="*/ 63 w 832"/>
                <a:gd name="T77" fmla="*/ 199 h 440"/>
                <a:gd name="T78" fmla="*/ 79 w 832"/>
                <a:gd name="T79" fmla="*/ 206 h 440"/>
                <a:gd name="T80" fmla="*/ 119 w 832"/>
                <a:gd name="T81" fmla="*/ 155 h 440"/>
                <a:gd name="T82" fmla="*/ 158 w 832"/>
                <a:gd name="T83" fmla="*/ 179 h 440"/>
                <a:gd name="T84" fmla="*/ 182 w 832"/>
                <a:gd name="T85" fmla="*/ 187 h 440"/>
                <a:gd name="T86" fmla="*/ 202 w 832"/>
                <a:gd name="T87" fmla="*/ 211 h 440"/>
                <a:gd name="T88" fmla="*/ 214 w 832"/>
                <a:gd name="T89" fmla="*/ 218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440"/>
                <a:gd name="T137" fmla="*/ 832 w 832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440">
                  <a:moveTo>
                    <a:pt x="448" y="432"/>
                  </a:moveTo>
                  <a:lnTo>
                    <a:pt x="456" y="416"/>
                  </a:lnTo>
                  <a:lnTo>
                    <a:pt x="464" y="408"/>
                  </a:lnTo>
                  <a:lnTo>
                    <a:pt x="496" y="400"/>
                  </a:lnTo>
                  <a:lnTo>
                    <a:pt x="504" y="392"/>
                  </a:lnTo>
                  <a:lnTo>
                    <a:pt x="520" y="392"/>
                  </a:lnTo>
                  <a:lnTo>
                    <a:pt x="528" y="400"/>
                  </a:lnTo>
                  <a:lnTo>
                    <a:pt x="552" y="392"/>
                  </a:lnTo>
                  <a:lnTo>
                    <a:pt x="544" y="384"/>
                  </a:lnTo>
                  <a:lnTo>
                    <a:pt x="568" y="368"/>
                  </a:lnTo>
                  <a:lnTo>
                    <a:pt x="576" y="376"/>
                  </a:lnTo>
                  <a:lnTo>
                    <a:pt x="584" y="384"/>
                  </a:lnTo>
                  <a:lnTo>
                    <a:pt x="616" y="376"/>
                  </a:lnTo>
                  <a:lnTo>
                    <a:pt x="648" y="384"/>
                  </a:lnTo>
                  <a:lnTo>
                    <a:pt x="672" y="392"/>
                  </a:lnTo>
                  <a:lnTo>
                    <a:pt x="688" y="400"/>
                  </a:lnTo>
                  <a:lnTo>
                    <a:pt x="696" y="376"/>
                  </a:lnTo>
                  <a:lnTo>
                    <a:pt x="688" y="368"/>
                  </a:lnTo>
                  <a:lnTo>
                    <a:pt x="688" y="344"/>
                  </a:lnTo>
                  <a:lnTo>
                    <a:pt x="672" y="328"/>
                  </a:lnTo>
                  <a:lnTo>
                    <a:pt x="712" y="312"/>
                  </a:lnTo>
                  <a:lnTo>
                    <a:pt x="728" y="328"/>
                  </a:lnTo>
                  <a:lnTo>
                    <a:pt x="736" y="320"/>
                  </a:lnTo>
                  <a:lnTo>
                    <a:pt x="736" y="304"/>
                  </a:lnTo>
                  <a:lnTo>
                    <a:pt x="752" y="264"/>
                  </a:lnTo>
                  <a:lnTo>
                    <a:pt x="776" y="264"/>
                  </a:lnTo>
                  <a:lnTo>
                    <a:pt x="792" y="272"/>
                  </a:lnTo>
                  <a:lnTo>
                    <a:pt x="800" y="264"/>
                  </a:lnTo>
                  <a:lnTo>
                    <a:pt x="792" y="232"/>
                  </a:lnTo>
                  <a:lnTo>
                    <a:pt x="832" y="200"/>
                  </a:lnTo>
                  <a:lnTo>
                    <a:pt x="832" y="192"/>
                  </a:lnTo>
                  <a:lnTo>
                    <a:pt x="792" y="184"/>
                  </a:lnTo>
                  <a:lnTo>
                    <a:pt x="760" y="144"/>
                  </a:lnTo>
                  <a:lnTo>
                    <a:pt x="736" y="144"/>
                  </a:lnTo>
                  <a:lnTo>
                    <a:pt x="680" y="144"/>
                  </a:lnTo>
                  <a:lnTo>
                    <a:pt x="664" y="112"/>
                  </a:lnTo>
                  <a:lnTo>
                    <a:pt x="648" y="88"/>
                  </a:lnTo>
                  <a:lnTo>
                    <a:pt x="624" y="64"/>
                  </a:lnTo>
                  <a:lnTo>
                    <a:pt x="616" y="48"/>
                  </a:lnTo>
                  <a:lnTo>
                    <a:pt x="616" y="32"/>
                  </a:lnTo>
                  <a:lnTo>
                    <a:pt x="584" y="24"/>
                  </a:lnTo>
                  <a:lnTo>
                    <a:pt x="576" y="40"/>
                  </a:lnTo>
                  <a:lnTo>
                    <a:pt x="568" y="56"/>
                  </a:lnTo>
                  <a:lnTo>
                    <a:pt x="544" y="56"/>
                  </a:lnTo>
                  <a:lnTo>
                    <a:pt x="544" y="40"/>
                  </a:lnTo>
                  <a:lnTo>
                    <a:pt x="512" y="24"/>
                  </a:lnTo>
                  <a:lnTo>
                    <a:pt x="496" y="32"/>
                  </a:lnTo>
                  <a:lnTo>
                    <a:pt x="488" y="8"/>
                  </a:lnTo>
                  <a:lnTo>
                    <a:pt x="480" y="0"/>
                  </a:lnTo>
                  <a:lnTo>
                    <a:pt x="448" y="0"/>
                  </a:lnTo>
                  <a:lnTo>
                    <a:pt x="424" y="0"/>
                  </a:lnTo>
                  <a:lnTo>
                    <a:pt x="400" y="16"/>
                  </a:lnTo>
                  <a:lnTo>
                    <a:pt x="344" y="40"/>
                  </a:lnTo>
                  <a:lnTo>
                    <a:pt x="312" y="48"/>
                  </a:lnTo>
                  <a:lnTo>
                    <a:pt x="288" y="56"/>
                  </a:lnTo>
                  <a:lnTo>
                    <a:pt x="288" y="72"/>
                  </a:lnTo>
                  <a:lnTo>
                    <a:pt x="304" y="72"/>
                  </a:lnTo>
                  <a:lnTo>
                    <a:pt x="288" y="80"/>
                  </a:lnTo>
                  <a:lnTo>
                    <a:pt x="280" y="88"/>
                  </a:lnTo>
                  <a:lnTo>
                    <a:pt x="296" y="96"/>
                  </a:lnTo>
                  <a:lnTo>
                    <a:pt x="288" y="104"/>
                  </a:lnTo>
                  <a:lnTo>
                    <a:pt x="280" y="112"/>
                  </a:lnTo>
                  <a:lnTo>
                    <a:pt x="280" y="120"/>
                  </a:lnTo>
                  <a:lnTo>
                    <a:pt x="288" y="136"/>
                  </a:lnTo>
                  <a:lnTo>
                    <a:pt x="296" y="152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64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192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44" y="128"/>
                  </a:lnTo>
                  <a:lnTo>
                    <a:pt x="120" y="136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40" y="144"/>
                  </a:lnTo>
                  <a:lnTo>
                    <a:pt x="40" y="168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8" y="160"/>
                  </a:lnTo>
                  <a:lnTo>
                    <a:pt x="0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0" y="280"/>
                  </a:lnTo>
                  <a:lnTo>
                    <a:pt x="48" y="288"/>
                  </a:lnTo>
                  <a:lnTo>
                    <a:pt x="72" y="280"/>
                  </a:lnTo>
                  <a:lnTo>
                    <a:pt x="80" y="280"/>
                  </a:lnTo>
                  <a:lnTo>
                    <a:pt x="80" y="272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28" y="296"/>
                  </a:lnTo>
                  <a:lnTo>
                    <a:pt x="128" y="312"/>
                  </a:lnTo>
                  <a:lnTo>
                    <a:pt x="128" y="320"/>
                  </a:lnTo>
                  <a:lnTo>
                    <a:pt x="88" y="328"/>
                  </a:lnTo>
                  <a:lnTo>
                    <a:pt x="88" y="336"/>
                  </a:lnTo>
                  <a:lnTo>
                    <a:pt x="88" y="344"/>
                  </a:lnTo>
                  <a:lnTo>
                    <a:pt x="80" y="344"/>
                  </a:lnTo>
                  <a:lnTo>
                    <a:pt x="72" y="336"/>
                  </a:lnTo>
                  <a:lnTo>
                    <a:pt x="80" y="352"/>
                  </a:lnTo>
                  <a:lnTo>
                    <a:pt x="88" y="360"/>
                  </a:lnTo>
                  <a:lnTo>
                    <a:pt x="88" y="376"/>
                  </a:lnTo>
                  <a:lnTo>
                    <a:pt x="96" y="384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120" y="408"/>
                  </a:lnTo>
                  <a:lnTo>
                    <a:pt x="128" y="400"/>
                  </a:lnTo>
                  <a:lnTo>
                    <a:pt x="136" y="400"/>
                  </a:lnTo>
                  <a:lnTo>
                    <a:pt x="152" y="408"/>
                  </a:lnTo>
                  <a:lnTo>
                    <a:pt x="160" y="416"/>
                  </a:lnTo>
                  <a:lnTo>
                    <a:pt x="184" y="416"/>
                  </a:lnTo>
                  <a:lnTo>
                    <a:pt x="176" y="344"/>
                  </a:lnTo>
                  <a:lnTo>
                    <a:pt x="240" y="312"/>
                  </a:lnTo>
                  <a:lnTo>
                    <a:pt x="296" y="344"/>
                  </a:lnTo>
                  <a:lnTo>
                    <a:pt x="312" y="368"/>
                  </a:lnTo>
                  <a:lnTo>
                    <a:pt x="320" y="360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68" y="376"/>
                  </a:lnTo>
                  <a:lnTo>
                    <a:pt x="376" y="400"/>
                  </a:lnTo>
                  <a:lnTo>
                    <a:pt x="392" y="392"/>
                  </a:lnTo>
                  <a:lnTo>
                    <a:pt x="408" y="424"/>
                  </a:lnTo>
                  <a:lnTo>
                    <a:pt x="416" y="432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40" y="432"/>
                  </a:lnTo>
                  <a:lnTo>
                    <a:pt x="448" y="4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59" name="Freeform 266"/>
            <p:cNvSpPr>
              <a:spLocks/>
            </p:cNvSpPr>
            <p:nvPr/>
          </p:nvSpPr>
          <p:spPr bwMode="auto">
            <a:xfrm>
              <a:off x="1642" y="1662"/>
              <a:ext cx="32" cy="32"/>
            </a:xfrm>
            <a:custGeom>
              <a:avLst/>
              <a:gdLst>
                <a:gd name="T0" fmla="*/ 16 w 96"/>
                <a:gd name="T1" fmla="*/ 36 h 104"/>
                <a:gd name="T2" fmla="*/ 28 w 96"/>
                <a:gd name="T3" fmla="*/ 32 h 104"/>
                <a:gd name="T4" fmla="*/ 28 w 96"/>
                <a:gd name="T5" fmla="*/ 36 h 104"/>
                <a:gd name="T6" fmla="*/ 28 w 96"/>
                <a:gd name="T7" fmla="*/ 44 h 104"/>
                <a:gd name="T8" fmla="*/ 36 w 96"/>
                <a:gd name="T9" fmla="*/ 51 h 104"/>
                <a:gd name="T10" fmla="*/ 36 w 96"/>
                <a:gd name="T11" fmla="*/ 44 h 104"/>
                <a:gd name="T12" fmla="*/ 36 w 96"/>
                <a:gd name="T13" fmla="*/ 36 h 104"/>
                <a:gd name="T14" fmla="*/ 48 w 96"/>
                <a:gd name="T15" fmla="*/ 24 h 104"/>
                <a:gd name="T16" fmla="*/ 48 w 96"/>
                <a:gd name="T17" fmla="*/ 20 h 104"/>
                <a:gd name="T18" fmla="*/ 44 w 96"/>
                <a:gd name="T19" fmla="*/ 12 h 104"/>
                <a:gd name="T20" fmla="*/ 40 w 96"/>
                <a:gd name="T21" fmla="*/ 4 h 104"/>
                <a:gd name="T22" fmla="*/ 32 w 96"/>
                <a:gd name="T23" fmla="*/ 0 h 104"/>
                <a:gd name="T24" fmla="*/ 32 w 96"/>
                <a:gd name="T25" fmla="*/ 8 h 104"/>
                <a:gd name="T26" fmla="*/ 24 w 96"/>
                <a:gd name="T27" fmla="*/ 8 h 104"/>
                <a:gd name="T28" fmla="*/ 12 w 96"/>
                <a:gd name="T29" fmla="*/ 4 h 104"/>
                <a:gd name="T30" fmla="*/ 16 w 96"/>
                <a:gd name="T31" fmla="*/ 12 h 104"/>
                <a:gd name="T32" fmla="*/ 16 w 96"/>
                <a:gd name="T33" fmla="*/ 15 h 104"/>
                <a:gd name="T34" fmla="*/ 0 w 96"/>
                <a:gd name="T35" fmla="*/ 12 h 104"/>
                <a:gd name="T36" fmla="*/ 4 w 96"/>
                <a:gd name="T37" fmla="*/ 20 h 104"/>
                <a:gd name="T38" fmla="*/ 8 w 96"/>
                <a:gd name="T39" fmla="*/ 24 h 104"/>
                <a:gd name="T40" fmla="*/ 16 w 96"/>
                <a:gd name="T41" fmla="*/ 36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04"/>
                <a:gd name="T65" fmla="*/ 96 w 9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04">
                  <a:moveTo>
                    <a:pt x="32" y="72"/>
                  </a:moveTo>
                  <a:lnTo>
                    <a:pt x="56" y="64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72" y="104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0" name="Freeform 267"/>
            <p:cNvSpPr>
              <a:spLocks/>
            </p:cNvSpPr>
            <p:nvPr/>
          </p:nvSpPr>
          <p:spPr bwMode="auto">
            <a:xfrm>
              <a:off x="1637" y="1682"/>
              <a:ext cx="13" cy="5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4 h 16"/>
                <a:gd name="T6" fmla="*/ 12 w 40"/>
                <a:gd name="T7" fmla="*/ 8 h 16"/>
                <a:gd name="T8" fmla="*/ 0 w 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1" name="Freeform 268"/>
            <p:cNvSpPr>
              <a:spLocks/>
            </p:cNvSpPr>
            <p:nvPr/>
          </p:nvSpPr>
          <p:spPr bwMode="auto">
            <a:xfrm>
              <a:off x="2428" y="1452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24 w 48"/>
                <a:gd name="T3" fmla="*/ 4 h 40"/>
                <a:gd name="T4" fmla="*/ 12 w 48"/>
                <a:gd name="T5" fmla="*/ 12 h 40"/>
                <a:gd name="T6" fmla="*/ 8 w 48"/>
                <a:gd name="T7" fmla="*/ 21 h 40"/>
                <a:gd name="T8" fmla="*/ 4 w 48"/>
                <a:gd name="T9" fmla="*/ 21 h 40"/>
                <a:gd name="T10" fmla="*/ 4 w 48"/>
                <a:gd name="T11" fmla="*/ 12 h 40"/>
                <a:gd name="T12" fmla="*/ 0 w 48"/>
                <a:gd name="T13" fmla="*/ 12 h 40"/>
                <a:gd name="T14" fmla="*/ 4 w 48"/>
                <a:gd name="T15" fmla="*/ 4 h 40"/>
                <a:gd name="T16" fmla="*/ 4 w 48"/>
                <a:gd name="T17" fmla="*/ 0 h 40"/>
                <a:gd name="T18" fmla="*/ 24 w 4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0"/>
                <a:gd name="T32" fmla="*/ 48 w 4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0">
                  <a:moveTo>
                    <a:pt x="48" y="0"/>
                  </a:moveTo>
                  <a:lnTo>
                    <a:pt x="48" y="8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2" name="Freeform 269"/>
            <p:cNvSpPr>
              <a:spLocks/>
            </p:cNvSpPr>
            <p:nvPr/>
          </p:nvSpPr>
          <p:spPr bwMode="auto">
            <a:xfrm>
              <a:off x="1725" y="1253"/>
              <a:ext cx="912" cy="401"/>
            </a:xfrm>
            <a:custGeom>
              <a:avLst/>
              <a:gdLst>
                <a:gd name="T0" fmla="*/ 1282 w 2728"/>
                <a:gd name="T1" fmla="*/ 190 h 1288"/>
                <a:gd name="T2" fmla="*/ 1204 w 2728"/>
                <a:gd name="T3" fmla="*/ 151 h 1288"/>
                <a:gd name="T4" fmla="*/ 1140 w 2728"/>
                <a:gd name="T5" fmla="*/ 166 h 1288"/>
                <a:gd name="T6" fmla="*/ 1053 w 2728"/>
                <a:gd name="T7" fmla="*/ 158 h 1288"/>
                <a:gd name="T8" fmla="*/ 954 w 2728"/>
                <a:gd name="T9" fmla="*/ 122 h 1288"/>
                <a:gd name="T10" fmla="*/ 895 w 2728"/>
                <a:gd name="T11" fmla="*/ 115 h 1288"/>
                <a:gd name="T12" fmla="*/ 843 w 2728"/>
                <a:gd name="T13" fmla="*/ 103 h 1288"/>
                <a:gd name="T14" fmla="*/ 808 w 2728"/>
                <a:gd name="T15" fmla="*/ 122 h 1288"/>
                <a:gd name="T16" fmla="*/ 720 w 2728"/>
                <a:gd name="T17" fmla="*/ 115 h 1288"/>
                <a:gd name="T18" fmla="*/ 689 w 2728"/>
                <a:gd name="T19" fmla="*/ 83 h 1288"/>
                <a:gd name="T20" fmla="*/ 618 w 2728"/>
                <a:gd name="T21" fmla="*/ 87 h 1288"/>
                <a:gd name="T22" fmla="*/ 570 w 2728"/>
                <a:gd name="T23" fmla="*/ 75 h 1288"/>
                <a:gd name="T24" fmla="*/ 526 w 2728"/>
                <a:gd name="T25" fmla="*/ 87 h 1288"/>
                <a:gd name="T26" fmla="*/ 515 w 2728"/>
                <a:gd name="T27" fmla="*/ 79 h 1288"/>
                <a:gd name="T28" fmla="*/ 566 w 2728"/>
                <a:gd name="T29" fmla="*/ 36 h 1288"/>
                <a:gd name="T30" fmla="*/ 503 w 2728"/>
                <a:gd name="T31" fmla="*/ 24 h 1288"/>
                <a:gd name="T32" fmla="*/ 459 w 2728"/>
                <a:gd name="T33" fmla="*/ 0 h 1288"/>
                <a:gd name="T34" fmla="*/ 440 w 2728"/>
                <a:gd name="T35" fmla="*/ 24 h 1288"/>
                <a:gd name="T36" fmla="*/ 400 w 2728"/>
                <a:gd name="T37" fmla="*/ 32 h 1288"/>
                <a:gd name="T38" fmla="*/ 345 w 2728"/>
                <a:gd name="T39" fmla="*/ 39 h 1288"/>
                <a:gd name="T40" fmla="*/ 289 w 2728"/>
                <a:gd name="T41" fmla="*/ 56 h 1288"/>
                <a:gd name="T42" fmla="*/ 285 w 2728"/>
                <a:gd name="T43" fmla="*/ 79 h 1288"/>
                <a:gd name="T44" fmla="*/ 265 w 2728"/>
                <a:gd name="T45" fmla="*/ 122 h 1288"/>
                <a:gd name="T46" fmla="*/ 253 w 2728"/>
                <a:gd name="T47" fmla="*/ 134 h 1288"/>
                <a:gd name="T48" fmla="*/ 210 w 2728"/>
                <a:gd name="T49" fmla="*/ 119 h 1288"/>
                <a:gd name="T50" fmla="*/ 198 w 2728"/>
                <a:gd name="T51" fmla="*/ 131 h 1288"/>
                <a:gd name="T52" fmla="*/ 162 w 2728"/>
                <a:gd name="T53" fmla="*/ 127 h 1288"/>
                <a:gd name="T54" fmla="*/ 206 w 2728"/>
                <a:gd name="T55" fmla="*/ 186 h 1288"/>
                <a:gd name="T56" fmla="*/ 174 w 2728"/>
                <a:gd name="T57" fmla="*/ 194 h 1288"/>
                <a:gd name="T58" fmla="*/ 134 w 2728"/>
                <a:gd name="T59" fmla="*/ 210 h 1288"/>
                <a:gd name="T60" fmla="*/ 154 w 2728"/>
                <a:gd name="T61" fmla="*/ 143 h 1288"/>
                <a:gd name="T62" fmla="*/ 99 w 2728"/>
                <a:gd name="T63" fmla="*/ 131 h 1288"/>
                <a:gd name="T64" fmla="*/ 107 w 2728"/>
                <a:gd name="T65" fmla="*/ 178 h 1288"/>
                <a:gd name="T66" fmla="*/ 32 w 2728"/>
                <a:gd name="T67" fmla="*/ 297 h 1288"/>
                <a:gd name="T68" fmla="*/ 27 w 2728"/>
                <a:gd name="T69" fmla="*/ 515 h 1288"/>
                <a:gd name="T70" fmla="*/ 63 w 2728"/>
                <a:gd name="T71" fmla="*/ 463 h 1288"/>
                <a:gd name="T72" fmla="*/ 198 w 2728"/>
                <a:gd name="T73" fmla="*/ 467 h 1288"/>
                <a:gd name="T74" fmla="*/ 340 w 2728"/>
                <a:gd name="T75" fmla="*/ 523 h 1288"/>
                <a:gd name="T76" fmla="*/ 423 w 2728"/>
                <a:gd name="T77" fmla="*/ 495 h 1288"/>
                <a:gd name="T78" fmla="*/ 606 w 2728"/>
                <a:gd name="T79" fmla="*/ 530 h 1288"/>
                <a:gd name="T80" fmla="*/ 708 w 2728"/>
                <a:gd name="T81" fmla="*/ 503 h 1288"/>
                <a:gd name="T82" fmla="*/ 776 w 2728"/>
                <a:gd name="T83" fmla="*/ 598 h 1288"/>
                <a:gd name="T84" fmla="*/ 776 w 2728"/>
                <a:gd name="T85" fmla="*/ 637 h 1288"/>
                <a:gd name="T86" fmla="*/ 847 w 2728"/>
                <a:gd name="T87" fmla="*/ 511 h 1288"/>
                <a:gd name="T88" fmla="*/ 815 w 2728"/>
                <a:gd name="T89" fmla="*/ 471 h 1288"/>
                <a:gd name="T90" fmla="*/ 824 w 2728"/>
                <a:gd name="T91" fmla="*/ 411 h 1288"/>
                <a:gd name="T92" fmla="*/ 910 w 2728"/>
                <a:gd name="T93" fmla="*/ 364 h 1288"/>
                <a:gd name="T94" fmla="*/ 978 w 2728"/>
                <a:gd name="T95" fmla="*/ 368 h 1288"/>
                <a:gd name="T96" fmla="*/ 1009 w 2728"/>
                <a:gd name="T97" fmla="*/ 321 h 1288"/>
                <a:gd name="T98" fmla="*/ 1077 w 2728"/>
                <a:gd name="T99" fmla="*/ 297 h 1288"/>
                <a:gd name="T100" fmla="*/ 1033 w 2728"/>
                <a:gd name="T101" fmla="*/ 376 h 1288"/>
                <a:gd name="T102" fmla="*/ 1009 w 2728"/>
                <a:gd name="T103" fmla="*/ 495 h 1288"/>
                <a:gd name="T104" fmla="*/ 1061 w 2728"/>
                <a:gd name="T105" fmla="*/ 452 h 1288"/>
                <a:gd name="T106" fmla="*/ 1065 w 2728"/>
                <a:gd name="T107" fmla="*/ 388 h 1288"/>
                <a:gd name="T108" fmla="*/ 1109 w 2728"/>
                <a:gd name="T109" fmla="*/ 352 h 1288"/>
                <a:gd name="T110" fmla="*/ 1196 w 2728"/>
                <a:gd name="T111" fmla="*/ 309 h 1288"/>
                <a:gd name="T112" fmla="*/ 1228 w 2728"/>
                <a:gd name="T113" fmla="*/ 257 h 1288"/>
                <a:gd name="T114" fmla="*/ 1243 w 2728"/>
                <a:gd name="T115" fmla="*/ 245 h 1288"/>
                <a:gd name="T116" fmla="*/ 1282 w 2728"/>
                <a:gd name="T117" fmla="*/ 234 h 1288"/>
                <a:gd name="T118" fmla="*/ 1334 w 2728"/>
                <a:gd name="T119" fmla="*/ 229 h 1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8"/>
                <a:gd name="T181" fmla="*/ 0 h 1288"/>
                <a:gd name="T182" fmla="*/ 2728 w 2728"/>
                <a:gd name="T183" fmla="*/ 1288 h 1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8" h="1288">
                  <a:moveTo>
                    <a:pt x="2696" y="416"/>
                  </a:moveTo>
                  <a:lnTo>
                    <a:pt x="2672" y="400"/>
                  </a:lnTo>
                  <a:lnTo>
                    <a:pt x="2664" y="400"/>
                  </a:lnTo>
                  <a:lnTo>
                    <a:pt x="2648" y="400"/>
                  </a:lnTo>
                  <a:lnTo>
                    <a:pt x="2632" y="400"/>
                  </a:lnTo>
                  <a:lnTo>
                    <a:pt x="2632" y="408"/>
                  </a:lnTo>
                  <a:lnTo>
                    <a:pt x="2632" y="416"/>
                  </a:lnTo>
                  <a:lnTo>
                    <a:pt x="2640" y="416"/>
                  </a:lnTo>
                  <a:lnTo>
                    <a:pt x="2632" y="424"/>
                  </a:lnTo>
                  <a:lnTo>
                    <a:pt x="2616" y="408"/>
                  </a:lnTo>
                  <a:lnTo>
                    <a:pt x="2624" y="408"/>
                  </a:lnTo>
                  <a:lnTo>
                    <a:pt x="2624" y="392"/>
                  </a:lnTo>
                  <a:lnTo>
                    <a:pt x="2600" y="376"/>
                  </a:lnTo>
                  <a:lnTo>
                    <a:pt x="2592" y="384"/>
                  </a:lnTo>
                  <a:lnTo>
                    <a:pt x="2592" y="376"/>
                  </a:lnTo>
                  <a:lnTo>
                    <a:pt x="2584" y="376"/>
                  </a:lnTo>
                  <a:lnTo>
                    <a:pt x="2584" y="368"/>
                  </a:lnTo>
                  <a:lnTo>
                    <a:pt x="2568" y="368"/>
                  </a:lnTo>
                  <a:lnTo>
                    <a:pt x="2544" y="352"/>
                  </a:lnTo>
                  <a:lnTo>
                    <a:pt x="2544" y="344"/>
                  </a:lnTo>
                  <a:lnTo>
                    <a:pt x="2528" y="344"/>
                  </a:lnTo>
                  <a:lnTo>
                    <a:pt x="2520" y="344"/>
                  </a:lnTo>
                  <a:lnTo>
                    <a:pt x="2520" y="336"/>
                  </a:lnTo>
                  <a:lnTo>
                    <a:pt x="2496" y="320"/>
                  </a:lnTo>
                  <a:lnTo>
                    <a:pt x="2480" y="320"/>
                  </a:lnTo>
                  <a:lnTo>
                    <a:pt x="2472" y="312"/>
                  </a:lnTo>
                  <a:lnTo>
                    <a:pt x="2456" y="312"/>
                  </a:lnTo>
                  <a:lnTo>
                    <a:pt x="2432" y="304"/>
                  </a:lnTo>
                  <a:lnTo>
                    <a:pt x="2432" y="312"/>
                  </a:lnTo>
                  <a:lnTo>
                    <a:pt x="2416" y="304"/>
                  </a:lnTo>
                  <a:lnTo>
                    <a:pt x="2408" y="304"/>
                  </a:lnTo>
                  <a:lnTo>
                    <a:pt x="2392" y="304"/>
                  </a:lnTo>
                  <a:lnTo>
                    <a:pt x="2384" y="304"/>
                  </a:lnTo>
                  <a:lnTo>
                    <a:pt x="2368" y="304"/>
                  </a:lnTo>
                  <a:lnTo>
                    <a:pt x="2328" y="296"/>
                  </a:lnTo>
                  <a:lnTo>
                    <a:pt x="2320" y="304"/>
                  </a:lnTo>
                  <a:lnTo>
                    <a:pt x="2328" y="304"/>
                  </a:lnTo>
                  <a:lnTo>
                    <a:pt x="2320" y="312"/>
                  </a:lnTo>
                  <a:lnTo>
                    <a:pt x="2312" y="312"/>
                  </a:lnTo>
                  <a:lnTo>
                    <a:pt x="2336" y="328"/>
                  </a:lnTo>
                  <a:lnTo>
                    <a:pt x="2336" y="344"/>
                  </a:lnTo>
                  <a:lnTo>
                    <a:pt x="2304" y="336"/>
                  </a:lnTo>
                  <a:lnTo>
                    <a:pt x="2304" y="328"/>
                  </a:lnTo>
                  <a:lnTo>
                    <a:pt x="2280" y="328"/>
                  </a:lnTo>
                  <a:lnTo>
                    <a:pt x="2272" y="312"/>
                  </a:lnTo>
                  <a:lnTo>
                    <a:pt x="2264" y="312"/>
                  </a:lnTo>
                  <a:lnTo>
                    <a:pt x="2256" y="320"/>
                  </a:lnTo>
                  <a:lnTo>
                    <a:pt x="2208" y="320"/>
                  </a:lnTo>
                  <a:lnTo>
                    <a:pt x="2192" y="312"/>
                  </a:lnTo>
                  <a:lnTo>
                    <a:pt x="2184" y="312"/>
                  </a:lnTo>
                  <a:lnTo>
                    <a:pt x="2168" y="312"/>
                  </a:lnTo>
                  <a:lnTo>
                    <a:pt x="2152" y="320"/>
                  </a:lnTo>
                  <a:lnTo>
                    <a:pt x="2144" y="312"/>
                  </a:lnTo>
                  <a:lnTo>
                    <a:pt x="2144" y="320"/>
                  </a:lnTo>
                  <a:lnTo>
                    <a:pt x="2136" y="320"/>
                  </a:lnTo>
                  <a:lnTo>
                    <a:pt x="2128" y="320"/>
                  </a:lnTo>
                  <a:lnTo>
                    <a:pt x="2128" y="312"/>
                  </a:lnTo>
                  <a:lnTo>
                    <a:pt x="2120" y="312"/>
                  </a:lnTo>
                  <a:lnTo>
                    <a:pt x="2104" y="312"/>
                  </a:lnTo>
                  <a:lnTo>
                    <a:pt x="2104" y="296"/>
                  </a:lnTo>
                  <a:lnTo>
                    <a:pt x="2112" y="288"/>
                  </a:lnTo>
                  <a:lnTo>
                    <a:pt x="2104" y="280"/>
                  </a:lnTo>
                  <a:lnTo>
                    <a:pt x="2080" y="264"/>
                  </a:lnTo>
                  <a:lnTo>
                    <a:pt x="2064" y="264"/>
                  </a:lnTo>
                  <a:lnTo>
                    <a:pt x="2048" y="256"/>
                  </a:lnTo>
                  <a:lnTo>
                    <a:pt x="2024" y="264"/>
                  </a:lnTo>
                  <a:lnTo>
                    <a:pt x="1992" y="272"/>
                  </a:lnTo>
                  <a:lnTo>
                    <a:pt x="1960" y="272"/>
                  </a:lnTo>
                  <a:lnTo>
                    <a:pt x="1944" y="264"/>
                  </a:lnTo>
                  <a:lnTo>
                    <a:pt x="1928" y="248"/>
                  </a:lnTo>
                  <a:lnTo>
                    <a:pt x="1904" y="240"/>
                  </a:lnTo>
                  <a:lnTo>
                    <a:pt x="1888" y="240"/>
                  </a:lnTo>
                  <a:lnTo>
                    <a:pt x="1888" y="232"/>
                  </a:lnTo>
                  <a:lnTo>
                    <a:pt x="1896" y="232"/>
                  </a:lnTo>
                  <a:lnTo>
                    <a:pt x="1904" y="232"/>
                  </a:lnTo>
                  <a:lnTo>
                    <a:pt x="1904" y="224"/>
                  </a:lnTo>
                  <a:lnTo>
                    <a:pt x="1896" y="224"/>
                  </a:lnTo>
                  <a:lnTo>
                    <a:pt x="1880" y="216"/>
                  </a:lnTo>
                  <a:lnTo>
                    <a:pt x="1848" y="216"/>
                  </a:lnTo>
                  <a:lnTo>
                    <a:pt x="1840" y="232"/>
                  </a:lnTo>
                  <a:lnTo>
                    <a:pt x="1824" y="240"/>
                  </a:lnTo>
                  <a:lnTo>
                    <a:pt x="1800" y="240"/>
                  </a:lnTo>
                  <a:lnTo>
                    <a:pt x="1800" y="232"/>
                  </a:lnTo>
                  <a:lnTo>
                    <a:pt x="1808" y="232"/>
                  </a:lnTo>
                  <a:lnTo>
                    <a:pt x="1816" y="224"/>
                  </a:lnTo>
                  <a:lnTo>
                    <a:pt x="1792" y="224"/>
                  </a:lnTo>
                  <a:lnTo>
                    <a:pt x="1784" y="216"/>
                  </a:lnTo>
                  <a:lnTo>
                    <a:pt x="1792" y="208"/>
                  </a:lnTo>
                  <a:lnTo>
                    <a:pt x="1808" y="208"/>
                  </a:lnTo>
                  <a:lnTo>
                    <a:pt x="1832" y="216"/>
                  </a:lnTo>
                  <a:lnTo>
                    <a:pt x="1792" y="200"/>
                  </a:lnTo>
                  <a:lnTo>
                    <a:pt x="1776" y="200"/>
                  </a:lnTo>
                  <a:lnTo>
                    <a:pt x="1744" y="200"/>
                  </a:lnTo>
                  <a:lnTo>
                    <a:pt x="1728" y="200"/>
                  </a:lnTo>
                  <a:lnTo>
                    <a:pt x="1728" y="192"/>
                  </a:lnTo>
                  <a:lnTo>
                    <a:pt x="1720" y="192"/>
                  </a:lnTo>
                  <a:lnTo>
                    <a:pt x="1720" y="200"/>
                  </a:lnTo>
                  <a:lnTo>
                    <a:pt x="1704" y="208"/>
                  </a:lnTo>
                  <a:lnTo>
                    <a:pt x="1696" y="208"/>
                  </a:lnTo>
                  <a:lnTo>
                    <a:pt x="1688" y="208"/>
                  </a:lnTo>
                  <a:lnTo>
                    <a:pt x="1680" y="216"/>
                  </a:lnTo>
                  <a:lnTo>
                    <a:pt x="1704" y="216"/>
                  </a:lnTo>
                  <a:lnTo>
                    <a:pt x="1696" y="224"/>
                  </a:lnTo>
                  <a:lnTo>
                    <a:pt x="1696" y="232"/>
                  </a:lnTo>
                  <a:lnTo>
                    <a:pt x="1704" y="248"/>
                  </a:lnTo>
                  <a:lnTo>
                    <a:pt x="1680" y="248"/>
                  </a:lnTo>
                  <a:lnTo>
                    <a:pt x="1680" y="240"/>
                  </a:lnTo>
                  <a:lnTo>
                    <a:pt x="1672" y="240"/>
                  </a:lnTo>
                  <a:lnTo>
                    <a:pt x="1664" y="248"/>
                  </a:lnTo>
                  <a:lnTo>
                    <a:pt x="1664" y="256"/>
                  </a:lnTo>
                  <a:lnTo>
                    <a:pt x="1648" y="256"/>
                  </a:lnTo>
                  <a:lnTo>
                    <a:pt x="1632" y="248"/>
                  </a:lnTo>
                  <a:lnTo>
                    <a:pt x="1608" y="240"/>
                  </a:lnTo>
                  <a:lnTo>
                    <a:pt x="1592" y="248"/>
                  </a:lnTo>
                  <a:lnTo>
                    <a:pt x="1576" y="248"/>
                  </a:lnTo>
                  <a:lnTo>
                    <a:pt x="1552" y="240"/>
                  </a:lnTo>
                  <a:lnTo>
                    <a:pt x="1552" y="232"/>
                  </a:lnTo>
                  <a:lnTo>
                    <a:pt x="1536" y="248"/>
                  </a:lnTo>
                  <a:lnTo>
                    <a:pt x="1528" y="264"/>
                  </a:lnTo>
                  <a:lnTo>
                    <a:pt x="1520" y="272"/>
                  </a:lnTo>
                  <a:lnTo>
                    <a:pt x="1480" y="248"/>
                  </a:lnTo>
                  <a:lnTo>
                    <a:pt x="1472" y="240"/>
                  </a:lnTo>
                  <a:lnTo>
                    <a:pt x="1480" y="240"/>
                  </a:lnTo>
                  <a:lnTo>
                    <a:pt x="1472" y="232"/>
                  </a:lnTo>
                  <a:lnTo>
                    <a:pt x="1464" y="232"/>
                  </a:lnTo>
                  <a:lnTo>
                    <a:pt x="1456" y="232"/>
                  </a:lnTo>
                  <a:lnTo>
                    <a:pt x="1456" y="216"/>
                  </a:lnTo>
                  <a:lnTo>
                    <a:pt x="1472" y="224"/>
                  </a:lnTo>
                  <a:lnTo>
                    <a:pt x="1480" y="224"/>
                  </a:lnTo>
                  <a:lnTo>
                    <a:pt x="1480" y="216"/>
                  </a:lnTo>
                  <a:lnTo>
                    <a:pt x="1464" y="208"/>
                  </a:lnTo>
                  <a:lnTo>
                    <a:pt x="1472" y="208"/>
                  </a:lnTo>
                  <a:lnTo>
                    <a:pt x="1480" y="200"/>
                  </a:lnTo>
                  <a:lnTo>
                    <a:pt x="1472" y="192"/>
                  </a:lnTo>
                  <a:lnTo>
                    <a:pt x="1448" y="168"/>
                  </a:lnTo>
                  <a:lnTo>
                    <a:pt x="1440" y="168"/>
                  </a:lnTo>
                  <a:lnTo>
                    <a:pt x="1432" y="176"/>
                  </a:lnTo>
                  <a:lnTo>
                    <a:pt x="1416" y="168"/>
                  </a:lnTo>
                  <a:lnTo>
                    <a:pt x="1400" y="168"/>
                  </a:lnTo>
                  <a:lnTo>
                    <a:pt x="1392" y="168"/>
                  </a:lnTo>
                  <a:lnTo>
                    <a:pt x="1392" y="160"/>
                  </a:lnTo>
                  <a:lnTo>
                    <a:pt x="1376" y="160"/>
                  </a:lnTo>
                  <a:lnTo>
                    <a:pt x="1368" y="160"/>
                  </a:lnTo>
                  <a:lnTo>
                    <a:pt x="1360" y="160"/>
                  </a:lnTo>
                  <a:lnTo>
                    <a:pt x="1360" y="168"/>
                  </a:lnTo>
                  <a:lnTo>
                    <a:pt x="1360" y="184"/>
                  </a:lnTo>
                  <a:lnTo>
                    <a:pt x="1352" y="184"/>
                  </a:lnTo>
                  <a:lnTo>
                    <a:pt x="1344" y="184"/>
                  </a:lnTo>
                  <a:lnTo>
                    <a:pt x="1336" y="192"/>
                  </a:lnTo>
                  <a:lnTo>
                    <a:pt x="1328" y="192"/>
                  </a:lnTo>
                  <a:lnTo>
                    <a:pt x="1304" y="184"/>
                  </a:lnTo>
                  <a:lnTo>
                    <a:pt x="1296" y="184"/>
                  </a:lnTo>
                  <a:lnTo>
                    <a:pt x="1288" y="192"/>
                  </a:lnTo>
                  <a:lnTo>
                    <a:pt x="1248" y="176"/>
                  </a:lnTo>
                  <a:lnTo>
                    <a:pt x="1248" y="168"/>
                  </a:lnTo>
                  <a:lnTo>
                    <a:pt x="1256" y="168"/>
                  </a:lnTo>
                  <a:lnTo>
                    <a:pt x="1264" y="168"/>
                  </a:lnTo>
                  <a:lnTo>
                    <a:pt x="1264" y="160"/>
                  </a:lnTo>
                  <a:lnTo>
                    <a:pt x="1248" y="160"/>
                  </a:lnTo>
                  <a:lnTo>
                    <a:pt x="1216" y="160"/>
                  </a:lnTo>
                  <a:lnTo>
                    <a:pt x="1200" y="160"/>
                  </a:lnTo>
                  <a:lnTo>
                    <a:pt x="1160" y="160"/>
                  </a:lnTo>
                  <a:lnTo>
                    <a:pt x="1160" y="168"/>
                  </a:lnTo>
                  <a:lnTo>
                    <a:pt x="1152" y="176"/>
                  </a:lnTo>
                  <a:lnTo>
                    <a:pt x="1144" y="168"/>
                  </a:lnTo>
                  <a:lnTo>
                    <a:pt x="1152" y="160"/>
                  </a:lnTo>
                  <a:lnTo>
                    <a:pt x="1160" y="152"/>
                  </a:lnTo>
                  <a:lnTo>
                    <a:pt x="1152" y="152"/>
                  </a:lnTo>
                  <a:lnTo>
                    <a:pt x="1144" y="144"/>
                  </a:lnTo>
                  <a:lnTo>
                    <a:pt x="1144" y="160"/>
                  </a:lnTo>
                  <a:lnTo>
                    <a:pt x="1128" y="160"/>
                  </a:lnTo>
                  <a:lnTo>
                    <a:pt x="1112" y="152"/>
                  </a:lnTo>
                  <a:lnTo>
                    <a:pt x="1112" y="144"/>
                  </a:lnTo>
                  <a:lnTo>
                    <a:pt x="1096" y="144"/>
                  </a:lnTo>
                  <a:lnTo>
                    <a:pt x="1088" y="144"/>
                  </a:lnTo>
                  <a:lnTo>
                    <a:pt x="1072" y="152"/>
                  </a:lnTo>
                  <a:lnTo>
                    <a:pt x="1072" y="160"/>
                  </a:lnTo>
                  <a:lnTo>
                    <a:pt x="1088" y="160"/>
                  </a:lnTo>
                  <a:lnTo>
                    <a:pt x="1096" y="160"/>
                  </a:lnTo>
                  <a:lnTo>
                    <a:pt x="1080" y="168"/>
                  </a:lnTo>
                  <a:lnTo>
                    <a:pt x="1064" y="168"/>
                  </a:lnTo>
                  <a:lnTo>
                    <a:pt x="1064" y="176"/>
                  </a:lnTo>
                  <a:lnTo>
                    <a:pt x="1048" y="176"/>
                  </a:lnTo>
                  <a:lnTo>
                    <a:pt x="1040" y="176"/>
                  </a:lnTo>
                  <a:lnTo>
                    <a:pt x="1040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992" y="200"/>
                  </a:lnTo>
                  <a:lnTo>
                    <a:pt x="976" y="200"/>
                  </a:lnTo>
                  <a:lnTo>
                    <a:pt x="1000" y="192"/>
                  </a:lnTo>
                  <a:lnTo>
                    <a:pt x="1000" y="176"/>
                  </a:lnTo>
                  <a:lnTo>
                    <a:pt x="1008" y="176"/>
                  </a:lnTo>
                  <a:lnTo>
                    <a:pt x="1016" y="176"/>
                  </a:lnTo>
                  <a:lnTo>
                    <a:pt x="1016" y="160"/>
                  </a:lnTo>
                  <a:lnTo>
                    <a:pt x="1024" y="160"/>
                  </a:lnTo>
                  <a:lnTo>
                    <a:pt x="1040" y="160"/>
                  </a:lnTo>
                  <a:lnTo>
                    <a:pt x="1048" y="144"/>
                  </a:lnTo>
                  <a:lnTo>
                    <a:pt x="1072" y="136"/>
                  </a:lnTo>
                  <a:lnTo>
                    <a:pt x="1080" y="136"/>
                  </a:lnTo>
                  <a:lnTo>
                    <a:pt x="1080" y="128"/>
                  </a:lnTo>
                  <a:lnTo>
                    <a:pt x="1104" y="112"/>
                  </a:lnTo>
                  <a:lnTo>
                    <a:pt x="1120" y="112"/>
                  </a:lnTo>
                  <a:lnTo>
                    <a:pt x="1128" y="104"/>
                  </a:lnTo>
                  <a:lnTo>
                    <a:pt x="1144" y="96"/>
                  </a:lnTo>
                  <a:lnTo>
                    <a:pt x="1152" y="80"/>
                  </a:lnTo>
                  <a:lnTo>
                    <a:pt x="1136" y="72"/>
                  </a:lnTo>
                  <a:lnTo>
                    <a:pt x="1128" y="72"/>
                  </a:lnTo>
                  <a:lnTo>
                    <a:pt x="1128" y="64"/>
                  </a:lnTo>
                  <a:lnTo>
                    <a:pt x="1136" y="64"/>
                  </a:lnTo>
                  <a:lnTo>
                    <a:pt x="1144" y="72"/>
                  </a:lnTo>
                  <a:lnTo>
                    <a:pt x="1160" y="80"/>
                  </a:lnTo>
                  <a:lnTo>
                    <a:pt x="1160" y="64"/>
                  </a:lnTo>
                  <a:lnTo>
                    <a:pt x="1152" y="64"/>
                  </a:lnTo>
                  <a:lnTo>
                    <a:pt x="1152" y="56"/>
                  </a:lnTo>
                  <a:lnTo>
                    <a:pt x="1144" y="48"/>
                  </a:lnTo>
                  <a:lnTo>
                    <a:pt x="1136" y="56"/>
                  </a:lnTo>
                  <a:lnTo>
                    <a:pt x="1128" y="56"/>
                  </a:lnTo>
                  <a:lnTo>
                    <a:pt x="1136" y="48"/>
                  </a:lnTo>
                  <a:lnTo>
                    <a:pt x="1112" y="40"/>
                  </a:lnTo>
                  <a:lnTo>
                    <a:pt x="1104" y="40"/>
                  </a:lnTo>
                  <a:lnTo>
                    <a:pt x="1096" y="32"/>
                  </a:lnTo>
                  <a:lnTo>
                    <a:pt x="1040" y="40"/>
                  </a:lnTo>
                  <a:lnTo>
                    <a:pt x="1032" y="40"/>
                  </a:lnTo>
                  <a:lnTo>
                    <a:pt x="1016" y="48"/>
                  </a:lnTo>
                  <a:lnTo>
                    <a:pt x="1000" y="40"/>
                  </a:lnTo>
                  <a:lnTo>
                    <a:pt x="1016" y="32"/>
                  </a:lnTo>
                  <a:lnTo>
                    <a:pt x="1024" y="24"/>
                  </a:lnTo>
                  <a:lnTo>
                    <a:pt x="1008" y="24"/>
                  </a:lnTo>
                  <a:lnTo>
                    <a:pt x="1000" y="32"/>
                  </a:lnTo>
                  <a:lnTo>
                    <a:pt x="984" y="24"/>
                  </a:lnTo>
                  <a:lnTo>
                    <a:pt x="968" y="24"/>
                  </a:lnTo>
                  <a:lnTo>
                    <a:pt x="968" y="16"/>
                  </a:lnTo>
                  <a:lnTo>
                    <a:pt x="992" y="16"/>
                  </a:lnTo>
                  <a:lnTo>
                    <a:pt x="1000" y="8"/>
                  </a:lnTo>
                  <a:lnTo>
                    <a:pt x="992" y="0"/>
                  </a:lnTo>
                  <a:lnTo>
                    <a:pt x="984" y="0"/>
                  </a:lnTo>
                  <a:lnTo>
                    <a:pt x="960" y="0"/>
                  </a:lnTo>
                  <a:lnTo>
                    <a:pt x="928" y="0"/>
                  </a:lnTo>
                  <a:lnTo>
                    <a:pt x="928" y="8"/>
                  </a:lnTo>
                  <a:lnTo>
                    <a:pt x="904" y="16"/>
                  </a:lnTo>
                  <a:lnTo>
                    <a:pt x="904" y="24"/>
                  </a:lnTo>
                  <a:lnTo>
                    <a:pt x="896" y="32"/>
                  </a:lnTo>
                  <a:lnTo>
                    <a:pt x="904" y="40"/>
                  </a:lnTo>
                  <a:lnTo>
                    <a:pt x="896" y="40"/>
                  </a:lnTo>
                  <a:lnTo>
                    <a:pt x="904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52" y="48"/>
                  </a:lnTo>
                  <a:lnTo>
                    <a:pt x="936" y="48"/>
                  </a:lnTo>
                  <a:lnTo>
                    <a:pt x="912" y="48"/>
                  </a:lnTo>
                  <a:lnTo>
                    <a:pt x="904" y="48"/>
                  </a:lnTo>
                  <a:lnTo>
                    <a:pt x="888" y="48"/>
                  </a:lnTo>
                  <a:lnTo>
                    <a:pt x="872" y="48"/>
                  </a:lnTo>
                  <a:lnTo>
                    <a:pt x="856" y="40"/>
                  </a:lnTo>
                  <a:lnTo>
                    <a:pt x="856" y="48"/>
                  </a:lnTo>
                  <a:lnTo>
                    <a:pt x="880" y="56"/>
                  </a:lnTo>
                  <a:lnTo>
                    <a:pt x="880" y="64"/>
                  </a:lnTo>
                  <a:lnTo>
                    <a:pt x="880" y="72"/>
                  </a:lnTo>
                  <a:lnTo>
                    <a:pt x="864" y="72"/>
                  </a:lnTo>
                  <a:lnTo>
                    <a:pt x="856" y="64"/>
                  </a:lnTo>
                  <a:lnTo>
                    <a:pt x="872" y="64"/>
                  </a:lnTo>
                  <a:lnTo>
                    <a:pt x="848" y="56"/>
                  </a:lnTo>
                  <a:lnTo>
                    <a:pt x="840" y="56"/>
                  </a:lnTo>
                  <a:lnTo>
                    <a:pt x="832" y="64"/>
                  </a:lnTo>
                  <a:lnTo>
                    <a:pt x="808" y="72"/>
                  </a:lnTo>
                  <a:lnTo>
                    <a:pt x="808" y="64"/>
                  </a:lnTo>
                  <a:lnTo>
                    <a:pt x="800" y="64"/>
                  </a:lnTo>
                  <a:lnTo>
                    <a:pt x="792" y="72"/>
                  </a:lnTo>
                  <a:lnTo>
                    <a:pt x="784" y="72"/>
                  </a:lnTo>
                  <a:lnTo>
                    <a:pt x="792" y="64"/>
                  </a:lnTo>
                  <a:lnTo>
                    <a:pt x="776" y="56"/>
                  </a:lnTo>
                  <a:lnTo>
                    <a:pt x="760" y="56"/>
                  </a:lnTo>
                  <a:lnTo>
                    <a:pt x="736" y="64"/>
                  </a:lnTo>
                  <a:lnTo>
                    <a:pt x="728" y="64"/>
                  </a:lnTo>
                  <a:lnTo>
                    <a:pt x="736" y="64"/>
                  </a:lnTo>
                  <a:lnTo>
                    <a:pt x="752" y="64"/>
                  </a:lnTo>
                  <a:lnTo>
                    <a:pt x="752" y="72"/>
                  </a:lnTo>
                  <a:lnTo>
                    <a:pt x="728" y="72"/>
                  </a:lnTo>
                  <a:lnTo>
                    <a:pt x="704" y="72"/>
                  </a:lnTo>
                  <a:lnTo>
                    <a:pt x="696" y="80"/>
                  </a:lnTo>
                  <a:lnTo>
                    <a:pt x="680" y="80"/>
                  </a:lnTo>
                  <a:lnTo>
                    <a:pt x="664" y="80"/>
                  </a:lnTo>
                  <a:lnTo>
                    <a:pt x="648" y="80"/>
                  </a:lnTo>
                  <a:lnTo>
                    <a:pt x="632" y="96"/>
                  </a:lnTo>
                  <a:lnTo>
                    <a:pt x="616" y="96"/>
                  </a:lnTo>
                  <a:lnTo>
                    <a:pt x="608" y="96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24" y="96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00" y="112"/>
                  </a:lnTo>
                  <a:lnTo>
                    <a:pt x="592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8" y="120"/>
                  </a:lnTo>
                  <a:lnTo>
                    <a:pt x="608" y="128"/>
                  </a:lnTo>
                  <a:lnTo>
                    <a:pt x="592" y="128"/>
                  </a:lnTo>
                  <a:lnTo>
                    <a:pt x="584" y="136"/>
                  </a:lnTo>
                  <a:lnTo>
                    <a:pt x="592" y="136"/>
                  </a:lnTo>
                  <a:lnTo>
                    <a:pt x="608" y="136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08" y="160"/>
                  </a:lnTo>
                  <a:lnTo>
                    <a:pt x="600" y="152"/>
                  </a:lnTo>
                  <a:lnTo>
                    <a:pt x="584" y="152"/>
                  </a:lnTo>
                  <a:lnTo>
                    <a:pt x="576" y="160"/>
                  </a:lnTo>
                  <a:lnTo>
                    <a:pt x="560" y="160"/>
                  </a:lnTo>
                  <a:lnTo>
                    <a:pt x="552" y="160"/>
                  </a:lnTo>
                  <a:lnTo>
                    <a:pt x="528" y="160"/>
                  </a:lnTo>
                  <a:lnTo>
                    <a:pt x="496" y="160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80" y="184"/>
                  </a:lnTo>
                  <a:lnTo>
                    <a:pt x="480" y="200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512" y="216"/>
                  </a:lnTo>
                  <a:lnTo>
                    <a:pt x="512" y="232"/>
                  </a:lnTo>
                  <a:lnTo>
                    <a:pt x="536" y="232"/>
                  </a:lnTo>
                  <a:lnTo>
                    <a:pt x="536" y="248"/>
                  </a:lnTo>
                  <a:lnTo>
                    <a:pt x="528" y="256"/>
                  </a:lnTo>
                  <a:lnTo>
                    <a:pt x="528" y="264"/>
                  </a:lnTo>
                  <a:lnTo>
                    <a:pt x="544" y="280"/>
                  </a:lnTo>
                  <a:lnTo>
                    <a:pt x="544" y="288"/>
                  </a:lnTo>
                  <a:lnTo>
                    <a:pt x="528" y="296"/>
                  </a:lnTo>
                  <a:lnTo>
                    <a:pt x="560" y="312"/>
                  </a:lnTo>
                  <a:lnTo>
                    <a:pt x="560" y="320"/>
                  </a:lnTo>
                  <a:lnTo>
                    <a:pt x="552" y="320"/>
                  </a:lnTo>
                  <a:lnTo>
                    <a:pt x="544" y="320"/>
                  </a:lnTo>
                  <a:lnTo>
                    <a:pt x="536" y="312"/>
                  </a:lnTo>
                  <a:lnTo>
                    <a:pt x="520" y="296"/>
                  </a:lnTo>
                  <a:lnTo>
                    <a:pt x="528" y="288"/>
                  </a:lnTo>
                  <a:lnTo>
                    <a:pt x="528" y="272"/>
                  </a:lnTo>
                  <a:lnTo>
                    <a:pt x="512" y="272"/>
                  </a:lnTo>
                  <a:lnTo>
                    <a:pt x="512" y="264"/>
                  </a:lnTo>
                  <a:lnTo>
                    <a:pt x="504" y="264"/>
                  </a:lnTo>
                  <a:lnTo>
                    <a:pt x="512" y="256"/>
                  </a:lnTo>
                  <a:lnTo>
                    <a:pt x="520" y="256"/>
                  </a:lnTo>
                  <a:lnTo>
                    <a:pt x="528" y="248"/>
                  </a:lnTo>
                  <a:lnTo>
                    <a:pt x="528" y="240"/>
                  </a:lnTo>
                  <a:lnTo>
                    <a:pt x="504" y="240"/>
                  </a:lnTo>
                  <a:lnTo>
                    <a:pt x="480" y="232"/>
                  </a:lnTo>
                  <a:lnTo>
                    <a:pt x="448" y="216"/>
                  </a:lnTo>
                  <a:lnTo>
                    <a:pt x="424" y="216"/>
                  </a:lnTo>
                  <a:lnTo>
                    <a:pt x="408" y="224"/>
                  </a:lnTo>
                  <a:lnTo>
                    <a:pt x="416" y="224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416" y="256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32" y="264"/>
                  </a:lnTo>
                  <a:lnTo>
                    <a:pt x="448" y="264"/>
                  </a:lnTo>
                  <a:lnTo>
                    <a:pt x="440" y="272"/>
                  </a:lnTo>
                  <a:lnTo>
                    <a:pt x="432" y="272"/>
                  </a:lnTo>
                  <a:lnTo>
                    <a:pt x="416" y="264"/>
                  </a:lnTo>
                  <a:lnTo>
                    <a:pt x="400" y="264"/>
                  </a:lnTo>
                  <a:lnTo>
                    <a:pt x="368" y="256"/>
                  </a:lnTo>
                  <a:lnTo>
                    <a:pt x="376" y="248"/>
                  </a:lnTo>
                  <a:lnTo>
                    <a:pt x="368" y="240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08"/>
                  </a:lnTo>
                  <a:lnTo>
                    <a:pt x="360" y="192"/>
                  </a:lnTo>
                  <a:lnTo>
                    <a:pt x="352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68" y="216"/>
                  </a:lnTo>
                  <a:lnTo>
                    <a:pt x="368" y="224"/>
                  </a:lnTo>
                  <a:lnTo>
                    <a:pt x="336" y="240"/>
                  </a:lnTo>
                  <a:lnTo>
                    <a:pt x="328" y="256"/>
                  </a:lnTo>
                  <a:lnTo>
                    <a:pt x="344" y="272"/>
                  </a:lnTo>
                  <a:lnTo>
                    <a:pt x="352" y="288"/>
                  </a:lnTo>
                  <a:lnTo>
                    <a:pt x="344" y="296"/>
                  </a:lnTo>
                  <a:lnTo>
                    <a:pt x="328" y="304"/>
                  </a:lnTo>
                  <a:lnTo>
                    <a:pt x="328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60" y="336"/>
                  </a:lnTo>
                  <a:lnTo>
                    <a:pt x="376" y="336"/>
                  </a:lnTo>
                  <a:lnTo>
                    <a:pt x="400" y="336"/>
                  </a:lnTo>
                  <a:lnTo>
                    <a:pt x="408" y="344"/>
                  </a:lnTo>
                  <a:lnTo>
                    <a:pt x="416" y="352"/>
                  </a:lnTo>
                  <a:lnTo>
                    <a:pt x="424" y="368"/>
                  </a:lnTo>
                  <a:lnTo>
                    <a:pt x="416" y="376"/>
                  </a:lnTo>
                  <a:lnTo>
                    <a:pt x="424" y="384"/>
                  </a:lnTo>
                  <a:lnTo>
                    <a:pt x="432" y="384"/>
                  </a:lnTo>
                  <a:lnTo>
                    <a:pt x="440" y="392"/>
                  </a:lnTo>
                  <a:lnTo>
                    <a:pt x="432" y="392"/>
                  </a:lnTo>
                  <a:lnTo>
                    <a:pt x="408" y="392"/>
                  </a:lnTo>
                  <a:lnTo>
                    <a:pt x="400" y="384"/>
                  </a:lnTo>
                  <a:lnTo>
                    <a:pt x="408" y="360"/>
                  </a:lnTo>
                  <a:lnTo>
                    <a:pt x="400" y="352"/>
                  </a:lnTo>
                  <a:lnTo>
                    <a:pt x="392" y="344"/>
                  </a:lnTo>
                  <a:lnTo>
                    <a:pt x="376" y="344"/>
                  </a:lnTo>
                  <a:lnTo>
                    <a:pt x="344" y="352"/>
                  </a:lnTo>
                  <a:lnTo>
                    <a:pt x="344" y="360"/>
                  </a:lnTo>
                  <a:lnTo>
                    <a:pt x="360" y="376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28" y="416"/>
                  </a:lnTo>
                  <a:lnTo>
                    <a:pt x="312" y="424"/>
                  </a:lnTo>
                  <a:lnTo>
                    <a:pt x="304" y="440"/>
                  </a:lnTo>
                  <a:lnTo>
                    <a:pt x="296" y="432"/>
                  </a:lnTo>
                  <a:lnTo>
                    <a:pt x="256" y="432"/>
                  </a:lnTo>
                  <a:lnTo>
                    <a:pt x="240" y="416"/>
                  </a:lnTo>
                  <a:lnTo>
                    <a:pt x="232" y="416"/>
                  </a:lnTo>
                  <a:lnTo>
                    <a:pt x="224" y="416"/>
                  </a:lnTo>
                  <a:lnTo>
                    <a:pt x="232" y="408"/>
                  </a:lnTo>
                  <a:lnTo>
                    <a:pt x="248" y="408"/>
                  </a:lnTo>
                  <a:lnTo>
                    <a:pt x="256" y="408"/>
                  </a:lnTo>
                  <a:lnTo>
                    <a:pt x="264" y="416"/>
                  </a:lnTo>
                  <a:lnTo>
                    <a:pt x="272" y="424"/>
                  </a:lnTo>
                  <a:lnTo>
                    <a:pt x="288" y="416"/>
                  </a:lnTo>
                  <a:lnTo>
                    <a:pt x="288" y="408"/>
                  </a:lnTo>
                  <a:lnTo>
                    <a:pt x="296" y="400"/>
                  </a:lnTo>
                  <a:lnTo>
                    <a:pt x="312" y="384"/>
                  </a:lnTo>
                  <a:lnTo>
                    <a:pt x="328" y="376"/>
                  </a:lnTo>
                  <a:lnTo>
                    <a:pt x="320" y="368"/>
                  </a:lnTo>
                  <a:lnTo>
                    <a:pt x="336" y="352"/>
                  </a:lnTo>
                  <a:lnTo>
                    <a:pt x="320" y="352"/>
                  </a:lnTo>
                  <a:lnTo>
                    <a:pt x="312" y="344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296"/>
                  </a:lnTo>
                  <a:lnTo>
                    <a:pt x="320" y="288"/>
                  </a:lnTo>
                  <a:lnTo>
                    <a:pt x="312" y="288"/>
                  </a:lnTo>
                  <a:lnTo>
                    <a:pt x="312" y="264"/>
                  </a:lnTo>
                  <a:lnTo>
                    <a:pt x="296" y="256"/>
                  </a:lnTo>
                  <a:lnTo>
                    <a:pt x="296" y="248"/>
                  </a:lnTo>
                  <a:lnTo>
                    <a:pt x="320" y="232"/>
                  </a:lnTo>
                  <a:lnTo>
                    <a:pt x="320" y="224"/>
                  </a:lnTo>
                  <a:lnTo>
                    <a:pt x="31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72" y="192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200" y="264"/>
                  </a:lnTo>
                  <a:lnTo>
                    <a:pt x="192" y="280"/>
                  </a:lnTo>
                  <a:lnTo>
                    <a:pt x="200" y="280"/>
                  </a:lnTo>
                  <a:lnTo>
                    <a:pt x="200" y="304"/>
                  </a:lnTo>
                  <a:lnTo>
                    <a:pt x="192" y="304"/>
                  </a:lnTo>
                  <a:lnTo>
                    <a:pt x="200" y="320"/>
                  </a:lnTo>
                  <a:lnTo>
                    <a:pt x="208" y="320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24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0" y="352"/>
                  </a:lnTo>
                  <a:lnTo>
                    <a:pt x="192" y="352"/>
                  </a:lnTo>
                  <a:lnTo>
                    <a:pt x="176" y="344"/>
                  </a:lnTo>
                  <a:lnTo>
                    <a:pt x="168" y="336"/>
                  </a:lnTo>
                  <a:lnTo>
                    <a:pt x="152" y="328"/>
                  </a:lnTo>
                  <a:lnTo>
                    <a:pt x="128" y="320"/>
                  </a:lnTo>
                  <a:lnTo>
                    <a:pt x="144" y="352"/>
                  </a:lnTo>
                  <a:lnTo>
                    <a:pt x="128" y="360"/>
                  </a:lnTo>
                  <a:lnTo>
                    <a:pt x="144" y="416"/>
                  </a:lnTo>
                  <a:lnTo>
                    <a:pt x="136" y="440"/>
                  </a:lnTo>
                  <a:lnTo>
                    <a:pt x="120" y="448"/>
                  </a:lnTo>
                  <a:lnTo>
                    <a:pt x="64" y="512"/>
                  </a:lnTo>
                  <a:lnTo>
                    <a:pt x="56" y="584"/>
                  </a:lnTo>
                  <a:lnTo>
                    <a:pt x="64" y="600"/>
                  </a:lnTo>
                  <a:lnTo>
                    <a:pt x="56" y="640"/>
                  </a:lnTo>
                  <a:lnTo>
                    <a:pt x="56" y="656"/>
                  </a:lnTo>
                  <a:lnTo>
                    <a:pt x="48" y="728"/>
                  </a:lnTo>
                  <a:lnTo>
                    <a:pt x="48" y="768"/>
                  </a:lnTo>
                  <a:lnTo>
                    <a:pt x="56" y="816"/>
                  </a:lnTo>
                  <a:lnTo>
                    <a:pt x="48" y="848"/>
                  </a:lnTo>
                  <a:lnTo>
                    <a:pt x="24" y="864"/>
                  </a:lnTo>
                  <a:lnTo>
                    <a:pt x="16" y="888"/>
                  </a:lnTo>
                  <a:lnTo>
                    <a:pt x="32" y="904"/>
                  </a:lnTo>
                  <a:lnTo>
                    <a:pt x="0" y="960"/>
                  </a:lnTo>
                  <a:lnTo>
                    <a:pt x="0" y="984"/>
                  </a:lnTo>
                  <a:lnTo>
                    <a:pt x="32" y="1016"/>
                  </a:lnTo>
                  <a:lnTo>
                    <a:pt x="48" y="1040"/>
                  </a:lnTo>
                  <a:lnTo>
                    <a:pt x="56" y="1040"/>
                  </a:lnTo>
                  <a:lnTo>
                    <a:pt x="64" y="1056"/>
                  </a:lnTo>
                  <a:lnTo>
                    <a:pt x="80" y="1048"/>
                  </a:lnTo>
                  <a:lnTo>
                    <a:pt x="72" y="1032"/>
                  </a:lnTo>
                  <a:lnTo>
                    <a:pt x="64" y="1016"/>
                  </a:lnTo>
                  <a:lnTo>
                    <a:pt x="64" y="1008"/>
                  </a:lnTo>
                  <a:lnTo>
                    <a:pt x="72" y="1000"/>
                  </a:lnTo>
                  <a:lnTo>
                    <a:pt x="80" y="992"/>
                  </a:lnTo>
                  <a:lnTo>
                    <a:pt x="64" y="984"/>
                  </a:lnTo>
                  <a:lnTo>
                    <a:pt x="72" y="976"/>
                  </a:lnTo>
                  <a:lnTo>
                    <a:pt x="88" y="968"/>
                  </a:lnTo>
                  <a:lnTo>
                    <a:pt x="72" y="968"/>
                  </a:lnTo>
                  <a:lnTo>
                    <a:pt x="72" y="952"/>
                  </a:lnTo>
                  <a:lnTo>
                    <a:pt x="96" y="944"/>
                  </a:lnTo>
                  <a:lnTo>
                    <a:pt x="128" y="936"/>
                  </a:lnTo>
                  <a:lnTo>
                    <a:pt x="184" y="912"/>
                  </a:lnTo>
                  <a:lnTo>
                    <a:pt x="208" y="896"/>
                  </a:lnTo>
                  <a:lnTo>
                    <a:pt x="232" y="896"/>
                  </a:lnTo>
                  <a:lnTo>
                    <a:pt x="264" y="896"/>
                  </a:lnTo>
                  <a:lnTo>
                    <a:pt x="272" y="904"/>
                  </a:lnTo>
                  <a:lnTo>
                    <a:pt x="280" y="928"/>
                  </a:lnTo>
                  <a:lnTo>
                    <a:pt x="296" y="920"/>
                  </a:lnTo>
                  <a:lnTo>
                    <a:pt x="328" y="936"/>
                  </a:lnTo>
                  <a:lnTo>
                    <a:pt x="328" y="952"/>
                  </a:lnTo>
                  <a:lnTo>
                    <a:pt x="352" y="952"/>
                  </a:lnTo>
                  <a:lnTo>
                    <a:pt x="360" y="936"/>
                  </a:lnTo>
                  <a:lnTo>
                    <a:pt x="368" y="920"/>
                  </a:lnTo>
                  <a:lnTo>
                    <a:pt x="400" y="928"/>
                  </a:lnTo>
                  <a:lnTo>
                    <a:pt x="400" y="944"/>
                  </a:lnTo>
                  <a:lnTo>
                    <a:pt x="408" y="960"/>
                  </a:lnTo>
                  <a:lnTo>
                    <a:pt x="432" y="984"/>
                  </a:lnTo>
                  <a:lnTo>
                    <a:pt x="448" y="1008"/>
                  </a:lnTo>
                  <a:lnTo>
                    <a:pt x="464" y="1040"/>
                  </a:lnTo>
                  <a:lnTo>
                    <a:pt x="520" y="1040"/>
                  </a:lnTo>
                  <a:lnTo>
                    <a:pt x="544" y="1040"/>
                  </a:lnTo>
                  <a:lnTo>
                    <a:pt x="576" y="1080"/>
                  </a:lnTo>
                  <a:lnTo>
                    <a:pt x="616" y="1088"/>
                  </a:lnTo>
                  <a:lnTo>
                    <a:pt x="616" y="1096"/>
                  </a:lnTo>
                  <a:lnTo>
                    <a:pt x="624" y="1096"/>
                  </a:lnTo>
                  <a:lnTo>
                    <a:pt x="632" y="1088"/>
                  </a:lnTo>
                  <a:lnTo>
                    <a:pt x="664" y="1080"/>
                  </a:lnTo>
                  <a:lnTo>
                    <a:pt x="680" y="1056"/>
                  </a:lnTo>
                  <a:lnTo>
                    <a:pt x="688" y="1056"/>
                  </a:lnTo>
                  <a:lnTo>
                    <a:pt x="704" y="1040"/>
                  </a:lnTo>
                  <a:lnTo>
                    <a:pt x="720" y="1040"/>
                  </a:lnTo>
                  <a:lnTo>
                    <a:pt x="736" y="1056"/>
                  </a:lnTo>
                  <a:lnTo>
                    <a:pt x="752" y="1056"/>
                  </a:lnTo>
                  <a:lnTo>
                    <a:pt x="784" y="1080"/>
                  </a:lnTo>
                  <a:lnTo>
                    <a:pt x="792" y="1080"/>
                  </a:lnTo>
                  <a:lnTo>
                    <a:pt x="792" y="1064"/>
                  </a:lnTo>
                  <a:lnTo>
                    <a:pt x="808" y="1064"/>
                  </a:lnTo>
                  <a:lnTo>
                    <a:pt x="808" y="1080"/>
                  </a:lnTo>
                  <a:lnTo>
                    <a:pt x="840" y="1072"/>
                  </a:lnTo>
                  <a:lnTo>
                    <a:pt x="840" y="1048"/>
                  </a:lnTo>
                  <a:lnTo>
                    <a:pt x="832" y="1032"/>
                  </a:lnTo>
                  <a:lnTo>
                    <a:pt x="848" y="1016"/>
                  </a:lnTo>
                  <a:lnTo>
                    <a:pt x="856" y="1000"/>
                  </a:lnTo>
                  <a:lnTo>
                    <a:pt x="912" y="1016"/>
                  </a:lnTo>
                  <a:lnTo>
                    <a:pt x="944" y="1064"/>
                  </a:lnTo>
                  <a:lnTo>
                    <a:pt x="984" y="1048"/>
                  </a:lnTo>
                  <a:lnTo>
                    <a:pt x="1040" y="1064"/>
                  </a:lnTo>
                  <a:lnTo>
                    <a:pt x="1040" y="1080"/>
                  </a:lnTo>
                  <a:lnTo>
                    <a:pt x="1072" y="1088"/>
                  </a:lnTo>
                  <a:lnTo>
                    <a:pt x="1080" y="1096"/>
                  </a:lnTo>
                  <a:lnTo>
                    <a:pt x="1104" y="1088"/>
                  </a:lnTo>
                  <a:lnTo>
                    <a:pt x="1128" y="1088"/>
                  </a:lnTo>
                  <a:lnTo>
                    <a:pt x="1152" y="1072"/>
                  </a:lnTo>
                  <a:lnTo>
                    <a:pt x="1168" y="1056"/>
                  </a:lnTo>
                  <a:lnTo>
                    <a:pt x="1184" y="1064"/>
                  </a:lnTo>
                  <a:lnTo>
                    <a:pt x="1200" y="1080"/>
                  </a:lnTo>
                  <a:lnTo>
                    <a:pt x="1224" y="1072"/>
                  </a:lnTo>
                  <a:lnTo>
                    <a:pt x="1240" y="1088"/>
                  </a:lnTo>
                  <a:lnTo>
                    <a:pt x="1272" y="1064"/>
                  </a:lnTo>
                  <a:lnTo>
                    <a:pt x="1272" y="1048"/>
                  </a:lnTo>
                  <a:lnTo>
                    <a:pt x="1280" y="1040"/>
                  </a:lnTo>
                  <a:lnTo>
                    <a:pt x="1288" y="1016"/>
                  </a:lnTo>
                  <a:lnTo>
                    <a:pt x="1304" y="1000"/>
                  </a:lnTo>
                  <a:lnTo>
                    <a:pt x="1304" y="984"/>
                  </a:lnTo>
                  <a:lnTo>
                    <a:pt x="1288" y="984"/>
                  </a:lnTo>
                  <a:lnTo>
                    <a:pt x="1312" y="952"/>
                  </a:lnTo>
                  <a:lnTo>
                    <a:pt x="1360" y="944"/>
                  </a:lnTo>
                  <a:lnTo>
                    <a:pt x="1392" y="960"/>
                  </a:lnTo>
                  <a:lnTo>
                    <a:pt x="1408" y="960"/>
                  </a:lnTo>
                  <a:lnTo>
                    <a:pt x="1432" y="1000"/>
                  </a:lnTo>
                  <a:lnTo>
                    <a:pt x="1432" y="1016"/>
                  </a:lnTo>
                  <a:lnTo>
                    <a:pt x="1448" y="1048"/>
                  </a:lnTo>
                  <a:lnTo>
                    <a:pt x="1448" y="1072"/>
                  </a:lnTo>
                  <a:lnTo>
                    <a:pt x="1472" y="1072"/>
                  </a:lnTo>
                  <a:lnTo>
                    <a:pt x="1488" y="1080"/>
                  </a:lnTo>
                  <a:lnTo>
                    <a:pt x="1512" y="1104"/>
                  </a:lnTo>
                  <a:lnTo>
                    <a:pt x="1520" y="1136"/>
                  </a:lnTo>
                  <a:lnTo>
                    <a:pt x="1536" y="1136"/>
                  </a:lnTo>
                  <a:lnTo>
                    <a:pt x="1544" y="1128"/>
                  </a:lnTo>
                  <a:lnTo>
                    <a:pt x="1568" y="1128"/>
                  </a:lnTo>
                  <a:lnTo>
                    <a:pt x="1592" y="1112"/>
                  </a:lnTo>
                  <a:lnTo>
                    <a:pt x="1600" y="1112"/>
                  </a:lnTo>
                  <a:lnTo>
                    <a:pt x="1592" y="1152"/>
                  </a:lnTo>
                  <a:lnTo>
                    <a:pt x="1576" y="1168"/>
                  </a:lnTo>
                  <a:lnTo>
                    <a:pt x="1568" y="1208"/>
                  </a:lnTo>
                  <a:lnTo>
                    <a:pt x="1552" y="1216"/>
                  </a:lnTo>
                  <a:lnTo>
                    <a:pt x="1536" y="1216"/>
                  </a:lnTo>
                  <a:lnTo>
                    <a:pt x="1512" y="1224"/>
                  </a:lnTo>
                  <a:lnTo>
                    <a:pt x="1528" y="1248"/>
                  </a:lnTo>
                  <a:lnTo>
                    <a:pt x="1520" y="1272"/>
                  </a:lnTo>
                  <a:lnTo>
                    <a:pt x="1504" y="1288"/>
                  </a:lnTo>
                  <a:lnTo>
                    <a:pt x="1512" y="1288"/>
                  </a:lnTo>
                  <a:lnTo>
                    <a:pt x="1528" y="1288"/>
                  </a:lnTo>
                  <a:lnTo>
                    <a:pt x="1528" y="1280"/>
                  </a:lnTo>
                  <a:lnTo>
                    <a:pt x="1536" y="1272"/>
                  </a:lnTo>
                  <a:lnTo>
                    <a:pt x="1544" y="1280"/>
                  </a:lnTo>
                  <a:lnTo>
                    <a:pt x="1552" y="1280"/>
                  </a:lnTo>
                  <a:lnTo>
                    <a:pt x="1560" y="1280"/>
                  </a:lnTo>
                  <a:lnTo>
                    <a:pt x="1568" y="1288"/>
                  </a:lnTo>
                  <a:lnTo>
                    <a:pt x="1576" y="1280"/>
                  </a:lnTo>
                  <a:lnTo>
                    <a:pt x="1600" y="1272"/>
                  </a:lnTo>
                  <a:lnTo>
                    <a:pt x="1624" y="1232"/>
                  </a:lnTo>
                  <a:lnTo>
                    <a:pt x="1640" y="1216"/>
                  </a:lnTo>
                  <a:lnTo>
                    <a:pt x="1656" y="1200"/>
                  </a:lnTo>
                  <a:lnTo>
                    <a:pt x="1664" y="1176"/>
                  </a:lnTo>
                  <a:lnTo>
                    <a:pt x="1672" y="1152"/>
                  </a:lnTo>
                  <a:lnTo>
                    <a:pt x="1688" y="1136"/>
                  </a:lnTo>
                  <a:lnTo>
                    <a:pt x="1696" y="1128"/>
                  </a:lnTo>
                  <a:lnTo>
                    <a:pt x="1712" y="1096"/>
                  </a:lnTo>
                  <a:lnTo>
                    <a:pt x="1712" y="1088"/>
                  </a:lnTo>
                  <a:lnTo>
                    <a:pt x="1712" y="1064"/>
                  </a:lnTo>
                  <a:lnTo>
                    <a:pt x="1712" y="1056"/>
                  </a:lnTo>
                  <a:lnTo>
                    <a:pt x="1712" y="1032"/>
                  </a:lnTo>
                  <a:lnTo>
                    <a:pt x="1728" y="1008"/>
                  </a:lnTo>
                  <a:lnTo>
                    <a:pt x="1728" y="992"/>
                  </a:lnTo>
                  <a:lnTo>
                    <a:pt x="1712" y="976"/>
                  </a:lnTo>
                  <a:lnTo>
                    <a:pt x="1712" y="968"/>
                  </a:lnTo>
                  <a:lnTo>
                    <a:pt x="1720" y="976"/>
                  </a:lnTo>
                  <a:lnTo>
                    <a:pt x="1728" y="968"/>
                  </a:lnTo>
                  <a:lnTo>
                    <a:pt x="1720" y="952"/>
                  </a:lnTo>
                  <a:lnTo>
                    <a:pt x="1704" y="944"/>
                  </a:lnTo>
                  <a:lnTo>
                    <a:pt x="1704" y="936"/>
                  </a:lnTo>
                  <a:lnTo>
                    <a:pt x="1680" y="928"/>
                  </a:lnTo>
                  <a:lnTo>
                    <a:pt x="1672" y="944"/>
                  </a:lnTo>
                  <a:lnTo>
                    <a:pt x="1664" y="944"/>
                  </a:lnTo>
                  <a:lnTo>
                    <a:pt x="1656" y="952"/>
                  </a:lnTo>
                  <a:lnTo>
                    <a:pt x="1648" y="952"/>
                  </a:lnTo>
                  <a:lnTo>
                    <a:pt x="1656" y="936"/>
                  </a:lnTo>
                  <a:lnTo>
                    <a:pt x="1648" y="928"/>
                  </a:lnTo>
                  <a:lnTo>
                    <a:pt x="1640" y="936"/>
                  </a:lnTo>
                  <a:lnTo>
                    <a:pt x="1632" y="944"/>
                  </a:lnTo>
                  <a:lnTo>
                    <a:pt x="1632" y="920"/>
                  </a:lnTo>
                  <a:lnTo>
                    <a:pt x="1616" y="912"/>
                  </a:lnTo>
                  <a:lnTo>
                    <a:pt x="1608" y="912"/>
                  </a:lnTo>
                  <a:lnTo>
                    <a:pt x="1600" y="904"/>
                  </a:lnTo>
                  <a:lnTo>
                    <a:pt x="1616" y="896"/>
                  </a:lnTo>
                  <a:lnTo>
                    <a:pt x="1624" y="888"/>
                  </a:lnTo>
                  <a:lnTo>
                    <a:pt x="1648" y="872"/>
                  </a:lnTo>
                  <a:lnTo>
                    <a:pt x="1648" y="864"/>
                  </a:lnTo>
                  <a:lnTo>
                    <a:pt x="1664" y="848"/>
                  </a:lnTo>
                  <a:lnTo>
                    <a:pt x="1664" y="832"/>
                  </a:lnTo>
                  <a:lnTo>
                    <a:pt x="1688" y="816"/>
                  </a:lnTo>
                  <a:lnTo>
                    <a:pt x="1712" y="800"/>
                  </a:lnTo>
                  <a:lnTo>
                    <a:pt x="1712" y="784"/>
                  </a:lnTo>
                  <a:lnTo>
                    <a:pt x="1736" y="768"/>
                  </a:lnTo>
                  <a:lnTo>
                    <a:pt x="1736" y="752"/>
                  </a:lnTo>
                  <a:lnTo>
                    <a:pt x="1752" y="744"/>
                  </a:lnTo>
                  <a:lnTo>
                    <a:pt x="1776" y="736"/>
                  </a:lnTo>
                  <a:lnTo>
                    <a:pt x="1792" y="736"/>
                  </a:lnTo>
                  <a:lnTo>
                    <a:pt x="1800" y="736"/>
                  </a:lnTo>
                  <a:lnTo>
                    <a:pt x="1824" y="736"/>
                  </a:lnTo>
                  <a:lnTo>
                    <a:pt x="1816" y="744"/>
                  </a:lnTo>
                  <a:lnTo>
                    <a:pt x="1824" y="752"/>
                  </a:lnTo>
                  <a:lnTo>
                    <a:pt x="1832" y="744"/>
                  </a:lnTo>
                  <a:lnTo>
                    <a:pt x="1840" y="736"/>
                  </a:lnTo>
                  <a:lnTo>
                    <a:pt x="1848" y="744"/>
                  </a:lnTo>
                  <a:lnTo>
                    <a:pt x="1872" y="736"/>
                  </a:lnTo>
                  <a:lnTo>
                    <a:pt x="1880" y="744"/>
                  </a:lnTo>
                  <a:lnTo>
                    <a:pt x="1888" y="728"/>
                  </a:lnTo>
                  <a:lnTo>
                    <a:pt x="1904" y="728"/>
                  </a:lnTo>
                  <a:lnTo>
                    <a:pt x="1912" y="728"/>
                  </a:lnTo>
                  <a:lnTo>
                    <a:pt x="1936" y="728"/>
                  </a:lnTo>
                  <a:lnTo>
                    <a:pt x="1944" y="736"/>
                  </a:lnTo>
                  <a:lnTo>
                    <a:pt x="1936" y="744"/>
                  </a:lnTo>
                  <a:lnTo>
                    <a:pt x="1928" y="752"/>
                  </a:lnTo>
                  <a:lnTo>
                    <a:pt x="1936" y="752"/>
                  </a:lnTo>
                  <a:lnTo>
                    <a:pt x="1952" y="752"/>
                  </a:lnTo>
                  <a:lnTo>
                    <a:pt x="1960" y="752"/>
                  </a:lnTo>
                  <a:lnTo>
                    <a:pt x="1976" y="744"/>
                  </a:lnTo>
                  <a:lnTo>
                    <a:pt x="1984" y="752"/>
                  </a:lnTo>
                  <a:lnTo>
                    <a:pt x="1992" y="752"/>
                  </a:lnTo>
                  <a:lnTo>
                    <a:pt x="1992" y="744"/>
                  </a:lnTo>
                  <a:lnTo>
                    <a:pt x="2008" y="744"/>
                  </a:lnTo>
                  <a:lnTo>
                    <a:pt x="2008" y="728"/>
                  </a:lnTo>
                  <a:lnTo>
                    <a:pt x="2000" y="728"/>
                  </a:lnTo>
                  <a:lnTo>
                    <a:pt x="1992" y="728"/>
                  </a:lnTo>
                  <a:lnTo>
                    <a:pt x="1992" y="712"/>
                  </a:lnTo>
                  <a:lnTo>
                    <a:pt x="2000" y="712"/>
                  </a:lnTo>
                  <a:lnTo>
                    <a:pt x="2008" y="696"/>
                  </a:lnTo>
                  <a:lnTo>
                    <a:pt x="2024" y="688"/>
                  </a:lnTo>
                  <a:lnTo>
                    <a:pt x="2024" y="680"/>
                  </a:lnTo>
                  <a:lnTo>
                    <a:pt x="2040" y="664"/>
                  </a:lnTo>
                  <a:lnTo>
                    <a:pt x="2040" y="648"/>
                  </a:lnTo>
                  <a:lnTo>
                    <a:pt x="2040" y="640"/>
                  </a:lnTo>
                  <a:lnTo>
                    <a:pt x="2056" y="632"/>
                  </a:lnTo>
                  <a:lnTo>
                    <a:pt x="2080" y="632"/>
                  </a:lnTo>
                  <a:lnTo>
                    <a:pt x="2088" y="624"/>
                  </a:lnTo>
                  <a:lnTo>
                    <a:pt x="2096" y="632"/>
                  </a:lnTo>
                  <a:lnTo>
                    <a:pt x="2104" y="632"/>
                  </a:lnTo>
                  <a:lnTo>
                    <a:pt x="2104" y="624"/>
                  </a:lnTo>
                  <a:lnTo>
                    <a:pt x="2112" y="632"/>
                  </a:lnTo>
                  <a:lnTo>
                    <a:pt x="2112" y="640"/>
                  </a:lnTo>
                  <a:lnTo>
                    <a:pt x="2152" y="640"/>
                  </a:lnTo>
                  <a:lnTo>
                    <a:pt x="2168" y="640"/>
                  </a:lnTo>
                  <a:lnTo>
                    <a:pt x="2176" y="632"/>
                  </a:lnTo>
                  <a:lnTo>
                    <a:pt x="2168" y="624"/>
                  </a:lnTo>
                  <a:lnTo>
                    <a:pt x="2176" y="600"/>
                  </a:lnTo>
                  <a:lnTo>
                    <a:pt x="2200" y="592"/>
                  </a:lnTo>
                  <a:lnTo>
                    <a:pt x="2208" y="600"/>
                  </a:lnTo>
                  <a:lnTo>
                    <a:pt x="2200" y="608"/>
                  </a:lnTo>
                  <a:lnTo>
                    <a:pt x="2192" y="624"/>
                  </a:lnTo>
                  <a:lnTo>
                    <a:pt x="2192" y="632"/>
                  </a:lnTo>
                  <a:lnTo>
                    <a:pt x="2184" y="640"/>
                  </a:lnTo>
                  <a:lnTo>
                    <a:pt x="2184" y="664"/>
                  </a:lnTo>
                  <a:lnTo>
                    <a:pt x="2184" y="672"/>
                  </a:lnTo>
                  <a:lnTo>
                    <a:pt x="2152" y="688"/>
                  </a:lnTo>
                  <a:lnTo>
                    <a:pt x="2144" y="704"/>
                  </a:lnTo>
                  <a:lnTo>
                    <a:pt x="2128" y="728"/>
                  </a:lnTo>
                  <a:lnTo>
                    <a:pt x="2112" y="728"/>
                  </a:lnTo>
                  <a:lnTo>
                    <a:pt x="2112" y="744"/>
                  </a:lnTo>
                  <a:lnTo>
                    <a:pt x="2088" y="760"/>
                  </a:lnTo>
                  <a:lnTo>
                    <a:pt x="2088" y="768"/>
                  </a:lnTo>
                  <a:lnTo>
                    <a:pt x="2072" y="784"/>
                  </a:lnTo>
                  <a:lnTo>
                    <a:pt x="2064" y="784"/>
                  </a:lnTo>
                  <a:lnTo>
                    <a:pt x="2064" y="792"/>
                  </a:lnTo>
                  <a:lnTo>
                    <a:pt x="2040" y="792"/>
                  </a:lnTo>
                  <a:lnTo>
                    <a:pt x="2040" y="824"/>
                  </a:lnTo>
                  <a:lnTo>
                    <a:pt x="2040" y="832"/>
                  </a:lnTo>
                  <a:lnTo>
                    <a:pt x="2024" y="848"/>
                  </a:lnTo>
                  <a:lnTo>
                    <a:pt x="2016" y="888"/>
                  </a:lnTo>
                  <a:lnTo>
                    <a:pt x="2024" y="920"/>
                  </a:lnTo>
                  <a:lnTo>
                    <a:pt x="2024" y="936"/>
                  </a:lnTo>
                  <a:lnTo>
                    <a:pt x="2032" y="952"/>
                  </a:lnTo>
                  <a:lnTo>
                    <a:pt x="2032" y="984"/>
                  </a:lnTo>
                  <a:lnTo>
                    <a:pt x="2040" y="1000"/>
                  </a:lnTo>
                  <a:lnTo>
                    <a:pt x="2040" y="1024"/>
                  </a:lnTo>
                  <a:lnTo>
                    <a:pt x="2040" y="1032"/>
                  </a:lnTo>
                  <a:lnTo>
                    <a:pt x="2040" y="1040"/>
                  </a:lnTo>
                  <a:lnTo>
                    <a:pt x="2048" y="1040"/>
                  </a:lnTo>
                  <a:lnTo>
                    <a:pt x="2080" y="1000"/>
                  </a:lnTo>
                  <a:lnTo>
                    <a:pt x="2080" y="984"/>
                  </a:lnTo>
                  <a:lnTo>
                    <a:pt x="2088" y="968"/>
                  </a:lnTo>
                  <a:lnTo>
                    <a:pt x="2096" y="960"/>
                  </a:lnTo>
                  <a:lnTo>
                    <a:pt x="2112" y="968"/>
                  </a:lnTo>
                  <a:lnTo>
                    <a:pt x="2112" y="960"/>
                  </a:lnTo>
                  <a:lnTo>
                    <a:pt x="2112" y="936"/>
                  </a:lnTo>
                  <a:lnTo>
                    <a:pt x="2136" y="912"/>
                  </a:lnTo>
                  <a:lnTo>
                    <a:pt x="2136" y="920"/>
                  </a:lnTo>
                  <a:lnTo>
                    <a:pt x="2144" y="912"/>
                  </a:lnTo>
                  <a:lnTo>
                    <a:pt x="2152" y="904"/>
                  </a:lnTo>
                  <a:lnTo>
                    <a:pt x="2144" y="888"/>
                  </a:lnTo>
                  <a:lnTo>
                    <a:pt x="2152" y="864"/>
                  </a:lnTo>
                  <a:lnTo>
                    <a:pt x="2168" y="848"/>
                  </a:lnTo>
                  <a:lnTo>
                    <a:pt x="2168" y="864"/>
                  </a:lnTo>
                  <a:lnTo>
                    <a:pt x="2176" y="864"/>
                  </a:lnTo>
                  <a:lnTo>
                    <a:pt x="2184" y="856"/>
                  </a:lnTo>
                  <a:lnTo>
                    <a:pt x="2176" y="840"/>
                  </a:lnTo>
                  <a:lnTo>
                    <a:pt x="2168" y="832"/>
                  </a:lnTo>
                  <a:lnTo>
                    <a:pt x="2168" y="816"/>
                  </a:lnTo>
                  <a:lnTo>
                    <a:pt x="2176" y="800"/>
                  </a:lnTo>
                  <a:lnTo>
                    <a:pt x="2160" y="792"/>
                  </a:lnTo>
                  <a:lnTo>
                    <a:pt x="2160" y="800"/>
                  </a:lnTo>
                  <a:lnTo>
                    <a:pt x="2152" y="784"/>
                  </a:lnTo>
                  <a:lnTo>
                    <a:pt x="2152" y="768"/>
                  </a:lnTo>
                  <a:lnTo>
                    <a:pt x="2160" y="760"/>
                  </a:lnTo>
                  <a:lnTo>
                    <a:pt x="2176" y="744"/>
                  </a:lnTo>
                  <a:lnTo>
                    <a:pt x="2176" y="728"/>
                  </a:lnTo>
                  <a:lnTo>
                    <a:pt x="2192" y="712"/>
                  </a:lnTo>
                  <a:lnTo>
                    <a:pt x="2200" y="712"/>
                  </a:lnTo>
                  <a:lnTo>
                    <a:pt x="2208" y="720"/>
                  </a:lnTo>
                  <a:lnTo>
                    <a:pt x="2216" y="704"/>
                  </a:lnTo>
                  <a:lnTo>
                    <a:pt x="2224" y="696"/>
                  </a:lnTo>
                  <a:lnTo>
                    <a:pt x="2240" y="688"/>
                  </a:lnTo>
                  <a:lnTo>
                    <a:pt x="2240" y="696"/>
                  </a:lnTo>
                  <a:lnTo>
                    <a:pt x="2232" y="704"/>
                  </a:lnTo>
                  <a:lnTo>
                    <a:pt x="2232" y="720"/>
                  </a:lnTo>
                  <a:lnTo>
                    <a:pt x="2240" y="712"/>
                  </a:lnTo>
                  <a:lnTo>
                    <a:pt x="2248" y="696"/>
                  </a:lnTo>
                  <a:lnTo>
                    <a:pt x="2288" y="680"/>
                  </a:lnTo>
                  <a:lnTo>
                    <a:pt x="2304" y="688"/>
                  </a:lnTo>
                  <a:lnTo>
                    <a:pt x="2312" y="696"/>
                  </a:lnTo>
                  <a:lnTo>
                    <a:pt x="2312" y="712"/>
                  </a:lnTo>
                  <a:lnTo>
                    <a:pt x="2320" y="704"/>
                  </a:lnTo>
                  <a:lnTo>
                    <a:pt x="2328" y="696"/>
                  </a:lnTo>
                  <a:lnTo>
                    <a:pt x="2336" y="680"/>
                  </a:lnTo>
                  <a:lnTo>
                    <a:pt x="2360" y="672"/>
                  </a:lnTo>
                  <a:lnTo>
                    <a:pt x="2368" y="656"/>
                  </a:lnTo>
                  <a:lnTo>
                    <a:pt x="2376" y="656"/>
                  </a:lnTo>
                  <a:lnTo>
                    <a:pt x="2384" y="640"/>
                  </a:lnTo>
                  <a:lnTo>
                    <a:pt x="2400" y="640"/>
                  </a:lnTo>
                  <a:lnTo>
                    <a:pt x="2416" y="624"/>
                  </a:lnTo>
                  <a:lnTo>
                    <a:pt x="2440" y="616"/>
                  </a:lnTo>
                  <a:lnTo>
                    <a:pt x="2448" y="608"/>
                  </a:lnTo>
                  <a:lnTo>
                    <a:pt x="2472" y="600"/>
                  </a:lnTo>
                  <a:lnTo>
                    <a:pt x="2480" y="608"/>
                  </a:lnTo>
                  <a:lnTo>
                    <a:pt x="2504" y="616"/>
                  </a:lnTo>
                  <a:lnTo>
                    <a:pt x="2504" y="600"/>
                  </a:lnTo>
                  <a:lnTo>
                    <a:pt x="2512" y="592"/>
                  </a:lnTo>
                  <a:lnTo>
                    <a:pt x="2504" y="584"/>
                  </a:lnTo>
                  <a:lnTo>
                    <a:pt x="2504" y="568"/>
                  </a:lnTo>
                  <a:lnTo>
                    <a:pt x="2496" y="560"/>
                  </a:lnTo>
                  <a:lnTo>
                    <a:pt x="2496" y="536"/>
                  </a:lnTo>
                  <a:lnTo>
                    <a:pt x="2488" y="528"/>
                  </a:lnTo>
                  <a:lnTo>
                    <a:pt x="2488" y="520"/>
                  </a:lnTo>
                  <a:lnTo>
                    <a:pt x="2480" y="520"/>
                  </a:lnTo>
                  <a:lnTo>
                    <a:pt x="2480" y="528"/>
                  </a:lnTo>
                  <a:lnTo>
                    <a:pt x="2464" y="512"/>
                  </a:lnTo>
                  <a:lnTo>
                    <a:pt x="2456" y="512"/>
                  </a:lnTo>
                  <a:lnTo>
                    <a:pt x="2448" y="504"/>
                  </a:lnTo>
                  <a:lnTo>
                    <a:pt x="2440" y="496"/>
                  </a:lnTo>
                  <a:lnTo>
                    <a:pt x="2448" y="496"/>
                  </a:lnTo>
                  <a:lnTo>
                    <a:pt x="2456" y="504"/>
                  </a:lnTo>
                  <a:lnTo>
                    <a:pt x="2456" y="496"/>
                  </a:lnTo>
                  <a:lnTo>
                    <a:pt x="2448" y="488"/>
                  </a:lnTo>
                  <a:lnTo>
                    <a:pt x="2456" y="488"/>
                  </a:lnTo>
                  <a:lnTo>
                    <a:pt x="2472" y="496"/>
                  </a:lnTo>
                  <a:lnTo>
                    <a:pt x="2472" y="504"/>
                  </a:lnTo>
                  <a:lnTo>
                    <a:pt x="2504" y="504"/>
                  </a:lnTo>
                  <a:lnTo>
                    <a:pt x="2512" y="496"/>
                  </a:lnTo>
                  <a:lnTo>
                    <a:pt x="2512" y="488"/>
                  </a:lnTo>
                  <a:lnTo>
                    <a:pt x="2528" y="472"/>
                  </a:lnTo>
                  <a:lnTo>
                    <a:pt x="2528" y="456"/>
                  </a:lnTo>
                  <a:lnTo>
                    <a:pt x="2520" y="440"/>
                  </a:lnTo>
                  <a:lnTo>
                    <a:pt x="2528" y="432"/>
                  </a:lnTo>
                  <a:lnTo>
                    <a:pt x="2536" y="432"/>
                  </a:lnTo>
                  <a:lnTo>
                    <a:pt x="2544" y="424"/>
                  </a:lnTo>
                  <a:lnTo>
                    <a:pt x="2544" y="432"/>
                  </a:lnTo>
                  <a:lnTo>
                    <a:pt x="2544" y="448"/>
                  </a:lnTo>
                  <a:lnTo>
                    <a:pt x="2544" y="456"/>
                  </a:lnTo>
                  <a:lnTo>
                    <a:pt x="2552" y="464"/>
                  </a:lnTo>
                  <a:lnTo>
                    <a:pt x="2568" y="464"/>
                  </a:lnTo>
                  <a:lnTo>
                    <a:pt x="2576" y="464"/>
                  </a:lnTo>
                  <a:lnTo>
                    <a:pt x="2592" y="472"/>
                  </a:lnTo>
                  <a:lnTo>
                    <a:pt x="2600" y="480"/>
                  </a:lnTo>
                  <a:lnTo>
                    <a:pt x="2600" y="504"/>
                  </a:lnTo>
                  <a:lnTo>
                    <a:pt x="2616" y="496"/>
                  </a:lnTo>
                  <a:lnTo>
                    <a:pt x="2632" y="504"/>
                  </a:lnTo>
                  <a:lnTo>
                    <a:pt x="2640" y="520"/>
                  </a:lnTo>
                  <a:lnTo>
                    <a:pt x="2648" y="528"/>
                  </a:lnTo>
                  <a:lnTo>
                    <a:pt x="2672" y="520"/>
                  </a:lnTo>
                  <a:lnTo>
                    <a:pt x="2656" y="512"/>
                  </a:lnTo>
                  <a:lnTo>
                    <a:pt x="2656" y="496"/>
                  </a:lnTo>
                  <a:lnTo>
                    <a:pt x="2672" y="488"/>
                  </a:lnTo>
                  <a:lnTo>
                    <a:pt x="2664" y="480"/>
                  </a:lnTo>
                  <a:lnTo>
                    <a:pt x="2672" y="472"/>
                  </a:lnTo>
                  <a:lnTo>
                    <a:pt x="2672" y="464"/>
                  </a:lnTo>
                  <a:lnTo>
                    <a:pt x="2696" y="464"/>
                  </a:lnTo>
                  <a:lnTo>
                    <a:pt x="2704" y="456"/>
                  </a:lnTo>
                  <a:lnTo>
                    <a:pt x="2712" y="440"/>
                  </a:lnTo>
                  <a:lnTo>
                    <a:pt x="2720" y="440"/>
                  </a:lnTo>
                  <a:lnTo>
                    <a:pt x="2728" y="432"/>
                  </a:lnTo>
                  <a:lnTo>
                    <a:pt x="2696" y="4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3" name="Freeform 270"/>
            <p:cNvSpPr>
              <a:spLocks/>
            </p:cNvSpPr>
            <p:nvPr/>
          </p:nvSpPr>
          <p:spPr bwMode="auto">
            <a:xfrm>
              <a:off x="2557" y="1328"/>
              <a:ext cx="27" cy="10"/>
            </a:xfrm>
            <a:custGeom>
              <a:avLst/>
              <a:gdLst>
                <a:gd name="T0" fmla="*/ 16 w 80"/>
                <a:gd name="T1" fmla="*/ 12 h 32"/>
                <a:gd name="T2" fmla="*/ 33 w 80"/>
                <a:gd name="T3" fmla="*/ 17 h 32"/>
                <a:gd name="T4" fmla="*/ 41 w 80"/>
                <a:gd name="T5" fmla="*/ 12 h 32"/>
                <a:gd name="T6" fmla="*/ 41 w 80"/>
                <a:gd name="T7" fmla="*/ 9 h 32"/>
                <a:gd name="T8" fmla="*/ 41 w 80"/>
                <a:gd name="T9" fmla="*/ 4 h 32"/>
                <a:gd name="T10" fmla="*/ 36 w 80"/>
                <a:gd name="T11" fmla="*/ 4 h 32"/>
                <a:gd name="T12" fmla="*/ 33 w 80"/>
                <a:gd name="T13" fmla="*/ 4 h 32"/>
                <a:gd name="T14" fmla="*/ 24 w 80"/>
                <a:gd name="T15" fmla="*/ 4 h 32"/>
                <a:gd name="T16" fmla="*/ 12 w 80"/>
                <a:gd name="T17" fmla="*/ 4 h 32"/>
                <a:gd name="T18" fmla="*/ 4 w 80"/>
                <a:gd name="T19" fmla="*/ 0 h 32"/>
                <a:gd name="T20" fmla="*/ 0 w 80"/>
                <a:gd name="T21" fmla="*/ 4 h 32"/>
                <a:gd name="T22" fmla="*/ 8 w 80"/>
                <a:gd name="T23" fmla="*/ 12 h 32"/>
                <a:gd name="T24" fmla="*/ 16 w 80"/>
                <a:gd name="T25" fmla="*/ 1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32" y="24"/>
                  </a:moveTo>
                  <a:lnTo>
                    <a:pt x="6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4" name="Freeform 271"/>
            <p:cNvSpPr>
              <a:spLocks/>
            </p:cNvSpPr>
            <p:nvPr/>
          </p:nvSpPr>
          <p:spPr bwMode="auto">
            <a:xfrm>
              <a:off x="2297" y="1300"/>
              <a:ext cx="22" cy="8"/>
            </a:xfrm>
            <a:custGeom>
              <a:avLst/>
              <a:gdLst>
                <a:gd name="T0" fmla="*/ 8 w 64"/>
                <a:gd name="T1" fmla="*/ 8 h 24"/>
                <a:gd name="T2" fmla="*/ 8 w 64"/>
                <a:gd name="T3" fmla="*/ 12 h 24"/>
                <a:gd name="T4" fmla="*/ 16 w 64"/>
                <a:gd name="T5" fmla="*/ 12 h 24"/>
                <a:gd name="T6" fmla="*/ 32 w 64"/>
                <a:gd name="T7" fmla="*/ 12 h 24"/>
                <a:gd name="T8" fmla="*/ 32 w 64"/>
                <a:gd name="T9" fmla="*/ 8 h 24"/>
                <a:gd name="T10" fmla="*/ 27 w 64"/>
                <a:gd name="T11" fmla="*/ 4 h 24"/>
                <a:gd name="T12" fmla="*/ 20 w 64"/>
                <a:gd name="T13" fmla="*/ 0 h 24"/>
                <a:gd name="T14" fmla="*/ 8 w 64"/>
                <a:gd name="T15" fmla="*/ 0 h 24"/>
                <a:gd name="T16" fmla="*/ 4 w 64"/>
                <a:gd name="T17" fmla="*/ 4 h 24"/>
                <a:gd name="T18" fmla="*/ 0 w 64"/>
                <a:gd name="T19" fmla="*/ 8 h 24"/>
                <a:gd name="T20" fmla="*/ 8 w 64"/>
                <a:gd name="T21" fmla="*/ 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16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5" name="Freeform 272"/>
            <p:cNvSpPr>
              <a:spLocks/>
            </p:cNvSpPr>
            <p:nvPr/>
          </p:nvSpPr>
          <p:spPr bwMode="auto">
            <a:xfrm>
              <a:off x="2270" y="1270"/>
              <a:ext cx="59" cy="20"/>
            </a:xfrm>
            <a:custGeom>
              <a:avLst/>
              <a:gdLst>
                <a:gd name="T0" fmla="*/ 8 w 176"/>
                <a:gd name="T1" fmla="*/ 24 h 64"/>
                <a:gd name="T2" fmla="*/ 12 w 176"/>
                <a:gd name="T3" fmla="*/ 24 h 64"/>
                <a:gd name="T4" fmla="*/ 12 w 176"/>
                <a:gd name="T5" fmla="*/ 27 h 64"/>
                <a:gd name="T6" fmla="*/ 27 w 176"/>
                <a:gd name="T7" fmla="*/ 32 h 64"/>
                <a:gd name="T8" fmla="*/ 27 w 176"/>
                <a:gd name="T9" fmla="*/ 27 h 64"/>
                <a:gd name="T10" fmla="*/ 27 w 176"/>
                <a:gd name="T11" fmla="*/ 24 h 64"/>
                <a:gd name="T12" fmla="*/ 32 w 176"/>
                <a:gd name="T13" fmla="*/ 24 h 64"/>
                <a:gd name="T14" fmla="*/ 36 w 176"/>
                <a:gd name="T15" fmla="*/ 24 h 64"/>
                <a:gd name="T16" fmla="*/ 44 w 176"/>
                <a:gd name="T17" fmla="*/ 24 h 64"/>
                <a:gd name="T18" fmla="*/ 51 w 176"/>
                <a:gd name="T19" fmla="*/ 20 h 64"/>
                <a:gd name="T20" fmla="*/ 56 w 176"/>
                <a:gd name="T21" fmla="*/ 20 h 64"/>
                <a:gd name="T22" fmla="*/ 56 w 176"/>
                <a:gd name="T23" fmla="*/ 24 h 64"/>
                <a:gd name="T24" fmla="*/ 63 w 176"/>
                <a:gd name="T25" fmla="*/ 27 h 64"/>
                <a:gd name="T26" fmla="*/ 71 w 176"/>
                <a:gd name="T27" fmla="*/ 24 h 64"/>
                <a:gd name="T28" fmla="*/ 63 w 176"/>
                <a:gd name="T29" fmla="*/ 20 h 64"/>
                <a:gd name="T30" fmla="*/ 56 w 176"/>
                <a:gd name="T31" fmla="*/ 20 h 64"/>
                <a:gd name="T32" fmla="*/ 56 w 176"/>
                <a:gd name="T33" fmla="*/ 12 h 64"/>
                <a:gd name="T34" fmla="*/ 60 w 176"/>
                <a:gd name="T35" fmla="*/ 8 h 64"/>
                <a:gd name="T36" fmla="*/ 63 w 176"/>
                <a:gd name="T37" fmla="*/ 8 h 64"/>
                <a:gd name="T38" fmla="*/ 63 w 176"/>
                <a:gd name="T39" fmla="*/ 12 h 64"/>
                <a:gd name="T40" fmla="*/ 60 w 176"/>
                <a:gd name="T41" fmla="*/ 12 h 64"/>
                <a:gd name="T42" fmla="*/ 60 w 176"/>
                <a:gd name="T43" fmla="*/ 16 h 64"/>
                <a:gd name="T44" fmla="*/ 68 w 176"/>
                <a:gd name="T45" fmla="*/ 20 h 64"/>
                <a:gd name="T46" fmla="*/ 71 w 176"/>
                <a:gd name="T47" fmla="*/ 20 h 64"/>
                <a:gd name="T48" fmla="*/ 75 w 176"/>
                <a:gd name="T49" fmla="*/ 20 h 64"/>
                <a:gd name="T50" fmla="*/ 83 w 176"/>
                <a:gd name="T51" fmla="*/ 16 h 64"/>
                <a:gd name="T52" fmla="*/ 80 w 176"/>
                <a:gd name="T53" fmla="*/ 12 h 64"/>
                <a:gd name="T54" fmla="*/ 87 w 176"/>
                <a:gd name="T55" fmla="*/ 12 h 64"/>
                <a:gd name="T56" fmla="*/ 87 w 176"/>
                <a:gd name="T57" fmla="*/ 8 h 64"/>
                <a:gd name="T58" fmla="*/ 80 w 176"/>
                <a:gd name="T59" fmla="*/ 8 h 64"/>
                <a:gd name="T60" fmla="*/ 71 w 176"/>
                <a:gd name="T61" fmla="*/ 4 h 64"/>
                <a:gd name="T62" fmla="*/ 68 w 176"/>
                <a:gd name="T63" fmla="*/ 8 h 64"/>
                <a:gd name="T64" fmla="*/ 60 w 176"/>
                <a:gd name="T65" fmla="*/ 8 h 64"/>
                <a:gd name="T66" fmla="*/ 56 w 176"/>
                <a:gd name="T67" fmla="*/ 4 h 64"/>
                <a:gd name="T68" fmla="*/ 56 w 176"/>
                <a:gd name="T69" fmla="*/ 0 h 64"/>
                <a:gd name="T70" fmla="*/ 51 w 176"/>
                <a:gd name="T71" fmla="*/ 0 h 64"/>
                <a:gd name="T72" fmla="*/ 48 w 176"/>
                <a:gd name="T73" fmla="*/ 0 h 64"/>
                <a:gd name="T74" fmla="*/ 44 w 176"/>
                <a:gd name="T75" fmla="*/ 4 h 64"/>
                <a:gd name="T76" fmla="*/ 44 w 176"/>
                <a:gd name="T77" fmla="*/ 12 h 64"/>
                <a:gd name="T78" fmla="*/ 39 w 176"/>
                <a:gd name="T79" fmla="*/ 12 h 64"/>
                <a:gd name="T80" fmla="*/ 36 w 176"/>
                <a:gd name="T81" fmla="*/ 8 h 64"/>
                <a:gd name="T82" fmla="*/ 27 w 176"/>
                <a:gd name="T83" fmla="*/ 8 h 64"/>
                <a:gd name="T84" fmla="*/ 27 w 176"/>
                <a:gd name="T85" fmla="*/ 4 h 64"/>
                <a:gd name="T86" fmla="*/ 32 w 176"/>
                <a:gd name="T87" fmla="*/ 4 h 64"/>
                <a:gd name="T88" fmla="*/ 20 w 176"/>
                <a:gd name="T89" fmla="*/ 0 h 64"/>
                <a:gd name="T90" fmla="*/ 12 w 176"/>
                <a:gd name="T91" fmla="*/ 4 h 64"/>
                <a:gd name="T92" fmla="*/ 8 w 176"/>
                <a:gd name="T93" fmla="*/ 4 h 64"/>
                <a:gd name="T94" fmla="*/ 8 w 176"/>
                <a:gd name="T95" fmla="*/ 8 h 64"/>
                <a:gd name="T96" fmla="*/ 4 w 176"/>
                <a:gd name="T97" fmla="*/ 8 h 64"/>
                <a:gd name="T98" fmla="*/ 4 w 176"/>
                <a:gd name="T99" fmla="*/ 16 h 64"/>
                <a:gd name="T100" fmla="*/ 0 w 176"/>
                <a:gd name="T101" fmla="*/ 16 h 64"/>
                <a:gd name="T102" fmla="*/ 8 w 176"/>
                <a:gd name="T103" fmla="*/ 24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6" name="Freeform 273"/>
            <p:cNvSpPr>
              <a:spLocks/>
            </p:cNvSpPr>
            <p:nvPr/>
          </p:nvSpPr>
          <p:spPr bwMode="auto">
            <a:xfrm>
              <a:off x="2337" y="1278"/>
              <a:ext cx="33" cy="10"/>
            </a:xfrm>
            <a:custGeom>
              <a:avLst/>
              <a:gdLst>
                <a:gd name="T0" fmla="*/ 8 w 96"/>
                <a:gd name="T1" fmla="*/ 4 h 32"/>
                <a:gd name="T2" fmla="*/ 8 w 96"/>
                <a:gd name="T3" fmla="*/ 8 h 32"/>
                <a:gd name="T4" fmla="*/ 16 w 96"/>
                <a:gd name="T5" fmla="*/ 8 h 32"/>
                <a:gd name="T6" fmla="*/ 24 w 96"/>
                <a:gd name="T7" fmla="*/ 15 h 32"/>
                <a:gd name="T8" fmla="*/ 36 w 96"/>
                <a:gd name="T9" fmla="*/ 15 h 32"/>
                <a:gd name="T10" fmla="*/ 44 w 96"/>
                <a:gd name="T11" fmla="*/ 12 h 32"/>
                <a:gd name="T12" fmla="*/ 48 w 96"/>
                <a:gd name="T13" fmla="*/ 8 h 32"/>
                <a:gd name="T14" fmla="*/ 44 w 96"/>
                <a:gd name="T15" fmla="*/ 8 h 32"/>
                <a:gd name="T16" fmla="*/ 36 w 96"/>
                <a:gd name="T17" fmla="*/ 4 h 32"/>
                <a:gd name="T18" fmla="*/ 24 w 96"/>
                <a:gd name="T19" fmla="*/ 4 h 32"/>
                <a:gd name="T20" fmla="*/ 24 w 96"/>
                <a:gd name="T21" fmla="*/ 0 h 32"/>
                <a:gd name="T22" fmla="*/ 8 w 96"/>
                <a:gd name="T23" fmla="*/ 0 h 32"/>
                <a:gd name="T24" fmla="*/ 4 w 96"/>
                <a:gd name="T25" fmla="*/ 0 h 32"/>
                <a:gd name="T26" fmla="*/ 0 w 96"/>
                <a:gd name="T27" fmla="*/ 0 h 32"/>
                <a:gd name="T28" fmla="*/ 8 w 96"/>
                <a:gd name="T29" fmla="*/ 4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2"/>
                <a:gd name="T47" fmla="*/ 96 w 9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2">
                  <a:moveTo>
                    <a:pt x="16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48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7" name="Freeform 274"/>
            <p:cNvSpPr>
              <a:spLocks/>
            </p:cNvSpPr>
            <p:nvPr/>
          </p:nvSpPr>
          <p:spPr bwMode="auto">
            <a:xfrm>
              <a:off x="2014" y="1228"/>
              <a:ext cx="40" cy="22"/>
            </a:xfrm>
            <a:custGeom>
              <a:avLst/>
              <a:gdLst>
                <a:gd name="T0" fmla="*/ 8 w 120"/>
                <a:gd name="T1" fmla="*/ 24 h 72"/>
                <a:gd name="T2" fmla="*/ 0 w 120"/>
                <a:gd name="T3" fmla="*/ 28 h 72"/>
                <a:gd name="T4" fmla="*/ 0 w 120"/>
                <a:gd name="T5" fmla="*/ 32 h 72"/>
                <a:gd name="T6" fmla="*/ 4 w 120"/>
                <a:gd name="T7" fmla="*/ 36 h 72"/>
                <a:gd name="T8" fmla="*/ 12 w 120"/>
                <a:gd name="T9" fmla="*/ 32 h 72"/>
                <a:gd name="T10" fmla="*/ 20 w 120"/>
                <a:gd name="T11" fmla="*/ 28 h 72"/>
                <a:gd name="T12" fmla="*/ 28 w 120"/>
                <a:gd name="T13" fmla="*/ 28 h 72"/>
                <a:gd name="T14" fmla="*/ 32 w 120"/>
                <a:gd name="T15" fmla="*/ 28 h 72"/>
                <a:gd name="T16" fmla="*/ 36 w 120"/>
                <a:gd name="T17" fmla="*/ 32 h 72"/>
                <a:gd name="T18" fmla="*/ 40 w 120"/>
                <a:gd name="T19" fmla="*/ 28 h 72"/>
                <a:gd name="T20" fmla="*/ 48 w 120"/>
                <a:gd name="T21" fmla="*/ 28 h 72"/>
                <a:gd name="T22" fmla="*/ 60 w 120"/>
                <a:gd name="T23" fmla="*/ 24 h 72"/>
                <a:gd name="T24" fmla="*/ 60 w 120"/>
                <a:gd name="T25" fmla="*/ 20 h 72"/>
                <a:gd name="T26" fmla="*/ 56 w 120"/>
                <a:gd name="T27" fmla="*/ 16 h 72"/>
                <a:gd name="T28" fmla="*/ 56 w 120"/>
                <a:gd name="T29" fmla="*/ 12 h 72"/>
                <a:gd name="T30" fmla="*/ 48 w 120"/>
                <a:gd name="T31" fmla="*/ 8 h 72"/>
                <a:gd name="T32" fmla="*/ 48 w 120"/>
                <a:gd name="T33" fmla="*/ 4 h 72"/>
                <a:gd name="T34" fmla="*/ 44 w 120"/>
                <a:gd name="T35" fmla="*/ 4 h 72"/>
                <a:gd name="T36" fmla="*/ 40 w 120"/>
                <a:gd name="T37" fmla="*/ 8 h 72"/>
                <a:gd name="T38" fmla="*/ 36 w 120"/>
                <a:gd name="T39" fmla="*/ 8 h 72"/>
                <a:gd name="T40" fmla="*/ 36 w 120"/>
                <a:gd name="T41" fmla="*/ 4 h 72"/>
                <a:gd name="T42" fmla="*/ 40 w 120"/>
                <a:gd name="T43" fmla="*/ 4 h 72"/>
                <a:gd name="T44" fmla="*/ 40 w 120"/>
                <a:gd name="T45" fmla="*/ 0 h 72"/>
                <a:gd name="T46" fmla="*/ 32 w 120"/>
                <a:gd name="T47" fmla="*/ 0 h 72"/>
                <a:gd name="T48" fmla="*/ 32 w 120"/>
                <a:gd name="T49" fmla="*/ 4 h 72"/>
                <a:gd name="T50" fmla="*/ 28 w 120"/>
                <a:gd name="T51" fmla="*/ 4 h 72"/>
                <a:gd name="T52" fmla="*/ 28 w 120"/>
                <a:gd name="T53" fmla="*/ 0 h 72"/>
                <a:gd name="T54" fmla="*/ 24 w 120"/>
                <a:gd name="T55" fmla="*/ 0 h 72"/>
                <a:gd name="T56" fmla="*/ 24 w 120"/>
                <a:gd name="T57" fmla="*/ 4 h 72"/>
                <a:gd name="T58" fmla="*/ 20 w 120"/>
                <a:gd name="T59" fmla="*/ 4 h 72"/>
                <a:gd name="T60" fmla="*/ 16 w 120"/>
                <a:gd name="T61" fmla="*/ 8 h 72"/>
                <a:gd name="T62" fmla="*/ 20 w 120"/>
                <a:gd name="T63" fmla="*/ 8 h 72"/>
                <a:gd name="T64" fmla="*/ 16 w 120"/>
                <a:gd name="T65" fmla="*/ 12 h 72"/>
                <a:gd name="T66" fmla="*/ 16 w 120"/>
                <a:gd name="T67" fmla="*/ 16 h 72"/>
                <a:gd name="T68" fmla="*/ 8 w 120"/>
                <a:gd name="T69" fmla="*/ 16 h 72"/>
                <a:gd name="T70" fmla="*/ 8 w 120"/>
                <a:gd name="T71" fmla="*/ 20 h 72"/>
                <a:gd name="T72" fmla="*/ 8 w 120"/>
                <a:gd name="T73" fmla="*/ 20 h 72"/>
                <a:gd name="T74" fmla="*/ 8 w 120"/>
                <a:gd name="T75" fmla="*/ 24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72"/>
                <a:gd name="T116" fmla="*/ 120 w 12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72">
                  <a:moveTo>
                    <a:pt x="16" y="48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8" name="Freeform 275"/>
            <p:cNvSpPr>
              <a:spLocks/>
            </p:cNvSpPr>
            <p:nvPr/>
          </p:nvSpPr>
          <p:spPr bwMode="auto">
            <a:xfrm>
              <a:off x="1971" y="1215"/>
              <a:ext cx="48" cy="23"/>
            </a:xfrm>
            <a:custGeom>
              <a:avLst/>
              <a:gdLst>
                <a:gd name="T0" fmla="*/ 43 w 144"/>
                <a:gd name="T1" fmla="*/ 0 h 72"/>
                <a:gd name="T2" fmla="*/ 32 w 144"/>
                <a:gd name="T3" fmla="*/ 4 h 72"/>
                <a:gd name="T4" fmla="*/ 20 w 144"/>
                <a:gd name="T5" fmla="*/ 4 h 72"/>
                <a:gd name="T6" fmla="*/ 15 w 144"/>
                <a:gd name="T7" fmla="*/ 4 h 72"/>
                <a:gd name="T8" fmla="*/ 12 w 144"/>
                <a:gd name="T9" fmla="*/ 8 h 72"/>
                <a:gd name="T10" fmla="*/ 12 w 144"/>
                <a:gd name="T11" fmla="*/ 12 h 72"/>
                <a:gd name="T12" fmla="*/ 8 w 144"/>
                <a:gd name="T13" fmla="*/ 12 h 72"/>
                <a:gd name="T14" fmla="*/ 4 w 144"/>
                <a:gd name="T15" fmla="*/ 16 h 72"/>
                <a:gd name="T16" fmla="*/ 0 w 144"/>
                <a:gd name="T17" fmla="*/ 16 h 72"/>
                <a:gd name="T18" fmla="*/ 8 w 144"/>
                <a:gd name="T19" fmla="*/ 20 h 72"/>
                <a:gd name="T20" fmla="*/ 12 w 144"/>
                <a:gd name="T21" fmla="*/ 20 h 72"/>
                <a:gd name="T22" fmla="*/ 12 w 144"/>
                <a:gd name="T23" fmla="*/ 24 h 72"/>
                <a:gd name="T24" fmla="*/ 12 w 144"/>
                <a:gd name="T25" fmla="*/ 28 h 72"/>
                <a:gd name="T26" fmla="*/ 20 w 144"/>
                <a:gd name="T27" fmla="*/ 28 h 72"/>
                <a:gd name="T28" fmla="*/ 24 w 144"/>
                <a:gd name="T29" fmla="*/ 28 h 72"/>
                <a:gd name="T30" fmla="*/ 43 w 144"/>
                <a:gd name="T31" fmla="*/ 32 h 72"/>
                <a:gd name="T32" fmla="*/ 43 w 144"/>
                <a:gd name="T33" fmla="*/ 36 h 72"/>
                <a:gd name="T34" fmla="*/ 47 w 144"/>
                <a:gd name="T35" fmla="*/ 36 h 72"/>
                <a:gd name="T36" fmla="*/ 67 w 144"/>
                <a:gd name="T37" fmla="*/ 32 h 72"/>
                <a:gd name="T38" fmla="*/ 59 w 144"/>
                <a:gd name="T39" fmla="*/ 24 h 72"/>
                <a:gd name="T40" fmla="*/ 63 w 144"/>
                <a:gd name="T41" fmla="*/ 24 h 72"/>
                <a:gd name="T42" fmla="*/ 67 w 144"/>
                <a:gd name="T43" fmla="*/ 20 h 72"/>
                <a:gd name="T44" fmla="*/ 71 w 144"/>
                <a:gd name="T45" fmla="*/ 12 h 72"/>
                <a:gd name="T46" fmla="*/ 63 w 144"/>
                <a:gd name="T47" fmla="*/ 4 h 72"/>
                <a:gd name="T48" fmla="*/ 59 w 144"/>
                <a:gd name="T49" fmla="*/ 4 h 72"/>
                <a:gd name="T50" fmla="*/ 51 w 144"/>
                <a:gd name="T51" fmla="*/ 8 h 72"/>
                <a:gd name="T52" fmla="*/ 47 w 144"/>
                <a:gd name="T53" fmla="*/ 8 h 72"/>
                <a:gd name="T54" fmla="*/ 43 w 144"/>
                <a:gd name="T55" fmla="*/ 8 h 72"/>
                <a:gd name="T56" fmla="*/ 51 w 144"/>
                <a:gd name="T57" fmla="*/ 4 h 72"/>
                <a:gd name="T58" fmla="*/ 43 w 144"/>
                <a:gd name="T59" fmla="*/ 0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88" y="0"/>
                  </a:move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36" y="64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10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69" name="Freeform 276"/>
            <p:cNvSpPr>
              <a:spLocks/>
            </p:cNvSpPr>
            <p:nvPr/>
          </p:nvSpPr>
          <p:spPr bwMode="auto">
            <a:xfrm>
              <a:off x="1958" y="1198"/>
              <a:ext cx="45" cy="20"/>
            </a:xfrm>
            <a:custGeom>
              <a:avLst/>
              <a:gdLst>
                <a:gd name="T0" fmla="*/ 4 w 136"/>
                <a:gd name="T1" fmla="*/ 20 h 64"/>
                <a:gd name="T2" fmla="*/ 0 w 136"/>
                <a:gd name="T3" fmla="*/ 24 h 64"/>
                <a:gd name="T4" fmla="*/ 4 w 136"/>
                <a:gd name="T5" fmla="*/ 27 h 64"/>
                <a:gd name="T6" fmla="*/ 12 w 136"/>
                <a:gd name="T7" fmla="*/ 27 h 64"/>
                <a:gd name="T8" fmla="*/ 20 w 136"/>
                <a:gd name="T9" fmla="*/ 32 h 64"/>
                <a:gd name="T10" fmla="*/ 32 w 136"/>
                <a:gd name="T11" fmla="*/ 32 h 64"/>
                <a:gd name="T12" fmla="*/ 36 w 136"/>
                <a:gd name="T13" fmla="*/ 27 h 64"/>
                <a:gd name="T14" fmla="*/ 44 w 136"/>
                <a:gd name="T15" fmla="*/ 27 h 64"/>
                <a:gd name="T16" fmla="*/ 64 w 136"/>
                <a:gd name="T17" fmla="*/ 27 h 64"/>
                <a:gd name="T18" fmla="*/ 60 w 136"/>
                <a:gd name="T19" fmla="*/ 24 h 64"/>
                <a:gd name="T20" fmla="*/ 60 w 136"/>
                <a:gd name="T21" fmla="*/ 20 h 64"/>
                <a:gd name="T22" fmla="*/ 68 w 136"/>
                <a:gd name="T23" fmla="*/ 16 h 64"/>
                <a:gd name="T24" fmla="*/ 68 w 136"/>
                <a:gd name="T25" fmla="*/ 12 h 64"/>
                <a:gd name="T26" fmla="*/ 56 w 136"/>
                <a:gd name="T27" fmla="*/ 8 h 64"/>
                <a:gd name="T28" fmla="*/ 52 w 136"/>
                <a:gd name="T29" fmla="*/ 4 h 64"/>
                <a:gd name="T30" fmla="*/ 48 w 136"/>
                <a:gd name="T31" fmla="*/ 0 h 64"/>
                <a:gd name="T32" fmla="*/ 40 w 136"/>
                <a:gd name="T33" fmla="*/ 0 h 64"/>
                <a:gd name="T34" fmla="*/ 40 w 136"/>
                <a:gd name="T35" fmla="*/ 4 h 64"/>
                <a:gd name="T36" fmla="*/ 20 w 136"/>
                <a:gd name="T37" fmla="*/ 12 h 64"/>
                <a:gd name="T38" fmla="*/ 12 w 136"/>
                <a:gd name="T39" fmla="*/ 16 h 64"/>
                <a:gd name="T40" fmla="*/ 16 w 136"/>
                <a:gd name="T41" fmla="*/ 20 h 64"/>
                <a:gd name="T42" fmla="*/ 12 w 136"/>
                <a:gd name="T43" fmla="*/ 20 h 64"/>
                <a:gd name="T44" fmla="*/ 4 w 136"/>
                <a:gd name="T45" fmla="*/ 20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8" y="4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128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36" y="32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0" name="Freeform 277"/>
            <p:cNvSpPr>
              <a:spLocks/>
            </p:cNvSpPr>
            <p:nvPr/>
          </p:nvSpPr>
          <p:spPr bwMode="auto">
            <a:xfrm>
              <a:off x="1955" y="1218"/>
              <a:ext cx="19" cy="7"/>
            </a:xfrm>
            <a:custGeom>
              <a:avLst/>
              <a:gdLst>
                <a:gd name="T0" fmla="*/ 24 w 56"/>
                <a:gd name="T1" fmla="*/ 3 h 24"/>
                <a:gd name="T2" fmla="*/ 21 w 56"/>
                <a:gd name="T3" fmla="*/ 3 h 24"/>
                <a:gd name="T4" fmla="*/ 12 w 56"/>
                <a:gd name="T5" fmla="*/ 0 h 24"/>
                <a:gd name="T6" fmla="*/ 0 w 56"/>
                <a:gd name="T7" fmla="*/ 0 h 24"/>
                <a:gd name="T8" fmla="*/ 4 w 56"/>
                <a:gd name="T9" fmla="*/ 0 h 24"/>
                <a:gd name="T10" fmla="*/ 8 w 56"/>
                <a:gd name="T11" fmla="*/ 3 h 24"/>
                <a:gd name="T12" fmla="*/ 8 w 56"/>
                <a:gd name="T13" fmla="*/ 7 h 24"/>
                <a:gd name="T14" fmla="*/ 12 w 56"/>
                <a:gd name="T15" fmla="*/ 7 h 24"/>
                <a:gd name="T16" fmla="*/ 16 w 56"/>
                <a:gd name="T17" fmla="*/ 7 h 24"/>
                <a:gd name="T18" fmla="*/ 12 w 56"/>
                <a:gd name="T19" fmla="*/ 7 h 24"/>
                <a:gd name="T20" fmla="*/ 16 w 56"/>
                <a:gd name="T21" fmla="*/ 11 h 24"/>
                <a:gd name="T22" fmla="*/ 21 w 56"/>
                <a:gd name="T23" fmla="*/ 7 h 24"/>
                <a:gd name="T24" fmla="*/ 29 w 56"/>
                <a:gd name="T25" fmla="*/ 3 h 24"/>
                <a:gd name="T26" fmla="*/ 24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48" y="8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1" name="Freeform 278"/>
            <p:cNvSpPr>
              <a:spLocks/>
            </p:cNvSpPr>
            <p:nvPr/>
          </p:nvSpPr>
          <p:spPr bwMode="auto">
            <a:xfrm>
              <a:off x="1698" y="1260"/>
              <a:ext cx="107" cy="48"/>
            </a:xfrm>
            <a:custGeom>
              <a:avLst/>
              <a:gdLst>
                <a:gd name="T0" fmla="*/ 20 w 320"/>
                <a:gd name="T1" fmla="*/ 68 h 152"/>
                <a:gd name="T2" fmla="*/ 8 w 320"/>
                <a:gd name="T3" fmla="*/ 71 h 152"/>
                <a:gd name="T4" fmla="*/ 20 w 320"/>
                <a:gd name="T5" fmla="*/ 71 h 152"/>
                <a:gd name="T6" fmla="*/ 32 w 320"/>
                <a:gd name="T7" fmla="*/ 75 h 152"/>
                <a:gd name="T8" fmla="*/ 44 w 320"/>
                <a:gd name="T9" fmla="*/ 59 h 152"/>
                <a:gd name="T10" fmla="*/ 51 w 320"/>
                <a:gd name="T11" fmla="*/ 56 h 152"/>
                <a:gd name="T12" fmla="*/ 56 w 320"/>
                <a:gd name="T13" fmla="*/ 51 h 152"/>
                <a:gd name="T14" fmla="*/ 63 w 320"/>
                <a:gd name="T15" fmla="*/ 48 h 152"/>
                <a:gd name="T16" fmla="*/ 71 w 320"/>
                <a:gd name="T17" fmla="*/ 44 h 152"/>
                <a:gd name="T18" fmla="*/ 83 w 320"/>
                <a:gd name="T19" fmla="*/ 36 h 152"/>
                <a:gd name="T20" fmla="*/ 91 w 320"/>
                <a:gd name="T21" fmla="*/ 27 h 152"/>
                <a:gd name="T22" fmla="*/ 103 w 320"/>
                <a:gd name="T23" fmla="*/ 24 h 152"/>
                <a:gd name="T24" fmla="*/ 119 w 320"/>
                <a:gd name="T25" fmla="*/ 24 h 152"/>
                <a:gd name="T26" fmla="*/ 143 w 320"/>
                <a:gd name="T27" fmla="*/ 16 h 152"/>
                <a:gd name="T28" fmla="*/ 154 w 320"/>
                <a:gd name="T29" fmla="*/ 12 h 152"/>
                <a:gd name="T30" fmla="*/ 154 w 320"/>
                <a:gd name="T31" fmla="*/ 4 h 152"/>
                <a:gd name="T32" fmla="*/ 134 w 320"/>
                <a:gd name="T33" fmla="*/ 4 h 152"/>
                <a:gd name="T34" fmla="*/ 127 w 320"/>
                <a:gd name="T35" fmla="*/ 8 h 152"/>
                <a:gd name="T36" fmla="*/ 87 w 320"/>
                <a:gd name="T37" fmla="*/ 16 h 152"/>
                <a:gd name="T38" fmla="*/ 79 w 320"/>
                <a:gd name="T39" fmla="*/ 20 h 152"/>
                <a:gd name="T40" fmla="*/ 68 w 320"/>
                <a:gd name="T41" fmla="*/ 20 h 152"/>
                <a:gd name="T42" fmla="*/ 51 w 320"/>
                <a:gd name="T43" fmla="*/ 24 h 152"/>
                <a:gd name="T44" fmla="*/ 44 w 320"/>
                <a:gd name="T45" fmla="*/ 32 h 152"/>
                <a:gd name="T46" fmla="*/ 27 w 320"/>
                <a:gd name="T47" fmla="*/ 36 h 152"/>
                <a:gd name="T48" fmla="*/ 20 w 320"/>
                <a:gd name="T49" fmla="*/ 36 h 152"/>
                <a:gd name="T50" fmla="*/ 27 w 320"/>
                <a:gd name="T51" fmla="*/ 44 h 152"/>
                <a:gd name="T52" fmla="*/ 24 w 320"/>
                <a:gd name="T53" fmla="*/ 48 h 152"/>
                <a:gd name="T54" fmla="*/ 20 w 320"/>
                <a:gd name="T55" fmla="*/ 51 h 152"/>
                <a:gd name="T56" fmla="*/ 20 w 320"/>
                <a:gd name="T57" fmla="*/ 59 h 152"/>
                <a:gd name="T58" fmla="*/ 12 w 320"/>
                <a:gd name="T59" fmla="*/ 59 h 152"/>
                <a:gd name="T60" fmla="*/ 4 w 320"/>
                <a:gd name="T61" fmla="*/ 63 h 152"/>
                <a:gd name="T62" fmla="*/ 8 w 320"/>
                <a:gd name="T63" fmla="*/ 68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32" y="136"/>
                  </a:moveTo>
                  <a:lnTo>
                    <a:pt x="40" y="136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40" y="144"/>
                  </a:lnTo>
                  <a:lnTo>
                    <a:pt x="48" y="152"/>
                  </a:lnTo>
                  <a:lnTo>
                    <a:pt x="64" y="152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68" y="7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56"/>
                  </a:lnTo>
                  <a:lnTo>
                    <a:pt x="208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64" y="40"/>
                  </a:lnTo>
                  <a:lnTo>
                    <a:pt x="288" y="32"/>
                  </a:lnTo>
                  <a:lnTo>
                    <a:pt x="312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288" y="0"/>
                  </a:lnTo>
                  <a:lnTo>
                    <a:pt x="272" y="8"/>
                  </a:lnTo>
                  <a:lnTo>
                    <a:pt x="256" y="8"/>
                  </a:lnTo>
                  <a:lnTo>
                    <a:pt x="256" y="16"/>
                  </a:lnTo>
                  <a:lnTo>
                    <a:pt x="200" y="24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60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0" y="120"/>
                  </a:lnTo>
                  <a:lnTo>
                    <a:pt x="24" y="112"/>
                  </a:lnTo>
                  <a:lnTo>
                    <a:pt x="24" y="120"/>
                  </a:lnTo>
                  <a:lnTo>
                    <a:pt x="16" y="128"/>
                  </a:lnTo>
                  <a:lnTo>
                    <a:pt x="8" y="128"/>
                  </a:lnTo>
                  <a:lnTo>
                    <a:pt x="0" y="128"/>
                  </a:lnTo>
                  <a:lnTo>
                    <a:pt x="16" y="136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2" name="Freeform 279"/>
            <p:cNvSpPr>
              <a:spLocks/>
            </p:cNvSpPr>
            <p:nvPr/>
          </p:nvSpPr>
          <p:spPr bwMode="auto">
            <a:xfrm>
              <a:off x="1685" y="1308"/>
              <a:ext cx="40" cy="35"/>
            </a:xfrm>
            <a:custGeom>
              <a:avLst/>
              <a:gdLst>
                <a:gd name="T0" fmla="*/ 4 w 120"/>
                <a:gd name="T1" fmla="*/ 40 h 112"/>
                <a:gd name="T2" fmla="*/ 8 w 120"/>
                <a:gd name="T3" fmla="*/ 36 h 112"/>
                <a:gd name="T4" fmla="*/ 12 w 120"/>
                <a:gd name="T5" fmla="*/ 40 h 112"/>
                <a:gd name="T6" fmla="*/ 15 w 120"/>
                <a:gd name="T7" fmla="*/ 40 h 112"/>
                <a:gd name="T8" fmla="*/ 24 w 120"/>
                <a:gd name="T9" fmla="*/ 40 h 112"/>
                <a:gd name="T10" fmla="*/ 20 w 120"/>
                <a:gd name="T11" fmla="*/ 48 h 112"/>
                <a:gd name="T12" fmla="*/ 20 w 120"/>
                <a:gd name="T13" fmla="*/ 51 h 112"/>
                <a:gd name="T14" fmla="*/ 27 w 120"/>
                <a:gd name="T15" fmla="*/ 51 h 112"/>
                <a:gd name="T16" fmla="*/ 39 w 120"/>
                <a:gd name="T17" fmla="*/ 56 h 112"/>
                <a:gd name="T18" fmla="*/ 47 w 120"/>
                <a:gd name="T19" fmla="*/ 56 h 112"/>
                <a:gd name="T20" fmla="*/ 55 w 120"/>
                <a:gd name="T21" fmla="*/ 51 h 112"/>
                <a:gd name="T22" fmla="*/ 59 w 120"/>
                <a:gd name="T23" fmla="*/ 48 h 112"/>
                <a:gd name="T24" fmla="*/ 39 w 120"/>
                <a:gd name="T25" fmla="*/ 40 h 112"/>
                <a:gd name="T26" fmla="*/ 35 w 120"/>
                <a:gd name="T27" fmla="*/ 32 h 112"/>
                <a:gd name="T28" fmla="*/ 39 w 120"/>
                <a:gd name="T29" fmla="*/ 16 h 112"/>
                <a:gd name="T30" fmla="*/ 43 w 120"/>
                <a:gd name="T31" fmla="*/ 16 h 112"/>
                <a:gd name="T32" fmla="*/ 47 w 120"/>
                <a:gd name="T33" fmla="*/ 4 h 112"/>
                <a:gd name="T34" fmla="*/ 39 w 120"/>
                <a:gd name="T35" fmla="*/ 0 h 112"/>
                <a:gd name="T36" fmla="*/ 20 w 120"/>
                <a:gd name="T37" fmla="*/ 0 h 112"/>
                <a:gd name="T38" fmla="*/ 15 w 120"/>
                <a:gd name="T39" fmla="*/ 8 h 112"/>
                <a:gd name="T40" fmla="*/ 12 w 120"/>
                <a:gd name="T41" fmla="*/ 8 h 112"/>
                <a:gd name="T42" fmla="*/ 8 w 120"/>
                <a:gd name="T43" fmla="*/ 12 h 112"/>
                <a:gd name="T44" fmla="*/ 12 w 120"/>
                <a:gd name="T45" fmla="*/ 16 h 112"/>
                <a:gd name="T46" fmla="*/ 12 w 120"/>
                <a:gd name="T47" fmla="*/ 20 h 112"/>
                <a:gd name="T48" fmla="*/ 8 w 120"/>
                <a:gd name="T49" fmla="*/ 24 h 112"/>
                <a:gd name="T50" fmla="*/ 0 w 120"/>
                <a:gd name="T51" fmla="*/ 24 h 112"/>
                <a:gd name="T52" fmla="*/ 0 w 120"/>
                <a:gd name="T53" fmla="*/ 32 h 112"/>
                <a:gd name="T54" fmla="*/ 0 w 120"/>
                <a:gd name="T55" fmla="*/ 36 h 112"/>
                <a:gd name="T56" fmla="*/ 4 w 120"/>
                <a:gd name="T57" fmla="*/ 4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8" y="80"/>
                  </a:move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3" name="Freeform 280"/>
            <p:cNvSpPr>
              <a:spLocks/>
            </p:cNvSpPr>
            <p:nvPr/>
          </p:nvSpPr>
          <p:spPr bwMode="auto">
            <a:xfrm>
              <a:off x="2305" y="1542"/>
              <a:ext cx="22" cy="83"/>
            </a:xfrm>
            <a:custGeom>
              <a:avLst/>
              <a:gdLst>
                <a:gd name="T0" fmla="*/ 4 w 64"/>
                <a:gd name="T1" fmla="*/ 48 h 264"/>
                <a:gd name="T2" fmla="*/ 4 w 64"/>
                <a:gd name="T3" fmla="*/ 51 h 264"/>
                <a:gd name="T4" fmla="*/ 4 w 64"/>
                <a:gd name="T5" fmla="*/ 68 h 264"/>
                <a:gd name="T6" fmla="*/ 9 w 64"/>
                <a:gd name="T7" fmla="*/ 75 h 264"/>
                <a:gd name="T8" fmla="*/ 4 w 64"/>
                <a:gd name="T9" fmla="*/ 83 h 264"/>
                <a:gd name="T10" fmla="*/ 4 w 64"/>
                <a:gd name="T11" fmla="*/ 92 h 264"/>
                <a:gd name="T12" fmla="*/ 4 w 64"/>
                <a:gd name="T13" fmla="*/ 99 h 264"/>
                <a:gd name="T14" fmla="*/ 4 w 64"/>
                <a:gd name="T15" fmla="*/ 107 h 264"/>
                <a:gd name="T16" fmla="*/ 4 w 64"/>
                <a:gd name="T17" fmla="*/ 115 h 264"/>
                <a:gd name="T18" fmla="*/ 4 w 64"/>
                <a:gd name="T19" fmla="*/ 131 h 264"/>
                <a:gd name="T20" fmla="*/ 4 w 64"/>
                <a:gd name="T21" fmla="*/ 127 h 264"/>
                <a:gd name="T22" fmla="*/ 9 w 64"/>
                <a:gd name="T23" fmla="*/ 123 h 264"/>
                <a:gd name="T24" fmla="*/ 12 w 64"/>
                <a:gd name="T25" fmla="*/ 123 h 264"/>
                <a:gd name="T26" fmla="*/ 17 w 64"/>
                <a:gd name="T27" fmla="*/ 127 h 264"/>
                <a:gd name="T28" fmla="*/ 21 w 64"/>
                <a:gd name="T29" fmla="*/ 127 h 264"/>
                <a:gd name="T30" fmla="*/ 21 w 64"/>
                <a:gd name="T31" fmla="*/ 119 h 264"/>
                <a:gd name="T32" fmla="*/ 17 w 64"/>
                <a:gd name="T33" fmla="*/ 115 h 264"/>
                <a:gd name="T34" fmla="*/ 12 w 64"/>
                <a:gd name="T35" fmla="*/ 111 h 264"/>
                <a:gd name="T36" fmla="*/ 12 w 64"/>
                <a:gd name="T37" fmla="*/ 99 h 264"/>
                <a:gd name="T38" fmla="*/ 12 w 64"/>
                <a:gd name="T39" fmla="*/ 95 h 264"/>
                <a:gd name="T40" fmla="*/ 17 w 64"/>
                <a:gd name="T41" fmla="*/ 92 h 264"/>
                <a:gd name="T42" fmla="*/ 17 w 64"/>
                <a:gd name="T43" fmla="*/ 80 h 264"/>
                <a:gd name="T44" fmla="*/ 25 w 64"/>
                <a:gd name="T45" fmla="*/ 80 h 264"/>
                <a:gd name="T46" fmla="*/ 29 w 64"/>
                <a:gd name="T47" fmla="*/ 87 h 264"/>
                <a:gd name="T48" fmla="*/ 33 w 64"/>
                <a:gd name="T49" fmla="*/ 87 h 264"/>
                <a:gd name="T50" fmla="*/ 33 w 64"/>
                <a:gd name="T51" fmla="*/ 80 h 264"/>
                <a:gd name="T52" fmla="*/ 25 w 64"/>
                <a:gd name="T53" fmla="*/ 75 h 264"/>
                <a:gd name="T54" fmla="*/ 25 w 64"/>
                <a:gd name="T55" fmla="*/ 63 h 264"/>
                <a:gd name="T56" fmla="*/ 21 w 64"/>
                <a:gd name="T57" fmla="*/ 51 h 264"/>
                <a:gd name="T58" fmla="*/ 17 w 64"/>
                <a:gd name="T59" fmla="*/ 36 h 264"/>
                <a:gd name="T60" fmla="*/ 17 w 64"/>
                <a:gd name="T61" fmla="*/ 24 h 264"/>
                <a:gd name="T62" fmla="*/ 17 w 64"/>
                <a:gd name="T63" fmla="*/ 16 h 264"/>
                <a:gd name="T64" fmla="*/ 17 w 64"/>
                <a:gd name="T65" fmla="*/ 4 h 264"/>
                <a:gd name="T66" fmla="*/ 12 w 64"/>
                <a:gd name="T67" fmla="*/ 0 h 264"/>
                <a:gd name="T68" fmla="*/ 9 w 64"/>
                <a:gd name="T69" fmla="*/ 0 h 264"/>
                <a:gd name="T70" fmla="*/ 9 w 64"/>
                <a:gd name="T71" fmla="*/ 12 h 264"/>
                <a:gd name="T72" fmla="*/ 4 w 64"/>
                <a:gd name="T73" fmla="*/ 12 h 264"/>
                <a:gd name="T74" fmla="*/ 0 w 64"/>
                <a:gd name="T75" fmla="*/ 16 h 264"/>
                <a:gd name="T76" fmla="*/ 4 w 64"/>
                <a:gd name="T77" fmla="*/ 20 h 264"/>
                <a:gd name="T78" fmla="*/ 0 w 64"/>
                <a:gd name="T79" fmla="*/ 32 h 264"/>
                <a:gd name="T80" fmla="*/ 4 w 64"/>
                <a:gd name="T81" fmla="*/ 32 h 264"/>
                <a:gd name="T82" fmla="*/ 0 w 64"/>
                <a:gd name="T83" fmla="*/ 36 h 264"/>
                <a:gd name="T84" fmla="*/ 4 w 64"/>
                <a:gd name="T85" fmla="*/ 4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8" y="96"/>
                  </a:move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4" name="Freeform 281"/>
            <p:cNvSpPr>
              <a:spLocks/>
            </p:cNvSpPr>
            <p:nvPr/>
          </p:nvSpPr>
          <p:spPr bwMode="auto">
            <a:xfrm>
              <a:off x="1653" y="1617"/>
              <a:ext cx="53" cy="90"/>
            </a:xfrm>
            <a:custGeom>
              <a:avLst/>
              <a:gdLst>
                <a:gd name="T0" fmla="*/ 67 w 160"/>
                <a:gd name="T1" fmla="*/ 137 h 288"/>
                <a:gd name="T2" fmla="*/ 43 w 160"/>
                <a:gd name="T3" fmla="*/ 142 h 288"/>
                <a:gd name="T4" fmla="*/ 31 w 160"/>
                <a:gd name="T5" fmla="*/ 130 h 288"/>
                <a:gd name="T6" fmla="*/ 20 w 160"/>
                <a:gd name="T7" fmla="*/ 122 h 288"/>
                <a:gd name="T8" fmla="*/ 20 w 160"/>
                <a:gd name="T9" fmla="*/ 107 h 288"/>
                <a:gd name="T10" fmla="*/ 31 w 160"/>
                <a:gd name="T11" fmla="*/ 90 h 288"/>
                <a:gd name="T12" fmla="*/ 24 w 160"/>
                <a:gd name="T13" fmla="*/ 75 h 288"/>
                <a:gd name="T14" fmla="*/ 12 w 160"/>
                <a:gd name="T15" fmla="*/ 67 h 288"/>
                <a:gd name="T16" fmla="*/ 4 w 160"/>
                <a:gd name="T17" fmla="*/ 43 h 288"/>
                <a:gd name="T18" fmla="*/ 0 w 160"/>
                <a:gd name="T19" fmla="*/ 32 h 288"/>
                <a:gd name="T20" fmla="*/ 8 w 160"/>
                <a:gd name="T21" fmla="*/ 20 h 288"/>
                <a:gd name="T22" fmla="*/ 20 w 160"/>
                <a:gd name="T23" fmla="*/ 8 h 288"/>
                <a:gd name="T24" fmla="*/ 35 w 160"/>
                <a:gd name="T25" fmla="*/ 4 h 288"/>
                <a:gd name="T26" fmla="*/ 39 w 160"/>
                <a:gd name="T27" fmla="*/ 0 h 288"/>
                <a:gd name="T28" fmla="*/ 51 w 160"/>
                <a:gd name="T29" fmla="*/ 0 h 288"/>
                <a:gd name="T30" fmla="*/ 59 w 160"/>
                <a:gd name="T31" fmla="*/ 0 h 288"/>
                <a:gd name="T32" fmla="*/ 63 w 160"/>
                <a:gd name="T33" fmla="*/ 4 h 288"/>
                <a:gd name="T34" fmla="*/ 63 w 160"/>
                <a:gd name="T35" fmla="*/ 12 h 288"/>
                <a:gd name="T36" fmla="*/ 63 w 160"/>
                <a:gd name="T37" fmla="*/ 24 h 288"/>
                <a:gd name="T38" fmla="*/ 43 w 160"/>
                <a:gd name="T39" fmla="*/ 32 h 288"/>
                <a:gd name="T40" fmla="*/ 39 w 160"/>
                <a:gd name="T41" fmla="*/ 36 h 288"/>
                <a:gd name="T42" fmla="*/ 39 w 160"/>
                <a:gd name="T43" fmla="*/ 39 h 288"/>
                <a:gd name="T44" fmla="*/ 43 w 160"/>
                <a:gd name="T45" fmla="*/ 51 h 288"/>
                <a:gd name="T46" fmla="*/ 55 w 160"/>
                <a:gd name="T47" fmla="*/ 55 h 288"/>
                <a:gd name="T48" fmla="*/ 59 w 160"/>
                <a:gd name="T49" fmla="*/ 67 h 288"/>
                <a:gd name="T50" fmla="*/ 63 w 160"/>
                <a:gd name="T51" fmla="*/ 67 h 288"/>
                <a:gd name="T52" fmla="*/ 74 w 160"/>
                <a:gd name="T53" fmla="*/ 75 h 288"/>
                <a:gd name="T54" fmla="*/ 78 w 160"/>
                <a:gd name="T55" fmla="*/ 83 h 288"/>
                <a:gd name="T56" fmla="*/ 63 w 160"/>
                <a:gd name="T57" fmla="*/ 86 h 288"/>
                <a:gd name="T58" fmla="*/ 63 w 160"/>
                <a:gd name="T59" fmla="*/ 95 h 288"/>
                <a:gd name="T60" fmla="*/ 71 w 160"/>
                <a:gd name="T61" fmla="*/ 102 h 288"/>
                <a:gd name="T62" fmla="*/ 71 w 160"/>
                <a:gd name="T63" fmla="*/ 110 h 288"/>
                <a:gd name="T64" fmla="*/ 74 w 160"/>
                <a:gd name="T65" fmla="*/ 134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288"/>
                <a:gd name="T101" fmla="*/ 160 w 160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288">
                  <a:moveTo>
                    <a:pt x="152" y="272"/>
                  </a:moveTo>
                  <a:lnTo>
                    <a:pt x="136" y="280"/>
                  </a:lnTo>
                  <a:lnTo>
                    <a:pt x="120" y="280"/>
                  </a:lnTo>
                  <a:lnTo>
                    <a:pt x="88" y="288"/>
                  </a:lnTo>
                  <a:lnTo>
                    <a:pt x="72" y="272"/>
                  </a:lnTo>
                  <a:lnTo>
                    <a:pt x="64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56" y="168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16" y="112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88" y="104"/>
                  </a:lnTo>
                  <a:lnTo>
                    <a:pt x="96" y="112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44" y="144"/>
                  </a:lnTo>
                  <a:lnTo>
                    <a:pt x="152" y="152"/>
                  </a:lnTo>
                  <a:lnTo>
                    <a:pt x="160" y="160"/>
                  </a:lnTo>
                  <a:lnTo>
                    <a:pt x="160" y="168"/>
                  </a:lnTo>
                  <a:lnTo>
                    <a:pt x="144" y="176"/>
                  </a:lnTo>
                  <a:lnTo>
                    <a:pt x="128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36" y="192"/>
                  </a:lnTo>
                  <a:lnTo>
                    <a:pt x="144" y="208"/>
                  </a:lnTo>
                  <a:lnTo>
                    <a:pt x="136" y="208"/>
                  </a:lnTo>
                  <a:lnTo>
                    <a:pt x="144" y="224"/>
                  </a:lnTo>
                  <a:lnTo>
                    <a:pt x="152" y="264"/>
                  </a:lnTo>
                  <a:lnTo>
                    <a:pt x="152" y="272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5" name="Freeform 282"/>
            <p:cNvSpPr>
              <a:spLocks/>
            </p:cNvSpPr>
            <p:nvPr/>
          </p:nvSpPr>
          <p:spPr bwMode="auto">
            <a:xfrm>
              <a:off x="2097" y="129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12 w 40"/>
                <a:gd name="T3" fmla="*/ 0 h 24"/>
                <a:gd name="T4" fmla="*/ 20 w 40"/>
                <a:gd name="T5" fmla="*/ 0 h 24"/>
                <a:gd name="T6" fmla="*/ 20 w 40"/>
                <a:gd name="T7" fmla="*/ 4 h 24"/>
                <a:gd name="T8" fmla="*/ 15 w 40"/>
                <a:gd name="T9" fmla="*/ 4 h 24"/>
                <a:gd name="T10" fmla="*/ 15 w 40"/>
                <a:gd name="T11" fmla="*/ 8 h 24"/>
                <a:gd name="T12" fmla="*/ 8 w 40"/>
                <a:gd name="T13" fmla="*/ 12 h 24"/>
                <a:gd name="T14" fmla="*/ 4 w 40"/>
                <a:gd name="T15" fmla="*/ 8 h 24"/>
                <a:gd name="T16" fmla="*/ 0 w 40"/>
                <a:gd name="T17" fmla="*/ 4 h 24"/>
                <a:gd name="T18" fmla="*/ 4 w 40"/>
                <a:gd name="T19" fmla="*/ 4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6" name="Freeform 283"/>
            <p:cNvSpPr>
              <a:spLocks/>
            </p:cNvSpPr>
            <p:nvPr/>
          </p:nvSpPr>
          <p:spPr bwMode="auto">
            <a:xfrm>
              <a:off x="2097" y="129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4 w 40"/>
                <a:gd name="T3" fmla="*/ 4 h 24"/>
                <a:gd name="T4" fmla="*/ 0 w 40"/>
                <a:gd name="T5" fmla="*/ 4 h 24"/>
                <a:gd name="T6" fmla="*/ 4 w 40"/>
                <a:gd name="T7" fmla="*/ 8 h 24"/>
                <a:gd name="T8" fmla="*/ 8 w 40"/>
                <a:gd name="T9" fmla="*/ 12 h 24"/>
                <a:gd name="T10" fmla="*/ 15 w 40"/>
                <a:gd name="T11" fmla="*/ 8 h 24"/>
                <a:gd name="T12" fmla="*/ 15 w 40"/>
                <a:gd name="T13" fmla="*/ 4 h 24"/>
                <a:gd name="T14" fmla="*/ 20 w 40"/>
                <a:gd name="T15" fmla="*/ 4 h 24"/>
                <a:gd name="T16" fmla="*/ 20 w 40"/>
                <a:gd name="T17" fmla="*/ 0 h 24"/>
                <a:gd name="T18" fmla="*/ 12 w 40"/>
                <a:gd name="T19" fmla="*/ 0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7" name="Freeform 284"/>
            <p:cNvSpPr>
              <a:spLocks/>
            </p:cNvSpPr>
            <p:nvPr/>
          </p:nvSpPr>
          <p:spPr bwMode="auto">
            <a:xfrm>
              <a:off x="2396" y="1579"/>
              <a:ext cx="8" cy="6"/>
            </a:xfrm>
            <a:custGeom>
              <a:avLst/>
              <a:gdLst>
                <a:gd name="T0" fmla="*/ 12 w 24"/>
                <a:gd name="T1" fmla="*/ 0 h 16"/>
                <a:gd name="T2" fmla="*/ 12 w 24"/>
                <a:gd name="T3" fmla="*/ 9 h 16"/>
                <a:gd name="T4" fmla="*/ 4 w 24"/>
                <a:gd name="T5" fmla="*/ 9 h 16"/>
                <a:gd name="T6" fmla="*/ 0 w 24"/>
                <a:gd name="T7" fmla="*/ 9 h 16"/>
                <a:gd name="T8" fmla="*/ 8 w 24"/>
                <a:gd name="T9" fmla="*/ 5 h 16"/>
                <a:gd name="T10" fmla="*/ 12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8" name="Rectangle 285"/>
            <p:cNvSpPr>
              <a:spLocks noChangeArrowheads="1"/>
            </p:cNvSpPr>
            <p:nvPr/>
          </p:nvSpPr>
          <p:spPr bwMode="auto">
            <a:xfrm>
              <a:off x="2393" y="1590"/>
              <a:ext cx="3" cy="2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79" name="Freeform 286"/>
            <p:cNvSpPr>
              <a:spLocks/>
            </p:cNvSpPr>
            <p:nvPr/>
          </p:nvSpPr>
          <p:spPr bwMode="auto">
            <a:xfrm>
              <a:off x="2391" y="1595"/>
              <a:ext cx="2" cy="4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0 h 16"/>
                <a:gd name="T4" fmla="*/ 3 w 8"/>
                <a:gd name="T5" fmla="*/ 0 h 16"/>
                <a:gd name="T6" fmla="*/ 3 w 8"/>
                <a:gd name="T7" fmla="*/ 4 h 16"/>
                <a:gd name="T8" fmla="*/ 0 w 8"/>
                <a:gd name="T9" fmla="*/ 8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0" name="Freeform 287"/>
            <p:cNvSpPr>
              <a:spLocks/>
            </p:cNvSpPr>
            <p:nvPr/>
          </p:nvSpPr>
          <p:spPr bwMode="auto">
            <a:xfrm>
              <a:off x="1479" y="1520"/>
              <a:ext cx="37" cy="27"/>
            </a:xfrm>
            <a:custGeom>
              <a:avLst/>
              <a:gdLst>
                <a:gd name="T0" fmla="*/ 0 w 112"/>
                <a:gd name="T1" fmla="*/ 24 h 88"/>
                <a:gd name="T2" fmla="*/ 8 w 112"/>
                <a:gd name="T3" fmla="*/ 27 h 88"/>
                <a:gd name="T4" fmla="*/ 12 w 112"/>
                <a:gd name="T5" fmla="*/ 27 h 88"/>
                <a:gd name="T6" fmla="*/ 16 w 112"/>
                <a:gd name="T7" fmla="*/ 36 h 88"/>
                <a:gd name="T8" fmla="*/ 20 w 112"/>
                <a:gd name="T9" fmla="*/ 36 h 88"/>
                <a:gd name="T10" fmla="*/ 24 w 112"/>
                <a:gd name="T11" fmla="*/ 39 h 88"/>
                <a:gd name="T12" fmla="*/ 32 w 112"/>
                <a:gd name="T13" fmla="*/ 44 h 88"/>
                <a:gd name="T14" fmla="*/ 36 w 112"/>
                <a:gd name="T15" fmla="*/ 39 h 88"/>
                <a:gd name="T16" fmla="*/ 36 w 112"/>
                <a:gd name="T17" fmla="*/ 36 h 88"/>
                <a:gd name="T18" fmla="*/ 44 w 112"/>
                <a:gd name="T19" fmla="*/ 32 h 88"/>
                <a:gd name="T20" fmla="*/ 48 w 112"/>
                <a:gd name="T21" fmla="*/ 24 h 88"/>
                <a:gd name="T22" fmla="*/ 56 w 112"/>
                <a:gd name="T23" fmla="*/ 16 h 88"/>
                <a:gd name="T24" fmla="*/ 44 w 112"/>
                <a:gd name="T25" fmla="*/ 4 h 88"/>
                <a:gd name="T26" fmla="*/ 28 w 112"/>
                <a:gd name="T27" fmla="*/ 0 h 88"/>
                <a:gd name="T28" fmla="*/ 4 w 112"/>
                <a:gd name="T29" fmla="*/ 0 h 88"/>
                <a:gd name="T30" fmla="*/ 0 w 112"/>
                <a:gd name="T31" fmla="*/ 4 h 88"/>
                <a:gd name="T32" fmla="*/ 0 w 112"/>
                <a:gd name="T33" fmla="*/ 24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88"/>
                <a:gd name="T53" fmla="*/ 112 w 11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88">
                  <a:moveTo>
                    <a:pt x="0" y="48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12" y="32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1" name="Freeform 288"/>
            <p:cNvSpPr>
              <a:spLocks/>
            </p:cNvSpPr>
            <p:nvPr/>
          </p:nvSpPr>
          <p:spPr bwMode="auto">
            <a:xfrm>
              <a:off x="1471" y="1535"/>
              <a:ext cx="18" cy="10"/>
            </a:xfrm>
            <a:custGeom>
              <a:avLst/>
              <a:gdLst>
                <a:gd name="T0" fmla="*/ 27 w 56"/>
                <a:gd name="T1" fmla="*/ 12 h 32"/>
                <a:gd name="T2" fmla="*/ 15 w 56"/>
                <a:gd name="T3" fmla="*/ 17 h 32"/>
                <a:gd name="T4" fmla="*/ 4 w 56"/>
                <a:gd name="T5" fmla="*/ 12 h 32"/>
                <a:gd name="T6" fmla="*/ 0 w 56"/>
                <a:gd name="T7" fmla="*/ 12 h 32"/>
                <a:gd name="T8" fmla="*/ 0 w 56"/>
                <a:gd name="T9" fmla="*/ 9 h 32"/>
                <a:gd name="T10" fmla="*/ 0 w 56"/>
                <a:gd name="T11" fmla="*/ 4 h 32"/>
                <a:gd name="T12" fmla="*/ 12 w 56"/>
                <a:gd name="T13" fmla="*/ 4 h 32"/>
                <a:gd name="T14" fmla="*/ 12 w 56"/>
                <a:gd name="T15" fmla="*/ 0 h 32"/>
                <a:gd name="T16" fmla="*/ 20 w 56"/>
                <a:gd name="T17" fmla="*/ 4 h 32"/>
                <a:gd name="T18" fmla="*/ 23 w 56"/>
                <a:gd name="T19" fmla="*/ 4 h 32"/>
                <a:gd name="T20" fmla="*/ 27 w 56"/>
                <a:gd name="T21" fmla="*/ 1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24"/>
                  </a:moveTo>
                  <a:lnTo>
                    <a:pt x="32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2" name="Freeform 289"/>
            <p:cNvSpPr>
              <a:spLocks/>
            </p:cNvSpPr>
            <p:nvPr/>
          </p:nvSpPr>
          <p:spPr bwMode="auto">
            <a:xfrm>
              <a:off x="1492" y="1482"/>
              <a:ext cx="30" cy="23"/>
            </a:xfrm>
            <a:custGeom>
              <a:avLst/>
              <a:gdLst>
                <a:gd name="T0" fmla="*/ 44 w 88"/>
                <a:gd name="T1" fmla="*/ 36 h 72"/>
                <a:gd name="T2" fmla="*/ 32 w 88"/>
                <a:gd name="T3" fmla="*/ 36 h 72"/>
                <a:gd name="T4" fmla="*/ 27 w 88"/>
                <a:gd name="T5" fmla="*/ 36 h 72"/>
                <a:gd name="T6" fmla="*/ 24 w 88"/>
                <a:gd name="T7" fmla="*/ 32 h 72"/>
                <a:gd name="T8" fmla="*/ 20 w 88"/>
                <a:gd name="T9" fmla="*/ 28 h 72"/>
                <a:gd name="T10" fmla="*/ 12 w 88"/>
                <a:gd name="T11" fmla="*/ 32 h 72"/>
                <a:gd name="T12" fmla="*/ 12 w 88"/>
                <a:gd name="T13" fmla="*/ 28 h 72"/>
                <a:gd name="T14" fmla="*/ 4 w 88"/>
                <a:gd name="T15" fmla="*/ 24 h 72"/>
                <a:gd name="T16" fmla="*/ 4 w 88"/>
                <a:gd name="T17" fmla="*/ 16 h 72"/>
                <a:gd name="T18" fmla="*/ 0 w 88"/>
                <a:gd name="T19" fmla="*/ 12 h 72"/>
                <a:gd name="T20" fmla="*/ 4 w 88"/>
                <a:gd name="T21" fmla="*/ 12 h 72"/>
                <a:gd name="T22" fmla="*/ 12 w 88"/>
                <a:gd name="T23" fmla="*/ 0 h 72"/>
                <a:gd name="T24" fmla="*/ 20 w 88"/>
                <a:gd name="T25" fmla="*/ 4 h 72"/>
                <a:gd name="T26" fmla="*/ 27 w 88"/>
                <a:gd name="T27" fmla="*/ 0 h 72"/>
                <a:gd name="T28" fmla="*/ 32 w 88"/>
                <a:gd name="T29" fmla="*/ 0 h 72"/>
                <a:gd name="T30" fmla="*/ 44 w 88"/>
                <a:gd name="T31" fmla="*/ 4 h 72"/>
                <a:gd name="T32" fmla="*/ 39 w 88"/>
                <a:gd name="T33" fmla="*/ 20 h 72"/>
                <a:gd name="T34" fmla="*/ 44 w 88"/>
                <a:gd name="T35" fmla="*/ 28 h 72"/>
                <a:gd name="T36" fmla="*/ 44 w 88"/>
                <a:gd name="T37" fmla="*/ 36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88" y="72"/>
                  </a:moveTo>
                  <a:lnTo>
                    <a:pt x="64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3" name="Freeform 290"/>
            <p:cNvSpPr>
              <a:spLocks/>
            </p:cNvSpPr>
            <p:nvPr/>
          </p:nvSpPr>
          <p:spPr bwMode="auto">
            <a:xfrm>
              <a:off x="1476" y="1500"/>
              <a:ext cx="48" cy="30"/>
            </a:xfrm>
            <a:custGeom>
              <a:avLst/>
              <a:gdLst>
                <a:gd name="T0" fmla="*/ 71 w 144"/>
                <a:gd name="T1" fmla="*/ 36 h 96"/>
                <a:gd name="T2" fmla="*/ 71 w 144"/>
                <a:gd name="T3" fmla="*/ 24 h 96"/>
                <a:gd name="T4" fmla="*/ 67 w 144"/>
                <a:gd name="T5" fmla="*/ 20 h 96"/>
                <a:gd name="T6" fmla="*/ 67 w 144"/>
                <a:gd name="T7" fmla="*/ 8 h 96"/>
                <a:gd name="T8" fmla="*/ 55 w 144"/>
                <a:gd name="T9" fmla="*/ 8 h 96"/>
                <a:gd name="T10" fmla="*/ 51 w 144"/>
                <a:gd name="T11" fmla="*/ 8 h 96"/>
                <a:gd name="T12" fmla="*/ 47 w 144"/>
                <a:gd name="T13" fmla="*/ 4 h 96"/>
                <a:gd name="T14" fmla="*/ 43 w 144"/>
                <a:gd name="T15" fmla="*/ 0 h 96"/>
                <a:gd name="T16" fmla="*/ 36 w 144"/>
                <a:gd name="T17" fmla="*/ 4 h 96"/>
                <a:gd name="T18" fmla="*/ 36 w 144"/>
                <a:gd name="T19" fmla="*/ 8 h 96"/>
                <a:gd name="T20" fmla="*/ 36 w 144"/>
                <a:gd name="T21" fmla="*/ 20 h 96"/>
                <a:gd name="T22" fmla="*/ 27 w 144"/>
                <a:gd name="T23" fmla="*/ 24 h 96"/>
                <a:gd name="T24" fmla="*/ 24 w 144"/>
                <a:gd name="T25" fmla="*/ 16 h 96"/>
                <a:gd name="T26" fmla="*/ 20 w 144"/>
                <a:gd name="T27" fmla="*/ 8 h 96"/>
                <a:gd name="T28" fmla="*/ 12 w 144"/>
                <a:gd name="T29" fmla="*/ 12 h 96"/>
                <a:gd name="T30" fmla="*/ 4 w 144"/>
                <a:gd name="T31" fmla="*/ 12 h 96"/>
                <a:gd name="T32" fmla="*/ 8 w 144"/>
                <a:gd name="T33" fmla="*/ 24 h 96"/>
                <a:gd name="T34" fmla="*/ 0 w 144"/>
                <a:gd name="T35" fmla="*/ 28 h 96"/>
                <a:gd name="T36" fmla="*/ 0 w 144"/>
                <a:gd name="T37" fmla="*/ 32 h 96"/>
                <a:gd name="T38" fmla="*/ 4 w 144"/>
                <a:gd name="T39" fmla="*/ 36 h 96"/>
                <a:gd name="T40" fmla="*/ 8 w 144"/>
                <a:gd name="T41" fmla="*/ 32 h 96"/>
                <a:gd name="T42" fmla="*/ 32 w 144"/>
                <a:gd name="T43" fmla="*/ 32 h 96"/>
                <a:gd name="T44" fmla="*/ 47 w 144"/>
                <a:gd name="T45" fmla="*/ 36 h 96"/>
                <a:gd name="T46" fmla="*/ 59 w 144"/>
                <a:gd name="T47" fmla="*/ 48 h 96"/>
                <a:gd name="T48" fmla="*/ 63 w 144"/>
                <a:gd name="T49" fmla="*/ 48 h 96"/>
                <a:gd name="T50" fmla="*/ 71 w 144"/>
                <a:gd name="T51" fmla="*/ 36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96"/>
                <a:gd name="T80" fmla="*/ 144 w 144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96">
                  <a:moveTo>
                    <a:pt x="144" y="72"/>
                  </a:moveTo>
                  <a:lnTo>
                    <a:pt x="144" y="48"/>
                  </a:lnTo>
                  <a:lnTo>
                    <a:pt x="136" y="40"/>
                  </a:lnTo>
                  <a:lnTo>
                    <a:pt x="136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64" y="64"/>
                  </a:lnTo>
                  <a:lnTo>
                    <a:pt x="96" y="72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4" name="Freeform 291"/>
            <p:cNvSpPr>
              <a:spLocks/>
            </p:cNvSpPr>
            <p:nvPr/>
          </p:nvSpPr>
          <p:spPr bwMode="auto">
            <a:xfrm>
              <a:off x="1473" y="1662"/>
              <a:ext cx="49" cy="20"/>
            </a:xfrm>
            <a:custGeom>
              <a:avLst/>
              <a:gdLst>
                <a:gd name="T0" fmla="*/ 72 w 144"/>
                <a:gd name="T1" fmla="*/ 0 h 64"/>
                <a:gd name="T2" fmla="*/ 68 w 144"/>
                <a:gd name="T3" fmla="*/ 0 h 64"/>
                <a:gd name="T4" fmla="*/ 60 w 144"/>
                <a:gd name="T5" fmla="*/ 0 h 64"/>
                <a:gd name="T6" fmla="*/ 56 w 144"/>
                <a:gd name="T7" fmla="*/ 8 h 64"/>
                <a:gd name="T8" fmla="*/ 52 w 144"/>
                <a:gd name="T9" fmla="*/ 8 h 64"/>
                <a:gd name="T10" fmla="*/ 48 w 144"/>
                <a:gd name="T11" fmla="*/ 8 h 64"/>
                <a:gd name="T12" fmla="*/ 40 w 144"/>
                <a:gd name="T13" fmla="*/ 4 h 64"/>
                <a:gd name="T14" fmla="*/ 36 w 144"/>
                <a:gd name="T15" fmla="*/ 8 h 64"/>
                <a:gd name="T16" fmla="*/ 28 w 144"/>
                <a:gd name="T17" fmla="*/ 8 h 64"/>
                <a:gd name="T18" fmla="*/ 24 w 144"/>
                <a:gd name="T19" fmla="*/ 8 h 64"/>
                <a:gd name="T20" fmla="*/ 20 w 144"/>
                <a:gd name="T21" fmla="*/ 16 h 64"/>
                <a:gd name="T22" fmla="*/ 8 w 144"/>
                <a:gd name="T23" fmla="*/ 16 h 64"/>
                <a:gd name="T24" fmla="*/ 8 w 144"/>
                <a:gd name="T25" fmla="*/ 20 h 64"/>
                <a:gd name="T26" fmla="*/ 4 w 144"/>
                <a:gd name="T27" fmla="*/ 27 h 64"/>
                <a:gd name="T28" fmla="*/ 0 w 144"/>
                <a:gd name="T29" fmla="*/ 32 h 64"/>
                <a:gd name="T30" fmla="*/ 72 w 144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64"/>
                <a:gd name="T50" fmla="*/ 144 w 144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64">
                  <a:moveTo>
                    <a:pt x="144" y="0"/>
                  </a:moveTo>
                  <a:lnTo>
                    <a:pt x="136" y="0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5" name="Freeform 293"/>
            <p:cNvSpPr>
              <a:spLocks/>
            </p:cNvSpPr>
            <p:nvPr/>
          </p:nvSpPr>
          <p:spPr bwMode="auto">
            <a:xfrm>
              <a:off x="1447" y="2099"/>
              <a:ext cx="109" cy="94"/>
            </a:xfrm>
            <a:custGeom>
              <a:avLst/>
              <a:gdLst>
                <a:gd name="T0" fmla="*/ 0 w 328"/>
                <a:gd name="T1" fmla="*/ 75 h 304"/>
                <a:gd name="T2" fmla="*/ 0 w 328"/>
                <a:gd name="T3" fmla="*/ 78 h 304"/>
                <a:gd name="T4" fmla="*/ 8 w 328"/>
                <a:gd name="T5" fmla="*/ 90 h 304"/>
                <a:gd name="T6" fmla="*/ 16 w 328"/>
                <a:gd name="T7" fmla="*/ 102 h 304"/>
                <a:gd name="T8" fmla="*/ 20 w 328"/>
                <a:gd name="T9" fmla="*/ 118 h 304"/>
                <a:gd name="T10" fmla="*/ 20 w 328"/>
                <a:gd name="T11" fmla="*/ 125 h 304"/>
                <a:gd name="T12" fmla="*/ 16 w 328"/>
                <a:gd name="T13" fmla="*/ 130 h 304"/>
                <a:gd name="T14" fmla="*/ 20 w 328"/>
                <a:gd name="T15" fmla="*/ 134 h 304"/>
                <a:gd name="T16" fmla="*/ 36 w 328"/>
                <a:gd name="T17" fmla="*/ 149 h 304"/>
                <a:gd name="T18" fmla="*/ 39 w 328"/>
                <a:gd name="T19" fmla="*/ 145 h 304"/>
                <a:gd name="T20" fmla="*/ 48 w 328"/>
                <a:gd name="T21" fmla="*/ 142 h 304"/>
                <a:gd name="T22" fmla="*/ 60 w 328"/>
                <a:gd name="T23" fmla="*/ 142 h 304"/>
                <a:gd name="T24" fmla="*/ 68 w 328"/>
                <a:gd name="T25" fmla="*/ 137 h 304"/>
                <a:gd name="T26" fmla="*/ 87 w 328"/>
                <a:gd name="T27" fmla="*/ 142 h 304"/>
                <a:gd name="T28" fmla="*/ 92 w 328"/>
                <a:gd name="T29" fmla="*/ 137 h 304"/>
                <a:gd name="T30" fmla="*/ 99 w 328"/>
                <a:gd name="T31" fmla="*/ 137 h 304"/>
                <a:gd name="T32" fmla="*/ 111 w 328"/>
                <a:gd name="T33" fmla="*/ 130 h 304"/>
                <a:gd name="T34" fmla="*/ 123 w 328"/>
                <a:gd name="T35" fmla="*/ 118 h 304"/>
                <a:gd name="T36" fmla="*/ 131 w 328"/>
                <a:gd name="T37" fmla="*/ 114 h 304"/>
                <a:gd name="T38" fmla="*/ 139 w 328"/>
                <a:gd name="T39" fmla="*/ 102 h 304"/>
                <a:gd name="T40" fmla="*/ 143 w 328"/>
                <a:gd name="T41" fmla="*/ 90 h 304"/>
                <a:gd name="T42" fmla="*/ 151 w 328"/>
                <a:gd name="T43" fmla="*/ 78 h 304"/>
                <a:gd name="T44" fmla="*/ 158 w 328"/>
                <a:gd name="T45" fmla="*/ 71 h 304"/>
                <a:gd name="T46" fmla="*/ 158 w 328"/>
                <a:gd name="T47" fmla="*/ 63 h 304"/>
                <a:gd name="T48" fmla="*/ 163 w 328"/>
                <a:gd name="T49" fmla="*/ 59 h 304"/>
                <a:gd name="T50" fmla="*/ 163 w 328"/>
                <a:gd name="T51" fmla="*/ 55 h 304"/>
                <a:gd name="T52" fmla="*/ 155 w 328"/>
                <a:gd name="T53" fmla="*/ 51 h 304"/>
                <a:gd name="T54" fmla="*/ 151 w 328"/>
                <a:gd name="T55" fmla="*/ 39 h 304"/>
                <a:gd name="T56" fmla="*/ 155 w 328"/>
                <a:gd name="T57" fmla="*/ 27 h 304"/>
                <a:gd name="T58" fmla="*/ 151 w 328"/>
                <a:gd name="T59" fmla="*/ 4 h 304"/>
                <a:gd name="T60" fmla="*/ 135 w 328"/>
                <a:gd name="T61" fmla="*/ 0 h 304"/>
                <a:gd name="T62" fmla="*/ 127 w 328"/>
                <a:gd name="T63" fmla="*/ 4 h 304"/>
                <a:gd name="T64" fmla="*/ 123 w 328"/>
                <a:gd name="T65" fmla="*/ 4 h 304"/>
                <a:gd name="T66" fmla="*/ 111 w 328"/>
                <a:gd name="T67" fmla="*/ 12 h 304"/>
                <a:gd name="T68" fmla="*/ 107 w 328"/>
                <a:gd name="T69" fmla="*/ 15 h 304"/>
                <a:gd name="T70" fmla="*/ 95 w 328"/>
                <a:gd name="T71" fmla="*/ 20 h 304"/>
                <a:gd name="T72" fmla="*/ 95 w 328"/>
                <a:gd name="T73" fmla="*/ 32 h 304"/>
                <a:gd name="T74" fmla="*/ 87 w 328"/>
                <a:gd name="T75" fmla="*/ 39 h 304"/>
                <a:gd name="T76" fmla="*/ 80 w 328"/>
                <a:gd name="T77" fmla="*/ 43 h 304"/>
                <a:gd name="T78" fmla="*/ 75 w 328"/>
                <a:gd name="T79" fmla="*/ 39 h 304"/>
                <a:gd name="T80" fmla="*/ 68 w 328"/>
                <a:gd name="T81" fmla="*/ 39 h 304"/>
                <a:gd name="T82" fmla="*/ 56 w 328"/>
                <a:gd name="T83" fmla="*/ 51 h 304"/>
                <a:gd name="T84" fmla="*/ 48 w 328"/>
                <a:gd name="T85" fmla="*/ 51 h 304"/>
                <a:gd name="T86" fmla="*/ 44 w 328"/>
                <a:gd name="T87" fmla="*/ 35 h 304"/>
                <a:gd name="T88" fmla="*/ 36 w 328"/>
                <a:gd name="T89" fmla="*/ 27 h 304"/>
                <a:gd name="T90" fmla="*/ 36 w 328"/>
                <a:gd name="T91" fmla="*/ 75 h 304"/>
                <a:gd name="T92" fmla="*/ 24 w 328"/>
                <a:gd name="T93" fmla="*/ 78 h 304"/>
                <a:gd name="T94" fmla="*/ 16 w 328"/>
                <a:gd name="T95" fmla="*/ 75 h 304"/>
                <a:gd name="T96" fmla="*/ 12 w 328"/>
                <a:gd name="T97" fmla="*/ 71 h 304"/>
                <a:gd name="T98" fmla="*/ 8 w 328"/>
                <a:gd name="T99" fmla="*/ 71 h 304"/>
                <a:gd name="T100" fmla="*/ 4 w 328"/>
                <a:gd name="T101" fmla="*/ 71 h 304"/>
                <a:gd name="T102" fmla="*/ 0 w 328"/>
                <a:gd name="T103" fmla="*/ 75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"/>
                <a:gd name="T157" fmla="*/ 0 h 304"/>
                <a:gd name="T158" fmla="*/ 328 w 328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" h="304">
                  <a:moveTo>
                    <a:pt x="0" y="152"/>
                  </a:moveTo>
                  <a:lnTo>
                    <a:pt x="0" y="160"/>
                  </a:lnTo>
                  <a:lnTo>
                    <a:pt x="16" y="184"/>
                  </a:lnTo>
                  <a:lnTo>
                    <a:pt x="32" y="208"/>
                  </a:lnTo>
                  <a:lnTo>
                    <a:pt x="40" y="240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40" y="272"/>
                  </a:lnTo>
                  <a:lnTo>
                    <a:pt x="72" y="304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76" y="288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24" y="264"/>
                  </a:lnTo>
                  <a:lnTo>
                    <a:pt x="248" y="240"/>
                  </a:lnTo>
                  <a:lnTo>
                    <a:pt x="264" y="232"/>
                  </a:lnTo>
                  <a:lnTo>
                    <a:pt x="280" y="208"/>
                  </a:lnTo>
                  <a:lnTo>
                    <a:pt x="288" y="184"/>
                  </a:lnTo>
                  <a:lnTo>
                    <a:pt x="304" y="160"/>
                  </a:lnTo>
                  <a:lnTo>
                    <a:pt x="320" y="144"/>
                  </a:lnTo>
                  <a:lnTo>
                    <a:pt x="320" y="128"/>
                  </a:lnTo>
                  <a:lnTo>
                    <a:pt x="328" y="120"/>
                  </a:lnTo>
                  <a:lnTo>
                    <a:pt x="328" y="112"/>
                  </a:lnTo>
                  <a:lnTo>
                    <a:pt x="312" y="104"/>
                  </a:lnTo>
                  <a:lnTo>
                    <a:pt x="304" y="80"/>
                  </a:lnTo>
                  <a:lnTo>
                    <a:pt x="312" y="56"/>
                  </a:lnTo>
                  <a:lnTo>
                    <a:pt x="304" y="8"/>
                  </a:lnTo>
                  <a:lnTo>
                    <a:pt x="272" y="0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24" y="24"/>
                  </a:lnTo>
                  <a:lnTo>
                    <a:pt x="216" y="32"/>
                  </a:lnTo>
                  <a:lnTo>
                    <a:pt x="192" y="40"/>
                  </a:lnTo>
                  <a:lnTo>
                    <a:pt x="192" y="64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72" y="152"/>
                  </a:lnTo>
                  <a:lnTo>
                    <a:pt x="48" y="160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6" name="Freeform 294"/>
            <p:cNvSpPr>
              <a:spLocks/>
            </p:cNvSpPr>
            <p:nvPr/>
          </p:nvSpPr>
          <p:spPr bwMode="auto">
            <a:xfrm>
              <a:off x="1629" y="2034"/>
              <a:ext cx="48" cy="92"/>
            </a:xfrm>
            <a:custGeom>
              <a:avLst/>
              <a:gdLst>
                <a:gd name="T0" fmla="*/ 59 w 144"/>
                <a:gd name="T1" fmla="*/ 0 h 296"/>
                <a:gd name="T2" fmla="*/ 63 w 144"/>
                <a:gd name="T3" fmla="*/ 0 h 296"/>
                <a:gd name="T4" fmla="*/ 63 w 144"/>
                <a:gd name="T5" fmla="*/ 4 h 296"/>
                <a:gd name="T6" fmla="*/ 63 w 144"/>
                <a:gd name="T7" fmla="*/ 12 h 296"/>
                <a:gd name="T8" fmla="*/ 71 w 144"/>
                <a:gd name="T9" fmla="*/ 32 h 296"/>
                <a:gd name="T10" fmla="*/ 71 w 144"/>
                <a:gd name="T11" fmla="*/ 40 h 296"/>
                <a:gd name="T12" fmla="*/ 63 w 144"/>
                <a:gd name="T13" fmla="*/ 40 h 296"/>
                <a:gd name="T14" fmla="*/ 63 w 144"/>
                <a:gd name="T15" fmla="*/ 52 h 296"/>
                <a:gd name="T16" fmla="*/ 63 w 144"/>
                <a:gd name="T17" fmla="*/ 56 h 296"/>
                <a:gd name="T18" fmla="*/ 55 w 144"/>
                <a:gd name="T19" fmla="*/ 84 h 296"/>
                <a:gd name="T20" fmla="*/ 51 w 144"/>
                <a:gd name="T21" fmla="*/ 100 h 296"/>
                <a:gd name="T22" fmla="*/ 43 w 144"/>
                <a:gd name="T23" fmla="*/ 112 h 296"/>
                <a:gd name="T24" fmla="*/ 43 w 144"/>
                <a:gd name="T25" fmla="*/ 131 h 296"/>
                <a:gd name="T26" fmla="*/ 36 w 144"/>
                <a:gd name="T27" fmla="*/ 140 h 296"/>
                <a:gd name="T28" fmla="*/ 27 w 144"/>
                <a:gd name="T29" fmla="*/ 143 h 296"/>
                <a:gd name="T30" fmla="*/ 20 w 144"/>
                <a:gd name="T31" fmla="*/ 148 h 296"/>
                <a:gd name="T32" fmla="*/ 12 w 144"/>
                <a:gd name="T33" fmla="*/ 143 h 296"/>
                <a:gd name="T34" fmla="*/ 8 w 144"/>
                <a:gd name="T35" fmla="*/ 136 h 296"/>
                <a:gd name="T36" fmla="*/ 4 w 144"/>
                <a:gd name="T37" fmla="*/ 124 h 296"/>
                <a:gd name="T38" fmla="*/ 0 w 144"/>
                <a:gd name="T39" fmla="*/ 116 h 296"/>
                <a:gd name="T40" fmla="*/ 0 w 144"/>
                <a:gd name="T41" fmla="*/ 104 h 296"/>
                <a:gd name="T42" fmla="*/ 8 w 144"/>
                <a:gd name="T43" fmla="*/ 92 h 296"/>
                <a:gd name="T44" fmla="*/ 12 w 144"/>
                <a:gd name="T45" fmla="*/ 72 h 296"/>
                <a:gd name="T46" fmla="*/ 8 w 144"/>
                <a:gd name="T47" fmla="*/ 68 h 296"/>
                <a:gd name="T48" fmla="*/ 8 w 144"/>
                <a:gd name="T49" fmla="*/ 52 h 296"/>
                <a:gd name="T50" fmla="*/ 12 w 144"/>
                <a:gd name="T51" fmla="*/ 44 h 296"/>
                <a:gd name="T52" fmla="*/ 20 w 144"/>
                <a:gd name="T53" fmla="*/ 44 h 296"/>
                <a:gd name="T54" fmla="*/ 20 w 144"/>
                <a:gd name="T55" fmla="*/ 40 h 296"/>
                <a:gd name="T56" fmla="*/ 27 w 144"/>
                <a:gd name="T57" fmla="*/ 40 h 296"/>
                <a:gd name="T58" fmla="*/ 32 w 144"/>
                <a:gd name="T59" fmla="*/ 36 h 296"/>
                <a:gd name="T60" fmla="*/ 39 w 144"/>
                <a:gd name="T61" fmla="*/ 32 h 296"/>
                <a:gd name="T62" fmla="*/ 43 w 144"/>
                <a:gd name="T63" fmla="*/ 28 h 296"/>
                <a:gd name="T64" fmla="*/ 47 w 144"/>
                <a:gd name="T65" fmla="*/ 24 h 296"/>
                <a:gd name="T66" fmla="*/ 47 w 144"/>
                <a:gd name="T67" fmla="*/ 20 h 296"/>
                <a:gd name="T68" fmla="*/ 51 w 144"/>
                <a:gd name="T69" fmla="*/ 16 h 296"/>
                <a:gd name="T70" fmla="*/ 55 w 144"/>
                <a:gd name="T71" fmla="*/ 4 h 296"/>
                <a:gd name="T72" fmla="*/ 59 w 144"/>
                <a:gd name="T73" fmla="*/ 0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120" y="0"/>
                  </a:moveTo>
                  <a:lnTo>
                    <a:pt x="128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88" y="224"/>
                  </a:lnTo>
                  <a:lnTo>
                    <a:pt x="88" y="264"/>
                  </a:lnTo>
                  <a:lnTo>
                    <a:pt x="72" y="280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4" y="288"/>
                  </a:lnTo>
                  <a:lnTo>
                    <a:pt x="16" y="272"/>
                  </a:lnTo>
                  <a:lnTo>
                    <a:pt x="8" y="248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16" y="184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04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1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7" name="Freeform 295"/>
            <p:cNvSpPr>
              <a:spLocks/>
            </p:cNvSpPr>
            <p:nvPr/>
          </p:nvSpPr>
          <p:spPr bwMode="auto">
            <a:xfrm>
              <a:off x="1564" y="1747"/>
              <a:ext cx="6" cy="2"/>
            </a:xfrm>
            <a:custGeom>
              <a:avLst/>
              <a:gdLst>
                <a:gd name="T0" fmla="*/ 4 w 16"/>
                <a:gd name="T1" fmla="*/ 0 h 8"/>
                <a:gd name="T2" fmla="*/ 0 w 16"/>
                <a:gd name="T3" fmla="*/ 0 h 8"/>
                <a:gd name="T4" fmla="*/ 4 w 16"/>
                <a:gd name="T5" fmla="*/ 5 h 8"/>
                <a:gd name="T6" fmla="*/ 8 w 16"/>
                <a:gd name="T7" fmla="*/ 0 h 8"/>
                <a:gd name="T8" fmla="*/ 4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8" name="Freeform 296"/>
            <p:cNvSpPr>
              <a:spLocks/>
            </p:cNvSpPr>
            <p:nvPr/>
          </p:nvSpPr>
          <p:spPr bwMode="auto">
            <a:xfrm>
              <a:off x="1251" y="1794"/>
              <a:ext cx="115" cy="98"/>
            </a:xfrm>
            <a:custGeom>
              <a:avLst/>
              <a:gdLst>
                <a:gd name="T0" fmla="*/ 79 w 344"/>
                <a:gd name="T1" fmla="*/ 0 h 312"/>
                <a:gd name="T2" fmla="*/ 56 w 344"/>
                <a:gd name="T3" fmla="*/ 0 h 312"/>
                <a:gd name="T4" fmla="*/ 68 w 344"/>
                <a:gd name="T5" fmla="*/ 99 h 312"/>
                <a:gd name="T6" fmla="*/ 32 w 344"/>
                <a:gd name="T7" fmla="*/ 99 h 312"/>
                <a:gd name="T8" fmla="*/ 27 w 344"/>
                <a:gd name="T9" fmla="*/ 95 h 312"/>
                <a:gd name="T10" fmla="*/ 24 w 344"/>
                <a:gd name="T11" fmla="*/ 99 h 312"/>
                <a:gd name="T12" fmla="*/ 16 w 344"/>
                <a:gd name="T13" fmla="*/ 99 h 312"/>
                <a:gd name="T14" fmla="*/ 12 w 344"/>
                <a:gd name="T15" fmla="*/ 104 h 312"/>
                <a:gd name="T16" fmla="*/ 8 w 344"/>
                <a:gd name="T17" fmla="*/ 99 h 312"/>
                <a:gd name="T18" fmla="*/ 4 w 344"/>
                <a:gd name="T19" fmla="*/ 99 h 312"/>
                <a:gd name="T20" fmla="*/ 0 w 344"/>
                <a:gd name="T21" fmla="*/ 107 h 312"/>
                <a:gd name="T22" fmla="*/ 4 w 344"/>
                <a:gd name="T23" fmla="*/ 123 h 312"/>
                <a:gd name="T24" fmla="*/ 8 w 344"/>
                <a:gd name="T25" fmla="*/ 128 h 312"/>
                <a:gd name="T26" fmla="*/ 8 w 344"/>
                <a:gd name="T27" fmla="*/ 135 h 312"/>
                <a:gd name="T28" fmla="*/ 20 w 344"/>
                <a:gd name="T29" fmla="*/ 139 h 312"/>
                <a:gd name="T30" fmla="*/ 27 w 344"/>
                <a:gd name="T31" fmla="*/ 139 h 312"/>
                <a:gd name="T32" fmla="*/ 32 w 344"/>
                <a:gd name="T33" fmla="*/ 135 h 312"/>
                <a:gd name="T34" fmla="*/ 36 w 344"/>
                <a:gd name="T35" fmla="*/ 139 h 312"/>
                <a:gd name="T36" fmla="*/ 44 w 344"/>
                <a:gd name="T37" fmla="*/ 155 h 312"/>
                <a:gd name="T38" fmla="*/ 51 w 344"/>
                <a:gd name="T39" fmla="*/ 155 h 312"/>
                <a:gd name="T40" fmla="*/ 56 w 344"/>
                <a:gd name="T41" fmla="*/ 147 h 312"/>
                <a:gd name="T42" fmla="*/ 63 w 344"/>
                <a:gd name="T43" fmla="*/ 155 h 312"/>
                <a:gd name="T44" fmla="*/ 71 w 344"/>
                <a:gd name="T45" fmla="*/ 155 h 312"/>
                <a:gd name="T46" fmla="*/ 71 w 344"/>
                <a:gd name="T47" fmla="*/ 143 h 312"/>
                <a:gd name="T48" fmla="*/ 75 w 344"/>
                <a:gd name="T49" fmla="*/ 139 h 312"/>
                <a:gd name="T50" fmla="*/ 75 w 344"/>
                <a:gd name="T51" fmla="*/ 135 h 312"/>
                <a:gd name="T52" fmla="*/ 83 w 344"/>
                <a:gd name="T53" fmla="*/ 128 h 312"/>
                <a:gd name="T54" fmla="*/ 83 w 344"/>
                <a:gd name="T55" fmla="*/ 123 h 312"/>
                <a:gd name="T56" fmla="*/ 91 w 344"/>
                <a:gd name="T57" fmla="*/ 123 h 312"/>
                <a:gd name="T58" fmla="*/ 103 w 344"/>
                <a:gd name="T59" fmla="*/ 111 h 312"/>
                <a:gd name="T60" fmla="*/ 107 w 344"/>
                <a:gd name="T61" fmla="*/ 111 h 312"/>
                <a:gd name="T62" fmla="*/ 111 w 344"/>
                <a:gd name="T63" fmla="*/ 104 h 312"/>
                <a:gd name="T64" fmla="*/ 122 w 344"/>
                <a:gd name="T65" fmla="*/ 104 h 312"/>
                <a:gd name="T66" fmla="*/ 127 w 344"/>
                <a:gd name="T67" fmla="*/ 107 h 312"/>
                <a:gd name="T68" fmla="*/ 139 w 344"/>
                <a:gd name="T69" fmla="*/ 107 h 312"/>
                <a:gd name="T70" fmla="*/ 146 w 344"/>
                <a:gd name="T71" fmla="*/ 104 h 312"/>
                <a:gd name="T72" fmla="*/ 158 w 344"/>
                <a:gd name="T73" fmla="*/ 104 h 312"/>
                <a:gd name="T74" fmla="*/ 170 w 344"/>
                <a:gd name="T75" fmla="*/ 60 h 312"/>
                <a:gd name="T76" fmla="*/ 154 w 344"/>
                <a:gd name="T77" fmla="*/ 63 h 312"/>
                <a:gd name="T78" fmla="*/ 154 w 344"/>
                <a:gd name="T79" fmla="*/ 56 h 312"/>
                <a:gd name="T80" fmla="*/ 151 w 344"/>
                <a:gd name="T81" fmla="*/ 51 h 312"/>
                <a:gd name="T82" fmla="*/ 146 w 344"/>
                <a:gd name="T83" fmla="*/ 51 h 312"/>
                <a:gd name="T84" fmla="*/ 139 w 344"/>
                <a:gd name="T85" fmla="*/ 51 h 312"/>
                <a:gd name="T86" fmla="*/ 134 w 344"/>
                <a:gd name="T87" fmla="*/ 44 h 312"/>
                <a:gd name="T88" fmla="*/ 83 w 344"/>
                <a:gd name="T89" fmla="*/ 0 h 312"/>
                <a:gd name="T90" fmla="*/ 79 w 344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312"/>
                <a:gd name="T140" fmla="*/ 344 w 344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312">
                  <a:moveTo>
                    <a:pt x="160" y="0"/>
                  </a:moveTo>
                  <a:lnTo>
                    <a:pt x="112" y="0"/>
                  </a:lnTo>
                  <a:lnTo>
                    <a:pt x="136" y="200"/>
                  </a:lnTo>
                  <a:lnTo>
                    <a:pt x="64" y="200"/>
                  </a:lnTo>
                  <a:lnTo>
                    <a:pt x="56" y="192"/>
                  </a:lnTo>
                  <a:lnTo>
                    <a:pt x="48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216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80"/>
                  </a:lnTo>
                  <a:lnTo>
                    <a:pt x="88" y="312"/>
                  </a:lnTo>
                  <a:lnTo>
                    <a:pt x="104" y="312"/>
                  </a:lnTo>
                  <a:lnTo>
                    <a:pt x="112" y="296"/>
                  </a:lnTo>
                  <a:lnTo>
                    <a:pt x="128" y="312"/>
                  </a:lnTo>
                  <a:lnTo>
                    <a:pt x="144" y="312"/>
                  </a:lnTo>
                  <a:lnTo>
                    <a:pt x="144" y="288"/>
                  </a:lnTo>
                  <a:lnTo>
                    <a:pt x="152" y="280"/>
                  </a:lnTo>
                  <a:lnTo>
                    <a:pt x="152" y="272"/>
                  </a:lnTo>
                  <a:lnTo>
                    <a:pt x="168" y="256"/>
                  </a:lnTo>
                  <a:lnTo>
                    <a:pt x="168" y="248"/>
                  </a:lnTo>
                  <a:lnTo>
                    <a:pt x="184" y="24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24" y="208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80" y="216"/>
                  </a:lnTo>
                  <a:lnTo>
                    <a:pt x="296" y="208"/>
                  </a:lnTo>
                  <a:lnTo>
                    <a:pt x="320" y="208"/>
                  </a:lnTo>
                  <a:lnTo>
                    <a:pt x="344" y="120"/>
                  </a:lnTo>
                  <a:lnTo>
                    <a:pt x="312" y="128"/>
                  </a:lnTo>
                  <a:lnTo>
                    <a:pt x="312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80" y="104"/>
                  </a:lnTo>
                  <a:lnTo>
                    <a:pt x="272" y="88"/>
                  </a:lnTo>
                  <a:lnTo>
                    <a:pt x="168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89" name="Freeform 297"/>
            <p:cNvSpPr>
              <a:spLocks/>
            </p:cNvSpPr>
            <p:nvPr/>
          </p:nvSpPr>
          <p:spPr bwMode="auto">
            <a:xfrm>
              <a:off x="1300" y="1859"/>
              <a:ext cx="51" cy="38"/>
            </a:xfrm>
            <a:custGeom>
              <a:avLst/>
              <a:gdLst>
                <a:gd name="T0" fmla="*/ 56 w 152"/>
                <a:gd name="T1" fmla="*/ 4 h 120"/>
                <a:gd name="T2" fmla="*/ 56 w 152"/>
                <a:gd name="T3" fmla="*/ 12 h 120"/>
                <a:gd name="T4" fmla="*/ 59 w 152"/>
                <a:gd name="T5" fmla="*/ 16 h 120"/>
                <a:gd name="T6" fmla="*/ 63 w 152"/>
                <a:gd name="T7" fmla="*/ 16 h 120"/>
                <a:gd name="T8" fmla="*/ 68 w 152"/>
                <a:gd name="T9" fmla="*/ 24 h 120"/>
                <a:gd name="T10" fmla="*/ 75 w 152"/>
                <a:gd name="T11" fmla="*/ 28 h 120"/>
                <a:gd name="T12" fmla="*/ 75 w 152"/>
                <a:gd name="T13" fmla="*/ 32 h 120"/>
                <a:gd name="T14" fmla="*/ 75 w 152"/>
                <a:gd name="T15" fmla="*/ 36 h 120"/>
                <a:gd name="T16" fmla="*/ 59 w 152"/>
                <a:gd name="T17" fmla="*/ 44 h 120"/>
                <a:gd name="T18" fmla="*/ 51 w 152"/>
                <a:gd name="T19" fmla="*/ 44 h 120"/>
                <a:gd name="T20" fmla="*/ 48 w 152"/>
                <a:gd name="T21" fmla="*/ 40 h 120"/>
                <a:gd name="T22" fmla="*/ 44 w 152"/>
                <a:gd name="T23" fmla="*/ 44 h 120"/>
                <a:gd name="T24" fmla="*/ 36 w 152"/>
                <a:gd name="T25" fmla="*/ 40 h 120"/>
                <a:gd name="T26" fmla="*/ 27 w 152"/>
                <a:gd name="T27" fmla="*/ 40 h 120"/>
                <a:gd name="T28" fmla="*/ 24 w 152"/>
                <a:gd name="T29" fmla="*/ 56 h 120"/>
                <a:gd name="T30" fmla="*/ 12 w 152"/>
                <a:gd name="T31" fmla="*/ 56 h 120"/>
                <a:gd name="T32" fmla="*/ 8 w 152"/>
                <a:gd name="T33" fmla="*/ 60 h 120"/>
                <a:gd name="T34" fmla="*/ 0 w 152"/>
                <a:gd name="T35" fmla="*/ 52 h 120"/>
                <a:gd name="T36" fmla="*/ 0 w 152"/>
                <a:gd name="T37" fmla="*/ 40 h 120"/>
                <a:gd name="T38" fmla="*/ 4 w 152"/>
                <a:gd name="T39" fmla="*/ 36 h 120"/>
                <a:gd name="T40" fmla="*/ 4 w 152"/>
                <a:gd name="T41" fmla="*/ 32 h 120"/>
                <a:gd name="T42" fmla="*/ 12 w 152"/>
                <a:gd name="T43" fmla="*/ 24 h 120"/>
                <a:gd name="T44" fmla="*/ 12 w 152"/>
                <a:gd name="T45" fmla="*/ 20 h 120"/>
                <a:gd name="T46" fmla="*/ 20 w 152"/>
                <a:gd name="T47" fmla="*/ 20 h 120"/>
                <a:gd name="T48" fmla="*/ 32 w 152"/>
                <a:gd name="T49" fmla="*/ 8 h 120"/>
                <a:gd name="T50" fmla="*/ 36 w 152"/>
                <a:gd name="T51" fmla="*/ 8 h 120"/>
                <a:gd name="T52" fmla="*/ 39 w 152"/>
                <a:gd name="T53" fmla="*/ 0 h 120"/>
                <a:gd name="T54" fmla="*/ 51 w 152"/>
                <a:gd name="T55" fmla="*/ 0 h 120"/>
                <a:gd name="T56" fmla="*/ 56 w 152"/>
                <a:gd name="T57" fmla="*/ 4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20"/>
                <a:gd name="T89" fmla="*/ 152 w 152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20">
                  <a:moveTo>
                    <a:pt x="112" y="8"/>
                  </a:moveTo>
                  <a:lnTo>
                    <a:pt x="112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0" name="Freeform 298"/>
            <p:cNvSpPr>
              <a:spLocks/>
            </p:cNvSpPr>
            <p:nvPr/>
          </p:nvSpPr>
          <p:spPr bwMode="auto">
            <a:xfrm>
              <a:off x="1415" y="1986"/>
              <a:ext cx="10" cy="8"/>
            </a:xfrm>
            <a:custGeom>
              <a:avLst/>
              <a:gdLst>
                <a:gd name="T0" fmla="*/ 0 w 32"/>
                <a:gd name="T1" fmla="*/ 4 h 24"/>
                <a:gd name="T2" fmla="*/ 12 w 32"/>
                <a:gd name="T3" fmla="*/ 0 h 24"/>
                <a:gd name="T4" fmla="*/ 15 w 32"/>
                <a:gd name="T5" fmla="*/ 0 h 24"/>
                <a:gd name="T6" fmla="*/ 15 w 32"/>
                <a:gd name="T7" fmla="*/ 4 h 24"/>
                <a:gd name="T8" fmla="*/ 12 w 32"/>
                <a:gd name="T9" fmla="*/ 8 h 24"/>
                <a:gd name="T10" fmla="*/ 4 w 32"/>
                <a:gd name="T11" fmla="*/ 12 h 24"/>
                <a:gd name="T12" fmla="*/ 0 w 32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1" name="Freeform 299"/>
            <p:cNvSpPr>
              <a:spLocks/>
            </p:cNvSpPr>
            <p:nvPr/>
          </p:nvSpPr>
          <p:spPr bwMode="auto">
            <a:xfrm>
              <a:off x="1487" y="2009"/>
              <a:ext cx="75" cy="62"/>
            </a:xfrm>
            <a:custGeom>
              <a:avLst/>
              <a:gdLst>
                <a:gd name="T0" fmla="*/ 8 w 224"/>
                <a:gd name="T1" fmla="*/ 92 h 200"/>
                <a:gd name="T2" fmla="*/ 12 w 224"/>
                <a:gd name="T3" fmla="*/ 95 h 200"/>
                <a:gd name="T4" fmla="*/ 24 w 224"/>
                <a:gd name="T5" fmla="*/ 95 h 200"/>
                <a:gd name="T6" fmla="*/ 32 w 224"/>
                <a:gd name="T7" fmla="*/ 95 h 200"/>
                <a:gd name="T8" fmla="*/ 35 w 224"/>
                <a:gd name="T9" fmla="*/ 99 h 200"/>
                <a:gd name="T10" fmla="*/ 43 w 224"/>
                <a:gd name="T11" fmla="*/ 99 h 200"/>
                <a:gd name="T12" fmla="*/ 51 w 224"/>
                <a:gd name="T13" fmla="*/ 92 h 200"/>
                <a:gd name="T14" fmla="*/ 55 w 224"/>
                <a:gd name="T15" fmla="*/ 92 h 200"/>
                <a:gd name="T16" fmla="*/ 63 w 224"/>
                <a:gd name="T17" fmla="*/ 87 h 200"/>
                <a:gd name="T18" fmla="*/ 63 w 224"/>
                <a:gd name="T19" fmla="*/ 80 h 200"/>
                <a:gd name="T20" fmla="*/ 67 w 224"/>
                <a:gd name="T21" fmla="*/ 80 h 200"/>
                <a:gd name="T22" fmla="*/ 75 w 224"/>
                <a:gd name="T23" fmla="*/ 75 h 200"/>
                <a:gd name="T24" fmla="*/ 79 w 224"/>
                <a:gd name="T25" fmla="*/ 68 h 200"/>
                <a:gd name="T26" fmla="*/ 83 w 224"/>
                <a:gd name="T27" fmla="*/ 68 h 200"/>
                <a:gd name="T28" fmla="*/ 90 w 224"/>
                <a:gd name="T29" fmla="*/ 63 h 200"/>
                <a:gd name="T30" fmla="*/ 95 w 224"/>
                <a:gd name="T31" fmla="*/ 63 h 200"/>
                <a:gd name="T32" fmla="*/ 106 w 224"/>
                <a:gd name="T33" fmla="*/ 60 h 200"/>
                <a:gd name="T34" fmla="*/ 106 w 224"/>
                <a:gd name="T35" fmla="*/ 39 h 200"/>
                <a:gd name="T36" fmla="*/ 110 w 224"/>
                <a:gd name="T37" fmla="*/ 39 h 200"/>
                <a:gd name="T38" fmla="*/ 110 w 224"/>
                <a:gd name="T39" fmla="*/ 20 h 200"/>
                <a:gd name="T40" fmla="*/ 102 w 224"/>
                <a:gd name="T41" fmla="*/ 12 h 200"/>
                <a:gd name="T42" fmla="*/ 90 w 224"/>
                <a:gd name="T43" fmla="*/ 8 h 200"/>
                <a:gd name="T44" fmla="*/ 83 w 224"/>
                <a:gd name="T45" fmla="*/ 0 h 200"/>
                <a:gd name="T46" fmla="*/ 75 w 224"/>
                <a:gd name="T47" fmla="*/ 4 h 200"/>
                <a:gd name="T48" fmla="*/ 67 w 224"/>
                <a:gd name="T49" fmla="*/ 4 h 200"/>
                <a:gd name="T50" fmla="*/ 63 w 224"/>
                <a:gd name="T51" fmla="*/ 8 h 200"/>
                <a:gd name="T52" fmla="*/ 59 w 224"/>
                <a:gd name="T53" fmla="*/ 32 h 200"/>
                <a:gd name="T54" fmla="*/ 63 w 224"/>
                <a:gd name="T55" fmla="*/ 39 h 200"/>
                <a:gd name="T56" fmla="*/ 67 w 224"/>
                <a:gd name="T57" fmla="*/ 39 h 200"/>
                <a:gd name="T58" fmla="*/ 71 w 224"/>
                <a:gd name="T59" fmla="*/ 36 h 200"/>
                <a:gd name="T60" fmla="*/ 75 w 224"/>
                <a:gd name="T61" fmla="*/ 39 h 200"/>
                <a:gd name="T62" fmla="*/ 75 w 224"/>
                <a:gd name="T63" fmla="*/ 51 h 200"/>
                <a:gd name="T64" fmla="*/ 71 w 224"/>
                <a:gd name="T65" fmla="*/ 56 h 200"/>
                <a:gd name="T66" fmla="*/ 47 w 224"/>
                <a:gd name="T67" fmla="*/ 32 h 200"/>
                <a:gd name="T68" fmla="*/ 43 w 224"/>
                <a:gd name="T69" fmla="*/ 32 h 200"/>
                <a:gd name="T70" fmla="*/ 39 w 224"/>
                <a:gd name="T71" fmla="*/ 36 h 200"/>
                <a:gd name="T72" fmla="*/ 35 w 224"/>
                <a:gd name="T73" fmla="*/ 36 h 200"/>
                <a:gd name="T74" fmla="*/ 32 w 224"/>
                <a:gd name="T75" fmla="*/ 32 h 200"/>
                <a:gd name="T76" fmla="*/ 27 w 224"/>
                <a:gd name="T77" fmla="*/ 27 h 200"/>
                <a:gd name="T78" fmla="*/ 27 w 224"/>
                <a:gd name="T79" fmla="*/ 32 h 200"/>
                <a:gd name="T80" fmla="*/ 24 w 224"/>
                <a:gd name="T81" fmla="*/ 32 h 200"/>
                <a:gd name="T82" fmla="*/ 20 w 224"/>
                <a:gd name="T83" fmla="*/ 32 h 200"/>
                <a:gd name="T84" fmla="*/ 15 w 224"/>
                <a:gd name="T85" fmla="*/ 48 h 200"/>
                <a:gd name="T86" fmla="*/ 0 w 224"/>
                <a:gd name="T87" fmla="*/ 48 h 200"/>
                <a:gd name="T88" fmla="*/ 0 w 224"/>
                <a:gd name="T89" fmla="*/ 87 h 200"/>
                <a:gd name="T90" fmla="*/ 8 w 224"/>
                <a:gd name="T91" fmla="*/ 92 h 2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200"/>
                <a:gd name="T140" fmla="*/ 224 w 224"/>
                <a:gd name="T141" fmla="*/ 200 h 2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200">
                  <a:moveTo>
                    <a:pt x="16" y="184"/>
                  </a:moveTo>
                  <a:lnTo>
                    <a:pt x="24" y="192"/>
                  </a:lnTo>
                  <a:lnTo>
                    <a:pt x="48" y="192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28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60" y="136"/>
                  </a:lnTo>
                  <a:lnTo>
                    <a:pt x="168" y="136"/>
                  </a:lnTo>
                  <a:lnTo>
                    <a:pt x="184" y="128"/>
                  </a:lnTo>
                  <a:lnTo>
                    <a:pt x="192" y="128"/>
                  </a:lnTo>
                  <a:lnTo>
                    <a:pt x="216" y="120"/>
                  </a:lnTo>
                  <a:lnTo>
                    <a:pt x="216" y="80"/>
                  </a:lnTo>
                  <a:lnTo>
                    <a:pt x="224" y="80"/>
                  </a:lnTo>
                  <a:lnTo>
                    <a:pt x="224" y="40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8" y="16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52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96"/>
                  </a:lnTo>
                  <a:lnTo>
                    <a:pt x="0" y="96"/>
                  </a:lnTo>
                  <a:lnTo>
                    <a:pt x="0" y="176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2" name="Freeform 300"/>
            <p:cNvSpPr>
              <a:spLocks/>
            </p:cNvSpPr>
            <p:nvPr/>
          </p:nvSpPr>
          <p:spPr bwMode="auto">
            <a:xfrm>
              <a:off x="1532" y="1961"/>
              <a:ext cx="13" cy="10"/>
            </a:xfrm>
            <a:custGeom>
              <a:avLst/>
              <a:gdLst>
                <a:gd name="T0" fmla="*/ 0 w 40"/>
                <a:gd name="T1" fmla="*/ 4 h 32"/>
                <a:gd name="T2" fmla="*/ 8 w 40"/>
                <a:gd name="T3" fmla="*/ 4 h 32"/>
                <a:gd name="T4" fmla="*/ 12 w 40"/>
                <a:gd name="T5" fmla="*/ 0 h 32"/>
                <a:gd name="T6" fmla="*/ 15 w 40"/>
                <a:gd name="T7" fmla="*/ 0 h 32"/>
                <a:gd name="T8" fmla="*/ 20 w 40"/>
                <a:gd name="T9" fmla="*/ 4 h 32"/>
                <a:gd name="T10" fmla="*/ 15 w 40"/>
                <a:gd name="T11" fmla="*/ 9 h 32"/>
                <a:gd name="T12" fmla="*/ 12 w 40"/>
                <a:gd name="T13" fmla="*/ 12 h 32"/>
                <a:gd name="T14" fmla="*/ 12 w 40"/>
                <a:gd name="T15" fmla="*/ 17 h 32"/>
                <a:gd name="T16" fmla="*/ 8 w 40"/>
                <a:gd name="T17" fmla="*/ 17 h 32"/>
                <a:gd name="T18" fmla="*/ 4 w 40"/>
                <a:gd name="T19" fmla="*/ 17 h 32"/>
                <a:gd name="T20" fmla="*/ 0 w 40"/>
                <a:gd name="T21" fmla="*/ 17 h 32"/>
                <a:gd name="T22" fmla="*/ 0 w 40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3" name="Freeform 301"/>
            <p:cNvSpPr>
              <a:spLocks/>
            </p:cNvSpPr>
            <p:nvPr/>
          </p:nvSpPr>
          <p:spPr bwMode="auto">
            <a:xfrm>
              <a:off x="1556" y="2016"/>
              <a:ext cx="19" cy="50"/>
            </a:xfrm>
            <a:custGeom>
              <a:avLst/>
              <a:gdLst>
                <a:gd name="T0" fmla="*/ 0 w 56"/>
                <a:gd name="T1" fmla="*/ 0 h 160"/>
                <a:gd name="T2" fmla="*/ 8 w 56"/>
                <a:gd name="T3" fmla="*/ 8 h 160"/>
                <a:gd name="T4" fmla="*/ 8 w 56"/>
                <a:gd name="T5" fmla="*/ 27 h 160"/>
                <a:gd name="T6" fmla="*/ 4 w 56"/>
                <a:gd name="T7" fmla="*/ 27 h 160"/>
                <a:gd name="T8" fmla="*/ 4 w 56"/>
                <a:gd name="T9" fmla="*/ 47 h 160"/>
                <a:gd name="T10" fmla="*/ 8 w 56"/>
                <a:gd name="T11" fmla="*/ 47 h 160"/>
                <a:gd name="T12" fmla="*/ 12 w 56"/>
                <a:gd name="T13" fmla="*/ 51 h 160"/>
                <a:gd name="T14" fmla="*/ 15 w 56"/>
                <a:gd name="T15" fmla="*/ 51 h 160"/>
                <a:gd name="T16" fmla="*/ 15 w 56"/>
                <a:gd name="T17" fmla="*/ 59 h 160"/>
                <a:gd name="T18" fmla="*/ 15 w 56"/>
                <a:gd name="T19" fmla="*/ 67 h 160"/>
                <a:gd name="T20" fmla="*/ 15 w 56"/>
                <a:gd name="T21" fmla="*/ 74 h 160"/>
                <a:gd name="T22" fmla="*/ 23 w 56"/>
                <a:gd name="T23" fmla="*/ 78 h 160"/>
                <a:gd name="T24" fmla="*/ 27 w 56"/>
                <a:gd name="T25" fmla="*/ 78 h 160"/>
                <a:gd name="T26" fmla="*/ 23 w 56"/>
                <a:gd name="T27" fmla="*/ 71 h 160"/>
                <a:gd name="T28" fmla="*/ 27 w 56"/>
                <a:gd name="T29" fmla="*/ 63 h 160"/>
                <a:gd name="T30" fmla="*/ 27 w 56"/>
                <a:gd name="T31" fmla="*/ 51 h 160"/>
                <a:gd name="T32" fmla="*/ 23 w 56"/>
                <a:gd name="T33" fmla="*/ 43 h 160"/>
                <a:gd name="T34" fmla="*/ 20 w 56"/>
                <a:gd name="T35" fmla="*/ 35 h 160"/>
                <a:gd name="T36" fmla="*/ 20 w 56"/>
                <a:gd name="T37" fmla="*/ 24 h 160"/>
                <a:gd name="T38" fmla="*/ 20 w 56"/>
                <a:gd name="T39" fmla="*/ 8 h 160"/>
                <a:gd name="T40" fmla="*/ 15 w 56"/>
                <a:gd name="T41" fmla="*/ 0 h 160"/>
                <a:gd name="T42" fmla="*/ 8 w 56"/>
                <a:gd name="T43" fmla="*/ 0 h 160"/>
                <a:gd name="T44" fmla="*/ 0 w 56"/>
                <a:gd name="T45" fmla="*/ 0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60"/>
                <a:gd name="T71" fmla="*/ 56 w 56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60">
                  <a:moveTo>
                    <a:pt x="0" y="0"/>
                  </a:moveTo>
                  <a:lnTo>
                    <a:pt x="16" y="1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2" y="120"/>
                  </a:lnTo>
                  <a:lnTo>
                    <a:pt x="32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8" y="144"/>
                  </a:lnTo>
                  <a:lnTo>
                    <a:pt x="56" y="128"/>
                  </a:lnTo>
                  <a:lnTo>
                    <a:pt x="56" y="104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0" y="48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4" name="Freeform 302"/>
            <p:cNvSpPr>
              <a:spLocks/>
            </p:cNvSpPr>
            <p:nvPr/>
          </p:nvSpPr>
          <p:spPr bwMode="auto">
            <a:xfrm>
              <a:off x="1540" y="2124"/>
              <a:ext cx="11" cy="15"/>
            </a:xfrm>
            <a:custGeom>
              <a:avLst/>
              <a:gdLst>
                <a:gd name="T0" fmla="*/ 17 w 32"/>
                <a:gd name="T1" fmla="*/ 12 h 48"/>
                <a:gd name="T2" fmla="*/ 12 w 32"/>
                <a:gd name="T3" fmla="*/ 24 h 48"/>
                <a:gd name="T4" fmla="*/ 4 w 32"/>
                <a:gd name="T5" fmla="*/ 24 h 48"/>
                <a:gd name="T6" fmla="*/ 0 w 32"/>
                <a:gd name="T7" fmla="*/ 16 h 48"/>
                <a:gd name="T8" fmla="*/ 4 w 32"/>
                <a:gd name="T9" fmla="*/ 0 h 48"/>
                <a:gd name="T10" fmla="*/ 9 w 32"/>
                <a:gd name="T11" fmla="*/ 0 h 48"/>
                <a:gd name="T12" fmla="*/ 12 w 32"/>
                <a:gd name="T13" fmla="*/ 0 h 48"/>
                <a:gd name="T14" fmla="*/ 17 w 32"/>
                <a:gd name="T15" fmla="*/ 1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32" y="24"/>
                  </a:moveTo>
                  <a:lnTo>
                    <a:pt x="24" y="48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5" name="Freeform 303"/>
            <p:cNvSpPr>
              <a:spLocks/>
            </p:cNvSpPr>
            <p:nvPr/>
          </p:nvSpPr>
          <p:spPr bwMode="auto">
            <a:xfrm>
              <a:off x="1516" y="2146"/>
              <a:ext cx="19" cy="15"/>
            </a:xfrm>
            <a:custGeom>
              <a:avLst/>
              <a:gdLst>
                <a:gd name="T0" fmla="*/ 27 w 56"/>
                <a:gd name="T1" fmla="*/ 0 h 48"/>
                <a:gd name="T2" fmla="*/ 27 w 56"/>
                <a:gd name="T3" fmla="*/ 8 h 48"/>
                <a:gd name="T4" fmla="*/ 20 w 56"/>
                <a:gd name="T5" fmla="*/ 15 h 48"/>
                <a:gd name="T6" fmla="*/ 20 w 56"/>
                <a:gd name="T7" fmla="*/ 19 h 48"/>
                <a:gd name="T8" fmla="*/ 8 w 56"/>
                <a:gd name="T9" fmla="*/ 23 h 48"/>
                <a:gd name="T10" fmla="*/ 0 w 56"/>
                <a:gd name="T11" fmla="*/ 15 h 48"/>
                <a:gd name="T12" fmla="*/ 0 w 56"/>
                <a:gd name="T13" fmla="*/ 12 h 48"/>
                <a:gd name="T14" fmla="*/ 12 w 56"/>
                <a:gd name="T15" fmla="*/ 0 h 48"/>
                <a:gd name="T16" fmla="*/ 27 w 5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8"/>
                <a:gd name="T29" fmla="*/ 56 w 5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8">
                  <a:moveTo>
                    <a:pt x="56" y="0"/>
                  </a:move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6" name="Freeform 304"/>
            <p:cNvSpPr>
              <a:spLocks/>
            </p:cNvSpPr>
            <p:nvPr/>
          </p:nvSpPr>
          <p:spPr bwMode="auto">
            <a:xfrm>
              <a:off x="1538" y="2021"/>
              <a:ext cx="72" cy="112"/>
            </a:xfrm>
            <a:custGeom>
              <a:avLst/>
              <a:gdLst>
                <a:gd name="T0" fmla="*/ 27 w 216"/>
                <a:gd name="T1" fmla="*/ 178 h 360"/>
                <a:gd name="T2" fmla="*/ 27 w 216"/>
                <a:gd name="T3" fmla="*/ 170 h 360"/>
                <a:gd name="T4" fmla="*/ 27 w 216"/>
                <a:gd name="T5" fmla="*/ 166 h 360"/>
                <a:gd name="T6" fmla="*/ 31 w 216"/>
                <a:gd name="T7" fmla="*/ 162 h 360"/>
                <a:gd name="T8" fmla="*/ 51 w 216"/>
                <a:gd name="T9" fmla="*/ 154 h 360"/>
                <a:gd name="T10" fmla="*/ 55 w 216"/>
                <a:gd name="T11" fmla="*/ 142 h 360"/>
                <a:gd name="T12" fmla="*/ 51 w 216"/>
                <a:gd name="T13" fmla="*/ 122 h 360"/>
                <a:gd name="T14" fmla="*/ 47 w 216"/>
                <a:gd name="T15" fmla="*/ 103 h 360"/>
                <a:gd name="T16" fmla="*/ 47 w 216"/>
                <a:gd name="T17" fmla="*/ 99 h 360"/>
                <a:gd name="T18" fmla="*/ 55 w 216"/>
                <a:gd name="T19" fmla="*/ 91 h 360"/>
                <a:gd name="T20" fmla="*/ 62 w 216"/>
                <a:gd name="T21" fmla="*/ 87 h 360"/>
                <a:gd name="T22" fmla="*/ 66 w 216"/>
                <a:gd name="T23" fmla="*/ 83 h 360"/>
                <a:gd name="T24" fmla="*/ 74 w 216"/>
                <a:gd name="T25" fmla="*/ 75 h 360"/>
                <a:gd name="T26" fmla="*/ 94 w 216"/>
                <a:gd name="T27" fmla="*/ 67 h 360"/>
                <a:gd name="T28" fmla="*/ 106 w 216"/>
                <a:gd name="T29" fmla="*/ 51 h 360"/>
                <a:gd name="T30" fmla="*/ 106 w 216"/>
                <a:gd name="T31" fmla="*/ 27 h 360"/>
                <a:gd name="T32" fmla="*/ 106 w 216"/>
                <a:gd name="T33" fmla="*/ 20 h 360"/>
                <a:gd name="T34" fmla="*/ 106 w 216"/>
                <a:gd name="T35" fmla="*/ 0 h 360"/>
                <a:gd name="T36" fmla="*/ 98 w 216"/>
                <a:gd name="T37" fmla="*/ 4 h 360"/>
                <a:gd name="T38" fmla="*/ 94 w 216"/>
                <a:gd name="T39" fmla="*/ 8 h 360"/>
                <a:gd name="T40" fmla="*/ 90 w 216"/>
                <a:gd name="T41" fmla="*/ 8 h 360"/>
                <a:gd name="T42" fmla="*/ 82 w 216"/>
                <a:gd name="T43" fmla="*/ 15 h 360"/>
                <a:gd name="T44" fmla="*/ 74 w 216"/>
                <a:gd name="T45" fmla="*/ 15 h 360"/>
                <a:gd name="T46" fmla="*/ 71 w 216"/>
                <a:gd name="T47" fmla="*/ 15 h 360"/>
                <a:gd name="T48" fmla="*/ 62 w 216"/>
                <a:gd name="T49" fmla="*/ 15 h 360"/>
                <a:gd name="T50" fmla="*/ 47 w 216"/>
                <a:gd name="T51" fmla="*/ 15 h 360"/>
                <a:gd name="T52" fmla="*/ 47 w 216"/>
                <a:gd name="T53" fmla="*/ 27 h 360"/>
                <a:gd name="T54" fmla="*/ 51 w 216"/>
                <a:gd name="T55" fmla="*/ 36 h 360"/>
                <a:gd name="T56" fmla="*/ 55 w 216"/>
                <a:gd name="T57" fmla="*/ 44 h 360"/>
                <a:gd name="T58" fmla="*/ 55 w 216"/>
                <a:gd name="T59" fmla="*/ 56 h 360"/>
                <a:gd name="T60" fmla="*/ 51 w 216"/>
                <a:gd name="T61" fmla="*/ 63 h 360"/>
                <a:gd name="T62" fmla="*/ 55 w 216"/>
                <a:gd name="T63" fmla="*/ 71 h 360"/>
                <a:gd name="T64" fmla="*/ 51 w 216"/>
                <a:gd name="T65" fmla="*/ 71 h 360"/>
                <a:gd name="T66" fmla="*/ 43 w 216"/>
                <a:gd name="T67" fmla="*/ 67 h 360"/>
                <a:gd name="T68" fmla="*/ 43 w 216"/>
                <a:gd name="T69" fmla="*/ 59 h 360"/>
                <a:gd name="T70" fmla="*/ 43 w 216"/>
                <a:gd name="T71" fmla="*/ 51 h 360"/>
                <a:gd name="T72" fmla="*/ 43 w 216"/>
                <a:gd name="T73" fmla="*/ 44 h 360"/>
                <a:gd name="T74" fmla="*/ 39 w 216"/>
                <a:gd name="T75" fmla="*/ 44 h 360"/>
                <a:gd name="T76" fmla="*/ 35 w 216"/>
                <a:gd name="T77" fmla="*/ 39 h 360"/>
                <a:gd name="T78" fmla="*/ 31 w 216"/>
                <a:gd name="T79" fmla="*/ 39 h 360"/>
                <a:gd name="T80" fmla="*/ 20 w 216"/>
                <a:gd name="T81" fmla="*/ 44 h 360"/>
                <a:gd name="T82" fmla="*/ 15 w 216"/>
                <a:gd name="T83" fmla="*/ 44 h 360"/>
                <a:gd name="T84" fmla="*/ 8 w 216"/>
                <a:gd name="T85" fmla="*/ 47 h 360"/>
                <a:gd name="T86" fmla="*/ 4 w 216"/>
                <a:gd name="T87" fmla="*/ 47 h 360"/>
                <a:gd name="T88" fmla="*/ 0 w 216"/>
                <a:gd name="T89" fmla="*/ 56 h 360"/>
                <a:gd name="T90" fmla="*/ 24 w 216"/>
                <a:gd name="T91" fmla="*/ 63 h 360"/>
                <a:gd name="T92" fmla="*/ 27 w 216"/>
                <a:gd name="T93" fmla="*/ 71 h 360"/>
                <a:gd name="T94" fmla="*/ 31 w 216"/>
                <a:gd name="T95" fmla="*/ 83 h 360"/>
                <a:gd name="T96" fmla="*/ 27 w 216"/>
                <a:gd name="T97" fmla="*/ 87 h 360"/>
                <a:gd name="T98" fmla="*/ 27 w 216"/>
                <a:gd name="T99" fmla="*/ 95 h 360"/>
                <a:gd name="T100" fmla="*/ 31 w 216"/>
                <a:gd name="T101" fmla="*/ 99 h 360"/>
                <a:gd name="T102" fmla="*/ 31 w 216"/>
                <a:gd name="T103" fmla="*/ 103 h 360"/>
                <a:gd name="T104" fmla="*/ 20 w 216"/>
                <a:gd name="T105" fmla="*/ 110 h 360"/>
                <a:gd name="T106" fmla="*/ 20 w 216"/>
                <a:gd name="T107" fmla="*/ 122 h 360"/>
                <a:gd name="T108" fmla="*/ 15 w 216"/>
                <a:gd name="T109" fmla="*/ 126 h 360"/>
                <a:gd name="T110" fmla="*/ 20 w 216"/>
                <a:gd name="T111" fmla="*/ 150 h 360"/>
                <a:gd name="T112" fmla="*/ 15 w 216"/>
                <a:gd name="T113" fmla="*/ 162 h 360"/>
                <a:gd name="T114" fmla="*/ 20 w 216"/>
                <a:gd name="T115" fmla="*/ 174 h 360"/>
                <a:gd name="T116" fmla="*/ 27 w 216"/>
                <a:gd name="T117" fmla="*/ 178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360"/>
                <a:gd name="T179" fmla="*/ 216 w 216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360">
                  <a:moveTo>
                    <a:pt x="56" y="360"/>
                  </a:moveTo>
                  <a:lnTo>
                    <a:pt x="56" y="344"/>
                  </a:lnTo>
                  <a:lnTo>
                    <a:pt x="56" y="336"/>
                  </a:lnTo>
                  <a:lnTo>
                    <a:pt x="64" y="328"/>
                  </a:lnTo>
                  <a:lnTo>
                    <a:pt x="104" y="312"/>
                  </a:lnTo>
                  <a:lnTo>
                    <a:pt x="112" y="288"/>
                  </a:lnTo>
                  <a:lnTo>
                    <a:pt x="104" y="248"/>
                  </a:lnTo>
                  <a:lnTo>
                    <a:pt x="96" y="208"/>
                  </a:lnTo>
                  <a:lnTo>
                    <a:pt x="96" y="200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36" y="168"/>
                  </a:lnTo>
                  <a:lnTo>
                    <a:pt x="152" y="152"/>
                  </a:lnTo>
                  <a:lnTo>
                    <a:pt x="192" y="136"/>
                  </a:lnTo>
                  <a:lnTo>
                    <a:pt x="216" y="10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16" y="0"/>
                  </a:lnTo>
                  <a:lnTo>
                    <a:pt x="200" y="8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68" y="32"/>
                  </a:lnTo>
                  <a:lnTo>
                    <a:pt x="152" y="32"/>
                  </a:lnTo>
                  <a:lnTo>
                    <a:pt x="144" y="32"/>
                  </a:lnTo>
                  <a:lnTo>
                    <a:pt x="128" y="32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04" y="72"/>
                  </a:lnTo>
                  <a:lnTo>
                    <a:pt x="112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88" y="136"/>
                  </a:lnTo>
                  <a:lnTo>
                    <a:pt x="88" y="120"/>
                  </a:lnTo>
                  <a:lnTo>
                    <a:pt x="88" y="104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68"/>
                  </a:lnTo>
                  <a:lnTo>
                    <a:pt x="56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64" y="208"/>
                  </a:lnTo>
                  <a:lnTo>
                    <a:pt x="40" y="224"/>
                  </a:lnTo>
                  <a:lnTo>
                    <a:pt x="40" y="248"/>
                  </a:lnTo>
                  <a:lnTo>
                    <a:pt x="32" y="256"/>
                  </a:lnTo>
                  <a:lnTo>
                    <a:pt x="40" y="304"/>
                  </a:lnTo>
                  <a:lnTo>
                    <a:pt x="32" y="328"/>
                  </a:lnTo>
                  <a:lnTo>
                    <a:pt x="40" y="352"/>
                  </a:lnTo>
                  <a:lnTo>
                    <a:pt x="56" y="3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7" name="Freeform 305"/>
            <p:cNvSpPr>
              <a:spLocks/>
            </p:cNvSpPr>
            <p:nvPr/>
          </p:nvSpPr>
          <p:spPr bwMode="auto">
            <a:xfrm>
              <a:off x="1564" y="1926"/>
              <a:ext cx="54" cy="58"/>
            </a:xfrm>
            <a:custGeom>
              <a:avLst/>
              <a:gdLst>
                <a:gd name="T0" fmla="*/ 55 w 160"/>
                <a:gd name="T1" fmla="*/ 92 h 184"/>
                <a:gd name="T2" fmla="*/ 59 w 160"/>
                <a:gd name="T3" fmla="*/ 84 h 184"/>
                <a:gd name="T4" fmla="*/ 63 w 160"/>
                <a:gd name="T5" fmla="*/ 76 h 184"/>
                <a:gd name="T6" fmla="*/ 67 w 160"/>
                <a:gd name="T7" fmla="*/ 72 h 184"/>
                <a:gd name="T8" fmla="*/ 67 w 160"/>
                <a:gd name="T9" fmla="*/ 68 h 184"/>
                <a:gd name="T10" fmla="*/ 74 w 160"/>
                <a:gd name="T11" fmla="*/ 64 h 184"/>
                <a:gd name="T12" fmla="*/ 78 w 160"/>
                <a:gd name="T13" fmla="*/ 60 h 184"/>
                <a:gd name="T14" fmla="*/ 74 w 160"/>
                <a:gd name="T15" fmla="*/ 56 h 184"/>
                <a:gd name="T16" fmla="*/ 74 w 160"/>
                <a:gd name="T17" fmla="*/ 12 h 184"/>
                <a:gd name="T18" fmla="*/ 78 w 160"/>
                <a:gd name="T19" fmla="*/ 4 h 184"/>
                <a:gd name="T20" fmla="*/ 63 w 160"/>
                <a:gd name="T21" fmla="*/ 4 h 184"/>
                <a:gd name="T22" fmla="*/ 51 w 160"/>
                <a:gd name="T23" fmla="*/ 8 h 184"/>
                <a:gd name="T24" fmla="*/ 43 w 160"/>
                <a:gd name="T25" fmla="*/ 8 h 184"/>
                <a:gd name="T26" fmla="*/ 24 w 160"/>
                <a:gd name="T27" fmla="*/ 0 h 184"/>
                <a:gd name="T28" fmla="*/ 20 w 160"/>
                <a:gd name="T29" fmla="*/ 0 h 184"/>
                <a:gd name="T30" fmla="*/ 0 w 160"/>
                <a:gd name="T31" fmla="*/ 0 h 184"/>
                <a:gd name="T32" fmla="*/ 4 w 160"/>
                <a:gd name="T33" fmla="*/ 8 h 184"/>
                <a:gd name="T34" fmla="*/ 12 w 160"/>
                <a:gd name="T35" fmla="*/ 24 h 184"/>
                <a:gd name="T36" fmla="*/ 12 w 160"/>
                <a:gd name="T37" fmla="*/ 32 h 184"/>
                <a:gd name="T38" fmla="*/ 0 w 160"/>
                <a:gd name="T39" fmla="*/ 40 h 184"/>
                <a:gd name="T40" fmla="*/ 0 w 160"/>
                <a:gd name="T41" fmla="*/ 56 h 184"/>
                <a:gd name="T42" fmla="*/ 15 w 160"/>
                <a:gd name="T43" fmla="*/ 64 h 184"/>
                <a:gd name="T44" fmla="*/ 35 w 160"/>
                <a:gd name="T45" fmla="*/ 72 h 184"/>
                <a:gd name="T46" fmla="*/ 35 w 160"/>
                <a:gd name="T47" fmla="*/ 76 h 184"/>
                <a:gd name="T48" fmla="*/ 35 w 160"/>
                <a:gd name="T49" fmla="*/ 84 h 184"/>
                <a:gd name="T50" fmla="*/ 55 w 160"/>
                <a:gd name="T51" fmla="*/ 92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184"/>
                <a:gd name="T80" fmla="*/ 160 w 160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184">
                  <a:moveTo>
                    <a:pt x="112" y="184"/>
                  </a:moveTo>
                  <a:lnTo>
                    <a:pt x="120" y="168"/>
                  </a:lnTo>
                  <a:lnTo>
                    <a:pt x="128" y="152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52" y="128"/>
                  </a:lnTo>
                  <a:lnTo>
                    <a:pt x="160" y="120"/>
                  </a:lnTo>
                  <a:lnTo>
                    <a:pt x="152" y="112"/>
                  </a:lnTo>
                  <a:lnTo>
                    <a:pt x="152" y="24"/>
                  </a:lnTo>
                  <a:lnTo>
                    <a:pt x="160" y="8"/>
                  </a:lnTo>
                  <a:lnTo>
                    <a:pt x="128" y="8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2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8" name="Freeform 306"/>
            <p:cNvSpPr>
              <a:spLocks/>
            </p:cNvSpPr>
            <p:nvPr/>
          </p:nvSpPr>
          <p:spPr bwMode="auto">
            <a:xfrm>
              <a:off x="1618" y="1874"/>
              <a:ext cx="11" cy="12"/>
            </a:xfrm>
            <a:custGeom>
              <a:avLst/>
              <a:gdLst>
                <a:gd name="T0" fmla="*/ 0 w 32"/>
                <a:gd name="T1" fmla="*/ 8 h 40"/>
                <a:gd name="T2" fmla="*/ 0 w 32"/>
                <a:gd name="T3" fmla="*/ 15 h 40"/>
                <a:gd name="T4" fmla="*/ 4 w 32"/>
                <a:gd name="T5" fmla="*/ 20 h 40"/>
                <a:gd name="T6" fmla="*/ 9 w 32"/>
                <a:gd name="T7" fmla="*/ 20 h 40"/>
                <a:gd name="T8" fmla="*/ 17 w 32"/>
                <a:gd name="T9" fmla="*/ 15 h 40"/>
                <a:gd name="T10" fmla="*/ 9 w 32"/>
                <a:gd name="T11" fmla="*/ 12 h 40"/>
                <a:gd name="T12" fmla="*/ 17 w 32"/>
                <a:gd name="T13" fmla="*/ 8 h 40"/>
                <a:gd name="T14" fmla="*/ 17 w 32"/>
                <a:gd name="T15" fmla="*/ 0 h 40"/>
                <a:gd name="T16" fmla="*/ 12 w 32"/>
                <a:gd name="T17" fmla="*/ 0 h 40"/>
                <a:gd name="T18" fmla="*/ 9 w 32"/>
                <a:gd name="T19" fmla="*/ 0 h 40"/>
                <a:gd name="T20" fmla="*/ 4 w 32"/>
                <a:gd name="T21" fmla="*/ 4 h 40"/>
                <a:gd name="T22" fmla="*/ 0 w 32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16"/>
                  </a:moveTo>
                  <a:lnTo>
                    <a:pt x="0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899" name="Freeform 307"/>
            <p:cNvSpPr>
              <a:spLocks/>
            </p:cNvSpPr>
            <p:nvPr/>
          </p:nvSpPr>
          <p:spPr bwMode="auto">
            <a:xfrm>
              <a:off x="1503" y="1747"/>
              <a:ext cx="72" cy="67"/>
            </a:xfrm>
            <a:custGeom>
              <a:avLst/>
              <a:gdLst>
                <a:gd name="T0" fmla="*/ 4 w 216"/>
                <a:gd name="T1" fmla="*/ 0 h 216"/>
                <a:gd name="T2" fmla="*/ 12 w 216"/>
                <a:gd name="T3" fmla="*/ 0 h 216"/>
                <a:gd name="T4" fmla="*/ 20 w 216"/>
                <a:gd name="T5" fmla="*/ 0 h 216"/>
                <a:gd name="T6" fmla="*/ 27 w 216"/>
                <a:gd name="T7" fmla="*/ 4 h 216"/>
                <a:gd name="T8" fmla="*/ 39 w 216"/>
                <a:gd name="T9" fmla="*/ 8 h 216"/>
                <a:gd name="T10" fmla="*/ 48 w 216"/>
                <a:gd name="T11" fmla="*/ 4 h 216"/>
                <a:gd name="T12" fmla="*/ 51 w 216"/>
                <a:gd name="T13" fmla="*/ 4 h 216"/>
                <a:gd name="T14" fmla="*/ 56 w 216"/>
                <a:gd name="T15" fmla="*/ 0 h 216"/>
                <a:gd name="T16" fmla="*/ 59 w 216"/>
                <a:gd name="T17" fmla="*/ 0 h 216"/>
                <a:gd name="T18" fmla="*/ 63 w 216"/>
                <a:gd name="T19" fmla="*/ 0 h 216"/>
                <a:gd name="T20" fmla="*/ 71 w 216"/>
                <a:gd name="T21" fmla="*/ 4 h 216"/>
                <a:gd name="T22" fmla="*/ 75 w 216"/>
                <a:gd name="T23" fmla="*/ 4 h 216"/>
                <a:gd name="T24" fmla="*/ 83 w 216"/>
                <a:gd name="T25" fmla="*/ 4 h 216"/>
                <a:gd name="T26" fmla="*/ 91 w 216"/>
                <a:gd name="T27" fmla="*/ 0 h 216"/>
                <a:gd name="T28" fmla="*/ 95 w 216"/>
                <a:gd name="T29" fmla="*/ 4 h 216"/>
                <a:gd name="T30" fmla="*/ 95 w 216"/>
                <a:gd name="T31" fmla="*/ 12 h 216"/>
                <a:gd name="T32" fmla="*/ 99 w 216"/>
                <a:gd name="T33" fmla="*/ 20 h 216"/>
                <a:gd name="T34" fmla="*/ 95 w 216"/>
                <a:gd name="T35" fmla="*/ 32 h 216"/>
                <a:gd name="T36" fmla="*/ 95 w 216"/>
                <a:gd name="T37" fmla="*/ 39 h 216"/>
                <a:gd name="T38" fmla="*/ 91 w 216"/>
                <a:gd name="T39" fmla="*/ 39 h 216"/>
                <a:gd name="T40" fmla="*/ 83 w 216"/>
                <a:gd name="T41" fmla="*/ 32 h 216"/>
                <a:gd name="T42" fmla="*/ 80 w 216"/>
                <a:gd name="T43" fmla="*/ 24 h 216"/>
                <a:gd name="T44" fmla="*/ 80 w 216"/>
                <a:gd name="T45" fmla="*/ 16 h 216"/>
                <a:gd name="T46" fmla="*/ 75 w 216"/>
                <a:gd name="T47" fmla="*/ 12 h 216"/>
                <a:gd name="T48" fmla="*/ 75 w 216"/>
                <a:gd name="T49" fmla="*/ 16 h 216"/>
                <a:gd name="T50" fmla="*/ 75 w 216"/>
                <a:gd name="T51" fmla="*/ 32 h 216"/>
                <a:gd name="T52" fmla="*/ 83 w 216"/>
                <a:gd name="T53" fmla="*/ 39 h 216"/>
                <a:gd name="T54" fmla="*/ 87 w 216"/>
                <a:gd name="T55" fmla="*/ 44 h 216"/>
                <a:gd name="T56" fmla="*/ 91 w 216"/>
                <a:gd name="T57" fmla="*/ 51 h 216"/>
                <a:gd name="T58" fmla="*/ 99 w 216"/>
                <a:gd name="T59" fmla="*/ 68 h 216"/>
                <a:gd name="T60" fmla="*/ 103 w 216"/>
                <a:gd name="T61" fmla="*/ 80 h 216"/>
                <a:gd name="T62" fmla="*/ 107 w 216"/>
                <a:gd name="T63" fmla="*/ 91 h 216"/>
                <a:gd name="T64" fmla="*/ 99 w 216"/>
                <a:gd name="T65" fmla="*/ 99 h 216"/>
                <a:gd name="T66" fmla="*/ 91 w 216"/>
                <a:gd name="T67" fmla="*/ 103 h 216"/>
                <a:gd name="T68" fmla="*/ 91 w 216"/>
                <a:gd name="T69" fmla="*/ 107 h 216"/>
                <a:gd name="T70" fmla="*/ 87 w 216"/>
                <a:gd name="T71" fmla="*/ 107 h 216"/>
                <a:gd name="T72" fmla="*/ 83 w 216"/>
                <a:gd name="T73" fmla="*/ 103 h 216"/>
                <a:gd name="T74" fmla="*/ 36 w 216"/>
                <a:gd name="T75" fmla="*/ 107 h 216"/>
                <a:gd name="T76" fmla="*/ 4 w 216"/>
                <a:gd name="T77" fmla="*/ 103 h 216"/>
                <a:gd name="T78" fmla="*/ 4 w 216"/>
                <a:gd name="T79" fmla="*/ 80 h 216"/>
                <a:gd name="T80" fmla="*/ 4 w 216"/>
                <a:gd name="T81" fmla="*/ 32 h 216"/>
                <a:gd name="T82" fmla="*/ 0 w 216"/>
                <a:gd name="T83" fmla="*/ 12 h 216"/>
                <a:gd name="T84" fmla="*/ 4 w 216"/>
                <a:gd name="T85" fmla="*/ 8 h 216"/>
                <a:gd name="T86" fmla="*/ 4 w 216"/>
                <a:gd name="T87" fmla="*/ 0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216"/>
                <a:gd name="T134" fmla="*/ 216 w 216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216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92" y="24"/>
                  </a:lnTo>
                  <a:lnTo>
                    <a:pt x="200" y="40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184" y="80"/>
                  </a:lnTo>
                  <a:lnTo>
                    <a:pt x="168" y="64"/>
                  </a:lnTo>
                  <a:lnTo>
                    <a:pt x="160" y="48"/>
                  </a:lnTo>
                  <a:lnTo>
                    <a:pt x="160" y="32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52" y="64"/>
                  </a:lnTo>
                  <a:lnTo>
                    <a:pt x="168" y="80"/>
                  </a:lnTo>
                  <a:lnTo>
                    <a:pt x="176" y="88"/>
                  </a:lnTo>
                  <a:lnTo>
                    <a:pt x="184" y="104"/>
                  </a:lnTo>
                  <a:lnTo>
                    <a:pt x="200" y="136"/>
                  </a:lnTo>
                  <a:lnTo>
                    <a:pt x="208" y="160"/>
                  </a:lnTo>
                  <a:lnTo>
                    <a:pt x="216" y="184"/>
                  </a:lnTo>
                  <a:lnTo>
                    <a:pt x="200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176" y="216"/>
                  </a:lnTo>
                  <a:lnTo>
                    <a:pt x="168" y="208"/>
                  </a:lnTo>
                  <a:lnTo>
                    <a:pt x="72" y="216"/>
                  </a:lnTo>
                  <a:lnTo>
                    <a:pt x="8" y="208"/>
                  </a:lnTo>
                  <a:lnTo>
                    <a:pt x="8" y="160"/>
                  </a:lnTo>
                  <a:lnTo>
                    <a:pt x="8" y="6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0" name="Freeform 308"/>
            <p:cNvSpPr>
              <a:spLocks/>
            </p:cNvSpPr>
            <p:nvPr/>
          </p:nvSpPr>
          <p:spPr bwMode="auto">
            <a:xfrm>
              <a:off x="1487" y="1804"/>
              <a:ext cx="109" cy="128"/>
            </a:xfrm>
            <a:custGeom>
              <a:avLst/>
              <a:gdLst>
                <a:gd name="T0" fmla="*/ 20 w 328"/>
                <a:gd name="T1" fmla="*/ 36 h 408"/>
                <a:gd name="T2" fmla="*/ 27 w 328"/>
                <a:gd name="T3" fmla="*/ 36 h 408"/>
                <a:gd name="T4" fmla="*/ 27 w 328"/>
                <a:gd name="T5" fmla="*/ 12 h 408"/>
                <a:gd name="T6" fmla="*/ 59 w 328"/>
                <a:gd name="T7" fmla="*/ 16 h 408"/>
                <a:gd name="T8" fmla="*/ 106 w 328"/>
                <a:gd name="T9" fmla="*/ 12 h 408"/>
                <a:gd name="T10" fmla="*/ 110 w 328"/>
                <a:gd name="T11" fmla="*/ 16 h 408"/>
                <a:gd name="T12" fmla="*/ 114 w 328"/>
                <a:gd name="T13" fmla="*/ 16 h 408"/>
                <a:gd name="T14" fmla="*/ 114 w 328"/>
                <a:gd name="T15" fmla="*/ 12 h 408"/>
                <a:gd name="T16" fmla="*/ 122 w 328"/>
                <a:gd name="T17" fmla="*/ 8 h 408"/>
                <a:gd name="T18" fmla="*/ 130 w 328"/>
                <a:gd name="T19" fmla="*/ 0 h 408"/>
                <a:gd name="T20" fmla="*/ 142 w 328"/>
                <a:gd name="T21" fmla="*/ 12 h 408"/>
                <a:gd name="T22" fmla="*/ 146 w 328"/>
                <a:gd name="T23" fmla="*/ 20 h 408"/>
                <a:gd name="T24" fmla="*/ 146 w 328"/>
                <a:gd name="T25" fmla="*/ 36 h 408"/>
                <a:gd name="T26" fmla="*/ 146 w 328"/>
                <a:gd name="T27" fmla="*/ 44 h 408"/>
                <a:gd name="T28" fmla="*/ 161 w 328"/>
                <a:gd name="T29" fmla="*/ 56 h 408"/>
                <a:gd name="T30" fmla="*/ 146 w 328"/>
                <a:gd name="T31" fmla="*/ 68 h 408"/>
                <a:gd name="T32" fmla="*/ 137 w 328"/>
                <a:gd name="T33" fmla="*/ 79 h 408"/>
                <a:gd name="T34" fmla="*/ 137 w 328"/>
                <a:gd name="T35" fmla="*/ 95 h 408"/>
                <a:gd name="T36" fmla="*/ 137 w 328"/>
                <a:gd name="T37" fmla="*/ 115 h 408"/>
                <a:gd name="T38" fmla="*/ 126 w 328"/>
                <a:gd name="T39" fmla="*/ 119 h 408"/>
                <a:gd name="T40" fmla="*/ 126 w 328"/>
                <a:gd name="T41" fmla="*/ 127 h 408"/>
                <a:gd name="T42" fmla="*/ 114 w 328"/>
                <a:gd name="T43" fmla="*/ 131 h 408"/>
                <a:gd name="T44" fmla="*/ 114 w 328"/>
                <a:gd name="T45" fmla="*/ 146 h 408"/>
                <a:gd name="T46" fmla="*/ 106 w 328"/>
                <a:gd name="T47" fmla="*/ 154 h 408"/>
                <a:gd name="T48" fmla="*/ 122 w 328"/>
                <a:gd name="T49" fmla="*/ 174 h 408"/>
                <a:gd name="T50" fmla="*/ 126 w 328"/>
                <a:gd name="T51" fmla="*/ 186 h 408"/>
                <a:gd name="T52" fmla="*/ 134 w 328"/>
                <a:gd name="T53" fmla="*/ 194 h 408"/>
                <a:gd name="T54" fmla="*/ 114 w 328"/>
                <a:gd name="T55" fmla="*/ 194 h 408"/>
                <a:gd name="T56" fmla="*/ 106 w 328"/>
                <a:gd name="T57" fmla="*/ 202 h 408"/>
                <a:gd name="T58" fmla="*/ 95 w 328"/>
                <a:gd name="T59" fmla="*/ 202 h 408"/>
                <a:gd name="T60" fmla="*/ 86 w 328"/>
                <a:gd name="T61" fmla="*/ 202 h 408"/>
                <a:gd name="T62" fmla="*/ 83 w 328"/>
                <a:gd name="T63" fmla="*/ 202 h 408"/>
                <a:gd name="T64" fmla="*/ 75 w 328"/>
                <a:gd name="T65" fmla="*/ 194 h 408"/>
                <a:gd name="T66" fmla="*/ 67 w 328"/>
                <a:gd name="T67" fmla="*/ 194 h 408"/>
                <a:gd name="T68" fmla="*/ 63 w 328"/>
                <a:gd name="T69" fmla="*/ 194 h 408"/>
                <a:gd name="T70" fmla="*/ 59 w 328"/>
                <a:gd name="T71" fmla="*/ 194 h 408"/>
                <a:gd name="T72" fmla="*/ 55 w 328"/>
                <a:gd name="T73" fmla="*/ 194 h 408"/>
                <a:gd name="T74" fmla="*/ 51 w 328"/>
                <a:gd name="T75" fmla="*/ 190 h 408"/>
                <a:gd name="T76" fmla="*/ 47 w 328"/>
                <a:gd name="T77" fmla="*/ 186 h 408"/>
                <a:gd name="T78" fmla="*/ 39 w 328"/>
                <a:gd name="T79" fmla="*/ 178 h 408"/>
                <a:gd name="T80" fmla="*/ 35 w 328"/>
                <a:gd name="T81" fmla="*/ 170 h 408"/>
                <a:gd name="T82" fmla="*/ 27 w 328"/>
                <a:gd name="T83" fmla="*/ 162 h 408"/>
                <a:gd name="T84" fmla="*/ 24 w 328"/>
                <a:gd name="T85" fmla="*/ 162 h 408"/>
                <a:gd name="T86" fmla="*/ 20 w 328"/>
                <a:gd name="T87" fmla="*/ 154 h 408"/>
                <a:gd name="T88" fmla="*/ 15 w 328"/>
                <a:gd name="T89" fmla="*/ 154 h 408"/>
                <a:gd name="T90" fmla="*/ 15 w 328"/>
                <a:gd name="T91" fmla="*/ 139 h 408"/>
                <a:gd name="T92" fmla="*/ 8 w 328"/>
                <a:gd name="T93" fmla="*/ 131 h 408"/>
                <a:gd name="T94" fmla="*/ 12 w 328"/>
                <a:gd name="T95" fmla="*/ 131 h 408"/>
                <a:gd name="T96" fmla="*/ 12 w 328"/>
                <a:gd name="T97" fmla="*/ 127 h 408"/>
                <a:gd name="T98" fmla="*/ 4 w 328"/>
                <a:gd name="T99" fmla="*/ 119 h 408"/>
                <a:gd name="T100" fmla="*/ 4 w 328"/>
                <a:gd name="T101" fmla="*/ 115 h 408"/>
                <a:gd name="T102" fmla="*/ 0 w 328"/>
                <a:gd name="T103" fmla="*/ 111 h 408"/>
                <a:gd name="T104" fmla="*/ 0 w 328"/>
                <a:gd name="T105" fmla="*/ 107 h 408"/>
                <a:gd name="T106" fmla="*/ 4 w 328"/>
                <a:gd name="T107" fmla="*/ 91 h 408"/>
                <a:gd name="T108" fmla="*/ 4 w 328"/>
                <a:gd name="T109" fmla="*/ 87 h 408"/>
                <a:gd name="T110" fmla="*/ 4 w 328"/>
                <a:gd name="T111" fmla="*/ 79 h 408"/>
                <a:gd name="T112" fmla="*/ 20 w 328"/>
                <a:gd name="T113" fmla="*/ 79 h 408"/>
                <a:gd name="T114" fmla="*/ 20 w 328"/>
                <a:gd name="T115" fmla="*/ 3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"/>
                <a:gd name="T175" fmla="*/ 0 h 408"/>
                <a:gd name="T176" fmla="*/ 328 w 328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" h="408">
                  <a:moveTo>
                    <a:pt x="40" y="72"/>
                  </a:moveTo>
                  <a:lnTo>
                    <a:pt x="56" y="72"/>
                  </a:lnTo>
                  <a:lnTo>
                    <a:pt x="56" y="24"/>
                  </a:lnTo>
                  <a:lnTo>
                    <a:pt x="120" y="32"/>
                  </a:lnTo>
                  <a:lnTo>
                    <a:pt x="216" y="24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32" y="24"/>
                  </a:lnTo>
                  <a:lnTo>
                    <a:pt x="248" y="16"/>
                  </a:lnTo>
                  <a:lnTo>
                    <a:pt x="264" y="0"/>
                  </a:lnTo>
                  <a:lnTo>
                    <a:pt x="288" y="24"/>
                  </a:lnTo>
                  <a:lnTo>
                    <a:pt x="296" y="40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8" y="112"/>
                  </a:lnTo>
                  <a:lnTo>
                    <a:pt x="296" y="136"/>
                  </a:lnTo>
                  <a:lnTo>
                    <a:pt x="280" y="160"/>
                  </a:lnTo>
                  <a:lnTo>
                    <a:pt x="280" y="192"/>
                  </a:lnTo>
                  <a:lnTo>
                    <a:pt x="280" y="232"/>
                  </a:lnTo>
                  <a:lnTo>
                    <a:pt x="256" y="240"/>
                  </a:lnTo>
                  <a:lnTo>
                    <a:pt x="256" y="256"/>
                  </a:lnTo>
                  <a:lnTo>
                    <a:pt x="232" y="264"/>
                  </a:lnTo>
                  <a:lnTo>
                    <a:pt x="232" y="296"/>
                  </a:lnTo>
                  <a:lnTo>
                    <a:pt x="216" y="312"/>
                  </a:lnTo>
                  <a:lnTo>
                    <a:pt x="248" y="352"/>
                  </a:lnTo>
                  <a:lnTo>
                    <a:pt x="256" y="376"/>
                  </a:lnTo>
                  <a:lnTo>
                    <a:pt x="272" y="392"/>
                  </a:lnTo>
                  <a:lnTo>
                    <a:pt x="232" y="392"/>
                  </a:lnTo>
                  <a:lnTo>
                    <a:pt x="216" y="408"/>
                  </a:lnTo>
                  <a:lnTo>
                    <a:pt x="192" y="408"/>
                  </a:lnTo>
                  <a:lnTo>
                    <a:pt x="176" y="408"/>
                  </a:lnTo>
                  <a:lnTo>
                    <a:pt x="168" y="408"/>
                  </a:lnTo>
                  <a:lnTo>
                    <a:pt x="152" y="392"/>
                  </a:lnTo>
                  <a:lnTo>
                    <a:pt x="136" y="392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12" y="392"/>
                  </a:lnTo>
                  <a:lnTo>
                    <a:pt x="104" y="384"/>
                  </a:lnTo>
                  <a:lnTo>
                    <a:pt x="96" y="376"/>
                  </a:lnTo>
                  <a:lnTo>
                    <a:pt x="80" y="360"/>
                  </a:lnTo>
                  <a:lnTo>
                    <a:pt x="72" y="344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28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8" y="160"/>
                  </a:lnTo>
                  <a:lnTo>
                    <a:pt x="40" y="160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1" name="Freeform 309"/>
            <p:cNvSpPr>
              <a:spLocks/>
            </p:cNvSpPr>
            <p:nvPr/>
          </p:nvSpPr>
          <p:spPr bwMode="auto">
            <a:xfrm>
              <a:off x="1581" y="1839"/>
              <a:ext cx="42" cy="40"/>
            </a:xfrm>
            <a:custGeom>
              <a:avLst/>
              <a:gdLst>
                <a:gd name="T0" fmla="*/ 63 w 128"/>
                <a:gd name="T1" fmla="*/ 57 h 128"/>
                <a:gd name="T2" fmla="*/ 59 w 128"/>
                <a:gd name="T3" fmla="*/ 60 h 128"/>
                <a:gd name="T4" fmla="*/ 56 w 128"/>
                <a:gd name="T5" fmla="*/ 65 h 128"/>
                <a:gd name="T6" fmla="*/ 48 w 128"/>
                <a:gd name="T7" fmla="*/ 48 h 128"/>
                <a:gd name="T8" fmla="*/ 36 w 128"/>
                <a:gd name="T9" fmla="*/ 41 h 128"/>
                <a:gd name="T10" fmla="*/ 27 w 128"/>
                <a:gd name="T11" fmla="*/ 36 h 128"/>
                <a:gd name="T12" fmla="*/ 0 w 128"/>
                <a:gd name="T13" fmla="*/ 41 h 128"/>
                <a:gd name="T14" fmla="*/ 0 w 128"/>
                <a:gd name="T15" fmla="*/ 24 h 128"/>
                <a:gd name="T16" fmla="*/ 8 w 128"/>
                <a:gd name="T17" fmla="*/ 12 h 128"/>
                <a:gd name="T18" fmla="*/ 24 w 128"/>
                <a:gd name="T19" fmla="*/ 0 h 128"/>
                <a:gd name="T20" fmla="*/ 27 w 128"/>
                <a:gd name="T21" fmla="*/ 16 h 128"/>
                <a:gd name="T22" fmla="*/ 32 w 128"/>
                <a:gd name="T23" fmla="*/ 28 h 128"/>
                <a:gd name="T24" fmla="*/ 39 w 128"/>
                <a:gd name="T25" fmla="*/ 33 h 128"/>
                <a:gd name="T26" fmla="*/ 51 w 128"/>
                <a:gd name="T27" fmla="*/ 41 h 128"/>
                <a:gd name="T28" fmla="*/ 63 w 128"/>
                <a:gd name="T29" fmla="*/ 57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28"/>
                <a:gd name="T47" fmla="*/ 128 w 128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28">
                  <a:moveTo>
                    <a:pt x="128" y="112"/>
                  </a:moveTo>
                  <a:lnTo>
                    <a:pt x="120" y="120"/>
                  </a:lnTo>
                  <a:lnTo>
                    <a:pt x="112" y="128"/>
                  </a:lnTo>
                  <a:lnTo>
                    <a:pt x="96" y="96"/>
                  </a:lnTo>
                  <a:lnTo>
                    <a:pt x="72" y="80"/>
                  </a:lnTo>
                  <a:lnTo>
                    <a:pt x="56" y="72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48" y="0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104" y="80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2" name="Freeform 310"/>
            <p:cNvSpPr>
              <a:spLocks/>
            </p:cNvSpPr>
            <p:nvPr/>
          </p:nvSpPr>
          <p:spPr bwMode="auto">
            <a:xfrm>
              <a:off x="1559" y="1861"/>
              <a:ext cx="104" cy="71"/>
            </a:xfrm>
            <a:custGeom>
              <a:avLst/>
              <a:gdLst>
                <a:gd name="T0" fmla="*/ 27 w 312"/>
                <a:gd name="T1" fmla="*/ 104 h 224"/>
                <a:gd name="T2" fmla="*/ 20 w 312"/>
                <a:gd name="T3" fmla="*/ 95 h 224"/>
                <a:gd name="T4" fmla="*/ 15 w 312"/>
                <a:gd name="T5" fmla="*/ 84 h 224"/>
                <a:gd name="T6" fmla="*/ 0 w 312"/>
                <a:gd name="T7" fmla="*/ 63 h 224"/>
                <a:gd name="T8" fmla="*/ 8 w 312"/>
                <a:gd name="T9" fmla="*/ 56 h 224"/>
                <a:gd name="T10" fmla="*/ 8 w 312"/>
                <a:gd name="T11" fmla="*/ 40 h 224"/>
                <a:gd name="T12" fmla="*/ 20 w 312"/>
                <a:gd name="T13" fmla="*/ 36 h 224"/>
                <a:gd name="T14" fmla="*/ 20 w 312"/>
                <a:gd name="T15" fmla="*/ 28 h 224"/>
                <a:gd name="T16" fmla="*/ 32 w 312"/>
                <a:gd name="T17" fmla="*/ 24 h 224"/>
                <a:gd name="T18" fmla="*/ 32 w 312"/>
                <a:gd name="T19" fmla="*/ 4 h 224"/>
                <a:gd name="T20" fmla="*/ 59 w 312"/>
                <a:gd name="T21" fmla="*/ 0 h 224"/>
                <a:gd name="T22" fmla="*/ 67 w 312"/>
                <a:gd name="T23" fmla="*/ 4 h 224"/>
                <a:gd name="T24" fmla="*/ 79 w 312"/>
                <a:gd name="T25" fmla="*/ 12 h 224"/>
                <a:gd name="T26" fmla="*/ 87 w 312"/>
                <a:gd name="T27" fmla="*/ 28 h 224"/>
                <a:gd name="T28" fmla="*/ 87 w 312"/>
                <a:gd name="T29" fmla="*/ 36 h 224"/>
                <a:gd name="T30" fmla="*/ 91 w 312"/>
                <a:gd name="T31" fmla="*/ 40 h 224"/>
                <a:gd name="T32" fmla="*/ 95 w 312"/>
                <a:gd name="T33" fmla="*/ 40 h 224"/>
                <a:gd name="T34" fmla="*/ 98 w 312"/>
                <a:gd name="T35" fmla="*/ 48 h 224"/>
                <a:gd name="T36" fmla="*/ 102 w 312"/>
                <a:gd name="T37" fmla="*/ 56 h 224"/>
                <a:gd name="T38" fmla="*/ 107 w 312"/>
                <a:gd name="T39" fmla="*/ 56 h 224"/>
                <a:gd name="T40" fmla="*/ 118 w 312"/>
                <a:gd name="T41" fmla="*/ 63 h 224"/>
                <a:gd name="T42" fmla="*/ 146 w 312"/>
                <a:gd name="T43" fmla="*/ 68 h 224"/>
                <a:gd name="T44" fmla="*/ 154 w 312"/>
                <a:gd name="T45" fmla="*/ 63 h 224"/>
                <a:gd name="T46" fmla="*/ 150 w 312"/>
                <a:gd name="T47" fmla="*/ 72 h 224"/>
                <a:gd name="T48" fmla="*/ 118 w 312"/>
                <a:gd name="T49" fmla="*/ 99 h 224"/>
                <a:gd name="T50" fmla="*/ 95 w 312"/>
                <a:gd name="T51" fmla="*/ 104 h 224"/>
                <a:gd name="T52" fmla="*/ 87 w 312"/>
                <a:gd name="T53" fmla="*/ 107 h 224"/>
                <a:gd name="T54" fmla="*/ 71 w 312"/>
                <a:gd name="T55" fmla="*/ 107 h 224"/>
                <a:gd name="T56" fmla="*/ 59 w 312"/>
                <a:gd name="T57" fmla="*/ 111 h 224"/>
                <a:gd name="T58" fmla="*/ 51 w 312"/>
                <a:gd name="T59" fmla="*/ 111 h 224"/>
                <a:gd name="T60" fmla="*/ 32 w 312"/>
                <a:gd name="T61" fmla="*/ 104 h 224"/>
                <a:gd name="T62" fmla="*/ 27 w 312"/>
                <a:gd name="T63" fmla="*/ 104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224"/>
                <a:gd name="T98" fmla="*/ 312 w 312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224">
                  <a:moveTo>
                    <a:pt x="56" y="208"/>
                  </a:moveTo>
                  <a:lnTo>
                    <a:pt x="40" y="192"/>
                  </a:lnTo>
                  <a:lnTo>
                    <a:pt x="32" y="168"/>
                  </a:lnTo>
                  <a:lnTo>
                    <a:pt x="0" y="128"/>
                  </a:lnTo>
                  <a:lnTo>
                    <a:pt x="16" y="112"/>
                  </a:lnTo>
                  <a:lnTo>
                    <a:pt x="16" y="80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64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24"/>
                  </a:lnTo>
                  <a:lnTo>
                    <a:pt x="176" y="56"/>
                  </a:lnTo>
                  <a:lnTo>
                    <a:pt x="176" y="72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200" y="96"/>
                  </a:lnTo>
                  <a:lnTo>
                    <a:pt x="208" y="112"/>
                  </a:lnTo>
                  <a:lnTo>
                    <a:pt x="216" y="112"/>
                  </a:lnTo>
                  <a:lnTo>
                    <a:pt x="240" y="128"/>
                  </a:lnTo>
                  <a:lnTo>
                    <a:pt x="296" y="136"/>
                  </a:lnTo>
                  <a:lnTo>
                    <a:pt x="312" y="128"/>
                  </a:lnTo>
                  <a:lnTo>
                    <a:pt x="304" y="144"/>
                  </a:lnTo>
                  <a:lnTo>
                    <a:pt x="240" y="200"/>
                  </a:lnTo>
                  <a:lnTo>
                    <a:pt x="192" y="208"/>
                  </a:lnTo>
                  <a:lnTo>
                    <a:pt x="176" y="216"/>
                  </a:lnTo>
                  <a:lnTo>
                    <a:pt x="144" y="216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64" y="208"/>
                  </a:lnTo>
                  <a:lnTo>
                    <a:pt x="56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3" name="Freeform 311"/>
            <p:cNvSpPr>
              <a:spLocks/>
            </p:cNvSpPr>
            <p:nvPr/>
          </p:nvSpPr>
          <p:spPr bwMode="auto">
            <a:xfrm>
              <a:off x="1615" y="1879"/>
              <a:ext cx="67" cy="85"/>
            </a:xfrm>
            <a:custGeom>
              <a:avLst/>
              <a:gdLst>
                <a:gd name="T0" fmla="*/ 4 w 200"/>
                <a:gd name="T1" fmla="*/ 134 h 272"/>
                <a:gd name="T2" fmla="*/ 15 w 200"/>
                <a:gd name="T3" fmla="*/ 122 h 272"/>
                <a:gd name="T4" fmla="*/ 20 w 200"/>
                <a:gd name="T5" fmla="*/ 114 h 272"/>
                <a:gd name="T6" fmla="*/ 31 w 200"/>
                <a:gd name="T7" fmla="*/ 107 h 272"/>
                <a:gd name="T8" fmla="*/ 43 w 200"/>
                <a:gd name="T9" fmla="*/ 98 h 272"/>
                <a:gd name="T10" fmla="*/ 51 w 200"/>
                <a:gd name="T11" fmla="*/ 91 h 272"/>
                <a:gd name="T12" fmla="*/ 59 w 200"/>
                <a:gd name="T13" fmla="*/ 83 h 272"/>
                <a:gd name="T14" fmla="*/ 71 w 200"/>
                <a:gd name="T15" fmla="*/ 67 h 272"/>
                <a:gd name="T16" fmla="*/ 74 w 200"/>
                <a:gd name="T17" fmla="*/ 63 h 272"/>
                <a:gd name="T18" fmla="*/ 78 w 200"/>
                <a:gd name="T19" fmla="*/ 55 h 272"/>
                <a:gd name="T20" fmla="*/ 78 w 200"/>
                <a:gd name="T21" fmla="*/ 47 h 272"/>
                <a:gd name="T22" fmla="*/ 94 w 200"/>
                <a:gd name="T23" fmla="*/ 32 h 272"/>
                <a:gd name="T24" fmla="*/ 94 w 200"/>
                <a:gd name="T25" fmla="*/ 20 h 272"/>
                <a:gd name="T26" fmla="*/ 98 w 200"/>
                <a:gd name="T27" fmla="*/ 4 h 272"/>
                <a:gd name="T28" fmla="*/ 94 w 200"/>
                <a:gd name="T29" fmla="*/ 0 h 272"/>
                <a:gd name="T30" fmla="*/ 90 w 200"/>
                <a:gd name="T31" fmla="*/ 0 h 272"/>
                <a:gd name="T32" fmla="*/ 86 w 200"/>
                <a:gd name="T33" fmla="*/ 4 h 272"/>
                <a:gd name="T34" fmla="*/ 71 w 200"/>
                <a:gd name="T35" fmla="*/ 8 h 272"/>
                <a:gd name="T36" fmla="*/ 63 w 200"/>
                <a:gd name="T37" fmla="*/ 8 h 272"/>
                <a:gd name="T38" fmla="*/ 55 w 200"/>
                <a:gd name="T39" fmla="*/ 12 h 272"/>
                <a:gd name="T40" fmla="*/ 39 w 200"/>
                <a:gd name="T41" fmla="*/ 15 h 272"/>
                <a:gd name="T42" fmla="*/ 35 w 200"/>
                <a:gd name="T43" fmla="*/ 15 h 272"/>
                <a:gd name="T44" fmla="*/ 27 w 200"/>
                <a:gd name="T45" fmla="*/ 15 h 272"/>
                <a:gd name="T46" fmla="*/ 20 w 200"/>
                <a:gd name="T47" fmla="*/ 8 h 272"/>
                <a:gd name="T48" fmla="*/ 12 w 200"/>
                <a:gd name="T49" fmla="*/ 12 h 272"/>
                <a:gd name="T50" fmla="*/ 15 w 200"/>
                <a:gd name="T51" fmla="*/ 20 h 272"/>
                <a:gd name="T52" fmla="*/ 20 w 200"/>
                <a:gd name="T53" fmla="*/ 27 h 272"/>
                <a:gd name="T54" fmla="*/ 24 w 200"/>
                <a:gd name="T55" fmla="*/ 27 h 272"/>
                <a:gd name="T56" fmla="*/ 35 w 200"/>
                <a:gd name="T57" fmla="*/ 36 h 272"/>
                <a:gd name="T58" fmla="*/ 63 w 200"/>
                <a:gd name="T59" fmla="*/ 39 h 272"/>
                <a:gd name="T60" fmla="*/ 71 w 200"/>
                <a:gd name="T61" fmla="*/ 36 h 272"/>
                <a:gd name="T62" fmla="*/ 67 w 200"/>
                <a:gd name="T63" fmla="*/ 44 h 272"/>
                <a:gd name="T64" fmla="*/ 35 w 200"/>
                <a:gd name="T65" fmla="*/ 71 h 272"/>
                <a:gd name="T66" fmla="*/ 12 w 200"/>
                <a:gd name="T67" fmla="*/ 75 h 272"/>
                <a:gd name="T68" fmla="*/ 4 w 200"/>
                <a:gd name="T69" fmla="*/ 79 h 272"/>
                <a:gd name="T70" fmla="*/ 0 w 200"/>
                <a:gd name="T71" fmla="*/ 87 h 272"/>
                <a:gd name="T72" fmla="*/ 0 w 200"/>
                <a:gd name="T73" fmla="*/ 130 h 272"/>
                <a:gd name="T74" fmla="*/ 0 w 200"/>
                <a:gd name="T75" fmla="*/ 134 h 272"/>
                <a:gd name="T76" fmla="*/ 4 w 200"/>
                <a:gd name="T77" fmla="*/ 134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8" y="272"/>
                  </a:moveTo>
                  <a:lnTo>
                    <a:pt x="32" y="248"/>
                  </a:lnTo>
                  <a:lnTo>
                    <a:pt x="40" y="232"/>
                  </a:lnTo>
                  <a:lnTo>
                    <a:pt x="64" y="216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20" y="168"/>
                  </a:lnTo>
                  <a:lnTo>
                    <a:pt x="144" y="136"/>
                  </a:lnTo>
                  <a:lnTo>
                    <a:pt x="152" y="128"/>
                  </a:lnTo>
                  <a:lnTo>
                    <a:pt x="160" y="112"/>
                  </a:lnTo>
                  <a:lnTo>
                    <a:pt x="160" y="96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44" y="16"/>
                  </a:lnTo>
                  <a:lnTo>
                    <a:pt x="128" y="16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72" y="72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36" y="88"/>
                  </a:lnTo>
                  <a:lnTo>
                    <a:pt x="72" y="144"/>
                  </a:lnTo>
                  <a:lnTo>
                    <a:pt x="24" y="152"/>
                  </a:lnTo>
                  <a:lnTo>
                    <a:pt x="8" y="160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8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4" name="Freeform 312"/>
            <p:cNvSpPr>
              <a:spLocks/>
            </p:cNvSpPr>
            <p:nvPr/>
          </p:nvSpPr>
          <p:spPr bwMode="auto">
            <a:xfrm>
              <a:off x="1337" y="1804"/>
              <a:ext cx="107" cy="75"/>
            </a:xfrm>
            <a:custGeom>
              <a:avLst/>
              <a:gdLst>
                <a:gd name="T0" fmla="*/ 119 w 320"/>
                <a:gd name="T1" fmla="*/ 0 h 240"/>
                <a:gd name="T2" fmla="*/ 56 w 320"/>
                <a:gd name="T3" fmla="*/ 44 h 240"/>
                <a:gd name="T4" fmla="*/ 44 w 320"/>
                <a:gd name="T5" fmla="*/ 44 h 240"/>
                <a:gd name="T6" fmla="*/ 32 w 320"/>
                <a:gd name="T7" fmla="*/ 87 h 240"/>
                <a:gd name="T8" fmla="*/ 20 w 320"/>
                <a:gd name="T9" fmla="*/ 87 h 240"/>
                <a:gd name="T10" fmla="*/ 12 w 320"/>
                <a:gd name="T11" fmla="*/ 92 h 240"/>
                <a:gd name="T12" fmla="*/ 0 w 320"/>
                <a:gd name="T13" fmla="*/ 92 h 240"/>
                <a:gd name="T14" fmla="*/ 0 w 320"/>
                <a:gd name="T15" fmla="*/ 99 h 240"/>
                <a:gd name="T16" fmla="*/ 4 w 320"/>
                <a:gd name="T17" fmla="*/ 103 h 240"/>
                <a:gd name="T18" fmla="*/ 8 w 320"/>
                <a:gd name="T19" fmla="*/ 103 h 240"/>
                <a:gd name="T20" fmla="*/ 12 w 320"/>
                <a:gd name="T21" fmla="*/ 111 h 240"/>
                <a:gd name="T22" fmla="*/ 20 w 320"/>
                <a:gd name="T23" fmla="*/ 115 h 240"/>
                <a:gd name="T24" fmla="*/ 20 w 320"/>
                <a:gd name="T25" fmla="*/ 119 h 240"/>
                <a:gd name="T26" fmla="*/ 27 w 320"/>
                <a:gd name="T27" fmla="*/ 119 h 240"/>
                <a:gd name="T28" fmla="*/ 32 w 320"/>
                <a:gd name="T29" fmla="*/ 119 h 240"/>
                <a:gd name="T30" fmla="*/ 36 w 320"/>
                <a:gd name="T31" fmla="*/ 107 h 240"/>
                <a:gd name="T32" fmla="*/ 44 w 320"/>
                <a:gd name="T33" fmla="*/ 99 h 240"/>
                <a:gd name="T34" fmla="*/ 59 w 320"/>
                <a:gd name="T35" fmla="*/ 103 h 240"/>
                <a:gd name="T36" fmla="*/ 68 w 320"/>
                <a:gd name="T37" fmla="*/ 111 h 240"/>
                <a:gd name="T38" fmla="*/ 79 w 320"/>
                <a:gd name="T39" fmla="*/ 111 h 240"/>
                <a:gd name="T40" fmla="*/ 87 w 320"/>
                <a:gd name="T41" fmla="*/ 111 h 240"/>
                <a:gd name="T42" fmla="*/ 95 w 320"/>
                <a:gd name="T43" fmla="*/ 111 h 240"/>
                <a:gd name="T44" fmla="*/ 99 w 320"/>
                <a:gd name="T45" fmla="*/ 103 h 240"/>
                <a:gd name="T46" fmla="*/ 119 w 320"/>
                <a:gd name="T47" fmla="*/ 107 h 240"/>
                <a:gd name="T48" fmla="*/ 134 w 320"/>
                <a:gd name="T49" fmla="*/ 103 h 240"/>
                <a:gd name="T50" fmla="*/ 134 w 320"/>
                <a:gd name="T51" fmla="*/ 87 h 240"/>
                <a:gd name="T52" fmla="*/ 154 w 320"/>
                <a:gd name="T53" fmla="*/ 68 h 240"/>
                <a:gd name="T54" fmla="*/ 154 w 320"/>
                <a:gd name="T55" fmla="*/ 39 h 240"/>
                <a:gd name="T56" fmla="*/ 158 w 320"/>
                <a:gd name="T57" fmla="*/ 32 h 240"/>
                <a:gd name="T58" fmla="*/ 150 w 320"/>
                <a:gd name="T59" fmla="*/ 20 h 240"/>
                <a:gd name="T60" fmla="*/ 146 w 320"/>
                <a:gd name="T61" fmla="*/ 8 h 240"/>
                <a:gd name="T62" fmla="*/ 122 w 320"/>
                <a:gd name="T63" fmla="*/ 0 h 240"/>
                <a:gd name="T64" fmla="*/ 119 w 320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240"/>
                <a:gd name="T101" fmla="*/ 320 w 32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240">
                  <a:moveTo>
                    <a:pt x="240" y="0"/>
                  </a:moveTo>
                  <a:lnTo>
                    <a:pt x="112" y="88"/>
                  </a:lnTo>
                  <a:lnTo>
                    <a:pt x="88" y="88"/>
                  </a:lnTo>
                  <a:lnTo>
                    <a:pt x="64" y="176"/>
                  </a:lnTo>
                  <a:lnTo>
                    <a:pt x="40" y="176"/>
                  </a:lnTo>
                  <a:lnTo>
                    <a:pt x="24" y="184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8" y="208"/>
                  </a:lnTo>
                  <a:lnTo>
                    <a:pt x="16" y="208"/>
                  </a:lnTo>
                  <a:lnTo>
                    <a:pt x="24" y="224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16"/>
                  </a:lnTo>
                  <a:lnTo>
                    <a:pt x="88" y="200"/>
                  </a:lnTo>
                  <a:lnTo>
                    <a:pt x="120" y="208"/>
                  </a:lnTo>
                  <a:lnTo>
                    <a:pt x="136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24"/>
                  </a:lnTo>
                  <a:lnTo>
                    <a:pt x="200" y="208"/>
                  </a:lnTo>
                  <a:lnTo>
                    <a:pt x="240" y="216"/>
                  </a:lnTo>
                  <a:lnTo>
                    <a:pt x="272" y="208"/>
                  </a:lnTo>
                  <a:lnTo>
                    <a:pt x="272" y="176"/>
                  </a:lnTo>
                  <a:lnTo>
                    <a:pt x="312" y="136"/>
                  </a:lnTo>
                  <a:lnTo>
                    <a:pt x="312" y="80"/>
                  </a:lnTo>
                  <a:lnTo>
                    <a:pt x="320" y="64"/>
                  </a:lnTo>
                  <a:lnTo>
                    <a:pt x="304" y="40"/>
                  </a:lnTo>
                  <a:lnTo>
                    <a:pt x="296" y="16"/>
                  </a:lnTo>
                  <a:lnTo>
                    <a:pt x="248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5" name="Freeform 313"/>
            <p:cNvSpPr>
              <a:spLocks/>
            </p:cNvSpPr>
            <p:nvPr/>
          </p:nvSpPr>
          <p:spPr bwMode="auto">
            <a:xfrm>
              <a:off x="1222" y="1866"/>
              <a:ext cx="19" cy="8"/>
            </a:xfrm>
            <a:custGeom>
              <a:avLst/>
              <a:gdLst>
                <a:gd name="T0" fmla="*/ 0 w 56"/>
                <a:gd name="T1" fmla="*/ 12 h 24"/>
                <a:gd name="T2" fmla="*/ 0 w 56"/>
                <a:gd name="T3" fmla="*/ 4 h 24"/>
                <a:gd name="T4" fmla="*/ 15 w 56"/>
                <a:gd name="T5" fmla="*/ 0 h 24"/>
                <a:gd name="T6" fmla="*/ 27 w 56"/>
                <a:gd name="T7" fmla="*/ 4 h 24"/>
                <a:gd name="T8" fmla="*/ 27 w 56"/>
                <a:gd name="T9" fmla="*/ 8 h 24"/>
                <a:gd name="T10" fmla="*/ 23 w 56"/>
                <a:gd name="T11" fmla="*/ 12 h 24"/>
                <a:gd name="T12" fmla="*/ 15 w 56"/>
                <a:gd name="T13" fmla="*/ 8 h 24"/>
                <a:gd name="T14" fmla="*/ 0 w 56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4"/>
                <a:gd name="T26" fmla="*/ 56 w 5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4">
                  <a:moveTo>
                    <a:pt x="0" y="24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6" name="Freeform 314"/>
            <p:cNvSpPr>
              <a:spLocks/>
            </p:cNvSpPr>
            <p:nvPr/>
          </p:nvSpPr>
          <p:spPr bwMode="auto">
            <a:xfrm>
              <a:off x="1219" y="1846"/>
              <a:ext cx="38" cy="33"/>
            </a:xfrm>
            <a:custGeom>
              <a:avLst/>
              <a:gdLst>
                <a:gd name="T0" fmla="*/ 0 w 112"/>
                <a:gd name="T1" fmla="*/ 48 h 104"/>
                <a:gd name="T2" fmla="*/ 4 w 112"/>
                <a:gd name="T3" fmla="*/ 45 h 104"/>
                <a:gd name="T4" fmla="*/ 20 w 112"/>
                <a:gd name="T5" fmla="*/ 41 h 104"/>
                <a:gd name="T6" fmla="*/ 28 w 112"/>
                <a:gd name="T7" fmla="*/ 45 h 104"/>
                <a:gd name="T8" fmla="*/ 32 w 112"/>
                <a:gd name="T9" fmla="*/ 41 h 104"/>
                <a:gd name="T10" fmla="*/ 32 w 112"/>
                <a:gd name="T11" fmla="*/ 36 h 104"/>
                <a:gd name="T12" fmla="*/ 20 w 112"/>
                <a:gd name="T13" fmla="*/ 33 h 104"/>
                <a:gd name="T14" fmla="*/ 4 w 112"/>
                <a:gd name="T15" fmla="*/ 36 h 104"/>
                <a:gd name="T16" fmla="*/ 0 w 112"/>
                <a:gd name="T17" fmla="*/ 33 h 104"/>
                <a:gd name="T18" fmla="*/ 0 w 112"/>
                <a:gd name="T19" fmla="*/ 24 h 104"/>
                <a:gd name="T20" fmla="*/ 4 w 112"/>
                <a:gd name="T21" fmla="*/ 16 h 104"/>
                <a:gd name="T22" fmla="*/ 8 w 112"/>
                <a:gd name="T23" fmla="*/ 4 h 104"/>
                <a:gd name="T24" fmla="*/ 12 w 112"/>
                <a:gd name="T25" fmla="*/ 0 h 104"/>
                <a:gd name="T26" fmla="*/ 24 w 112"/>
                <a:gd name="T27" fmla="*/ 4 h 104"/>
                <a:gd name="T28" fmla="*/ 32 w 112"/>
                <a:gd name="T29" fmla="*/ 8 h 104"/>
                <a:gd name="T30" fmla="*/ 36 w 112"/>
                <a:gd name="T31" fmla="*/ 12 h 104"/>
                <a:gd name="T32" fmla="*/ 48 w 112"/>
                <a:gd name="T33" fmla="*/ 24 h 104"/>
                <a:gd name="T34" fmla="*/ 51 w 112"/>
                <a:gd name="T35" fmla="*/ 41 h 104"/>
                <a:gd name="T36" fmla="*/ 56 w 112"/>
                <a:gd name="T37" fmla="*/ 45 h 104"/>
                <a:gd name="T38" fmla="*/ 56 w 112"/>
                <a:gd name="T39" fmla="*/ 53 h 104"/>
                <a:gd name="T40" fmla="*/ 40 w 112"/>
                <a:gd name="T41" fmla="*/ 48 h 104"/>
                <a:gd name="T42" fmla="*/ 32 w 112"/>
                <a:gd name="T43" fmla="*/ 48 h 104"/>
                <a:gd name="T44" fmla="*/ 16 w 112"/>
                <a:gd name="T45" fmla="*/ 48 h 104"/>
                <a:gd name="T46" fmla="*/ 4 w 112"/>
                <a:gd name="T47" fmla="*/ 53 h 104"/>
                <a:gd name="T48" fmla="*/ 4 w 112"/>
                <a:gd name="T49" fmla="*/ 48 h 104"/>
                <a:gd name="T50" fmla="*/ 4 w 112"/>
                <a:gd name="T51" fmla="*/ 45 h 104"/>
                <a:gd name="T52" fmla="*/ 0 w 112"/>
                <a:gd name="T53" fmla="*/ 48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04"/>
                <a:gd name="T83" fmla="*/ 112 w 112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04">
                  <a:moveTo>
                    <a:pt x="0" y="96"/>
                  </a:moveTo>
                  <a:lnTo>
                    <a:pt x="8" y="88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32" y="96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7" name="Freeform 315"/>
            <p:cNvSpPr>
              <a:spLocks/>
            </p:cNvSpPr>
            <p:nvPr/>
          </p:nvSpPr>
          <p:spPr bwMode="auto">
            <a:xfrm>
              <a:off x="1222" y="1877"/>
              <a:ext cx="19" cy="9"/>
            </a:xfrm>
            <a:custGeom>
              <a:avLst/>
              <a:gdLst>
                <a:gd name="T0" fmla="*/ 12 w 56"/>
                <a:gd name="T1" fmla="*/ 15 h 32"/>
                <a:gd name="T2" fmla="*/ 12 w 56"/>
                <a:gd name="T3" fmla="*/ 8 h 32"/>
                <a:gd name="T4" fmla="*/ 4 w 56"/>
                <a:gd name="T5" fmla="*/ 4 h 32"/>
                <a:gd name="T6" fmla="*/ 0 w 56"/>
                <a:gd name="T7" fmla="*/ 4 h 32"/>
                <a:gd name="T8" fmla="*/ 12 w 56"/>
                <a:gd name="T9" fmla="*/ 0 h 32"/>
                <a:gd name="T10" fmla="*/ 27 w 56"/>
                <a:gd name="T11" fmla="*/ 0 h 32"/>
                <a:gd name="T12" fmla="*/ 27 w 56"/>
                <a:gd name="T13" fmla="*/ 12 h 32"/>
                <a:gd name="T14" fmla="*/ 20 w 56"/>
                <a:gd name="T15" fmla="*/ 12 h 32"/>
                <a:gd name="T16" fmla="*/ 12 w 56"/>
                <a:gd name="T17" fmla="*/ 1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32"/>
                <a:gd name="T29" fmla="*/ 56 w 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32">
                  <a:moveTo>
                    <a:pt x="24" y="32"/>
                  </a:move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8" name="Freeform 316"/>
            <p:cNvSpPr>
              <a:spLocks/>
            </p:cNvSpPr>
            <p:nvPr/>
          </p:nvSpPr>
          <p:spPr bwMode="auto">
            <a:xfrm>
              <a:off x="1230" y="1877"/>
              <a:ext cx="51" cy="32"/>
            </a:xfrm>
            <a:custGeom>
              <a:avLst/>
              <a:gdLst>
                <a:gd name="T0" fmla="*/ 20 w 152"/>
                <a:gd name="T1" fmla="*/ 32 h 104"/>
                <a:gd name="T2" fmla="*/ 4 w 152"/>
                <a:gd name="T3" fmla="*/ 15 h 104"/>
                <a:gd name="T4" fmla="*/ 0 w 152"/>
                <a:gd name="T5" fmla="*/ 15 h 104"/>
                <a:gd name="T6" fmla="*/ 8 w 152"/>
                <a:gd name="T7" fmla="*/ 12 h 104"/>
                <a:gd name="T8" fmla="*/ 16 w 152"/>
                <a:gd name="T9" fmla="*/ 12 h 104"/>
                <a:gd name="T10" fmla="*/ 16 w 152"/>
                <a:gd name="T11" fmla="*/ 0 h 104"/>
                <a:gd name="T12" fmla="*/ 24 w 152"/>
                <a:gd name="T13" fmla="*/ 0 h 104"/>
                <a:gd name="T14" fmla="*/ 39 w 152"/>
                <a:gd name="T15" fmla="*/ 4 h 104"/>
                <a:gd name="T16" fmla="*/ 51 w 152"/>
                <a:gd name="T17" fmla="*/ 8 h 104"/>
                <a:gd name="T18" fmla="*/ 59 w 152"/>
                <a:gd name="T19" fmla="*/ 8 h 104"/>
                <a:gd name="T20" fmla="*/ 63 w 152"/>
                <a:gd name="T21" fmla="*/ 4 h 104"/>
                <a:gd name="T22" fmla="*/ 68 w 152"/>
                <a:gd name="T23" fmla="*/ 8 h 104"/>
                <a:gd name="T24" fmla="*/ 75 w 152"/>
                <a:gd name="T25" fmla="*/ 24 h 104"/>
                <a:gd name="T26" fmla="*/ 75 w 152"/>
                <a:gd name="T27" fmla="*/ 39 h 104"/>
                <a:gd name="T28" fmla="*/ 71 w 152"/>
                <a:gd name="T29" fmla="*/ 47 h 104"/>
                <a:gd name="T30" fmla="*/ 71 w 152"/>
                <a:gd name="T31" fmla="*/ 51 h 104"/>
                <a:gd name="T32" fmla="*/ 59 w 152"/>
                <a:gd name="T33" fmla="*/ 51 h 104"/>
                <a:gd name="T34" fmla="*/ 59 w 152"/>
                <a:gd name="T35" fmla="*/ 47 h 104"/>
                <a:gd name="T36" fmla="*/ 51 w 152"/>
                <a:gd name="T37" fmla="*/ 44 h 104"/>
                <a:gd name="T38" fmla="*/ 48 w 152"/>
                <a:gd name="T39" fmla="*/ 39 h 104"/>
                <a:gd name="T40" fmla="*/ 44 w 152"/>
                <a:gd name="T41" fmla="*/ 44 h 104"/>
                <a:gd name="T42" fmla="*/ 44 w 152"/>
                <a:gd name="T43" fmla="*/ 39 h 104"/>
                <a:gd name="T44" fmla="*/ 44 w 152"/>
                <a:gd name="T45" fmla="*/ 32 h 104"/>
                <a:gd name="T46" fmla="*/ 39 w 152"/>
                <a:gd name="T47" fmla="*/ 27 h 104"/>
                <a:gd name="T48" fmla="*/ 27 w 152"/>
                <a:gd name="T49" fmla="*/ 27 h 104"/>
                <a:gd name="T50" fmla="*/ 20 w 152"/>
                <a:gd name="T51" fmla="*/ 32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04"/>
                <a:gd name="T80" fmla="*/ 152 w 152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04">
                  <a:moveTo>
                    <a:pt x="40" y="64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52" y="48"/>
                  </a:lnTo>
                  <a:lnTo>
                    <a:pt x="152" y="80"/>
                  </a:lnTo>
                  <a:lnTo>
                    <a:pt x="144" y="96"/>
                  </a:lnTo>
                  <a:lnTo>
                    <a:pt x="144" y="104"/>
                  </a:lnTo>
                  <a:lnTo>
                    <a:pt x="120" y="104"/>
                  </a:lnTo>
                  <a:lnTo>
                    <a:pt x="120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09" name="Freeform 317"/>
            <p:cNvSpPr>
              <a:spLocks/>
            </p:cNvSpPr>
            <p:nvPr/>
          </p:nvSpPr>
          <p:spPr bwMode="auto">
            <a:xfrm>
              <a:off x="1244" y="1894"/>
              <a:ext cx="21" cy="20"/>
            </a:xfrm>
            <a:custGeom>
              <a:avLst/>
              <a:gdLst>
                <a:gd name="T0" fmla="*/ 20 w 64"/>
                <a:gd name="T1" fmla="*/ 32 h 64"/>
                <a:gd name="T2" fmla="*/ 8 w 64"/>
                <a:gd name="T3" fmla="*/ 24 h 64"/>
                <a:gd name="T4" fmla="*/ 4 w 64"/>
                <a:gd name="T5" fmla="*/ 16 h 64"/>
                <a:gd name="T6" fmla="*/ 0 w 64"/>
                <a:gd name="T7" fmla="*/ 4 h 64"/>
                <a:gd name="T8" fmla="*/ 8 w 64"/>
                <a:gd name="T9" fmla="*/ 0 h 64"/>
                <a:gd name="T10" fmla="*/ 20 w 64"/>
                <a:gd name="T11" fmla="*/ 0 h 64"/>
                <a:gd name="T12" fmla="*/ 24 w 64"/>
                <a:gd name="T13" fmla="*/ 4 h 64"/>
                <a:gd name="T14" fmla="*/ 24 w 64"/>
                <a:gd name="T15" fmla="*/ 12 h 64"/>
                <a:gd name="T16" fmla="*/ 24 w 64"/>
                <a:gd name="T17" fmla="*/ 16 h 64"/>
                <a:gd name="T18" fmla="*/ 27 w 64"/>
                <a:gd name="T19" fmla="*/ 12 h 64"/>
                <a:gd name="T20" fmla="*/ 32 w 64"/>
                <a:gd name="T21" fmla="*/ 16 h 64"/>
                <a:gd name="T22" fmla="*/ 20 w 64"/>
                <a:gd name="T23" fmla="*/ 32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40" y="64"/>
                  </a:move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0" name="Freeform 318"/>
            <p:cNvSpPr>
              <a:spLocks/>
            </p:cNvSpPr>
            <p:nvPr/>
          </p:nvSpPr>
          <p:spPr bwMode="auto">
            <a:xfrm>
              <a:off x="1353" y="1866"/>
              <a:ext cx="80" cy="63"/>
            </a:xfrm>
            <a:custGeom>
              <a:avLst/>
              <a:gdLst>
                <a:gd name="T0" fmla="*/ 111 w 240"/>
                <a:gd name="T1" fmla="*/ 4 h 200"/>
                <a:gd name="T2" fmla="*/ 115 w 240"/>
                <a:gd name="T3" fmla="*/ 8 h 200"/>
                <a:gd name="T4" fmla="*/ 115 w 240"/>
                <a:gd name="T5" fmla="*/ 12 h 200"/>
                <a:gd name="T6" fmla="*/ 119 w 240"/>
                <a:gd name="T7" fmla="*/ 27 h 200"/>
                <a:gd name="T8" fmla="*/ 111 w 240"/>
                <a:gd name="T9" fmla="*/ 32 h 200"/>
                <a:gd name="T10" fmla="*/ 103 w 240"/>
                <a:gd name="T11" fmla="*/ 48 h 200"/>
                <a:gd name="T12" fmla="*/ 99 w 240"/>
                <a:gd name="T13" fmla="*/ 51 h 200"/>
                <a:gd name="T14" fmla="*/ 95 w 240"/>
                <a:gd name="T15" fmla="*/ 72 h 200"/>
                <a:gd name="T16" fmla="*/ 87 w 240"/>
                <a:gd name="T17" fmla="*/ 75 h 200"/>
                <a:gd name="T18" fmla="*/ 83 w 240"/>
                <a:gd name="T19" fmla="*/ 72 h 200"/>
                <a:gd name="T20" fmla="*/ 75 w 240"/>
                <a:gd name="T21" fmla="*/ 72 h 200"/>
                <a:gd name="T22" fmla="*/ 63 w 240"/>
                <a:gd name="T23" fmla="*/ 87 h 200"/>
                <a:gd name="T24" fmla="*/ 60 w 240"/>
                <a:gd name="T25" fmla="*/ 99 h 200"/>
                <a:gd name="T26" fmla="*/ 36 w 240"/>
                <a:gd name="T27" fmla="*/ 99 h 200"/>
                <a:gd name="T28" fmla="*/ 32 w 240"/>
                <a:gd name="T29" fmla="*/ 95 h 200"/>
                <a:gd name="T30" fmla="*/ 27 w 240"/>
                <a:gd name="T31" fmla="*/ 92 h 200"/>
                <a:gd name="T32" fmla="*/ 16 w 240"/>
                <a:gd name="T33" fmla="*/ 80 h 200"/>
                <a:gd name="T34" fmla="*/ 4 w 240"/>
                <a:gd name="T35" fmla="*/ 80 h 200"/>
                <a:gd name="T36" fmla="*/ 0 w 240"/>
                <a:gd name="T37" fmla="*/ 51 h 200"/>
                <a:gd name="T38" fmla="*/ 8 w 240"/>
                <a:gd name="T39" fmla="*/ 44 h 200"/>
                <a:gd name="T40" fmla="*/ 8 w 240"/>
                <a:gd name="T41" fmla="*/ 32 h 200"/>
                <a:gd name="T42" fmla="*/ 4 w 240"/>
                <a:gd name="T43" fmla="*/ 20 h 200"/>
                <a:gd name="T44" fmla="*/ 8 w 240"/>
                <a:gd name="T45" fmla="*/ 20 h 200"/>
                <a:gd name="T46" fmla="*/ 12 w 240"/>
                <a:gd name="T47" fmla="*/ 8 h 200"/>
                <a:gd name="T48" fmla="*/ 20 w 240"/>
                <a:gd name="T49" fmla="*/ 0 h 200"/>
                <a:gd name="T50" fmla="*/ 36 w 240"/>
                <a:gd name="T51" fmla="*/ 4 h 200"/>
                <a:gd name="T52" fmla="*/ 44 w 240"/>
                <a:gd name="T53" fmla="*/ 12 h 200"/>
                <a:gd name="T54" fmla="*/ 56 w 240"/>
                <a:gd name="T55" fmla="*/ 12 h 200"/>
                <a:gd name="T56" fmla="*/ 63 w 240"/>
                <a:gd name="T57" fmla="*/ 12 h 200"/>
                <a:gd name="T58" fmla="*/ 71 w 240"/>
                <a:gd name="T59" fmla="*/ 12 h 200"/>
                <a:gd name="T60" fmla="*/ 75 w 240"/>
                <a:gd name="T61" fmla="*/ 4 h 200"/>
                <a:gd name="T62" fmla="*/ 95 w 240"/>
                <a:gd name="T63" fmla="*/ 8 h 200"/>
                <a:gd name="T64" fmla="*/ 111 w 240"/>
                <a:gd name="T65" fmla="*/ 4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00"/>
                <a:gd name="T101" fmla="*/ 240 w 2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00">
                  <a:moveTo>
                    <a:pt x="224" y="8"/>
                  </a:moveTo>
                  <a:lnTo>
                    <a:pt x="232" y="16"/>
                  </a:lnTo>
                  <a:lnTo>
                    <a:pt x="232" y="24"/>
                  </a:lnTo>
                  <a:lnTo>
                    <a:pt x="240" y="56"/>
                  </a:lnTo>
                  <a:lnTo>
                    <a:pt x="224" y="64"/>
                  </a:lnTo>
                  <a:lnTo>
                    <a:pt x="208" y="96"/>
                  </a:lnTo>
                  <a:lnTo>
                    <a:pt x="200" y="104"/>
                  </a:lnTo>
                  <a:lnTo>
                    <a:pt x="192" y="144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28" y="176"/>
                  </a:lnTo>
                  <a:lnTo>
                    <a:pt x="120" y="200"/>
                  </a:lnTo>
                  <a:lnTo>
                    <a:pt x="72" y="200"/>
                  </a:lnTo>
                  <a:lnTo>
                    <a:pt x="64" y="192"/>
                  </a:lnTo>
                  <a:lnTo>
                    <a:pt x="56" y="184"/>
                  </a:lnTo>
                  <a:lnTo>
                    <a:pt x="32" y="160"/>
                  </a:lnTo>
                  <a:lnTo>
                    <a:pt x="8" y="160"/>
                  </a:lnTo>
                  <a:lnTo>
                    <a:pt x="0" y="104"/>
                  </a:lnTo>
                  <a:lnTo>
                    <a:pt x="16" y="88"/>
                  </a:lnTo>
                  <a:lnTo>
                    <a:pt x="16" y="6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44" y="24"/>
                  </a:lnTo>
                  <a:lnTo>
                    <a:pt x="152" y="8"/>
                  </a:lnTo>
                  <a:lnTo>
                    <a:pt x="192" y="16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1" name="Freeform 319"/>
            <p:cNvSpPr>
              <a:spLocks/>
            </p:cNvSpPr>
            <p:nvPr/>
          </p:nvSpPr>
          <p:spPr bwMode="auto">
            <a:xfrm>
              <a:off x="1340" y="1879"/>
              <a:ext cx="19" cy="37"/>
            </a:xfrm>
            <a:custGeom>
              <a:avLst/>
              <a:gdLst>
                <a:gd name="T0" fmla="*/ 0 w 56"/>
                <a:gd name="T1" fmla="*/ 12 h 120"/>
                <a:gd name="T2" fmla="*/ 16 w 56"/>
                <a:gd name="T3" fmla="*/ 4 h 120"/>
                <a:gd name="T4" fmla="*/ 16 w 56"/>
                <a:gd name="T5" fmla="*/ 0 h 120"/>
                <a:gd name="T6" fmla="*/ 24 w 56"/>
                <a:gd name="T7" fmla="*/ 0 h 120"/>
                <a:gd name="T8" fmla="*/ 29 w 56"/>
                <a:gd name="T9" fmla="*/ 12 h 120"/>
                <a:gd name="T10" fmla="*/ 29 w 56"/>
                <a:gd name="T11" fmla="*/ 24 h 120"/>
                <a:gd name="T12" fmla="*/ 21 w 56"/>
                <a:gd name="T13" fmla="*/ 31 h 120"/>
                <a:gd name="T14" fmla="*/ 24 w 56"/>
                <a:gd name="T15" fmla="*/ 59 h 120"/>
                <a:gd name="T16" fmla="*/ 12 w 56"/>
                <a:gd name="T17" fmla="*/ 59 h 120"/>
                <a:gd name="T18" fmla="*/ 12 w 56"/>
                <a:gd name="T19" fmla="*/ 31 h 120"/>
                <a:gd name="T20" fmla="*/ 4 w 56"/>
                <a:gd name="T21" fmla="*/ 24 h 120"/>
                <a:gd name="T22" fmla="*/ 0 w 56"/>
                <a:gd name="T23" fmla="*/ 20 h 120"/>
                <a:gd name="T24" fmla="*/ 0 w 56"/>
                <a:gd name="T25" fmla="*/ 12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20"/>
                <a:gd name="T41" fmla="*/ 56 w 5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20">
                  <a:moveTo>
                    <a:pt x="0" y="24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64"/>
                  </a:lnTo>
                  <a:lnTo>
                    <a:pt x="48" y="120"/>
                  </a:lnTo>
                  <a:lnTo>
                    <a:pt x="24" y="120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2" name="Freeform 320"/>
            <p:cNvSpPr>
              <a:spLocks/>
            </p:cNvSpPr>
            <p:nvPr/>
          </p:nvSpPr>
          <p:spPr bwMode="auto">
            <a:xfrm>
              <a:off x="1334" y="1886"/>
              <a:ext cx="14" cy="33"/>
            </a:xfrm>
            <a:custGeom>
              <a:avLst/>
              <a:gdLst>
                <a:gd name="T0" fmla="*/ 8 w 40"/>
                <a:gd name="T1" fmla="*/ 0 h 104"/>
                <a:gd name="T2" fmla="*/ 8 w 40"/>
                <a:gd name="T3" fmla="*/ 8 h 104"/>
                <a:gd name="T4" fmla="*/ 12 w 40"/>
                <a:gd name="T5" fmla="*/ 12 h 104"/>
                <a:gd name="T6" fmla="*/ 20 w 40"/>
                <a:gd name="T7" fmla="*/ 20 h 104"/>
                <a:gd name="T8" fmla="*/ 20 w 40"/>
                <a:gd name="T9" fmla="*/ 48 h 104"/>
                <a:gd name="T10" fmla="*/ 8 w 40"/>
                <a:gd name="T11" fmla="*/ 53 h 104"/>
                <a:gd name="T12" fmla="*/ 8 w 40"/>
                <a:gd name="T13" fmla="*/ 45 h 104"/>
                <a:gd name="T14" fmla="*/ 8 w 40"/>
                <a:gd name="T15" fmla="*/ 41 h 104"/>
                <a:gd name="T16" fmla="*/ 8 w 40"/>
                <a:gd name="T17" fmla="*/ 36 h 104"/>
                <a:gd name="T18" fmla="*/ 4 w 40"/>
                <a:gd name="T19" fmla="*/ 33 h 104"/>
                <a:gd name="T20" fmla="*/ 4 w 40"/>
                <a:gd name="T21" fmla="*/ 12 h 104"/>
                <a:gd name="T22" fmla="*/ 0 w 40"/>
                <a:gd name="T23" fmla="*/ 0 h 104"/>
                <a:gd name="T24" fmla="*/ 8 w 40"/>
                <a:gd name="T25" fmla="*/ 0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4"/>
                <a:gd name="T41" fmla="*/ 40 w 40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4">
                  <a:moveTo>
                    <a:pt x="16" y="0"/>
                  </a:moveTo>
                  <a:lnTo>
                    <a:pt x="1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16" y="104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8" y="64"/>
                  </a:lnTo>
                  <a:lnTo>
                    <a:pt x="8" y="24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3" name="Freeform 321"/>
            <p:cNvSpPr>
              <a:spLocks/>
            </p:cNvSpPr>
            <p:nvPr/>
          </p:nvSpPr>
          <p:spPr bwMode="auto">
            <a:xfrm>
              <a:off x="1313" y="1884"/>
              <a:ext cx="27" cy="42"/>
            </a:xfrm>
            <a:custGeom>
              <a:avLst/>
              <a:gdLst>
                <a:gd name="T0" fmla="*/ 31 w 80"/>
                <a:gd name="T1" fmla="*/ 4 h 136"/>
                <a:gd name="T2" fmla="*/ 35 w 80"/>
                <a:gd name="T3" fmla="*/ 15 h 136"/>
                <a:gd name="T4" fmla="*/ 35 w 80"/>
                <a:gd name="T5" fmla="*/ 35 h 136"/>
                <a:gd name="T6" fmla="*/ 39 w 80"/>
                <a:gd name="T7" fmla="*/ 39 h 136"/>
                <a:gd name="T8" fmla="*/ 39 w 80"/>
                <a:gd name="T9" fmla="*/ 43 h 136"/>
                <a:gd name="T10" fmla="*/ 39 w 80"/>
                <a:gd name="T11" fmla="*/ 47 h 136"/>
                <a:gd name="T12" fmla="*/ 39 w 80"/>
                <a:gd name="T13" fmla="*/ 54 h 136"/>
                <a:gd name="T14" fmla="*/ 31 w 80"/>
                <a:gd name="T15" fmla="*/ 59 h 136"/>
                <a:gd name="T16" fmla="*/ 12 w 80"/>
                <a:gd name="T17" fmla="*/ 66 h 136"/>
                <a:gd name="T18" fmla="*/ 8 w 80"/>
                <a:gd name="T19" fmla="*/ 62 h 136"/>
                <a:gd name="T20" fmla="*/ 4 w 80"/>
                <a:gd name="T21" fmla="*/ 54 h 136"/>
                <a:gd name="T22" fmla="*/ 0 w 80"/>
                <a:gd name="T23" fmla="*/ 51 h 136"/>
                <a:gd name="T24" fmla="*/ 8 w 80"/>
                <a:gd name="T25" fmla="*/ 35 h 136"/>
                <a:gd name="T26" fmla="*/ 8 w 80"/>
                <a:gd name="T27" fmla="*/ 27 h 136"/>
                <a:gd name="T28" fmla="*/ 4 w 80"/>
                <a:gd name="T29" fmla="*/ 15 h 136"/>
                <a:gd name="T30" fmla="*/ 8 w 80"/>
                <a:gd name="T31" fmla="*/ 0 h 136"/>
                <a:gd name="T32" fmla="*/ 15 w 80"/>
                <a:gd name="T33" fmla="*/ 0 h 136"/>
                <a:gd name="T34" fmla="*/ 24 w 80"/>
                <a:gd name="T35" fmla="*/ 4 h 136"/>
                <a:gd name="T36" fmla="*/ 27 w 80"/>
                <a:gd name="T37" fmla="*/ 0 h 136"/>
                <a:gd name="T38" fmla="*/ 31 w 80"/>
                <a:gd name="T39" fmla="*/ 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36"/>
                <a:gd name="T62" fmla="*/ 80 w 80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36">
                  <a:moveTo>
                    <a:pt x="64" y="8"/>
                  </a:moveTo>
                  <a:lnTo>
                    <a:pt x="72" y="3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64" y="120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4" name="Freeform 322"/>
            <p:cNvSpPr>
              <a:spLocks/>
            </p:cNvSpPr>
            <p:nvPr/>
          </p:nvSpPr>
          <p:spPr bwMode="auto">
            <a:xfrm>
              <a:off x="1278" y="1886"/>
              <a:ext cx="40" cy="43"/>
            </a:xfrm>
            <a:custGeom>
              <a:avLst/>
              <a:gdLst>
                <a:gd name="T0" fmla="*/ 59 w 120"/>
                <a:gd name="T1" fmla="*/ 60 h 136"/>
                <a:gd name="T2" fmla="*/ 55 w 120"/>
                <a:gd name="T3" fmla="*/ 52 h 136"/>
                <a:gd name="T4" fmla="*/ 51 w 120"/>
                <a:gd name="T5" fmla="*/ 48 h 136"/>
                <a:gd name="T6" fmla="*/ 59 w 120"/>
                <a:gd name="T7" fmla="*/ 32 h 136"/>
                <a:gd name="T8" fmla="*/ 59 w 120"/>
                <a:gd name="T9" fmla="*/ 24 h 136"/>
                <a:gd name="T10" fmla="*/ 55 w 120"/>
                <a:gd name="T11" fmla="*/ 12 h 136"/>
                <a:gd name="T12" fmla="*/ 43 w 120"/>
                <a:gd name="T13" fmla="*/ 12 h 136"/>
                <a:gd name="T14" fmla="*/ 39 w 120"/>
                <a:gd name="T15" fmla="*/ 16 h 136"/>
                <a:gd name="T16" fmla="*/ 31 w 120"/>
                <a:gd name="T17" fmla="*/ 8 h 136"/>
                <a:gd name="T18" fmla="*/ 24 w 120"/>
                <a:gd name="T19" fmla="*/ 8 h 136"/>
                <a:gd name="T20" fmla="*/ 15 w 120"/>
                <a:gd name="T21" fmla="*/ 0 h 136"/>
                <a:gd name="T22" fmla="*/ 12 w 120"/>
                <a:gd name="T23" fmla="*/ 8 h 136"/>
                <a:gd name="T24" fmla="*/ 4 w 120"/>
                <a:gd name="T25" fmla="*/ 8 h 136"/>
                <a:gd name="T26" fmla="*/ 4 w 120"/>
                <a:gd name="T27" fmla="*/ 24 h 136"/>
                <a:gd name="T28" fmla="*/ 0 w 120"/>
                <a:gd name="T29" fmla="*/ 32 h 136"/>
                <a:gd name="T30" fmla="*/ 0 w 120"/>
                <a:gd name="T31" fmla="*/ 36 h 136"/>
                <a:gd name="T32" fmla="*/ 0 w 120"/>
                <a:gd name="T33" fmla="*/ 48 h 136"/>
                <a:gd name="T34" fmla="*/ 8 w 120"/>
                <a:gd name="T35" fmla="*/ 52 h 136"/>
                <a:gd name="T36" fmla="*/ 8 w 120"/>
                <a:gd name="T37" fmla="*/ 60 h 136"/>
                <a:gd name="T38" fmla="*/ 4 w 120"/>
                <a:gd name="T39" fmla="*/ 68 h 136"/>
                <a:gd name="T40" fmla="*/ 15 w 120"/>
                <a:gd name="T41" fmla="*/ 68 h 136"/>
                <a:gd name="T42" fmla="*/ 31 w 120"/>
                <a:gd name="T43" fmla="*/ 64 h 136"/>
                <a:gd name="T44" fmla="*/ 43 w 120"/>
                <a:gd name="T45" fmla="*/ 60 h 136"/>
                <a:gd name="T46" fmla="*/ 59 w 120"/>
                <a:gd name="T47" fmla="*/ 60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120" y="120"/>
                  </a:moveTo>
                  <a:lnTo>
                    <a:pt x="112" y="104"/>
                  </a:lnTo>
                  <a:lnTo>
                    <a:pt x="104" y="96"/>
                  </a:lnTo>
                  <a:lnTo>
                    <a:pt x="120" y="64"/>
                  </a:lnTo>
                  <a:lnTo>
                    <a:pt x="120" y="48"/>
                  </a:lnTo>
                  <a:lnTo>
                    <a:pt x="112" y="24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16" y="120"/>
                  </a:lnTo>
                  <a:lnTo>
                    <a:pt x="8" y="136"/>
                  </a:lnTo>
                  <a:lnTo>
                    <a:pt x="32" y="136"/>
                  </a:lnTo>
                  <a:lnTo>
                    <a:pt x="64" y="128"/>
                  </a:lnTo>
                  <a:lnTo>
                    <a:pt x="88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5" name="Freeform 323"/>
            <p:cNvSpPr>
              <a:spLocks/>
            </p:cNvSpPr>
            <p:nvPr/>
          </p:nvSpPr>
          <p:spPr bwMode="auto">
            <a:xfrm>
              <a:off x="1393" y="1872"/>
              <a:ext cx="48" cy="72"/>
            </a:xfrm>
            <a:custGeom>
              <a:avLst/>
              <a:gdLst>
                <a:gd name="T0" fmla="*/ 0 w 144"/>
                <a:gd name="T1" fmla="*/ 91 h 232"/>
                <a:gd name="T2" fmla="*/ 8 w 144"/>
                <a:gd name="T3" fmla="*/ 95 h 232"/>
                <a:gd name="T4" fmla="*/ 12 w 144"/>
                <a:gd name="T5" fmla="*/ 103 h 232"/>
                <a:gd name="T6" fmla="*/ 12 w 144"/>
                <a:gd name="T7" fmla="*/ 110 h 232"/>
                <a:gd name="T8" fmla="*/ 27 w 144"/>
                <a:gd name="T9" fmla="*/ 110 h 232"/>
                <a:gd name="T10" fmla="*/ 43 w 144"/>
                <a:gd name="T11" fmla="*/ 110 h 232"/>
                <a:gd name="T12" fmla="*/ 59 w 144"/>
                <a:gd name="T13" fmla="*/ 110 h 232"/>
                <a:gd name="T14" fmla="*/ 63 w 144"/>
                <a:gd name="T15" fmla="*/ 115 h 232"/>
                <a:gd name="T16" fmla="*/ 71 w 144"/>
                <a:gd name="T17" fmla="*/ 107 h 232"/>
                <a:gd name="T18" fmla="*/ 59 w 144"/>
                <a:gd name="T19" fmla="*/ 83 h 232"/>
                <a:gd name="T20" fmla="*/ 59 w 144"/>
                <a:gd name="T21" fmla="*/ 75 h 232"/>
                <a:gd name="T22" fmla="*/ 71 w 144"/>
                <a:gd name="T23" fmla="*/ 59 h 232"/>
                <a:gd name="T24" fmla="*/ 63 w 144"/>
                <a:gd name="T25" fmla="*/ 47 h 232"/>
                <a:gd name="T26" fmla="*/ 55 w 144"/>
                <a:gd name="T27" fmla="*/ 39 h 232"/>
                <a:gd name="T28" fmla="*/ 55 w 144"/>
                <a:gd name="T29" fmla="*/ 36 h 232"/>
                <a:gd name="T30" fmla="*/ 67 w 144"/>
                <a:gd name="T31" fmla="*/ 32 h 232"/>
                <a:gd name="T32" fmla="*/ 67 w 144"/>
                <a:gd name="T33" fmla="*/ 12 h 232"/>
                <a:gd name="T34" fmla="*/ 59 w 144"/>
                <a:gd name="T35" fmla="*/ 0 h 232"/>
                <a:gd name="T36" fmla="*/ 55 w 144"/>
                <a:gd name="T37" fmla="*/ 0 h 232"/>
                <a:gd name="T38" fmla="*/ 55 w 144"/>
                <a:gd name="T39" fmla="*/ 4 h 232"/>
                <a:gd name="T40" fmla="*/ 59 w 144"/>
                <a:gd name="T41" fmla="*/ 20 h 232"/>
                <a:gd name="T42" fmla="*/ 51 w 144"/>
                <a:gd name="T43" fmla="*/ 24 h 232"/>
                <a:gd name="T44" fmla="*/ 43 w 144"/>
                <a:gd name="T45" fmla="*/ 39 h 232"/>
                <a:gd name="T46" fmla="*/ 39 w 144"/>
                <a:gd name="T47" fmla="*/ 44 h 232"/>
                <a:gd name="T48" fmla="*/ 36 w 144"/>
                <a:gd name="T49" fmla="*/ 63 h 232"/>
                <a:gd name="T50" fmla="*/ 27 w 144"/>
                <a:gd name="T51" fmla="*/ 67 h 232"/>
                <a:gd name="T52" fmla="*/ 24 w 144"/>
                <a:gd name="T53" fmla="*/ 63 h 232"/>
                <a:gd name="T54" fmla="*/ 15 w 144"/>
                <a:gd name="T55" fmla="*/ 63 h 232"/>
                <a:gd name="T56" fmla="*/ 4 w 144"/>
                <a:gd name="T57" fmla="*/ 79 h 232"/>
                <a:gd name="T58" fmla="*/ 0 w 144"/>
                <a:gd name="T59" fmla="*/ 91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232"/>
                <a:gd name="T92" fmla="*/ 144 w 144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232">
                  <a:moveTo>
                    <a:pt x="0" y="184"/>
                  </a:moveTo>
                  <a:lnTo>
                    <a:pt x="16" y="192"/>
                  </a:lnTo>
                  <a:lnTo>
                    <a:pt x="24" y="208"/>
                  </a:lnTo>
                  <a:lnTo>
                    <a:pt x="24" y="224"/>
                  </a:lnTo>
                  <a:lnTo>
                    <a:pt x="56" y="224"/>
                  </a:lnTo>
                  <a:lnTo>
                    <a:pt x="88" y="224"/>
                  </a:lnTo>
                  <a:lnTo>
                    <a:pt x="120" y="224"/>
                  </a:lnTo>
                  <a:lnTo>
                    <a:pt x="128" y="232"/>
                  </a:lnTo>
                  <a:lnTo>
                    <a:pt x="144" y="216"/>
                  </a:lnTo>
                  <a:lnTo>
                    <a:pt x="120" y="168"/>
                  </a:lnTo>
                  <a:lnTo>
                    <a:pt x="120" y="152"/>
                  </a:lnTo>
                  <a:lnTo>
                    <a:pt x="144" y="120"/>
                  </a:lnTo>
                  <a:lnTo>
                    <a:pt x="128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36" y="2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72" y="128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8" y="16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6" name="Freeform 324"/>
            <p:cNvSpPr>
              <a:spLocks/>
            </p:cNvSpPr>
            <p:nvPr/>
          </p:nvSpPr>
          <p:spPr bwMode="auto">
            <a:xfrm>
              <a:off x="1433" y="1879"/>
              <a:ext cx="89" cy="60"/>
            </a:xfrm>
            <a:custGeom>
              <a:avLst/>
              <a:gdLst>
                <a:gd name="T0" fmla="*/ 12 w 264"/>
                <a:gd name="T1" fmla="*/ 95 h 192"/>
                <a:gd name="T2" fmla="*/ 0 w 264"/>
                <a:gd name="T3" fmla="*/ 71 h 192"/>
                <a:gd name="T4" fmla="*/ 0 w 264"/>
                <a:gd name="T5" fmla="*/ 63 h 192"/>
                <a:gd name="T6" fmla="*/ 12 w 264"/>
                <a:gd name="T7" fmla="*/ 48 h 192"/>
                <a:gd name="T8" fmla="*/ 44 w 264"/>
                <a:gd name="T9" fmla="*/ 44 h 192"/>
                <a:gd name="T10" fmla="*/ 48 w 264"/>
                <a:gd name="T11" fmla="*/ 32 h 192"/>
                <a:gd name="T12" fmla="*/ 60 w 264"/>
                <a:gd name="T13" fmla="*/ 32 h 192"/>
                <a:gd name="T14" fmla="*/ 75 w 264"/>
                <a:gd name="T15" fmla="*/ 16 h 192"/>
                <a:gd name="T16" fmla="*/ 75 w 264"/>
                <a:gd name="T17" fmla="*/ 4 h 192"/>
                <a:gd name="T18" fmla="*/ 83 w 264"/>
                <a:gd name="T19" fmla="*/ 0 h 192"/>
                <a:gd name="T20" fmla="*/ 92 w 264"/>
                <a:gd name="T21" fmla="*/ 8 h 192"/>
                <a:gd name="T22" fmla="*/ 92 w 264"/>
                <a:gd name="T23" fmla="*/ 12 h 192"/>
                <a:gd name="T24" fmla="*/ 87 w 264"/>
                <a:gd name="T25" fmla="*/ 12 h 192"/>
                <a:gd name="T26" fmla="*/ 95 w 264"/>
                <a:gd name="T27" fmla="*/ 20 h 192"/>
                <a:gd name="T28" fmla="*/ 95 w 264"/>
                <a:gd name="T29" fmla="*/ 36 h 192"/>
                <a:gd name="T30" fmla="*/ 99 w 264"/>
                <a:gd name="T31" fmla="*/ 36 h 192"/>
                <a:gd name="T32" fmla="*/ 104 w 264"/>
                <a:gd name="T33" fmla="*/ 44 h 192"/>
                <a:gd name="T34" fmla="*/ 107 w 264"/>
                <a:gd name="T35" fmla="*/ 44 h 192"/>
                <a:gd name="T36" fmla="*/ 115 w 264"/>
                <a:gd name="T37" fmla="*/ 51 h 192"/>
                <a:gd name="T38" fmla="*/ 119 w 264"/>
                <a:gd name="T39" fmla="*/ 59 h 192"/>
                <a:gd name="T40" fmla="*/ 127 w 264"/>
                <a:gd name="T41" fmla="*/ 68 h 192"/>
                <a:gd name="T42" fmla="*/ 131 w 264"/>
                <a:gd name="T43" fmla="*/ 71 h 192"/>
                <a:gd name="T44" fmla="*/ 115 w 264"/>
                <a:gd name="T45" fmla="*/ 68 h 192"/>
                <a:gd name="T46" fmla="*/ 87 w 264"/>
                <a:gd name="T47" fmla="*/ 79 h 192"/>
                <a:gd name="T48" fmla="*/ 80 w 264"/>
                <a:gd name="T49" fmla="*/ 83 h 192"/>
                <a:gd name="T50" fmla="*/ 63 w 264"/>
                <a:gd name="T51" fmla="*/ 79 h 192"/>
                <a:gd name="T52" fmla="*/ 56 w 264"/>
                <a:gd name="T53" fmla="*/ 71 h 192"/>
                <a:gd name="T54" fmla="*/ 39 w 264"/>
                <a:gd name="T55" fmla="*/ 75 h 192"/>
                <a:gd name="T56" fmla="*/ 39 w 264"/>
                <a:gd name="T57" fmla="*/ 83 h 192"/>
                <a:gd name="T58" fmla="*/ 32 w 264"/>
                <a:gd name="T59" fmla="*/ 87 h 192"/>
                <a:gd name="T60" fmla="*/ 24 w 264"/>
                <a:gd name="T61" fmla="*/ 83 h 192"/>
                <a:gd name="T62" fmla="*/ 16 w 264"/>
                <a:gd name="T63" fmla="*/ 87 h 192"/>
                <a:gd name="T64" fmla="*/ 12 w 264"/>
                <a:gd name="T65" fmla="*/ 9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192"/>
                <a:gd name="T101" fmla="*/ 264 w 26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192">
                  <a:moveTo>
                    <a:pt x="24" y="192"/>
                  </a:moveTo>
                  <a:lnTo>
                    <a:pt x="0" y="144"/>
                  </a:lnTo>
                  <a:lnTo>
                    <a:pt x="0" y="128"/>
                  </a:lnTo>
                  <a:lnTo>
                    <a:pt x="24" y="96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52" y="32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92" y="40"/>
                  </a:lnTo>
                  <a:lnTo>
                    <a:pt x="192" y="72"/>
                  </a:lnTo>
                  <a:lnTo>
                    <a:pt x="200" y="72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56" y="136"/>
                  </a:lnTo>
                  <a:lnTo>
                    <a:pt x="264" y="144"/>
                  </a:lnTo>
                  <a:lnTo>
                    <a:pt x="232" y="136"/>
                  </a:lnTo>
                  <a:lnTo>
                    <a:pt x="176" y="160"/>
                  </a:lnTo>
                  <a:lnTo>
                    <a:pt x="160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80" y="152"/>
                  </a:lnTo>
                  <a:lnTo>
                    <a:pt x="80" y="168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32" y="176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7" name="Freeform 325"/>
            <p:cNvSpPr>
              <a:spLocks/>
            </p:cNvSpPr>
            <p:nvPr/>
          </p:nvSpPr>
          <p:spPr bwMode="auto">
            <a:xfrm>
              <a:off x="1428" y="1802"/>
              <a:ext cx="72" cy="107"/>
            </a:xfrm>
            <a:custGeom>
              <a:avLst/>
              <a:gdLst>
                <a:gd name="T0" fmla="*/ 20 w 216"/>
                <a:gd name="T1" fmla="*/ 170 h 344"/>
                <a:gd name="T2" fmla="*/ 12 w 216"/>
                <a:gd name="T3" fmla="*/ 158 h 344"/>
                <a:gd name="T4" fmla="*/ 4 w 216"/>
                <a:gd name="T5" fmla="*/ 151 h 344"/>
                <a:gd name="T6" fmla="*/ 4 w 216"/>
                <a:gd name="T7" fmla="*/ 146 h 344"/>
                <a:gd name="T8" fmla="*/ 16 w 216"/>
                <a:gd name="T9" fmla="*/ 143 h 344"/>
                <a:gd name="T10" fmla="*/ 16 w 216"/>
                <a:gd name="T11" fmla="*/ 122 h 344"/>
                <a:gd name="T12" fmla="*/ 8 w 216"/>
                <a:gd name="T13" fmla="*/ 111 h 344"/>
                <a:gd name="T14" fmla="*/ 4 w 216"/>
                <a:gd name="T15" fmla="*/ 111 h 344"/>
                <a:gd name="T16" fmla="*/ 0 w 216"/>
                <a:gd name="T17" fmla="*/ 107 h 344"/>
                <a:gd name="T18" fmla="*/ 0 w 216"/>
                <a:gd name="T19" fmla="*/ 91 h 344"/>
                <a:gd name="T20" fmla="*/ 20 w 216"/>
                <a:gd name="T21" fmla="*/ 71 h 344"/>
                <a:gd name="T22" fmla="*/ 20 w 216"/>
                <a:gd name="T23" fmla="*/ 44 h 344"/>
                <a:gd name="T24" fmla="*/ 24 w 216"/>
                <a:gd name="T25" fmla="*/ 36 h 344"/>
                <a:gd name="T26" fmla="*/ 16 w 216"/>
                <a:gd name="T27" fmla="*/ 24 h 344"/>
                <a:gd name="T28" fmla="*/ 12 w 216"/>
                <a:gd name="T29" fmla="*/ 12 h 344"/>
                <a:gd name="T30" fmla="*/ 27 w 216"/>
                <a:gd name="T31" fmla="*/ 0 h 344"/>
                <a:gd name="T32" fmla="*/ 107 w 216"/>
                <a:gd name="T33" fmla="*/ 39 h 344"/>
                <a:gd name="T34" fmla="*/ 107 w 216"/>
                <a:gd name="T35" fmla="*/ 83 h 344"/>
                <a:gd name="T36" fmla="*/ 91 w 216"/>
                <a:gd name="T37" fmla="*/ 83 h 344"/>
                <a:gd name="T38" fmla="*/ 91 w 216"/>
                <a:gd name="T39" fmla="*/ 91 h 344"/>
                <a:gd name="T40" fmla="*/ 91 w 216"/>
                <a:gd name="T41" fmla="*/ 95 h 344"/>
                <a:gd name="T42" fmla="*/ 87 w 216"/>
                <a:gd name="T43" fmla="*/ 111 h 344"/>
                <a:gd name="T44" fmla="*/ 87 w 216"/>
                <a:gd name="T45" fmla="*/ 115 h 344"/>
                <a:gd name="T46" fmla="*/ 91 w 216"/>
                <a:gd name="T47" fmla="*/ 119 h 344"/>
                <a:gd name="T48" fmla="*/ 91 w 216"/>
                <a:gd name="T49" fmla="*/ 122 h 344"/>
                <a:gd name="T50" fmla="*/ 83 w 216"/>
                <a:gd name="T51" fmla="*/ 127 h 344"/>
                <a:gd name="T52" fmla="*/ 83 w 216"/>
                <a:gd name="T53" fmla="*/ 139 h 344"/>
                <a:gd name="T54" fmla="*/ 68 w 216"/>
                <a:gd name="T55" fmla="*/ 154 h 344"/>
                <a:gd name="T56" fmla="*/ 56 w 216"/>
                <a:gd name="T57" fmla="*/ 154 h 344"/>
                <a:gd name="T58" fmla="*/ 51 w 216"/>
                <a:gd name="T59" fmla="*/ 166 h 344"/>
                <a:gd name="T60" fmla="*/ 20 w 216"/>
                <a:gd name="T61" fmla="*/ 170 h 3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6"/>
                <a:gd name="T94" fmla="*/ 0 h 344"/>
                <a:gd name="T95" fmla="*/ 216 w 216"/>
                <a:gd name="T96" fmla="*/ 344 h 3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6" h="344">
                  <a:moveTo>
                    <a:pt x="40" y="344"/>
                  </a:moveTo>
                  <a:lnTo>
                    <a:pt x="24" y="320"/>
                  </a:lnTo>
                  <a:lnTo>
                    <a:pt x="8" y="304"/>
                  </a:lnTo>
                  <a:lnTo>
                    <a:pt x="8" y="296"/>
                  </a:lnTo>
                  <a:lnTo>
                    <a:pt x="32" y="288"/>
                  </a:lnTo>
                  <a:lnTo>
                    <a:pt x="32" y="248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184"/>
                  </a:lnTo>
                  <a:lnTo>
                    <a:pt x="40" y="144"/>
                  </a:lnTo>
                  <a:lnTo>
                    <a:pt x="40" y="88"/>
                  </a:lnTo>
                  <a:lnTo>
                    <a:pt x="48" y="72"/>
                  </a:lnTo>
                  <a:lnTo>
                    <a:pt x="32" y="48"/>
                  </a:lnTo>
                  <a:lnTo>
                    <a:pt x="24" y="24"/>
                  </a:lnTo>
                  <a:lnTo>
                    <a:pt x="56" y="0"/>
                  </a:lnTo>
                  <a:lnTo>
                    <a:pt x="216" y="80"/>
                  </a:lnTo>
                  <a:lnTo>
                    <a:pt x="216" y="168"/>
                  </a:lnTo>
                  <a:lnTo>
                    <a:pt x="184" y="168"/>
                  </a:lnTo>
                  <a:lnTo>
                    <a:pt x="184" y="184"/>
                  </a:lnTo>
                  <a:lnTo>
                    <a:pt x="184" y="192"/>
                  </a:lnTo>
                  <a:lnTo>
                    <a:pt x="176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84" y="248"/>
                  </a:lnTo>
                  <a:lnTo>
                    <a:pt x="168" y="256"/>
                  </a:lnTo>
                  <a:lnTo>
                    <a:pt x="168" y="280"/>
                  </a:lnTo>
                  <a:lnTo>
                    <a:pt x="136" y="312"/>
                  </a:lnTo>
                  <a:lnTo>
                    <a:pt x="112" y="312"/>
                  </a:lnTo>
                  <a:lnTo>
                    <a:pt x="104" y="336"/>
                  </a:lnTo>
                  <a:lnTo>
                    <a:pt x="40" y="3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8" name="Freeform 326"/>
            <p:cNvSpPr>
              <a:spLocks/>
            </p:cNvSpPr>
            <p:nvPr/>
          </p:nvSpPr>
          <p:spPr bwMode="auto">
            <a:xfrm>
              <a:off x="1396" y="1941"/>
              <a:ext cx="37" cy="45"/>
            </a:xfrm>
            <a:custGeom>
              <a:avLst/>
              <a:gdLst>
                <a:gd name="T0" fmla="*/ 28 w 112"/>
                <a:gd name="T1" fmla="*/ 71 h 144"/>
                <a:gd name="T2" fmla="*/ 16 w 112"/>
                <a:gd name="T3" fmla="*/ 55 h 144"/>
                <a:gd name="T4" fmla="*/ 8 w 112"/>
                <a:gd name="T5" fmla="*/ 47 h 144"/>
                <a:gd name="T6" fmla="*/ 0 w 112"/>
                <a:gd name="T7" fmla="*/ 36 h 144"/>
                <a:gd name="T8" fmla="*/ 8 w 112"/>
                <a:gd name="T9" fmla="*/ 24 h 144"/>
                <a:gd name="T10" fmla="*/ 4 w 112"/>
                <a:gd name="T11" fmla="*/ 15 h 144"/>
                <a:gd name="T12" fmla="*/ 8 w 112"/>
                <a:gd name="T13" fmla="*/ 12 h 144"/>
                <a:gd name="T14" fmla="*/ 24 w 112"/>
                <a:gd name="T15" fmla="*/ 12 h 144"/>
                <a:gd name="T16" fmla="*/ 24 w 112"/>
                <a:gd name="T17" fmla="*/ 0 h 144"/>
                <a:gd name="T18" fmla="*/ 40 w 112"/>
                <a:gd name="T19" fmla="*/ 0 h 144"/>
                <a:gd name="T20" fmla="*/ 36 w 112"/>
                <a:gd name="T21" fmla="*/ 8 h 144"/>
                <a:gd name="T22" fmla="*/ 48 w 112"/>
                <a:gd name="T23" fmla="*/ 15 h 144"/>
                <a:gd name="T24" fmla="*/ 56 w 112"/>
                <a:gd name="T25" fmla="*/ 12 h 144"/>
                <a:gd name="T26" fmla="*/ 56 w 112"/>
                <a:gd name="T27" fmla="*/ 20 h 144"/>
                <a:gd name="T28" fmla="*/ 51 w 112"/>
                <a:gd name="T29" fmla="*/ 24 h 144"/>
                <a:gd name="T30" fmla="*/ 48 w 112"/>
                <a:gd name="T31" fmla="*/ 32 h 144"/>
                <a:gd name="T32" fmla="*/ 51 w 112"/>
                <a:gd name="T33" fmla="*/ 36 h 144"/>
                <a:gd name="T34" fmla="*/ 56 w 112"/>
                <a:gd name="T35" fmla="*/ 36 h 144"/>
                <a:gd name="T36" fmla="*/ 51 w 112"/>
                <a:gd name="T37" fmla="*/ 55 h 144"/>
                <a:gd name="T38" fmla="*/ 44 w 112"/>
                <a:gd name="T39" fmla="*/ 47 h 144"/>
                <a:gd name="T40" fmla="*/ 40 w 112"/>
                <a:gd name="T41" fmla="*/ 43 h 144"/>
                <a:gd name="T42" fmla="*/ 32 w 112"/>
                <a:gd name="T43" fmla="*/ 39 h 144"/>
                <a:gd name="T44" fmla="*/ 32 w 112"/>
                <a:gd name="T45" fmla="*/ 47 h 144"/>
                <a:gd name="T46" fmla="*/ 28 w 112"/>
                <a:gd name="T47" fmla="*/ 51 h 144"/>
                <a:gd name="T48" fmla="*/ 24 w 112"/>
                <a:gd name="T49" fmla="*/ 51 h 144"/>
                <a:gd name="T50" fmla="*/ 28 w 112"/>
                <a:gd name="T51" fmla="*/ 55 h 144"/>
                <a:gd name="T52" fmla="*/ 36 w 112"/>
                <a:gd name="T53" fmla="*/ 63 h 144"/>
                <a:gd name="T54" fmla="*/ 28 w 112"/>
                <a:gd name="T55" fmla="*/ 71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144"/>
                <a:gd name="T86" fmla="*/ 112 w 112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144">
                  <a:moveTo>
                    <a:pt x="56" y="144"/>
                  </a:moveTo>
                  <a:lnTo>
                    <a:pt x="32" y="112"/>
                  </a:lnTo>
                  <a:lnTo>
                    <a:pt x="16" y="96"/>
                  </a:lnTo>
                  <a:lnTo>
                    <a:pt x="0" y="7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96" y="64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04" y="112"/>
                  </a:lnTo>
                  <a:lnTo>
                    <a:pt x="88" y="96"/>
                  </a:lnTo>
                  <a:lnTo>
                    <a:pt x="80" y="88"/>
                  </a:lnTo>
                  <a:lnTo>
                    <a:pt x="64" y="80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72" y="128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19" name="Freeform 327"/>
            <p:cNvSpPr>
              <a:spLocks/>
            </p:cNvSpPr>
            <p:nvPr/>
          </p:nvSpPr>
          <p:spPr bwMode="auto">
            <a:xfrm>
              <a:off x="1415" y="1994"/>
              <a:ext cx="85" cy="77"/>
            </a:xfrm>
            <a:custGeom>
              <a:avLst/>
              <a:gdLst>
                <a:gd name="T0" fmla="*/ 0 w 256"/>
                <a:gd name="T1" fmla="*/ 119 h 248"/>
                <a:gd name="T2" fmla="*/ 0 w 256"/>
                <a:gd name="T3" fmla="*/ 111 h 248"/>
                <a:gd name="T4" fmla="*/ 4 w 256"/>
                <a:gd name="T5" fmla="*/ 99 h 248"/>
                <a:gd name="T6" fmla="*/ 12 w 256"/>
                <a:gd name="T7" fmla="*/ 76 h 248"/>
                <a:gd name="T8" fmla="*/ 16 w 256"/>
                <a:gd name="T9" fmla="*/ 72 h 248"/>
                <a:gd name="T10" fmla="*/ 24 w 256"/>
                <a:gd name="T11" fmla="*/ 60 h 248"/>
                <a:gd name="T12" fmla="*/ 20 w 256"/>
                <a:gd name="T13" fmla="*/ 48 h 248"/>
                <a:gd name="T14" fmla="*/ 16 w 256"/>
                <a:gd name="T15" fmla="*/ 40 h 248"/>
                <a:gd name="T16" fmla="*/ 16 w 256"/>
                <a:gd name="T17" fmla="*/ 24 h 248"/>
                <a:gd name="T18" fmla="*/ 12 w 256"/>
                <a:gd name="T19" fmla="*/ 16 h 248"/>
                <a:gd name="T20" fmla="*/ 8 w 256"/>
                <a:gd name="T21" fmla="*/ 8 h 248"/>
                <a:gd name="T22" fmla="*/ 12 w 256"/>
                <a:gd name="T23" fmla="*/ 4 h 248"/>
                <a:gd name="T24" fmla="*/ 51 w 256"/>
                <a:gd name="T25" fmla="*/ 0 h 248"/>
                <a:gd name="T26" fmla="*/ 56 w 256"/>
                <a:gd name="T27" fmla="*/ 12 h 248"/>
                <a:gd name="T28" fmla="*/ 63 w 256"/>
                <a:gd name="T29" fmla="*/ 20 h 248"/>
                <a:gd name="T30" fmla="*/ 79 w 256"/>
                <a:gd name="T31" fmla="*/ 20 h 248"/>
                <a:gd name="T32" fmla="*/ 79 w 256"/>
                <a:gd name="T33" fmla="*/ 12 h 248"/>
                <a:gd name="T34" fmla="*/ 87 w 256"/>
                <a:gd name="T35" fmla="*/ 12 h 248"/>
                <a:gd name="T36" fmla="*/ 95 w 256"/>
                <a:gd name="T37" fmla="*/ 16 h 248"/>
                <a:gd name="T38" fmla="*/ 103 w 256"/>
                <a:gd name="T39" fmla="*/ 16 h 248"/>
                <a:gd name="T40" fmla="*/ 107 w 256"/>
                <a:gd name="T41" fmla="*/ 44 h 248"/>
                <a:gd name="T42" fmla="*/ 111 w 256"/>
                <a:gd name="T43" fmla="*/ 52 h 248"/>
                <a:gd name="T44" fmla="*/ 127 w 256"/>
                <a:gd name="T45" fmla="*/ 52 h 248"/>
                <a:gd name="T46" fmla="*/ 127 w 256"/>
                <a:gd name="T47" fmla="*/ 56 h 248"/>
                <a:gd name="T48" fmla="*/ 122 w 256"/>
                <a:gd name="T49" fmla="*/ 72 h 248"/>
                <a:gd name="T50" fmla="*/ 107 w 256"/>
                <a:gd name="T51" fmla="*/ 72 h 248"/>
                <a:gd name="T52" fmla="*/ 107 w 256"/>
                <a:gd name="T53" fmla="*/ 111 h 248"/>
                <a:gd name="T54" fmla="*/ 115 w 256"/>
                <a:gd name="T55" fmla="*/ 116 h 248"/>
                <a:gd name="T56" fmla="*/ 107 w 256"/>
                <a:gd name="T57" fmla="*/ 123 h 248"/>
                <a:gd name="T58" fmla="*/ 95 w 256"/>
                <a:gd name="T59" fmla="*/ 123 h 248"/>
                <a:gd name="T60" fmla="*/ 83 w 256"/>
                <a:gd name="T61" fmla="*/ 123 h 248"/>
                <a:gd name="T62" fmla="*/ 75 w 256"/>
                <a:gd name="T63" fmla="*/ 123 h 248"/>
                <a:gd name="T64" fmla="*/ 63 w 256"/>
                <a:gd name="T65" fmla="*/ 116 h 248"/>
                <a:gd name="T66" fmla="*/ 36 w 256"/>
                <a:gd name="T67" fmla="*/ 116 h 248"/>
                <a:gd name="T68" fmla="*/ 24 w 256"/>
                <a:gd name="T69" fmla="*/ 119 h 248"/>
                <a:gd name="T70" fmla="*/ 20 w 256"/>
                <a:gd name="T71" fmla="*/ 116 h 248"/>
                <a:gd name="T72" fmla="*/ 8 w 256"/>
                <a:gd name="T73" fmla="*/ 116 h 248"/>
                <a:gd name="T74" fmla="*/ 0 w 256"/>
                <a:gd name="T75" fmla="*/ 119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6"/>
                <a:gd name="T115" fmla="*/ 0 h 248"/>
                <a:gd name="T116" fmla="*/ 256 w 256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6" h="248">
                  <a:moveTo>
                    <a:pt x="0" y="240"/>
                  </a:moveTo>
                  <a:lnTo>
                    <a:pt x="0" y="224"/>
                  </a:lnTo>
                  <a:lnTo>
                    <a:pt x="8" y="20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8" y="120"/>
                  </a:lnTo>
                  <a:lnTo>
                    <a:pt x="40" y="96"/>
                  </a:lnTo>
                  <a:lnTo>
                    <a:pt x="32" y="80"/>
                  </a:lnTo>
                  <a:lnTo>
                    <a:pt x="32" y="48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104" y="0"/>
                  </a:lnTo>
                  <a:lnTo>
                    <a:pt x="112" y="24"/>
                  </a:lnTo>
                  <a:lnTo>
                    <a:pt x="128" y="40"/>
                  </a:lnTo>
                  <a:lnTo>
                    <a:pt x="160" y="40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92" y="32"/>
                  </a:lnTo>
                  <a:lnTo>
                    <a:pt x="208" y="32"/>
                  </a:lnTo>
                  <a:lnTo>
                    <a:pt x="216" y="88"/>
                  </a:lnTo>
                  <a:lnTo>
                    <a:pt x="224" y="104"/>
                  </a:lnTo>
                  <a:lnTo>
                    <a:pt x="256" y="104"/>
                  </a:lnTo>
                  <a:lnTo>
                    <a:pt x="256" y="112"/>
                  </a:lnTo>
                  <a:lnTo>
                    <a:pt x="248" y="144"/>
                  </a:lnTo>
                  <a:lnTo>
                    <a:pt x="216" y="144"/>
                  </a:lnTo>
                  <a:lnTo>
                    <a:pt x="216" y="224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192" y="248"/>
                  </a:lnTo>
                  <a:lnTo>
                    <a:pt x="168" y="248"/>
                  </a:lnTo>
                  <a:lnTo>
                    <a:pt x="152" y="248"/>
                  </a:lnTo>
                  <a:lnTo>
                    <a:pt x="128" y="232"/>
                  </a:lnTo>
                  <a:lnTo>
                    <a:pt x="72" y="232"/>
                  </a:lnTo>
                  <a:lnTo>
                    <a:pt x="48" y="240"/>
                  </a:lnTo>
                  <a:lnTo>
                    <a:pt x="40" y="232"/>
                  </a:lnTo>
                  <a:lnTo>
                    <a:pt x="16" y="23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0" name="Freeform 328"/>
            <p:cNvSpPr>
              <a:spLocks/>
            </p:cNvSpPr>
            <p:nvPr/>
          </p:nvSpPr>
          <p:spPr bwMode="auto">
            <a:xfrm>
              <a:off x="1417" y="1921"/>
              <a:ext cx="126" cy="123"/>
            </a:xfrm>
            <a:custGeom>
              <a:avLst/>
              <a:gdLst>
                <a:gd name="T0" fmla="*/ 179 w 376"/>
                <a:gd name="T1" fmla="*/ 143 h 392"/>
                <a:gd name="T2" fmla="*/ 167 w 376"/>
                <a:gd name="T3" fmla="*/ 146 h 392"/>
                <a:gd name="T4" fmla="*/ 167 w 376"/>
                <a:gd name="T5" fmla="*/ 178 h 392"/>
                <a:gd name="T6" fmla="*/ 175 w 376"/>
                <a:gd name="T7" fmla="*/ 175 h 392"/>
                <a:gd name="T8" fmla="*/ 179 w 376"/>
                <a:gd name="T9" fmla="*/ 190 h 392"/>
                <a:gd name="T10" fmla="*/ 151 w 376"/>
                <a:gd name="T11" fmla="*/ 170 h 392"/>
                <a:gd name="T12" fmla="*/ 143 w 376"/>
                <a:gd name="T13" fmla="*/ 175 h 392"/>
                <a:gd name="T14" fmla="*/ 135 w 376"/>
                <a:gd name="T15" fmla="*/ 170 h 392"/>
                <a:gd name="T16" fmla="*/ 131 w 376"/>
                <a:gd name="T17" fmla="*/ 170 h 392"/>
                <a:gd name="T18" fmla="*/ 123 w 376"/>
                <a:gd name="T19" fmla="*/ 170 h 392"/>
                <a:gd name="T20" fmla="*/ 107 w 376"/>
                <a:gd name="T21" fmla="*/ 167 h 392"/>
                <a:gd name="T22" fmla="*/ 99 w 376"/>
                <a:gd name="T23" fmla="*/ 131 h 392"/>
                <a:gd name="T24" fmla="*/ 83 w 376"/>
                <a:gd name="T25" fmla="*/ 127 h 392"/>
                <a:gd name="T26" fmla="*/ 75 w 376"/>
                <a:gd name="T27" fmla="*/ 135 h 392"/>
                <a:gd name="T28" fmla="*/ 51 w 376"/>
                <a:gd name="T29" fmla="*/ 127 h 392"/>
                <a:gd name="T30" fmla="*/ 8 w 376"/>
                <a:gd name="T31" fmla="*/ 119 h 392"/>
                <a:gd name="T32" fmla="*/ 8 w 376"/>
                <a:gd name="T33" fmla="*/ 111 h 392"/>
                <a:gd name="T34" fmla="*/ 16 w 376"/>
                <a:gd name="T35" fmla="*/ 103 h 392"/>
                <a:gd name="T36" fmla="*/ 20 w 376"/>
                <a:gd name="T37" fmla="*/ 107 h 392"/>
                <a:gd name="T38" fmla="*/ 44 w 376"/>
                <a:gd name="T39" fmla="*/ 71 h 392"/>
                <a:gd name="T40" fmla="*/ 56 w 376"/>
                <a:gd name="T41" fmla="*/ 56 h 392"/>
                <a:gd name="T42" fmla="*/ 63 w 376"/>
                <a:gd name="T43" fmla="*/ 27 h 392"/>
                <a:gd name="T44" fmla="*/ 63 w 376"/>
                <a:gd name="T45" fmla="*/ 8 h 392"/>
                <a:gd name="T46" fmla="*/ 87 w 376"/>
                <a:gd name="T47" fmla="*/ 12 h 392"/>
                <a:gd name="T48" fmla="*/ 111 w 376"/>
                <a:gd name="T49" fmla="*/ 12 h 392"/>
                <a:gd name="T50" fmla="*/ 155 w 376"/>
                <a:gd name="T51" fmla="*/ 4 h 392"/>
                <a:gd name="T52" fmla="*/ 163 w 376"/>
                <a:gd name="T53" fmla="*/ 8 h 392"/>
                <a:gd name="T54" fmla="*/ 171 w 376"/>
                <a:gd name="T55" fmla="*/ 8 h 392"/>
                <a:gd name="T56" fmla="*/ 187 w 376"/>
                <a:gd name="T57" fmla="*/ 16 h 392"/>
                <a:gd name="T58" fmla="*/ 187 w 376"/>
                <a:gd name="T59" fmla="*/ 36 h 392"/>
                <a:gd name="T60" fmla="*/ 171 w 376"/>
                <a:gd name="T61" fmla="*/ 68 h 392"/>
                <a:gd name="T62" fmla="*/ 175 w 376"/>
                <a:gd name="T63" fmla="*/ 87 h 392"/>
                <a:gd name="T64" fmla="*/ 179 w 376"/>
                <a:gd name="T65" fmla="*/ 99 h 392"/>
                <a:gd name="T66" fmla="*/ 175 w 376"/>
                <a:gd name="T67" fmla="*/ 115 h 392"/>
                <a:gd name="T68" fmla="*/ 187 w 376"/>
                <a:gd name="T69" fmla="*/ 139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392"/>
                <a:gd name="T107" fmla="*/ 376 w 376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392">
                  <a:moveTo>
                    <a:pt x="376" y="280"/>
                  </a:moveTo>
                  <a:lnTo>
                    <a:pt x="360" y="288"/>
                  </a:lnTo>
                  <a:lnTo>
                    <a:pt x="344" y="288"/>
                  </a:lnTo>
                  <a:lnTo>
                    <a:pt x="336" y="296"/>
                  </a:lnTo>
                  <a:lnTo>
                    <a:pt x="328" y="344"/>
                  </a:lnTo>
                  <a:lnTo>
                    <a:pt x="336" y="360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04" y="344"/>
                  </a:lnTo>
                  <a:lnTo>
                    <a:pt x="296" y="344"/>
                  </a:lnTo>
                  <a:lnTo>
                    <a:pt x="288" y="352"/>
                  </a:lnTo>
                  <a:lnTo>
                    <a:pt x="280" y="352"/>
                  </a:lnTo>
                  <a:lnTo>
                    <a:pt x="272" y="344"/>
                  </a:lnTo>
                  <a:lnTo>
                    <a:pt x="264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48" y="344"/>
                  </a:lnTo>
                  <a:lnTo>
                    <a:pt x="248" y="336"/>
                  </a:lnTo>
                  <a:lnTo>
                    <a:pt x="216" y="336"/>
                  </a:lnTo>
                  <a:lnTo>
                    <a:pt x="208" y="320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68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20" y="272"/>
                  </a:lnTo>
                  <a:lnTo>
                    <a:pt x="104" y="256"/>
                  </a:lnTo>
                  <a:lnTo>
                    <a:pt x="96" y="232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16" y="224"/>
                  </a:lnTo>
                  <a:lnTo>
                    <a:pt x="24" y="216"/>
                  </a:lnTo>
                  <a:lnTo>
                    <a:pt x="32" y="208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72" y="200"/>
                  </a:lnTo>
                  <a:lnTo>
                    <a:pt x="88" y="144"/>
                  </a:lnTo>
                  <a:lnTo>
                    <a:pt x="104" y="136"/>
                  </a:lnTo>
                  <a:lnTo>
                    <a:pt x="112" y="112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60" y="8"/>
                  </a:lnTo>
                  <a:lnTo>
                    <a:pt x="176" y="24"/>
                  </a:lnTo>
                  <a:lnTo>
                    <a:pt x="208" y="32"/>
                  </a:lnTo>
                  <a:lnTo>
                    <a:pt x="224" y="24"/>
                  </a:lnTo>
                  <a:lnTo>
                    <a:pt x="280" y="0"/>
                  </a:lnTo>
                  <a:lnTo>
                    <a:pt x="312" y="8"/>
                  </a:lnTo>
                  <a:lnTo>
                    <a:pt x="320" y="16"/>
                  </a:lnTo>
                  <a:lnTo>
                    <a:pt x="328" y="16"/>
                  </a:lnTo>
                  <a:lnTo>
                    <a:pt x="336" y="16"/>
                  </a:lnTo>
                  <a:lnTo>
                    <a:pt x="344" y="16"/>
                  </a:lnTo>
                  <a:lnTo>
                    <a:pt x="360" y="16"/>
                  </a:lnTo>
                  <a:lnTo>
                    <a:pt x="376" y="32"/>
                  </a:lnTo>
                  <a:lnTo>
                    <a:pt x="376" y="56"/>
                  </a:lnTo>
                  <a:lnTo>
                    <a:pt x="376" y="72"/>
                  </a:lnTo>
                  <a:lnTo>
                    <a:pt x="352" y="112"/>
                  </a:lnTo>
                  <a:lnTo>
                    <a:pt x="344" y="136"/>
                  </a:lnTo>
                  <a:lnTo>
                    <a:pt x="344" y="160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60" y="200"/>
                  </a:lnTo>
                  <a:lnTo>
                    <a:pt x="352" y="208"/>
                  </a:lnTo>
                  <a:lnTo>
                    <a:pt x="352" y="232"/>
                  </a:lnTo>
                  <a:lnTo>
                    <a:pt x="376" y="264"/>
                  </a:lnTo>
                  <a:lnTo>
                    <a:pt x="376" y="2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1" name="Freeform 329"/>
            <p:cNvSpPr>
              <a:spLocks/>
            </p:cNvSpPr>
            <p:nvPr/>
          </p:nvSpPr>
          <p:spPr bwMode="auto">
            <a:xfrm>
              <a:off x="1412" y="1932"/>
              <a:ext cx="48" cy="57"/>
            </a:xfrm>
            <a:custGeom>
              <a:avLst/>
              <a:gdLst>
                <a:gd name="T0" fmla="*/ 20 w 144"/>
                <a:gd name="T1" fmla="*/ 90 h 184"/>
                <a:gd name="T2" fmla="*/ 24 w 144"/>
                <a:gd name="T3" fmla="*/ 86 h 184"/>
                <a:gd name="T4" fmla="*/ 27 w 144"/>
                <a:gd name="T5" fmla="*/ 86 h 184"/>
                <a:gd name="T6" fmla="*/ 27 w 144"/>
                <a:gd name="T7" fmla="*/ 90 h 184"/>
                <a:gd name="T8" fmla="*/ 43 w 144"/>
                <a:gd name="T9" fmla="*/ 83 h 184"/>
                <a:gd name="T10" fmla="*/ 51 w 144"/>
                <a:gd name="T11" fmla="*/ 55 h 184"/>
                <a:gd name="T12" fmla="*/ 59 w 144"/>
                <a:gd name="T13" fmla="*/ 51 h 184"/>
                <a:gd name="T14" fmla="*/ 63 w 144"/>
                <a:gd name="T15" fmla="*/ 39 h 184"/>
                <a:gd name="T16" fmla="*/ 67 w 144"/>
                <a:gd name="T17" fmla="*/ 20 h 184"/>
                <a:gd name="T18" fmla="*/ 71 w 144"/>
                <a:gd name="T19" fmla="*/ 12 h 184"/>
                <a:gd name="T20" fmla="*/ 71 w 144"/>
                <a:gd name="T21" fmla="*/ 0 h 184"/>
                <a:gd name="T22" fmla="*/ 63 w 144"/>
                <a:gd name="T23" fmla="*/ 4 h 184"/>
                <a:gd name="T24" fmla="*/ 55 w 144"/>
                <a:gd name="T25" fmla="*/ 0 h 184"/>
                <a:gd name="T26" fmla="*/ 47 w 144"/>
                <a:gd name="T27" fmla="*/ 4 h 184"/>
                <a:gd name="T28" fmla="*/ 43 w 144"/>
                <a:gd name="T29" fmla="*/ 12 h 184"/>
                <a:gd name="T30" fmla="*/ 36 w 144"/>
                <a:gd name="T31" fmla="*/ 20 h 184"/>
                <a:gd name="T32" fmla="*/ 32 w 144"/>
                <a:gd name="T33" fmla="*/ 15 h 184"/>
                <a:gd name="T34" fmla="*/ 15 w 144"/>
                <a:gd name="T35" fmla="*/ 15 h 184"/>
                <a:gd name="T36" fmla="*/ 12 w 144"/>
                <a:gd name="T37" fmla="*/ 24 h 184"/>
                <a:gd name="T38" fmla="*/ 24 w 144"/>
                <a:gd name="T39" fmla="*/ 32 h 184"/>
                <a:gd name="T40" fmla="*/ 32 w 144"/>
                <a:gd name="T41" fmla="*/ 27 h 184"/>
                <a:gd name="T42" fmla="*/ 32 w 144"/>
                <a:gd name="T43" fmla="*/ 35 h 184"/>
                <a:gd name="T44" fmla="*/ 27 w 144"/>
                <a:gd name="T45" fmla="*/ 39 h 184"/>
                <a:gd name="T46" fmla="*/ 24 w 144"/>
                <a:gd name="T47" fmla="*/ 47 h 184"/>
                <a:gd name="T48" fmla="*/ 27 w 144"/>
                <a:gd name="T49" fmla="*/ 51 h 184"/>
                <a:gd name="T50" fmla="*/ 32 w 144"/>
                <a:gd name="T51" fmla="*/ 51 h 184"/>
                <a:gd name="T52" fmla="*/ 27 w 144"/>
                <a:gd name="T53" fmla="*/ 71 h 184"/>
                <a:gd name="T54" fmla="*/ 20 w 144"/>
                <a:gd name="T55" fmla="*/ 63 h 184"/>
                <a:gd name="T56" fmla="*/ 15 w 144"/>
                <a:gd name="T57" fmla="*/ 59 h 184"/>
                <a:gd name="T58" fmla="*/ 8 w 144"/>
                <a:gd name="T59" fmla="*/ 55 h 184"/>
                <a:gd name="T60" fmla="*/ 8 w 144"/>
                <a:gd name="T61" fmla="*/ 63 h 184"/>
                <a:gd name="T62" fmla="*/ 4 w 144"/>
                <a:gd name="T63" fmla="*/ 67 h 184"/>
                <a:gd name="T64" fmla="*/ 0 w 144"/>
                <a:gd name="T65" fmla="*/ 67 h 184"/>
                <a:gd name="T66" fmla="*/ 4 w 144"/>
                <a:gd name="T67" fmla="*/ 71 h 184"/>
                <a:gd name="T68" fmla="*/ 12 w 144"/>
                <a:gd name="T69" fmla="*/ 79 h 184"/>
                <a:gd name="T70" fmla="*/ 4 w 144"/>
                <a:gd name="T71" fmla="*/ 86 h 184"/>
                <a:gd name="T72" fmla="*/ 4 w 144"/>
                <a:gd name="T73" fmla="*/ 90 h 184"/>
                <a:gd name="T74" fmla="*/ 15 w 144"/>
                <a:gd name="T75" fmla="*/ 86 h 184"/>
                <a:gd name="T76" fmla="*/ 20 w 144"/>
                <a:gd name="T77" fmla="*/ 86 h 184"/>
                <a:gd name="T78" fmla="*/ 20 w 144"/>
                <a:gd name="T79" fmla="*/ 90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184"/>
                <a:gd name="T122" fmla="*/ 144 w 144"/>
                <a:gd name="T123" fmla="*/ 184 h 1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184">
                  <a:moveTo>
                    <a:pt x="40" y="184"/>
                  </a:moveTo>
                  <a:lnTo>
                    <a:pt x="48" y="176"/>
                  </a:lnTo>
                  <a:lnTo>
                    <a:pt x="56" y="176"/>
                  </a:lnTo>
                  <a:lnTo>
                    <a:pt x="56" y="184"/>
                  </a:lnTo>
                  <a:lnTo>
                    <a:pt x="88" y="168"/>
                  </a:lnTo>
                  <a:lnTo>
                    <a:pt x="104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48" y="64"/>
                  </a:lnTo>
                  <a:lnTo>
                    <a:pt x="64" y="56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144"/>
                  </a:lnTo>
                  <a:lnTo>
                    <a:pt x="40" y="128"/>
                  </a:lnTo>
                  <a:lnTo>
                    <a:pt x="32" y="120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24" y="160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32" y="176"/>
                  </a:lnTo>
                  <a:lnTo>
                    <a:pt x="40" y="176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2" name="Freeform 330"/>
            <p:cNvSpPr>
              <a:spLocks/>
            </p:cNvSpPr>
            <p:nvPr/>
          </p:nvSpPr>
          <p:spPr bwMode="auto">
            <a:xfrm>
              <a:off x="1535" y="1961"/>
              <a:ext cx="75" cy="70"/>
            </a:xfrm>
            <a:custGeom>
              <a:avLst/>
              <a:gdLst>
                <a:gd name="T0" fmla="*/ 98 w 224"/>
                <a:gd name="T1" fmla="*/ 36 h 224"/>
                <a:gd name="T2" fmla="*/ 79 w 224"/>
                <a:gd name="T3" fmla="*/ 28 h 224"/>
                <a:gd name="T4" fmla="*/ 79 w 224"/>
                <a:gd name="T5" fmla="*/ 20 h 224"/>
                <a:gd name="T6" fmla="*/ 79 w 224"/>
                <a:gd name="T7" fmla="*/ 16 h 224"/>
                <a:gd name="T8" fmla="*/ 59 w 224"/>
                <a:gd name="T9" fmla="*/ 8 h 224"/>
                <a:gd name="T10" fmla="*/ 43 w 224"/>
                <a:gd name="T11" fmla="*/ 0 h 224"/>
                <a:gd name="T12" fmla="*/ 15 w 224"/>
                <a:gd name="T13" fmla="*/ 0 h 224"/>
                <a:gd name="T14" fmla="*/ 12 w 224"/>
                <a:gd name="T15" fmla="*/ 0 h 224"/>
                <a:gd name="T16" fmla="*/ 15 w 224"/>
                <a:gd name="T17" fmla="*/ 4 h 224"/>
                <a:gd name="T18" fmla="*/ 12 w 224"/>
                <a:gd name="T19" fmla="*/ 8 h 224"/>
                <a:gd name="T20" fmla="*/ 8 w 224"/>
                <a:gd name="T21" fmla="*/ 12 h 224"/>
                <a:gd name="T22" fmla="*/ 8 w 224"/>
                <a:gd name="T23" fmla="*/ 16 h 224"/>
                <a:gd name="T24" fmla="*/ 12 w 224"/>
                <a:gd name="T25" fmla="*/ 20 h 224"/>
                <a:gd name="T26" fmla="*/ 12 w 224"/>
                <a:gd name="T27" fmla="*/ 24 h 224"/>
                <a:gd name="T28" fmla="*/ 8 w 224"/>
                <a:gd name="T29" fmla="*/ 28 h 224"/>
                <a:gd name="T30" fmla="*/ 8 w 224"/>
                <a:gd name="T31" fmla="*/ 32 h 224"/>
                <a:gd name="T32" fmla="*/ 4 w 224"/>
                <a:gd name="T33" fmla="*/ 36 h 224"/>
                <a:gd name="T34" fmla="*/ 0 w 224"/>
                <a:gd name="T35" fmla="*/ 40 h 224"/>
                <a:gd name="T36" fmla="*/ 0 w 224"/>
                <a:gd name="T37" fmla="*/ 51 h 224"/>
                <a:gd name="T38" fmla="*/ 12 w 224"/>
                <a:gd name="T39" fmla="*/ 68 h 224"/>
                <a:gd name="T40" fmla="*/ 12 w 224"/>
                <a:gd name="T41" fmla="*/ 75 h 224"/>
                <a:gd name="T42" fmla="*/ 20 w 224"/>
                <a:gd name="T43" fmla="*/ 84 h 224"/>
                <a:gd name="T44" fmla="*/ 32 w 224"/>
                <a:gd name="T45" fmla="*/ 87 h 224"/>
                <a:gd name="T46" fmla="*/ 39 w 224"/>
                <a:gd name="T47" fmla="*/ 87 h 224"/>
                <a:gd name="T48" fmla="*/ 47 w 224"/>
                <a:gd name="T49" fmla="*/ 87 h 224"/>
                <a:gd name="T50" fmla="*/ 51 w 224"/>
                <a:gd name="T51" fmla="*/ 95 h 224"/>
                <a:gd name="T52" fmla="*/ 51 w 224"/>
                <a:gd name="T53" fmla="*/ 111 h 224"/>
                <a:gd name="T54" fmla="*/ 67 w 224"/>
                <a:gd name="T55" fmla="*/ 111 h 224"/>
                <a:gd name="T56" fmla="*/ 75 w 224"/>
                <a:gd name="T57" fmla="*/ 111 h 224"/>
                <a:gd name="T58" fmla="*/ 79 w 224"/>
                <a:gd name="T59" fmla="*/ 111 h 224"/>
                <a:gd name="T60" fmla="*/ 86 w 224"/>
                <a:gd name="T61" fmla="*/ 111 h 224"/>
                <a:gd name="T62" fmla="*/ 95 w 224"/>
                <a:gd name="T63" fmla="*/ 104 h 224"/>
                <a:gd name="T64" fmla="*/ 98 w 224"/>
                <a:gd name="T65" fmla="*/ 104 h 224"/>
                <a:gd name="T66" fmla="*/ 102 w 224"/>
                <a:gd name="T67" fmla="*/ 99 h 224"/>
                <a:gd name="T68" fmla="*/ 110 w 224"/>
                <a:gd name="T69" fmla="*/ 95 h 224"/>
                <a:gd name="T70" fmla="*/ 98 w 224"/>
                <a:gd name="T71" fmla="*/ 84 h 224"/>
                <a:gd name="T72" fmla="*/ 95 w 224"/>
                <a:gd name="T73" fmla="*/ 72 h 224"/>
                <a:gd name="T74" fmla="*/ 98 w 224"/>
                <a:gd name="T75" fmla="*/ 60 h 224"/>
                <a:gd name="T76" fmla="*/ 90 w 224"/>
                <a:gd name="T77" fmla="*/ 56 h 224"/>
                <a:gd name="T78" fmla="*/ 90 w 224"/>
                <a:gd name="T79" fmla="*/ 48 h 224"/>
                <a:gd name="T80" fmla="*/ 98 w 224"/>
                <a:gd name="T81" fmla="*/ 36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24"/>
                <a:gd name="T125" fmla="*/ 224 w 224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24">
                  <a:moveTo>
                    <a:pt x="200" y="72"/>
                  </a:moveTo>
                  <a:lnTo>
                    <a:pt x="160" y="56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20" y="16"/>
                  </a:lnTo>
                  <a:lnTo>
                    <a:pt x="8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40" y="168"/>
                  </a:lnTo>
                  <a:lnTo>
                    <a:pt x="64" y="176"/>
                  </a:lnTo>
                  <a:lnTo>
                    <a:pt x="80" y="176"/>
                  </a:lnTo>
                  <a:lnTo>
                    <a:pt x="96" y="176"/>
                  </a:lnTo>
                  <a:lnTo>
                    <a:pt x="104" y="192"/>
                  </a:lnTo>
                  <a:lnTo>
                    <a:pt x="104" y="224"/>
                  </a:lnTo>
                  <a:lnTo>
                    <a:pt x="136" y="224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0" y="208"/>
                  </a:lnTo>
                  <a:lnTo>
                    <a:pt x="208" y="200"/>
                  </a:lnTo>
                  <a:lnTo>
                    <a:pt x="224" y="192"/>
                  </a:lnTo>
                  <a:lnTo>
                    <a:pt x="200" y="168"/>
                  </a:lnTo>
                  <a:lnTo>
                    <a:pt x="192" y="144"/>
                  </a:lnTo>
                  <a:lnTo>
                    <a:pt x="200" y="120"/>
                  </a:lnTo>
                  <a:lnTo>
                    <a:pt x="184" y="112"/>
                  </a:lnTo>
                  <a:lnTo>
                    <a:pt x="184" y="96"/>
                  </a:lnTo>
                  <a:lnTo>
                    <a:pt x="20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3" name="Freeform 331"/>
            <p:cNvSpPr>
              <a:spLocks/>
            </p:cNvSpPr>
            <p:nvPr/>
          </p:nvSpPr>
          <p:spPr bwMode="auto">
            <a:xfrm>
              <a:off x="1532" y="1926"/>
              <a:ext cx="41" cy="38"/>
            </a:xfrm>
            <a:custGeom>
              <a:avLst/>
              <a:gdLst>
                <a:gd name="T0" fmla="*/ 48 w 120"/>
                <a:gd name="T1" fmla="*/ 56 h 120"/>
                <a:gd name="T2" fmla="*/ 20 w 120"/>
                <a:gd name="T3" fmla="*/ 56 h 120"/>
                <a:gd name="T4" fmla="*/ 16 w 120"/>
                <a:gd name="T5" fmla="*/ 56 h 120"/>
                <a:gd name="T6" fmla="*/ 12 w 120"/>
                <a:gd name="T7" fmla="*/ 56 h 120"/>
                <a:gd name="T8" fmla="*/ 8 w 120"/>
                <a:gd name="T9" fmla="*/ 60 h 120"/>
                <a:gd name="T10" fmla="*/ 0 w 120"/>
                <a:gd name="T11" fmla="*/ 60 h 120"/>
                <a:gd name="T12" fmla="*/ 4 w 120"/>
                <a:gd name="T13" fmla="*/ 48 h 120"/>
                <a:gd name="T14" fmla="*/ 16 w 120"/>
                <a:gd name="T15" fmla="*/ 28 h 120"/>
                <a:gd name="T16" fmla="*/ 16 w 120"/>
                <a:gd name="T17" fmla="*/ 20 h 120"/>
                <a:gd name="T18" fmla="*/ 16 w 120"/>
                <a:gd name="T19" fmla="*/ 8 h 120"/>
                <a:gd name="T20" fmla="*/ 20 w 120"/>
                <a:gd name="T21" fmla="*/ 8 h 120"/>
                <a:gd name="T22" fmla="*/ 28 w 120"/>
                <a:gd name="T23" fmla="*/ 8 h 120"/>
                <a:gd name="T24" fmla="*/ 40 w 120"/>
                <a:gd name="T25" fmla="*/ 8 h 120"/>
                <a:gd name="T26" fmla="*/ 48 w 120"/>
                <a:gd name="T27" fmla="*/ 0 h 120"/>
                <a:gd name="T28" fmla="*/ 52 w 120"/>
                <a:gd name="T29" fmla="*/ 8 h 120"/>
                <a:gd name="T30" fmla="*/ 60 w 120"/>
                <a:gd name="T31" fmla="*/ 24 h 120"/>
                <a:gd name="T32" fmla="*/ 60 w 120"/>
                <a:gd name="T33" fmla="*/ 32 h 120"/>
                <a:gd name="T34" fmla="*/ 48 w 120"/>
                <a:gd name="T35" fmla="*/ 40 h 120"/>
                <a:gd name="T36" fmla="*/ 48 w 120"/>
                <a:gd name="T37" fmla="*/ 56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0"/>
                <a:gd name="T59" fmla="*/ 120 w 12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0">
                  <a:moveTo>
                    <a:pt x="96" y="112"/>
                  </a:move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20"/>
                  </a:lnTo>
                  <a:lnTo>
                    <a:pt x="8" y="96"/>
                  </a:lnTo>
                  <a:lnTo>
                    <a:pt x="32" y="56"/>
                  </a:lnTo>
                  <a:lnTo>
                    <a:pt x="32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96" y="0"/>
                  </a:lnTo>
                  <a:lnTo>
                    <a:pt x="104" y="16"/>
                  </a:lnTo>
                  <a:lnTo>
                    <a:pt x="120" y="48"/>
                  </a:lnTo>
                  <a:lnTo>
                    <a:pt x="120" y="64"/>
                  </a:lnTo>
                  <a:lnTo>
                    <a:pt x="96" y="80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4" name="Freeform 332"/>
            <p:cNvSpPr>
              <a:spLocks/>
            </p:cNvSpPr>
            <p:nvPr/>
          </p:nvSpPr>
          <p:spPr bwMode="auto">
            <a:xfrm>
              <a:off x="1415" y="2066"/>
              <a:ext cx="96" cy="82"/>
            </a:xfrm>
            <a:custGeom>
              <a:avLst/>
              <a:gdLst>
                <a:gd name="T0" fmla="*/ 47 w 288"/>
                <a:gd name="T1" fmla="*/ 127 h 264"/>
                <a:gd name="T2" fmla="*/ 43 w 288"/>
                <a:gd name="T3" fmla="*/ 119 h 264"/>
                <a:gd name="T4" fmla="*/ 36 w 288"/>
                <a:gd name="T5" fmla="*/ 111 h 264"/>
                <a:gd name="T6" fmla="*/ 32 w 288"/>
                <a:gd name="T7" fmla="*/ 95 h 264"/>
                <a:gd name="T8" fmla="*/ 27 w 288"/>
                <a:gd name="T9" fmla="*/ 83 h 264"/>
                <a:gd name="T10" fmla="*/ 24 w 288"/>
                <a:gd name="T11" fmla="*/ 60 h 264"/>
                <a:gd name="T12" fmla="*/ 24 w 288"/>
                <a:gd name="T13" fmla="*/ 56 h 264"/>
                <a:gd name="T14" fmla="*/ 8 w 288"/>
                <a:gd name="T15" fmla="*/ 27 h 264"/>
                <a:gd name="T16" fmla="*/ 8 w 288"/>
                <a:gd name="T17" fmla="*/ 24 h 264"/>
                <a:gd name="T18" fmla="*/ 4 w 288"/>
                <a:gd name="T19" fmla="*/ 16 h 264"/>
                <a:gd name="T20" fmla="*/ 0 w 288"/>
                <a:gd name="T21" fmla="*/ 4 h 264"/>
                <a:gd name="T22" fmla="*/ 8 w 288"/>
                <a:gd name="T23" fmla="*/ 0 h 264"/>
                <a:gd name="T24" fmla="*/ 20 w 288"/>
                <a:gd name="T25" fmla="*/ 0 h 264"/>
                <a:gd name="T26" fmla="*/ 24 w 288"/>
                <a:gd name="T27" fmla="*/ 4 h 264"/>
                <a:gd name="T28" fmla="*/ 36 w 288"/>
                <a:gd name="T29" fmla="*/ 0 h 264"/>
                <a:gd name="T30" fmla="*/ 63 w 288"/>
                <a:gd name="T31" fmla="*/ 0 h 264"/>
                <a:gd name="T32" fmla="*/ 75 w 288"/>
                <a:gd name="T33" fmla="*/ 8 h 264"/>
                <a:gd name="T34" fmla="*/ 83 w 288"/>
                <a:gd name="T35" fmla="*/ 8 h 264"/>
                <a:gd name="T36" fmla="*/ 95 w 288"/>
                <a:gd name="T37" fmla="*/ 8 h 264"/>
                <a:gd name="T38" fmla="*/ 107 w 288"/>
                <a:gd name="T39" fmla="*/ 8 h 264"/>
                <a:gd name="T40" fmla="*/ 114 w 288"/>
                <a:gd name="T41" fmla="*/ 0 h 264"/>
                <a:gd name="T42" fmla="*/ 118 w 288"/>
                <a:gd name="T43" fmla="*/ 4 h 264"/>
                <a:gd name="T44" fmla="*/ 130 w 288"/>
                <a:gd name="T45" fmla="*/ 4 h 264"/>
                <a:gd name="T46" fmla="*/ 137 w 288"/>
                <a:gd name="T47" fmla="*/ 4 h 264"/>
                <a:gd name="T48" fmla="*/ 142 w 288"/>
                <a:gd name="T49" fmla="*/ 8 h 264"/>
                <a:gd name="T50" fmla="*/ 134 w 288"/>
                <a:gd name="T51" fmla="*/ 8 h 264"/>
                <a:gd name="T52" fmla="*/ 122 w 288"/>
                <a:gd name="T53" fmla="*/ 12 h 264"/>
                <a:gd name="T54" fmla="*/ 114 w 288"/>
                <a:gd name="T55" fmla="*/ 12 h 264"/>
                <a:gd name="T56" fmla="*/ 95 w 288"/>
                <a:gd name="T57" fmla="*/ 16 h 264"/>
                <a:gd name="T58" fmla="*/ 95 w 288"/>
                <a:gd name="T59" fmla="*/ 51 h 264"/>
                <a:gd name="T60" fmla="*/ 83 w 288"/>
                <a:gd name="T61" fmla="*/ 51 h 264"/>
                <a:gd name="T62" fmla="*/ 83 w 288"/>
                <a:gd name="T63" fmla="*/ 80 h 264"/>
                <a:gd name="T64" fmla="*/ 83 w 288"/>
                <a:gd name="T65" fmla="*/ 127 h 264"/>
                <a:gd name="T66" fmla="*/ 71 w 288"/>
                <a:gd name="T67" fmla="*/ 131 h 264"/>
                <a:gd name="T68" fmla="*/ 63 w 288"/>
                <a:gd name="T69" fmla="*/ 127 h 264"/>
                <a:gd name="T70" fmla="*/ 59 w 288"/>
                <a:gd name="T71" fmla="*/ 123 h 264"/>
                <a:gd name="T72" fmla="*/ 55 w 288"/>
                <a:gd name="T73" fmla="*/ 123 h 264"/>
                <a:gd name="T74" fmla="*/ 51 w 288"/>
                <a:gd name="T75" fmla="*/ 123 h 264"/>
                <a:gd name="T76" fmla="*/ 47 w 288"/>
                <a:gd name="T77" fmla="*/ 127 h 2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264"/>
                <a:gd name="T119" fmla="*/ 288 w 288"/>
                <a:gd name="T120" fmla="*/ 264 h 2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264">
                  <a:moveTo>
                    <a:pt x="96" y="256"/>
                  </a:moveTo>
                  <a:lnTo>
                    <a:pt x="88" y="240"/>
                  </a:lnTo>
                  <a:lnTo>
                    <a:pt x="72" y="224"/>
                  </a:lnTo>
                  <a:lnTo>
                    <a:pt x="64" y="192"/>
                  </a:lnTo>
                  <a:lnTo>
                    <a:pt x="56" y="16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28" y="0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92" y="16"/>
                  </a:lnTo>
                  <a:lnTo>
                    <a:pt x="216" y="16"/>
                  </a:lnTo>
                  <a:lnTo>
                    <a:pt x="232" y="0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48" y="24"/>
                  </a:lnTo>
                  <a:lnTo>
                    <a:pt x="232" y="24"/>
                  </a:lnTo>
                  <a:lnTo>
                    <a:pt x="192" y="32"/>
                  </a:lnTo>
                  <a:lnTo>
                    <a:pt x="192" y="104"/>
                  </a:lnTo>
                  <a:lnTo>
                    <a:pt x="168" y="104"/>
                  </a:lnTo>
                  <a:lnTo>
                    <a:pt x="168" y="160"/>
                  </a:lnTo>
                  <a:lnTo>
                    <a:pt x="168" y="256"/>
                  </a:lnTo>
                  <a:lnTo>
                    <a:pt x="144" y="264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5" name="Freeform 333"/>
            <p:cNvSpPr>
              <a:spLocks/>
            </p:cNvSpPr>
            <p:nvPr/>
          </p:nvSpPr>
          <p:spPr bwMode="auto">
            <a:xfrm>
              <a:off x="1471" y="2071"/>
              <a:ext cx="59" cy="60"/>
            </a:xfrm>
            <a:custGeom>
              <a:avLst/>
              <a:gdLst>
                <a:gd name="T0" fmla="*/ 87 w 176"/>
                <a:gd name="T1" fmla="*/ 48 h 192"/>
                <a:gd name="T2" fmla="*/ 83 w 176"/>
                <a:gd name="T3" fmla="*/ 39 h 192"/>
                <a:gd name="T4" fmla="*/ 75 w 176"/>
                <a:gd name="T5" fmla="*/ 27 h 192"/>
                <a:gd name="T6" fmla="*/ 75 w 176"/>
                <a:gd name="T7" fmla="*/ 20 h 192"/>
                <a:gd name="T8" fmla="*/ 60 w 176"/>
                <a:gd name="T9" fmla="*/ 8 h 192"/>
                <a:gd name="T10" fmla="*/ 60 w 176"/>
                <a:gd name="T11" fmla="*/ 0 h 192"/>
                <a:gd name="T12" fmla="*/ 51 w 176"/>
                <a:gd name="T13" fmla="*/ 0 h 192"/>
                <a:gd name="T14" fmla="*/ 39 w 176"/>
                <a:gd name="T15" fmla="*/ 4 h 192"/>
                <a:gd name="T16" fmla="*/ 32 w 176"/>
                <a:gd name="T17" fmla="*/ 4 h 192"/>
                <a:gd name="T18" fmla="*/ 12 w 176"/>
                <a:gd name="T19" fmla="*/ 8 h 192"/>
                <a:gd name="T20" fmla="*/ 12 w 176"/>
                <a:gd name="T21" fmla="*/ 44 h 192"/>
                <a:gd name="T22" fmla="*/ 0 w 176"/>
                <a:gd name="T23" fmla="*/ 44 h 192"/>
                <a:gd name="T24" fmla="*/ 0 w 176"/>
                <a:gd name="T25" fmla="*/ 71 h 192"/>
                <a:gd name="T26" fmla="*/ 8 w 176"/>
                <a:gd name="T27" fmla="*/ 79 h 192"/>
                <a:gd name="T28" fmla="*/ 12 w 176"/>
                <a:gd name="T29" fmla="*/ 95 h 192"/>
                <a:gd name="T30" fmla="*/ 20 w 176"/>
                <a:gd name="T31" fmla="*/ 95 h 192"/>
                <a:gd name="T32" fmla="*/ 32 w 176"/>
                <a:gd name="T33" fmla="*/ 83 h 192"/>
                <a:gd name="T34" fmla="*/ 39 w 176"/>
                <a:gd name="T35" fmla="*/ 83 h 192"/>
                <a:gd name="T36" fmla="*/ 44 w 176"/>
                <a:gd name="T37" fmla="*/ 87 h 192"/>
                <a:gd name="T38" fmla="*/ 51 w 176"/>
                <a:gd name="T39" fmla="*/ 83 h 192"/>
                <a:gd name="T40" fmla="*/ 60 w 176"/>
                <a:gd name="T41" fmla="*/ 75 h 192"/>
                <a:gd name="T42" fmla="*/ 60 w 176"/>
                <a:gd name="T43" fmla="*/ 63 h 192"/>
                <a:gd name="T44" fmla="*/ 71 w 176"/>
                <a:gd name="T45" fmla="*/ 59 h 192"/>
                <a:gd name="T46" fmla="*/ 75 w 176"/>
                <a:gd name="T47" fmla="*/ 56 h 192"/>
                <a:gd name="T48" fmla="*/ 87 w 176"/>
                <a:gd name="T49" fmla="*/ 48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192"/>
                <a:gd name="T77" fmla="*/ 176 w 176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192">
                  <a:moveTo>
                    <a:pt x="176" y="96"/>
                  </a:moveTo>
                  <a:lnTo>
                    <a:pt x="168" y="80"/>
                  </a:lnTo>
                  <a:lnTo>
                    <a:pt x="152" y="56"/>
                  </a:lnTo>
                  <a:lnTo>
                    <a:pt x="152" y="40"/>
                  </a:lnTo>
                  <a:lnTo>
                    <a:pt x="120" y="16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88"/>
                  </a:lnTo>
                  <a:lnTo>
                    <a:pt x="0" y="88"/>
                  </a:lnTo>
                  <a:lnTo>
                    <a:pt x="0" y="144"/>
                  </a:lnTo>
                  <a:lnTo>
                    <a:pt x="16" y="160"/>
                  </a:lnTo>
                  <a:lnTo>
                    <a:pt x="24" y="192"/>
                  </a:lnTo>
                  <a:lnTo>
                    <a:pt x="40" y="192"/>
                  </a:lnTo>
                  <a:lnTo>
                    <a:pt x="64" y="168"/>
                  </a:lnTo>
                  <a:lnTo>
                    <a:pt x="80" y="168"/>
                  </a:lnTo>
                  <a:lnTo>
                    <a:pt x="88" y="176"/>
                  </a:lnTo>
                  <a:lnTo>
                    <a:pt x="104" y="168"/>
                  </a:lnTo>
                  <a:lnTo>
                    <a:pt x="120" y="152"/>
                  </a:lnTo>
                  <a:lnTo>
                    <a:pt x="120" y="128"/>
                  </a:lnTo>
                  <a:lnTo>
                    <a:pt x="144" y="120"/>
                  </a:lnTo>
                  <a:lnTo>
                    <a:pt x="152" y="112"/>
                  </a:lnTo>
                  <a:lnTo>
                    <a:pt x="17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6" name="Freeform 334"/>
            <p:cNvSpPr>
              <a:spLocks/>
            </p:cNvSpPr>
            <p:nvPr/>
          </p:nvSpPr>
          <p:spPr bwMode="auto">
            <a:xfrm>
              <a:off x="1511" y="2056"/>
              <a:ext cx="48" cy="45"/>
            </a:xfrm>
            <a:custGeom>
              <a:avLst/>
              <a:gdLst>
                <a:gd name="T0" fmla="*/ 28 w 144"/>
                <a:gd name="T1" fmla="*/ 4 h 144"/>
                <a:gd name="T2" fmla="*/ 28 w 144"/>
                <a:gd name="T3" fmla="*/ 12 h 144"/>
                <a:gd name="T4" fmla="*/ 20 w 144"/>
                <a:gd name="T5" fmla="*/ 15 h 144"/>
                <a:gd name="T6" fmla="*/ 16 w 144"/>
                <a:gd name="T7" fmla="*/ 15 h 144"/>
                <a:gd name="T8" fmla="*/ 8 w 144"/>
                <a:gd name="T9" fmla="*/ 24 h 144"/>
                <a:gd name="T10" fmla="*/ 0 w 144"/>
                <a:gd name="T11" fmla="*/ 24 h 144"/>
                <a:gd name="T12" fmla="*/ 0 w 144"/>
                <a:gd name="T13" fmla="*/ 32 h 144"/>
                <a:gd name="T14" fmla="*/ 16 w 144"/>
                <a:gd name="T15" fmla="*/ 43 h 144"/>
                <a:gd name="T16" fmla="*/ 16 w 144"/>
                <a:gd name="T17" fmla="*/ 51 h 144"/>
                <a:gd name="T18" fmla="*/ 24 w 144"/>
                <a:gd name="T19" fmla="*/ 63 h 144"/>
                <a:gd name="T20" fmla="*/ 28 w 144"/>
                <a:gd name="T21" fmla="*/ 71 h 144"/>
                <a:gd name="T22" fmla="*/ 32 w 144"/>
                <a:gd name="T23" fmla="*/ 71 h 144"/>
                <a:gd name="T24" fmla="*/ 40 w 144"/>
                <a:gd name="T25" fmla="*/ 67 h 144"/>
                <a:gd name="T26" fmla="*/ 56 w 144"/>
                <a:gd name="T27" fmla="*/ 71 h 144"/>
                <a:gd name="T28" fmla="*/ 60 w 144"/>
                <a:gd name="T29" fmla="*/ 67 h 144"/>
                <a:gd name="T30" fmla="*/ 60 w 144"/>
                <a:gd name="T31" fmla="*/ 55 h 144"/>
                <a:gd name="T32" fmla="*/ 72 w 144"/>
                <a:gd name="T33" fmla="*/ 47 h 144"/>
                <a:gd name="T34" fmla="*/ 72 w 144"/>
                <a:gd name="T35" fmla="*/ 43 h 144"/>
                <a:gd name="T36" fmla="*/ 68 w 144"/>
                <a:gd name="T37" fmla="*/ 39 h 144"/>
                <a:gd name="T38" fmla="*/ 68 w 144"/>
                <a:gd name="T39" fmla="*/ 32 h 144"/>
                <a:gd name="T40" fmla="*/ 72 w 144"/>
                <a:gd name="T41" fmla="*/ 27 h 144"/>
                <a:gd name="T42" fmla="*/ 68 w 144"/>
                <a:gd name="T43" fmla="*/ 15 h 144"/>
                <a:gd name="T44" fmla="*/ 64 w 144"/>
                <a:gd name="T45" fmla="*/ 8 h 144"/>
                <a:gd name="T46" fmla="*/ 40 w 144"/>
                <a:gd name="T47" fmla="*/ 0 h 144"/>
                <a:gd name="T48" fmla="*/ 32 w 144"/>
                <a:gd name="T49" fmla="*/ 4 h 144"/>
                <a:gd name="T50" fmla="*/ 28 w 144"/>
                <a:gd name="T51" fmla="*/ 4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56" y="8"/>
                  </a:moveTo>
                  <a:lnTo>
                    <a:pt x="56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44"/>
                  </a:lnTo>
                  <a:lnTo>
                    <a:pt x="80" y="136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20" y="112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44" y="56"/>
                  </a:lnTo>
                  <a:lnTo>
                    <a:pt x="136" y="32"/>
                  </a:lnTo>
                  <a:lnTo>
                    <a:pt x="128" y="16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7" name="Rectangle 335"/>
            <p:cNvSpPr>
              <a:spLocks noChangeArrowheads="1"/>
            </p:cNvSpPr>
            <p:nvPr/>
          </p:nvSpPr>
          <p:spPr bwMode="auto">
            <a:xfrm>
              <a:off x="1401" y="1941"/>
              <a:ext cx="11" cy="8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8" name="Freeform 336"/>
            <p:cNvSpPr>
              <a:spLocks/>
            </p:cNvSpPr>
            <p:nvPr/>
          </p:nvSpPr>
          <p:spPr bwMode="auto">
            <a:xfrm>
              <a:off x="1257" y="1904"/>
              <a:ext cx="27" cy="25"/>
            </a:xfrm>
            <a:custGeom>
              <a:avLst/>
              <a:gdLst>
                <a:gd name="T0" fmla="*/ 31 w 80"/>
                <a:gd name="T1" fmla="*/ 8 h 80"/>
                <a:gd name="T2" fmla="*/ 31 w 80"/>
                <a:gd name="T3" fmla="*/ 20 h 80"/>
                <a:gd name="T4" fmla="*/ 39 w 80"/>
                <a:gd name="T5" fmla="*/ 24 h 80"/>
                <a:gd name="T6" fmla="*/ 39 w 80"/>
                <a:gd name="T7" fmla="*/ 31 h 80"/>
                <a:gd name="T8" fmla="*/ 35 w 80"/>
                <a:gd name="T9" fmla="*/ 39 h 80"/>
                <a:gd name="T10" fmla="*/ 24 w 80"/>
                <a:gd name="T11" fmla="*/ 35 h 80"/>
                <a:gd name="T12" fmla="*/ 12 w 80"/>
                <a:gd name="T13" fmla="*/ 24 h 80"/>
                <a:gd name="T14" fmla="*/ 0 w 80"/>
                <a:gd name="T15" fmla="*/ 15 h 80"/>
                <a:gd name="T16" fmla="*/ 12 w 80"/>
                <a:gd name="T17" fmla="*/ 0 h 80"/>
                <a:gd name="T18" fmla="*/ 20 w 80"/>
                <a:gd name="T19" fmla="*/ 4 h 80"/>
                <a:gd name="T20" fmla="*/ 20 w 80"/>
                <a:gd name="T21" fmla="*/ 8 h 80"/>
                <a:gd name="T22" fmla="*/ 31 w 80"/>
                <a:gd name="T23" fmla="*/ 8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80"/>
                <a:gd name="T38" fmla="*/ 80 w 80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80">
                  <a:moveTo>
                    <a:pt x="64" y="16"/>
                  </a:move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29" name="Freeform 337"/>
            <p:cNvSpPr>
              <a:spLocks/>
            </p:cNvSpPr>
            <p:nvPr/>
          </p:nvSpPr>
          <p:spPr bwMode="auto">
            <a:xfrm>
              <a:off x="1532" y="1971"/>
              <a:ext cx="11" cy="13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9 w 32"/>
                <a:gd name="T5" fmla="*/ 0 h 40"/>
                <a:gd name="T6" fmla="*/ 12 w 32"/>
                <a:gd name="T7" fmla="*/ 0 h 40"/>
                <a:gd name="T8" fmla="*/ 17 w 32"/>
                <a:gd name="T9" fmla="*/ 4 h 40"/>
                <a:gd name="T10" fmla="*/ 17 w 32"/>
                <a:gd name="T11" fmla="*/ 8 h 40"/>
                <a:gd name="T12" fmla="*/ 12 w 32"/>
                <a:gd name="T13" fmla="*/ 12 h 40"/>
                <a:gd name="T14" fmla="*/ 12 w 32"/>
                <a:gd name="T15" fmla="*/ 15 h 40"/>
                <a:gd name="T16" fmla="*/ 9 w 32"/>
                <a:gd name="T17" fmla="*/ 20 h 40"/>
                <a:gd name="T18" fmla="*/ 4 w 32"/>
                <a:gd name="T19" fmla="*/ 12 h 40"/>
                <a:gd name="T20" fmla="*/ 4 w 32"/>
                <a:gd name="T21" fmla="*/ 8 h 40"/>
                <a:gd name="T22" fmla="*/ 0 w 32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0" name="Freeform 338"/>
            <p:cNvSpPr>
              <a:spLocks/>
            </p:cNvSpPr>
            <p:nvPr/>
          </p:nvSpPr>
          <p:spPr bwMode="auto">
            <a:xfrm>
              <a:off x="1714" y="1784"/>
              <a:ext cx="5" cy="5"/>
            </a:xfrm>
            <a:custGeom>
              <a:avLst/>
              <a:gdLst>
                <a:gd name="T0" fmla="*/ 4 w 16"/>
                <a:gd name="T1" fmla="*/ 8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4 h 16"/>
                <a:gd name="T8" fmla="*/ 4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1" name="Freeform 339"/>
            <p:cNvSpPr>
              <a:spLocks/>
            </p:cNvSpPr>
            <p:nvPr/>
          </p:nvSpPr>
          <p:spPr bwMode="auto">
            <a:xfrm>
              <a:off x="1685" y="1787"/>
              <a:ext cx="32" cy="22"/>
            </a:xfrm>
            <a:custGeom>
              <a:avLst/>
              <a:gdLst>
                <a:gd name="T0" fmla="*/ 48 w 96"/>
                <a:gd name="T1" fmla="*/ 4 h 72"/>
                <a:gd name="T2" fmla="*/ 44 w 96"/>
                <a:gd name="T3" fmla="*/ 0 h 72"/>
                <a:gd name="T4" fmla="*/ 40 w 96"/>
                <a:gd name="T5" fmla="*/ 4 h 72"/>
                <a:gd name="T6" fmla="*/ 28 w 96"/>
                <a:gd name="T7" fmla="*/ 12 h 72"/>
                <a:gd name="T8" fmla="*/ 24 w 96"/>
                <a:gd name="T9" fmla="*/ 20 h 72"/>
                <a:gd name="T10" fmla="*/ 16 w 96"/>
                <a:gd name="T11" fmla="*/ 20 h 72"/>
                <a:gd name="T12" fmla="*/ 8 w 96"/>
                <a:gd name="T13" fmla="*/ 20 h 72"/>
                <a:gd name="T14" fmla="*/ 4 w 96"/>
                <a:gd name="T15" fmla="*/ 20 h 72"/>
                <a:gd name="T16" fmla="*/ 0 w 96"/>
                <a:gd name="T17" fmla="*/ 24 h 72"/>
                <a:gd name="T18" fmla="*/ 8 w 96"/>
                <a:gd name="T19" fmla="*/ 32 h 72"/>
                <a:gd name="T20" fmla="*/ 36 w 96"/>
                <a:gd name="T21" fmla="*/ 36 h 72"/>
                <a:gd name="T22" fmla="*/ 36 w 96"/>
                <a:gd name="T23" fmla="*/ 28 h 72"/>
                <a:gd name="T24" fmla="*/ 44 w 96"/>
                <a:gd name="T25" fmla="*/ 16 h 72"/>
                <a:gd name="T26" fmla="*/ 44 w 96"/>
                <a:gd name="T27" fmla="*/ 8 h 72"/>
                <a:gd name="T28" fmla="*/ 48 w 96"/>
                <a:gd name="T29" fmla="*/ 8 h 72"/>
                <a:gd name="T30" fmla="*/ 48 w 96"/>
                <a:gd name="T31" fmla="*/ 4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72"/>
                <a:gd name="T50" fmla="*/ 96 w 9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72">
                  <a:moveTo>
                    <a:pt x="96" y="8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56" y="24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8" y="32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2" name="Freeform 340"/>
            <p:cNvSpPr>
              <a:spLocks/>
            </p:cNvSpPr>
            <p:nvPr/>
          </p:nvSpPr>
          <p:spPr bwMode="auto">
            <a:xfrm>
              <a:off x="1679" y="1784"/>
              <a:ext cx="6" cy="13"/>
            </a:xfrm>
            <a:custGeom>
              <a:avLst/>
              <a:gdLst>
                <a:gd name="T0" fmla="*/ 0 w 16"/>
                <a:gd name="T1" fmla="*/ 12 h 40"/>
                <a:gd name="T2" fmla="*/ 4 w 16"/>
                <a:gd name="T3" fmla="*/ 8 h 40"/>
                <a:gd name="T4" fmla="*/ 0 w 16"/>
                <a:gd name="T5" fmla="*/ 4 h 40"/>
                <a:gd name="T6" fmla="*/ 4 w 16"/>
                <a:gd name="T7" fmla="*/ 0 h 40"/>
                <a:gd name="T8" fmla="*/ 8 w 16"/>
                <a:gd name="T9" fmla="*/ 0 h 40"/>
                <a:gd name="T10" fmla="*/ 8 w 16"/>
                <a:gd name="T11" fmla="*/ 12 h 40"/>
                <a:gd name="T12" fmla="*/ 8 w 16"/>
                <a:gd name="T13" fmla="*/ 20 h 40"/>
                <a:gd name="T14" fmla="*/ 4 w 16"/>
                <a:gd name="T15" fmla="*/ 20 h 40"/>
                <a:gd name="T16" fmla="*/ 0 w 16"/>
                <a:gd name="T17" fmla="*/ 1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0"/>
                <a:gd name="T29" fmla="*/ 16 w 1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0">
                  <a:moveTo>
                    <a:pt x="0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3" name="Freeform 341"/>
            <p:cNvSpPr>
              <a:spLocks/>
            </p:cNvSpPr>
            <p:nvPr/>
          </p:nvSpPr>
          <p:spPr bwMode="auto">
            <a:xfrm>
              <a:off x="1653" y="1757"/>
              <a:ext cx="7" cy="7"/>
            </a:xfrm>
            <a:custGeom>
              <a:avLst/>
              <a:gdLst>
                <a:gd name="T0" fmla="*/ 0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11 w 24"/>
                <a:gd name="T7" fmla="*/ 0 h 24"/>
                <a:gd name="T8" fmla="*/ 7 w 24"/>
                <a:gd name="T9" fmla="*/ 4 h 24"/>
                <a:gd name="T10" fmla="*/ 7 w 24"/>
                <a:gd name="T11" fmla="*/ 8 h 24"/>
                <a:gd name="T12" fmla="*/ 11 w 24"/>
                <a:gd name="T13" fmla="*/ 12 h 24"/>
                <a:gd name="T14" fmla="*/ 7 w 24"/>
                <a:gd name="T15" fmla="*/ 12 h 24"/>
                <a:gd name="T16" fmla="*/ 0 w 24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4" name="Freeform 342"/>
            <p:cNvSpPr>
              <a:spLocks/>
            </p:cNvSpPr>
            <p:nvPr/>
          </p:nvSpPr>
          <p:spPr bwMode="auto">
            <a:xfrm>
              <a:off x="1575" y="1709"/>
              <a:ext cx="8" cy="23"/>
            </a:xfrm>
            <a:custGeom>
              <a:avLst/>
              <a:gdLst>
                <a:gd name="T0" fmla="*/ 8 w 24"/>
                <a:gd name="T1" fmla="*/ 32 h 72"/>
                <a:gd name="T2" fmla="*/ 4 w 24"/>
                <a:gd name="T3" fmla="*/ 32 h 72"/>
                <a:gd name="T4" fmla="*/ 0 w 24"/>
                <a:gd name="T5" fmla="*/ 36 h 72"/>
                <a:gd name="T6" fmla="*/ 0 w 24"/>
                <a:gd name="T7" fmla="*/ 32 h 72"/>
                <a:gd name="T8" fmla="*/ 0 w 24"/>
                <a:gd name="T9" fmla="*/ 28 h 72"/>
                <a:gd name="T10" fmla="*/ 4 w 24"/>
                <a:gd name="T11" fmla="*/ 8 h 72"/>
                <a:gd name="T12" fmla="*/ 12 w 24"/>
                <a:gd name="T13" fmla="*/ 0 h 72"/>
                <a:gd name="T14" fmla="*/ 12 w 24"/>
                <a:gd name="T15" fmla="*/ 4 h 72"/>
                <a:gd name="T16" fmla="*/ 12 w 24"/>
                <a:gd name="T17" fmla="*/ 12 h 72"/>
                <a:gd name="T18" fmla="*/ 12 w 24"/>
                <a:gd name="T19" fmla="*/ 20 h 72"/>
                <a:gd name="T20" fmla="*/ 8 w 24"/>
                <a:gd name="T21" fmla="*/ 24 h 72"/>
                <a:gd name="T22" fmla="*/ 8 w 24"/>
                <a:gd name="T23" fmla="*/ 28 h 72"/>
                <a:gd name="T24" fmla="*/ 8 w 24"/>
                <a:gd name="T25" fmla="*/ 3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72"/>
                <a:gd name="T41" fmla="*/ 24 w 2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72">
                  <a:moveTo>
                    <a:pt x="16" y="64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5" name="Freeform 343"/>
            <p:cNvSpPr>
              <a:spLocks/>
            </p:cNvSpPr>
            <p:nvPr/>
          </p:nvSpPr>
          <p:spPr bwMode="auto">
            <a:xfrm>
              <a:off x="1634" y="1682"/>
              <a:ext cx="131" cy="110"/>
            </a:xfrm>
            <a:custGeom>
              <a:avLst/>
              <a:gdLst>
                <a:gd name="T0" fmla="*/ 175 w 392"/>
                <a:gd name="T1" fmla="*/ 171 h 352"/>
                <a:gd name="T2" fmla="*/ 163 w 392"/>
                <a:gd name="T3" fmla="*/ 171 h 352"/>
                <a:gd name="T4" fmla="*/ 146 w 392"/>
                <a:gd name="T5" fmla="*/ 171 h 352"/>
                <a:gd name="T6" fmla="*/ 135 w 392"/>
                <a:gd name="T7" fmla="*/ 163 h 352"/>
                <a:gd name="T8" fmla="*/ 131 w 392"/>
                <a:gd name="T9" fmla="*/ 151 h 352"/>
                <a:gd name="T10" fmla="*/ 123 w 392"/>
                <a:gd name="T11" fmla="*/ 151 h 352"/>
                <a:gd name="T12" fmla="*/ 99 w 392"/>
                <a:gd name="T13" fmla="*/ 155 h 352"/>
                <a:gd name="T14" fmla="*/ 92 w 392"/>
                <a:gd name="T15" fmla="*/ 151 h 352"/>
                <a:gd name="T16" fmla="*/ 80 w 392"/>
                <a:gd name="T17" fmla="*/ 143 h 352"/>
                <a:gd name="T18" fmla="*/ 71 w 392"/>
                <a:gd name="T19" fmla="*/ 135 h 352"/>
                <a:gd name="T20" fmla="*/ 63 w 392"/>
                <a:gd name="T21" fmla="*/ 119 h 352"/>
                <a:gd name="T22" fmla="*/ 48 w 392"/>
                <a:gd name="T23" fmla="*/ 115 h 352"/>
                <a:gd name="T24" fmla="*/ 36 w 392"/>
                <a:gd name="T25" fmla="*/ 111 h 352"/>
                <a:gd name="T26" fmla="*/ 32 w 392"/>
                <a:gd name="T27" fmla="*/ 87 h 352"/>
                <a:gd name="T28" fmla="*/ 12 w 392"/>
                <a:gd name="T29" fmla="*/ 71 h 352"/>
                <a:gd name="T30" fmla="*/ 20 w 392"/>
                <a:gd name="T31" fmla="*/ 48 h 352"/>
                <a:gd name="T32" fmla="*/ 4 w 392"/>
                <a:gd name="T33" fmla="*/ 32 h 352"/>
                <a:gd name="T34" fmla="*/ 0 w 392"/>
                <a:gd name="T35" fmla="*/ 4 h 352"/>
                <a:gd name="T36" fmla="*/ 16 w 392"/>
                <a:gd name="T37" fmla="*/ 8 h 352"/>
                <a:gd name="T38" fmla="*/ 27 w 392"/>
                <a:gd name="T39" fmla="*/ 4 h 352"/>
                <a:gd name="T40" fmla="*/ 39 w 392"/>
                <a:gd name="T41" fmla="*/ 4 h 352"/>
                <a:gd name="T42" fmla="*/ 48 w 392"/>
                <a:gd name="T43" fmla="*/ 20 h 352"/>
                <a:gd name="T44" fmla="*/ 59 w 392"/>
                <a:gd name="T45" fmla="*/ 27 h 352"/>
                <a:gd name="T46" fmla="*/ 71 w 392"/>
                <a:gd name="T47" fmla="*/ 39 h 352"/>
                <a:gd name="T48" fmla="*/ 95 w 392"/>
                <a:gd name="T49" fmla="*/ 36 h 352"/>
                <a:gd name="T50" fmla="*/ 103 w 392"/>
                <a:gd name="T51" fmla="*/ 27 h 352"/>
                <a:gd name="T52" fmla="*/ 119 w 392"/>
                <a:gd name="T53" fmla="*/ 16 h 352"/>
                <a:gd name="T54" fmla="*/ 146 w 392"/>
                <a:gd name="T55" fmla="*/ 24 h 352"/>
                <a:gd name="T56" fmla="*/ 175 w 392"/>
                <a:gd name="T57" fmla="*/ 39 h 352"/>
                <a:gd name="T58" fmla="*/ 175 w 392"/>
                <a:gd name="T59" fmla="*/ 60 h 352"/>
                <a:gd name="T60" fmla="*/ 170 w 392"/>
                <a:gd name="T61" fmla="*/ 87 h 352"/>
                <a:gd name="T62" fmla="*/ 170 w 392"/>
                <a:gd name="T63" fmla="*/ 99 h 352"/>
                <a:gd name="T64" fmla="*/ 178 w 392"/>
                <a:gd name="T65" fmla="*/ 104 h 352"/>
                <a:gd name="T66" fmla="*/ 170 w 392"/>
                <a:gd name="T67" fmla="*/ 119 h 352"/>
                <a:gd name="T68" fmla="*/ 190 w 392"/>
                <a:gd name="T69" fmla="*/ 143 h 352"/>
                <a:gd name="T70" fmla="*/ 194 w 392"/>
                <a:gd name="T71" fmla="*/ 151 h 352"/>
                <a:gd name="T72" fmla="*/ 182 w 392"/>
                <a:gd name="T73" fmla="*/ 163 h 352"/>
                <a:gd name="T74" fmla="*/ 178 w 392"/>
                <a:gd name="T75" fmla="*/ 175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2"/>
                <a:gd name="T115" fmla="*/ 0 h 352"/>
                <a:gd name="T116" fmla="*/ 392 w 39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2" h="352">
                  <a:moveTo>
                    <a:pt x="360" y="352"/>
                  </a:moveTo>
                  <a:lnTo>
                    <a:pt x="352" y="344"/>
                  </a:lnTo>
                  <a:lnTo>
                    <a:pt x="336" y="344"/>
                  </a:lnTo>
                  <a:lnTo>
                    <a:pt x="328" y="344"/>
                  </a:lnTo>
                  <a:lnTo>
                    <a:pt x="312" y="344"/>
                  </a:lnTo>
                  <a:lnTo>
                    <a:pt x="296" y="344"/>
                  </a:lnTo>
                  <a:lnTo>
                    <a:pt x="280" y="336"/>
                  </a:lnTo>
                  <a:lnTo>
                    <a:pt x="272" y="328"/>
                  </a:lnTo>
                  <a:lnTo>
                    <a:pt x="272" y="320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8" y="304"/>
                  </a:lnTo>
                  <a:lnTo>
                    <a:pt x="240" y="312"/>
                  </a:lnTo>
                  <a:lnTo>
                    <a:pt x="200" y="312"/>
                  </a:lnTo>
                  <a:lnTo>
                    <a:pt x="192" y="312"/>
                  </a:lnTo>
                  <a:lnTo>
                    <a:pt x="184" y="304"/>
                  </a:lnTo>
                  <a:lnTo>
                    <a:pt x="168" y="288"/>
                  </a:lnTo>
                  <a:lnTo>
                    <a:pt x="160" y="288"/>
                  </a:lnTo>
                  <a:lnTo>
                    <a:pt x="144" y="280"/>
                  </a:lnTo>
                  <a:lnTo>
                    <a:pt x="144" y="272"/>
                  </a:lnTo>
                  <a:lnTo>
                    <a:pt x="136" y="256"/>
                  </a:lnTo>
                  <a:lnTo>
                    <a:pt x="128" y="240"/>
                  </a:lnTo>
                  <a:lnTo>
                    <a:pt x="120" y="232"/>
                  </a:lnTo>
                  <a:lnTo>
                    <a:pt x="96" y="232"/>
                  </a:lnTo>
                  <a:lnTo>
                    <a:pt x="88" y="232"/>
                  </a:lnTo>
                  <a:lnTo>
                    <a:pt x="72" y="224"/>
                  </a:lnTo>
                  <a:lnTo>
                    <a:pt x="80" y="192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24" y="144"/>
                  </a:lnTo>
                  <a:lnTo>
                    <a:pt x="48" y="104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96" y="40"/>
                  </a:lnTo>
                  <a:lnTo>
                    <a:pt x="104" y="48"/>
                  </a:lnTo>
                  <a:lnTo>
                    <a:pt x="120" y="56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176" y="72"/>
                  </a:lnTo>
                  <a:lnTo>
                    <a:pt x="192" y="72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24" y="56"/>
                  </a:lnTo>
                  <a:lnTo>
                    <a:pt x="240" y="32"/>
                  </a:lnTo>
                  <a:lnTo>
                    <a:pt x="288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52" y="80"/>
                  </a:lnTo>
                  <a:lnTo>
                    <a:pt x="352" y="96"/>
                  </a:lnTo>
                  <a:lnTo>
                    <a:pt x="352" y="120"/>
                  </a:lnTo>
                  <a:lnTo>
                    <a:pt x="336" y="136"/>
                  </a:lnTo>
                  <a:lnTo>
                    <a:pt x="344" y="176"/>
                  </a:lnTo>
                  <a:lnTo>
                    <a:pt x="336" y="192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60" y="208"/>
                  </a:lnTo>
                  <a:lnTo>
                    <a:pt x="352" y="224"/>
                  </a:lnTo>
                  <a:lnTo>
                    <a:pt x="344" y="240"/>
                  </a:lnTo>
                  <a:lnTo>
                    <a:pt x="344" y="256"/>
                  </a:lnTo>
                  <a:lnTo>
                    <a:pt x="384" y="288"/>
                  </a:lnTo>
                  <a:lnTo>
                    <a:pt x="376" y="296"/>
                  </a:lnTo>
                  <a:lnTo>
                    <a:pt x="392" y="304"/>
                  </a:lnTo>
                  <a:lnTo>
                    <a:pt x="392" y="312"/>
                  </a:lnTo>
                  <a:lnTo>
                    <a:pt x="368" y="328"/>
                  </a:lnTo>
                  <a:lnTo>
                    <a:pt x="360" y="344"/>
                  </a:lnTo>
                  <a:lnTo>
                    <a:pt x="360" y="3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6" name="Freeform 344"/>
            <p:cNvSpPr>
              <a:spLocks/>
            </p:cNvSpPr>
            <p:nvPr/>
          </p:nvSpPr>
          <p:spPr bwMode="auto">
            <a:xfrm>
              <a:off x="1573" y="1739"/>
              <a:ext cx="2" cy="8"/>
            </a:xfrm>
            <a:custGeom>
              <a:avLst/>
              <a:gdLst>
                <a:gd name="T0" fmla="*/ 3 w 8"/>
                <a:gd name="T1" fmla="*/ 0 h 24"/>
                <a:gd name="T2" fmla="*/ 3 w 8"/>
                <a:gd name="T3" fmla="*/ 12 h 24"/>
                <a:gd name="T4" fmla="*/ 0 w 8"/>
                <a:gd name="T5" fmla="*/ 8 h 24"/>
                <a:gd name="T6" fmla="*/ 0 w 8"/>
                <a:gd name="T7" fmla="*/ 4 h 24"/>
                <a:gd name="T8" fmla="*/ 0 w 8"/>
                <a:gd name="T9" fmla="*/ 0 h 24"/>
                <a:gd name="T10" fmla="*/ 3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8" y="0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7" name="Freeform 345"/>
            <p:cNvSpPr>
              <a:spLocks/>
            </p:cNvSpPr>
            <p:nvPr/>
          </p:nvSpPr>
          <p:spPr bwMode="auto">
            <a:xfrm>
              <a:off x="1570" y="1732"/>
              <a:ext cx="32" cy="30"/>
            </a:xfrm>
            <a:custGeom>
              <a:avLst/>
              <a:gdLst>
                <a:gd name="T0" fmla="*/ 8 w 96"/>
                <a:gd name="T1" fmla="*/ 24 h 96"/>
                <a:gd name="T2" fmla="*/ 8 w 96"/>
                <a:gd name="T3" fmla="*/ 12 h 96"/>
                <a:gd name="T4" fmla="*/ 12 w 96"/>
                <a:gd name="T5" fmla="*/ 12 h 96"/>
                <a:gd name="T6" fmla="*/ 20 w 96"/>
                <a:gd name="T7" fmla="*/ 12 h 96"/>
                <a:gd name="T8" fmla="*/ 32 w 96"/>
                <a:gd name="T9" fmla="*/ 4 h 96"/>
                <a:gd name="T10" fmla="*/ 40 w 96"/>
                <a:gd name="T11" fmla="*/ 0 h 96"/>
                <a:gd name="T12" fmla="*/ 48 w 96"/>
                <a:gd name="T13" fmla="*/ 12 h 96"/>
                <a:gd name="T14" fmla="*/ 44 w 96"/>
                <a:gd name="T15" fmla="*/ 15 h 96"/>
                <a:gd name="T16" fmla="*/ 24 w 96"/>
                <a:gd name="T17" fmla="*/ 15 h 96"/>
                <a:gd name="T18" fmla="*/ 32 w 96"/>
                <a:gd name="T19" fmla="*/ 35 h 96"/>
                <a:gd name="T20" fmla="*/ 28 w 96"/>
                <a:gd name="T21" fmla="*/ 39 h 96"/>
                <a:gd name="T22" fmla="*/ 20 w 96"/>
                <a:gd name="T23" fmla="*/ 39 h 96"/>
                <a:gd name="T24" fmla="*/ 12 w 96"/>
                <a:gd name="T25" fmla="*/ 47 h 96"/>
                <a:gd name="T26" fmla="*/ 0 w 96"/>
                <a:gd name="T27" fmla="*/ 47 h 96"/>
                <a:gd name="T28" fmla="*/ 0 w 96"/>
                <a:gd name="T29" fmla="*/ 43 h 96"/>
                <a:gd name="T30" fmla="*/ 4 w 96"/>
                <a:gd name="T31" fmla="*/ 31 h 96"/>
                <a:gd name="T32" fmla="*/ 8 w 96"/>
                <a:gd name="T33" fmla="*/ 24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6"/>
                <a:gd name="T53" fmla="*/ 96 w 96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6">
                  <a:moveTo>
                    <a:pt x="16" y="48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8"/>
                  </a:lnTo>
                  <a:lnTo>
                    <a:pt x="80" y="0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48" y="3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8" name="Freeform 346"/>
            <p:cNvSpPr>
              <a:spLocks/>
            </p:cNvSpPr>
            <p:nvPr/>
          </p:nvSpPr>
          <p:spPr bwMode="auto">
            <a:xfrm>
              <a:off x="1570" y="1739"/>
              <a:ext cx="144" cy="115"/>
            </a:xfrm>
            <a:custGeom>
              <a:avLst/>
              <a:gdLst>
                <a:gd name="T0" fmla="*/ 206 w 432"/>
                <a:gd name="T1" fmla="*/ 111 h 368"/>
                <a:gd name="T2" fmla="*/ 178 w 432"/>
                <a:gd name="T3" fmla="*/ 107 h 368"/>
                <a:gd name="T4" fmla="*/ 170 w 432"/>
                <a:gd name="T5" fmla="*/ 99 h 368"/>
                <a:gd name="T6" fmla="*/ 175 w 432"/>
                <a:gd name="T7" fmla="*/ 95 h 368"/>
                <a:gd name="T8" fmla="*/ 170 w 432"/>
                <a:gd name="T9" fmla="*/ 91 h 368"/>
                <a:gd name="T10" fmla="*/ 166 w 432"/>
                <a:gd name="T11" fmla="*/ 91 h 368"/>
                <a:gd name="T12" fmla="*/ 163 w 432"/>
                <a:gd name="T13" fmla="*/ 83 h 368"/>
                <a:gd name="T14" fmla="*/ 155 w 432"/>
                <a:gd name="T15" fmla="*/ 75 h 368"/>
                <a:gd name="T16" fmla="*/ 155 w 432"/>
                <a:gd name="T17" fmla="*/ 63 h 368"/>
                <a:gd name="T18" fmla="*/ 151 w 432"/>
                <a:gd name="T19" fmla="*/ 63 h 368"/>
                <a:gd name="T20" fmla="*/ 146 w 432"/>
                <a:gd name="T21" fmla="*/ 51 h 368"/>
                <a:gd name="T22" fmla="*/ 143 w 432"/>
                <a:gd name="T23" fmla="*/ 48 h 368"/>
                <a:gd name="T24" fmla="*/ 139 w 432"/>
                <a:gd name="T25" fmla="*/ 44 h 368"/>
                <a:gd name="T26" fmla="*/ 134 w 432"/>
                <a:gd name="T27" fmla="*/ 39 h 368"/>
                <a:gd name="T28" fmla="*/ 131 w 432"/>
                <a:gd name="T29" fmla="*/ 39 h 368"/>
                <a:gd name="T30" fmla="*/ 123 w 432"/>
                <a:gd name="T31" fmla="*/ 36 h 368"/>
                <a:gd name="T32" fmla="*/ 107 w 432"/>
                <a:gd name="T33" fmla="*/ 39 h 368"/>
                <a:gd name="T34" fmla="*/ 87 w 432"/>
                <a:gd name="T35" fmla="*/ 32 h 368"/>
                <a:gd name="T36" fmla="*/ 87 w 432"/>
                <a:gd name="T37" fmla="*/ 20 h 368"/>
                <a:gd name="T38" fmla="*/ 75 w 432"/>
                <a:gd name="T39" fmla="*/ 12 h 368"/>
                <a:gd name="T40" fmla="*/ 59 w 432"/>
                <a:gd name="T41" fmla="*/ 4 h 368"/>
                <a:gd name="T42" fmla="*/ 48 w 432"/>
                <a:gd name="T43" fmla="*/ 0 h 368"/>
                <a:gd name="T44" fmla="*/ 44 w 432"/>
                <a:gd name="T45" fmla="*/ 4 h 368"/>
                <a:gd name="T46" fmla="*/ 24 w 432"/>
                <a:gd name="T47" fmla="*/ 4 h 368"/>
                <a:gd name="T48" fmla="*/ 32 w 432"/>
                <a:gd name="T49" fmla="*/ 24 h 368"/>
                <a:gd name="T50" fmla="*/ 27 w 432"/>
                <a:gd name="T51" fmla="*/ 27 h 368"/>
                <a:gd name="T52" fmla="*/ 20 w 432"/>
                <a:gd name="T53" fmla="*/ 27 h 368"/>
                <a:gd name="T54" fmla="*/ 12 w 432"/>
                <a:gd name="T55" fmla="*/ 36 h 368"/>
                <a:gd name="T56" fmla="*/ 0 w 432"/>
                <a:gd name="T57" fmla="*/ 36 h 368"/>
                <a:gd name="T58" fmla="*/ 0 w 432"/>
                <a:gd name="T59" fmla="*/ 51 h 368"/>
                <a:gd name="T60" fmla="*/ 8 w 432"/>
                <a:gd name="T61" fmla="*/ 51 h 368"/>
                <a:gd name="T62" fmla="*/ 8 w 432"/>
                <a:gd name="T63" fmla="*/ 56 h 368"/>
                <a:gd name="T64" fmla="*/ 12 w 432"/>
                <a:gd name="T65" fmla="*/ 68 h 368"/>
                <a:gd name="T66" fmla="*/ 16 w 432"/>
                <a:gd name="T67" fmla="*/ 71 h 368"/>
                <a:gd name="T68" fmla="*/ 24 w 432"/>
                <a:gd name="T69" fmla="*/ 80 h 368"/>
                <a:gd name="T70" fmla="*/ 24 w 432"/>
                <a:gd name="T71" fmla="*/ 87 h 368"/>
                <a:gd name="T72" fmla="*/ 27 w 432"/>
                <a:gd name="T73" fmla="*/ 95 h 368"/>
                <a:gd name="T74" fmla="*/ 32 w 432"/>
                <a:gd name="T75" fmla="*/ 99 h 368"/>
                <a:gd name="T76" fmla="*/ 39 w 432"/>
                <a:gd name="T77" fmla="*/ 103 h 368"/>
                <a:gd name="T78" fmla="*/ 44 w 432"/>
                <a:gd name="T79" fmla="*/ 111 h 368"/>
                <a:gd name="T80" fmla="*/ 44 w 432"/>
                <a:gd name="T81" fmla="*/ 123 h 368"/>
                <a:gd name="T82" fmla="*/ 48 w 432"/>
                <a:gd name="T83" fmla="*/ 131 h 368"/>
                <a:gd name="T84" fmla="*/ 51 w 432"/>
                <a:gd name="T85" fmla="*/ 134 h 368"/>
                <a:gd name="T86" fmla="*/ 59 w 432"/>
                <a:gd name="T87" fmla="*/ 139 h 368"/>
                <a:gd name="T88" fmla="*/ 59 w 432"/>
                <a:gd name="T89" fmla="*/ 143 h 368"/>
                <a:gd name="T90" fmla="*/ 68 w 432"/>
                <a:gd name="T91" fmla="*/ 158 h 368"/>
                <a:gd name="T92" fmla="*/ 71 w 432"/>
                <a:gd name="T93" fmla="*/ 163 h 368"/>
                <a:gd name="T94" fmla="*/ 80 w 432"/>
                <a:gd name="T95" fmla="*/ 170 h 368"/>
                <a:gd name="T96" fmla="*/ 87 w 432"/>
                <a:gd name="T97" fmla="*/ 166 h 368"/>
                <a:gd name="T98" fmla="*/ 111 w 432"/>
                <a:gd name="T99" fmla="*/ 170 h 368"/>
                <a:gd name="T100" fmla="*/ 119 w 432"/>
                <a:gd name="T101" fmla="*/ 182 h 368"/>
                <a:gd name="T102" fmla="*/ 143 w 432"/>
                <a:gd name="T103" fmla="*/ 155 h 368"/>
                <a:gd name="T104" fmla="*/ 178 w 432"/>
                <a:gd name="T105" fmla="*/ 146 h 368"/>
                <a:gd name="T106" fmla="*/ 202 w 432"/>
                <a:gd name="T107" fmla="*/ 139 h 368"/>
                <a:gd name="T108" fmla="*/ 210 w 432"/>
                <a:gd name="T109" fmla="*/ 139 h 368"/>
                <a:gd name="T110" fmla="*/ 214 w 432"/>
                <a:gd name="T111" fmla="*/ 115 h 368"/>
                <a:gd name="T112" fmla="*/ 206 w 432"/>
                <a:gd name="T113" fmla="*/ 111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2"/>
                <a:gd name="T172" fmla="*/ 0 h 368"/>
                <a:gd name="T173" fmla="*/ 432 w 432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2" h="368">
                  <a:moveTo>
                    <a:pt x="416" y="224"/>
                  </a:moveTo>
                  <a:lnTo>
                    <a:pt x="360" y="216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8" y="168"/>
                  </a:lnTo>
                  <a:lnTo>
                    <a:pt x="312" y="152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04"/>
                  </a:lnTo>
                  <a:lnTo>
                    <a:pt x="288" y="96"/>
                  </a:lnTo>
                  <a:lnTo>
                    <a:pt x="280" y="88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48" y="72"/>
                  </a:lnTo>
                  <a:lnTo>
                    <a:pt x="216" y="80"/>
                  </a:lnTo>
                  <a:lnTo>
                    <a:pt x="176" y="64"/>
                  </a:lnTo>
                  <a:lnTo>
                    <a:pt x="176" y="40"/>
                  </a:lnTo>
                  <a:lnTo>
                    <a:pt x="152" y="24"/>
                  </a:lnTo>
                  <a:lnTo>
                    <a:pt x="12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48" y="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60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80" y="208"/>
                  </a:lnTo>
                  <a:lnTo>
                    <a:pt x="88" y="224"/>
                  </a:lnTo>
                  <a:lnTo>
                    <a:pt x="88" y="248"/>
                  </a:lnTo>
                  <a:lnTo>
                    <a:pt x="96" y="264"/>
                  </a:lnTo>
                  <a:lnTo>
                    <a:pt x="104" y="272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60" y="344"/>
                  </a:lnTo>
                  <a:lnTo>
                    <a:pt x="176" y="336"/>
                  </a:lnTo>
                  <a:lnTo>
                    <a:pt x="224" y="344"/>
                  </a:lnTo>
                  <a:lnTo>
                    <a:pt x="240" y="368"/>
                  </a:lnTo>
                  <a:lnTo>
                    <a:pt x="288" y="312"/>
                  </a:lnTo>
                  <a:lnTo>
                    <a:pt x="360" y="296"/>
                  </a:lnTo>
                  <a:lnTo>
                    <a:pt x="408" y="280"/>
                  </a:lnTo>
                  <a:lnTo>
                    <a:pt x="424" y="280"/>
                  </a:lnTo>
                  <a:lnTo>
                    <a:pt x="432" y="232"/>
                  </a:lnTo>
                  <a:lnTo>
                    <a:pt x="416" y="2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39" name="Freeform 347"/>
            <p:cNvSpPr>
              <a:spLocks/>
            </p:cNvSpPr>
            <p:nvPr/>
          </p:nvSpPr>
          <p:spPr bwMode="auto">
            <a:xfrm>
              <a:off x="1623" y="1832"/>
              <a:ext cx="78" cy="42"/>
            </a:xfrm>
            <a:custGeom>
              <a:avLst/>
              <a:gdLst>
                <a:gd name="T0" fmla="*/ 115 w 232"/>
                <a:gd name="T1" fmla="*/ 24 h 136"/>
                <a:gd name="T2" fmla="*/ 110 w 232"/>
                <a:gd name="T3" fmla="*/ 20 h 136"/>
                <a:gd name="T4" fmla="*/ 103 w 232"/>
                <a:gd name="T5" fmla="*/ 15 h 136"/>
                <a:gd name="T6" fmla="*/ 103 w 232"/>
                <a:gd name="T7" fmla="*/ 12 h 136"/>
                <a:gd name="T8" fmla="*/ 99 w 232"/>
                <a:gd name="T9" fmla="*/ 0 h 136"/>
                <a:gd name="T10" fmla="*/ 63 w 232"/>
                <a:gd name="T11" fmla="*/ 8 h 136"/>
                <a:gd name="T12" fmla="*/ 39 w 232"/>
                <a:gd name="T13" fmla="*/ 35 h 136"/>
                <a:gd name="T14" fmla="*/ 32 w 232"/>
                <a:gd name="T15" fmla="*/ 24 h 136"/>
                <a:gd name="T16" fmla="*/ 8 w 232"/>
                <a:gd name="T17" fmla="*/ 20 h 136"/>
                <a:gd name="T18" fmla="*/ 0 w 232"/>
                <a:gd name="T19" fmla="*/ 24 h 136"/>
                <a:gd name="T20" fmla="*/ 0 w 232"/>
                <a:gd name="T21" fmla="*/ 31 h 136"/>
                <a:gd name="T22" fmla="*/ 0 w 232"/>
                <a:gd name="T23" fmla="*/ 39 h 136"/>
                <a:gd name="T24" fmla="*/ 0 w 232"/>
                <a:gd name="T25" fmla="*/ 43 h 136"/>
                <a:gd name="T26" fmla="*/ 4 w 232"/>
                <a:gd name="T27" fmla="*/ 54 h 136"/>
                <a:gd name="T28" fmla="*/ 8 w 232"/>
                <a:gd name="T29" fmla="*/ 62 h 136"/>
                <a:gd name="T30" fmla="*/ 12 w 232"/>
                <a:gd name="T31" fmla="*/ 66 h 136"/>
                <a:gd name="T32" fmla="*/ 27 w 232"/>
                <a:gd name="T33" fmla="*/ 66 h 136"/>
                <a:gd name="T34" fmla="*/ 32 w 232"/>
                <a:gd name="T35" fmla="*/ 62 h 136"/>
                <a:gd name="T36" fmla="*/ 39 w 232"/>
                <a:gd name="T37" fmla="*/ 62 h 136"/>
                <a:gd name="T38" fmla="*/ 44 w 232"/>
                <a:gd name="T39" fmla="*/ 59 h 136"/>
                <a:gd name="T40" fmla="*/ 63 w 232"/>
                <a:gd name="T41" fmla="*/ 51 h 136"/>
                <a:gd name="T42" fmla="*/ 67 w 232"/>
                <a:gd name="T43" fmla="*/ 47 h 136"/>
                <a:gd name="T44" fmla="*/ 71 w 232"/>
                <a:gd name="T45" fmla="*/ 47 h 136"/>
                <a:gd name="T46" fmla="*/ 79 w 232"/>
                <a:gd name="T47" fmla="*/ 43 h 136"/>
                <a:gd name="T48" fmla="*/ 87 w 232"/>
                <a:gd name="T49" fmla="*/ 39 h 136"/>
                <a:gd name="T50" fmla="*/ 95 w 232"/>
                <a:gd name="T51" fmla="*/ 39 h 136"/>
                <a:gd name="T52" fmla="*/ 99 w 232"/>
                <a:gd name="T53" fmla="*/ 35 h 136"/>
                <a:gd name="T54" fmla="*/ 103 w 232"/>
                <a:gd name="T55" fmla="*/ 27 h 136"/>
                <a:gd name="T56" fmla="*/ 115 w 232"/>
                <a:gd name="T57" fmla="*/ 2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136"/>
                <a:gd name="T89" fmla="*/ 232 w 23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136">
                  <a:moveTo>
                    <a:pt x="232" y="48"/>
                  </a:moveTo>
                  <a:lnTo>
                    <a:pt x="224" y="40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200" y="0"/>
                  </a:lnTo>
                  <a:lnTo>
                    <a:pt x="128" y="16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128" y="104"/>
                  </a:lnTo>
                  <a:lnTo>
                    <a:pt x="136" y="96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56"/>
                  </a:lnTo>
                  <a:lnTo>
                    <a:pt x="232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0" name="Freeform 348"/>
            <p:cNvSpPr>
              <a:spLocks/>
            </p:cNvSpPr>
            <p:nvPr/>
          </p:nvSpPr>
          <p:spPr bwMode="auto">
            <a:xfrm>
              <a:off x="1690" y="1792"/>
              <a:ext cx="54" cy="54"/>
            </a:xfrm>
            <a:custGeom>
              <a:avLst/>
              <a:gdLst>
                <a:gd name="T0" fmla="*/ 16 w 160"/>
                <a:gd name="T1" fmla="*/ 86 h 176"/>
                <a:gd name="T2" fmla="*/ 28 w 160"/>
                <a:gd name="T3" fmla="*/ 86 h 176"/>
                <a:gd name="T4" fmla="*/ 32 w 160"/>
                <a:gd name="T5" fmla="*/ 78 h 176"/>
                <a:gd name="T6" fmla="*/ 40 w 160"/>
                <a:gd name="T7" fmla="*/ 78 h 176"/>
                <a:gd name="T8" fmla="*/ 44 w 160"/>
                <a:gd name="T9" fmla="*/ 74 h 176"/>
                <a:gd name="T10" fmla="*/ 44 w 160"/>
                <a:gd name="T11" fmla="*/ 71 h 176"/>
                <a:gd name="T12" fmla="*/ 52 w 160"/>
                <a:gd name="T13" fmla="*/ 62 h 176"/>
                <a:gd name="T14" fmla="*/ 56 w 160"/>
                <a:gd name="T15" fmla="*/ 55 h 176"/>
                <a:gd name="T16" fmla="*/ 60 w 160"/>
                <a:gd name="T17" fmla="*/ 51 h 176"/>
                <a:gd name="T18" fmla="*/ 64 w 160"/>
                <a:gd name="T19" fmla="*/ 47 h 176"/>
                <a:gd name="T20" fmla="*/ 72 w 160"/>
                <a:gd name="T21" fmla="*/ 39 h 176"/>
                <a:gd name="T22" fmla="*/ 80 w 160"/>
                <a:gd name="T23" fmla="*/ 31 h 176"/>
                <a:gd name="T24" fmla="*/ 76 w 160"/>
                <a:gd name="T25" fmla="*/ 27 h 176"/>
                <a:gd name="T26" fmla="*/ 72 w 160"/>
                <a:gd name="T27" fmla="*/ 24 h 176"/>
                <a:gd name="T28" fmla="*/ 64 w 160"/>
                <a:gd name="T29" fmla="*/ 20 h 176"/>
                <a:gd name="T30" fmla="*/ 64 w 160"/>
                <a:gd name="T31" fmla="*/ 15 h 176"/>
                <a:gd name="T32" fmla="*/ 56 w 160"/>
                <a:gd name="T33" fmla="*/ 12 h 176"/>
                <a:gd name="T34" fmla="*/ 48 w 160"/>
                <a:gd name="T35" fmla="*/ 8 h 176"/>
                <a:gd name="T36" fmla="*/ 44 w 160"/>
                <a:gd name="T37" fmla="*/ 4 h 176"/>
                <a:gd name="T38" fmla="*/ 40 w 160"/>
                <a:gd name="T39" fmla="*/ 0 h 176"/>
                <a:gd name="T40" fmla="*/ 36 w 160"/>
                <a:gd name="T41" fmla="*/ 0 h 176"/>
                <a:gd name="T42" fmla="*/ 36 w 160"/>
                <a:gd name="T43" fmla="*/ 8 h 176"/>
                <a:gd name="T44" fmla="*/ 28 w 160"/>
                <a:gd name="T45" fmla="*/ 20 h 176"/>
                <a:gd name="T46" fmla="*/ 28 w 160"/>
                <a:gd name="T47" fmla="*/ 27 h 176"/>
                <a:gd name="T48" fmla="*/ 36 w 160"/>
                <a:gd name="T49" fmla="*/ 31 h 176"/>
                <a:gd name="T50" fmla="*/ 32 w 160"/>
                <a:gd name="T51" fmla="*/ 55 h 176"/>
                <a:gd name="T52" fmla="*/ 24 w 160"/>
                <a:gd name="T53" fmla="*/ 55 h 176"/>
                <a:gd name="T54" fmla="*/ 0 w 160"/>
                <a:gd name="T55" fmla="*/ 62 h 176"/>
                <a:gd name="T56" fmla="*/ 4 w 160"/>
                <a:gd name="T57" fmla="*/ 74 h 176"/>
                <a:gd name="T58" fmla="*/ 4 w 160"/>
                <a:gd name="T59" fmla="*/ 78 h 176"/>
                <a:gd name="T60" fmla="*/ 12 w 160"/>
                <a:gd name="T61" fmla="*/ 82 h 176"/>
                <a:gd name="T62" fmla="*/ 16 w 160"/>
                <a:gd name="T63" fmla="*/ 86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76"/>
                <a:gd name="T98" fmla="*/ 160 w 160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76">
                  <a:moveTo>
                    <a:pt x="32" y="176"/>
                  </a:moveTo>
                  <a:lnTo>
                    <a:pt x="56" y="176"/>
                  </a:lnTo>
                  <a:lnTo>
                    <a:pt x="64" y="160"/>
                  </a:lnTo>
                  <a:lnTo>
                    <a:pt x="80" y="160"/>
                  </a:lnTo>
                  <a:lnTo>
                    <a:pt x="88" y="152"/>
                  </a:lnTo>
                  <a:lnTo>
                    <a:pt x="88" y="144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60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28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0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0" y="128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32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1" name="Freeform 349"/>
            <p:cNvSpPr>
              <a:spLocks/>
            </p:cNvSpPr>
            <p:nvPr/>
          </p:nvSpPr>
          <p:spPr bwMode="auto">
            <a:xfrm>
              <a:off x="1578" y="1699"/>
              <a:ext cx="43" cy="40"/>
            </a:xfrm>
            <a:custGeom>
              <a:avLst/>
              <a:gdLst>
                <a:gd name="T0" fmla="*/ 27 w 128"/>
                <a:gd name="T1" fmla="*/ 51 h 128"/>
                <a:gd name="T2" fmla="*/ 20 w 128"/>
                <a:gd name="T3" fmla="*/ 56 h 128"/>
                <a:gd name="T4" fmla="*/ 8 w 128"/>
                <a:gd name="T5" fmla="*/ 63 h 128"/>
                <a:gd name="T6" fmla="*/ 0 w 128"/>
                <a:gd name="T7" fmla="*/ 63 h 128"/>
                <a:gd name="T8" fmla="*/ 4 w 128"/>
                <a:gd name="T9" fmla="*/ 48 h 128"/>
                <a:gd name="T10" fmla="*/ 4 w 128"/>
                <a:gd name="T11" fmla="*/ 44 h 128"/>
                <a:gd name="T12" fmla="*/ 4 w 128"/>
                <a:gd name="T13" fmla="*/ 39 h 128"/>
                <a:gd name="T14" fmla="*/ 8 w 128"/>
                <a:gd name="T15" fmla="*/ 36 h 128"/>
                <a:gd name="T16" fmla="*/ 8 w 128"/>
                <a:gd name="T17" fmla="*/ 27 h 128"/>
                <a:gd name="T18" fmla="*/ 8 w 128"/>
                <a:gd name="T19" fmla="*/ 20 h 128"/>
                <a:gd name="T20" fmla="*/ 8 w 128"/>
                <a:gd name="T21" fmla="*/ 16 h 128"/>
                <a:gd name="T22" fmla="*/ 8 w 128"/>
                <a:gd name="T23" fmla="*/ 12 h 128"/>
                <a:gd name="T24" fmla="*/ 20 w 128"/>
                <a:gd name="T25" fmla="*/ 8 h 128"/>
                <a:gd name="T26" fmla="*/ 27 w 128"/>
                <a:gd name="T27" fmla="*/ 8 h 128"/>
                <a:gd name="T28" fmla="*/ 39 w 128"/>
                <a:gd name="T29" fmla="*/ 8 h 128"/>
                <a:gd name="T30" fmla="*/ 51 w 128"/>
                <a:gd name="T31" fmla="*/ 4 h 128"/>
                <a:gd name="T32" fmla="*/ 59 w 128"/>
                <a:gd name="T33" fmla="*/ 0 h 128"/>
                <a:gd name="T34" fmla="*/ 63 w 128"/>
                <a:gd name="T35" fmla="*/ 4 h 128"/>
                <a:gd name="T36" fmla="*/ 51 w 128"/>
                <a:gd name="T37" fmla="*/ 12 h 128"/>
                <a:gd name="T38" fmla="*/ 56 w 128"/>
                <a:gd name="T39" fmla="*/ 24 h 128"/>
                <a:gd name="T40" fmla="*/ 51 w 128"/>
                <a:gd name="T41" fmla="*/ 36 h 128"/>
                <a:gd name="T42" fmla="*/ 32 w 128"/>
                <a:gd name="T43" fmla="*/ 48 h 128"/>
                <a:gd name="T44" fmla="*/ 27 w 128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56" y="104"/>
                  </a:moveTo>
                  <a:lnTo>
                    <a:pt x="40" y="112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104" y="72"/>
                  </a:lnTo>
                  <a:lnTo>
                    <a:pt x="64" y="96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2" name="Freeform 350"/>
            <p:cNvSpPr>
              <a:spLocks/>
            </p:cNvSpPr>
            <p:nvPr/>
          </p:nvSpPr>
          <p:spPr bwMode="auto">
            <a:xfrm>
              <a:off x="1596" y="1699"/>
              <a:ext cx="67" cy="65"/>
            </a:xfrm>
            <a:custGeom>
              <a:avLst/>
              <a:gdLst>
                <a:gd name="T0" fmla="*/ 95 w 200"/>
                <a:gd name="T1" fmla="*/ 92 h 208"/>
                <a:gd name="T2" fmla="*/ 87 w 200"/>
                <a:gd name="T3" fmla="*/ 92 h 208"/>
                <a:gd name="T4" fmla="*/ 83 w 200"/>
                <a:gd name="T5" fmla="*/ 96 h 208"/>
                <a:gd name="T6" fmla="*/ 83 w 200"/>
                <a:gd name="T7" fmla="*/ 100 h 208"/>
                <a:gd name="T8" fmla="*/ 68 w 200"/>
                <a:gd name="T9" fmla="*/ 104 h 208"/>
                <a:gd name="T10" fmla="*/ 48 w 200"/>
                <a:gd name="T11" fmla="*/ 96 h 208"/>
                <a:gd name="T12" fmla="*/ 48 w 200"/>
                <a:gd name="T13" fmla="*/ 84 h 208"/>
                <a:gd name="T14" fmla="*/ 36 w 200"/>
                <a:gd name="T15" fmla="*/ 76 h 208"/>
                <a:gd name="T16" fmla="*/ 20 w 200"/>
                <a:gd name="T17" fmla="*/ 68 h 208"/>
                <a:gd name="T18" fmla="*/ 8 w 200"/>
                <a:gd name="T19" fmla="*/ 64 h 208"/>
                <a:gd name="T20" fmla="*/ 0 w 200"/>
                <a:gd name="T21" fmla="*/ 52 h 208"/>
                <a:gd name="T22" fmla="*/ 4 w 200"/>
                <a:gd name="T23" fmla="*/ 48 h 208"/>
                <a:gd name="T24" fmla="*/ 24 w 200"/>
                <a:gd name="T25" fmla="*/ 36 h 208"/>
                <a:gd name="T26" fmla="*/ 27 w 200"/>
                <a:gd name="T27" fmla="*/ 24 h 208"/>
                <a:gd name="T28" fmla="*/ 24 w 200"/>
                <a:gd name="T29" fmla="*/ 12 h 208"/>
                <a:gd name="T30" fmla="*/ 36 w 200"/>
                <a:gd name="T31" fmla="*/ 4 h 208"/>
                <a:gd name="T32" fmla="*/ 44 w 200"/>
                <a:gd name="T33" fmla="*/ 0 h 208"/>
                <a:gd name="T34" fmla="*/ 51 w 200"/>
                <a:gd name="T35" fmla="*/ 0 h 208"/>
                <a:gd name="T36" fmla="*/ 56 w 200"/>
                <a:gd name="T37" fmla="*/ 4 h 208"/>
                <a:gd name="T38" fmla="*/ 60 w 200"/>
                <a:gd name="T39" fmla="*/ 4 h 208"/>
                <a:gd name="T40" fmla="*/ 68 w 200"/>
                <a:gd name="T41" fmla="*/ 20 h 208"/>
                <a:gd name="T42" fmla="*/ 75 w 200"/>
                <a:gd name="T43" fmla="*/ 20 h 208"/>
                <a:gd name="T44" fmla="*/ 80 w 200"/>
                <a:gd name="T45" fmla="*/ 24 h 208"/>
                <a:gd name="T46" fmla="*/ 68 w 200"/>
                <a:gd name="T47" fmla="*/ 44 h 208"/>
                <a:gd name="T48" fmla="*/ 80 w 200"/>
                <a:gd name="T49" fmla="*/ 56 h 208"/>
                <a:gd name="T50" fmla="*/ 87 w 200"/>
                <a:gd name="T51" fmla="*/ 60 h 208"/>
                <a:gd name="T52" fmla="*/ 95 w 200"/>
                <a:gd name="T53" fmla="*/ 68 h 208"/>
                <a:gd name="T54" fmla="*/ 92 w 200"/>
                <a:gd name="T55" fmla="*/ 84 h 208"/>
                <a:gd name="T56" fmla="*/ 99 w 200"/>
                <a:gd name="T57" fmla="*/ 88 h 208"/>
                <a:gd name="T58" fmla="*/ 95 w 200"/>
                <a:gd name="T59" fmla="*/ 92 h 2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208"/>
                <a:gd name="T92" fmla="*/ 200 w 200"/>
                <a:gd name="T93" fmla="*/ 208 h 2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208">
                  <a:moveTo>
                    <a:pt x="192" y="184"/>
                  </a:moveTo>
                  <a:lnTo>
                    <a:pt x="176" y="184"/>
                  </a:lnTo>
                  <a:lnTo>
                    <a:pt x="168" y="192"/>
                  </a:lnTo>
                  <a:lnTo>
                    <a:pt x="168" y="200"/>
                  </a:lnTo>
                  <a:lnTo>
                    <a:pt x="136" y="208"/>
                  </a:lnTo>
                  <a:lnTo>
                    <a:pt x="96" y="192"/>
                  </a:lnTo>
                  <a:lnTo>
                    <a:pt x="96" y="168"/>
                  </a:lnTo>
                  <a:lnTo>
                    <a:pt x="72" y="152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48"/>
                  </a:lnTo>
                  <a:lnTo>
                    <a:pt x="136" y="88"/>
                  </a:lnTo>
                  <a:lnTo>
                    <a:pt x="160" y="112"/>
                  </a:lnTo>
                  <a:lnTo>
                    <a:pt x="176" y="120"/>
                  </a:lnTo>
                  <a:lnTo>
                    <a:pt x="192" y="136"/>
                  </a:lnTo>
                  <a:lnTo>
                    <a:pt x="184" y="168"/>
                  </a:lnTo>
                  <a:lnTo>
                    <a:pt x="200" y="176"/>
                  </a:lnTo>
                  <a:lnTo>
                    <a:pt x="19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3" name="Freeform 351"/>
            <p:cNvSpPr>
              <a:spLocks/>
            </p:cNvSpPr>
            <p:nvPr/>
          </p:nvSpPr>
          <p:spPr bwMode="auto">
            <a:xfrm>
              <a:off x="1629" y="2034"/>
              <a:ext cx="48" cy="92"/>
            </a:xfrm>
            <a:custGeom>
              <a:avLst/>
              <a:gdLst>
                <a:gd name="T0" fmla="*/ 0 w 144"/>
                <a:gd name="T1" fmla="*/ 104 h 296"/>
                <a:gd name="T2" fmla="*/ 0 w 144"/>
                <a:gd name="T3" fmla="*/ 116 h 296"/>
                <a:gd name="T4" fmla="*/ 4 w 144"/>
                <a:gd name="T5" fmla="*/ 124 h 296"/>
                <a:gd name="T6" fmla="*/ 8 w 144"/>
                <a:gd name="T7" fmla="*/ 136 h 296"/>
                <a:gd name="T8" fmla="*/ 12 w 144"/>
                <a:gd name="T9" fmla="*/ 143 h 296"/>
                <a:gd name="T10" fmla="*/ 20 w 144"/>
                <a:gd name="T11" fmla="*/ 148 h 296"/>
                <a:gd name="T12" fmla="*/ 27 w 144"/>
                <a:gd name="T13" fmla="*/ 143 h 296"/>
                <a:gd name="T14" fmla="*/ 36 w 144"/>
                <a:gd name="T15" fmla="*/ 140 h 296"/>
                <a:gd name="T16" fmla="*/ 43 w 144"/>
                <a:gd name="T17" fmla="*/ 131 h 296"/>
                <a:gd name="T18" fmla="*/ 43 w 144"/>
                <a:gd name="T19" fmla="*/ 112 h 296"/>
                <a:gd name="T20" fmla="*/ 51 w 144"/>
                <a:gd name="T21" fmla="*/ 100 h 296"/>
                <a:gd name="T22" fmla="*/ 55 w 144"/>
                <a:gd name="T23" fmla="*/ 84 h 296"/>
                <a:gd name="T24" fmla="*/ 63 w 144"/>
                <a:gd name="T25" fmla="*/ 56 h 296"/>
                <a:gd name="T26" fmla="*/ 63 w 144"/>
                <a:gd name="T27" fmla="*/ 52 h 296"/>
                <a:gd name="T28" fmla="*/ 63 w 144"/>
                <a:gd name="T29" fmla="*/ 40 h 296"/>
                <a:gd name="T30" fmla="*/ 71 w 144"/>
                <a:gd name="T31" fmla="*/ 40 h 296"/>
                <a:gd name="T32" fmla="*/ 71 w 144"/>
                <a:gd name="T33" fmla="*/ 32 h 296"/>
                <a:gd name="T34" fmla="*/ 63 w 144"/>
                <a:gd name="T35" fmla="*/ 12 h 296"/>
                <a:gd name="T36" fmla="*/ 63 w 144"/>
                <a:gd name="T37" fmla="*/ 4 h 296"/>
                <a:gd name="T38" fmla="*/ 63 w 144"/>
                <a:gd name="T39" fmla="*/ 0 h 296"/>
                <a:gd name="T40" fmla="*/ 59 w 144"/>
                <a:gd name="T41" fmla="*/ 0 h 296"/>
                <a:gd name="T42" fmla="*/ 55 w 144"/>
                <a:gd name="T43" fmla="*/ 4 h 296"/>
                <a:gd name="T44" fmla="*/ 51 w 144"/>
                <a:gd name="T45" fmla="*/ 16 h 296"/>
                <a:gd name="T46" fmla="*/ 47 w 144"/>
                <a:gd name="T47" fmla="*/ 20 h 296"/>
                <a:gd name="T48" fmla="*/ 47 w 144"/>
                <a:gd name="T49" fmla="*/ 24 h 296"/>
                <a:gd name="T50" fmla="*/ 43 w 144"/>
                <a:gd name="T51" fmla="*/ 28 h 296"/>
                <a:gd name="T52" fmla="*/ 39 w 144"/>
                <a:gd name="T53" fmla="*/ 32 h 296"/>
                <a:gd name="T54" fmla="*/ 32 w 144"/>
                <a:gd name="T55" fmla="*/ 36 h 296"/>
                <a:gd name="T56" fmla="*/ 27 w 144"/>
                <a:gd name="T57" fmla="*/ 40 h 296"/>
                <a:gd name="T58" fmla="*/ 20 w 144"/>
                <a:gd name="T59" fmla="*/ 40 h 296"/>
                <a:gd name="T60" fmla="*/ 20 w 144"/>
                <a:gd name="T61" fmla="*/ 44 h 296"/>
                <a:gd name="T62" fmla="*/ 12 w 144"/>
                <a:gd name="T63" fmla="*/ 44 h 296"/>
                <a:gd name="T64" fmla="*/ 8 w 144"/>
                <a:gd name="T65" fmla="*/ 52 h 296"/>
                <a:gd name="T66" fmla="*/ 8 w 144"/>
                <a:gd name="T67" fmla="*/ 68 h 296"/>
                <a:gd name="T68" fmla="*/ 12 w 144"/>
                <a:gd name="T69" fmla="*/ 72 h 296"/>
                <a:gd name="T70" fmla="*/ 8 w 144"/>
                <a:gd name="T71" fmla="*/ 92 h 296"/>
                <a:gd name="T72" fmla="*/ 0 w 144"/>
                <a:gd name="T73" fmla="*/ 104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0" y="208"/>
                  </a:moveTo>
                  <a:lnTo>
                    <a:pt x="0" y="232"/>
                  </a:lnTo>
                  <a:lnTo>
                    <a:pt x="8" y="248"/>
                  </a:lnTo>
                  <a:lnTo>
                    <a:pt x="16" y="272"/>
                  </a:lnTo>
                  <a:lnTo>
                    <a:pt x="24" y="288"/>
                  </a:lnTo>
                  <a:lnTo>
                    <a:pt x="40" y="296"/>
                  </a:lnTo>
                  <a:lnTo>
                    <a:pt x="56" y="288"/>
                  </a:lnTo>
                  <a:lnTo>
                    <a:pt x="72" y="280"/>
                  </a:lnTo>
                  <a:lnTo>
                    <a:pt x="88" y="264"/>
                  </a:lnTo>
                  <a:lnTo>
                    <a:pt x="88" y="224"/>
                  </a:lnTo>
                  <a:lnTo>
                    <a:pt x="104" y="200"/>
                  </a:lnTo>
                  <a:lnTo>
                    <a:pt x="112" y="168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64"/>
                  </a:lnTo>
                  <a:lnTo>
                    <a:pt x="128" y="24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104"/>
                  </a:lnTo>
                  <a:lnTo>
                    <a:pt x="16" y="136"/>
                  </a:lnTo>
                  <a:lnTo>
                    <a:pt x="24" y="144"/>
                  </a:lnTo>
                  <a:lnTo>
                    <a:pt x="16" y="18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4" name="Freeform 352"/>
            <p:cNvSpPr>
              <a:spLocks/>
            </p:cNvSpPr>
            <p:nvPr/>
          </p:nvSpPr>
          <p:spPr bwMode="auto">
            <a:xfrm>
              <a:off x="1447" y="2099"/>
              <a:ext cx="109" cy="49"/>
            </a:xfrm>
            <a:custGeom>
              <a:avLst/>
              <a:gdLst>
                <a:gd name="T0" fmla="*/ 0 w 328"/>
                <a:gd name="T1" fmla="*/ 74 h 160"/>
                <a:gd name="T2" fmla="*/ 4 w 328"/>
                <a:gd name="T3" fmla="*/ 71 h 160"/>
                <a:gd name="T4" fmla="*/ 8 w 328"/>
                <a:gd name="T5" fmla="*/ 71 h 160"/>
                <a:gd name="T6" fmla="*/ 12 w 328"/>
                <a:gd name="T7" fmla="*/ 71 h 160"/>
                <a:gd name="T8" fmla="*/ 16 w 328"/>
                <a:gd name="T9" fmla="*/ 74 h 160"/>
                <a:gd name="T10" fmla="*/ 24 w 328"/>
                <a:gd name="T11" fmla="*/ 78 h 160"/>
                <a:gd name="T12" fmla="*/ 36 w 328"/>
                <a:gd name="T13" fmla="*/ 74 h 160"/>
                <a:gd name="T14" fmla="*/ 36 w 328"/>
                <a:gd name="T15" fmla="*/ 27 h 160"/>
                <a:gd name="T16" fmla="*/ 44 w 328"/>
                <a:gd name="T17" fmla="*/ 35 h 160"/>
                <a:gd name="T18" fmla="*/ 48 w 328"/>
                <a:gd name="T19" fmla="*/ 51 h 160"/>
                <a:gd name="T20" fmla="*/ 56 w 328"/>
                <a:gd name="T21" fmla="*/ 51 h 160"/>
                <a:gd name="T22" fmla="*/ 68 w 328"/>
                <a:gd name="T23" fmla="*/ 39 h 160"/>
                <a:gd name="T24" fmla="*/ 75 w 328"/>
                <a:gd name="T25" fmla="*/ 39 h 160"/>
                <a:gd name="T26" fmla="*/ 80 w 328"/>
                <a:gd name="T27" fmla="*/ 43 h 160"/>
                <a:gd name="T28" fmla="*/ 87 w 328"/>
                <a:gd name="T29" fmla="*/ 39 h 160"/>
                <a:gd name="T30" fmla="*/ 95 w 328"/>
                <a:gd name="T31" fmla="*/ 31 h 160"/>
                <a:gd name="T32" fmla="*/ 95 w 328"/>
                <a:gd name="T33" fmla="*/ 20 h 160"/>
                <a:gd name="T34" fmla="*/ 107 w 328"/>
                <a:gd name="T35" fmla="*/ 15 h 160"/>
                <a:gd name="T36" fmla="*/ 111 w 328"/>
                <a:gd name="T37" fmla="*/ 12 h 160"/>
                <a:gd name="T38" fmla="*/ 123 w 328"/>
                <a:gd name="T39" fmla="*/ 4 h 160"/>
                <a:gd name="T40" fmla="*/ 127 w 328"/>
                <a:gd name="T41" fmla="*/ 4 h 160"/>
                <a:gd name="T42" fmla="*/ 135 w 328"/>
                <a:gd name="T43" fmla="*/ 0 h 160"/>
                <a:gd name="T44" fmla="*/ 151 w 328"/>
                <a:gd name="T45" fmla="*/ 4 h 160"/>
                <a:gd name="T46" fmla="*/ 155 w 328"/>
                <a:gd name="T47" fmla="*/ 27 h 160"/>
                <a:gd name="T48" fmla="*/ 151 w 328"/>
                <a:gd name="T49" fmla="*/ 39 h 160"/>
                <a:gd name="T50" fmla="*/ 155 w 328"/>
                <a:gd name="T51" fmla="*/ 51 h 160"/>
                <a:gd name="T52" fmla="*/ 163 w 328"/>
                <a:gd name="T53" fmla="*/ 55 h 160"/>
                <a:gd name="T54" fmla="*/ 0 w 328"/>
                <a:gd name="T55" fmla="*/ 74 h 1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"/>
                <a:gd name="T85" fmla="*/ 0 h 160"/>
                <a:gd name="T86" fmla="*/ 328 w 328"/>
                <a:gd name="T87" fmla="*/ 160 h 1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" h="160">
                  <a:moveTo>
                    <a:pt x="0" y="152"/>
                  </a:moveTo>
                  <a:lnTo>
                    <a:pt x="8" y="144"/>
                  </a:lnTo>
                  <a:lnTo>
                    <a:pt x="16" y="144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72" y="152"/>
                  </a:lnTo>
                  <a:lnTo>
                    <a:pt x="72" y="56"/>
                  </a:lnTo>
                  <a:lnTo>
                    <a:pt x="88" y="72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36" y="80"/>
                  </a:lnTo>
                  <a:lnTo>
                    <a:pt x="152" y="80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16" y="32"/>
                  </a:lnTo>
                  <a:lnTo>
                    <a:pt x="224" y="24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72" y="0"/>
                  </a:lnTo>
                  <a:lnTo>
                    <a:pt x="304" y="8"/>
                  </a:lnTo>
                  <a:lnTo>
                    <a:pt x="312" y="56"/>
                  </a:lnTo>
                  <a:lnTo>
                    <a:pt x="304" y="80"/>
                  </a:lnTo>
                  <a:lnTo>
                    <a:pt x="312" y="104"/>
                  </a:lnTo>
                  <a:lnTo>
                    <a:pt x="328" y="1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5" name="Freeform 353"/>
            <p:cNvSpPr>
              <a:spLocks/>
            </p:cNvSpPr>
            <p:nvPr/>
          </p:nvSpPr>
          <p:spPr bwMode="auto">
            <a:xfrm>
              <a:off x="1596" y="1699"/>
              <a:ext cx="41" cy="33"/>
            </a:xfrm>
            <a:custGeom>
              <a:avLst/>
              <a:gdLst>
                <a:gd name="T0" fmla="*/ 0 w 120"/>
                <a:gd name="T1" fmla="*/ 53 h 104"/>
                <a:gd name="T2" fmla="*/ 4 w 120"/>
                <a:gd name="T3" fmla="*/ 48 h 104"/>
                <a:gd name="T4" fmla="*/ 24 w 120"/>
                <a:gd name="T5" fmla="*/ 36 h 104"/>
                <a:gd name="T6" fmla="*/ 28 w 120"/>
                <a:gd name="T7" fmla="*/ 24 h 104"/>
                <a:gd name="T8" fmla="*/ 24 w 120"/>
                <a:gd name="T9" fmla="*/ 12 h 104"/>
                <a:gd name="T10" fmla="*/ 36 w 120"/>
                <a:gd name="T11" fmla="*/ 4 h 104"/>
                <a:gd name="T12" fmla="*/ 44 w 120"/>
                <a:gd name="T13" fmla="*/ 0 h 104"/>
                <a:gd name="T14" fmla="*/ 52 w 120"/>
                <a:gd name="T15" fmla="*/ 0 h 104"/>
                <a:gd name="T16" fmla="*/ 56 w 120"/>
                <a:gd name="T17" fmla="*/ 4 h 104"/>
                <a:gd name="T18" fmla="*/ 60 w 120"/>
                <a:gd name="T19" fmla="*/ 4 h 104"/>
                <a:gd name="T20" fmla="*/ 0 w 120"/>
                <a:gd name="T21" fmla="*/ 53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04"/>
                <a:gd name="T35" fmla="*/ 120 w 120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04">
                  <a:moveTo>
                    <a:pt x="0" y="104"/>
                  </a:move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6" name="Freeform 354"/>
            <p:cNvSpPr>
              <a:spLocks/>
            </p:cNvSpPr>
            <p:nvPr/>
          </p:nvSpPr>
          <p:spPr bwMode="auto">
            <a:xfrm>
              <a:off x="1583" y="1699"/>
              <a:ext cx="38" cy="10"/>
            </a:xfrm>
            <a:custGeom>
              <a:avLst/>
              <a:gdLst>
                <a:gd name="T0" fmla="*/ 0 w 112"/>
                <a:gd name="T1" fmla="*/ 17 h 32"/>
                <a:gd name="T2" fmla="*/ 0 w 112"/>
                <a:gd name="T3" fmla="*/ 12 h 32"/>
                <a:gd name="T4" fmla="*/ 12 w 112"/>
                <a:gd name="T5" fmla="*/ 9 h 32"/>
                <a:gd name="T6" fmla="*/ 20 w 112"/>
                <a:gd name="T7" fmla="*/ 9 h 32"/>
                <a:gd name="T8" fmla="*/ 32 w 112"/>
                <a:gd name="T9" fmla="*/ 9 h 32"/>
                <a:gd name="T10" fmla="*/ 44 w 112"/>
                <a:gd name="T11" fmla="*/ 4 h 32"/>
                <a:gd name="T12" fmla="*/ 51 w 112"/>
                <a:gd name="T13" fmla="*/ 0 h 32"/>
                <a:gd name="T14" fmla="*/ 56 w 112"/>
                <a:gd name="T15" fmla="*/ 4 h 32"/>
                <a:gd name="T16" fmla="*/ 0 w 112"/>
                <a:gd name="T17" fmla="*/ 1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2"/>
                <a:gd name="T29" fmla="*/ 112 w 1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2">
                  <a:moveTo>
                    <a:pt x="0" y="32"/>
                  </a:moveTo>
                  <a:lnTo>
                    <a:pt x="0" y="24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7" name="Freeform 356"/>
            <p:cNvSpPr>
              <a:spLocks/>
            </p:cNvSpPr>
            <p:nvPr/>
          </p:nvSpPr>
          <p:spPr bwMode="auto">
            <a:xfrm>
              <a:off x="1428" y="1619"/>
              <a:ext cx="38" cy="40"/>
            </a:xfrm>
            <a:custGeom>
              <a:avLst/>
              <a:gdLst>
                <a:gd name="T0" fmla="*/ 48 w 112"/>
                <a:gd name="T1" fmla="*/ 63 h 128"/>
                <a:gd name="T2" fmla="*/ 40 w 112"/>
                <a:gd name="T3" fmla="*/ 59 h 128"/>
                <a:gd name="T4" fmla="*/ 40 w 112"/>
                <a:gd name="T5" fmla="*/ 56 h 128"/>
                <a:gd name="T6" fmla="*/ 28 w 112"/>
                <a:gd name="T7" fmla="*/ 48 h 128"/>
                <a:gd name="T8" fmla="*/ 20 w 112"/>
                <a:gd name="T9" fmla="*/ 44 h 128"/>
                <a:gd name="T10" fmla="*/ 16 w 112"/>
                <a:gd name="T11" fmla="*/ 39 h 128"/>
                <a:gd name="T12" fmla="*/ 16 w 112"/>
                <a:gd name="T13" fmla="*/ 32 h 128"/>
                <a:gd name="T14" fmla="*/ 12 w 112"/>
                <a:gd name="T15" fmla="*/ 32 h 128"/>
                <a:gd name="T16" fmla="*/ 8 w 112"/>
                <a:gd name="T17" fmla="*/ 24 h 128"/>
                <a:gd name="T18" fmla="*/ 4 w 112"/>
                <a:gd name="T19" fmla="*/ 27 h 128"/>
                <a:gd name="T20" fmla="*/ 4 w 112"/>
                <a:gd name="T21" fmla="*/ 32 h 128"/>
                <a:gd name="T22" fmla="*/ 0 w 112"/>
                <a:gd name="T23" fmla="*/ 24 h 128"/>
                <a:gd name="T24" fmla="*/ 0 w 112"/>
                <a:gd name="T25" fmla="*/ 20 h 128"/>
                <a:gd name="T26" fmla="*/ 4 w 112"/>
                <a:gd name="T27" fmla="*/ 16 h 128"/>
                <a:gd name="T28" fmla="*/ 20 w 112"/>
                <a:gd name="T29" fmla="*/ 16 h 128"/>
                <a:gd name="T30" fmla="*/ 24 w 112"/>
                <a:gd name="T31" fmla="*/ 8 h 128"/>
                <a:gd name="T32" fmla="*/ 24 w 112"/>
                <a:gd name="T33" fmla="*/ 4 h 128"/>
                <a:gd name="T34" fmla="*/ 28 w 112"/>
                <a:gd name="T35" fmla="*/ 0 h 128"/>
                <a:gd name="T36" fmla="*/ 32 w 112"/>
                <a:gd name="T37" fmla="*/ 4 h 128"/>
                <a:gd name="T38" fmla="*/ 40 w 112"/>
                <a:gd name="T39" fmla="*/ 12 h 128"/>
                <a:gd name="T40" fmla="*/ 51 w 112"/>
                <a:gd name="T41" fmla="*/ 16 h 128"/>
                <a:gd name="T42" fmla="*/ 56 w 112"/>
                <a:gd name="T43" fmla="*/ 24 h 128"/>
                <a:gd name="T44" fmla="*/ 44 w 112"/>
                <a:gd name="T45" fmla="*/ 24 h 128"/>
                <a:gd name="T46" fmla="*/ 36 w 112"/>
                <a:gd name="T47" fmla="*/ 20 h 128"/>
                <a:gd name="T48" fmla="*/ 32 w 112"/>
                <a:gd name="T49" fmla="*/ 24 h 128"/>
                <a:gd name="T50" fmla="*/ 28 w 112"/>
                <a:gd name="T51" fmla="*/ 27 h 128"/>
                <a:gd name="T52" fmla="*/ 24 w 112"/>
                <a:gd name="T53" fmla="*/ 27 h 128"/>
                <a:gd name="T54" fmla="*/ 24 w 112"/>
                <a:gd name="T55" fmla="*/ 36 h 128"/>
                <a:gd name="T56" fmla="*/ 32 w 112"/>
                <a:gd name="T57" fmla="*/ 44 h 128"/>
                <a:gd name="T58" fmla="*/ 40 w 112"/>
                <a:gd name="T59" fmla="*/ 51 h 128"/>
                <a:gd name="T60" fmla="*/ 44 w 112"/>
                <a:gd name="T61" fmla="*/ 59 h 128"/>
                <a:gd name="T62" fmla="*/ 48 w 112"/>
                <a:gd name="T63" fmla="*/ 59 h 128"/>
                <a:gd name="T64" fmla="*/ 48 w 112"/>
                <a:gd name="T65" fmla="*/ 63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28"/>
                <a:gd name="T101" fmla="*/ 112 w 11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28">
                  <a:moveTo>
                    <a:pt x="96" y="128"/>
                  </a:moveTo>
                  <a:lnTo>
                    <a:pt x="80" y="120"/>
                  </a:lnTo>
                  <a:lnTo>
                    <a:pt x="80" y="112"/>
                  </a:lnTo>
                  <a:lnTo>
                    <a:pt x="56" y="96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104" y="32"/>
                  </a:lnTo>
                  <a:lnTo>
                    <a:pt x="112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80" y="104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8" name="Freeform 357"/>
            <p:cNvSpPr>
              <a:spLocks/>
            </p:cNvSpPr>
            <p:nvPr/>
          </p:nvSpPr>
          <p:spPr bwMode="auto">
            <a:xfrm>
              <a:off x="1444" y="1632"/>
              <a:ext cx="24" cy="25"/>
            </a:xfrm>
            <a:custGeom>
              <a:avLst/>
              <a:gdLst>
                <a:gd name="T0" fmla="*/ 23 w 72"/>
                <a:gd name="T1" fmla="*/ 41 h 80"/>
                <a:gd name="T2" fmla="*/ 19 w 72"/>
                <a:gd name="T3" fmla="*/ 41 h 80"/>
                <a:gd name="T4" fmla="*/ 15 w 72"/>
                <a:gd name="T5" fmla="*/ 33 h 80"/>
                <a:gd name="T6" fmla="*/ 8 w 72"/>
                <a:gd name="T7" fmla="*/ 24 h 80"/>
                <a:gd name="T8" fmla="*/ 0 w 72"/>
                <a:gd name="T9" fmla="*/ 16 h 80"/>
                <a:gd name="T10" fmla="*/ 0 w 72"/>
                <a:gd name="T11" fmla="*/ 8 h 80"/>
                <a:gd name="T12" fmla="*/ 4 w 72"/>
                <a:gd name="T13" fmla="*/ 8 h 80"/>
                <a:gd name="T14" fmla="*/ 8 w 72"/>
                <a:gd name="T15" fmla="*/ 4 h 80"/>
                <a:gd name="T16" fmla="*/ 12 w 72"/>
                <a:gd name="T17" fmla="*/ 0 h 80"/>
                <a:gd name="T18" fmla="*/ 19 w 72"/>
                <a:gd name="T19" fmla="*/ 4 h 80"/>
                <a:gd name="T20" fmla="*/ 31 w 72"/>
                <a:gd name="T21" fmla="*/ 4 h 80"/>
                <a:gd name="T22" fmla="*/ 31 w 72"/>
                <a:gd name="T23" fmla="*/ 12 h 80"/>
                <a:gd name="T24" fmla="*/ 35 w 72"/>
                <a:gd name="T25" fmla="*/ 24 h 80"/>
                <a:gd name="T26" fmla="*/ 27 w 72"/>
                <a:gd name="T27" fmla="*/ 36 h 80"/>
                <a:gd name="T28" fmla="*/ 23 w 72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80"/>
                <a:gd name="T47" fmla="*/ 72 w 7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80">
                  <a:moveTo>
                    <a:pt x="48" y="80"/>
                  </a:moveTo>
                  <a:lnTo>
                    <a:pt x="40" y="80"/>
                  </a:lnTo>
                  <a:lnTo>
                    <a:pt x="32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64" y="24"/>
                  </a:lnTo>
                  <a:lnTo>
                    <a:pt x="72" y="48"/>
                  </a:lnTo>
                  <a:lnTo>
                    <a:pt x="56" y="72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49" name="Freeform 358"/>
            <p:cNvSpPr>
              <a:spLocks/>
            </p:cNvSpPr>
            <p:nvPr/>
          </p:nvSpPr>
          <p:spPr bwMode="auto">
            <a:xfrm>
              <a:off x="1514" y="1662"/>
              <a:ext cx="123" cy="52"/>
            </a:xfrm>
            <a:custGeom>
              <a:avLst/>
              <a:gdLst>
                <a:gd name="T0" fmla="*/ 178 w 368"/>
                <a:gd name="T1" fmla="*/ 36 h 168"/>
                <a:gd name="T2" fmla="*/ 182 w 368"/>
                <a:gd name="T3" fmla="*/ 63 h 168"/>
                <a:gd name="T4" fmla="*/ 175 w 368"/>
                <a:gd name="T5" fmla="*/ 59 h 168"/>
                <a:gd name="T6" fmla="*/ 158 w 368"/>
                <a:gd name="T7" fmla="*/ 63 h 168"/>
                <a:gd name="T8" fmla="*/ 146 w 368"/>
                <a:gd name="T9" fmla="*/ 63 h 168"/>
                <a:gd name="T10" fmla="*/ 123 w 368"/>
                <a:gd name="T11" fmla="*/ 67 h 168"/>
                <a:gd name="T12" fmla="*/ 103 w 368"/>
                <a:gd name="T13" fmla="*/ 71 h 168"/>
                <a:gd name="T14" fmla="*/ 95 w 368"/>
                <a:gd name="T15" fmla="*/ 83 h 168"/>
                <a:gd name="T16" fmla="*/ 95 w 368"/>
                <a:gd name="T17" fmla="*/ 75 h 168"/>
                <a:gd name="T18" fmla="*/ 83 w 368"/>
                <a:gd name="T19" fmla="*/ 67 h 168"/>
                <a:gd name="T20" fmla="*/ 75 w 368"/>
                <a:gd name="T21" fmla="*/ 71 h 168"/>
                <a:gd name="T22" fmla="*/ 68 w 368"/>
                <a:gd name="T23" fmla="*/ 75 h 168"/>
                <a:gd name="T24" fmla="*/ 48 w 368"/>
                <a:gd name="T25" fmla="*/ 67 h 168"/>
                <a:gd name="T26" fmla="*/ 39 w 368"/>
                <a:gd name="T27" fmla="*/ 71 h 168"/>
                <a:gd name="T28" fmla="*/ 27 w 368"/>
                <a:gd name="T29" fmla="*/ 75 h 168"/>
                <a:gd name="T30" fmla="*/ 20 w 368"/>
                <a:gd name="T31" fmla="*/ 71 h 168"/>
                <a:gd name="T32" fmla="*/ 12 w 368"/>
                <a:gd name="T33" fmla="*/ 79 h 168"/>
                <a:gd name="T34" fmla="*/ 16 w 368"/>
                <a:gd name="T35" fmla="*/ 71 h 168"/>
                <a:gd name="T36" fmla="*/ 12 w 368"/>
                <a:gd name="T37" fmla="*/ 67 h 168"/>
                <a:gd name="T38" fmla="*/ 12 w 368"/>
                <a:gd name="T39" fmla="*/ 63 h 168"/>
                <a:gd name="T40" fmla="*/ 8 w 368"/>
                <a:gd name="T41" fmla="*/ 55 h 168"/>
                <a:gd name="T42" fmla="*/ 0 w 368"/>
                <a:gd name="T43" fmla="*/ 47 h 168"/>
                <a:gd name="T44" fmla="*/ 4 w 368"/>
                <a:gd name="T45" fmla="*/ 44 h 168"/>
                <a:gd name="T46" fmla="*/ 4 w 368"/>
                <a:gd name="T47" fmla="*/ 32 h 168"/>
                <a:gd name="T48" fmla="*/ 4 w 368"/>
                <a:gd name="T49" fmla="*/ 24 h 168"/>
                <a:gd name="T50" fmla="*/ 16 w 368"/>
                <a:gd name="T51" fmla="*/ 20 h 168"/>
                <a:gd name="T52" fmla="*/ 27 w 368"/>
                <a:gd name="T53" fmla="*/ 20 h 168"/>
                <a:gd name="T54" fmla="*/ 32 w 368"/>
                <a:gd name="T55" fmla="*/ 15 h 168"/>
                <a:gd name="T56" fmla="*/ 27 w 368"/>
                <a:gd name="T57" fmla="*/ 12 h 168"/>
                <a:gd name="T58" fmla="*/ 39 w 368"/>
                <a:gd name="T59" fmla="*/ 8 h 168"/>
                <a:gd name="T60" fmla="*/ 56 w 368"/>
                <a:gd name="T61" fmla="*/ 4 h 168"/>
                <a:gd name="T62" fmla="*/ 80 w 368"/>
                <a:gd name="T63" fmla="*/ 0 h 168"/>
                <a:gd name="T64" fmla="*/ 87 w 368"/>
                <a:gd name="T65" fmla="*/ 4 h 168"/>
                <a:gd name="T66" fmla="*/ 103 w 368"/>
                <a:gd name="T67" fmla="*/ 12 h 168"/>
                <a:gd name="T68" fmla="*/ 119 w 368"/>
                <a:gd name="T69" fmla="*/ 15 h 168"/>
                <a:gd name="T70" fmla="*/ 131 w 368"/>
                <a:gd name="T71" fmla="*/ 15 h 168"/>
                <a:gd name="T72" fmla="*/ 151 w 368"/>
                <a:gd name="T73" fmla="*/ 8 h 168"/>
                <a:gd name="T74" fmla="*/ 158 w 368"/>
                <a:gd name="T75" fmla="*/ 4 h 168"/>
                <a:gd name="T76" fmla="*/ 175 w 368"/>
                <a:gd name="T77" fmla="*/ 15 h 168"/>
                <a:gd name="T78" fmla="*/ 182 w 368"/>
                <a:gd name="T79" fmla="*/ 27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8"/>
                <a:gd name="T121" fmla="*/ 0 h 168"/>
                <a:gd name="T122" fmla="*/ 368 w 36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8" h="168">
                  <a:moveTo>
                    <a:pt x="368" y="64"/>
                  </a:moveTo>
                  <a:lnTo>
                    <a:pt x="360" y="72"/>
                  </a:lnTo>
                  <a:lnTo>
                    <a:pt x="368" y="112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52" y="120"/>
                  </a:lnTo>
                  <a:lnTo>
                    <a:pt x="336" y="120"/>
                  </a:lnTo>
                  <a:lnTo>
                    <a:pt x="320" y="128"/>
                  </a:lnTo>
                  <a:lnTo>
                    <a:pt x="312" y="120"/>
                  </a:lnTo>
                  <a:lnTo>
                    <a:pt x="296" y="128"/>
                  </a:lnTo>
                  <a:lnTo>
                    <a:pt x="272" y="136"/>
                  </a:lnTo>
                  <a:lnTo>
                    <a:pt x="248" y="136"/>
                  </a:lnTo>
                  <a:lnTo>
                    <a:pt x="232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192" y="168"/>
                  </a:lnTo>
                  <a:lnTo>
                    <a:pt x="192" y="160"/>
                  </a:lnTo>
                  <a:lnTo>
                    <a:pt x="192" y="152"/>
                  </a:lnTo>
                  <a:lnTo>
                    <a:pt x="192" y="136"/>
                  </a:lnTo>
                  <a:lnTo>
                    <a:pt x="168" y="136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96" y="136"/>
                  </a:lnTo>
                  <a:lnTo>
                    <a:pt x="80" y="136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56" y="152"/>
                  </a:lnTo>
                  <a:lnTo>
                    <a:pt x="48" y="144"/>
                  </a:lnTo>
                  <a:lnTo>
                    <a:pt x="40" y="144"/>
                  </a:lnTo>
                  <a:lnTo>
                    <a:pt x="32" y="152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8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8" y="24"/>
                  </a:lnTo>
                  <a:lnTo>
                    <a:pt x="216" y="24"/>
                  </a:lnTo>
                  <a:lnTo>
                    <a:pt x="240" y="32"/>
                  </a:lnTo>
                  <a:lnTo>
                    <a:pt x="248" y="24"/>
                  </a:lnTo>
                  <a:lnTo>
                    <a:pt x="264" y="32"/>
                  </a:lnTo>
                  <a:lnTo>
                    <a:pt x="280" y="24"/>
                  </a:lnTo>
                  <a:lnTo>
                    <a:pt x="304" y="16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32"/>
                  </a:lnTo>
                  <a:lnTo>
                    <a:pt x="352" y="48"/>
                  </a:lnTo>
                  <a:lnTo>
                    <a:pt x="368" y="56"/>
                  </a:lnTo>
                  <a:lnTo>
                    <a:pt x="368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0" name="Freeform 359"/>
            <p:cNvSpPr>
              <a:spLocks/>
            </p:cNvSpPr>
            <p:nvPr/>
          </p:nvSpPr>
          <p:spPr bwMode="auto">
            <a:xfrm>
              <a:off x="1567" y="1729"/>
              <a:ext cx="14" cy="30"/>
            </a:xfrm>
            <a:custGeom>
              <a:avLst/>
              <a:gdLst>
                <a:gd name="T0" fmla="*/ 0 w 40"/>
                <a:gd name="T1" fmla="*/ 27 h 96"/>
                <a:gd name="T2" fmla="*/ 4 w 40"/>
                <a:gd name="T3" fmla="*/ 20 h 96"/>
                <a:gd name="T4" fmla="*/ 4 w 40"/>
                <a:gd name="T5" fmla="*/ 15 h 96"/>
                <a:gd name="T6" fmla="*/ 9 w 40"/>
                <a:gd name="T7" fmla="*/ 12 h 96"/>
                <a:gd name="T8" fmla="*/ 9 w 40"/>
                <a:gd name="T9" fmla="*/ 8 h 96"/>
                <a:gd name="T10" fmla="*/ 12 w 40"/>
                <a:gd name="T11" fmla="*/ 0 h 96"/>
                <a:gd name="T12" fmla="*/ 12 w 40"/>
                <a:gd name="T13" fmla="*/ 4 h 96"/>
                <a:gd name="T14" fmla="*/ 17 w 40"/>
                <a:gd name="T15" fmla="*/ 0 h 96"/>
                <a:gd name="T16" fmla="*/ 21 w 40"/>
                <a:gd name="T17" fmla="*/ 0 h 96"/>
                <a:gd name="T18" fmla="*/ 17 w 40"/>
                <a:gd name="T19" fmla="*/ 15 h 96"/>
                <a:gd name="T20" fmla="*/ 12 w 40"/>
                <a:gd name="T21" fmla="*/ 15 h 96"/>
                <a:gd name="T22" fmla="*/ 9 w 40"/>
                <a:gd name="T23" fmla="*/ 15 h 96"/>
                <a:gd name="T24" fmla="*/ 9 w 40"/>
                <a:gd name="T25" fmla="*/ 20 h 96"/>
                <a:gd name="T26" fmla="*/ 9 w 40"/>
                <a:gd name="T27" fmla="*/ 24 h 96"/>
                <a:gd name="T28" fmla="*/ 12 w 40"/>
                <a:gd name="T29" fmla="*/ 27 h 96"/>
                <a:gd name="T30" fmla="*/ 9 w 40"/>
                <a:gd name="T31" fmla="*/ 35 h 96"/>
                <a:gd name="T32" fmla="*/ 4 w 40"/>
                <a:gd name="T33" fmla="*/ 47 h 96"/>
                <a:gd name="T34" fmla="*/ 0 w 40"/>
                <a:gd name="T35" fmla="*/ 39 h 96"/>
                <a:gd name="T36" fmla="*/ 0 w 40"/>
                <a:gd name="T37" fmla="*/ 31 h 96"/>
                <a:gd name="T38" fmla="*/ 4 w 40"/>
                <a:gd name="T39" fmla="*/ 27 h 96"/>
                <a:gd name="T40" fmla="*/ 4 w 40"/>
                <a:gd name="T41" fmla="*/ 27 h 96"/>
                <a:gd name="T42" fmla="*/ 0 w 40"/>
                <a:gd name="T43" fmla="*/ 2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96"/>
                <a:gd name="T68" fmla="*/ 40 w 4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96">
                  <a:moveTo>
                    <a:pt x="0" y="56"/>
                  </a:moveTo>
                  <a:lnTo>
                    <a:pt x="8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1" name="Freeform 360"/>
            <p:cNvSpPr>
              <a:spLocks/>
            </p:cNvSpPr>
            <p:nvPr/>
          </p:nvSpPr>
          <p:spPr bwMode="auto">
            <a:xfrm>
              <a:off x="1417" y="1694"/>
              <a:ext cx="21" cy="11"/>
            </a:xfrm>
            <a:custGeom>
              <a:avLst/>
              <a:gdLst>
                <a:gd name="T0" fmla="*/ 32 w 64"/>
                <a:gd name="T1" fmla="*/ 0 h 32"/>
                <a:gd name="T2" fmla="*/ 27 w 64"/>
                <a:gd name="T3" fmla="*/ 9 h 32"/>
                <a:gd name="T4" fmla="*/ 27 w 64"/>
                <a:gd name="T5" fmla="*/ 17 h 32"/>
                <a:gd name="T6" fmla="*/ 16 w 64"/>
                <a:gd name="T7" fmla="*/ 12 h 32"/>
                <a:gd name="T8" fmla="*/ 8 w 64"/>
                <a:gd name="T9" fmla="*/ 9 h 32"/>
                <a:gd name="T10" fmla="*/ 4 w 64"/>
                <a:gd name="T11" fmla="*/ 4 h 32"/>
                <a:gd name="T12" fmla="*/ 0 w 64"/>
                <a:gd name="T13" fmla="*/ 4 h 32"/>
                <a:gd name="T14" fmla="*/ 4 w 64"/>
                <a:gd name="T15" fmla="*/ 0 h 32"/>
                <a:gd name="T16" fmla="*/ 8 w 64"/>
                <a:gd name="T17" fmla="*/ 0 h 32"/>
                <a:gd name="T18" fmla="*/ 16 w 64"/>
                <a:gd name="T19" fmla="*/ 0 h 32"/>
                <a:gd name="T20" fmla="*/ 24 w 64"/>
                <a:gd name="T21" fmla="*/ 0 h 32"/>
                <a:gd name="T22" fmla="*/ 32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64" y="0"/>
                  </a:moveTo>
                  <a:lnTo>
                    <a:pt x="56" y="16"/>
                  </a:lnTo>
                  <a:lnTo>
                    <a:pt x="56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2" name="Freeform 361"/>
            <p:cNvSpPr>
              <a:spLocks/>
            </p:cNvSpPr>
            <p:nvPr/>
          </p:nvSpPr>
          <p:spPr bwMode="auto">
            <a:xfrm>
              <a:off x="1390" y="1667"/>
              <a:ext cx="11" cy="20"/>
            </a:xfrm>
            <a:custGeom>
              <a:avLst/>
              <a:gdLst>
                <a:gd name="T0" fmla="*/ 0 w 32"/>
                <a:gd name="T1" fmla="*/ 8 h 64"/>
                <a:gd name="T2" fmla="*/ 9 w 32"/>
                <a:gd name="T3" fmla="*/ 4 h 64"/>
                <a:gd name="T4" fmla="*/ 12 w 32"/>
                <a:gd name="T5" fmla="*/ 0 h 64"/>
                <a:gd name="T6" fmla="*/ 12 w 32"/>
                <a:gd name="T7" fmla="*/ 4 h 64"/>
                <a:gd name="T8" fmla="*/ 12 w 32"/>
                <a:gd name="T9" fmla="*/ 8 h 64"/>
                <a:gd name="T10" fmla="*/ 17 w 32"/>
                <a:gd name="T11" fmla="*/ 12 h 64"/>
                <a:gd name="T12" fmla="*/ 17 w 32"/>
                <a:gd name="T13" fmla="*/ 24 h 64"/>
                <a:gd name="T14" fmla="*/ 12 w 32"/>
                <a:gd name="T15" fmla="*/ 27 h 64"/>
                <a:gd name="T16" fmla="*/ 9 w 32"/>
                <a:gd name="T17" fmla="*/ 32 h 64"/>
                <a:gd name="T18" fmla="*/ 4 w 32"/>
                <a:gd name="T19" fmla="*/ 32 h 64"/>
                <a:gd name="T20" fmla="*/ 0 w 32"/>
                <a:gd name="T21" fmla="*/ 32 h 64"/>
                <a:gd name="T22" fmla="*/ 0 w 32"/>
                <a:gd name="T23" fmla="*/ 24 h 64"/>
                <a:gd name="T24" fmla="*/ 0 w 32"/>
                <a:gd name="T25" fmla="*/ 12 h 64"/>
                <a:gd name="T26" fmla="*/ 0 w 32"/>
                <a:gd name="T27" fmla="*/ 8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64"/>
                <a:gd name="T44" fmla="*/ 32 w 3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64">
                  <a:moveTo>
                    <a:pt x="0" y="16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3" name="Freeform 362"/>
            <p:cNvSpPr>
              <a:spLocks/>
            </p:cNvSpPr>
            <p:nvPr/>
          </p:nvSpPr>
          <p:spPr bwMode="auto">
            <a:xfrm>
              <a:off x="1393" y="1652"/>
              <a:ext cx="6" cy="15"/>
            </a:xfrm>
            <a:custGeom>
              <a:avLst/>
              <a:gdLst>
                <a:gd name="T0" fmla="*/ 8 w 16"/>
                <a:gd name="T1" fmla="*/ 0 h 48"/>
                <a:gd name="T2" fmla="*/ 8 w 16"/>
                <a:gd name="T3" fmla="*/ 4 h 48"/>
                <a:gd name="T4" fmla="*/ 8 w 16"/>
                <a:gd name="T5" fmla="*/ 8 h 48"/>
                <a:gd name="T6" fmla="*/ 4 w 16"/>
                <a:gd name="T7" fmla="*/ 19 h 48"/>
                <a:gd name="T8" fmla="*/ 4 w 16"/>
                <a:gd name="T9" fmla="*/ 23 h 48"/>
                <a:gd name="T10" fmla="*/ 0 w 16"/>
                <a:gd name="T11" fmla="*/ 19 h 48"/>
                <a:gd name="T12" fmla="*/ 0 w 16"/>
                <a:gd name="T13" fmla="*/ 12 h 48"/>
                <a:gd name="T14" fmla="*/ 0 w 16"/>
                <a:gd name="T15" fmla="*/ 8 h 48"/>
                <a:gd name="T16" fmla="*/ 4 w 16"/>
                <a:gd name="T17" fmla="*/ 4 h 48"/>
                <a:gd name="T18" fmla="*/ 4 w 16"/>
                <a:gd name="T19" fmla="*/ 0 h 48"/>
                <a:gd name="T20" fmla="*/ 8 w 1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8"/>
                <a:gd name="T35" fmla="*/ 16 w 1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8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4" name="Freeform 363"/>
            <p:cNvSpPr>
              <a:spLocks/>
            </p:cNvSpPr>
            <p:nvPr/>
          </p:nvSpPr>
          <p:spPr bwMode="auto">
            <a:xfrm>
              <a:off x="1497" y="1714"/>
              <a:ext cx="17" cy="5"/>
            </a:xfrm>
            <a:custGeom>
              <a:avLst/>
              <a:gdLst>
                <a:gd name="T0" fmla="*/ 0 w 48"/>
                <a:gd name="T1" fmla="*/ 4 h 16"/>
                <a:gd name="T2" fmla="*/ 0 w 48"/>
                <a:gd name="T3" fmla="*/ 0 h 16"/>
                <a:gd name="T4" fmla="*/ 4 w 48"/>
                <a:gd name="T5" fmla="*/ 0 h 16"/>
                <a:gd name="T6" fmla="*/ 8 w 48"/>
                <a:gd name="T7" fmla="*/ 4 h 16"/>
                <a:gd name="T8" fmla="*/ 12 w 48"/>
                <a:gd name="T9" fmla="*/ 4 h 16"/>
                <a:gd name="T10" fmla="*/ 16 w 48"/>
                <a:gd name="T11" fmla="*/ 4 h 16"/>
                <a:gd name="T12" fmla="*/ 20 w 48"/>
                <a:gd name="T13" fmla="*/ 4 h 16"/>
                <a:gd name="T14" fmla="*/ 24 w 48"/>
                <a:gd name="T15" fmla="*/ 4 h 16"/>
                <a:gd name="T16" fmla="*/ 24 w 48"/>
                <a:gd name="T17" fmla="*/ 8 h 16"/>
                <a:gd name="T18" fmla="*/ 20 w 48"/>
                <a:gd name="T19" fmla="*/ 8 h 16"/>
                <a:gd name="T20" fmla="*/ 16 w 48"/>
                <a:gd name="T21" fmla="*/ 8 h 16"/>
                <a:gd name="T22" fmla="*/ 8 w 48"/>
                <a:gd name="T23" fmla="*/ 8 h 16"/>
                <a:gd name="T24" fmla="*/ 4 w 48"/>
                <a:gd name="T25" fmla="*/ 8 h 16"/>
                <a:gd name="T26" fmla="*/ 4 w 48"/>
                <a:gd name="T27" fmla="*/ 4 h 16"/>
                <a:gd name="T28" fmla="*/ 0 w 48"/>
                <a:gd name="T29" fmla="*/ 4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6"/>
                <a:gd name="T47" fmla="*/ 48 w 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5" name="Freeform 364"/>
            <p:cNvSpPr>
              <a:spLocks/>
            </p:cNvSpPr>
            <p:nvPr/>
          </p:nvSpPr>
          <p:spPr bwMode="auto">
            <a:xfrm>
              <a:off x="1342" y="1687"/>
              <a:ext cx="6" cy="2"/>
            </a:xfrm>
            <a:custGeom>
              <a:avLst/>
              <a:gdLst>
                <a:gd name="T0" fmla="*/ 0 w 16"/>
                <a:gd name="T1" fmla="*/ 5 h 8"/>
                <a:gd name="T2" fmla="*/ 4 w 16"/>
                <a:gd name="T3" fmla="*/ 0 h 8"/>
                <a:gd name="T4" fmla="*/ 8 w 16"/>
                <a:gd name="T5" fmla="*/ 0 h 8"/>
                <a:gd name="T6" fmla="*/ 4 w 16"/>
                <a:gd name="T7" fmla="*/ 5 h 8"/>
                <a:gd name="T8" fmla="*/ 0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6" name="Freeform 365"/>
            <p:cNvSpPr>
              <a:spLocks/>
            </p:cNvSpPr>
            <p:nvPr/>
          </p:nvSpPr>
          <p:spPr bwMode="auto">
            <a:xfrm>
              <a:off x="1351" y="1682"/>
              <a:ext cx="5" cy="5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7" name="Freeform 366"/>
            <p:cNvSpPr>
              <a:spLocks/>
            </p:cNvSpPr>
            <p:nvPr/>
          </p:nvSpPr>
          <p:spPr bwMode="auto">
            <a:xfrm>
              <a:off x="1359" y="1679"/>
              <a:ext cx="5" cy="3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0 h 8"/>
                <a:gd name="T4" fmla="*/ 4 w 16"/>
                <a:gd name="T5" fmla="*/ 0 h 8"/>
                <a:gd name="T6" fmla="*/ 8 w 16"/>
                <a:gd name="T7" fmla="*/ 0 h 8"/>
                <a:gd name="T8" fmla="*/ 8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8" name="Freeform 367"/>
            <p:cNvSpPr>
              <a:spLocks/>
            </p:cNvSpPr>
            <p:nvPr/>
          </p:nvSpPr>
          <p:spPr bwMode="auto">
            <a:xfrm>
              <a:off x="1495" y="1687"/>
              <a:ext cx="8" cy="10"/>
            </a:xfrm>
            <a:custGeom>
              <a:avLst/>
              <a:gdLst>
                <a:gd name="T0" fmla="*/ 0 w 24"/>
                <a:gd name="T1" fmla="*/ 4 h 32"/>
                <a:gd name="T2" fmla="*/ 3 w 24"/>
                <a:gd name="T3" fmla="*/ 9 h 32"/>
                <a:gd name="T4" fmla="*/ 7 w 24"/>
                <a:gd name="T5" fmla="*/ 12 h 32"/>
                <a:gd name="T6" fmla="*/ 11 w 24"/>
                <a:gd name="T7" fmla="*/ 17 h 32"/>
                <a:gd name="T8" fmla="*/ 11 w 24"/>
                <a:gd name="T9" fmla="*/ 9 h 32"/>
                <a:gd name="T10" fmla="*/ 3 w 24"/>
                <a:gd name="T11" fmla="*/ 0 h 32"/>
                <a:gd name="T12" fmla="*/ 0 w 24"/>
                <a:gd name="T13" fmla="*/ 0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59" name="Freeform 368"/>
            <p:cNvSpPr>
              <a:spLocks/>
            </p:cNvSpPr>
            <p:nvPr/>
          </p:nvSpPr>
          <p:spPr bwMode="auto">
            <a:xfrm>
              <a:off x="1511" y="1687"/>
              <a:ext cx="3" cy="5"/>
            </a:xfrm>
            <a:custGeom>
              <a:avLst/>
              <a:gdLst>
                <a:gd name="T0" fmla="*/ 5 w 8"/>
                <a:gd name="T1" fmla="*/ 9 h 16"/>
                <a:gd name="T2" fmla="*/ 5 w 8"/>
                <a:gd name="T3" fmla="*/ 5 h 16"/>
                <a:gd name="T4" fmla="*/ 5 w 8"/>
                <a:gd name="T5" fmla="*/ 0 h 16"/>
                <a:gd name="T6" fmla="*/ 0 w 8"/>
                <a:gd name="T7" fmla="*/ 0 h 16"/>
                <a:gd name="T8" fmla="*/ 0 w 8"/>
                <a:gd name="T9" fmla="*/ 5 h 16"/>
                <a:gd name="T10" fmla="*/ 5 w 8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0" name="Freeform 369"/>
            <p:cNvSpPr>
              <a:spLocks/>
            </p:cNvSpPr>
            <p:nvPr/>
          </p:nvSpPr>
          <p:spPr bwMode="auto">
            <a:xfrm>
              <a:off x="1514" y="1697"/>
              <a:ext cx="2" cy="2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0 h 8"/>
                <a:gd name="T4" fmla="*/ 5 w 8"/>
                <a:gd name="T5" fmla="*/ 3 h 8"/>
                <a:gd name="T6" fmla="*/ 5 w 8"/>
                <a:gd name="T7" fmla="*/ 3 h 8"/>
                <a:gd name="T8" fmla="*/ 0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1" name="Freeform 370"/>
            <p:cNvSpPr>
              <a:spLocks/>
            </p:cNvSpPr>
            <p:nvPr/>
          </p:nvSpPr>
          <p:spPr bwMode="auto">
            <a:xfrm>
              <a:off x="1505" y="1702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4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2" name="Freeform 371"/>
            <p:cNvSpPr>
              <a:spLocks/>
            </p:cNvSpPr>
            <p:nvPr/>
          </p:nvSpPr>
          <p:spPr bwMode="auto">
            <a:xfrm>
              <a:off x="1273" y="1662"/>
              <a:ext cx="19" cy="43"/>
            </a:xfrm>
            <a:custGeom>
              <a:avLst/>
              <a:gdLst>
                <a:gd name="T0" fmla="*/ 4 w 56"/>
                <a:gd name="T1" fmla="*/ 4 h 136"/>
                <a:gd name="T2" fmla="*/ 4 w 56"/>
                <a:gd name="T3" fmla="*/ 8 h 136"/>
                <a:gd name="T4" fmla="*/ 4 w 56"/>
                <a:gd name="T5" fmla="*/ 12 h 136"/>
                <a:gd name="T6" fmla="*/ 4 w 56"/>
                <a:gd name="T7" fmla="*/ 20 h 136"/>
                <a:gd name="T8" fmla="*/ 4 w 56"/>
                <a:gd name="T9" fmla="*/ 28 h 136"/>
                <a:gd name="T10" fmla="*/ 0 w 56"/>
                <a:gd name="T11" fmla="*/ 32 h 136"/>
                <a:gd name="T12" fmla="*/ 0 w 56"/>
                <a:gd name="T13" fmla="*/ 36 h 136"/>
                <a:gd name="T14" fmla="*/ 0 w 56"/>
                <a:gd name="T15" fmla="*/ 40 h 136"/>
                <a:gd name="T16" fmla="*/ 0 w 56"/>
                <a:gd name="T17" fmla="*/ 48 h 136"/>
                <a:gd name="T18" fmla="*/ 4 w 56"/>
                <a:gd name="T19" fmla="*/ 52 h 136"/>
                <a:gd name="T20" fmla="*/ 4 w 56"/>
                <a:gd name="T21" fmla="*/ 64 h 136"/>
                <a:gd name="T22" fmla="*/ 0 w 56"/>
                <a:gd name="T23" fmla="*/ 68 h 136"/>
                <a:gd name="T24" fmla="*/ 8 w 56"/>
                <a:gd name="T25" fmla="*/ 68 h 136"/>
                <a:gd name="T26" fmla="*/ 12 w 56"/>
                <a:gd name="T27" fmla="*/ 68 h 136"/>
                <a:gd name="T28" fmla="*/ 16 w 56"/>
                <a:gd name="T29" fmla="*/ 68 h 136"/>
                <a:gd name="T30" fmla="*/ 16 w 56"/>
                <a:gd name="T31" fmla="*/ 60 h 136"/>
                <a:gd name="T32" fmla="*/ 21 w 56"/>
                <a:gd name="T33" fmla="*/ 56 h 136"/>
                <a:gd name="T34" fmla="*/ 24 w 56"/>
                <a:gd name="T35" fmla="*/ 44 h 136"/>
                <a:gd name="T36" fmla="*/ 21 w 56"/>
                <a:gd name="T37" fmla="*/ 36 h 136"/>
                <a:gd name="T38" fmla="*/ 24 w 56"/>
                <a:gd name="T39" fmla="*/ 32 h 136"/>
                <a:gd name="T40" fmla="*/ 24 w 56"/>
                <a:gd name="T41" fmla="*/ 20 h 136"/>
                <a:gd name="T42" fmla="*/ 29 w 56"/>
                <a:gd name="T43" fmla="*/ 16 h 136"/>
                <a:gd name="T44" fmla="*/ 29 w 56"/>
                <a:gd name="T45" fmla="*/ 8 h 136"/>
                <a:gd name="T46" fmla="*/ 24 w 56"/>
                <a:gd name="T47" fmla="*/ 0 h 136"/>
                <a:gd name="T48" fmla="*/ 21 w 56"/>
                <a:gd name="T49" fmla="*/ 4 h 136"/>
                <a:gd name="T50" fmla="*/ 8 w 56"/>
                <a:gd name="T51" fmla="*/ 4 h 136"/>
                <a:gd name="T52" fmla="*/ 4 w 56"/>
                <a:gd name="T53" fmla="*/ 4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136"/>
                <a:gd name="T83" fmla="*/ 56 w 56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136">
                  <a:moveTo>
                    <a:pt x="8" y="8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32" y="120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3" name="Freeform 372"/>
            <p:cNvSpPr>
              <a:spLocks/>
            </p:cNvSpPr>
            <p:nvPr/>
          </p:nvSpPr>
          <p:spPr bwMode="auto">
            <a:xfrm>
              <a:off x="1273" y="1647"/>
              <a:ext cx="83" cy="65"/>
            </a:xfrm>
            <a:custGeom>
              <a:avLst/>
              <a:gdLst>
                <a:gd name="T0" fmla="*/ 123 w 248"/>
                <a:gd name="T1" fmla="*/ 16 h 208"/>
                <a:gd name="T2" fmla="*/ 123 w 248"/>
                <a:gd name="T3" fmla="*/ 24 h 208"/>
                <a:gd name="T4" fmla="*/ 119 w 248"/>
                <a:gd name="T5" fmla="*/ 32 h 208"/>
                <a:gd name="T6" fmla="*/ 111 w 248"/>
                <a:gd name="T7" fmla="*/ 36 h 208"/>
                <a:gd name="T8" fmla="*/ 104 w 248"/>
                <a:gd name="T9" fmla="*/ 36 h 208"/>
                <a:gd name="T10" fmla="*/ 99 w 248"/>
                <a:gd name="T11" fmla="*/ 40 h 208"/>
                <a:gd name="T12" fmla="*/ 99 w 248"/>
                <a:gd name="T13" fmla="*/ 44 h 208"/>
                <a:gd name="T14" fmla="*/ 92 w 248"/>
                <a:gd name="T15" fmla="*/ 52 h 208"/>
                <a:gd name="T16" fmla="*/ 92 w 248"/>
                <a:gd name="T17" fmla="*/ 60 h 208"/>
                <a:gd name="T18" fmla="*/ 92 w 248"/>
                <a:gd name="T19" fmla="*/ 72 h 208"/>
                <a:gd name="T20" fmla="*/ 88 w 248"/>
                <a:gd name="T21" fmla="*/ 76 h 208"/>
                <a:gd name="T22" fmla="*/ 88 w 248"/>
                <a:gd name="T23" fmla="*/ 84 h 208"/>
                <a:gd name="T24" fmla="*/ 80 w 248"/>
                <a:gd name="T25" fmla="*/ 88 h 208"/>
                <a:gd name="T26" fmla="*/ 76 w 248"/>
                <a:gd name="T27" fmla="*/ 92 h 208"/>
                <a:gd name="T28" fmla="*/ 72 w 248"/>
                <a:gd name="T29" fmla="*/ 92 h 208"/>
                <a:gd name="T30" fmla="*/ 72 w 248"/>
                <a:gd name="T31" fmla="*/ 96 h 208"/>
                <a:gd name="T32" fmla="*/ 64 w 248"/>
                <a:gd name="T33" fmla="*/ 100 h 208"/>
                <a:gd name="T34" fmla="*/ 60 w 248"/>
                <a:gd name="T35" fmla="*/ 96 h 208"/>
                <a:gd name="T36" fmla="*/ 52 w 248"/>
                <a:gd name="T37" fmla="*/ 96 h 208"/>
                <a:gd name="T38" fmla="*/ 44 w 248"/>
                <a:gd name="T39" fmla="*/ 100 h 208"/>
                <a:gd name="T40" fmla="*/ 36 w 248"/>
                <a:gd name="T41" fmla="*/ 104 h 208"/>
                <a:gd name="T42" fmla="*/ 32 w 248"/>
                <a:gd name="T43" fmla="*/ 104 h 208"/>
                <a:gd name="T44" fmla="*/ 28 w 248"/>
                <a:gd name="T45" fmla="*/ 100 h 208"/>
                <a:gd name="T46" fmla="*/ 24 w 248"/>
                <a:gd name="T47" fmla="*/ 92 h 208"/>
                <a:gd name="T48" fmla="*/ 20 w 248"/>
                <a:gd name="T49" fmla="*/ 92 h 208"/>
                <a:gd name="T50" fmla="*/ 16 w 248"/>
                <a:gd name="T51" fmla="*/ 92 h 208"/>
                <a:gd name="T52" fmla="*/ 16 w 248"/>
                <a:gd name="T53" fmla="*/ 84 h 208"/>
                <a:gd name="T54" fmla="*/ 20 w 248"/>
                <a:gd name="T55" fmla="*/ 80 h 208"/>
                <a:gd name="T56" fmla="*/ 24 w 248"/>
                <a:gd name="T57" fmla="*/ 68 h 208"/>
                <a:gd name="T58" fmla="*/ 20 w 248"/>
                <a:gd name="T59" fmla="*/ 60 h 208"/>
                <a:gd name="T60" fmla="*/ 24 w 248"/>
                <a:gd name="T61" fmla="*/ 56 h 208"/>
                <a:gd name="T62" fmla="*/ 24 w 248"/>
                <a:gd name="T63" fmla="*/ 44 h 208"/>
                <a:gd name="T64" fmla="*/ 28 w 248"/>
                <a:gd name="T65" fmla="*/ 40 h 208"/>
                <a:gd name="T66" fmla="*/ 28 w 248"/>
                <a:gd name="T67" fmla="*/ 32 h 208"/>
                <a:gd name="T68" fmla="*/ 24 w 248"/>
                <a:gd name="T69" fmla="*/ 24 h 208"/>
                <a:gd name="T70" fmla="*/ 20 w 248"/>
                <a:gd name="T71" fmla="*/ 28 h 208"/>
                <a:gd name="T72" fmla="*/ 8 w 248"/>
                <a:gd name="T73" fmla="*/ 28 h 208"/>
                <a:gd name="T74" fmla="*/ 4 w 248"/>
                <a:gd name="T75" fmla="*/ 28 h 208"/>
                <a:gd name="T76" fmla="*/ 4 w 248"/>
                <a:gd name="T77" fmla="*/ 20 h 208"/>
                <a:gd name="T78" fmla="*/ 0 w 248"/>
                <a:gd name="T79" fmla="*/ 12 h 208"/>
                <a:gd name="T80" fmla="*/ 0 w 248"/>
                <a:gd name="T81" fmla="*/ 8 h 208"/>
                <a:gd name="T82" fmla="*/ 8 w 248"/>
                <a:gd name="T83" fmla="*/ 4 h 208"/>
                <a:gd name="T84" fmla="*/ 12 w 248"/>
                <a:gd name="T85" fmla="*/ 0 h 208"/>
                <a:gd name="T86" fmla="*/ 16 w 248"/>
                <a:gd name="T87" fmla="*/ 0 h 208"/>
                <a:gd name="T88" fmla="*/ 16 w 248"/>
                <a:gd name="T89" fmla="*/ 4 h 208"/>
                <a:gd name="T90" fmla="*/ 28 w 248"/>
                <a:gd name="T91" fmla="*/ 4 h 208"/>
                <a:gd name="T92" fmla="*/ 32 w 248"/>
                <a:gd name="T93" fmla="*/ 4 h 208"/>
                <a:gd name="T94" fmla="*/ 36 w 248"/>
                <a:gd name="T95" fmla="*/ 4 h 208"/>
                <a:gd name="T96" fmla="*/ 48 w 248"/>
                <a:gd name="T97" fmla="*/ 4 h 208"/>
                <a:gd name="T98" fmla="*/ 56 w 248"/>
                <a:gd name="T99" fmla="*/ 4 h 208"/>
                <a:gd name="T100" fmla="*/ 64 w 248"/>
                <a:gd name="T101" fmla="*/ 8 h 208"/>
                <a:gd name="T102" fmla="*/ 76 w 248"/>
                <a:gd name="T103" fmla="*/ 8 h 208"/>
                <a:gd name="T104" fmla="*/ 84 w 248"/>
                <a:gd name="T105" fmla="*/ 12 h 208"/>
                <a:gd name="T106" fmla="*/ 88 w 248"/>
                <a:gd name="T107" fmla="*/ 12 h 208"/>
                <a:gd name="T108" fmla="*/ 92 w 248"/>
                <a:gd name="T109" fmla="*/ 16 h 208"/>
                <a:gd name="T110" fmla="*/ 104 w 248"/>
                <a:gd name="T111" fmla="*/ 16 h 208"/>
                <a:gd name="T112" fmla="*/ 107 w 248"/>
                <a:gd name="T113" fmla="*/ 16 h 208"/>
                <a:gd name="T114" fmla="*/ 111 w 248"/>
                <a:gd name="T115" fmla="*/ 16 h 208"/>
                <a:gd name="T116" fmla="*/ 123 w 248"/>
                <a:gd name="T117" fmla="*/ 16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"/>
                <a:gd name="T178" fmla="*/ 0 h 208"/>
                <a:gd name="T179" fmla="*/ 248 w 24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" h="208">
                  <a:moveTo>
                    <a:pt x="248" y="32"/>
                  </a:moveTo>
                  <a:lnTo>
                    <a:pt x="248" y="48"/>
                  </a:lnTo>
                  <a:lnTo>
                    <a:pt x="240" y="64"/>
                  </a:lnTo>
                  <a:lnTo>
                    <a:pt x="224" y="72"/>
                  </a:lnTo>
                  <a:lnTo>
                    <a:pt x="208" y="72"/>
                  </a:lnTo>
                  <a:lnTo>
                    <a:pt x="200" y="80"/>
                  </a:lnTo>
                  <a:lnTo>
                    <a:pt x="200" y="88"/>
                  </a:lnTo>
                  <a:lnTo>
                    <a:pt x="184" y="104"/>
                  </a:lnTo>
                  <a:lnTo>
                    <a:pt x="184" y="120"/>
                  </a:lnTo>
                  <a:lnTo>
                    <a:pt x="184" y="144"/>
                  </a:lnTo>
                  <a:lnTo>
                    <a:pt x="176" y="152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28" y="200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88" y="200"/>
                  </a:lnTo>
                  <a:lnTo>
                    <a:pt x="72" y="208"/>
                  </a:lnTo>
                  <a:lnTo>
                    <a:pt x="64" y="208"/>
                  </a:lnTo>
                  <a:lnTo>
                    <a:pt x="56" y="200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36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52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4" name="Freeform 373"/>
            <p:cNvSpPr>
              <a:spLocks/>
            </p:cNvSpPr>
            <p:nvPr/>
          </p:nvSpPr>
          <p:spPr bwMode="auto">
            <a:xfrm>
              <a:off x="1302" y="1579"/>
              <a:ext cx="88" cy="78"/>
            </a:xfrm>
            <a:custGeom>
              <a:avLst/>
              <a:gdLst>
                <a:gd name="T0" fmla="*/ 80 w 264"/>
                <a:gd name="T1" fmla="*/ 116 h 248"/>
                <a:gd name="T2" fmla="*/ 95 w 264"/>
                <a:gd name="T3" fmla="*/ 116 h 248"/>
                <a:gd name="T4" fmla="*/ 107 w 264"/>
                <a:gd name="T5" fmla="*/ 116 h 248"/>
                <a:gd name="T6" fmla="*/ 115 w 264"/>
                <a:gd name="T7" fmla="*/ 111 h 248"/>
                <a:gd name="T8" fmla="*/ 127 w 264"/>
                <a:gd name="T9" fmla="*/ 107 h 248"/>
                <a:gd name="T10" fmla="*/ 119 w 264"/>
                <a:gd name="T11" fmla="*/ 99 h 248"/>
                <a:gd name="T12" fmla="*/ 115 w 264"/>
                <a:gd name="T13" fmla="*/ 80 h 248"/>
                <a:gd name="T14" fmla="*/ 111 w 264"/>
                <a:gd name="T15" fmla="*/ 72 h 248"/>
                <a:gd name="T16" fmla="*/ 107 w 264"/>
                <a:gd name="T17" fmla="*/ 72 h 248"/>
                <a:gd name="T18" fmla="*/ 111 w 264"/>
                <a:gd name="T19" fmla="*/ 64 h 248"/>
                <a:gd name="T20" fmla="*/ 115 w 264"/>
                <a:gd name="T21" fmla="*/ 56 h 248"/>
                <a:gd name="T22" fmla="*/ 123 w 264"/>
                <a:gd name="T23" fmla="*/ 56 h 248"/>
                <a:gd name="T24" fmla="*/ 131 w 264"/>
                <a:gd name="T25" fmla="*/ 28 h 248"/>
                <a:gd name="T26" fmla="*/ 115 w 264"/>
                <a:gd name="T27" fmla="*/ 24 h 248"/>
                <a:gd name="T28" fmla="*/ 99 w 264"/>
                <a:gd name="T29" fmla="*/ 16 h 248"/>
                <a:gd name="T30" fmla="*/ 87 w 264"/>
                <a:gd name="T31" fmla="*/ 12 h 248"/>
                <a:gd name="T32" fmla="*/ 71 w 264"/>
                <a:gd name="T33" fmla="*/ 0 h 248"/>
                <a:gd name="T34" fmla="*/ 60 w 264"/>
                <a:gd name="T35" fmla="*/ 12 h 248"/>
                <a:gd name="T36" fmla="*/ 48 w 264"/>
                <a:gd name="T37" fmla="*/ 24 h 248"/>
                <a:gd name="T38" fmla="*/ 36 w 264"/>
                <a:gd name="T39" fmla="*/ 20 h 248"/>
                <a:gd name="T40" fmla="*/ 27 w 264"/>
                <a:gd name="T41" fmla="*/ 24 h 248"/>
                <a:gd name="T42" fmla="*/ 36 w 264"/>
                <a:gd name="T43" fmla="*/ 36 h 248"/>
                <a:gd name="T44" fmla="*/ 27 w 264"/>
                <a:gd name="T45" fmla="*/ 36 h 248"/>
                <a:gd name="T46" fmla="*/ 16 w 264"/>
                <a:gd name="T47" fmla="*/ 36 h 248"/>
                <a:gd name="T48" fmla="*/ 8 w 264"/>
                <a:gd name="T49" fmla="*/ 40 h 248"/>
                <a:gd name="T50" fmla="*/ 0 w 264"/>
                <a:gd name="T51" fmla="*/ 44 h 248"/>
                <a:gd name="T52" fmla="*/ 4 w 264"/>
                <a:gd name="T53" fmla="*/ 48 h 248"/>
                <a:gd name="T54" fmla="*/ 16 w 264"/>
                <a:gd name="T55" fmla="*/ 52 h 248"/>
                <a:gd name="T56" fmla="*/ 20 w 264"/>
                <a:gd name="T57" fmla="*/ 56 h 248"/>
                <a:gd name="T58" fmla="*/ 27 w 264"/>
                <a:gd name="T59" fmla="*/ 60 h 248"/>
                <a:gd name="T60" fmla="*/ 36 w 264"/>
                <a:gd name="T61" fmla="*/ 72 h 248"/>
                <a:gd name="T62" fmla="*/ 36 w 264"/>
                <a:gd name="T63" fmla="*/ 84 h 248"/>
                <a:gd name="T64" fmla="*/ 39 w 264"/>
                <a:gd name="T65" fmla="*/ 92 h 248"/>
                <a:gd name="T66" fmla="*/ 39 w 264"/>
                <a:gd name="T67" fmla="*/ 92 h 248"/>
                <a:gd name="T68" fmla="*/ 36 w 264"/>
                <a:gd name="T69" fmla="*/ 107 h 248"/>
                <a:gd name="T70" fmla="*/ 39 w 264"/>
                <a:gd name="T71" fmla="*/ 119 h 248"/>
                <a:gd name="T72" fmla="*/ 48 w 264"/>
                <a:gd name="T73" fmla="*/ 123 h 248"/>
                <a:gd name="T74" fmla="*/ 60 w 264"/>
                <a:gd name="T75" fmla="*/ 119 h 248"/>
                <a:gd name="T76" fmla="*/ 63 w 264"/>
                <a:gd name="T77" fmla="*/ 123 h 248"/>
                <a:gd name="T78" fmla="*/ 80 w 264"/>
                <a:gd name="T79" fmla="*/ 123 h 2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4"/>
                <a:gd name="T121" fmla="*/ 0 h 248"/>
                <a:gd name="T122" fmla="*/ 264 w 264"/>
                <a:gd name="T123" fmla="*/ 248 h 2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4" h="248">
                  <a:moveTo>
                    <a:pt x="160" y="248"/>
                  </a:moveTo>
                  <a:lnTo>
                    <a:pt x="160" y="232"/>
                  </a:lnTo>
                  <a:lnTo>
                    <a:pt x="176" y="224"/>
                  </a:lnTo>
                  <a:lnTo>
                    <a:pt x="192" y="232"/>
                  </a:lnTo>
                  <a:lnTo>
                    <a:pt x="208" y="232"/>
                  </a:lnTo>
                  <a:lnTo>
                    <a:pt x="216" y="232"/>
                  </a:lnTo>
                  <a:lnTo>
                    <a:pt x="224" y="232"/>
                  </a:lnTo>
                  <a:lnTo>
                    <a:pt x="232" y="224"/>
                  </a:lnTo>
                  <a:lnTo>
                    <a:pt x="248" y="224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60"/>
                  </a:lnTo>
                  <a:lnTo>
                    <a:pt x="232" y="144"/>
                  </a:lnTo>
                  <a:lnTo>
                    <a:pt x="224" y="144"/>
                  </a:lnTo>
                  <a:lnTo>
                    <a:pt x="216" y="152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32" y="128"/>
                  </a:lnTo>
                  <a:lnTo>
                    <a:pt x="232" y="112"/>
                  </a:lnTo>
                  <a:lnTo>
                    <a:pt x="240" y="104"/>
                  </a:lnTo>
                  <a:lnTo>
                    <a:pt x="248" y="112"/>
                  </a:lnTo>
                  <a:lnTo>
                    <a:pt x="256" y="80"/>
                  </a:lnTo>
                  <a:lnTo>
                    <a:pt x="264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16" y="48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0" y="200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20" y="24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36" y="248"/>
                  </a:lnTo>
                  <a:lnTo>
                    <a:pt x="16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5" name="Freeform 374"/>
            <p:cNvSpPr>
              <a:spLocks/>
            </p:cNvSpPr>
            <p:nvPr/>
          </p:nvSpPr>
          <p:spPr bwMode="auto">
            <a:xfrm>
              <a:off x="1380" y="1619"/>
              <a:ext cx="83" cy="78"/>
            </a:xfrm>
            <a:custGeom>
              <a:avLst/>
              <a:gdLst>
                <a:gd name="T0" fmla="*/ 20 w 248"/>
                <a:gd name="T1" fmla="*/ 36 h 248"/>
                <a:gd name="T2" fmla="*/ 32 w 248"/>
                <a:gd name="T3" fmla="*/ 36 h 248"/>
                <a:gd name="T4" fmla="*/ 39 w 248"/>
                <a:gd name="T5" fmla="*/ 56 h 248"/>
                <a:gd name="T6" fmla="*/ 47 w 248"/>
                <a:gd name="T7" fmla="*/ 68 h 248"/>
                <a:gd name="T8" fmla="*/ 55 w 248"/>
                <a:gd name="T9" fmla="*/ 72 h 248"/>
                <a:gd name="T10" fmla="*/ 67 w 248"/>
                <a:gd name="T11" fmla="*/ 80 h 248"/>
                <a:gd name="T12" fmla="*/ 75 w 248"/>
                <a:gd name="T13" fmla="*/ 84 h 248"/>
                <a:gd name="T14" fmla="*/ 79 w 248"/>
                <a:gd name="T15" fmla="*/ 88 h 248"/>
                <a:gd name="T16" fmla="*/ 83 w 248"/>
                <a:gd name="T17" fmla="*/ 92 h 248"/>
                <a:gd name="T18" fmla="*/ 91 w 248"/>
                <a:gd name="T19" fmla="*/ 95 h 248"/>
                <a:gd name="T20" fmla="*/ 95 w 248"/>
                <a:gd name="T21" fmla="*/ 104 h 248"/>
                <a:gd name="T22" fmla="*/ 91 w 248"/>
                <a:gd name="T23" fmla="*/ 116 h 248"/>
                <a:gd name="T24" fmla="*/ 95 w 248"/>
                <a:gd name="T25" fmla="*/ 123 h 248"/>
                <a:gd name="T26" fmla="*/ 102 w 248"/>
                <a:gd name="T27" fmla="*/ 111 h 248"/>
                <a:gd name="T28" fmla="*/ 107 w 248"/>
                <a:gd name="T29" fmla="*/ 104 h 248"/>
                <a:gd name="T30" fmla="*/ 102 w 248"/>
                <a:gd name="T31" fmla="*/ 92 h 248"/>
                <a:gd name="T32" fmla="*/ 114 w 248"/>
                <a:gd name="T33" fmla="*/ 92 h 248"/>
                <a:gd name="T34" fmla="*/ 122 w 248"/>
                <a:gd name="T35" fmla="*/ 95 h 248"/>
                <a:gd name="T36" fmla="*/ 114 w 248"/>
                <a:gd name="T37" fmla="*/ 84 h 248"/>
                <a:gd name="T38" fmla="*/ 107 w 248"/>
                <a:gd name="T39" fmla="*/ 80 h 248"/>
                <a:gd name="T40" fmla="*/ 95 w 248"/>
                <a:gd name="T41" fmla="*/ 76 h 248"/>
                <a:gd name="T42" fmla="*/ 83 w 248"/>
                <a:gd name="T43" fmla="*/ 68 h 248"/>
                <a:gd name="T44" fmla="*/ 71 w 248"/>
                <a:gd name="T45" fmla="*/ 52 h 248"/>
                <a:gd name="T46" fmla="*/ 55 w 248"/>
                <a:gd name="T47" fmla="*/ 36 h 248"/>
                <a:gd name="T48" fmla="*/ 55 w 248"/>
                <a:gd name="T49" fmla="*/ 24 h 248"/>
                <a:gd name="T50" fmla="*/ 71 w 248"/>
                <a:gd name="T51" fmla="*/ 20 h 248"/>
                <a:gd name="T52" fmla="*/ 71 w 248"/>
                <a:gd name="T53" fmla="*/ 20 h 248"/>
                <a:gd name="T54" fmla="*/ 75 w 248"/>
                <a:gd name="T55" fmla="*/ 12 h 248"/>
                <a:gd name="T56" fmla="*/ 71 w 248"/>
                <a:gd name="T57" fmla="*/ 4 h 248"/>
                <a:gd name="T58" fmla="*/ 59 w 248"/>
                <a:gd name="T59" fmla="*/ 0 h 248"/>
                <a:gd name="T60" fmla="*/ 51 w 248"/>
                <a:gd name="T61" fmla="*/ 0 h 248"/>
                <a:gd name="T62" fmla="*/ 36 w 248"/>
                <a:gd name="T63" fmla="*/ 0 h 248"/>
                <a:gd name="T64" fmla="*/ 20 w 248"/>
                <a:gd name="T65" fmla="*/ 8 h 248"/>
                <a:gd name="T66" fmla="*/ 12 w 248"/>
                <a:gd name="T67" fmla="*/ 4 h 248"/>
                <a:gd name="T68" fmla="*/ 8 w 248"/>
                <a:gd name="T69" fmla="*/ 16 h 248"/>
                <a:gd name="T70" fmla="*/ 0 w 248"/>
                <a:gd name="T71" fmla="*/ 16 h 248"/>
                <a:gd name="T72" fmla="*/ 4 w 248"/>
                <a:gd name="T73" fmla="*/ 36 h 248"/>
                <a:gd name="T74" fmla="*/ 12 w 248"/>
                <a:gd name="T75" fmla="*/ 44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248"/>
                <a:gd name="T116" fmla="*/ 248 w 248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248">
                  <a:moveTo>
                    <a:pt x="24" y="88"/>
                  </a:moveTo>
                  <a:lnTo>
                    <a:pt x="40" y="72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36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36" y="160"/>
                  </a:lnTo>
                  <a:lnTo>
                    <a:pt x="144" y="160"/>
                  </a:lnTo>
                  <a:lnTo>
                    <a:pt x="152" y="168"/>
                  </a:lnTo>
                  <a:lnTo>
                    <a:pt x="160" y="168"/>
                  </a:lnTo>
                  <a:lnTo>
                    <a:pt x="160" y="176"/>
                  </a:lnTo>
                  <a:lnTo>
                    <a:pt x="168" y="176"/>
                  </a:lnTo>
                  <a:lnTo>
                    <a:pt x="168" y="184"/>
                  </a:lnTo>
                  <a:lnTo>
                    <a:pt x="176" y="192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84" y="240"/>
                  </a:lnTo>
                  <a:lnTo>
                    <a:pt x="192" y="248"/>
                  </a:lnTo>
                  <a:lnTo>
                    <a:pt x="200" y="240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24" y="184"/>
                  </a:lnTo>
                  <a:lnTo>
                    <a:pt x="232" y="184"/>
                  </a:lnTo>
                  <a:lnTo>
                    <a:pt x="240" y="192"/>
                  </a:lnTo>
                  <a:lnTo>
                    <a:pt x="248" y="192"/>
                  </a:lnTo>
                  <a:lnTo>
                    <a:pt x="240" y="184"/>
                  </a:lnTo>
                  <a:lnTo>
                    <a:pt x="232" y="168"/>
                  </a:lnTo>
                  <a:lnTo>
                    <a:pt x="216" y="168"/>
                  </a:lnTo>
                  <a:lnTo>
                    <a:pt x="216" y="160"/>
                  </a:lnTo>
                  <a:lnTo>
                    <a:pt x="200" y="160"/>
                  </a:lnTo>
                  <a:lnTo>
                    <a:pt x="192" y="152"/>
                  </a:lnTo>
                  <a:lnTo>
                    <a:pt x="192" y="144"/>
                  </a:lnTo>
                  <a:lnTo>
                    <a:pt x="168" y="136"/>
                  </a:lnTo>
                  <a:lnTo>
                    <a:pt x="152" y="128"/>
                  </a:lnTo>
                  <a:lnTo>
                    <a:pt x="144" y="104"/>
                  </a:lnTo>
                  <a:lnTo>
                    <a:pt x="136" y="88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6" name="Freeform 375"/>
            <p:cNvSpPr>
              <a:spLocks/>
            </p:cNvSpPr>
            <p:nvPr/>
          </p:nvSpPr>
          <p:spPr bwMode="auto">
            <a:xfrm>
              <a:off x="1473" y="1662"/>
              <a:ext cx="43" cy="45"/>
            </a:xfrm>
            <a:custGeom>
              <a:avLst/>
              <a:gdLst>
                <a:gd name="T0" fmla="*/ 57 w 128"/>
                <a:gd name="T1" fmla="*/ 15 h 144"/>
                <a:gd name="T2" fmla="*/ 65 w 128"/>
                <a:gd name="T3" fmla="*/ 12 h 144"/>
                <a:gd name="T4" fmla="*/ 65 w 128"/>
                <a:gd name="T5" fmla="*/ 8 h 144"/>
                <a:gd name="T6" fmla="*/ 60 w 128"/>
                <a:gd name="T7" fmla="*/ 0 h 144"/>
                <a:gd name="T8" fmla="*/ 57 w 128"/>
                <a:gd name="T9" fmla="*/ 8 h 144"/>
                <a:gd name="T10" fmla="*/ 53 w 128"/>
                <a:gd name="T11" fmla="*/ 8 h 144"/>
                <a:gd name="T12" fmla="*/ 48 w 128"/>
                <a:gd name="T13" fmla="*/ 8 h 144"/>
                <a:gd name="T14" fmla="*/ 41 w 128"/>
                <a:gd name="T15" fmla="*/ 4 h 144"/>
                <a:gd name="T16" fmla="*/ 36 w 128"/>
                <a:gd name="T17" fmla="*/ 8 h 144"/>
                <a:gd name="T18" fmla="*/ 28 w 128"/>
                <a:gd name="T19" fmla="*/ 8 h 144"/>
                <a:gd name="T20" fmla="*/ 24 w 128"/>
                <a:gd name="T21" fmla="*/ 8 h 144"/>
                <a:gd name="T22" fmla="*/ 20 w 128"/>
                <a:gd name="T23" fmla="*/ 15 h 144"/>
                <a:gd name="T24" fmla="*/ 8 w 128"/>
                <a:gd name="T25" fmla="*/ 15 h 144"/>
                <a:gd name="T26" fmla="*/ 8 w 128"/>
                <a:gd name="T27" fmla="*/ 20 h 144"/>
                <a:gd name="T28" fmla="*/ 4 w 128"/>
                <a:gd name="T29" fmla="*/ 27 h 144"/>
                <a:gd name="T30" fmla="*/ 0 w 128"/>
                <a:gd name="T31" fmla="*/ 32 h 144"/>
                <a:gd name="T32" fmla="*/ 0 w 128"/>
                <a:gd name="T33" fmla="*/ 36 h 144"/>
                <a:gd name="T34" fmla="*/ 4 w 128"/>
                <a:gd name="T35" fmla="*/ 39 h 144"/>
                <a:gd name="T36" fmla="*/ 4 w 128"/>
                <a:gd name="T37" fmla="*/ 47 h 144"/>
                <a:gd name="T38" fmla="*/ 12 w 128"/>
                <a:gd name="T39" fmla="*/ 51 h 144"/>
                <a:gd name="T40" fmla="*/ 16 w 128"/>
                <a:gd name="T41" fmla="*/ 47 h 144"/>
                <a:gd name="T42" fmla="*/ 24 w 128"/>
                <a:gd name="T43" fmla="*/ 47 h 144"/>
                <a:gd name="T44" fmla="*/ 28 w 128"/>
                <a:gd name="T45" fmla="*/ 51 h 144"/>
                <a:gd name="T46" fmla="*/ 16 w 128"/>
                <a:gd name="T47" fmla="*/ 51 h 144"/>
                <a:gd name="T48" fmla="*/ 12 w 128"/>
                <a:gd name="T49" fmla="*/ 51 h 144"/>
                <a:gd name="T50" fmla="*/ 12 w 128"/>
                <a:gd name="T51" fmla="*/ 55 h 144"/>
                <a:gd name="T52" fmla="*/ 16 w 128"/>
                <a:gd name="T53" fmla="*/ 59 h 144"/>
                <a:gd name="T54" fmla="*/ 12 w 128"/>
                <a:gd name="T55" fmla="*/ 67 h 144"/>
                <a:gd name="T56" fmla="*/ 16 w 128"/>
                <a:gd name="T57" fmla="*/ 67 h 144"/>
                <a:gd name="T58" fmla="*/ 20 w 128"/>
                <a:gd name="T59" fmla="*/ 67 h 144"/>
                <a:gd name="T60" fmla="*/ 20 w 128"/>
                <a:gd name="T61" fmla="*/ 71 h 144"/>
                <a:gd name="T62" fmla="*/ 24 w 128"/>
                <a:gd name="T63" fmla="*/ 71 h 144"/>
                <a:gd name="T64" fmla="*/ 28 w 128"/>
                <a:gd name="T65" fmla="*/ 71 h 144"/>
                <a:gd name="T66" fmla="*/ 28 w 128"/>
                <a:gd name="T67" fmla="*/ 67 h 144"/>
                <a:gd name="T68" fmla="*/ 24 w 128"/>
                <a:gd name="T69" fmla="*/ 63 h 144"/>
                <a:gd name="T70" fmla="*/ 28 w 128"/>
                <a:gd name="T71" fmla="*/ 59 h 144"/>
                <a:gd name="T72" fmla="*/ 33 w 128"/>
                <a:gd name="T73" fmla="*/ 63 h 144"/>
                <a:gd name="T74" fmla="*/ 33 w 128"/>
                <a:gd name="T75" fmla="*/ 55 h 144"/>
                <a:gd name="T76" fmla="*/ 36 w 128"/>
                <a:gd name="T77" fmla="*/ 55 h 144"/>
                <a:gd name="T78" fmla="*/ 36 w 128"/>
                <a:gd name="T79" fmla="*/ 51 h 144"/>
                <a:gd name="T80" fmla="*/ 33 w 128"/>
                <a:gd name="T81" fmla="*/ 47 h 144"/>
                <a:gd name="T82" fmla="*/ 28 w 128"/>
                <a:gd name="T83" fmla="*/ 43 h 144"/>
                <a:gd name="T84" fmla="*/ 28 w 128"/>
                <a:gd name="T85" fmla="*/ 36 h 144"/>
                <a:gd name="T86" fmla="*/ 20 w 128"/>
                <a:gd name="T87" fmla="*/ 27 h 144"/>
                <a:gd name="T88" fmla="*/ 20 w 128"/>
                <a:gd name="T89" fmla="*/ 24 h 144"/>
                <a:gd name="T90" fmla="*/ 24 w 128"/>
                <a:gd name="T91" fmla="*/ 20 h 144"/>
                <a:gd name="T92" fmla="*/ 28 w 128"/>
                <a:gd name="T93" fmla="*/ 24 h 144"/>
                <a:gd name="T94" fmla="*/ 33 w 128"/>
                <a:gd name="T95" fmla="*/ 27 h 144"/>
                <a:gd name="T96" fmla="*/ 33 w 128"/>
                <a:gd name="T97" fmla="*/ 24 h 144"/>
                <a:gd name="T98" fmla="*/ 36 w 128"/>
                <a:gd name="T99" fmla="*/ 27 h 144"/>
                <a:gd name="T100" fmla="*/ 36 w 128"/>
                <a:gd name="T101" fmla="*/ 24 h 144"/>
                <a:gd name="T102" fmla="*/ 41 w 128"/>
                <a:gd name="T103" fmla="*/ 27 h 144"/>
                <a:gd name="T104" fmla="*/ 41 w 128"/>
                <a:gd name="T105" fmla="*/ 24 h 144"/>
                <a:gd name="T106" fmla="*/ 36 w 128"/>
                <a:gd name="T107" fmla="*/ 24 h 144"/>
                <a:gd name="T108" fmla="*/ 36 w 128"/>
                <a:gd name="T109" fmla="*/ 15 h 144"/>
                <a:gd name="T110" fmla="*/ 41 w 128"/>
                <a:gd name="T111" fmla="*/ 15 h 144"/>
                <a:gd name="T112" fmla="*/ 45 w 128"/>
                <a:gd name="T113" fmla="*/ 15 h 144"/>
                <a:gd name="T114" fmla="*/ 48 w 128"/>
                <a:gd name="T115" fmla="*/ 15 h 144"/>
                <a:gd name="T116" fmla="*/ 53 w 128"/>
                <a:gd name="T117" fmla="*/ 15 h 144"/>
                <a:gd name="T118" fmla="*/ 57 w 128"/>
                <a:gd name="T119" fmla="*/ 15 h 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44"/>
                <a:gd name="T182" fmla="*/ 128 w 128"/>
                <a:gd name="T183" fmla="*/ 144 h 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44">
                  <a:moveTo>
                    <a:pt x="112" y="32"/>
                  </a:moveTo>
                  <a:lnTo>
                    <a:pt x="128" y="24"/>
                  </a:lnTo>
                  <a:lnTo>
                    <a:pt x="128" y="16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56" y="120"/>
                  </a:lnTo>
                  <a:lnTo>
                    <a:pt x="64" y="128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72" y="104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7" name="Freeform 376"/>
            <p:cNvSpPr>
              <a:spLocks/>
            </p:cNvSpPr>
            <p:nvPr/>
          </p:nvSpPr>
          <p:spPr bwMode="auto">
            <a:xfrm>
              <a:off x="1275" y="1705"/>
              <a:ext cx="142" cy="129"/>
            </a:xfrm>
            <a:custGeom>
              <a:avLst/>
              <a:gdLst>
                <a:gd name="T0" fmla="*/ 182 w 424"/>
                <a:gd name="T1" fmla="*/ 75 h 416"/>
                <a:gd name="T2" fmla="*/ 174 w 424"/>
                <a:gd name="T3" fmla="*/ 59 h 416"/>
                <a:gd name="T4" fmla="*/ 170 w 424"/>
                <a:gd name="T5" fmla="*/ 51 h 416"/>
                <a:gd name="T6" fmla="*/ 162 w 424"/>
                <a:gd name="T7" fmla="*/ 44 h 416"/>
                <a:gd name="T8" fmla="*/ 162 w 424"/>
                <a:gd name="T9" fmla="*/ 36 h 416"/>
                <a:gd name="T10" fmla="*/ 170 w 424"/>
                <a:gd name="T11" fmla="*/ 27 h 416"/>
                <a:gd name="T12" fmla="*/ 170 w 424"/>
                <a:gd name="T13" fmla="*/ 15 h 416"/>
                <a:gd name="T14" fmla="*/ 170 w 424"/>
                <a:gd name="T15" fmla="*/ 4 h 416"/>
                <a:gd name="T16" fmla="*/ 162 w 424"/>
                <a:gd name="T17" fmla="*/ 0 h 416"/>
                <a:gd name="T18" fmla="*/ 150 w 424"/>
                <a:gd name="T19" fmla="*/ 4 h 416"/>
                <a:gd name="T20" fmla="*/ 142 w 424"/>
                <a:gd name="T21" fmla="*/ 4 h 416"/>
                <a:gd name="T22" fmla="*/ 134 w 424"/>
                <a:gd name="T23" fmla="*/ 4 h 416"/>
                <a:gd name="T24" fmla="*/ 131 w 424"/>
                <a:gd name="T25" fmla="*/ 4 h 416"/>
                <a:gd name="T26" fmla="*/ 119 w 424"/>
                <a:gd name="T27" fmla="*/ 4 h 416"/>
                <a:gd name="T28" fmla="*/ 115 w 424"/>
                <a:gd name="T29" fmla="*/ 8 h 416"/>
                <a:gd name="T30" fmla="*/ 103 w 424"/>
                <a:gd name="T31" fmla="*/ 8 h 416"/>
                <a:gd name="T32" fmla="*/ 99 w 424"/>
                <a:gd name="T33" fmla="*/ 8 h 416"/>
                <a:gd name="T34" fmla="*/ 91 w 424"/>
                <a:gd name="T35" fmla="*/ 12 h 416"/>
                <a:gd name="T36" fmla="*/ 83 w 424"/>
                <a:gd name="T37" fmla="*/ 20 h 416"/>
                <a:gd name="T38" fmla="*/ 79 w 424"/>
                <a:gd name="T39" fmla="*/ 20 h 416"/>
                <a:gd name="T40" fmla="*/ 75 w 424"/>
                <a:gd name="T41" fmla="*/ 24 h 416"/>
                <a:gd name="T42" fmla="*/ 71 w 424"/>
                <a:gd name="T43" fmla="*/ 27 h 416"/>
                <a:gd name="T44" fmla="*/ 75 w 424"/>
                <a:gd name="T45" fmla="*/ 47 h 416"/>
                <a:gd name="T46" fmla="*/ 75 w 424"/>
                <a:gd name="T47" fmla="*/ 51 h 416"/>
                <a:gd name="T48" fmla="*/ 71 w 424"/>
                <a:gd name="T49" fmla="*/ 63 h 416"/>
                <a:gd name="T50" fmla="*/ 63 w 424"/>
                <a:gd name="T51" fmla="*/ 63 h 416"/>
                <a:gd name="T52" fmla="*/ 56 w 424"/>
                <a:gd name="T53" fmla="*/ 63 h 416"/>
                <a:gd name="T54" fmla="*/ 56 w 424"/>
                <a:gd name="T55" fmla="*/ 75 h 416"/>
                <a:gd name="T56" fmla="*/ 47 w 424"/>
                <a:gd name="T57" fmla="*/ 75 h 416"/>
                <a:gd name="T58" fmla="*/ 44 w 424"/>
                <a:gd name="T59" fmla="*/ 79 h 416"/>
                <a:gd name="T60" fmla="*/ 39 w 424"/>
                <a:gd name="T61" fmla="*/ 79 h 416"/>
                <a:gd name="T62" fmla="*/ 36 w 424"/>
                <a:gd name="T63" fmla="*/ 83 h 416"/>
                <a:gd name="T64" fmla="*/ 36 w 424"/>
                <a:gd name="T65" fmla="*/ 87 h 416"/>
                <a:gd name="T66" fmla="*/ 12 w 424"/>
                <a:gd name="T67" fmla="*/ 91 h 416"/>
                <a:gd name="T68" fmla="*/ 0 w 424"/>
                <a:gd name="T69" fmla="*/ 98 h 416"/>
                <a:gd name="T70" fmla="*/ 0 w 424"/>
                <a:gd name="T71" fmla="*/ 107 h 416"/>
                <a:gd name="T72" fmla="*/ 4 w 424"/>
                <a:gd name="T73" fmla="*/ 114 h 416"/>
                <a:gd name="T74" fmla="*/ 44 w 424"/>
                <a:gd name="T75" fmla="*/ 142 h 416"/>
                <a:gd name="T76" fmla="*/ 99 w 424"/>
                <a:gd name="T77" fmla="*/ 185 h 416"/>
                <a:gd name="T78" fmla="*/ 103 w 424"/>
                <a:gd name="T79" fmla="*/ 193 h 416"/>
                <a:gd name="T80" fmla="*/ 110 w 424"/>
                <a:gd name="T81" fmla="*/ 193 h 416"/>
                <a:gd name="T82" fmla="*/ 115 w 424"/>
                <a:gd name="T83" fmla="*/ 193 h 416"/>
                <a:gd name="T84" fmla="*/ 119 w 424"/>
                <a:gd name="T85" fmla="*/ 197 h 416"/>
                <a:gd name="T86" fmla="*/ 119 w 424"/>
                <a:gd name="T87" fmla="*/ 205 h 416"/>
                <a:gd name="T88" fmla="*/ 134 w 424"/>
                <a:gd name="T89" fmla="*/ 201 h 416"/>
                <a:gd name="T90" fmla="*/ 146 w 424"/>
                <a:gd name="T91" fmla="*/ 201 h 416"/>
                <a:gd name="T92" fmla="*/ 209 w 424"/>
                <a:gd name="T93" fmla="*/ 158 h 416"/>
                <a:gd name="T94" fmla="*/ 202 w 424"/>
                <a:gd name="T95" fmla="*/ 142 h 416"/>
                <a:gd name="T96" fmla="*/ 194 w 424"/>
                <a:gd name="T97" fmla="*/ 146 h 416"/>
                <a:gd name="T98" fmla="*/ 186 w 424"/>
                <a:gd name="T99" fmla="*/ 134 h 416"/>
                <a:gd name="T100" fmla="*/ 182 w 424"/>
                <a:gd name="T101" fmla="*/ 122 h 416"/>
                <a:gd name="T102" fmla="*/ 190 w 424"/>
                <a:gd name="T103" fmla="*/ 114 h 416"/>
                <a:gd name="T104" fmla="*/ 190 w 424"/>
                <a:gd name="T105" fmla="*/ 107 h 416"/>
                <a:gd name="T106" fmla="*/ 186 w 424"/>
                <a:gd name="T107" fmla="*/ 98 h 416"/>
                <a:gd name="T108" fmla="*/ 186 w 424"/>
                <a:gd name="T109" fmla="*/ 95 h 416"/>
                <a:gd name="T110" fmla="*/ 182 w 424"/>
                <a:gd name="T111" fmla="*/ 75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416"/>
                <a:gd name="T170" fmla="*/ 424 w 424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416">
                  <a:moveTo>
                    <a:pt x="368" y="152"/>
                  </a:moveTo>
                  <a:lnTo>
                    <a:pt x="352" y="120"/>
                  </a:lnTo>
                  <a:lnTo>
                    <a:pt x="344" y="104"/>
                  </a:lnTo>
                  <a:lnTo>
                    <a:pt x="328" y="88"/>
                  </a:lnTo>
                  <a:lnTo>
                    <a:pt x="328" y="72"/>
                  </a:lnTo>
                  <a:lnTo>
                    <a:pt x="344" y="56"/>
                  </a:lnTo>
                  <a:lnTo>
                    <a:pt x="344" y="32"/>
                  </a:lnTo>
                  <a:lnTo>
                    <a:pt x="344" y="8"/>
                  </a:lnTo>
                  <a:lnTo>
                    <a:pt x="328" y="0"/>
                  </a:lnTo>
                  <a:lnTo>
                    <a:pt x="304" y="8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64" y="8"/>
                  </a:lnTo>
                  <a:lnTo>
                    <a:pt x="240" y="8"/>
                  </a:lnTo>
                  <a:lnTo>
                    <a:pt x="232" y="16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24"/>
                  </a:lnTo>
                  <a:lnTo>
                    <a:pt x="168" y="40"/>
                  </a:lnTo>
                  <a:lnTo>
                    <a:pt x="160" y="40"/>
                  </a:lnTo>
                  <a:lnTo>
                    <a:pt x="152" y="48"/>
                  </a:lnTo>
                  <a:lnTo>
                    <a:pt x="144" y="56"/>
                  </a:lnTo>
                  <a:lnTo>
                    <a:pt x="152" y="96"/>
                  </a:lnTo>
                  <a:lnTo>
                    <a:pt x="152" y="104"/>
                  </a:lnTo>
                  <a:lnTo>
                    <a:pt x="144" y="128"/>
                  </a:lnTo>
                  <a:lnTo>
                    <a:pt x="128" y="128"/>
                  </a:lnTo>
                  <a:lnTo>
                    <a:pt x="112" y="128"/>
                  </a:lnTo>
                  <a:lnTo>
                    <a:pt x="112" y="152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24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8" y="288"/>
                  </a:lnTo>
                  <a:lnTo>
                    <a:pt x="200" y="376"/>
                  </a:lnTo>
                  <a:lnTo>
                    <a:pt x="208" y="392"/>
                  </a:lnTo>
                  <a:lnTo>
                    <a:pt x="224" y="392"/>
                  </a:lnTo>
                  <a:lnTo>
                    <a:pt x="232" y="392"/>
                  </a:lnTo>
                  <a:lnTo>
                    <a:pt x="240" y="400"/>
                  </a:lnTo>
                  <a:lnTo>
                    <a:pt x="240" y="416"/>
                  </a:lnTo>
                  <a:lnTo>
                    <a:pt x="272" y="408"/>
                  </a:lnTo>
                  <a:lnTo>
                    <a:pt x="296" y="408"/>
                  </a:lnTo>
                  <a:lnTo>
                    <a:pt x="424" y="320"/>
                  </a:lnTo>
                  <a:lnTo>
                    <a:pt x="408" y="288"/>
                  </a:lnTo>
                  <a:lnTo>
                    <a:pt x="392" y="296"/>
                  </a:lnTo>
                  <a:lnTo>
                    <a:pt x="376" y="272"/>
                  </a:lnTo>
                  <a:lnTo>
                    <a:pt x="368" y="248"/>
                  </a:lnTo>
                  <a:lnTo>
                    <a:pt x="384" y="232"/>
                  </a:lnTo>
                  <a:lnTo>
                    <a:pt x="384" y="216"/>
                  </a:lnTo>
                  <a:lnTo>
                    <a:pt x="376" y="200"/>
                  </a:lnTo>
                  <a:lnTo>
                    <a:pt x="376" y="192"/>
                  </a:lnTo>
                  <a:lnTo>
                    <a:pt x="368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8" name="Freeform 377"/>
            <p:cNvSpPr>
              <a:spLocks/>
            </p:cNvSpPr>
            <p:nvPr/>
          </p:nvSpPr>
          <p:spPr bwMode="auto">
            <a:xfrm>
              <a:off x="1385" y="1705"/>
              <a:ext cx="27" cy="47"/>
            </a:xfrm>
            <a:custGeom>
              <a:avLst/>
              <a:gdLst>
                <a:gd name="T0" fmla="*/ 8 w 80"/>
                <a:gd name="T1" fmla="*/ 4 h 152"/>
                <a:gd name="T2" fmla="*/ 8 w 80"/>
                <a:gd name="T3" fmla="*/ 16 h 152"/>
                <a:gd name="T4" fmla="*/ 8 w 80"/>
                <a:gd name="T5" fmla="*/ 27 h 152"/>
                <a:gd name="T6" fmla="*/ 0 w 80"/>
                <a:gd name="T7" fmla="*/ 36 h 152"/>
                <a:gd name="T8" fmla="*/ 0 w 80"/>
                <a:gd name="T9" fmla="*/ 44 h 152"/>
                <a:gd name="T10" fmla="*/ 8 w 80"/>
                <a:gd name="T11" fmla="*/ 51 h 152"/>
                <a:gd name="T12" fmla="*/ 12 w 80"/>
                <a:gd name="T13" fmla="*/ 59 h 152"/>
                <a:gd name="T14" fmla="*/ 20 w 80"/>
                <a:gd name="T15" fmla="*/ 75 h 152"/>
                <a:gd name="T16" fmla="*/ 24 w 80"/>
                <a:gd name="T17" fmla="*/ 75 h 152"/>
                <a:gd name="T18" fmla="*/ 27 w 80"/>
                <a:gd name="T19" fmla="*/ 71 h 152"/>
                <a:gd name="T20" fmla="*/ 31 w 80"/>
                <a:gd name="T21" fmla="*/ 59 h 152"/>
                <a:gd name="T22" fmla="*/ 35 w 80"/>
                <a:gd name="T23" fmla="*/ 59 h 152"/>
                <a:gd name="T24" fmla="*/ 39 w 80"/>
                <a:gd name="T25" fmla="*/ 56 h 152"/>
                <a:gd name="T26" fmla="*/ 39 w 80"/>
                <a:gd name="T27" fmla="*/ 48 h 152"/>
                <a:gd name="T28" fmla="*/ 31 w 80"/>
                <a:gd name="T29" fmla="*/ 44 h 152"/>
                <a:gd name="T30" fmla="*/ 27 w 80"/>
                <a:gd name="T31" fmla="*/ 39 h 152"/>
                <a:gd name="T32" fmla="*/ 27 w 80"/>
                <a:gd name="T33" fmla="*/ 36 h 152"/>
                <a:gd name="T34" fmla="*/ 35 w 80"/>
                <a:gd name="T35" fmla="*/ 27 h 152"/>
                <a:gd name="T36" fmla="*/ 35 w 80"/>
                <a:gd name="T37" fmla="*/ 20 h 152"/>
                <a:gd name="T38" fmla="*/ 31 w 80"/>
                <a:gd name="T39" fmla="*/ 12 h 152"/>
                <a:gd name="T40" fmla="*/ 31 w 80"/>
                <a:gd name="T41" fmla="*/ 8 h 152"/>
                <a:gd name="T42" fmla="*/ 35 w 80"/>
                <a:gd name="T43" fmla="*/ 4 h 152"/>
                <a:gd name="T44" fmla="*/ 35 w 80"/>
                <a:gd name="T45" fmla="*/ 0 h 152"/>
                <a:gd name="T46" fmla="*/ 27 w 80"/>
                <a:gd name="T47" fmla="*/ 0 h 152"/>
                <a:gd name="T48" fmla="*/ 24 w 80"/>
                <a:gd name="T49" fmla="*/ 0 h 152"/>
                <a:gd name="T50" fmla="*/ 20 w 80"/>
                <a:gd name="T51" fmla="*/ 0 h 152"/>
                <a:gd name="T52" fmla="*/ 15 w 80"/>
                <a:gd name="T53" fmla="*/ 4 h 152"/>
                <a:gd name="T54" fmla="*/ 8 w 80"/>
                <a:gd name="T55" fmla="*/ 4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152"/>
                <a:gd name="T86" fmla="*/ 80 w 80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152">
                  <a:moveTo>
                    <a:pt x="16" y="8"/>
                  </a:moveTo>
                  <a:lnTo>
                    <a:pt x="16" y="32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69" name="Freeform 378"/>
            <p:cNvSpPr>
              <a:spLocks/>
            </p:cNvSpPr>
            <p:nvPr/>
          </p:nvSpPr>
          <p:spPr bwMode="auto">
            <a:xfrm>
              <a:off x="1254" y="1714"/>
              <a:ext cx="72" cy="58"/>
            </a:xfrm>
            <a:custGeom>
              <a:avLst/>
              <a:gdLst>
                <a:gd name="T0" fmla="*/ 0 w 216"/>
                <a:gd name="T1" fmla="*/ 92 h 184"/>
                <a:gd name="T2" fmla="*/ 8 w 216"/>
                <a:gd name="T3" fmla="*/ 88 h 184"/>
                <a:gd name="T4" fmla="*/ 12 w 216"/>
                <a:gd name="T5" fmla="*/ 84 h 184"/>
                <a:gd name="T6" fmla="*/ 20 w 216"/>
                <a:gd name="T7" fmla="*/ 76 h 184"/>
                <a:gd name="T8" fmla="*/ 24 w 216"/>
                <a:gd name="T9" fmla="*/ 68 h 184"/>
                <a:gd name="T10" fmla="*/ 20 w 216"/>
                <a:gd name="T11" fmla="*/ 56 h 184"/>
                <a:gd name="T12" fmla="*/ 24 w 216"/>
                <a:gd name="T13" fmla="*/ 48 h 184"/>
                <a:gd name="T14" fmla="*/ 27 w 216"/>
                <a:gd name="T15" fmla="*/ 40 h 184"/>
                <a:gd name="T16" fmla="*/ 27 w 216"/>
                <a:gd name="T17" fmla="*/ 36 h 184"/>
                <a:gd name="T18" fmla="*/ 39 w 216"/>
                <a:gd name="T19" fmla="*/ 28 h 184"/>
                <a:gd name="T20" fmla="*/ 44 w 216"/>
                <a:gd name="T21" fmla="*/ 28 h 184"/>
                <a:gd name="T22" fmla="*/ 51 w 216"/>
                <a:gd name="T23" fmla="*/ 24 h 184"/>
                <a:gd name="T24" fmla="*/ 51 w 216"/>
                <a:gd name="T25" fmla="*/ 16 h 184"/>
                <a:gd name="T26" fmla="*/ 59 w 216"/>
                <a:gd name="T27" fmla="*/ 8 h 184"/>
                <a:gd name="T28" fmla="*/ 59 w 216"/>
                <a:gd name="T29" fmla="*/ 4 h 184"/>
                <a:gd name="T30" fmla="*/ 63 w 216"/>
                <a:gd name="T31" fmla="*/ 0 h 184"/>
                <a:gd name="T32" fmla="*/ 68 w 216"/>
                <a:gd name="T33" fmla="*/ 4 h 184"/>
                <a:gd name="T34" fmla="*/ 71 w 216"/>
                <a:gd name="T35" fmla="*/ 8 h 184"/>
                <a:gd name="T36" fmla="*/ 75 w 216"/>
                <a:gd name="T37" fmla="*/ 8 h 184"/>
                <a:gd name="T38" fmla="*/ 83 w 216"/>
                <a:gd name="T39" fmla="*/ 8 h 184"/>
                <a:gd name="T40" fmla="*/ 91 w 216"/>
                <a:gd name="T41" fmla="*/ 8 h 184"/>
                <a:gd name="T42" fmla="*/ 95 w 216"/>
                <a:gd name="T43" fmla="*/ 12 h 184"/>
                <a:gd name="T44" fmla="*/ 103 w 216"/>
                <a:gd name="T45" fmla="*/ 12 h 184"/>
                <a:gd name="T46" fmla="*/ 107 w 216"/>
                <a:gd name="T47" fmla="*/ 32 h 184"/>
                <a:gd name="T48" fmla="*/ 107 w 216"/>
                <a:gd name="T49" fmla="*/ 36 h 184"/>
                <a:gd name="T50" fmla="*/ 103 w 216"/>
                <a:gd name="T51" fmla="*/ 48 h 184"/>
                <a:gd name="T52" fmla="*/ 95 w 216"/>
                <a:gd name="T53" fmla="*/ 48 h 184"/>
                <a:gd name="T54" fmla="*/ 87 w 216"/>
                <a:gd name="T55" fmla="*/ 48 h 184"/>
                <a:gd name="T56" fmla="*/ 87 w 216"/>
                <a:gd name="T57" fmla="*/ 60 h 184"/>
                <a:gd name="T58" fmla="*/ 80 w 216"/>
                <a:gd name="T59" fmla="*/ 60 h 184"/>
                <a:gd name="T60" fmla="*/ 75 w 216"/>
                <a:gd name="T61" fmla="*/ 64 h 184"/>
                <a:gd name="T62" fmla="*/ 71 w 216"/>
                <a:gd name="T63" fmla="*/ 64 h 184"/>
                <a:gd name="T64" fmla="*/ 68 w 216"/>
                <a:gd name="T65" fmla="*/ 68 h 184"/>
                <a:gd name="T66" fmla="*/ 68 w 216"/>
                <a:gd name="T67" fmla="*/ 72 h 184"/>
                <a:gd name="T68" fmla="*/ 44 w 216"/>
                <a:gd name="T69" fmla="*/ 76 h 184"/>
                <a:gd name="T70" fmla="*/ 32 w 216"/>
                <a:gd name="T71" fmla="*/ 84 h 184"/>
                <a:gd name="T72" fmla="*/ 32 w 216"/>
                <a:gd name="T73" fmla="*/ 92 h 184"/>
                <a:gd name="T74" fmla="*/ 0 w 216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0" y="184"/>
                  </a:moveTo>
                  <a:lnTo>
                    <a:pt x="16" y="176"/>
                  </a:lnTo>
                  <a:lnTo>
                    <a:pt x="24" y="168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40" y="112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16" y="64"/>
                  </a:lnTo>
                  <a:lnTo>
                    <a:pt x="216" y="72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0" y="120"/>
                  </a:lnTo>
                  <a:lnTo>
                    <a:pt x="152" y="128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36" y="144"/>
                  </a:lnTo>
                  <a:lnTo>
                    <a:pt x="88" y="152"/>
                  </a:lnTo>
                  <a:lnTo>
                    <a:pt x="64" y="168"/>
                  </a:lnTo>
                  <a:lnTo>
                    <a:pt x="64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70" name="Freeform 379"/>
            <p:cNvSpPr>
              <a:spLocks/>
            </p:cNvSpPr>
            <p:nvPr/>
          </p:nvSpPr>
          <p:spPr bwMode="auto">
            <a:xfrm>
              <a:off x="1554" y="1714"/>
              <a:ext cx="13" cy="8"/>
            </a:xfrm>
            <a:custGeom>
              <a:avLst/>
              <a:gdLst>
                <a:gd name="T0" fmla="*/ 15 w 40"/>
                <a:gd name="T1" fmla="*/ 8 h 24"/>
                <a:gd name="T2" fmla="*/ 15 w 40"/>
                <a:gd name="T3" fmla="*/ 4 h 24"/>
                <a:gd name="T4" fmla="*/ 20 w 40"/>
                <a:gd name="T5" fmla="*/ 0 h 24"/>
                <a:gd name="T6" fmla="*/ 15 w 40"/>
                <a:gd name="T7" fmla="*/ 0 h 24"/>
                <a:gd name="T8" fmla="*/ 15 w 40"/>
                <a:gd name="T9" fmla="*/ 4 h 24"/>
                <a:gd name="T10" fmla="*/ 4 w 40"/>
                <a:gd name="T11" fmla="*/ 4 h 24"/>
                <a:gd name="T12" fmla="*/ 0 w 40"/>
                <a:gd name="T13" fmla="*/ 8 h 24"/>
                <a:gd name="T14" fmla="*/ 0 w 40"/>
                <a:gd name="T15" fmla="*/ 12 h 24"/>
                <a:gd name="T16" fmla="*/ 8 w 40"/>
                <a:gd name="T17" fmla="*/ 12 h 24"/>
                <a:gd name="T18" fmla="*/ 15 w 40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16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71" name="Freeform 380"/>
            <p:cNvSpPr>
              <a:spLocks/>
            </p:cNvSpPr>
            <p:nvPr/>
          </p:nvSpPr>
          <p:spPr bwMode="auto">
            <a:xfrm>
              <a:off x="1399" y="1734"/>
              <a:ext cx="106" cy="92"/>
            </a:xfrm>
            <a:custGeom>
              <a:avLst/>
              <a:gdLst>
                <a:gd name="T0" fmla="*/ 158 w 320"/>
                <a:gd name="T1" fmla="*/ 122 h 296"/>
                <a:gd name="T2" fmla="*/ 158 w 320"/>
                <a:gd name="T3" fmla="*/ 146 h 296"/>
                <a:gd name="T4" fmla="*/ 150 w 320"/>
                <a:gd name="T5" fmla="*/ 146 h 296"/>
                <a:gd name="T6" fmla="*/ 71 w 320"/>
                <a:gd name="T7" fmla="*/ 107 h 296"/>
                <a:gd name="T8" fmla="*/ 56 w 320"/>
                <a:gd name="T9" fmla="*/ 119 h 296"/>
                <a:gd name="T10" fmla="*/ 27 w 320"/>
                <a:gd name="T11" fmla="*/ 110 h 296"/>
                <a:gd name="T12" fmla="*/ 20 w 320"/>
                <a:gd name="T13" fmla="*/ 95 h 296"/>
                <a:gd name="T14" fmla="*/ 12 w 320"/>
                <a:gd name="T15" fmla="*/ 99 h 296"/>
                <a:gd name="T16" fmla="*/ 4 w 320"/>
                <a:gd name="T17" fmla="*/ 87 h 296"/>
                <a:gd name="T18" fmla="*/ 0 w 320"/>
                <a:gd name="T19" fmla="*/ 75 h 296"/>
                <a:gd name="T20" fmla="*/ 8 w 320"/>
                <a:gd name="T21" fmla="*/ 67 h 296"/>
                <a:gd name="T22" fmla="*/ 8 w 320"/>
                <a:gd name="T23" fmla="*/ 59 h 296"/>
                <a:gd name="T24" fmla="*/ 4 w 320"/>
                <a:gd name="T25" fmla="*/ 51 h 296"/>
                <a:gd name="T26" fmla="*/ 4 w 320"/>
                <a:gd name="T27" fmla="*/ 47 h 296"/>
                <a:gd name="T28" fmla="*/ 0 w 320"/>
                <a:gd name="T29" fmla="*/ 27 h 296"/>
                <a:gd name="T30" fmla="*/ 4 w 320"/>
                <a:gd name="T31" fmla="*/ 27 h 296"/>
                <a:gd name="T32" fmla="*/ 8 w 320"/>
                <a:gd name="T33" fmla="*/ 24 h 296"/>
                <a:gd name="T34" fmla="*/ 12 w 320"/>
                <a:gd name="T35" fmla="*/ 12 h 296"/>
                <a:gd name="T36" fmla="*/ 16 w 320"/>
                <a:gd name="T37" fmla="*/ 12 h 296"/>
                <a:gd name="T38" fmla="*/ 20 w 320"/>
                <a:gd name="T39" fmla="*/ 8 h 296"/>
                <a:gd name="T40" fmla="*/ 20 w 320"/>
                <a:gd name="T41" fmla="*/ 0 h 296"/>
                <a:gd name="T42" fmla="*/ 32 w 320"/>
                <a:gd name="T43" fmla="*/ 4 h 296"/>
                <a:gd name="T44" fmla="*/ 48 w 320"/>
                <a:gd name="T45" fmla="*/ 4 h 296"/>
                <a:gd name="T46" fmla="*/ 51 w 320"/>
                <a:gd name="T47" fmla="*/ 8 h 296"/>
                <a:gd name="T48" fmla="*/ 59 w 320"/>
                <a:gd name="T49" fmla="*/ 8 h 296"/>
                <a:gd name="T50" fmla="*/ 63 w 320"/>
                <a:gd name="T51" fmla="*/ 20 h 296"/>
                <a:gd name="T52" fmla="*/ 83 w 320"/>
                <a:gd name="T53" fmla="*/ 24 h 296"/>
                <a:gd name="T54" fmla="*/ 99 w 320"/>
                <a:gd name="T55" fmla="*/ 36 h 296"/>
                <a:gd name="T56" fmla="*/ 107 w 320"/>
                <a:gd name="T57" fmla="*/ 32 h 296"/>
                <a:gd name="T58" fmla="*/ 111 w 320"/>
                <a:gd name="T59" fmla="*/ 24 h 296"/>
                <a:gd name="T60" fmla="*/ 107 w 320"/>
                <a:gd name="T61" fmla="*/ 20 h 296"/>
                <a:gd name="T62" fmla="*/ 107 w 320"/>
                <a:gd name="T63" fmla="*/ 12 h 296"/>
                <a:gd name="T64" fmla="*/ 122 w 320"/>
                <a:gd name="T65" fmla="*/ 4 h 296"/>
                <a:gd name="T66" fmla="*/ 131 w 320"/>
                <a:gd name="T67" fmla="*/ 4 h 296"/>
                <a:gd name="T68" fmla="*/ 139 w 320"/>
                <a:gd name="T69" fmla="*/ 4 h 296"/>
                <a:gd name="T70" fmla="*/ 139 w 320"/>
                <a:gd name="T71" fmla="*/ 12 h 296"/>
                <a:gd name="T72" fmla="*/ 146 w 320"/>
                <a:gd name="T73" fmla="*/ 12 h 296"/>
                <a:gd name="T74" fmla="*/ 154 w 320"/>
                <a:gd name="T75" fmla="*/ 15 h 296"/>
                <a:gd name="T76" fmla="*/ 158 w 320"/>
                <a:gd name="T77" fmla="*/ 20 h 296"/>
                <a:gd name="T78" fmla="*/ 158 w 320"/>
                <a:gd name="T79" fmla="*/ 27 h 296"/>
                <a:gd name="T80" fmla="*/ 154 w 320"/>
                <a:gd name="T81" fmla="*/ 32 h 296"/>
                <a:gd name="T82" fmla="*/ 158 w 320"/>
                <a:gd name="T83" fmla="*/ 51 h 296"/>
                <a:gd name="T84" fmla="*/ 158 w 320"/>
                <a:gd name="T85" fmla="*/ 99 h 296"/>
                <a:gd name="T86" fmla="*/ 158 w 320"/>
                <a:gd name="T87" fmla="*/ 122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296"/>
                <a:gd name="T134" fmla="*/ 320 w 320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296">
                  <a:moveTo>
                    <a:pt x="320" y="248"/>
                  </a:moveTo>
                  <a:lnTo>
                    <a:pt x="320" y="296"/>
                  </a:lnTo>
                  <a:lnTo>
                    <a:pt x="304" y="296"/>
                  </a:lnTo>
                  <a:lnTo>
                    <a:pt x="144" y="216"/>
                  </a:lnTo>
                  <a:lnTo>
                    <a:pt x="112" y="240"/>
                  </a:lnTo>
                  <a:lnTo>
                    <a:pt x="56" y="224"/>
                  </a:lnTo>
                  <a:lnTo>
                    <a:pt x="40" y="192"/>
                  </a:lnTo>
                  <a:lnTo>
                    <a:pt x="24" y="200"/>
                  </a:lnTo>
                  <a:lnTo>
                    <a:pt x="8" y="176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40"/>
                  </a:lnTo>
                  <a:lnTo>
                    <a:pt x="168" y="48"/>
                  </a:lnTo>
                  <a:lnTo>
                    <a:pt x="200" y="72"/>
                  </a:lnTo>
                  <a:lnTo>
                    <a:pt x="216" y="64"/>
                  </a:lnTo>
                  <a:lnTo>
                    <a:pt x="224" y="48"/>
                  </a:lnTo>
                  <a:lnTo>
                    <a:pt x="216" y="40"/>
                  </a:lnTo>
                  <a:lnTo>
                    <a:pt x="216" y="24"/>
                  </a:lnTo>
                  <a:lnTo>
                    <a:pt x="248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0" y="24"/>
                  </a:lnTo>
                  <a:lnTo>
                    <a:pt x="296" y="24"/>
                  </a:lnTo>
                  <a:lnTo>
                    <a:pt x="312" y="32"/>
                  </a:lnTo>
                  <a:lnTo>
                    <a:pt x="320" y="40"/>
                  </a:lnTo>
                  <a:lnTo>
                    <a:pt x="320" y="56"/>
                  </a:lnTo>
                  <a:lnTo>
                    <a:pt x="312" y="64"/>
                  </a:lnTo>
                  <a:lnTo>
                    <a:pt x="320" y="104"/>
                  </a:lnTo>
                  <a:lnTo>
                    <a:pt x="320" y="200"/>
                  </a:lnTo>
                  <a:lnTo>
                    <a:pt x="32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72" name="Freeform 381"/>
            <p:cNvSpPr>
              <a:spLocks/>
            </p:cNvSpPr>
            <p:nvPr/>
          </p:nvSpPr>
          <p:spPr bwMode="auto">
            <a:xfrm>
              <a:off x="1216" y="1777"/>
              <a:ext cx="89" cy="84"/>
            </a:xfrm>
            <a:custGeom>
              <a:avLst/>
              <a:gdLst>
                <a:gd name="T0" fmla="*/ 92 w 264"/>
                <a:gd name="T1" fmla="*/ 0 h 272"/>
                <a:gd name="T2" fmla="*/ 87 w 264"/>
                <a:gd name="T3" fmla="*/ 15 h 272"/>
                <a:gd name="T4" fmla="*/ 56 w 264"/>
                <a:gd name="T5" fmla="*/ 15 h 272"/>
                <a:gd name="T6" fmla="*/ 56 w 264"/>
                <a:gd name="T7" fmla="*/ 44 h 272"/>
                <a:gd name="T8" fmla="*/ 48 w 264"/>
                <a:gd name="T9" fmla="*/ 44 h 272"/>
                <a:gd name="T10" fmla="*/ 44 w 264"/>
                <a:gd name="T11" fmla="*/ 51 h 272"/>
                <a:gd name="T12" fmla="*/ 44 w 264"/>
                <a:gd name="T13" fmla="*/ 67 h 272"/>
                <a:gd name="T14" fmla="*/ 0 w 264"/>
                <a:gd name="T15" fmla="*/ 67 h 272"/>
                <a:gd name="T16" fmla="*/ 4 w 264"/>
                <a:gd name="T17" fmla="*/ 71 h 272"/>
                <a:gd name="T18" fmla="*/ 8 w 264"/>
                <a:gd name="T19" fmla="*/ 79 h 272"/>
                <a:gd name="T20" fmla="*/ 8 w 264"/>
                <a:gd name="T21" fmla="*/ 87 h 272"/>
                <a:gd name="T22" fmla="*/ 12 w 264"/>
                <a:gd name="T23" fmla="*/ 103 h 272"/>
                <a:gd name="T24" fmla="*/ 12 w 264"/>
                <a:gd name="T25" fmla="*/ 114 h 272"/>
                <a:gd name="T26" fmla="*/ 16 w 264"/>
                <a:gd name="T27" fmla="*/ 110 h 272"/>
                <a:gd name="T28" fmla="*/ 27 w 264"/>
                <a:gd name="T29" fmla="*/ 114 h 272"/>
                <a:gd name="T30" fmla="*/ 36 w 264"/>
                <a:gd name="T31" fmla="*/ 119 h 272"/>
                <a:gd name="T32" fmla="*/ 39 w 264"/>
                <a:gd name="T33" fmla="*/ 122 h 272"/>
                <a:gd name="T34" fmla="*/ 51 w 264"/>
                <a:gd name="T35" fmla="*/ 134 h 272"/>
                <a:gd name="T36" fmla="*/ 56 w 264"/>
                <a:gd name="T37" fmla="*/ 126 h 272"/>
                <a:gd name="T38" fmla="*/ 60 w 264"/>
                <a:gd name="T39" fmla="*/ 126 h 272"/>
                <a:gd name="T40" fmla="*/ 63 w 264"/>
                <a:gd name="T41" fmla="*/ 130 h 272"/>
                <a:gd name="T42" fmla="*/ 68 w 264"/>
                <a:gd name="T43" fmla="*/ 126 h 272"/>
                <a:gd name="T44" fmla="*/ 75 w 264"/>
                <a:gd name="T45" fmla="*/ 126 h 272"/>
                <a:gd name="T46" fmla="*/ 80 w 264"/>
                <a:gd name="T47" fmla="*/ 122 h 272"/>
                <a:gd name="T48" fmla="*/ 83 w 264"/>
                <a:gd name="T49" fmla="*/ 126 h 272"/>
                <a:gd name="T50" fmla="*/ 119 w 264"/>
                <a:gd name="T51" fmla="*/ 126 h 272"/>
                <a:gd name="T52" fmla="*/ 107 w 264"/>
                <a:gd name="T53" fmla="*/ 27 h 272"/>
                <a:gd name="T54" fmla="*/ 131 w 264"/>
                <a:gd name="T55" fmla="*/ 27 h 272"/>
                <a:gd name="T56" fmla="*/ 92 w 264"/>
                <a:gd name="T57" fmla="*/ 0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4"/>
                <a:gd name="T88" fmla="*/ 0 h 272"/>
                <a:gd name="T89" fmla="*/ 264 w 264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4" h="272">
                  <a:moveTo>
                    <a:pt x="184" y="0"/>
                  </a:moveTo>
                  <a:lnTo>
                    <a:pt x="176" y="32"/>
                  </a:lnTo>
                  <a:lnTo>
                    <a:pt x="112" y="32"/>
                  </a:lnTo>
                  <a:lnTo>
                    <a:pt x="112" y="88"/>
                  </a:lnTo>
                  <a:lnTo>
                    <a:pt x="96" y="88"/>
                  </a:lnTo>
                  <a:lnTo>
                    <a:pt x="88" y="104"/>
                  </a:lnTo>
                  <a:lnTo>
                    <a:pt x="8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0" y="248"/>
                  </a:lnTo>
                  <a:lnTo>
                    <a:pt x="104" y="272"/>
                  </a:lnTo>
                  <a:lnTo>
                    <a:pt x="112" y="256"/>
                  </a:lnTo>
                  <a:lnTo>
                    <a:pt x="120" y="256"/>
                  </a:lnTo>
                  <a:lnTo>
                    <a:pt x="128" y="264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60" y="248"/>
                  </a:lnTo>
                  <a:lnTo>
                    <a:pt x="168" y="256"/>
                  </a:lnTo>
                  <a:lnTo>
                    <a:pt x="240" y="256"/>
                  </a:lnTo>
                  <a:lnTo>
                    <a:pt x="216" y="56"/>
                  </a:lnTo>
                  <a:lnTo>
                    <a:pt x="264" y="5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73" name="Freeform 382"/>
            <p:cNvSpPr>
              <a:spLocks/>
            </p:cNvSpPr>
            <p:nvPr/>
          </p:nvSpPr>
          <p:spPr bwMode="auto">
            <a:xfrm>
              <a:off x="1216" y="1772"/>
              <a:ext cx="62" cy="47"/>
            </a:xfrm>
            <a:custGeom>
              <a:avLst/>
              <a:gdLst>
                <a:gd name="T0" fmla="*/ 0 w 184"/>
                <a:gd name="T1" fmla="*/ 74 h 152"/>
                <a:gd name="T2" fmla="*/ 44 w 184"/>
                <a:gd name="T3" fmla="*/ 74 h 152"/>
                <a:gd name="T4" fmla="*/ 44 w 184"/>
                <a:gd name="T5" fmla="*/ 59 h 152"/>
                <a:gd name="T6" fmla="*/ 48 w 184"/>
                <a:gd name="T7" fmla="*/ 51 h 152"/>
                <a:gd name="T8" fmla="*/ 56 w 184"/>
                <a:gd name="T9" fmla="*/ 51 h 152"/>
                <a:gd name="T10" fmla="*/ 56 w 184"/>
                <a:gd name="T11" fmla="*/ 23 h 152"/>
                <a:gd name="T12" fmla="*/ 88 w 184"/>
                <a:gd name="T13" fmla="*/ 23 h 152"/>
                <a:gd name="T14" fmla="*/ 92 w 184"/>
                <a:gd name="T15" fmla="*/ 8 h 152"/>
                <a:gd name="T16" fmla="*/ 88 w 184"/>
                <a:gd name="T17" fmla="*/ 0 h 152"/>
                <a:gd name="T18" fmla="*/ 56 w 184"/>
                <a:gd name="T19" fmla="*/ 0 h 152"/>
                <a:gd name="T20" fmla="*/ 48 w 184"/>
                <a:gd name="T21" fmla="*/ 4 h 152"/>
                <a:gd name="T22" fmla="*/ 44 w 184"/>
                <a:gd name="T23" fmla="*/ 4 h 152"/>
                <a:gd name="T24" fmla="*/ 36 w 184"/>
                <a:gd name="T25" fmla="*/ 15 h 152"/>
                <a:gd name="T26" fmla="*/ 36 w 184"/>
                <a:gd name="T27" fmla="*/ 20 h 152"/>
                <a:gd name="T28" fmla="*/ 32 w 184"/>
                <a:gd name="T29" fmla="*/ 20 h 152"/>
                <a:gd name="T30" fmla="*/ 28 w 184"/>
                <a:gd name="T31" fmla="*/ 27 h 152"/>
                <a:gd name="T32" fmla="*/ 24 w 184"/>
                <a:gd name="T33" fmla="*/ 35 h 152"/>
                <a:gd name="T34" fmla="*/ 16 w 184"/>
                <a:gd name="T35" fmla="*/ 43 h 152"/>
                <a:gd name="T36" fmla="*/ 8 w 184"/>
                <a:gd name="T37" fmla="*/ 59 h 152"/>
                <a:gd name="T38" fmla="*/ 0 w 184"/>
                <a:gd name="T39" fmla="*/ 7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4"/>
                <a:gd name="T61" fmla="*/ 0 h 152"/>
                <a:gd name="T62" fmla="*/ 184 w 184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4" h="152">
                  <a:moveTo>
                    <a:pt x="0" y="152"/>
                  </a:moveTo>
                  <a:lnTo>
                    <a:pt x="88" y="152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12" y="48"/>
                  </a:lnTo>
                  <a:lnTo>
                    <a:pt x="176" y="48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56" y="56"/>
                  </a:lnTo>
                  <a:lnTo>
                    <a:pt x="48" y="72"/>
                  </a:lnTo>
                  <a:lnTo>
                    <a:pt x="32" y="88"/>
                  </a:lnTo>
                  <a:lnTo>
                    <a:pt x="16" y="12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85974" name="Freeform 383"/>
            <p:cNvSpPr>
              <a:spLocks/>
            </p:cNvSpPr>
            <p:nvPr/>
          </p:nvSpPr>
          <p:spPr bwMode="auto">
            <a:xfrm>
              <a:off x="1254" y="1722"/>
              <a:ext cx="72" cy="50"/>
            </a:xfrm>
            <a:custGeom>
              <a:avLst/>
              <a:gdLst>
                <a:gd name="T0" fmla="*/ 103 w 216"/>
                <a:gd name="T1" fmla="*/ 0 h 160"/>
                <a:gd name="T2" fmla="*/ 107 w 216"/>
                <a:gd name="T3" fmla="*/ 20 h 160"/>
                <a:gd name="T4" fmla="*/ 107 w 216"/>
                <a:gd name="T5" fmla="*/ 24 h 160"/>
                <a:gd name="T6" fmla="*/ 103 w 216"/>
                <a:gd name="T7" fmla="*/ 36 h 160"/>
                <a:gd name="T8" fmla="*/ 95 w 216"/>
                <a:gd name="T9" fmla="*/ 36 h 160"/>
                <a:gd name="T10" fmla="*/ 87 w 216"/>
                <a:gd name="T11" fmla="*/ 36 h 160"/>
                <a:gd name="T12" fmla="*/ 87 w 216"/>
                <a:gd name="T13" fmla="*/ 48 h 160"/>
                <a:gd name="T14" fmla="*/ 80 w 216"/>
                <a:gd name="T15" fmla="*/ 48 h 160"/>
                <a:gd name="T16" fmla="*/ 75 w 216"/>
                <a:gd name="T17" fmla="*/ 52 h 160"/>
                <a:gd name="T18" fmla="*/ 71 w 216"/>
                <a:gd name="T19" fmla="*/ 52 h 160"/>
                <a:gd name="T20" fmla="*/ 68 w 216"/>
                <a:gd name="T21" fmla="*/ 56 h 160"/>
                <a:gd name="T22" fmla="*/ 68 w 216"/>
                <a:gd name="T23" fmla="*/ 60 h 160"/>
                <a:gd name="T24" fmla="*/ 44 w 216"/>
                <a:gd name="T25" fmla="*/ 64 h 160"/>
                <a:gd name="T26" fmla="*/ 32 w 216"/>
                <a:gd name="T27" fmla="*/ 72 h 160"/>
                <a:gd name="T28" fmla="*/ 32 w 216"/>
                <a:gd name="T29" fmla="*/ 80 h 160"/>
                <a:gd name="T30" fmla="*/ 0 w 216"/>
                <a:gd name="T31" fmla="*/ 80 h 160"/>
                <a:gd name="T32" fmla="*/ 103 w 216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160"/>
                <a:gd name="T53" fmla="*/ 216 w 216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160">
                  <a:moveTo>
                    <a:pt x="208" y="0"/>
                  </a:moveTo>
                  <a:lnTo>
                    <a:pt x="216" y="40"/>
                  </a:lnTo>
                  <a:lnTo>
                    <a:pt x="216" y="48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96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88" y="128"/>
                  </a:lnTo>
                  <a:lnTo>
                    <a:pt x="64" y="144"/>
                  </a:lnTo>
                  <a:lnTo>
                    <a:pt x="64" y="160"/>
                  </a:lnTo>
                  <a:lnTo>
                    <a:pt x="0" y="16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sp>
        <p:nvSpPr>
          <p:cNvPr id="2185976" name="Rectangle 760"/>
          <p:cNvSpPr>
            <a:spLocks noGrp="1" noChangeArrowheads="1"/>
          </p:cNvSpPr>
          <p:nvPr>
            <p:ph type="body" idx="1"/>
          </p:nvPr>
        </p:nvSpPr>
        <p:spPr>
          <a:xfrm>
            <a:off x="4643438" y="1601788"/>
            <a:ext cx="4500562" cy="46370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&gt; 100 years of experience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References in &gt; 30 countries</a:t>
            </a:r>
          </a:p>
          <a:p>
            <a:pPr>
              <a:lnSpc>
                <a:spcPct val="90000"/>
              </a:lnSpc>
            </a:pPr>
            <a:r>
              <a:rPr lang="de-DE" sz="1800" b="1" dirty="0"/>
              <a:t>&gt; 600 </a:t>
            </a:r>
            <a:r>
              <a:rPr lang="de-DE" sz="1800" b="1" dirty="0" err="1"/>
              <a:t>complete</a:t>
            </a:r>
            <a:r>
              <a:rPr lang="de-DE" sz="1800" b="1" dirty="0"/>
              <a:t> </a:t>
            </a:r>
            <a:r>
              <a:rPr lang="de-DE" sz="1800" b="1" dirty="0" err="1"/>
              <a:t>mine</a:t>
            </a:r>
            <a:r>
              <a:rPr lang="de-DE" sz="1800" b="1" dirty="0"/>
              <a:t> </a:t>
            </a:r>
            <a:r>
              <a:rPr lang="de-DE" sz="1800" b="1" dirty="0" err="1"/>
              <a:t>hoist</a:t>
            </a:r>
            <a:r>
              <a:rPr lang="de-DE" sz="1800" b="1" dirty="0"/>
              <a:t> </a:t>
            </a:r>
            <a:r>
              <a:rPr lang="de-DE" sz="1800" b="1" dirty="0" err="1"/>
              <a:t>solutions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/>
              <a:t>State of the art control </a:t>
            </a:r>
            <a:r>
              <a:rPr lang="en-US" sz="1800" b="1" dirty="0" smtClean="0"/>
              <a:t>&amp; drive systems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/>
              <a:t>&gt; 50 MV drive systems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Safe and reliable </a:t>
            </a:r>
            <a:r>
              <a:rPr lang="en-US" sz="1800" b="1" dirty="0"/>
              <a:t>brake systems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The only supplier of complete mine hoist </a:t>
            </a:r>
            <a:r>
              <a:rPr lang="en-US" sz="1800" b="1" dirty="0" smtClean="0"/>
              <a:t>systems - both </a:t>
            </a:r>
            <a:r>
              <a:rPr lang="en-US" sz="1800" b="1" dirty="0"/>
              <a:t>mechanical</a:t>
            </a:r>
            <a:br>
              <a:rPr lang="en-US" sz="1800" b="1" dirty="0"/>
            </a:br>
            <a:r>
              <a:rPr lang="en-US" sz="1800" b="1" dirty="0"/>
              <a:t>and electrical parts.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Helv"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b="1" dirty="0" smtClean="0"/>
              <a:t>Main Technology Center: Sweden</a:t>
            </a:r>
            <a:endParaRPr lang="en-US" sz="1800" b="1" dirty="0"/>
          </a:p>
          <a:p>
            <a:pPr>
              <a:lnSpc>
                <a:spcPct val="90000"/>
              </a:lnSpc>
            </a:pPr>
            <a:endParaRPr lang="en-US" sz="1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666666"/>
                </a:solidFill>
              </a:rPr>
              <a:t>© ABB Group </a:t>
            </a:r>
          </a:p>
          <a:p>
            <a:fld id="{13592415-8382-446B-A990-31D46F74D7B9}" type="datetime4">
              <a:rPr lang="en-US">
                <a:solidFill>
                  <a:srgbClr val="666666"/>
                </a:solidFill>
              </a:rPr>
              <a:pPr/>
              <a:t>January 26, 2012</a:t>
            </a:fld>
            <a:r>
              <a:rPr lang="en-US">
                <a:solidFill>
                  <a:srgbClr val="666666"/>
                </a:solidFill>
              </a:rPr>
              <a:t> | Slide </a:t>
            </a:r>
            <a:fld id="{698FFBD0-87AC-44AF-84B4-4CD79BBC465E}" type="slidenum">
              <a:rPr lang="en-US">
                <a:solidFill>
                  <a:srgbClr val="666666"/>
                </a:solidFill>
              </a:rPr>
              <a:pPr/>
              <a:t>7</a:t>
            </a:fld>
            <a:endParaRPr lang="en-US" b="1">
              <a:solidFill>
                <a:srgbClr val="666666"/>
              </a:solidFill>
            </a:endParaRPr>
          </a:p>
        </p:txBody>
      </p:sp>
      <p:sp>
        <p:nvSpPr>
          <p:cNvPr id="221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dagbrottsgruvor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chemeClr val="accent2"/>
                </a:solidFill>
              </a:rPr>
              <a:t>Installerad</a:t>
            </a:r>
            <a:r>
              <a:rPr lang="en-US" dirty="0" smtClean="0">
                <a:solidFill>
                  <a:schemeClr val="accent2"/>
                </a:solidFill>
              </a:rPr>
              <a:t> bas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11843" name="Text Box 3"/>
          <p:cNvSpPr txBox="1">
            <a:spLocks noChangeArrowheads="1"/>
          </p:cNvSpPr>
          <p:nvPr/>
        </p:nvSpPr>
        <p:spPr bwMode="auto">
          <a:xfrm>
            <a:off x="215900" y="1554163"/>
            <a:ext cx="235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28800" rIns="0" bIns="0"/>
          <a:lstStyle/>
          <a:p>
            <a:pPr defTabSz="6429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/>
              <a:t>Installed base of conveyors since 1960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3" y="1897063"/>
            <a:ext cx="3995737" cy="1928812"/>
            <a:chOff x="187" y="1075"/>
            <a:chExt cx="5295" cy="2740"/>
          </a:xfrm>
        </p:grpSpPr>
        <p:sp>
          <p:nvSpPr>
            <p:cNvPr id="2211845" name="Freeform 5"/>
            <p:cNvSpPr>
              <a:spLocks/>
            </p:cNvSpPr>
            <p:nvPr/>
          </p:nvSpPr>
          <p:spPr bwMode="auto">
            <a:xfrm>
              <a:off x="1639" y="3787"/>
              <a:ext cx="22" cy="11"/>
            </a:xfrm>
            <a:custGeom>
              <a:avLst/>
              <a:gdLst>
                <a:gd name="T0" fmla="*/ 15 w 32"/>
                <a:gd name="T1" fmla="*/ 4 h 16"/>
                <a:gd name="T2" fmla="*/ 12 w 32"/>
                <a:gd name="T3" fmla="*/ 4 h 16"/>
                <a:gd name="T4" fmla="*/ 12 w 32"/>
                <a:gd name="T5" fmla="*/ 8 h 16"/>
                <a:gd name="T6" fmla="*/ 4 w 32"/>
                <a:gd name="T7" fmla="*/ 4 h 16"/>
                <a:gd name="T8" fmla="*/ 0 w 32"/>
                <a:gd name="T9" fmla="*/ 4 h 16"/>
                <a:gd name="T10" fmla="*/ 0 w 32"/>
                <a:gd name="T11" fmla="*/ 0 h 16"/>
                <a:gd name="T12" fmla="*/ 8 w 32"/>
                <a:gd name="T13" fmla="*/ 0 h 16"/>
                <a:gd name="T14" fmla="*/ 15 w 32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32" y="8"/>
                  </a:moveTo>
                  <a:lnTo>
                    <a:pt x="2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46" name="Freeform 6"/>
            <p:cNvSpPr>
              <a:spLocks/>
            </p:cNvSpPr>
            <p:nvPr/>
          </p:nvSpPr>
          <p:spPr bwMode="auto">
            <a:xfrm>
              <a:off x="1616" y="3691"/>
              <a:ext cx="6" cy="23"/>
            </a:xfrm>
            <a:custGeom>
              <a:avLst/>
              <a:gdLst>
                <a:gd name="T0" fmla="*/ 5 w 8"/>
                <a:gd name="T1" fmla="*/ 17 h 32"/>
                <a:gd name="T2" fmla="*/ 5 w 8"/>
                <a:gd name="T3" fmla="*/ 12 h 32"/>
                <a:gd name="T4" fmla="*/ 5 w 8"/>
                <a:gd name="T5" fmla="*/ 4 h 32"/>
                <a:gd name="T6" fmla="*/ 5 w 8"/>
                <a:gd name="T7" fmla="*/ 0 h 32"/>
                <a:gd name="T8" fmla="*/ 5 w 8"/>
                <a:gd name="T9" fmla="*/ 4 h 32"/>
                <a:gd name="T10" fmla="*/ 0 w 8"/>
                <a:gd name="T11" fmla="*/ 9 h 32"/>
                <a:gd name="T12" fmla="*/ 5 w 8"/>
                <a:gd name="T13" fmla="*/ 12 h 32"/>
                <a:gd name="T14" fmla="*/ 5 w 8"/>
                <a:gd name="T15" fmla="*/ 1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2"/>
                <a:gd name="T26" fmla="*/ 8 w 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2">
                  <a:moveTo>
                    <a:pt x="8" y="32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47" name="Freeform 7"/>
            <p:cNvSpPr>
              <a:spLocks/>
            </p:cNvSpPr>
            <p:nvPr/>
          </p:nvSpPr>
          <p:spPr bwMode="auto">
            <a:xfrm>
              <a:off x="1628" y="3562"/>
              <a:ext cx="16" cy="28"/>
            </a:xfrm>
            <a:custGeom>
              <a:avLst/>
              <a:gdLst>
                <a:gd name="T0" fmla="*/ 3 w 24"/>
                <a:gd name="T1" fmla="*/ 4 h 40"/>
                <a:gd name="T2" fmla="*/ 3 w 24"/>
                <a:gd name="T3" fmla="*/ 0 h 40"/>
                <a:gd name="T4" fmla="*/ 11 w 24"/>
                <a:gd name="T5" fmla="*/ 4 h 40"/>
                <a:gd name="T6" fmla="*/ 11 w 24"/>
                <a:gd name="T7" fmla="*/ 8 h 40"/>
                <a:gd name="T8" fmla="*/ 7 w 24"/>
                <a:gd name="T9" fmla="*/ 15 h 40"/>
                <a:gd name="T10" fmla="*/ 3 w 24"/>
                <a:gd name="T11" fmla="*/ 20 h 40"/>
                <a:gd name="T12" fmla="*/ 0 w 24"/>
                <a:gd name="T13" fmla="*/ 20 h 40"/>
                <a:gd name="T14" fmla="*/ 3 w 24"/>
                <a:gd name="T15" fmla="*/ 4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8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48" name="Freeform 8"/>
            <p:cNvSpPr>
              <a:spLocks/>
            </p:cNvSpPr>
            <p:nvPr/>
          </p:nvSpPr>
          <p:spPr bwMode="auto">
            <a:xfrm>
              <a:off x="1498" y="2560"/>
              <a:ext cx="135" cy="51"/>
            </a:xfrm>
            <a:custGeom>
              <a:avLst/>
              <a:gdLst>
                <a:gd name="T0" fmla="*/ 0 w 192"/>
                <a:gd name="T1" fmla="*/ 8 h 72"/>
                <a:gd name="T2" fmla="*/ 8 w 192"/>
                <a:gd name="T3" fmla="*/ 0 h 72"/>
                <a:gd name="T4" fmla="*/ 16 w 192"/>
                <a:gd name="T5" fmla="*/ 0 h 72"/>
                <a:gd name="T6" fmla="*/ 24 w 192"/>
                <a:gd name="T7" fmla="*/ 0 h 72"/>
                <a:gd name="T8" fmla="*/ 36 w 192"/>
                <a:gd name="T9" fmla="*/ 0 h 72"/>
                <a:gd name="T10" fmla="*/ 44 w 192"/>
                <a:gd name="T11" fmla="*/ 4 h 72"/>
                <a:gd name="T12" fmla="*/ 44 w 192"/>
                <a:gd name="T13" fmla="*/ 8 h 72"/>
                <a:gd name="T14" fmla="*/ 51 w 192"/>
                <a:gd name="T15" fmla="*/ 8 h 72"/>
                <a:gd name="T16" fmla="*/ 68 w 192"/>
                <a:gd name="T17" fmla="*/ 20 h 72"/>
                <a:gd name="T18" fmla="*/ 71 w 192"/>
                <a:gd name="T19" fmla="*/ 20 h 72"/>
                <a:gd name="T20" fmla="*/ 75 w 192"/>
                <a:gd name="T21" fmla="*/ 24 h 72"/>
                <a:gd name="T22" fmla="*/ 83 w 192"/>
                <a:gd name="T23" fmla="*/ 28 h 72"/>
                <a:gd name="T24" fmla="*/ 91 w 192"/>
                <a:gd name="T25" fmla="*/ 28 h 72"/>
                <a:gd name="T26" fmla="*/ 95 w 192"/>
                <a:gd name="T27" fmla="*/ 32 h 72"/>
                <a:gd name="T28" fmla="*/ 79 w 192"/>
                <a:gd name="T29" fmla="*/ 36 h 72"/>
                <a:gd name="T30" fmla="*/ 75 w 192"/>
                <a:gd name="T31" fmla="*/ 32 h 72"/>
                <a:gd name="T32" fmla="*/ 63 w 192"/>
                <a:gd name="T33" fmla="*/ 36 h 72"/>
                <a:gd name="T34" fmla="*/ 59 w 192"/>
                <a:gd name="T35" fmla="*/ 36 h 72"/>
                <a:gd name="T36" fmla="*/ 59 w 192"/>
                <a:gd name="T37" fmla="*/ 32 h 72"/>
                <a:gd name="T38" fmla="*/ 63 w 192"/>
                <a:gd name="T39" fmla="*/ 28 h 72"/>
                <a:gd name="T40" fmla="*/ 63 w 192"/>
                <a:gd name="T41" fmla="*/ 24 h 72"/>
                <a:gd name="T42" fmla="*/ 56 w 192"/>
                <a:gd name="T43" fmla="*/ 24 h 72"/>
                <a:gd name="T44" fmla="*/ 48 w 192"/>
                <a:gd name="T45" fmla="*/ 16 h 72"/>
                <a:gd name="T46" fmla="*/ 39 w 192"/>
                <a:gd name="T47" fmla="*/ 16 h 72"/>
                <a:gd name="T48" fmla="*/ 36 w 192"/>
                <a:gd name="T49" fmla="*/ 12 h 72"/>
                <a:gd name="T50" fmla="*/ 27 w 192"/>
                <a:gd name="T51" fmla="*/ 12 h 72"/>
                <a:gd name="T52" fmla="*/ 20 w 192"/>
                <a:gd name="T53" fmla="*/ 8 h 72"/>
                <a:gd name="T54" fmla="*/ 20 w 192"/>
                <a:gd name="T55" fmla="*/ 4 h 72"/>
                <a:gd name="T56" fmla="*/ 16 w 192"/>
                <a:gd name="T57" fmla="*/ 4 h 72"/>
                <a:gd name="T58" fmla="*/ 4 w 192"/>
                <a:gd name="T59" fmla="*/ 12 h 72"/>
                <a:gd name="T60" fmla="*/ 4 w 192"/>
                <a:gd name="T61" fmla="*/ 8 h 72"/>
                <a:gd name="T62" fmla="*/ 0 w 192"/>
                <a:gd name="T63" fmla="*/ 8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72"/>
                <a:gd name="T98" fmla="*/ 192 w 192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72">
                  <a:moveTo>
                    <a:pt x="0" y="16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72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49" name="Freeform 9"/>
            <p:cNvSpPr>
              <a:spLocks/>
            </p:cNvSpPr>
            <p:nvPr/>
          </p:nvSpPr>
          <p:spPr bwMode="auto">
            <a:xfrm>
              <a:off x="1796" y="3185"/>
              <a:ext cx="124" cy="124"/>
            </a:xfrm>
            <a:custGeom>
              <a:avLst/>
              <a:gdLst>
                <a:gd name="T0" fmla="*/ 0 w 176"/>
                <a:gd name="T1" fmla="*/ 32 h 176"/>
                <a:gd name="T2" fmla="*/ 4 w 176"/>
                <a:gd name="T3" fmla="*/ 24 h 176"/>
                <a:gd name="T4" fmla="*/ 8 w 176"/>
                <a:gd name="T5" fmla="*/ 8 h 176"/>
                <a:gd name="T6" fmla="*/ 8 w 176"/>
                <a:gd name="T7" fmla="*/ 4 h 176"/>
                <a:gd name="T8" fmla="*/ 20 w 176"/>
                <a:gd name="T9" fmla="*/ 0 h 176"/>
                <a:gd name="T10" fmla="*/ 44 w 176"/>
                <a:gd name="T11" fmla="*/ 0 h 176"/>
                <a:gd name="T12" fmla="*/ 51 w 176"/>
                <a:gd name="T13" fmla="*/ 4 h 176"/>
                <a:gd name="T14" fmla="*/ 51 w 176"/>
                <a:gd name="T15" fmla="*/ 27 h 176"/>
                <a:gd name="T16" fmla="*/ 60 w 176"/>
                <a:gd name="T17" fmla="*/ 32 h 176"/>
                <a:gd name="T18" fmla="*/ 75 w 176"/>
                <a:gd name="T19" fmla="*/ 39 h 176"/>
                <a:gd name="T20" fmla="*/ 75 w 176"/>
                <a:gd name="T21" fmla="*/ 48 h 176"/>
                <a:gd name="T22" fmla="*/ 80 w 176"/>
                <a:gd name="T23" fmla="*/ 48 h 176"/>
                <a:gd name="T24" fmla="*/ 87 w 176"/>
                <a:gd name="T25" fmla="*/ 48 h 176"/>
                <a:gd name="T26" fmla="*/ 87 w 176"/>
                <a:gd name="T27" fmla="*/ 60 h 176"/>
                <a:gd name="T28" fmla="*/ 83 w 176"/>
                <a:gd name="T29" fmla="*/ 63 h 176"/>
                <a:gd name="T30" fmla="*/ 83 w 176"/>
                <a:gd name="T31" fmla="*/ 68 h 176"/>
                <a:gd name="T32" fmla="*/ 80 w 176"/>
                <a:gd name="T33" fmla="*/ 80 h 176"/>
                <a:gd name="T34" fmla="*/ 75 w 176"/>
                <a:gd name="T35" fmla="*/ 83 h 176"/>
                <a:gd name="T36" fmla="*/ 60 w 176"/>
                <a:gd name="T37" fmla="*/ 87 h 176"/>
                <a:gd name="T38" fmla="*/ 48 w 176"/>
                <a:gd name="T39" fmla="*/ 87 h 176"/>
                <a:gd name="T40" fmla="*/ 44 w 176"/>
                <a:gd name="T41" fmla="*/ 83 h 176"/>
                <a:gd name="T42" fmla="*/ 56 w 176"/>
                <a:gd name="T43" fmla="*/ 68 h 176"/>
                <a:gd name="T44" fmla="*/ 56 w 176"/>
                <a:gd name="T45" fmla="*/ 63 h 176"/>
                <a:gd name="T46" fmla="*/ 48 w 176"/>
                <a:gd name="T47" fmla="*/ 60 h 176"/>
                <a:gd name="T48" fmla="*/ 36 w 176"/>
                <a:gd name="T49" fmla="*/ 56 h 176"/>
                <a:gd name="T50" fmla="*/ 27 w 176"/>
                <a:gd name="T51" fmla="*/ 48 h 176"/>
                <a:gd name="T52" fmla="*/ 20 w 176"/>
                <a:gd name="T53" fmla="*/ 48 h 176"/>
                <a:gd name="T54" fmla="*/ 12 w 176"/>
                <a:gd name="T55" fmla="*/ 39 h 176"/>
                <a:gd name="T56" fmla="*/ 8 w 176"/>
                <a:gd name="T57" fmla="*/ 36 h 176"/>
                <a:gd name="T58" fmla="*/ 0 w 176"/>
                <a:gd name="T59" fmla="*/ 32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176"/>
                <a:gd name="T92" fmla="*/ 176 w 1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176">
                  <a:moveTo>
                    <a:pt x="0" y="64"/>
                  </a:move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40" y="0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104" y="56"/>
                  </a:lnTo>
                  <a:lnTo>
                    <a:pt x="120" y="64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60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60" y="160"/>
                  </a:lnTo>
                  <a:lnTo>
                    <a:pt x="152" y="168"/>
                  </a:lnTo>
                  <a:lnTo>
                    <a:pt x="120" y="176"/>
                  </a:lnTo>
                  <a:lnTo>
                    <a:pt x="96" y="176"/>
                  </a:lnTo>
                  <a:lnTo>
                    <a:pt x="88" y="168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96" y="120"/>
                  </a:lnTo>
                  <a:lnTo>
                    <a:pt x="72" y="112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0" name="Freeform 10"/>
            <p:cNvSpPr>
              <a:spLocks/>
            </p:cNvSpPr>
            <p:nvPr/>
          </p:nvSpPr>
          <p:spPr bwMode="auto">
            <a:xfrm>
              <a:off x="1701" y="3039"/>
              <a:ext cx="168" cy="202"/>
            </a:xfrm>
            <a:custGeom>
              <a:avLst/>
              <a:gdLst>
                <a:gd name="T0" fmla="*/ 67 w 240"/>
                <a:gd name="T1" fmla="*/ 134 h 288"/>
                <a:gd name="T2" fmla="*/ 71 w 240"/>
                <a:gd name="T3" fmla="*/ 126 h 288"/>
                <a:gd name="T4" fmla="*/ 74 w 240"/>
                <a:gd name="T5" fmla="*/ 110 h 288"/>
                <a:gd name="T6" fmla="*/ 74 w 240"/>
                <a:gd name="T7" fmla="*/ 107 h 288"/>
                <a:gd name="T8" fmla="*/ 86 w 240"/>
                <a:gd name="T9" fmla="*/ 102 h 288"/>
                <a:gd name="T10" fmla="*/ 110 w 240"/>
                <a:gd name="T11" fmla="*/ 102 h 288"/>
                <a:gd name="T12" fmla="*/ 118 w 240"/>
                <a:gd name="T13" fmla="*/ 107 h 288"/>
                <a:gd name="T14" fmla="*/ 118 w 240"/>
                <a:gd name="T15" fmla="*/ 95 h 288"/>
                <a:gd name="T16" fmla="*/ 113 w 240"/>
                <a:gd name="T17" fmla="*/ 86 h 288"/>
                <a:gd name="T18" fmla="*/ 113 w 240"/>
                <a:gd name="T19" fmla="*/ 79 h 288"/>
                <a:gd name="T20" fmla="*/ 110 w 240"/>
                <a:gd name="T21" fmla="*/ 79 h 288"/>
                <a:gd name="T22" fmla="*/ 110 w 240"/>
                <a:gd name="T23" fmla="*/ 71 h 288"/>
                <a:gd name="T24" fmla="*/ 86 w 240"/>
                <a:gd name="T25" fmla="*/ 67 h 288"/>
                <a:gd name="T26" fmla="*/ 86 w 240"/>
                <a:gd name="T27" fmla="*/ 43 h 288"/>
                <a:gd name="T28" fmla="*/ 78 w 240"/>
                <a:gd name="T29" fmla="*/ 39 h 288"/>
                <a:gd name="T30" fmla="*/ 55 w 240"/>
                <a:gd name="T31" fmla="*/ 27 h 288"/>
                <a:gd name="T32" fmla="*/ 47 w 240"/>
                <a:gd name="T33" fmla="*/ 27 h 288"/>
                <a:gd name="T34" fmla="*/ 43 w 240"/>
                <a:gd name="T35" fmla="*/ 24 h 288"/>
                <a:gd name="T36" fmla="*/ 43 w 240"/>
                <a:gd name="T37" fmla="*/ 8 h 288"/>
                <a:gd name="T38" fmla="*/ 35 w 240"/>
                <a:gd name="T39" fmla="*/ 0 h 288"/>
                <a:gd name="T40" fmla="*/ 24 w 240"/>
                <a:gd name="T41" fmla="*/ 4 h 288"/>
                <a:gd name="T42" fmla="*/ 20 w 240"/>
                <a:gd name="T43" fmla="*/ 15 h 288"/>
                <a:gd name="T44" fmla="*/ 0 w 240"/>
                <a:gd name="T45" fmla="*/ 15 h 288"/>
                <a:gd name="T46" fmla="*/ 8 w 240"/>
                <a:gd name="T47" fmla="*/ 32 h 288"/>
                <a:gd name="T48" fmla="*/ 8 w 240"/>
                <a:gd name="T49" fmla="*/ 36 h 288"/>
                <a:gd name="T50" fmla="*/ 4 w 240"/>
                <a:gd name="T51" fmla="*/ 36 h 288"/>
                <a:gd name="T52" fmla="*/ 8 w 240"/>
                <a:gd name="T53" fmla="*/ 51 h 288"/>
                <a:gd name="T54" fmla="*/ 0 w 240"/>
                <a:gd name="T55" fmla="*/ 55 h 288"/>
                <a:gd name="T56" fmla="*/ 4 w 240"/>
                <a:gd name="T57" fmla="*/ 71 h 288"/>
                <a:gd name="T58" fmla="*/ 0 w 240"/>
                <a:gd name="T59" fmla="*/ 83 h 288"/>
                <a:gd name="T60" fmla="*/ 4 w 240"/>
                <a:gd name="T61" fmla="*/ 86 h 288"/>
                <a:gd name="T62" fmla="*/ 8 w 240"/>
                <a:gd name="T63" fmla="*/ 98 h 288"/>
                <a:gd name="T64" fmla="*/ 8 w 240"/>
                <a:gd name="T65" fmla="*/ 114 h 288"/>
                <a:gd name="T66" fmla="*/ 15 w 240"/>
                <a:gd name="T67" fmla="*/ 137 h 288"/>
                <a:gd name="T68" fmla="*/ 20 w 240"/>
                <a:gd name="T69" fmla="*/ 137 h 288"/>
                <a:gd name="T70" fmla="*/ 27 w 240"/>
                <a:gd name="T71" fmla="*/ 130 h 288"/>
                <a:gd name="T72" fmla="*/ 31 w 240"/>
                <a:gd name="T73" fmla="*/ 130 h 288"/>
                <a:gd name="T74" fmla="*/ 43 w 240"/>
                <a:gd name="T75" fmla="*/ 134 h 288"/>
                <a:gd name="T76" fmla="*/ 47 w 240"/>
                <a:gd name="T77" fmla="*/ 142 h 288"/>
                <a:gd name="T78" fmla="*/ 51 w 240"/>
                <a:gd name="T79" fmla="*/ 142 h 288"/>
                <a:gd name="T80" fmla="*/ 51 w 240"/>
                <a:gd name="T81" fmla="*/ 137 h 288"/>
                <a:gd name="T82" fmla="*/ 51 w 240"/>
                <a:gd name="T83" fmla="*/ 134 h 288"/>
                <a:gd name="T84" fmla="*/ 55 w 240"/>
                <a:gd name="T85" fmla="*/ 134 h 288"/>
                <a:gd name="T86" fmla="*/ 63 w 240"/>
                <a:gd name="T87" fmla="*/ 134 h 288"/>
                <a:gd name="T88" fmla="*/ 67 w 240"/>
                <a:gd name="T89" fmla="*/ 13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"/>
                <a:gd name="T136" fmla="*/ 0 h 288"/>
                <a:gd name="T137" fmla="*/ 240 w 240"/>
                <a:gd name="T138" fmla="*/ 288 h 2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" h="288">
                  <a:moveTo>
                    <a:pt x="136" y="272"/>
                  </a:moveTo>
                  <a:lnTo>
                    <a:pt x="144" y="256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76" y="208"/>
                  </a:lnTo>
                  <a:lnTo>
                    <a:pt x="224" y="208"/>
                  </a:lnTo>
                  <a:lnTo>
                    <a:pt x="240" y="216"/>
                  </a:lnTo>
                  <a:lnTo>
                    <a:pt x="240" y="192"/>
                  </a:lnTo>
                  <a:lnTo>
                    <a:pt x="232" y="176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24" y="144"/>
                  </a:lnTo>
                  <a:lnTo>
                    <a:pt x="176" y="136"/>
                  </a:lnTo>
                  <a:lnTo>
                    <a:pt x="176" y="88"/>
                  </a:lnTo>
                  <a:lnTo>
                    <a:pt x="160" y="80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8" y="48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40" y="32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200"/>
                  </a:lnTo>
                  <a:lnTo>
                    <a:pt x="16" y="232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64"/>
                  </a:lnTo>
                  <a:lnTo>
                    <a:pt x="64" y="264"/>
                  </a:lnTo>
                  <a:lnTo>
                    <a:pt x="88" y="272"/>
                  </a:lnTo>
                  <a:lnTo>
                    <a:pt x="96" y="288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8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1" name="Freeform 11"/>
            <p:cNvSpPr>
              <a:spLocks/>
            </p:cNvSpPr>
            <p:nvPr/>
          </p:nvSpPr>
          <p:spPr bwMode="auto">
            <a:xfrm>
              <a:off x="1869" y="2814"/>
              <a:ext cx="57" cy="56"/>
            </a:xfrm>
            <a:custGeom>
              <a:avLst/>
              <a:gdLst>
                <a:gd name="T0" fmla="*/ 8 w 80"/>
                <a:gd name="T1" fmla="*/ 39 h 80"/>
                <a:gd name="T2" fmla="*/ 8 w 80"/>
                <a:gd name="T3" fmla="*/ 31 h 80"/>
                <a:gd name="T4" fmla="*/ 0 w 80"/>
                <a:gd name="T5" fmla="*/ 27 h 80"/>
                <a:gd name="T6" fmla="*/ 0 w 80"/>
                <a:gd name="T7" fmla="*/ 15 h 80"/>
                <a:gd name="T8" fmla="*/ 4 w 80"/>
                <a:gd name="T9" fmla="*/ 12 h 80"/>
                <a:gd name="T10" fmla="*/ 8 w 80"/>
                <a:gd name="T11" fmla="*/ 4 h 80"/>
                <a:gd name="T12" fmla="*/ 12 w 80"/>
                <a:gd name="T13" fmla="*/ 0 h 80"/>
                <a:gd name="T14" fmla="*/ 36 w 80"/>
                <a:gd name="T15" fmla="*/ 0 h 80"/>
                <a:gd name="T16" fmla="*/ 41 w 80"/>
                <a:gd name="T17" fmla="*/ 4 h 80"/>
                <a:gd name="T18" fmla="*/ 41 w 80"/>
                <a:gd name="T19" fmla="*/ 8 h 80"/>
                <a:gd name="T20" fmla="*/ 36 w 80"/>
                <a:gd name="T21" fmla="*/ 8 h 80"/>
                <a:gd name="T22" fmla="*/ 33 w 80"/>
                <a:gd name="T23" fmla="*/ 20 h 80"/>
                <a:gd name="T24" fmla="*/ 41 w 80"/>
                <a:gd name="T25" fmla="*/ 31 h 80"/>
                <a:gd name="T26" fmla="*/ 36 w 80"/>
                <a:gd name="T27" fmla="*/ 39 h 80"/>
                <a:gd name="T28" fmla="*/ 24 w 80"/>
                <a:gd name="T29" fmla="*/ 39 h 80"/>
                <a:gd name="T30" fmla="*/ 24 w 80"/>
                <a:gd name="T31" fmla="*/ 35 h 80"/>
                <a:gd name="T32" fmla="*/ 21 w 80"/>
                <a:gd name="T33" fmla="*/ 35 h 80"/>
                <a:gd name="T34" fmla="*/ 16 w 80"/>
                <a:gd name="T35" fmla="*/ 39 h 80"/>
                <a:gd name="T36" fmla="*/ 8 w 80"/>
                <a:gd name="T37" fmla="*/ 39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0"/>
                <a:gd name="T59" fmla="*/ 80 w 80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0">
                  <a:moveTo>
                    <a:pt x="16" y="80"/>
                  </a:moveTo>
                  <a:lnTo>
                    <a:pt x="16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64" y="40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2" name="Freeform 12"/>
            <p:cNvSpPr>
              <a:spLocks/>
            </p:cNvSpPr>
            <p:nvPr/>
          </p:nvSpPr>
          <p:spPr bwMode="auto">
            <a:xfrm>
              <a:off x="1914" y="2819"/>
              <a:ext cx="46" cy="51"/>
            </a:xfrm>
            <a:custGeom>
              <a:avLst/>
              <a:gdLst>
                <a:gd name="T0" fmla="*/ 4 w 64"/>
                <a:gd name="T1" fmla="*/ 36 h 72"/>
                <a:gd name="T2" fmla="*/ 9 w 64"/>
                <a:gd name="T3" fmla="*/ 28 h 72"/>
                <a:gd name="T4" fmla="*/ 0 w 64"/>
                <a:gd name="T5" fmla="*/ 16 h 72"/>
                <a:gd name="T6" fmla="*/ 4 w 64"/>
                <a:gd name="T7" fmla="*/ 4 h 72"/>
                <a:gd name="T8" fmla="*/ 9 w 64"/>
                <a:gd name="T9" fmla="*/ 4 h 72"/>
                <a:gd name="T10" fmla="*/ 9 w 64"/>
                <a:gd name="T11" fmla="*/ 0 h 72"/>
                <a:gd name="T12" fmla="*/ 17 w 64"/>
                <a:gd name="T13" fmla="*/ 0 h 72"/>
                <a:gd name="T14" fmla="*/ 21 w 64"/>
                <a:gd name="T15" fmla="*/ 4 h 72"/>
                <a:gd name="T16" fmla="*/ 33 w 64"/>
                <a:gd name="T17" fmla="*/ 12 h 72"/>
                <a:gd name="T18" fmla="*/ 29 w 64"/>
                <a:gd name="T19" fmla="*/ 20 h 72"/>
                <a:gd name="T20" fmla="*/ 25 w 64"/>
                <a:gd name="T21" fmla="*/ 32 h 72"/>
                <a:gd name="T22" fmla="*/ 21 w 64"/>
                <a:gd name="T23" fmla="*/ 36 h 72"/>
                <a:gd name="T24" fmla="*/ 9 w 64"/>
                <a:gd name="T25" fmla="*/ 36 h 72"/>
                <a:gd name="T26" fmla="*/ 4 w 64"/>
                <a:gd name="T27" fmla="*/ 3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2"/>
                <a:gd name="T44" fmla="*/ 64 w 6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2">
                  <a:moveTo>
                    <a:pt x="8" y="72"/>
                  </a:moveTo>
                  <a:lnTo>
                    <a:pt x="16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64" y="24"/>
                  </a:lnTo>
                  <a:lnTo>
                    <a:pt x="56" y="40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3" name="Freeform 13"/>
            <p:cNvSpPr>
              <a:spLocks/>
            </p:cNvSpPr>
            <p:nvPr/>
          </p:nvSpPr>
          <p:spPr bwMode="auto">
            <a:xfrm>
              <a:off x="1611" y="3157"/>
              <a:ext cx="118" cy="630"/>
            </a:xfrm>
            <a:custGeom>
              <a:avLst/>
              <a:gdLst>
                <a:gd name="T0" fmla="*/ 59 w 168"/>
                <a:gd name="T1" fmla="*/ 428 h 896"/>
                <a:gd name="T2" fmla="*/ 47 w 168"/>
                <a:gd name="T3" fmla="*/ 435 h 896"/>
                <a:gd name="T4" fmla="*/ 36 w 168"/>
                <a:gd name="T5" fmla="*/ 443 h 896"/>
                <a:gd name="T6" fmla="*/ 44 w 168"/>
                <a:gd name="T7" fmla="*/ 435 h 896"/>
                <a:gd name="T8" fmla="*/ 27 w 168"/>
                <a:gd name="T9" fmla="*/ 428 h 896"/>
                <a:gd name="T10" fmla="*/ 20 w 168"/>
                <a:gd name="T11" fmla="*/ 423 h 896"/>
                <a:gd name="T12" fmla="*/ 24 w 168"/>
                <a:gd name="T13" fmla="*/ 416 h 896"/>
                <a:gd name="T14" fmla="*/ 20 w 168"/>
                <a:gd name="T15" fmla="*/ 411 h 896"/>
                <a:gd name="T16" fmla="*/ 15 w 168"/>
                <a:gd name="T17" fmla="*/ 399 h 896"/>
                <a:gd name="T18" fmla="*/ 12 w 168"/>
                <a:gd name="T19" fmla="*/ 384 h 896"/>
                <a:gd name="T20" fmla="*/ 12 w 168"/>
                <a:gd name="T21" fmla="*/ 368 h 896"/>
                <a:gd name="T22" fmla="*/ 20 w 168"/>
                <a:gd name="T23" fmla="*/ 364 h 896"/>
                <a:gd name="T24" fmla="*/ 12 w 168"/>
                <a:gd name="T25" fmla="*/ 364 h 896"/>
                <a:gd name="T26" fmla="*/ 15 w 168"/>
                <a:gd name="T27" fmla="*/ 356 h 896"/>
                <a:gd name="T28" fmla="*/ 8 w 168"/>
                <a:gd name="T29" fmla="*/ 348 h 896"/>
                <a:gd name="T30" fmla="*/ 8 w 168"/>
                <a:gd name="T31" fmla="*/ 340 h 896"/>
                <a:gd name="T32" fmla="*/ 15 w 168"/>
                <a:gd name="T33" fmla="*/ 348 h 896"/>
                <a:gd name="T34" fmla="*/ 24 w 168"/>
                <a:gd name="T35" fmla="*/ 333 h 896"/>
                <a:gd name="T36" fmla="*/ 27 w 168"/>
                <a:gd name="T37" fmla="*/ 321 h 896"/>
                <a:gd name="T38" fmla="*/ 27 w 168"/>
                <a:gd name="T39" fmla="*/ 304 h 896"/>
                <a:gd name="T40" fmla="*/ 27 w 168"/>
                <a:gd name="T41" fmla="*/ 285 h 896"/>
                <a:gd name="T42" fmla="*/ 24 w 168"/>
                <a:gd name="T43" fmla="*/ 285 h 896"/>
                <a:gd name="T44" fmla="*/ 20 w 168"/>
                <a:gd name="T45" fmla="*/ 257 h 896"/>
                <a:gd name="T46" fmla="*/ 20 w 168"/>
                <a:gd name="T47" fmla="*/ 233 h 896"/>
                <a:gd name="T48" fmla="*/ 24 w 168"/>
                <a:gd name="T49" fmla="*/ 210 h 896"/>
                <a:gd name="T50" fmla="*/ 36 w 168"/>
                <a:gd name="T51" fmla="*/ 190 h 896"/>
                <a:gd name="T52" fmla="*/ 44 w 168"/>
                <a:gd name="T53" fmla="*/ 154 h 896"/>
                <a:gd name="T54" fmla="*/ 44 w 168"/>
                <a:gd name="T55" fmla="*/ 127 h 896"/>
                <a:gd name="T56" fmla="*/ 51 w 168"/>
                <a:gd name="T57" fmla="*/ 83 h 896"/>
                <a:gd name="T58" fmla="*/ 55 w 168"/>
                <a:gd name="T59" fmla="*/ 27 h 896"/>
                <a:gd name="T60" fmla="*/ 67 w 168"/>
                <a:gd name="T61" fmla="*/ 4 h 896"/>
                <a:gd name="T62" fmla="*/ 79 w 168"/>
                <a:gd name="T63" fmla="*/ 56 h 896"/>
                <a:gd name="T64" fmla="*/ 83 w 168"/>
                <a:gd name="T65" fmla="*/ 71 h 896"/>
                <a:gd name="T66" fmla="*/ 75 w 168"/>
                <a:gd name="T67" fmla="*/ 99 h 896"/>
                <a:gd name="T68" fmla="*/ 59 w 168"/>
                <a:gd name="T69" fmla="*/ 131 h 896"/>
                <a:gd name="T70" fmla="*/ 59 w 168"/>
                <a:gd name="T71" fmla="*/ 174 h 896"/>
                <a:gd name="T72" fmla="*/ 51 w 168"/>
                <a:gd name="T73" fmla="*/ 210 h 896"/>
                <a:gd name="T74" fmla="*/ 44 w 168"/>
                <a:gd name="T75" fmla="*/ 249 h 896"/>
                <a:gd name="T76" fmla="*/ 36 w 168"/>
                <a:gd name="T77" fmla="*/ 297 h 896"/>
                <a:gd name="T78" fmla="*/ 36 w 168"/>
                <a:gd name="T79" fmla="*/ 324 h 896"/>
                <a:gd name="T80" fmla="*/ 39 w 168"/>
                <a:gd name="T81" fmla="*/ 352 h 896"/>
                <a:gd name="T82" fmla="*/ 32 w 168"/>
                <a:gd name="T83" fmla="*/ 360 h 896"/>
                <a:gd name="T84" fmla="*/ 20 w 168"/>
                <a:gd name="T85" fmla="*/ 392 h 896"/>
                <a:gd name="T86" fmla="*/ 32 w 168"/>
                <a:gd name="T87" fmla="*/ 404 h 896"/>
                <a:gd name="T88" fmla="*/ 59 w 168"/>
                <a:gd name="T89" fmla="*/ 419 h 8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8"/>
                <a:gd name="T136" fmla="*/ 0 h 896"/>
                <a:gd name="T137" fmla="*/ 168 w 168"/>
                <a:gd name="T138" fmla="*/ 896 h 8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8" h="896">
                  <a:moveTo>
                    <a:pt x="128" y="856"/>
                  </a:moveTo>
                  <a:lnTo>
                    <a:pt x="120" y="856"/>
                  </a:lnTo>
                  <a:lnTo>
                    <a:pt x="120" y="864"/>
                  </a:lnTo>
                  <a:lnTo>
                    <a:pt x="104" y="864"/>
                  </a:lnTo>
                  <a:lnTo>
                    <a:pt x="96" y="872"/>
                  </a:lnTo>
                  <a:lnTo>
                    <a:pt x="96" y="880"/>
                  </a:lnTo>
                  <a:lnTo>
                    <a:pt x="96" y="888"/>
                  </a:lnTo>
                  <a:lnTo>
                    <a:pt x="96" y="896"/>
                  </a:lnTo>
                  <a:lnTo>
                    <a:pt x="72" y="896"/>
                  </a:lnTo>
                  <a:lnTo>
                    <a:pt x="64" y="888"/>
                  </a:lnTo>
                  <a:lnTo>
                    <a:pt x="80" y="888"/>
                  </a:lnTo>
                  <a:lnTo>
                    <a:pt x="88" y="880"/>
                  </a:lnTo>
                  <a:lnTo>
                    <a:pt x="88" y="872"/>
                  </a:lnTo>
                  <a:lnTo>
                    <a:pt x="72" y="864"/>
                  </a:lnTo>
                  <a:lnTo>
                    <a:pt x="56" y="864"/>
                  </a:lnTo>
                  <a:lnTo>
                    <a:pt x="48" y="872"/>
                  </a:lnTo>
                  <a:lnTo>
                    <a:pt x="40" y="872"/>
                  </a:lnTo>
                  <a:lnTo>
                    <a:pt x="40" y="856"/>
                  </a:lnTo>
                  <a:lnTo>
                    <a:pt x="48" y="856"/>
                  </a:lnTo>
                  <a:lnTo>
                    <a:pt x="56" y="848"/>
                  </a:lnTo>
                  <a:lnTo>
                    <a:pt x="48" y="840"/>
                  </a:lnTo>
                  <a:lnTo>
                    <a:pt x="48" y="848"/>
                  </a:lnTo>
                  <a:lnTo>
                    <a:pt x="40" y="848"/>
                  </a:lnTo>
                  <a:lnTo>
                    <a:pt x="40" y="832"/>
                  </a:lnTo>
                  <a:lnTo>
                    <a:pt x="32" y="824"/>
                  </a:lnTo>
                  <a:lnTo>
                    <a:pt x="40" y="816"/>
                  </a:lnTo>
                  <a:lnTo>
                    <a:pt x="32" y="808"/>
                  </a:lnTo>
                  <a:lnTo>
                    <a:pt x="24" y="808"/>
                  </a:lnTo>
                  <a:lnTo>
                    <a:pt x="24" y="800"/>
                  </a:lnTo>
                  <a:lnTo>
                    <a:pt x="24" y="776"/>
                  </a:lnTo>
                  <a:lnTo>
                    <a:pt x="24" y="760"/>
                  </a:lnTo>
                  <a:lnTo>
                    <a:pt x="24" y="752"/>
                  </a:lnTo>
                  <a:lnTo>
                    <a:pt x="24" y="744"/>
                  </a:lnTo>
                  <a:lnTo>
                    <a:pt x="32" y="744"/>
                  </a:lnTo>
                  <a:lnTo>
                    <a:pt x="40" y="744"/>
                  </a:lnTo>
                  <a:lnTo>
                    <a:pt x="40" y="736"/>
                  </a:lnTo>
                  <a:lnTo>
                    <a:pt x="32" y="728"/>
                  </a:lnTo>
                  <a:lnTo>
                    <a:pt x="32" y="736"/>
                  </a:lnTo>
                  <a:lnTo>
                    <a:pt x="24" y="736"/>
                  </a:lnTo>
                  <a:lnTo>
                    <a:pt x="16" y="728"/>
                  </a:lnTo>
                  <a:lnTo>
                    <a:pt x="24" y="728"/>
                  </a:lnTo>
                  <a:lnTo>
                    <a:pt x="32" y="720"/>
                  </a:lnTo>
                  <a:lnTo>
                    <a:pt x="24" y="712"/>
                  </a:lnTo>
                  <a:lnTo>
                    <a:pt x="16" y="712"/>
                  </a:lnTo>
                  <a:lnTo>
                    <a:pt x="16" y="704"/>
                  </a:lnTo>
                  <a:lnTo>
                    <a:pt x="0" y="704"/>
                  </a:lnTo>
                  <a:lnTo>
                    <a:pt x="16" y="696"/>
                  </a:lnTo>
                  <a:lnTo>
                    <a:pt x="16" y="688"/>
                  </a:lnTo>
                  <a:lnTo>
                    <a:pt x="24" y="688"/>
                  </a:lnTo>
                  <a:lnTo>
                    <a:pt x="24" y="696"/>
                  </a:lnTo>
                  <a:lnTo>
                    <a:pt x="32" y="704"/>
                  </a:lnTo>
                  <a:lnTo>
                    <a:pt x="40" y="696"/>
                  </a:lnTo>
                  <a:lnTo>
                    <a:pt x="40" y="680"/>
                  </a:lnTo>
                  <a:lnTo>
                    <a:pt x="48" y="672"/>
                  </a:lnTo>
                  <a:lnTo>
                    <a:pt x="48" y="664"/>
                  </a:lnTo>
                  <a:lnTo>
                    <a:pt x="56" y="656"/>
                  </a:lnTo>
                  <a:lnTo>
                    <a:pt x="56" y="648"/>
                  </a:lnTo>
                  <a:lnTo>
                    <a:pt x="48" y="648"/>
                  </a:lnTo>
                  <a:lnTo>
                    <a:pt x="48" y="632"/>
                  </a:lnTo>
                  <a:lnTo>
                    <a:pt x="56" y="616"/>
                  </a:lnTo>
                  <a:lnTo>
                    <a:pt x="56" y="600"/>
                  </a:lnTo>
                  <a:lnTo>
                    <a:pt x="64" y="592"/>
                  </a:lnTo>
                  <a:lnTo>
                    <a:pt x="56" y="576"/>
                  </a:lnTo>
                  <a:lnTo>
                    <a:pt x="64" y="568"/>
                  </a:lnTo>
                  <a:lnTo>
                    <a:pt x="56" y="568"/>
                  </a:lnTo>
                  <a:lnTo>
                    <a:pt x="48" y="576"/>
                  </a:lnTo>
                  <a:lnTo>
                    <a:pt x="32" y="560"/>
                  </a:lnTo>
                  <a:lnTo>
                    <a:pt x="40" y="544"/>
                  </a:lnTo>
                  <a:lnTo>
                    <a:pt x="40" y="520"/>
                  </a:lnTo>
                  <a:lnTo>
                    <a:pt x="48" y="512"/>
                  </a:lnTo>
                  <a:lnTo>
                    <a:pt x="48" y="496"/>
                  </a:lnTo>
                  <a:lnTo>
                    <a:pt x="40" y="472"/>
                  </a:lnTo>
                  <a:lnTo>
                    <a:pt x="40" y="448"/>
                  </a:lnTo>
                  <a:lnTo>
                    <a:pt x="48" y="440"/>
                  </a:lnTo>
                  <a:lnTo>
                    <a:pt x="48" y="424"/>
                  </a:lnTo>
                  <a:lnTo>
                    <a:pt x="56" y="416"/>
                  </a:lnTo>
                  <a:lnTo>
                    <a:pt x="64" y="400"/>
                  </a:lnTo>
                  <a:lnTo>
                    <a:pt x="72" y="384"/>
                  </a:lnTo>
                  <a:lnTo>
                    <a:pt x="80" y="368"/>
                  </a:lnTo>
                  <a:lnTo>
                    <a:pt x="88" y="352"/>
                  </a:lnTo>
                  <a:lnTo>
                    <a:pt x="88" y="312"/>
                  </a:lnTo>
                  <a:lnTo>
                    <a:pt x="80" y="280"/>
                  </a:lnTo>
                  <a:lnTo>
                    <a:pt x="88" y="272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104" y="192"/>
                  </a:lnTo>
                  <a:lnTo>
                    <a:pt x="104" y="168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12" y="56"/>
                  </a:lnTo>
                  <a:lnTo>
                    <a:pt x="112" y="24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32"/>
                  </a:lnTo>
                  <a:lnTo>
                    <a:pt x="144" y="64"/>
                  </a:lnTo>
                  <a:lnTo>
                    <a:pt x="160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8" y="144"/>
                  </a:lnTo>
                  <a:lnTo>
                    <a:pt x="152" y="152"/>
                  </a:lnTo>
                  <a:lnTo>
                    <a:pt x="144" y="160"/>
                  </a:lnTo>
                  <a:lnTo>
                    <a:pt x="152" y="200"/>
                  </a:lnTo>
                  <a:lnTo>
                    <a:pt x="152" y="208"/>
                  </a:lnTo>
                  <a:lnTo>
                    <a:pt x="128" y="224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104" y="312"/>
                  </a:lnTo>
                  <a:lnTo>
                    <a:pt x="120" y="352"/>
                  </a:lnTo>
                  <a:lnTo>
                    <a:pt x="112" y="384"/>
                  </a:lnTo>
                  <a:lnTo>
                    <a:pt x="104" y="400"/>
                  </a:lnTo>
                  <a:lnTo>
                    <a:pt x="104" y="424"/>
                  </a:lnTo>
                  <a:lnTo>
                    <a:pt x="88" y="448"/>
                  </a:lnTo>
                  <a:lnTo>
                    <a:pt x="96" y="488"/>
                  </a:lnTo>
                  <a:lnTo>
                    <a:pt x="88" y="504"/>
                  </a:lnTo>
                  <a:lnTo>
                    <a:pt x="72" y="544"/>
                  </a:lnTo>
                  <a:lnTo>
                    <a:pt x="80" y="592"/>
                  </a:lnTo>
                  <a:lnTo>
                    <a:pt x="72" y="600"/>
                  </a:lnTo>
                  <a:lnTo>
                    <a:pt x="72" y="624"/>
                  </a:lnTo>
                  <a:lnTo>
                    <a:pt x="80" y="648"/>
                  </a:lnTo>
                  <a:lnTo>
                    <a:pt x="72" y="656"/>
                  </a:lnTo>
                  <a:lnTo>
                    <a:pt x="72" y="672"/>
                  </a:lnTo>
                  <a:lnTo>
                    <a:pt x="80" y="672"/>
                  </a:lnTo>
                  <a:lnTo>
                    <a:pt x="80" y="712"/>
                  </a:lnTo>
                  <a:lnTo>
                    <a:pt x="72" y="720"/>
                  </a:lnTo>
                  <a:lnTo>
                    <a:pt x="72" y="728"/>
                  </a:lnTo>
                  <a:lnTo>
                    <a:pt x="64" y="728"/>
                  </a:lnTo>
                  <a:lnTo>
                    <a:pt x="64" y="752"/>
                  </a:lnTo>
                  <a:lnTo>
                    <a:pt x="40" y="776"/>
                  </a:lnTo>
                  <a:lnTo>
                    <a:pt x="40" y="792"/>
                  </a:lnTo>
                  <a:lnTo>
                    <a:pt x="48" y="808"/>
                  </a:lnTo>
                  <a:lnTo>
                    <a:pt x="56" y="808"/>
                  </a:lnTo>
                  <a:lnTo>
                    <a:pt x="64" y="816"/>
                  </a:lnTo>
                  <a:lnTo>
                    <a:pt x="64" y="840"/>
                  </a:lnTo>
                  <a:lnTo>
                    <a:pt x="80" y="848"/>
                  </a:lnTo>
                  <a:lnTo>
                    <a:pt x="120" y="848"/>
                  </a:lnTo>
                  <a:lnTo>
                    <a:pt x="128" y="8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4" name="Freeform 14"/>
            <p:cNvSpPr>
              <a:spLocks/>
            </p:cNvSpPr>
            <p:nvPr/>
          </p:nvSpPr>
          <p:spPr bwMode="auto">
            <a:xfrm>
              <a:off x="1532" y="2904"/>
              <a:ext cx="180" cy="270"/>
            </a:xfrm>
            <a:custGeom>
              <a:avLst/>
              <a:gdLst>
                <a:gd name="T0" fmla="*/ 8 w 256"/>
                <a:gd name="T1" fmla="*/ 36 h 384"/>
                <a:gd name="T2" fmla="*/ 0 w 256"/>
                <a:gd name="T3" fmla="*/ 39 h 384"/>
                <a:gd name="T4" fmla="*/ 4 w 256"/>
                <a:gd name="T5" fmla="*/ 48 h 384"/>
                <a:gd name="T6" fmla="*/ 0 w 256"/>
                <a:gd name="T7" fmla="*/ 51 h 384"/>
                <a:gd name="T8" fmla="*/ 4 w 256"/>
                <a:gd name="T9" fmla="*/ 56 h 384"/>
                <a:gd name="T10" fmla="*/ 0 w 256"/>
                <a:gd name="T11" fmla="*/ 59 h 384"/>
                <a:gd name="T12" fmla="*/ 8 w 256"/>
                <a:gd name="T13" fmla="*/ 63 h 384"/>
                <a:gd name="T14" fmla="*/ 12 w 256"/>
                <a:gd name="T15" fmla="*/ 63 h 384"/>
                <a:gd name="T16" fmla="*/ 20 w 256"/>
                <a:gd name="T17" fmla="*/ 79 h 384"/>
                <a:gd name="T18" fmla="*/ 27 w 256"/>
                <a:gd name="T19" fmla="*/ 87 h 384"/>
                <a:gd name="T20" fmla="*/ 32 w 256"/>
                <a:gd name="T21" fmla="*/ 103 h 384"/>
                <a:gd name="T22" fmla="*/ 36 w 256"/>
                <a:gd name="T23" fmla="*/ 111 h 384"/>
                <a:gd name="T24" fmla="*/ 36 w 256"/>
                <a:gd name="T25" fmla="*/ 119 h 384"/>
                <a:gd name="T26" fmla="*/ 44 w 256"/>
                <a:gd name="T27" fmla="*/ 122 h 384"/>
                <a:gd name="T28" fmla="*/ 44 w 256"/>
                <a:gd name="T29" fmla="*/ 127 h 384"/>
                <a:gd name="T30" fmla="*/ 48 w 256"/>
                <a:gd name="T31" fmla="*/ 134 h 384"/>
                <a:gd name="T32" fmla="*/ 48 w 256"/>
                <a:gd name="T33" fmla="*/ 139 h 384"/>
                <a:gd name="T34" fmla="*/ 51 w 256"/>
                <a:gd name="T35" fmla="*/ 146 h 384"/>
                <a:gd name="T36" fmla="*/ 59 w 256"/>
                <a:gd name="T37" fmla="*/ 150 h 384"/>
                <a:gd name="T38" fmla="*/ 59 w 256"/>
                <a:gd name="T39" fmla="*/ 154 h 384"/>
                <a:gd name="T40" fmla="*/ 71 w 256"/>
                <a:gd name="T41" fmla="*/ 162 h 384"/>
                <a:gd name="T42" fmla="*/ 79 w 256"/>
                <a:gd name="T43" fmla="*/ 162 h 384"/>
                <a:gd name="T44" fmla="*/ 87 w 256"/>
                <a:gd name="T45" fmla="*/ 174 h 384"/>
                <a:gd name="T46" fmla="*/ 95 w 256"/>
                <a:gd name="T47" fmla="*/ 174 h 384"/>
                <a:gd name="T48" fmla="*/ 111 w 256"/>
                <a:gd name="T49" fmla="*/ 190 h 384"/>
                <a:gd name="T50" fmla="*/ 119 w 256"/>
                <a:gd name="T51" fmla="*/ 178 h 384"/>
                <a:gd name="T52" fmla="*/ 122 w 256"/>
                <a:gd name="T53" fmla="*/ 166 h 384"/>
                <a:gd name="T54" fmla="*/ 119 w 256"/>
                <a:gd name="T55" fmla="*/ 150 h 384"/>
                <a:gd name="T56" fmla="*/ 127 w 256"/>
                <a:gd name="T57" fmla="*/ 146 h 384"/>
                <a:gd name="T58" fmla="*/ 122 w 256"/>
                <a:gd name="T59" fmla="*/ 131 h 384"/>
                <a:gd name="T60" fmla="*/ 127 w 256"/>
                <a:gd name="T61" fmla="*/ 131 h 384"/>
                <a:gd name="T62" fmla="*/ 127 w 256"/>
                <a:gd name="T63" fmla="*/ 127 h 384"/>
                <a:gd name="T64" fmla="*/ 119 w 256"/>
                <a:gd name="T65" fmla="*/ 111 h 384"/>
                <a:gd name="T66" fmla="*/ 111 w 256"/>
                <a:gd name="T67" fmla="*/ 111 h 384"/>
                <a:gd name="T68" fmla="*/ 107 w 256"/>
                <a:gd name="T69" fmla="*/ 99 h 384"/>
                <a:gd name="T70" fmla="*/ 107 w 256"/>
                <a:gd name="T71" fmla="*/ 95 h 384"/>
                <a:gd name="T72" fmla="*/ 87 w 256"/>
                <a:gd name="T73" fmla="*/ 95 h 384"/>
                <a:gd name="T74" fmla="*/ 79 w 256"/>
                <a:gd name="T75" fmla="*/ 91 h 384"/>
                <a:gd name="T76" fmla="*/ 79 w 256"/>
                <a:gd name="T77" fmla="*/ 83 h 384"/>
                <a:gd name="T78" fmla="*/ 75 w 256"/>
                <a:gd name="T79" fmla="*/ 71 h 384"/>
                <a:gd name="T80" fmla="*/ 79 w 256"/>
                <a:gd name="T81" fmla="*/ 63 h 384"/>
                <a:gd name="T82" fmla="*/ 79 w 256"/>
                <a:gd name="T83" fmla="*/ 56 h 384"/>
                <a:gd name="T84" fmla="*/ 95 w 256"/>
                <a:gd name="T85" fmla="*/ 48 h 384"/>
                <a:gd name="T86" fmla="*/ 107 w 256"/>
                <a:gd name="T87" fmla="*/ 44 h 384"/>
                <a:gd name="T88" fmla="*/ 115 w 256"/>
                <a:gd name="T89" fmla="*/ 39 h 384"/>
                <a:gd name="T90" fmla="*/ 115 w 256"/>
                <a:gd name="T91" fmla="*/ 36 h 384"/>
                <a:gd name="T92" fmla="*/ 107 w 256"/>
                <a:gd name="T93" fmla="*/ 36 h 384"/>
                <a:gd name="T94" fmla="*/ 111 w 256"/>
                <a:gd name="T95" fmla="*/ 24 h 384"/>
                <a:gd name="T96" fmla="*/ 103 w 256"/>
                <a:gd name="T97" fmla="*/ 20 h 384"/>
                <a:gd name="T98" fmla="*/ 79 w 256"/>
                <a:gd name="T99" fmla="*/ 20 h 384"/>
                <a:gd name="T100" fmla="*/ 63 w 256"/>
                <a:gd name="T101" fmla="*/ 0 h 384"/>
                <a:gd name="T102" fmla="*/ 56 w 256"/>
                <a:gd name="T103" fmla="*/ 0 h 384"/>
                <a:gd name="T104" fmla="*/ 51 w 256"/>
                <a:gd name="T105" fmla="*/ 0 h 384"/>
                <a:gd name="T106" fmla="*/ 59 w 256"/>
                <a:gd name="T107" fmla="*/ 4 h 384"/>
                <a:gd name="T108" fmla="*/ 59 w 256"/>
                <a:gd name="T109" fmla="*/ 12 h 384"/>
                <a:gd name="T110" fmla="*/ 51 w 256"/>
                <a:gd name="T111" fmla="*/ 20 h 384"/>
                <a:gd name="T112" fmla="*/ 39 w 256"/>
                <a:gd name="T113" fmla="*/ 27 h 384"/>
                <a:gd name="T114" fmla="*/ 24 w 256"/>
                <a:gd name="T115" fmla="*/ 39 h 384"/>
                <a:gd name="T116" fmla="*/ 27 w 256"/>
                <a:gd name="T117" fmla="*/ 48 h 384"/>
                <a:gd name="T118" fmla="*/ 20 w 256"/>
                <a:gd name="T119" fmla="*/ 48 h 384"/>
                <a:gd name="T120" fmla="*/ 16 w 256"/>
                <a:gd name="T121" fmla="*/ 44 h 384"/>
                <a:gd name="T122" fmla="*/ 8 w 256"/>
                <a:gd name="T123" fmla="*/ 44 h 384"/>
                <a:gd name="T124" fmla="*/ 8 w 256"/>
                <a:gd name="T125" fmla="*/ 3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384"/>
                <a:gd name="T191" fmla="*/ 256 w 256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384">
                  <a:moveTo>
                    <a:pt x="16" y="72"/>
                  </a:moveTo>
                  <a:lnTo>
                    <a:pt x="0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40" y="160"/>
                  </a:lnTo>
                  <a:lnTo>
                    <a:pt x="56" y="176"/>
                  </a:lnTo>
                  <a:lnTo>
                    <a:pt x="64" y="208"/>
                  </a:lnTo>
                  <a:lnTo>
                    <a:pt x="72" y="224"/>
                  </a:lnTo>
                  <a:lnTo>
                    <a:pt x="72" y="240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96" y="272"/>
                  </a:lnTo>
                  <a:lnTo>
                    <a:pt x="96" y="280"/>
                  </a:lnTo>
                  <a:lnTo>
                    <a:pt x="104" y="296"/>
                  </a:lnTo>
                  <a:lnTo>
                    <a:pt x="120" y="304"/>
                  </a:lnTo>
                  <a:lnTo>
                    <a:pt x="120" y="312"/>
                  </a:lnTo>
                  <a:lnTo>
                    <a:pt x="144" y="328"/>
                  </a:lnTo>
                  <a:lnTo>
                    <a:pt x="160" y="328"/>
                  </a:lnTo>
                  <a:lnTo>
                    <a:pt x="176" y="352"/>
                  </a:lnTo>
                  <a:lnTo>
                    <a:pt x="192" y="352"/>
                  </a:lnTo>
                  <a:lnTo>
                    <a:pt x="224" y="384"/>
                  </a:lnTo>
                  <a:lnTo>
                    <a:pt x="240" y="360"/>
                  </a:lnTo>
                  <a:lnTo>
                    <a:pt x="248" y="336"/>
                  </a:lnTo>
                  <a:lnTo>
                    <a:pt x="240" y="304"/>
                  </a:lnTo>
                  <a:lnTo>
                    <a:pt x="256" y="296"/>
                  </a:lnTo>
                  <a:lnTo>
                    <a:pt x="248" y="264"/>
                  </a:lnTo>
                  <a:lnTo>
                    <a:pt x="256" y="264"/>
                  </a:lnTo>
                  <a:lnTo>
                    <a:pt x="256" y="256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00"/>
                  </a:lnTo>
                  <a:lnTo>
                    <a:pt x="21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60" y="168"/>
                  </a:lnTo>
                  <a:lnTo>
                    <a:pt x="152" y="144"/>
                  </a:lnTo>
                  <a:lnTo>
                    <a:pt x="160" y="128"/>
                  </a:lnTo>
                  <a:lnTo>
                    <a:pt x="160" y="112"/>
                  </a:lnTo>
                  <a:lnTo>
                    <a:pt x="192" y="96"/>
                  </a:lnTo>
                  <a:lnTo>
                    <a:pt x="216" y="88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16" y="72"/>
                  </a:lnTo>
                  <a:lnTo>
                    <a:pt x="224" y="48"/>
                  </a:lnTo>
                  <a:lnTo>
                    <a:pt x="208" y="40"/>
                  </a:lnTo>
                  <a:lnTo>
                    <a:pt x="160" y="4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20" y="8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80" y="56"/>
                  </a:lnTo>
                  <a:lnTo>
                    <a:pt x="48" y="80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5" name="Freeform 15"/>
            <p:cNvSpPr>
              <a:spLocks/>
            </p:cNvSpPr>
            <p:nvPr/>
          </p:nvSpPr>
          <p:spPr bwMode="auto">
            <a:xfrm>
              <a:off x="1543" y="2887"/>
              <a:ext cx="73" cy="84"/>
            </a:xfrm>
            <a:custGeom>
              <a:avLst/>
              <a:gdLst>
                <a:gd name="T0" fmla="*/ 44 w 104"/>
                <a:gd name="T1" fmla="*/ 12 h 120"/>
                <a:gd name="T2" fmla="*/ 51 w 104"/>
                <a:gd name="T3" fmla="*/ 15 h 120"/>
                <a:gd name="T4" fmla="*/ 51 w 104"/>
                <a:gd name="T5" fmla="*/ 24 h 120"/>
                <a:gd name="T6" fmla="*/ 44 w 104"/>
                <a:gd name="T7" fmla="*/ 31 h 120"/>
                <a:gd name="T8" fmla="*/ 32 w 104"/>
                <a:gd name="T9" fmla="*/ 39 h 120"/>
                <a:gd name="T10" fmla="*/ 15 w 104"/>
                <a:gd name="T11" fmla="*/ 51 h 120"/>
                <a:gd name="T12" fmla="*/ 20 w 104"/>
                <a:gd name="T13" fmla="*/ 59 h 120"/>
                <a:gd name="T14" fmla="*/ 12 w 104"/>
                <a:gd name="T15" fmla="*/ 59 h 120"/>
                <a:gd name="T16" fmla="*/ 8 w 104"/>
                <a:gd name="T17" fmla="*/ 55 h 120"/>
                <a:gd name="T18" fmla="*/ 0 w 104"/>
                <a:gd name="T19" fmla="*/ 55 h 120"/>
                <a:gd name="T20" fmla="*/ 0 w 104"/>
                <a:gd name="T21" fmla="*/ 47 h 120"/>
                <a:gd name="T22" fmla="*/ 4 w 104"/>
                <a:gd name="T23" fmla="*/ 43 h 120"/>
                <a:gd name="T24" fmla="*/ 8 w 104"/>
                <a:gd name="T25" fmla="*/ 43 h 120"/>
                <a:gd name="T26" fmla="*/ 12 w 104"/>
                <a:gd name="T27" fmla="*/ 39 h 120"/>
                <a:gd name="T28" fmla="*/ 8 w 104"/>
                <a:gd name="T29" fmla="*/ 35 h 120"/>
                <a:gd name="T30" fmla="*/ 4 w 104"/>
                <a:gd name="T31" fmla="*/ 35 h 120"/>
                <a:gd name="T32" fmla="*/ 0 w 104"/>
                <a:gd name="T33" fmla="*/ 31 h 120"/>
                <a:gd name="T34" fmla="*/ 0 w 104"/>
                <a:gd name="T35" fmla="*/ 20 h 120"/>
                <a:gd name="T36" fmla="*/ 4 w 104"/>
                <a:gd name="T37" fmla="*/ 15 h 120"/>
                <a:gd name="T38" fmla="*/ 4 w 104"/>
                <a:gd name="T39" fmla="*/ 4 h 120"/>
                <a:gd name="T40" fmla="*/ 8 w 104"/>
                <a:gd name="T41" fmla="*/ 0 h 120"/>
                <a:gd name="T42" fmla="*/ 12 w 104"/>
                <a:gd name="T43" fmla="*/ 0 h 120"/>
                <a:gd name="T44" fmla="*/ 15 w 104"/>
                <a:gd name="T45" fmla="*/ 0 h 120"/>
                <a:gd name="T46" fmla="*/ 24 w 104"/>
                <a:gd name="T47" fmla="*/ 4 h 120"/>
                <a:gd name="T48" fmla="*/ 24 w 104"/>
                <a:gd name="T49" fmla="*/ 8 h 120"/>
                <a:gd name="T50" fmla="*/ 27 w 104"/>
                <a:gd name="T51" fmla="*/ 12 h 120"/>
                <a:gd name="T52" fmla="*/ 32 w 104"/>
                <a:gd name="T53" fmla="*/ 8 h 120"/>
                <a:gd name="T54" fmla="*/ 39 w 104"/>
                <a:gd name="T55" fmla="*/ 8 h 120"/>
                <a:gd name="T56" fmla="*/ 44 w 104"/>
                <a:gd name="T57" fmla="*/ 12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20"/>
                <a:gd name="T89" fmla="*/ 104 w 10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20">
                  <a:moveTo>
                    <a:pt x="88" y="24"/>
                  </a:moveTo>
                  <a:lnTo>
                    <a:pt x="104" y="32"/>
                  </a:lnTo>
                  <a:lnTo>
                    <a:pt x="104" y="48"/>
                  </a:lnTo>
                  <a:lnTo>
                    <a:pt x="88" y="64"/>
                  </a:lnTo>
                  <a:lnTo>
                    <a:pt x="64" y="80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24" y="120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6" name="Freeform 16"/>
            <p:cNvSpPr>
              <a:spLocks/>
            </p:cNvSpPr>
            <p:nvPr/>
          </p:nvSpPr>
          <p:spPr bwMode="auto">
            <a:xfrm>
              <a:off x="1515" y="2763"/>
              <a:ext cx="84" cy="34"/>
            </a:xfrm>
            <a:custGeom>
              <a:avLst/>
              <a:gdLst>
                <a:gd name="T0" fmla="*/ 59 w 120"/>
                <a:gd name="T1" fmla="*/ 16 h 48"/>
                <a:gd name="T2" fmla="*/ 55 w 120"/>
                <a:gd name="T3" fmla="*/ 20 h 48"/>
                <a:gd name="T4" fmla="*/ 47 w 120"/>
                <a:gd name="T5" fmla="*/ 24 h 48"/>
                <a:gd name="T6" fmla="*/ 43 w 120"/>
                <a:gd name="T7" fmla="*/ 20 h 48"/>
                <a:gd name="T8" fmla="*/ 43 w 120"/>
                <a:gd name="T9" fmla="*/ 12 h 48"/>
                <a:gd name="T10" fmla="*/ 35 w 120"/>
                <a:gd name="T11" fmla="*/ 8 h 48"/>
                <a:gd name="T12" fmla="*/ 31 w 120"/>
                <a:gd name="T13" fmla="*/ 8 h 48"/>
                <a:gd name="T14" fmla="*/ 27 w 120"/>
                <a:gd name="T15" fmla="*/ 12 h 48"/>
                <a:gd name="T16" fmla="*/ 24 w 120"/>
                <a:gd name="T17" fmla="*/ 16 h 48"/>
                <a:gd name="T18" fmla="*/ 27 w 120"/>
                <a:gd name="T19" fmla="*/ 20 h 48"/>
                <a:gd name="T20" fmla="*/ 20 w 120"/>
                <a:gd name="T21" fmla="*/ 24 h 48"/>
                <a:gd name="T22" fmla="*/ 15 w 120"/>
                <a:gd name="T23" fmla="*/ 20 h 48"/>
                <a:gd name="T24" fmla="*/ 12 w 120"/>
                <a:gd name="T25" fmla="*/ 20 h 48"/>
                <a:gd name="T26" fmla="*/ 12 w 120"/>
                <a:gd name="T27" fmla="*/ 16 h 48"/>
                <a:gd name="T28" fmla="*/ 0 w 120"/>
                <a:gd name="T29" fmla="*/ 12 h 48"/>
                <a:gd name="T30" fmla="*/ 0 w 120"/>
                <a:gd name="T31" fmla="*/ 8 h 48"/>
                <a:gd name="T32" fmla="*/ 4 w 120"/>
                <a:gd name="T33" fmla="*/ 0 h 48"/>
                <a:gd name="T34" fmla="*/ 12 w 120"/>
                <a:gd name="T35" fmla="*/ 8 h 48"/>
                <a:gd name="T36" fmla="*/ 15 w 120"/>
                <a:gd name="T37" fmla="*/ 8 h 48"/>
                <a:gd name="T38" fmla="*/ 24 w 120"/>
                <a:gd name="T39" fmla="*/ 4 h 48"/>
                <a:gd name="T40" fmla="*/ 31 w 120"/>
                <a:gd name="T41" fmla="*/ 4 h 48"/>
                <a:gd name="T42" fmla="*/ 39 w 120"/>
                <a:gd name="T43" fmla="*/ 4 h 48"/>
                <a:gd name="T44" fmla="*/ 47 w 120"/>
                <a:gd name="T45" fmla="*/ 8 h 48"/>
                <a:gd name="T46" fmla="*/ 51 w 120"/>
                <a:gd name="T47" fmla="*/ 16 h 48"/>
                <a:gd name="T48" fmla="*/ 59 w 120"/>
                <a:gd name="T49" fmla="*/ 1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48"/>
                <a:gd name="T77" fmla="*/ 120 w 120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48">
                  <a:moveTo>
                    <a:pt x="120" y="32"/>
                  </a:moveTo>
                  <a:lnTo>
                    <a:pt x="112" y="40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04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7" name="Freeform 17"/>
            <p:cNvSpPr>
              <a:spLocks/>
            </p:cNvSpPr>
            <p:nvPr/>
          </p:nvSpPr>
          <p:spPr bwMode="auto">
            <a:xfrm>
              <a:off x="1566" y="2724"/>
              <a:ext cx="168" cy="230"/>
            </a:xfrm>
            <a:custGeom>
              <a:avLst/>
              <a:gdLst>
                <a:gd name="T0" fmla="*/ 83 w 240"/>
                <a:gd name="T1" fmla="*/ 161 h 328"/>
                <a:gd name="T2" fmla="*/ 78 w 240"/>
                <a:gd name="T3" fmla="*/ 146 h 328"/>
                <a:gd name="T4" fmla="*/ 39 w 240"/>
                <a:gd name="T5" fmla="*/ 126 h 328"/>
                <a:gd name="T6" fmla="*/ 27 w 240"/>
                <a:gd name="T7" fmla="*/ 126 h 328"/>
                <a:gd name="T8" fmla="*/ 15 w 240"/>
                <a:gd name="T9" fmla="*/ 122 h 328"/>
                <a:gd name="T10" fmla="*/ 8 w 240"/>
                <a:gd name="T11" fmla="*/ 122 h 328"/>
                <a:gd name="T12" fmla="*/ 0 w 240"/>
                <a:gd name="T13" fmla="*/ 114 h 328"/>
                <a:gd name="T14" fmla="*/ 4 w 240"/>
                <a:gd name="T15" fmla="*/ 98 h 328"/>
                <a:gd name="T16" fmla="*/ 12 w 240"/>
                <a:gd name="T17" fmla="*/ 90 h 328"/>
                <a:gd name="T18" fmla="*/ 15 w 240"/>
                <a:gd name="T19" fmla="*/ 79 h 328"/>
                <a:gd name="T20" fmla="*/ 15 w 240"/>
                <a:gd name="T21" fmla="*/ 55 h 328"/>
                <a:gd name="T22" fmla="*/ 20 w 240"/>
                <a:gd name="T23" fmla="*/ 47 h 328"/>
                <a:gd name="T24" fmla="*/ 24 w 240"/>
                <a:gd name="T25" fmla="*/ 39 h 328"/>
                <a:gd name="T26" fmla="*/ 31 w 240"/>
                <a:gd name="T27" fmla="*/ 32 h 328"/>
                <a:gd name="T28" fmla="*/ 35 w 240"/>
                <a:gd name="T29" fmla="*/ 24 h 328"/>
                <a:gd name="T30" fmla="*/ 39 w 240"/>
                <a:gd name="T31" fmla="*/ 12 h 328"/>
                <a:gd name="T32" fmla="*/ 47 w 240"/>
                <a:gd name="T33" fmla="*/ 12 h 328"/>
                <a:gd name="T34" fmla="*/ 67 w 240"/>
                <a:gd name="T35" fmla="*/ 0 h 328"/>
                <a:gd name="T36" fmla="*/ 78 w 240"/>
                <a:gd name="T37" fmla="*/ 0 h 328"/>
                <a:gd name="T38" fmla="*/ 71 w 240"/>
                <a:gd name="T39" fmla="*/ 4 h 328"/>
                <a:gd name="T40" fmla="*/ 55 w 240"/>
                <a:gd name="T41" fmla="*/ 32 h 328"/>
                <a:gd name="T42" fmla="*/ 63 w 240"/>
                <a:gd name="T43" fmla="*/ 39 h 328"/>
                <a:gd name="T44" fmla="*/ 67 w 240"/>
                <a:gd name="T45" fmla="*/ 51 h 328"/>
                <a:gd name="T46" fmla="*/ 94 w 240"/>
                <a:gd name="T47" fmla="*/ 59 h 328"/>
                <a:gd name="T48" fmla="*/ 110 w 240"/>
                <a:gd name="T49" fmla="*/ 67 h 328"/>
                <a:gd name="T50" fmla="*/ 110 w 240"/>
                <a:gd name="T51" fmla="*/ 79 h 328"/>
                <a:gd name="T52" fmla="*/ 110 w 240"/>
                <a:gd name="T53" fmla="*/ 95 h 328"/>
                <a:gd name="T54" fmla="*/ 118 w 240"/>
                <a:gd name="T55" fmla="*/ 102 h 328"/>
                <a:gd name="T56" fmla="*/ 113 w 240"/>
                <a:gd name="T57" fmla="*/ 110 h 328"/>
                <a:gd name="T58" fmla="*/ 90 w 240"/>
                <a:gd name="T59" fmla="*/ 106 h 328"/>
                <a:gd name="T60" fmla="*/ 98 w 240"/>
                <a:gd name="T61" fmla="*/ 118 h 328"/>
                <a:gd name="T62" fmla="*/ 90 w 240"/>
                <a:gd name="T63" fmla="*/ 122 h 328"/>
                <a:gd name="T64" fmla="*/ 94 w 240"/>
                <a:gd name="T65" fmla="*/ 134 h 3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328"/>
                <a:gd name="T101" fmla="*/ 240 w 240"/>
                <a:gd name="T102" fmla="*/ 328 h 3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328">
                  <a:moveTo>
                    <a:pt x="184" y="328"/>
                  </a:moveTo>
                  <a:lnTo>
                    <a:pt x="168" y="328"/>
                  </a:lnTo>
                  <a:lnTo>
                    <a:pt x="176" y="304"/>
                  </a:lnTo>
                  <a:lnTo>
                    <a:pt x="160" y="296"/>
                  </a:lnTo>
                  <a:lnTo>
                    <a:pt x="112" y="296"/>
                  </a:lnTo>
                  <a:lnTo>
                    <a:pt x="80" y="256"/>
                  </a:lnTo>
                  <a:lnTo>
                    <a:pt x="64" y="256"/>
                  </a:lnTo>
                  <a:lnTo>
                    <a:pt x="56" y="256"/>
                  </a:lnTo>
                  <a:lnTo>
                    <a:pt x="48" y="248"/>
                  </a:lnTo>
                  <a:lnTo>
                    <a:pt x="32" y="248"/>
                  </a:lnTo>
                  <a:lnTo>
                    <a:pt x="24" y="256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8" y="200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0" y="168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32" y="112"/>
                  </a:lnTo>
                  <a:lnTo>
                    <a:pt x="24" y="104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20" y="32"/>
                  </a:lnTo>
                  <a:lnTo>
                    <a:pt x="112" y="64"/>
                  </a:lnTo>
                  <a:lnTo>
                    <a:pt x="120" y="72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104"/>
                  </a:lnTo>
                  <a:lnTo>
                    <a:pt x="184" y="112"/>
                  </a:lnTo>
                  <a:lnTo>
                    <a:pt x="192" y="120"/>
                  </a:lnTo>
                  <a:lnTo>
                    <a:pt x="216" y="128"/>
                  </a:lnTo>
                  <a:lnTo>
                    <a:pt x="224" y="136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32" y="184"/>
                  </a:lnTo>
                  <a:lnTo>
                    <a:pt x="224" y="192"/>
                  </a:lnTo>
                  <a:lnTo>
                    <a:pt x="240" y="200"/>
                  </a:lnTo>
                  <a:lnTo>
                    <a:pt x="240" y="208"/>
                  </a:lnTo>
                  <a:lnTo>
                    <a:pt x="240" y="232"/>
                  </a:lnTo>
                  <a:lnTo>
                    <a:pt x="232" y="224"/>
                  </a:lnTo>
                  <a:lnTo>
                    <a:pt x="216" y="216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200" y="240"/>
                  </a:lnTo>
                  <a:lnTo>
                    <a:pt x="192" y="248"/>
                  </a:lnTo>
                  <a:lnTo>
                    <a:pt x="184" y="248"/>
                  </a:lnTo>
                  <a:lnTo>
                    <a:pt x="184" y="264"/>
                  </a:lnTo>
                  <a:lnTo>
                    <a:pt x="192" y="272"/>
                  </a:lnTo>
                  <a:lnTo>
                    <a:pt x="184" y="3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8" name="Freeform 18"/>
            <p:cNvSpPr>
              <a:spLocks/>
            </p:cNvSpPr>
            <p:nvPr/>
          </p:nvSpPr>
          <p:spPr bwMode="auto">
            <a:xfrm>
              <a:off x="1644" y="2724"/>
              <a:ext cx="197" cy="168"/>
            </a:xfrm>
            <a:custGeom>
              <a:avLst/>
              <a:gdLst>
                <a:gd name="T0" fmla="*/ 63 w 280"/>
                <a:gd name="T1" fmla="*/ 102 h 240"/>
                <a:gd name="T2" fmla="*/ 56 w 280"/>
                <a:gd name="T3" fmla="*/ 94 h 240"/>
                <a:gd name="T4" fmla="*/ 56 w 280"/>
                <a:gd name="T5" fmla="*/ 78 h 240"/>
                <a:gd name="T6" fmla="*/ 56 w 280"/>
                <a:gd name="T7" fmla="*/ 67 h 240"/>
                <a:gd name="T8" fmla="*/ 39 w 280"/>
                <a:gd name="T9" fmla="*/ 59 h 240"/>
                <a:gd name="T10" fmla="*/ 12 w 280"/>
                <a:gd name="T11" fmla="*/ 51 h 240"/>
                <a:gd name="T12" fmla="*/ 8 w 280"/>
                <a:gd name="T13" fmla="*/ 39 h 240"/>
                <a:gd name="T14" fmla="*/ 0 w 280"/>
                <a:gd name="T15" fmla="*/ 31 h 240"/>
                <a:gd name="T16" fmla="*/ 16 w 280"/>
                <a:gd name="T17" fmla="*/ 4 h 240"/>
                <a:gd name="T18" fmla="*/ 16 w 280"/>
                <a:gd name="T19" fmla="*/ 8 h 240"/>
                <a:gd name="T20" fmla="*/ 16 w 280"/>
                <a:gd name="T21" fmla="*/ 20 h 240"/>
                <a:gd name="T22" fmla="*/ 16 w 280"/>
                <a:gd name="T23" fmla="*/ 31 h 240"/>
                <a:gd name="T24" fmla="*/ 24 w 280"/>
                <a:gd name="T25" fmla="*/ 24 h 240"/>
                <a:gd name="T26" fmla="*/ 24 w 280"/>
                <a:gd name="T27" fmla="*/ 12 h 240"/>
                <a:gd name="T28" fmla="*/ 32 w 280"/>
                <a:gd name="T29" fmla="*/ 0 h 240"/>
                <a:gd name="T30" fmla="*/ 39 w 280"/>
                <a:gd name="T31" fmla="*/ 8 h 240"/>
                <a:gd name="T32" fmla="*/ 51 w 280"/>
                <a:gd name="T33" fmla="*/ 8 h 240"/>
                <a:gd name="T34" fmla="*/ 75 w 280"/>
                <a:gd name="T35" fmla="*/ 20 h 240"/>
                <a:gd name="T36" fmla="*/ 83 w 280"/>
                <a:gd name="T37" fmla="*/ 24 h 240"/>
                <a:gd name="T38" fmla="*/ 95 w 280"/>
                <a:gd name="T39" fmla="*/ 15 h 240"/>
                <a:gd name="T40" fmla="*/ 107 w 280"/>
                <a:gd name="T41" fmla="*/ 15 h 240"/>
                <a:gd name="T42" fmla="*/ 119 w 280"/>
                <a:gd name="T43" fmla="*/ 24 h 240"/>
                <a:gd name="T44" fmla="*/ 131 w 280"/>
                <a:gd name="T45" fmla="*/ 35 h 240"/>
                <a:gd name="T46" fmla="*/ 139 w 280"/>
                <a:gd name="T47" fmla="*/ 47 h 240"/>
                <a:gd name="T48" fmla="*/ 131 w 280"/>
                <a:gd name="T49" fmla="*/ 51 h 240"/>
                <a:gd name="T50" fmla="*/ 131 w 280"/>
                <a:gd name="T51" fmla="*/ 59 h 240"/>
                <a:gd name="T52" fmla="*/ 127 w 280"/>
                <a:gd name="T53" fmla="*/ 63 h 240"/>
                <a:gd name="T54" fmla="*/ 127 w 280"/>
                <a:gd name="T55" fmla="*/ 83 h 240"/>
                <a:gd name="T56" fmla="*/ 99 w 280"/>
                <a:gd name="T57" fmla="*/ 78 h 240"/>
                <a:gd name="T58" fmla="*/ 91 w 280"/>
                <a:gd name="T59" fmla="*/ 86 h 240"/>
                <a:gd name="T60" fmla="*/ 91 w 280"/>
                <a:gd name="T61" fmla="*/ 98 h 240"/>
                <a:gd name="T62" fmla="*/ 103 w 280"/>
                <a:gd name="T63" fmla="*/ 102 h 240"/>
                <a:gd name="T64" fmla="*/ 83 w 280"/>
                <a:gd name="T65" fmla="*/ 113 h 240"/>
                <a:gd name="T66" fmla="*/ 63 w 280"/>
                <a:gd name="T67" fmla="*/ 113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0"/>
                <a:gd name="T103" fmla="*/ 0 h 240"/>
                <a:gd name="T104" fmla="*/ 280 w 280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0" h="240">
                  <a:moveTo>
                    <a:pt x="128" y="232"/>
                  </a:moveTo>
                  <a:lnTo>
                    <a:pt x="128" y="208"/>
                  </a:lnTo>
                  <a:lnTo>
                    <a:pt x="128" y="200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12" y="160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104" y="128"/>
                  </a:lnTo>
                  <a:lnTo>
                    <a:pt x="80" y="120"/>
                  </a:lnTo>
                  <a:lnTo>
                    <a:pt x="72" y="112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32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16" y="32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56" y="56"/>
                  </a:lnTo>
                  <a:lnTo>
                    <a:pt x="264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264" y="96"/>
                  </a:lnTo>
                  <a:lnTo>
                    <a:pt x="264" y="104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56" y="128"/>
                  </a:lnTo>
                  <a:lnTo>
                    <a:pt x="256" y="144"/>
                  </a:lnTo>
                  <a:lnTo>
                    <a:pt x="256" y="168"/>
                  </a:lnTo>
                  <a:lnTo>
                    <a:pt x="224" y="176"/>
                  </a:lnTo>
                  <a:lnTo>
                    <a:pt x="200" y="160"/>
                  </a:lnTo>
                  <a:lnTo>
                    <a:pt x="184" y="160"/>
                  </a:lnTo>
                  <a:lnTo>
                    <a:pt x="184" y="176"/>
                  </a:lnTo>
                  <a:lnTo>
                    <a:pt x="192" y="176"/>
                  </a:lnTo>
                  <a:lnTo>
                    <a:pt x="184" y="200"/>
                  </a:lnTo>
                  <a:lnTo>
                    <a:pt x="200" y="200"/>
                  </a:lnTo>
                  <a:lnTo>
                    <a:pt x="208" y="208"/>
                  </a:lnTo>
                  <a:lnTo>
                    <a:pt x="208" y="216"/>
                  </a:lnTo>
                  <a:lnTo>
                    <a:pt x="168" y="232"/>
                  </a:lnTo>
                  <a:lnTo>
                    <a:pt x="152" y="240"/>
                  </a:lnTo>
                  <a:lnTo>
                    <a:pt x="128" y="2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59" name="Freeform 19"/>
            <p:cNvSpPr>
              <a:spLocks/>
            </p:cNvSpPr>
            <p:nvPr/>
          </p:nvSpPr>
          <p:spPr bwMode="auto">
            <a:xfrm>
              <a:off x="1824" y="2780"/>
              <a:ext cx="57" cy="101"/>
            </a:xfrm>
            <a:custGeom>
              <a:avLst/>
              <a:gdLst>
                <a:gd name="T0" fmla="*/ 12 w 80"/>
                <a:gd name="T1" fmla="*/ 0 h 144"/>
                <a:gd name="T2" fmla="*/ 12 w 80"/>
                <a:gd name="T3" fmla="*/ 8 h 144"/>
                <a:gd name="T4" fmla="*/ 4 w 80"/>
                <a:gd name="T5" fmla="*/ 8 h 144"/>
                <a:gd name="T6" fmla="*/ 4 w 80"/>
                <a:gd name="T7" fmla="*/ 12 h 144"/>
                <a:gd name="T8" fmla="*/ 8 w 80"/>
                <a:gd name="T9" fmla="*/ 15 h 144"/>
                <a:gd name="T10" fmla="*/ 4 w 80"/>
                <a:gd name="T11" fmla="*/ 20 h 144"/>
                <a:gd name="T12" fmla="*/ 0 w 80"/>
                <a:gd name="T13" fmla="*/ 20 h 144"/>
                <a:gd name="T14" fmla="*/ 0 w 80"/>
                <a:gd name="T15" fmla="*/ 24 h 144"/>
                <a:gd name="T16" fmla="*/ 0 w 80"/>
                <a:gd name="T17" fmla="*/ 32 h 144"/>
                <a:gd name="T18" fmla="*/ 4 w 80"/>
                <a:gd name="T19" fmla="*/ 32 h 144"/>
                <a:gd name="T20" fmla="*/ 12 w 80"/>
                <a:gd name="T21" fmla="*/ 39 h 144"/>
                <a:gd name="T22" fmla="*/ 12 w 80"/>
                <a:gd name="T23" fmla="*/ 47 h 144"/>
                <a:gd name="T24" fmla="*/ 12 w 80"/>
                <a:gd name="T25" fmla="*/ 55 h 144"/>
                <a:gd name="T26" fmla="*/ 12 w 80"/>
                <a:gd name="T27" fmla="*/ 67 h 144"/>
                <a:gd name="T28" fmla="*/ 16 w 80"/>
                <a:gd name="T29" fmla="*/ 71 h 144"/>
                <a:gd name="T30" fmla="*/ 24 w 80"/>
                <a:gd name="T31" fmla="*/ 71 h 144"/>
                <a:gd name="T32" fmla="*/ 33 w 80"/>
                <a:gd name="T33" fmla="*/ 71 h 144"/>
                <a:gd name="T34" fmla="*/ 33 w 80"/>
                <a:gd name="T35" fmla="*/ 67 h 144"/>
                <a:gd name="T36" fmla="*/ 41 w 80"/>
                <a:gd name="T37" fmla="*/ 67 h 144"/>
                <a:gd name="T38" fmla="*/ 41 w 80"/>
                <a:gd name="T39" fmla="*/ 63 h 144"/>
                <a:gd name="T40" fmla="*/ 41 w 80"/>
                <a:gd name="T41" fmla="*/ 55 h 144"/>
                <a:gd name="T42" fmla="*/ 33 w 80"/>
                <a:gd name="T43" fmla="*/ 51 h 144"/>
                <a:gd name="T44" fmla="*/ 33 w 80"/>
                <a:gd name="T45" fmla="*/ 39 h 144"/>
                <a:gd name="T46" fmla="*/ 36 w 80"/>
                <a:gd name="T47" fmla="*/ 36 h 144"/>
                <a:gd name="T48" fmla="*/ 41 w 80"/>
                <a:gd name="T49" fmla="*/ 27 h 144"/>
                <a:gd name="T50" fmla="*/ 36 w 80"/>
                <a:gd name="T51" fmla="*/ 20 h 144"/>
                <a:gd name="T52" fmla="*/ 36 w 80"/>
                <a:gd name="T53" fmla="*/ 15 h 144"/>
                <a:gd name="T54" fmla="*/ 29 w 80"/>
                <a:gd name="T55" fmla="*/ 15 h 144"/>
                <a:gd name="T56" fmla="*/ 24 w 80"/>
                <a:gd name="T57" fmla="*/ 8 h 144"/>
                <a:gd name="T58" fmla="*/ 21 w 80"/>
                <a:gd name="T59" fmla="*/ 4 h 144"/>
                <a:gd name="T60" fmla="*/ 12 w 80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144"/>
                <a:gd name="T95" fmla="*/ 80 w 80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144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24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0" name="Freeform 20"/>
            <p:cNvSpPr>
              <a:spLocks/>
            </p:cNvSpPr>
            <p:nvPr/>
          </p:nvSpPr>
          <p:spPr bwMode="auto">
            <a:xfrm>
              <a:off x="1639" y="2825"/>
              <a:ext cx="562" cy="585"/>
            </a:xfrm>
            <a:custGeom>
              <a:avLst/>
              <a:gdLst>
                <a:gd name="T0" fmla="*/ 142 w 800"/>
                <a:gd name="T1" fmla="*/ 8 h 832"/>
                <a:gd name="T2" fmla="*/ 142 w 800"/>
                <a:gd name="T3" fmla="*/ 36 h 832"/>
                <a:gd name="T4" fmla="*/ 162 w 800"/>
                <a:gd name="T5" fmla="*/ 39 h 832"/>
                <a:gd name="T6" fmla="*/ 170 w 800"/>
                <a:gd name="T7" fmla="*/ 32 h 832"/>
                <a:gd name="T8" fmla="*/ 185 w 800"/>
                <a:gd name="T9" fmla="*/ 27 h 832"/>
                <a:gd name="T10" fmla="*/ 202 w 800"/>
                <a:gd name="T11" fmla="*/ 32 h 832"/>
                <a:gd name="T12" fmla="*/ 221 w 800"/>
                <a:gd name="T13" fmla="*/ 16 h 832"/>
                <a:gd name="T14" fmla="*/ 229 w 800"/>
                <a:gd name="T15" fmla="*/ 20 h 832"/>
                <a:gd name="T16" fmla="*/ 244 w 800"/>
                <a:gd name="T17" fmla="*/ 36 h 832"/>
                <a:gd name="T18" fmla="*/ 237 w 800"/>
                <a:gd name="T19" fmla="*/ 51 h 832"/>
                <a:gd name="T20" fmla="*/ 253 w 800"/>
                <a:gd name="T21" fmla="*/ 56 h 832"/>
                <a:gd name="T22" fmla="*/ 244 w 800"/>
                <a:gd name="T23" fmla="*/ 68 h 832"/>
                <a:gd name="T24" fmla="*/ 261 w 800"/>
                <a:gd name="T25" fmla="*/ 63 h 832"/>
                <a:gd name="T26" fmla="*/ 285 w 800"/>
                <a:gd name="T27" fmla="*/ 68 h 832"/>
                <a:gd name="T28" fmla="*/ 292 w 800"/>
                <a:gd name="T29" fmla="*/ 79 h 832"/>
                <a:gd name="T30" fmla="*/ 308 w 800"/>
                <a:gd name="T31" fmla="*/ 79 h 832"/>
                <a:gd name="T32" fmla="*/ 344 w 800"/>
                <a:gd name="T33" fmla="*/ 87 h 832"/>
                <a:gd name="T34" fmla="*/ 395 w 800"/>
                <a:gd name="T35" fmla="*/ 107 h 832"/>
                <a:gd name="T36" fmla="*/ 391 w 800"/>
                <a:gd name="T37" fmla="*/ 150 h 832"/>
                <a:gd name="T38" fmla="*/ 375 w 800"/>
                <a:gd name="T39" fmla="*/ 162 h 832"/>
                <a:gd name="T40" fmla="*/ 355 w 800"/>
                <a:gd name="T41" fmla="*/ 186 h 832"/>
                <a:gd name="T42" fmla="*/ 355 w 800"/>
                <a:gd name="T43" fmla="*/ 214 h 832"/>
                <a:gd name="T44" fmla="*/ 348 w 800"/>
                <a:gd name="T45" fmla="*/ 238 h 832"/>
                <a:gd name="T46" fmla="*/ 339 w 800"/>
                <a:gd name="T47" fmla="*/ 257 h 832"/>
                <a:gd name="T48" fmla="*/ 332 w 800"/>
                <a:gd name="T49" fmla="*/ 285 h 832"/>
                <a:gd name="T50" fmla="*/ 320 w 800"/>
                <a:gd name="T51" fmla="*/ 293 h 832"/>
                <a:gd name="T52" fmla="*/ 304 w 800"/>
                <a:gd name="T53" fmla="*/ 297 h 832"/>
                <a:gd name="T54" fmla="*/ 288 w 800"/>
                <a:gd name="T55" fmla="*/ 304 h 832"/>
                <a:gd name="T56" fmla="*/ 273 w 800"/>
                <a:gd name="T57" fmla="*/ 312 h 832"/>
                <a:gd name="T58" fmla="*/ 256 w 800"/>
                <a:gd name="T59" fmla="*/ 321 h 832"/>
                <a:gd name="T60" fmla="*/ 256 w 800"/>
                <a:gd name="T61" fmla="*/ 348 h 832"/>
                <a:gd name="T62" fmla="*/ 241 w 800"/>
                <a:gd name="T63" fmla="*/ 364 h 832"/>
                <a:gd name="T64" fmla="*/ 225 w 800"/>
                <a:gd name="T65" fmla="*/ 396 h 832"/>
                <a:gd name="T66" fmla="*/ 229 w 800"/>
                <a:gd name="T67" fmla="*/ 380 h 832"/>
                <a:gd name="T68" fmla="*/ 225 w 800"/>
                <a:gd name="T69" fmla="*/ 380 h 832"/>
                <a:gd name="T70" fmla="*/ 221 w 800"/>
                <a:gd name="T71" fmla="*/ 396 h 832"/>
                <a:gd name="T72" fmla="*/ 209 w 800"/>
                <a:gd name="T73" fmla="*/ 404 h 832"/>
                <a:gd name="T74" fmla="*/ 193 w 800"/>
                <a:gd name="T75" fmla="*/ 392 h 832"/>
                <a:gd name="T76" fmla="*/ 174 w 800"/>
                <a:gd name="T77" fmla="*/ 380 h 832"/>
                <a:gd name="T78" fmla="*/ 174 w 800"/>
                <a:gd name="T79" fmla="*/ 364 h 832"/>
                <a:gd name="T80" fmla="*/ 202 w 800"/>
                <a:gd name="T81" fmla="*/ 336 h 832"/>
                <a:gd name="T82" fmla="*/ 193 w 800"/>
                <a:gd name="T83" fmla="*/ 321 h 832"/>
                <a:gd name="T84" fmla="*/ 197 w 800"/>
                <a:gd name="T85" fmla="*/ 301 h 832"/>
                <a:gd name="T86" fmla="*/ 185 w 800"/>
                <a:gd name="T87" fmla="*/ 293 h 832"/>
                <a:gd name="T88" fmla="*/ 162 w 800"/>
                <a:gd name="T89" fmla="*/ 257 h 832"/>
                <a:gd name="T90" fmla="*/ 158 w 800"/>
                <a:gd name="T91" fmla="*/ 229 h 832"/>
                <a:gd name="T92" fmla="*/ 130 w 800"/>
                <a:gd name="T93" fmla="*/ 217 h 832"/>
                <a:gd name="T94" fmla="*/ 99 w 800"/>
                <a:gd name="T95" fmla="*/ 178 h 832"/>
                <a:gd name="T96" fmla="*/ 87 w 800"/>
                <a:gd name="T97" fmla="*/ 158 h 832"/>
                <a:gd name="T98" fmla="*/ 63 w 800"/>
                <a:gd name="T99" fmla="*/ 166 h 832"/>
                <a:gd name="T100" fmla="*/ 32 w 800"/>
                <a:gd name="T101" fmla="*/ 154 h 832"/>
                <a:gd name="T102" fmla="*/ 4 w 800"/>
                <a:gd name="T103" fmla="*/ 146 h 832"/>
                <a:gd name="T104" fmla="*/ 4 w 800"/>
                <a:gd name="T105" fmla="*/ 119 h 832"/>
                <a:gd name="T106" fmla="*/ 32 w 800"/>
                <a:gd name="T107" fmla="*/ 99 h 832"/>
                <a:gd name="T108" fmla="*/ 44 w 800"/>
                <a:gd name="T109" fmla="*/ 63 h 832"/>
                <a:gd name="T110" fmla="*/ 44 w 800"/>
                <a:gd name="T111" fmla="*/ 51 h 832"/>
                <a:gd name="T112" fmla="*/ 39 w 800"/>
                <a:gd name="T113" fmla="*/ 36 h 832"/>
                <a:gd name="T114" fmla="*/ 67 w 800"/>
                <a:gd name="T115" fmla="*/ 44 h 832"/>
                <a:gd name="T116" fmla="*/ 107 w 800"/>
                <a:gd name="T117" fmla="*/ 36 h 832"/>
                <a:gd name="T118" fmla="*/ 95 w 800"/>
                <a:gd name="T119" fmla="*/ 27 h 832"/>
                <a:gd name="T120" fmla="*/ 95 w 800"/>
                <a:gd name="T121" fmla="*/ 8 h 832"/>
                <a:gd name="T122" fmla="*/ 130 w 800"/>
                <a:gd name="T123" fmla="*/ 12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0"/>
                <a:gd name="T187" fmla="*/ 0 h 832"/>
                <a:gd name="T188" fmla="*/ 800 w 800"/>
                <a:gd name="T189" fmla="*/ 832 h 8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0" h="832">
                  <a:moveTo>
                    <a:pt x="264" y="0"/>
                  </a:moveTo>
                  <a:lnTo>
                    <a:pt x="272" y="0"/>
                  </a:lnTo>
                  <a:lnTo>
                    <a:pt x="288" y="16"/>
                  </a:lnTo>
                  <a:lnTo>
                    <a:pt x="288" y="32"/>
                  </a:lnTo>
                  <a:lnTo>
                    <a:pt x="288" y="48"/>
                  </a:lnTo>
                  <a:lnTo>
                    <a:pt x="288" y="72"/>
                  </a:lnTo>
                  <a:lnTo>
                    <a:pt x="296" y="80"/>
                  </a:lnTo>
                  <a:lnTo>
                    <a:pt x="312" y="80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60" y="64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76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8" y="32"/>
                  </a:lnTo>
                  <a:lnTo>
                    <a:pt x="456" y="16"/>
                  </a:lnTo>
                  <a:lnTo>
                    <a:pt x="464" y="24"/>
                  </a:lnTo>
                  <a:lnTo>
                    <a:pt x="464" y="40"/>
                  </a:lnTo>
                  <a:lnTo>
                    <a:pt x="472" y="56"/>
                  </a:lnTo>
                  <a:lnTo>
                    <a:pt x="488" y="64"/>
                  </a:lnTo>
                  <a:lnTo>
                    <a:pt x="496" y="72"/>
                  </a:lnTo>
                  <a:lnTo>
                    <a:pt x="496" y="88"/>
                  </a:lnTo>
                  <a:lnTo>
                    <a:pt x="480" y="96"/>
                  </a:lnTo>
                  <a:lnTo>
                    <a:pt x="480" y="104"/>
                  </a:lnTo>
                  <a:lnTo>
                    <a:pt x="496" y="104"/>
                  </a:lnTo>
                  <a:lnTo>
                    <a:pt x="504" y="112"/>
                  </a:lnTo>
                  <a:lnTo>
                    <a:pt x="512" y="112"/>
                  </a:lnTo>
                  <a:lnTo>
                    <a:pt x="520" y="120"/>
                  </a:lnTo>
                  <a:lnTo>
                    <a:pt x="512" y="128"/>
                  </a:lnTo>
                  <a:lnTo>
                    <a:pt x="496" y="136"/>
                  </a:lnTo>
                  <a:lnTo>
                    <a:pt x="496" y="144"/>
                  </a:lnTo>
                  <a:lnTo>
                    <a:pt x="504" y="144"/>
                  </a:lnTo>
                  <a:lnTo>
                    <a:pt x="528" y="128"/>
                  </a:lnTo>
                  <a:lnTo>
                    <a:pt x="528" y="120"/>
                  </a:lnTo>
                  <a:lnTo>
                    <a:pt x="552" y="120"/>
                  </a:lnTo>
                  <a:lnTo>
                    <a:pt x="576" y="136"/>
                  </a:lnTo>
                  <a:lnTo>
                    <a:pt x="592" y="136"/>
                  </a:lnTo>
                  <a:lnTo>
                    <a:pt x="600" y="144"/>
                  </a:lnTo>
                  <a:lnTo>
                    <a:pt x="592" y="160"/>
                  </a:lnTo>
                  <a:lnTo>
                    <a:pt x="600" y="168"/>
                  </a:lnTo>
                  <a:lnTo>
                    <a:pt x="608" y="160"/>
                  </a:lnTo>
                  <a:lnTo>
                    <a:pt x="624" y="160"/>
                  </a:lnTo>
                  <a:lnTo>
                    <a:pt x="656" y="168"/>
                  </a:lnTo>
                  <a:lnTo>
                    <a:pt x="680" y="160"/>
                  </a:lnTo>
                  <a:lnTo>
                    <a:pt x="696" y="176"/>
                  </a:lnTo>
                  <a:lnTo>
                    <a:pt x="720" y="184"/>
                  </a:lnTo>
                  <a:lnTo>
                    <a:pt x="752" y="200"/>
                  </a:lnTo>
                  <a:lnTo>
                    <a:pt x="800" y="216"/>
                  </a:lnTo>
                  <a:lnTo>
                    <a:pt x="800" y="232"/>
                  </a:lnTo>
                  <a:lnTo>
                    <a:pt x="800" y="288"/>
                  </a:lnTo>
                  <a:lnTo>
                    <a:pt x="792" y="304"/>
                  </a:lnTo>
                  <a:lnTo>
                    <a:pt x="784" y="312"/>
                  </a:lnTo>
                  <a:lnTo>
                    <a:pt x="776" y="320"/>
                  </a:lnTo>
                  <a:lnTo>
                    <a:pt x="760" y="328"/>
                  </a:lnTo>
                  <a:lnTo>
                    <a:pt x="752" y="352"/>
                  </a:lnTo>
                  <a:lnTo>
                    <a:pt x="744" y="360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12" y="416"/>
                  </a:lnTo>
                  <a:lnTo>
                    <a:pt x="720" y="432"/>
                  </a:lnTo>
                  <a:lnTo>
                    <a:pt x="712" y="448"/>
                  </a:lnTo>
                  <a:lnTo>
                    <a:pt x="720" y="472"/>
                  </a:lnTo>
                  <a:lnTo>
                    <a:pt x="704" y="480"/>
                  </a:lnTo>
                  <a:lnTo>
                    <a:pt x="696" y="504"/>
                  </a:lnTo>
                  <a:lnTo>
                    <a:pt x="696" y="512"/>
                  </a:lnTo>
                  <a:lnTo>
                    <a:pt x="688" y="520"/>
                  </a:lnTo>
                  <a:lnTo>
                    <a:pt x="688" y="536"/>
                  </a:lnTo>
                  <a:lnTo>
                    <a:pt x="680" y="552"/>
                  </a:lnTo>
                  <a:lnTo>
                    <a:pt x="672" y="576"/>
                  </a:lnTo>
                  <a:lnTo>
                    <a:pt x="664" y="576"/>
                  </a:lnTo>
                  <a:lnTo>
                    <a:pt x="656" y="592"/>
                  </a:lnTo>
                  <a:lnTo>
                    <a:pt x="648" y="592"/>
                  </a:lnTo>
                  <a:lnTo>
                    <a:pt x="632" y="592"/>
                  </a:lnTo>
                  <a:lnTo>
                    <a:pt x="624" y="592"/>
                  </a:lnTo>
                  <a:lnTo>
                    <a:pt x="616" y="600"/>
                  </a:lnTo>
                  <a:lnTo>
                    <a:pt x="600" y="600"/>
                  </a:lnTo>
                  <a:lnTo>
                    <a:pt x="592" y="608"/>
                  </a:lnTo>
                  <a:lnTo>
                    <a:pt x="584" y="616"/>
                  </a:lnTo>
                  <a:lnTo>
                    <a:pt x="568" y="608"/>
                  </a:lnTo>
                  <a:lnTo>
                    <a:pt x="552" y="624"/>
                  </a:lnTo>
                  <a:lnTo>
                    <a:pt x="552" y="632"/>
                  </a:lnTo>
                  <a:lnTo>
                    <a:pt x="544" y="632"/>
                  </a:lnTo>
                  <a:lnTo>
                    <a:pt x="536" y="640"/>
                  </a:lnTo>
                  <a:lnTo>
                    <a:pt x="520" y="648"/>
                  </a:lnTo>
                  <a:lnTo>
                    <a:pt x="520" y="672"/>
                  </a:lnTo>
                  <a:lnTo>
                    <a:pt x="520" y="688"/>
                  </a:lnTo>
                  <a:lnTo>
                    <a:pt x="520" y="704"/>
                  </a:lnTo>
                  <a:lnTo>
                    <a:pt x="504" y="728"/>
                  </a:lnTo>
                  <a:lnTo>
                    <a:pt x="496" y="728"/>
                  </a:lnTo>
                  <a:lnTo>
                    <a:pt x="488" y="736"/>
                  </a:lnTo>
                  <a:lnTo>
                    <a:pt x="488" y="752"/>
                  </a:lnTo>
                  <a:lnTo>
                    <a:pt x="472" y="784"/>
                  </a:lnTo>
                  <a:lnTo>
                    <a:pt x="456" y="800"/>
                  </a:lnTo>
                  <a:lnTo>
                    <a:pt x="456" y="792"/>
                  </a:lnTo>
                  <a:lnTo>
                    <a:pt x="464" y="776"/>
                  </a:lnTo>
                  <a:lnTo>
                    <a:pt x="464" y="768"/>
                  </a:lnTo>
                  <a:lnTo>
                    <a:pt x="472" y="760"/>
                  </a:lnTo>
                  <a:lnTo>
                    <a:pt x="472" y="752"/>
                  </a:lnTo>
                  <a:lnTo>
                    <a:pt x="456" y="768"/>
                  </a:lnTo>
                  <a:lnTo>
                    <a:pt x="448" y="776"/>
                  </a:lnTo>
                  <a:lnTo>
                    <a:pt x="440" y="792"/>
                  </a:lnTo>
                  <a:lnTo>
                    <a:pt x="448" y="800"/>
                  </a:lnTo>
                  <a:lnTo>
                    <a:pt x="448" y="808"/>
                  </a:lnTo>
                  <a:lnTo>
                    <a:pt x="424" y="832"/>
                  </a:lnTo>
                  <a:lnTo>
                    <a:pt x="424" y="816"/>
                  </a:lnTo>
                  <a:lnTo>
                    <a:pt x="408" y="808"/>
                  </a:lnTo>
                  <a:lnTo>
                    <a:pt x="400" y="800"/>
                  </a:lnTo>
                  <a:lnTo>
                    <a:pt x="392" y="792"/>
                  </a:lnTo>
                  <a:lnTo>
                    <a:pt x="384" y="776"/>
                  </a:lnTo>
                  <a:lnTo>
                    <a:pt x="376" y="776"/>
                  </a:lnTo>
                  <a:lnTo>
                    <a:pt x="352" y="768"/>
                  </a:lnTo>
                  <a:lnTo>
                    <a:pt x="344" y="760"/>
                  </a:lnTo>
                  <a:lnTo>
                    <a:pt x="336" y="752"/>
                  </a:lnTo>
                  <a:lnTo>
                    <a:pt x="352" y="736"/>
                  </a:lnTo>
                  <a:lnTo>
                    <a:pt x="368" y="712"/>
                  </a:lnTo>
                  <a:lnTo>
                    <a:pt x="384" y="704"/>
                  </a:lnTo>
                  <a:lnTo>
                    <a:pt x="408" y="680"/>
                  </a:lnTo>
                  <a:lnTo>
                    <a:pt x="408" y="672"/>
                  </a:lnTo>
                  <a:lnTo>
                    <a:pt x="400" y="656"/>
                  </a:lnTo>
                  <a:lnTo>
                    <a:pt x="392" y="648"/>
                  </a:lnTo>
                  <a:lnTo>
                    <a:pt x="392" y="640"/>
                  </a:lnTo>
                  <a:lnTo>
                    <a:pt x="400" y="632"/>
                  </a:lnTo>
                  <a:lnTo>
                    <a:pt x="400" y="608"/>
                  </a:lnTo>
                  <a:lnTo>
                    <a:pt x="384" y="608"/>
                  </a:lnTo>
                  <a:lnTo>
                    <a:pt x="376" y="608"/>
                  </a:lnTo>
                  <a:lnTo>
                    <a:pt x="376" y="592"/>
                  </a:lnTo>
                  <a:lnTo>
                    <a:pt x="344" y="576"/>
                  </a:lnTo>
                  <a:lnTo>
                    <a:pt x="328" y="568"/>
                  </a:lnTo>
                  <a:lnTo>
                    <a:pt x="328" y="520"/>
                  </a:lnTo>
                  <a:lnTo>
                    <a:pt x="328" y="496"/>
                  </a:lnTo>
                  <a:lnTo>
                    <a:pt x="320" y="480"/>
                  </a:lnTo>
                  <a:lnTo>
                    <a:pt x="320" y="464"/>
                  </a:lnTo>
                  <a:lnTo>
                    <a:pt x="312" y="464"/>
                  </a:lnTo>
                  <a:lnTo>
                    <a:pt x="312" y="448"/>
                  </a:lnTo>
                  <a:lnTo>
                    <a:pt x="264" y="440"/>
                  </a:lnTo>
                  <a:lnTo>
                    <a:pt x="264" y="392"/>
                  </a:lnTo>
                  <a:lnTo>
                    <a:pt x="248" y="384"/>
                  </a:lnTo>
                  <a:lnTo>
                    <a:pt x="200" y="360"/>
                  </a:lnTo>
                  <a:lnTo>
                    <a:pt x="184" y="360"/>
                  </a:lnTo>
                  <a:lnTo>
                    <a:pt x="176" y="352"/>
                  </a:lnTo>
                  <a:lnTo>
                    <a:pt x="176" y="320"/>
                  </a:lnTo>
                  <a:lnTo>
                    <a:pt x="160" y="304"/>
                  </a:lnTo>
                  <a:lnTo>
                    <a:pt x="136" y="312"/>
                  </a:lnTo>
                  <a:lnTo>
                    <a:pt x="128" y="336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64" y="312"/>
                  </a:lnTo>
                  <a:lnTo>
                    <a:pt x="64" y="304"/>
                  </a:lnTo>
                  <a:lnTo>
                    <a:pt x="24" y="304"/>
                  </a:lnTo>
                  <a:lnTo>
                    <a:pt x="8" y="296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0"/>
                  </a:lnTo>
                  <a:lnTo>
                    <a:pt x="8" y="224"/>
                  </a:lnTo>
                  <a:lnTo>
                    <a:pt x="40" y="208"/>
                  </a:lnTo>
                  <a:lnTo>
                    <a:pt x="64" y="200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8" y="128"/>
                  </a:lnTo>
                  <a:lnTo>
                    <a:pt x="80" y="120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112" y="72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8" y="56"/>
                  </a:lnTo>
                  <a:lnTo>
                    <a:pt x="192" y="56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92" y="16"/>
                  </a:lnTo>
                  <a:lnTo>
                    <a:pt x="208" y="16"/>
                  </a:lnTo>
                  <a:lnTo>
                    <a:pt x="232" y="32"/>
                  </a:lnTo>
                  <a:lnTo>
                    <a:pt x="264" y="2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1" name="Freeform 21"/>
            <p:cNvSpPr>
              <a:spLocks/>
            </p:cNvSpPr>
            <p:nvPr/>
          </p:nvSpPr>
          <p:spPr bwMode="auto">
            <a:xfrm>
              <a:off x="1639" y="3224"/>
              <a:ext cx="287" cy="535"/>
            </a:xfrm>
            <a:custGeom>
              <a:avLst/>
              <a:gdLst>
                <a:gd name="T0" fmla="*/ 51 w 408"/>
                <a:gd name="T1" fmla="*/ 372 h 760"/>
                <a:gd name="T2" fmla="*/ 48 w 408"/>
                <a:gd name="T3" fmla="*/ 357 h 760"/>
                <a:gd name="T4" fmla="*/ 51 w 408"/>
                <a:gd name="T5" fmla="*/ 345 h 760"/>
                <a:gd name="T6" fmla="*/ 59 w 408"/>
                <a:gd name="T7" fmla="*/ 337 h 760"/>
                <a:gd name="T8" fmla="*/ 68 w 408"/>
                <a:gd name="T9" fmla="*/ 325 h 760"/>
                <a:gd name="T10" fmla="*/ 79 w 408"/>
                <a:gd name="T11" fmla="*/ 317 h 760"/>
                <a:gd name="T12" fmla="*/ 68 w 408"/>
                <a:gd name="T13" fmla="*/ 306 h 760"/>
                <a:gd name="T14" fmla="*/ 63 w 408"/>
                <a:gd name="T15" fmla="*/ 285 h 760"/>
                <a:gd name="T16" fmla="*/ 79 w 408"/>
                <a:gd name="T17" fmla="*/ 282 h 760"/>
                <a:gd name="T18" fmla="*/ 87 w 408"/>
                <a:gd name="T19" fmla="*/ 270 h 760"/>
                <a:gd name="T20" fmla="*/ 91 w 408"/>
                <a:gd name="T21" fmla="*/ 253 h 760"/>
                <a:gd name="T22" fmla="*/ 99 w 408"/>
                <a:gd name="T23" fmla="*/ 250 h 760"/>
                <a:gd name="T24" fmla="*/ 91 w 408"/>
                <a:gd name="T25" fmla="*/ 246 h 760"/>
                <a:gd name="T26" fmla="*/ 91 w 408"/>
                <a:gd name="T27" fmla="*/ 222 h 760"/>
                <a:gd name="T28" fmla="*/ 115 w 408"/>
                <a:gd name="T29" fmla="*/ 226 h 760"/>
                <a:gd name="T30" fmla="*/ 122 w 408"/>
                <a:gd name="T31" fmla="*/ 199 h 760"/>
                <a:gd name="T32" fmla="*/ 151 w 408"/>
                <a:gd name="T33" fmla="*/ 194 h 760"/>
                <a:gd name="T34" fmla="*/ 170 w 408"/>
                <a:gd name="T35" fmla="*/ 178 h 760"/>
                <a:gd name="T36" fmla="*/ 166 w 408"/>
                <a:gd name="T37" fmla="*/ 163 h 760"/>
                <a:gd name="T38" fmla="*/ 162 w 408"/>
                <a:gd name="T39" fmla="*/ 146 h 760"/>
                <a:gd name="T40" fmla="*/ 154 w 408"/>
                <a:gd name="T41" fmla="*/ 131 h 760"/>
                <a:gd name="T42" fmla="*/ 162 w 408"/>
                <a:gd name="T43" fmla="*/ 99 h 760"/>
                <a:gd name="T44" fmla="*/ 182 w 408"/>
                <a:gd name="T45" fmla="*/ 71 h 760"/>
                <a:gd name="T46" fmla="*/ 202 w 408"/>
                <a:gd name="T47" fmla="*/ 51 h 760"/>
                <a:gd name="T48" fmla="*/ 190 w 408"/>
                <a:gd name="T49" fmla="*/ 51 h 760"/>
                <a:gd name="T50" fmla="*/ 158 w 408"/>
                <a:gd name="T51" fmla="*/ 59 h 760"/>
                <a:gd name="T52" fmla="*/ 166 w 408"/>
                <a:gd name="T53" fmla="*/ 36 h 760"/>
                <a:gd name="T54" fmla="*/ 139 w 408"/>
                <a:gd name="T55" fmla="*/ 20 h 760"/>
                <a:gd name="T56" fmla="*/ 119 w 408"/>
                <a:gd name="T57" fmla="*/ 8 h 760"/>
                <a:gd name="T58" fmla="*/ 99 w 408"/>
                <a:gd name="T59" fmla="*/ 4 h 760"/>
                <a:gd name="T60" fmla="*/ 95 w 408"/>
                <a:gd name="T61" fmla="*/ 12 h 760"/>
                <a:gd name="T62" fmla="*/ 75 w 408"/>
                <a:gd name="T63" fmla="*/ 0 h 760"/>
                <a:gd name="T64" fmla="*/ 63 w 408"/>
                <a:gd name="T65" fmla="*/ 16 h 760"/>
                <a:gd name="T66" fmla="*/ 51 w 408"/>
                <a:gd name="T67" fmla="*/ 32 h 760"/>
                <a:gd name="T68" fmla="*/ 44 w 408"/>
                <a:gd name="T69" fmla="*/ 63 h 760"/>
                <a:gd name="T70" fmla="*/ 32 w 408"/>
                <a:gd name="T71" fmla="*/ 107 h 760"/>
                <a:gd name="T72" fmla="*/ 32 w 408"/>
                <a:gd name="T73" fmla="*/ 151 h 760"/>
                <a:gd name="T74" fmla="*/ 27 w 408"/>
                <a:gd name="T75" fmla="*/ 194 h 760"/>
                <a:gd name="T76" fmla="*/ 20 w 408"/>
                <a:gd name="T77" fmla="*/ 246 h 760"/>
                <a:gd name="T78" fmla="*/ 20 w 408"/>
                <a:gd name="T79" fmla="*/ 274 h 760"/>
                <a:gd name="T80" fmla="*/ 20 w 408"/>
                <a:gd name="T81" fmla="*/ 285 h 760"/>
                <a:gd name="T82" fmla="*/ 16 w 408"/>
                <a:gd name="T83" fmla="*/ 313 h 760"/>
                <a:gd name="T84" fmla="*/ 0 w 408"/>
                <a:gd name="T85" fmla="*/ 337 h 760"/>
                <a:gd name="T86" fmla="*/ 8 w 408"/>
                <a:gd name="T87" fmla="*/ 353 h 760"/>
                <a:gd name="T88" fmla="*/ 20 w 408"/>
                <a:gd name="T89" fmla="*/ 372 h 7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8"/>
                <a:gd name="T136" fmla="*/ 0 h 760"/>
                <a:gd name="T137" fmla="*/ 408 w 408"/>
                <a:gd name="T138" fmla="*/ 760 h 7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8" h="760">
                  <a:moveTo>
                    <a:pt x="88" y="760"/>
                  </a:moveTo>
                  <a:lnTo>
                    <a:pt x="104" y="760"/>
                  </a:lnTo>
                  <a:lnTo>
                    <a:pt x="104" y="752"/>
                  </a:lnTo>
                  <a:lnTo>
                    <a:pt x="96" y="744"/>
                  </a:lnTo>
                  <a:lnTo>
                    <a:pt x="88" y="736"/>
                  </a:lnTo>
                  <a:lnTo>
                    <a:pt x="96" y="720"/>
                  </a:lnTo>
                  <a:lnTo>
                    <a:pt x="96" y="712"/>
                  </a:lnTo>
                  <a:lnTo>
                    <a:pt x="104" y="704"/>
                  </a:lnTo>
                  <a:lnTo>
                    <a:pt x="104" y="696"/>
                  </a:lnTo>
                  <a:lnTo>
                    <a:pt x="112" y="696"/>
                  </a:lnTo>
                  <a:lnTo>
                    <a:pt x="120" y="688"/>
                  </a:lnTo>
                  <a:lnTo>
                    <a:pt x="120" y="680"/>
                  </a:lnTo>
                  <a:lnTo>
                    <a:pt x="120" y="672"/>
                  </a:lnTo>
                  <a:lnTo>
                    <a:pt x="128" y="664"/>
                  </a:lnTo>
                  <a:lnTo>
                    <a:pt x="136" y="656"/>
                  </a:lnTo>
                  <a:lnTo>
                    <a:pt x="144" y="656"/>
                  </a:lnTo>
                  <a:lnTo>
                    <a:pt x="152" y="648"/>
                  </a:lnTo>
                  <a:lnTo>
                    <a:pt x="160" y="640"/>
                  </a:lnTo>
                  <a:lnTo>
                    <a:pt x="160" y="616"/>
                  </a:lnTo>
                  <a:lnTo>
                    <a:pt x="144" y="616"/>
                  </a:lnTo>
                  <a:lnTo>
                    <a:pt x="136" y="616"/>
                  </a:lnTo>
                  <a:lnTo>
                    <a:pt x="120" y="592"/>
                  </a:lnTo>
                  <a:lnTo>
                    <a:pt x="128" y="584"/>
                  </a:lnTo>
                  <a:lnTo>
                    <a:pt x="128" y="576"/>
                  </a:lnTo>
                  <a:lnTo>
                    <a:pt x="136" y="576"/>
                  </a:lnTo>
                  <a:lnTo>
                    <a:pt x="144" y="568"/>
                  </a:lnTo>
                  <a:lnTo>
                    <a:pt x="160" y="568"/>
                  </a:lnTo>
                  <a:lnTo>
                    <a:pt x="168" y="568"/>
                  </a:lnTo>
                  <a:lnTo>
                    <a:pt x="168" y="552"/>
                  </a:lnTo>
                  <a:lnTo>
                    <a:pt x="176" y="544"/>
                  </a:lnTo>
                  <a:lnTo>
                    <a:pt x="168" y="528"/>
                  </a:lnTo>
                  <a:lnTo>
                    <a:pt x="192" y="512"/>
                  </a:lnTo>
                  <a:lnTo>
                    <a:pt x="184" y="512"/>
                  </a:lnTo>
                  <a:lnTo>
                    <a:pt x="184" y="504"/>
                  </a:lnTo>
                  <a:lnTo>
                    <a:pt x="192" y="504"/>
                  </a:lnTo>
                  <a:lnTo>
                    <a:pt x="200" y="504"/>
                  </a:lnTo>
                  <a:lnTo>
                    <a:pt x="200" y="488"/>
                  </a:lnTo>
                  <a:lnTo>
                    <a:pt x="192" y="488"/>
                  </a:lnTo>
                  <a:lnTo>
                    <a:pt x="184" y="496"/>
                  </a:lnTo>
                  <a:lnTo>
                    <a:pt x="176" y="488"/>
                  </a:lnTo>
                  <a:lnTo>
                    <a:pt x="176" y="456"/>
                  </a:lnTo>
                  <a:lnTo>
                    <a:pt x="184" y="448"/>
                  </a:lnTo>
                  <a:lnTo>
                    <a:pt x="208" y="464"/>
                  </a:lnTo>
                  <a:lnTo>
                    <a:pt x="224" y="456"/>
                  </a:lnTo>
                  <a:lnTo>
                    <a:pt x="232" y="456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8" y="400"/>
                  </a:lnTo>
                  <a:lnTo>
                    <a:pt x="272" y="400"/>
                  </a:lnTo>
                  <a:lnTo>
                    <a:pt x="288" y="392"/>
                  </a:lnTo>
                  <a:lnTo>
                    <a:pt x="304" y="392"/>
                  </a:lnTo>
                  <a:lnTo>
                    <a:pt x="320" y="384"/>
                  </a:lnTo>
                  <a:lnTo>
                    <a:pt x="328" y="384"/>
                  </a:lnTo>
                  <a:lnTo>
                    <a:pt x="344" y="360"/>
                  </a:lnTo>
                  <a:lnTo>
                    <a:pt x="352" y="344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12"/>
                  </a:lnTo>
                  <a:lnTo>
                    <a:pt x="336" y="296"/>
                  </a:lnTo>
                  <a:lnTo>
                    <a:pt x="328" y="296"/>
                  </a:lnTo>
                  <a:lnTo>
                    <a:pt x="320" y="288"/>
                  </a:lnTo>
                  <a:lnTo>
                    <a:pt x="312" y="280"/>
                  </a:lnTo>
                  <a:lnTo>
                    <a:pt x="312" y="264"/>
                  </a:lnTo>
                  <a:lnTo>
                    <a:pt x="320" y="256"/>
                  </a:lnTo>
                  <a:lnTo>
                    <a:pt x="328" y="208"/>
                  </a:lnTo>
                  <a:lnTo>
                    <a:pt x="328" y="200"/>
                  </a:lnTo>
                  <a:lnTo>
                    <a:pt x="336" y="184"/>
                  </a:lnTo>
                  <a:lnTo>
                    <a:pt x="352" y="168"/>
                  </a:lnTo>
                  <a:lnTo>
                    <a:pt x="368" y="144"/>
                  </a:lnTo>
                  <a:lnTo>
                    <a:pt x="384" y="136"/>
                  </a:lnTo>
                  <a:lnTo>
                    <a:pt x="408" y="112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0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44" y="120"/>
                  </a:lnTo>
                  <a:lnTo>
                    <a:pt x="320" y="120"/>
                  </a:lnTo>
                  <a:lnTo>
                    <a:pt x="312" y="11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0" y="64"/>
                  </a:lnTo>
                  <a:lnTo>
                    <a:pt x="296" y="56"/>
                  </a:lnTo>
                  <a:lnTo>
                    <a:pt x="280" y="40"/>
                  </a:lnTo>
                  <a:lnTo>
                    <a:pt x="264" y="40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24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92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28" y="48"/>
                  </a:lnTo>
                  <a:lnTo>
                    <a:pt x="112" y="56"/>
                  </a:lnTo>
                  <a:lnTo>
                    <a:pt x="104" y="6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88" y="128"/>
                  </a:lnTo>
                  <a:lnTo>
                    <a:pt x="80" y="168"/>
                  </a:lnTo>
                  <a:lnTo>
                    <a:pt x="72" y="176"/>
                  </a:lnTo>
                  <a:lnTo>
                    <a:pt x="64" y="216"/>
                  </a:lnTo>
                  <a:lnTo>
                    <a:pt x="80" y="256"/>
                  </a:lnTo>
                  <a:lnTo>
                    <a:pt x="72" y="288"/>
                  </a:lnTo>
                  <a:lnTo>
                    <a:pt x="64" y="304"/>
                  </a:lnTo>
                  <a:lnTo>
                    <a:pt x="64" y="328"/>
                  </a:lnTo>
                  <a:lnTo>
                    <a:pt x="48" y="352"/>
                  </a:lnTo>
                  <a:lnTo>
                    <a:pt x="56" y="392"/>
                  </a:lnTo>
                  <a:lnTo>
                    <a:pt x="48" y="408"/>
                  </a:lnTo>
                  <a:lnTo>
                    <a:pt x="32" y="448"/>
                  </a:lnTo>
                  <a:lnTo>
                    <a:pt x="40" y="496"/>
                  </a:lnTo>
                  <a:lnTo>
                    <a:pt x="32" y="504"/>
                  </a:lnTo>
                  <a:lnTo>
                    <a:pt x="32" y="528"/>
                  </a:lnTo>
                  <a:lnTo>
                    <a:pt x="40" y="552"/>
                  </a:lnTo>
                  <a:lnTo>
                    <a:pt x="32" y="560"/>
                  </a:lnTo>
                  <a:lnTo>
                    <a:pt x="32" y="576"/>
                  </a:lnTo>
                  <a:lnTo>
                    <a:pt x="40" y="576"/>
                  </a:lnTo>
                  <a:lnTo>
                    <a:pt x="40" y="616"/>
                  </a:lnTo>
                  <a:lnTo>
                    <a:pt x="32" y="624"/>
                  </a:lnTo>
                  <a:lnTo>
                    <a:pt x="32" y="632"/>
                  </a:lnTo>
                  <a:lnTo>
                    <a:pt x="24" y="632"/>
                  </a:lnTo>
                  <a:lnTo>
                    <a:pt x="24" y="656"/>
                  </a:lnTo>
                  <a:lnTo>
                    <a:pt x="0" y="680"/>
                  </a:lnTo>
                  <a:lnTo>
                    <a:pt x="0" y="696"/>
                  </a:lnTo>
                  <a:lnTo>
                    <a:pt x="8" y="712"/>
                  </a:lnTo>
                  <a:lnTo>
                    <a:pt x="16" y="712"/>
                  </a:lnTo>
                  <a:lnTo>
                    <a:pt x="24" y="720"/>
                  </a:lnTo>
                  <a:lnTo>
                    <a:pt x="24" y="744"/>
                  </a:lnTo>
                  <a:lnTo>
                    <a:pt x="40" y="752"/>
                  </a:lnTo>
                  <a:lnTo>
                    <a:pt x="80" y="752"/>
                  </a:lnTo>
                  <a:lnTo>
                    <a:pt x="88" y="7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2" name="Freeform 22"/>
            <p:cNvSpPr>
              <a:spLocks/>
            </p:cNvSpPr>
            <p:nvPr/>
          </p:nvSpPr>
          <p:spPr bwMode="auto">
            <a:xfrm>
              <a:off x="1858" y="3354"/>
              <a:ext cx="79" cy="84"/>
            </a:xfrm>
            <a:custGeom>
              <a:avLst/>
              <a:gdLst>
                <a:gd name="T0" fmla="*/ 56 w 112"/>
                <a:gd name="T1" fmla="*/ 39 h 120"/>
                <a:gd name="T2" fmla="*/ 51 w 112"/>
                <a:gd name="T3" fmla="*/ 47 h 120"/>
                <a:gd name="T4" fmla="*/ 51 w 112"/>
                <a:gd name="T5" fmla="*/ 51 h 120"/>
                <a:gd name="T6" fmla="*/ 44 w 112"/>
                <a:gd name="T7" fmla="*/ 59 h 120"/>
                <a:gd name="T8" fmla="*/ 36 w 112"/>
                <a:gd name="T9" fmla="*/ 59 h 120"/>
                <a:gd name="T10" fmla="*/ 28 w 112"/>
                <a:gd name="T11" fmla="*/ 55 h 120"/>
                <a:gd name="T12" fmla="*/ 20 w 112"/>
                <a:gd name="T13" fmla="*/ 51 h 120"/>
                <a:gd name="T14" fmla="*/ 12 w 112"/>
                <a:gd name="T15" fmla="*/ 51 h 120"/>
                <a:gd name="T16" fmla="*/ 8 w 112"/>
                <a:gd name="T17" fmla="*/ 47 h 120"/>
                <a:gd name="T18" fmla="*/ 0 w 112"/>
                <a:gd name="T19" fmla="*/ 47 h 120"/>
                <a:gd name="T20" fmla="*/ 0 w 112"/>
                <a:gd name="T21" fmla="*/ 39 h 120"/>
                <a:gd name="T22" fmla="*/ 4 w 112"/>
                <a:gd name="T23" fmla="*/ 35 h 120"/>
                <a:gd name="T24" fmla="*/ 8 w 112"/>
                <a:gd name="T25" fmla="*/ 12 h 120"/>
                <a:gd name="T26" fmla="*/ 8 w 112"/>
                <a:gd name="T27" fmla="*/ 8 h 120"/>
                <a:gd name="T28" fmla="*/ 12 w 112"/>
                <a:gd name="T29" fmla="*/ 0 h 120"/>
                <a:gd name="T30" fmla="*/ 16 w 112"/>
                <a:gd name="T31" fmla="*/ 4 h 120"/>
                <a:gd name="T32" fmla="*/ 20 w 112"/>
                <a:gd name="T33" fmla="*/ 8 h 120"/>
                <a:gd name="T34" fmla="*/ 32 w 112"/>
                <a:gd name="T35" fmla="*/ 12 h 120"/>
                <a:gd name="T36" fmla="*/ 36 w 112"/>
                <a:gd name="T37" fmla="*/ 12 h 120"/>
                <a:gd name="T38" fmla="*/ 40 w 112"/>
                <a:gd name="T39" fmla="*/ 20 h 120"/>
                <a:gd name="T40" fmla="*/ 44 w 112"/>
                <a:gd name="T41" fmla="*/ 24 h 120"/>
                <a:gd name="T42" fmla="*/ 48 w 112"/>
                <a:gd name="T43" fmla="*/ 27 h 120"/>
                <a:gd name="T44" fmla="*/ 56 w 112"/>
                <a:gd name="T45" fmla="*/ 31 h 120"/>
                <a:gd name="T46" fmla="*/ 56 w 112"/>
                <a:gd name="T47" fmla="*/ 39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20"/>
                <a:gd name="T74" fmla="*/ 112 w 11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20">
                  <a:moveTo>
                    <a:pt x="112" y="80"/>
                  </a:moveTo>
                  <a:lnTo>
                    <a:pt x="104" y="96"/>
                  </a:lnTo>
                  <a:lnTo>
                    <a:pt x="104" y="104"/>
                  </a:lnTo>
                  <a:lnTo>
                    <a:pt x="88" y="120"/>
                  </a:lnTo>
                  <a:lnTo>
                    <a:pt x="72" y="120"/>
                  </a:lnTo>
                  <a:lnTo>
                    <a:pt x="56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3" name="Freeform 23"/>
            <p:cNvSpPr>
              <a:spLocks/>
            </p:cNvSpPr>
            <p:nvPr/>
          </p:nvSpPr>
          <p:spPr bwMode="auto">
            <a:xfrm>
              <a:off x="1684" y="3764"/>
              <a:ext cx="22" cy="40"/>
            </a:xfrm>
            <a:custGeom>
              <a:avLst/>
              <a:gdLst>
                <a:gd name="T0" fmla="*/ 15 w 32"/>
                <a:gd name="T1" fmla="*/ 0 h 56"/>
                <a:gd name="T2" fmla="*/ 12 w 32"/>
                <a:gd name="T3" fmla="*/ 0 h 56"/>
                <a:gd name="T4" fmla="*/ 8 w 32"/>
                <a:gd name="T5" fmla="*/ 4 h 56"/>
                <a:gd name="T6" fmla="*/ 0 w 32"/>
                <a:gd name="T7" fmla="*/ 8 h 56"/>
                <a:gd name="T8" fmla="*/ 0 w 32"/>
                <a:gd name="T9" fmla="*/ 12 h 56"/>
                <a:gd name="T10" fmla="*/ 4 w 32"/>
                <a:gd name="T11" fmla="*/ 12 h 56"/>
                <a:gd name="T12" fmla="*/ 8 w 32"/>
                <a:gd name="T13" fmla="*/ 12 h 56"/>
                <a:gd name="T14" fmla="*/ 12 w 32"/>
                <a:gd name="T15" fmla="*/ 12 h 56"/>
                <a:gd name="T16" fmla="*/ 8 w 32"/>
                <a:gd name="T17" fmla="*/ 16 h 56"/>
                <a:gd name="T18" fmla="*/ 4 w 32"/>
                <a:gd name="T19" fmla="*/ 21 h 56"/>
                <a:gd name="T20" fmla="*/ 8 w 32"/>
                <a:gd name="T21" fmla="*/ 24 h 56"/>
                <a:gd name="T22" fmla="*/ 12 w 32"/>
                <a:gd name="T23" fmla="*/ 24 h 56"/>
                <a:gd name="T24" fmla="*/ 15 w 32"/>
                <a:gd name="T25" fmla="*/ 29 h 56"/>
                <a:gd name="T26" fmla="*/ 15 w 32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6"/>
                <a:gd name="T44" fmla="*/ 32 w 3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6">
                  <a:moveTo>
                    <a:pt x="32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4" name="Freeform 24"/>
            <p:cNvSpPr>
              <a:spLocks/>
            </p:cNvSpPr>
            <p:nvPr/>
          </p:nvSpPr>
          <p:spPr bwMode="auto">
            <a:xfrm>
              <a:off x="1667" y="3804"/>
              <a:ext cx="45" cy="5"/>
            </a:xfrm>
            <a:custGeom>
              <a:avLst/>
              <a:gdLst>
                <a:gd name="T0" fmla="*/ 32 w 64"/>
                <a:gd name="T1" fmla="*/ 0 h 8"/>
                <a:gd name="T2" fmla="*/ 16 w 64"/>
                <a:gd name="T3" fmla="*/ 0 h 8"/>
                <a:gd name="T4" fmla="*/ 12 w 64"/>
                <a:gd name="T5" fmla="*/ 0 h 8"/>
                <a:gd name="T6" fmla="*/ 0 w 64"/>
                <a:gd name="T7" fmla="*/ 0 h 8"/>
                <a:gd name="T8" fmla="*/ 0 w 64"/>
                <a:gd name="T9" fmla="*/ 3 h 8"/>
                <a:gd name="T10" fmla="*/ 4 w 64"/>
                <a:gd name="T11" fmla="*/ 3 h 8"/>
                <a:gd name="T12" fmla="*/ 12 w 64"/>
                <a:gd name="T13" fmla="*/ 3 h 8"/>
                <a:gd name="T14" fmla="*/ 27 w 64"/>
                <a:gd name="T15" fmla="*/ 3 h 8"/>
                <a:gd name="T16" fmla="*/ 32 w 6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8"/>
                <a:gd name="T29" fmla="*/ 64 w 6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8">
                  <a:moveTo>
                    <a:pt x="64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5" name="Freeform 25"/>
            <p:cNvSpPr>
              <a:spLocks/>
            </p:cNvSpPr>
            <p:nvPr/>
          </p:nvSpPr>
          <p:spPr bwMode="auto">
            <a:xfrm>
              <a:off x="1706" y="3764"/>
              <a:ext cx="57" cy="51"/>
            </a:xfrm>
            <a:custGeom>
              <a:avLst/>
              <a:gdLst>
                <a:gd name="T0" fmla="*/ 0 w 80"/>
                <a:gd name="T1" fmla="*/ 32 h 72"/>
                <a:gd name="T2" fmla="*/ 8 w 80"/>
                <a:gd name="T3" fmla="*/ 32 h 72"/>
                <a:gd name="T4" fmla="*/ 16 w 80"/>
                <a:gd name="T5" fmla="*/ 36 h 72"/>
                <a:gd name="T6" fmla="*/ 24 w 80"/>
                <a:gd name="T7" fmla="*/ 36 h 72"/>
                <a:gd name="T8" fmla="*/ 29 w 80"/>
                <a:gd name="T9" fmla="*/ 36 h 72"/>
                <a:gd name="T10" fmla="*/ 36 w 80"/>
                <a:gd name="T11" fmla="*/ 36 h 72"/>
                <a:gd name="T12" fmla="*/ 41 w 80"/>
                <a:gd name="T13" fmla="*/ 32 h 72"/>
                <a:gd name="T14" fmla="*/ 29 w 80"/>
                <a:gd name="T15" fmla="*/ 28 h 72"/>
                <a:gd name="T16" fmla="*/ 24 w 80"/>
                <a:gd name="T17" fmla="*/ 28 h 72"/>
                <a:gd name="T18" fmla="*/ 12 w 80"/>
                <a:gd name="T19" fmla="*/ 20 h 72"/>
                <a:gd name="T20" fmla="*/ 12 w 80"/>
                <a:gd name="T21" fmla="*/ 16 h 72"/>
                <a:gd name="T22" fmla="*/ 8 w 80"/>
                <a:gd name="T23" fmla="*/ 4 h 72"/>
                <a:gd name="T24" fmla="*/ 0 w 80"/>
                <a:gd name="T25" fmla="*/ 0 h 72"/>
                <a:gd name="T26" fmla="*/ 0 w 80"/>
                <a:gd name="T27" fmla="*/ 28 h 72"/>
                <a:gd name="T28" fmla="*/ 8 w 80"/>
                <a:gd name="T29" fmla="*/ 28 h 72"/>
                <a:gd name="T30" fmla="*/ 4 w 80"/>
                <a:gd name="T31" fmla="*/ 28 h 72"/>
                <a:gd name="T32" fmla="*/ 0 w 80"/>
                <a:gd name="T33" fmla="*/ 3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2"/>
                <a:gd name="T53" fmla="*/ 80 w 80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2">
                  <a:moveTo>
                    <a:pt x="0" y="64"/>
                  </a:moveTo>
                  <a:lnTo>
                    <a:pt x="16" y="64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6" name="Freeform 26"/>
            <p:cNvSpPr>
              <a:spLocks/>
            </p:cNvSpPr>
            <p:nvPr/>
          </p:nvSpPr>
          <p:spPr bwMode="auto">
            <a:xfrm>
              <a:off x="1476" y="2740"/>
              <a:ext cx="45" cy="40"/>
            </a:xfrm>
            <a:custGeom>
              <a:avLst/>
              <a:gdLst>
                <a:gd name="T0" fmla="*/ 0 w 64"/>
                <a:gd name="T1" fmla="*/ 0 h 56"/>
                <a:gd name="T2" fmla="*/ 8 w 64"/>
                <a:gd name="T3" fmla="*/ 4 h 56"/>
                <a:gd name="T4" fmla="*/ 16 w 64"/>
                <a:gd name="T5" fmla="*/ 4 h 56"/>
                <a:gd name="T6" fmla="*/ 20 w 64"/>
                <a:gd name="T7" fmla="*/ 4 h 56"/>
                <a:gd name="T8" fmla="*/ 32 w 64"/>
                <a:gd name="T9" fmla="*/ 16 h 56"/>
                <a:gd name="T10" fmla="*/ 27 w 64"/>
                <a:gd name="T11" fmla="*/ 24 h 56"/>
                <a:gd name="T12" fmla="*/ 27 w 64"/>
                <a:gd name="T13" fmla="*/ 29 h 56"/>
                <a:gd name="T14" fmla="*/ 24 w 64"/>
                <a:gd name="T15" fmla="*/ 29 h 56"/>
                <a:gd name="T16" fmla="*/ 16 w 64"/>
                <a:gd name="T17" fmla="*/ 21 h 56"/>
                <a:gd name="T18" fmla="*/ 16 w 64"/>
                <a:gd name="T19" fmla="*/ 16 h 56"/>
                <a:gd name="T20" fmla="*/ 8 w 64"/>
                <a:gd name="T21" fmla="*/ 12 h 56"/>
                <a:gd name="T22" fmla="*/ 0 w 64"/>
                <a:gd name="T23" fmla="*/ 8 h 56"/>
                <a:gd name="T24" fmla="*/ 0 w 6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56"/>
                <a:gd name="T41" fmla="*/ 64 w 6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56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32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7" name="Freeform 28"/>
            <p:cNvSpPr>
              <a:spLocks/>
            </p:cNvSpPr>
            <p:nvPr/>
          </p:nvSpPr>
          <p:spPr bwMode="auto">
            <a:xfrm>
              <a:off x="857" y="2054"/>
              <a:ext cx="73" cy="56"/>
            </a:xfrm>
            <a:custGeom>
              <a:avLst/>
              <a:gdLst>
                <a:gd name="T0" fmla="*/ 39 w 104"/>
                <a:gd name="T1" fmla="*/ 35 h 80"/>
                <a:gd name="T2" fmla="*/ 47 w 104"/>
                <a:gd name="T3" fmla="*/ 39 h 80"/>
                <a:gd name="T4" fmla="*/ 51 w 104"/>
                <a:gd name="T5" fmla="*/ 35 h 80"/>
                <a:gd name="T6" fmla="*/ 47 w 104"/>
                <a:gd name="T7" fmla="*/ 27 h 80"/>
                <a:gd name="T8" fmla="*/ 44 w 104"/>
                <a:gd name="T9" fmla="*/ 27 h 80"/>
                <a:gd name="T10" fmla="*/ 36 w 104"/>
                <a:gd name="T11" fmla="*/ 20 h 80"/>
                <a:gd name="T12" fmla="*/ 36 w 104"/>
                <a:gd name="T13" fmla="*/ 15 h 80"/>
                <a:gd name="T14" fmla="*/ 32 w 104"/>
                <a:gd name="T15" fmla="*/ 12 h 80"/>
                <a:gd name="T16" fmla="*/ 24 w 104"/>
                <a:gd name="T17" fmla="*/ 12 h 80"/>
                <a:gd name="T18" fmla="*/ 12 w 104"/>
                <a:gd name="T19" fmla="*/ 8 h 80"/>
                <a:gd name="T20" fmla="*/ 8 w 104"/>
                <a:gd name="T21" fmla="*/ 0 h 80"/>
                <a:gd name="T22" fmla="*/ 0 w 104"/>
                <a:gd name="T23" fmla="*/ 0 h 80"/>
                <a:gd name="T24" fmla="*/ 0 w 104"/>
                <a:gd name="T25" fmla="*/ 4 h 80"/>
                <a:gd name="T26" fmla="*/ 4 w 104"/>
                <a:gd name="T27" fmla="*/ 15 h 80"/>
                <a:gd name="T28" fmla="*/ 8 w 104"/>
                <a:gd name="T29" fmla="*/ 15 h 80"/>
                <a:gd name="T30" fmla="*/ 12 w 104"/>
                <a:gd name="T31" fmla="*/ 20 h 80"/>
                <a:gd name="T32" fmla="*/ 15 w 104"/>
                <a:gd name="T33" fmla="*/ 20 h 80"/>
                <a:gd name="T34" fmla="*/ 20 w 104"/>
                <a:gd name="T35" fmla="*/ 24 h 80"/>
                <a:gd name="T36" fmla="*/ 32 w 104"/>
                <a:gd name="T37" fmla="*/ 31 h 80"/>
                <a:gd name="T38" fmla="*/ 36 w 104"/>
                <a:gd name="T39" fmla="*/ 35 h 80"/>
                <a:gd name="T40" fmla="*/ 39 w 104"/>
                <a:gd name="T41" fmla="*/ 35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0"/>
                <a:gd name="T65" fmla="*/ 104 w 10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0">
                  <a:moveTo>
                    <a:pt x="80" y="72"/>
                  </a:moveTo>
                  <a:lnTo>
                    <a:pt x="96" y="80"/>
                  </a:lnTo>
                  <a:lnTo>
                    <a:pt x="104" y="72"/>
                  </a:lnTo>
                  <a:lnTo>
                    <a:pt x="96" y="56"/>
                  </a:lnTo>
                  <a:lnTo>
                    <a:pt x="88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8" name="Freeform 29"/>
            <p:cNvSpPr>
              <a:spLocks/>
            </p:cNvSpPr>
            <p:nvPr/>
          </p:nvSpPr>
          <p:spPr bwMode="auto">
            <a:xfrm>
              <a:off x="783" y="1930"/>
              <a:ext cx="23" cy="28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12 w 32"/>
                <a:gd name="T5" fmla="*/ 8 h 40"/>
                <a:gd name="T6" fmla="*/ 17 w 32"/>
                <a:gd name="T7" fmla="*/ 20 h 40"/>
                <a:gd name="T8" fmla="*/ 12 w 32"/>
                <a:gd name="T9" fmla="*/ 20 h 40"/>
                <a:gd name="T10" fmla="*/ 4 w 32"/>
                <a:gd name="T11" fmla="*/ 8 h 40"/>
                <a:gd name="T12" fmla="*/ 0 w 32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69" name="Freeform 30"/>
            <p:cNvSpPr>
              <a:spLocks/>
            </p:cNvSpPr>
            <p:nvPr/>
          </p:nvSpPr>
          <p:spPr bwMode="auto">
            <a:xfrm>
              <a:off x="294" y="1818"/>
              <a:ext cx="22" cy="17"/>
            </a:xfrm>
            <a:custGeom>
              <a:avLst/>
              <a:gdLst>
                <a:gd name="T0" fmla="*/ 8 w 32"/>
                <a:gd name="T1" fmla="*/ 0 h 24"/>
                <a:gd name="T2" fmla="*/ 15 w 32"/>
                <a:gd name="T3" fmla="*/ 4 h 24"/>
                <a:gd name="T4" fmla="*/ 15 w 32"/>
                <a:gd name="T5" fmla="*/ 8 h 24"/>
                <a:gd name="T6" fmla="*/ 12 w 32"/>
                <a:gd name="T7" fmla="*/ 12 h 24"/>
                <a:gd name="T8" fmla="*/ 8 w 32"/>
                <a:gd name="T9" fmla="*/ 12 h 24"/>
                <a:gd name="T10" fmla="*/ 4 w 32"/>
                <a:gd name="T11" fmla="*/ 8 h 24"/>
                <a:gd name="T12" fmla="*/ 0 w 32"/>
                <a:gd name="T13" fmla="*/ 8 h 24"/>
                <a:gd name="T14" fmla="*/ 0 w 32"/>
                <a:gd name="T15" fmla="*/ 4 h 24"/>
                <a:gd name="T16" fmla="*/ 4 w 32"/>
                <a:gd name="T17" fmla="*/ 0 h 24"/>
                <a:gd name="T18" fmla="*/ 8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16" y="0"/>
                  </a:move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0" name="Freeform 31"/>
            <p:cNvSpPr>
              <a:spLocks/>
            </p:cNvSpPr>
            <p:nvPr/>
          </p:nvSpPr>
          <p:spPr bwMode="auto">
            <a:xfrm>
              <a:off x="226" y="1716"/>
              <a:ext cx="45" cy="23"/>
            </a:xfrm>
            <a:custGeom>
              <a:avLst/>
              <a:gdLst>
                <a:gd name="T0" fmla="*/ 0 w 64"/>
                <a:gd name="T1" fmla="*/ 0 h 32"/>
                <a:gd name="T2" fmla="*/ 8 w 64"/>
                <a:gd name="T3" fmla="*/ 0 h 32"/>
                <a:gd name="T4" fmla="*/ 20 w 64"/>
                <a:gd name="T5" fmla="*/ 0 h 32"/>
                <a:gd name="T6" fmla="*/ 27 w 64"/>
                <a:gd name="T7" fmla="*/ 9 h 32"/>
                <a:gd name="T8" fmla="*/ 32 w 64"/>
                <a:gd name="T9" fmla="*/ 9 h 32"/>
                <a:gd name="T10" fmla="*/ 32 w 64"/>
                <a:gd name="T11" fmla="*/ 12 h 32"/>
                <a:gd name="T12" fmla="*/ 27 w 64"/>
                <a:gd name="T13" fmla="*/ 12 h 32"/>
                <a:gd name="T14" fmla="*/ 20 w 64"/>
                <a:gd name="T15" fmla="*/ 17 h 32"/>
                <a:gd name="T16" fmla="*/ 12 w 64"/>
                <a:gd name="T17" fmla="*/ 9 h 32"/>
                <a:gd name="T18" fmla="*/ 0 w 64"/>
                <a:gd name="T19" fmla="*/ 9 h 32"/>
                <a:gd name="T20" fmla="*/ 0 w 64"/>
                <a:gd name="T21" fmla="*/ 4 h 32"/>
                <a:gd name="T22" fmla="*/ 0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0" y="0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1" name="Freeform 32"/>
            <p:cNvSpPr>
              <a:spLocks/>
            </p:cNvSpPr>
            <p:nvPr/>
          </p:nvSpPr>
          <p:spPr bwMode="auto">
            <a:xfrm>
              <a:off x="997" y="1441"/>
              <a:ext cx="259" cy="123"/>
            </a:xfrm>
            <a:custGeom>
              <a:avLst/>
              <a:gdLst>
                <a:gd name="T0" fmla="*/ 127 w 368"/>
                <a:gd name="T1" fmla="*/ 4 h 176"/>
                <a:gd name="T2" fmla="*/ 139 w 368"/>
                <a:gd name="T3" fmla="*/ 20 h 176"/>
                <a:gd name="T4" fmla="*/ 146 w 368"/>
                <a:gd name="T5" fmla="*/ 35 h 176"/>
                <a:gd name="T6" fmla="*/ 158 w 368"/>
                <a:gd name="T7" fmla="*/ 51 h 176"/>
                <a:gd name="T8" fmla="*/ 166 w 368"/>
                <a:gd name="T9" fmla="*/ 51 h 176"/>
                <a:gd name="T10" fmla="*/ 182 w 368"/>
                <a:gd name="T11" fmla="*/ 62 h 176"/>
                <a:gd name="T12" fmla="*/ 178 w 368"/>
                <a:gd name="T13" fmla="*/ 66 h 176"/>
                <a:gd name="T14" fmla="*/ 170 w 368"/>
                <a:gd name="T15" fmla="*/ 66 h 176"/>
                <a:gd name="T16" fmla="*/ 158 w 368"/>
                <a:gd name="T17" fmla="*/ 66 h 176"/>
                <a:gd name="T18" fmla="*/ 158 w 368"/>
                <a:gd name="T19" fmla="*/ 74 h 176"/>
                <a:gd name="T20" fmla="*/ 170 w 368"/>
                <a:gd name="T21" fmla="*/ 74 h 176"/>
                <a:gd name="T22" fmla="*/ 163 w 368"/>
                <a:gd name="T23" fmla="*/ 78 h 176"/>
                <a:gd name="T24" fmla="*/ 146 w 368"/>
                <a:gd name="T25" fmla="*/ 82 h 176"/>
                <a:gd name="T26" fmla="*/ 139 w 368"/>
                <a:gd name="T27" fmla="*/ 78 h 176"/>
                <a:gd name="T28" fmla="*/ 127 w 368"/>
                <a:gd name="T29" fmla="*/ 74 h 176"/>
                <a:gd name="T30" fmla="*/ 119 w 368"/>
                <a:gd name="T31" fmla="*/ 78 h 176"/>
                <a:gd name="T32" fmla="*/ 103 w 368"/>
                <a:gd name="T33" fmla="*/ 82 h 176"/>
                <a:gd name="T34" fmla="*/ 83 w 368"/>
                <a:gd name="T35" fmla="*/ 86 h 176"/>
                <a:gd name="T36" fmla="*/ 51 w 368"/>
                <a:gd name="T37" fmla="*/ 82 h 176"/>
                <a:gd name="T38" fmla="*/ 48 w 368"/>
                <a:gd name="T39" fmla="*/ 74 h 176"/>
                <a:gd name="T40" fmla="*/ 24 w 368"/>
                <a:gd name="T41" fmla="*/ 74 h 176"/>
                <a:gd name="T42" fmla="*/ 12 w 368"/>
                <a:gd name="T43" fmla="*/ 62 h 176"/>
                <a:gd name="T44" fmla="*/ 44 w 368"/>
                <a:gd name="T45" fmla="*/ 59 h 176"/>
                <a:gd name="T46" fmla="*/ 68 w 368"/>
                <a:gd name="T47" fmla="*/ 59 h 176"/>
                <a:gd name="T48" fmla="*/ 59 w 368"/>
                <a:gd name="T49" fmla="*/ 51 h 176"/>
                <a:gd name="T50" fmla="*/ 44 w 368"/>
                <a:gd name="T51" fmla="*/ 51 h 176"/>
                <a:gd name="T52" fmla="*/ 20 w 368"/>
                <a:gd name="T53" fmla="*/ 51 h 176"/>
                <a:gd name="T54" fmla="*/ 4 w 368"/>
                <a:gd name="T55" fmla="*/ 43 h 176"/>
                <a:gd name="T56" fmla="*/ 24 w 368"/>
                <a:gd name="T57" fmla="*/ 39 h 176"/>
                <a:gd name="T58" fmla="*/ 27 w 368"/>
                <a:gd name="T59" fmla="*/ 35 h 176"/>
                <a:gd name="T60" fmla="*/ 8 w 368"/>
                <a:gd name="T61" fmla="*/ 39 h 176"/>
                <a:gd name="T62" fmla="*/ 8 w 368"/>
                <a:gd name="T63" fmla="*/ 31 h 176"/>
                <a:gd name="T64" fmla="*/ 0 w 368"/>
                <a:gd name="T65" fmla="*/ 24 h 176"/>
                <a:gd name="T66" fmla="*/ 8 w 368"/>
                <a:gd name="T67" fmla="*/ 20 h 176"/>
                <a:gd name="T68" fmla="*/ 4 w 368"/>
                <a:gd name="T69" fmla="*/ 12 h 176"/>
                <a:gd name="T70" fmla="*/ 16 w 368"/>
                <a:gd name="T71" fmla="*/ 8 h 176"/>
                <a:gd name="T72" fmla="*/ 39 w 368"/>
                <a:gd name="T73" fmla="*/ 0 h 176"/>
                <a:gd name="T74" fmla="*/ 48 w 368"/>
                <a:gd name="T75" fmla="*/ 4 h 176"/>
                <a:gd name="T76" fmla="*/ 44 w 368"/>
                <a:gd name="T77" fmla="*/ 12 h 176"/>
                <a:gd name="T78" fmla="*/ 51 w 368"/>
                <a:gd name="T79" fmla="*/ 12 h 176"/>
                <a:gd name="T80" fmla="*/ 51 w 368"/>
                <a:gd name="T81" fmla="*/ 8 h 176"/>
                <a:gd name="T82" fmla="*/ 71 w 368"/>
                <a:gd name="T83" fmla="*/ 12 h 176"/>
                <a:gd name="T84" fmla="*/ 68 w 368"/>
                <a:gd name="T85" fmla="*/ 20 h 176"/>
                <a:gd name="T86" fmla="*/ 80 w 368"/>
                <a:gd name="T87" fmla="*/ 15 h 176"/>
                <a:gd name="T88" fmla="*/ 87 w 368"/>
                <a:gd name="T89" fmla="*/ 8 h 176"/>
                <a:gd name="T90" fmla="*/ 91 w 368"/>
                <a:gd name="T91" fmla="*/ 8 h 176"/>
                <a:gd name="T92" fmla="*/ 103 w 368"/>
                <a:gd name="T93" fmla="*/ 20 h 176"/>
                <a:gd name="T94" fmla="*/ 107 w 368"/>
                <a:gd name="T95" fmla="*/ 31 h 176"/>
                <a:gd name="T96" fmla="*/ 111 w 368"/>
                <a:gd name="T97" fmla="*/ 24 h 176"/>
                <a:gd name="T98" fmla="*/ 111 w 368"/>
                <a:gd name="T99" fmla="*/ 12 h 176"/>
                <a:gd name="T100" fmla="*/ 107 w 368"/>
                <a:gd name="T101" fmla="*/ 0 h 176"/>
                <a:gd name="T102" fmla="*/ 115 w 368"/>
                <a:gd name="T103" fmla="*/ 0 h 176"/>
                <a:gd name="T104" fmla="*/ 127 w 368"/>
                <a:gd name="T105" fmla="*/ 0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176"/>
                <a:gd name="T161" fmla="*/ 368 w 368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176">
                  <a:moveTo>
                    <a:pt x="256" y="0"/>
                  </a:moveTo>
                  <a:lnTo>
                    <a:pt x="256" y="8"/>
                  </a:lnTo>
                  <a:lnTo>
                    <a:pt x="280" y="16"/>
                  </a:lnTo>
                  <a:lnTo>
                    <a:pt x="280" y="40"/>
                  </a:lnTo>
                  <a:lnTo>
                    <a:pt x="280" y="56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0" y="104"/>
                  </a:lnTo>
                  <a:lnTo>
                    <a:pt x="328" y="96"/>
                  </a:lnTo>
                  <a:lnTo>
                    <a:pt x="336" y="104"/>
                  </a:lnTo>
                  <a:lnTo>
                    <a:pt x="344" y="112"/>
                  </a:lnTo>
                  <a:lnTo>
                    <a:pt x="368" y="128"/>
                  </a:lnTo>
                  <a:lnTo>
                    <a:pt x="368" y="136"/>
                  </a:lnTo>
                  <a:lnTo>
                    <a:pt x="360" y="136"/>
                  </a:lnTo>
                  <a:lnTo>
                    <a:pt x="352" y="136"/>
                  </a:lnTo>
                  <a:lnTo>
                    <a:pt x="344" y="136"/>
                  </a:lnTo>
                  <a:lnTo>
                    <a:pt x="328" y="144"/>
                  </a:lnTo>
                  <a:lnTo>
                    <a:pt x="320" y="136"/>
                  </a:lnTo>
                  <a:lnTo>
                    <a:pt x="312" y="144"/>
                  </a:lnTo>
                  <a:lnTo>
                    <a:pt x="320" y="152"/>
                  </a:lnTo>
                  <a:lnTo>
                    <a:pt x="328" y="144"/>
                  </a:lnTo>
                  <a:lnTo>
                    <a:pt x="344" y="152"/>
                  </a:lnTo>
                  <a:lnTo>
                    <a:pt x="344" y="160"/>
                  </a:lnTo>
                  <a:lnTo>
                    <a:pt x="328" y="160"/>
                  </a:lnTo>
                  <a:lnTo>
                    <a:pt x="312" y="168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60"/>
                  </a:lnTo>
                  <a:lnTo>
                    <a:pt x="256" y="160"/>
                  </a:lnTo>
                  <a:lnTo>
                    <a:pt x="256" y="152"/>
                  </a:lnTo>
                  <a:lnTo>
                    <a:pt x="248" y="152"/>
                  </a:lnTo>
                  <a:lnTo>
                    <a:pt x="240" y="160"/>
                  </a:lnTo>
                  <a:lnTo>
                    <a:pt x="232" y="168"/>
                  </a:lnTo>
                  <a:lnTo>
                    <a:pt x="208" y="168"/>
                  </a:lnTo>
                  <a:lnTo>
                    <a:pt x="184" y="176"/>
                  </a:lnTo>
                  <a:lnTo>
                    <a:pt x="168" y="176"/>
                  </a:lnTo>
                  <a:lnTo>
                    <a:pt x="120" y="176"/>
                  </a:lnTo>
                  <a:lnTo>
                    <a:pt x="104" y="168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72" y="152"/>
                  </a:lnTo>
                  <a:lnTo>
                    <a:pt x="48" y="152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48" y="120"/>
                  </a:lnTo>
                  <a:lnTo>
                    <a:pt x="88" y="120"/>
                  </a:lnTo>
                  <a:lnTo>
                    <a:pt x="112" y="120"/>
                  </a:lnTo>
                  <a:lnTo>
                    <a:pt x="136" y="120"/>
                  </a:lnTo>
                  <a:lnTo>
                    <a:pt x="144" y="112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88" y="104"/>
                  </a:lnTo>
                  <a:lnTo>
                    <a:pt x="64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8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44" y="24"/>
                  </a:lnTo>
                  <a:lnTo>
                    <a:pt x="152" y="32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32"/>
                  </a:lnTo>
                  <a:lnTo>
                    <a:pt x="176" y="32"/>
                  </a:lnTo>
                  <a:lnTo>
                    <a:pt x="176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08" y="40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32" y="56"/>
                  </a:lnTo>
                  <a:lnTo>
                    <a:pt x="224" y="48"/>
                  </a:lnTo>
                  <a:lnTo>
                    <a:pt x="224" y="32"/>
                  </a:lnTo>
                  <a:lnTo>
                    <a:pt x="224" y="24"/>
                  </a:lnTo>
                  <a:lnTo>
                    <a:pt x="216" y="8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2" name="Freeform 33"/>
            <p:cNvSpPr>
              <a:spLocks/>
            </p:cNvSpPr>
            <p:nvPr/>
          </p:nvSpPr>
          <p:spPr bwMode="auto">
            <a:xfrm>
              <a:off x="1144" y="1559"/>
              <a:ext cx="39" cy="11"/>
            </a:xfrm>
            <a:custGeom>
              <a:avLst/>
              <a:gdLst>
                <a:gd name="T0" fmla="*/ 23 w 56"/>
                <a:gd name="T1" fmla="*/ 0 h 16"/>
                <a:gd name="T2" fmla="*/ 27 w 56"/>
                <a:gd name="T3" fmla="*/ 0 h 16"/>
                <a:gd name="T4" fmla="*/ 27 w 56"/>
                <a:gd name="T5" fmla="*/ 4 h 16"/>
                <a:gd name="T6" fmla="*/ 23 w 56"/>
                <a:gd name="T7" fmla="*/ 4 h 16"/>
                <a:gd name="T8" fmla="*/ 20 w 56"/>
                <a:gd name="T9" fmla="*/ 8 h 16"/>
                <a:gd name="T10" fmla="*/ 8 w 56"/>
                <a:gd name="T11" fmla="*/ 8 h 16"/>
                <a:gd name="T12" fmla="*/ 0 w 56"/>
                <a:gd name="T13" fmla="*/ 8 h 16"/>
                <a:gd name="T14" fmla="*/ 4 w 56"/>
                <a:gd name="T15" fmla="*/ 4 h 16"/>
                <a:gd name="T16" fmla="*/ 15 w 56"/>
                <a:gd name="T17" fmla="*/ 4 h 16"/>
                <a:gd name="T18" fmla="*/ 23 w 5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6"/>
                <a:gd name="T32" fmla="*/ 56 w 5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6">
                  <a:moveTo>
                    <a:pt x="48" y="0"/>
                  </a:move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3" name="Freeform 34"/>
            <p:cNvSpPr>
              <a:spLocks/>
            </p:cNvSpPr>
            <p:nvPr/>
          </p:nvSpPr>
          <p:spPr bwMode="auto">
            <a:xfrm>
              <a:off x="896" y="1401"/>
              <a:ext cx="146" cy="102"/>
            </a:xfrm>
            <a:custGeom>
              <a:avLst/>
              <a:gdLst>
                <a:gd name="T0" fmla="*/ 102 w 208"/>
                <a:gd name="T1" fmla="*/ 24 h 144"/>
                <a:gd name="T2" fmla="*/ 98 w 208"/>
                <a:gd name="T3" fmla="*/ 24 h 144"/>
                <a:gd name="T4" fmla="*/ 95 w 208"/>
                <a:gd name="T5" fmla="*/ 28 h 144"/>
                <a:gd name="T6" fmla="*/ 79 w 208"/>
                <a:gd name="T7" fmla="*/ 36 h 144"/>
                <a:gd name="T8" fmla="*/ 75 w 208"/>
                <a:gd name="T9" fmla="*/ 36 h 144"/>
                <a:gd name="T10" fmla="*/ 63 w 208"/>
                <a:gd name="T11" fmla="*/ 44 h 144"/>
                <a:gd name="T12" fmla="*/ 63 w 208"/>
                <a:gd name="T13" fmla="*/ 48 h 144"/>
                <a:gd name="T14" fmla="*/ 59 w 208"/>
                <a:gd name="T15" fmla="*/ 48 h 144"/>
                <a:gd name="T16" fmla="*/ 51 w 208"/>
                <a:gd name="T17" fmla="*/ 52 h 144"/>
                <a:gd name="T18" fmla="*/ 51 w 208"/>
                <a:gd name="T19" fmla="*/ 60 h 144"/>
                <a:gd name="T20" fmla="*/ 44 w 208"/>
                <a:gd name="T21" fmla="*/ 64 h 144"/>
                <a:gd name="T22" fmla="*/ 36 w 208"/>
                <a:gd name="T23" fmla="*/ 68 h 144"/>
                <a:gd name="T24" fmla="*/ 27 w 208"/>
                <a:gd name="T25" fmla="*/ 72 h 144"/>
                <a:gd name="T26" fmla="*/ 24 w 208"/>
                <a:gd name="T27" fmla="*/ 72 h 144"/>
                <a:gd name="T28" fmla="*/ 20 w 208"/>
                <a:gd name="T29" fmla="*/ 64 h 144"/>
                <a:gd name="T30" fmla="*/ 4 w 208"/>
                <a:gd name="T31" fmla="*/ 56 h 144"/>
                <a:gd name="T32" fmla="*/ 0 w 208"/>
                <a:gd name="T33" fmla="*/ 56 h 144"/>
                <a:gd name="T34" fmla="*/ 0 w 208"/>
                <a:gd name="T35" fmla="*/ 48 h 144"/>
                <a:gd name="T36" fmla="*/ 8 w 208"/>
                <a:gd name="T37" fmla="*/ 44 h 144"/>
                <a:gd name="T38" fmla="*/ 8 w 208"/>
                <a:gd name="T39" fmla="*/ 40 h 144"/>
                <a:gd name="T40" fmla="*/ 4 w 208"/>
                <a:gd name="T41" fmla="*/ 40 h 144"/>
                <a:gd name="T42" fmla="*/ 4 w 208"/>
                <a:gd name="T43" fmla="*/ 36 h 144"/>
                <a:gd name="T44" fmla="*/ 8 w 208"/>
                <a:gd name="T45" fmla="*/ 36 h 144"/>
                <a:gd name="T46" fmla="*/ 12 w 208"/>
                <a:gd name="T47" fmla="*/ 32 h 144"/>
                <a:gd name="T48" fmla="*/ 8 w 208"/>
                <a:gd name="T49" fmla="*/ 28 h 144"/>
                <a:gd name="T50" fmla="*/ 8 w 208"/>
                <a:gd name="T51" fmla="*/ 24 h 144"/>
                <a:gd name="T52" fmla="*/ 15 w 208"/>
                <a:gd name="T53" fmla="*/ 20 h 144"/>
                <a:gd name="T54" fmla="*/ 12 w 208"/>
                <a:gd name="T55" fmla="*/ 4 h 144"/>
                <a:gd name="T56" fmla="*/ 32 w 208"/>
                <a:gd name="T57" fmla="*/ 0 h 144"/>
                <a:gd name="T58" fmla="*/ 39 w 208"/>
                <a:gd name="T59" fmla="*/ 0 h 144"/>
                <a:gd name="T60" fmla="*/ 47 w 208"/>
                <a:gd name="T61" fmla="*/ 0 h 144"/>
                <a:gd name="T62" fmla="*/ 59 w 208"/>
                <a:gd name="T63" fmla="*/ 8 h 144"/>
                <a:gd name="T64" fmla="*/ 63 w 208"/>
                <a:gd name="T65" fmla="*/ 8 h 144"/>
                <a:gd name="T66" fmla="*/ 67 w 208"/>
                <a:gd name="T67" fmla="*/ 8 h 144"/>
                <a:gd name="T68" fmla="*/ 67 w 208"/>
                <a:gd name="T69" fmla="*/ 12 h 144"/>
                <a:gd name="T70" fmla="*/ 71 w 208"/>
                <a:gd name="T71" fmla="*/ 8 h 144"/>
                <a:gd name="T72" fmla="*/ 83 w 208"/>
                <a:gd name="T73" fmla="*/ 4 h 144"/>
                <a:gd name="T74" fmla="*/ 102 w 208"/>
                <a:gd name="T75" fmla="*/ 20 h 144"/>
                <a:gd name="T76" fmla="*/ 102 w 208"/>
                <a:gd name="T77" fmla="*/ 24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8"/>
                <a:gd name="T118" fmla="*/ 0 h 144"/>
                <a:gd name="T119" fmla="*/ 208 w 208"/>
                <a:gd name="T120" fmla="*/ 144 h 1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8" h="144">
                  <a:moveTo>
                    <a:pt x="208" y="48"/>
                  </a:moveTo>
                  <a:lnTo>
                    <a:pt x="200" y="48"/>
                  </a:lnTo>
                  <a:lnTo>
                    <a:pt x="192" y="56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04" y="104"/>
                  </a:lnTo>
                  <a:lnTo>
                    <a:pt x="104" y="120"/>
                  </a:lnTo>
                  <a:lnTo>
                    <a:pt x="88" y="128"/>
                  </a:lnTo>
                  <a:lnTo>
                    <a:pt x="72" y="136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0" y="128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2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208" y="40"/>
                  </a:lnTo>
                  <a:lnTo>
                    <a:pt x="20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4" name="Freeform 35"/>
            <p:cNvSpPr>
              <a:spLocks/>
            </p:cNvSpPr>
            <p:nvPr/>
          </p:nvSpPr>
          <p:spPr bwMode="auto">
            <a:xfrm>
              <a:off x="1234" y="1424"/>
              <a:ext cx="90" cy="73"/>
            </a:xfrm>
            <a:custGeom>
              <a:avLst/>
              <a:gdLst>
                <a:gd name="T0" fmla="*/ 48 w 128"/>
                <a:gd name="T1" fmla="*/ 0 h 104"/>
                <a:gd name="T2" fmla="*/ 44 w 128"/>
                <a:gd name="T3" fmla="*/ 0 h 104"/>
                <a:gd name="T4" fmla="*/ 39 w 128"/>
                <a:gd name="T5" fmla="*/ 4 h 104"/>
                <a:gd name="T6" fmla="*/ 32 w 128"/>
                <a:gd name="T7" fmla="*/ 4 h 104"/>
                <a:gd name="T8" fmla="*/ 27 w 128"/>
                <a:gd name="T9" fmla="*/ 0 h 104"/>
                <a:gd name="T10" fmla="*/ 20 w 128"/>
                <a:gd name="T11" fmla="*/ 0 h 104"/>
                <a:gd name="T12" fmla="*/ 16 w 128"/>
                <a:gd name="T13" fmla="*/ 0 h 104"/>
                <a:gd name="T14" fmla="*/ 16 w 128"/>
                <a:gd name="T15" fmla="*/ 4 h 104"/>
                <a:gd name="T16" fmla="*/ 20 w 128"/>
                <a:gd name="T17" fmla="*/ 8 h 104"/>
                <a:gd name="T18" fmla="*/ 16 w 128"/>
                <a:gd name="T19" fmla="*/ 8 h 104"/>
                <a:gd name="T20" fmla="*/ 16 w 128"/>
                <a:gd name="T21" fmla="*/ 12 h 104"/>
                <a:gd name="T22" fmla="*/ 24 w 128"/>
                <a:gd name="T23" fmla="*/ 12 h 104"/>
                <a:gd name="T24" fmla="*/ 24 w 128"/>
                <a:gd name="T25" fmla="*/ 15 h 104"/>
                <a:gd name="T26" fmla="*/ 20 w 128"/>
                <a:gd name="T27" fmla="*/ 15 h 104"/>
                <a:gd name="T28" fmla="*/ 24 w 128"/>
                <a:gd name="T29" fmla="*/ 24 h 104"/>
                <a:gd name="T30" fmla="*/ 20 w 128"/>
                <a:gd name="T31" fmla="*/ 24 h 104"/>
                <a:gd name="T32" fmla="*/ 16 w 128"/>
                <a:gd name="T33" fmla="*/ 24 h 104"/>
                <a:gd name="T34" fmla="*/ 8 w 128"/>
                <a:gd name="T35" fmla="*/ 20 h 104"/>
                <a:gd name="T36" fmla="*/ 0 w 128"/>
                <a:gd name="T37" fmla="*/ 20 h 104"/>
                <a:gd name="T38" fmla="*/ 0 w 128"/>
                <a:gd name="T39" fmla="*/ 24 h 104"/>
                <a:gd name="T40" fmla="*/ 0 w 128"/>
                <a:gd name="T41" fmla="*/ 27 h 104"/>
                <a:gd name="T42" fmla="*/ 8 w 128"/>
                <a:gd name="T43" fmla="*/ 32 h 104"/>
                <a:gd name="T44" fmla="*/ 12 w 128"/>
                <a:gd name="T45" fmla="*/ 36 h 104"/>
                <a:gd name="T46" fmla="*/ 20 w 128"/>
                <a:gd name="T47" fmla="*/ 36 h 104"/>
                <a:gd name="T48" fmla="*/ 20 w 128"/>
                <a:gd name="T49" fmla="*/ 39 h 104"/>
                <a:gd name="T50" fmla="*/ 27 w 128"/>
                <a:gd name="T51" fmla="*/ 39 h 104"/>
                <a:gd name="T52" fmla="*/ 32 w 128"/>
                <a:gd name="T53" fmla="*/ 51 h 104"/>
                <a:gd name="T54" fmla="*/ 44 w 128"/>
                <a:gd name="T55" fmla="*/ 51 h 104"/>
                <a:gd name="T56" fmla="*/ 44 w 128"/>
                <a:gd name="T57" fmla="*/ 47 h 104"/>
                <a:gd name="T58" fmla="*/ 39 w 128"/>
                <a:gd name="T59" fmla="*/ 47 h 104"/>
                <a:gd name="T60" fmla="*/ 39 w 128"/>
                <a:gd name="T61" fmla="*/ 44 h 104"/>
                <a:gd name="T62" fmla="*/ 48 w 128"/>
                <a:gd name="T63" fmla="*/ 47 h 104"/>
                <a:gd name="T64" fmla="*/ 59 w 128"/>
                <a:gd name="T65" fmla="*/ 44 h 104"/>
                <a:gd name="T66" fmla="*/ 59 w 128"/>
                <a:gd name="T67" fmla="*/ 39 h 104"/>
                <a:gd name="T68" fmla="*/ 59 w 128"/>
                <a:gd name="T69" fmla="*/ 32 h 104"/>
                <a:gd name="T70" fmla="*/ 63 w 128"/>
                <a:gd name="T71" fmla="*/ 27 h 104"/>
                <a:gd name="T72" fmla="*/ 59 w 128"/>
                <a:gd name="T73" fmla="*/ 27 h 104"/>
                <a:gd name="T74" fmla="*/ 59 w 128"/>
                <a:gd name="T75" fmla="*/ 24 h 104"/>
                <a:gd name="T76" fmla="*/ 51 w 128"/>
                <a:gd name="T77" fmla="*/ 24 h 104"/>
                <a:gd name="T78" fmla="*/ 51 w 128"/>
                <a:gd name="T79" fmla="*/ 20 h 104"/>
                <a:gd name="T80" fmla="*/ 39 w 128"/>
                <a:gd name="T81" fmla="*/ 20 h 104"/>
                <a:gd name="T82" fmla="*/ 44 w 128"/>
                <a:gd name="T83" fmla="*/ 15 h 104"/>
                <a:gd name="T84" fmla="*/ 51 w 128"/>
                <a:gd name="T85" fmla="*/ 8 h 104"/>
                <a:gd name="T86" fmla="*/ 56 w 128"/>
                <a:gd name="T87" fmla="*/ 4 h 104"/>
                <a:gd name="T88" fmla="*/ 56 w 128"/>
                <a:gd name="T89" fmla="*/ 0 h 104"/>
                <a:gd name="T90" fmla="*/ 48 w 128"/>
                <a:gd name="T91" fmla="*/ 0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104"/>
                <a:gd name="T140" fmla="*/ 128 w 128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104">
                  <a:moveTo>
                    <a:pt x="96" y="0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96" y="96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5" name="Freeform 36"/>
            <p:cNvSpPr>
              <a:spLocks/>
            </p:cNvSpPr>
            <p:nvPr/>
          </p:nvSpPr>
          <p:spPr bwMode="auto">
            <a:xfrm>
              <a:off x="1166" y="1424"/>
              <a:ext cx="34" cy="22"/>
            </a:xfrm>
            <a:custGeom>
              <a:avLst/>
              <a:gdLst>
                <a:gd name="T0" fmla="*/ 0 w 48"/>
                <a:gd name="T1" fmla="*/ 8 h 32"/>
                <a:gd name="T2" fmla="*/ 8 w 48"/>
                <a:gd name="T3" fmla="*/ 12 h 32"/>
                <a:gd name="T4" fmla="*/ 16 w 48"/>
                <a:gd name="T5" fmla="*/ 15 h 32"/>
                <a:gd name="T6" fmla="*/ 20 w 48"/>
                <a:gd name="T7" fmla="*/ 15 h 32"/>
                <a:gd name="T8" fmla="*/ 24 w 48"/>
                <a:gd name="T9" fmla="*/ 4 h 32"/>
                <a:gd name="T10" fmla="*/ 20 w 48"/>
                <a:gd name="T11" fmla="*/ 4 h 32"/>
                <a:gd name="T12" fmla="*/ 16 w 48"/>
                <a:gd name="T13" fmla="*/ 0 h 32"/>
                <a:gd name="T14" fmla="*/ 4 w 48"/>
                <a:gd name="T15" fmla="*/ 4 h 32"/>
                <a:gd name="T16" fmla="*/ 0 w 48"/>
                <a:gd name="T17" fmla="*/ 8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16"/>
                  </a:moveTo>
                  <a:lnTo>
                    <a:pt x="16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6" name="Freeform 37"/>
            <p:cNvSpPr>
              <a:spLocks/>
            </p:cNvSpPr>
            <p:nvPr/>
          </p:nvSpPr>
          <p:spPr bwMode="auto">
            <a:xfrm>
              <a:off x="1329" y="1413"/>
              <a:ext cx="79" cy="67"/>
            </a:xfrm>
            <a:custGeom>
              <a:avLst/>
              <a:gdLst>
                <a:gd name="T0" fmla="*/ 8 w 112"/>
                <a:gd name="T1" fmla="*/ 47 h 96"/>
                <a:gd name="T2" fmla="*/ 8 w 112"/>
                <a:gd name="T3" fmla="*/ 43 h 96"/>
                <a:gd name="T4" fmla="*/ 16 w 112"/>
                <a:gd name="T5" fmla="*/ 47 h 96"/>
                <a:gd name="T6" fmla="*/ 24 w 112"/>
                <a:gd name="T7" fmla="*/ 35 h 96"/>
                <a:gd name="T8" fmla="*/ 16 w 112"/>
                <a:gd name="T9" fmla="*/ 31 h 96"/>
                <a:gd name="T10" fmla="*/ 20 w 112"/>
                <a:gd name="T11" fmla="*/ 27 h 96"/>
                <a:gd name="T12" fmla="*/ 24 w 112"/>
                <a:gd name="T13" fmla="*/ 31 h 96"/>
                <a:gd name="T14" fmla="*/ 32 w 112"/>
                <a:gd name="T15" fmla="*/ 31 h 96"/>
                <a:gd name="T16" fmla="*/ 36 w 112"/>
                <a:gd name="T17" fmla="*/ 31 h 96"/>
                <a:gd name="T18" fmla="*/ 56 w 112"/>
                <a:gd name="T19" fmla="*/ 8 h 96"/>
                <a:gd name="T20" fmla="*/ 56 w 112"/>
                <a:gd name="T21" fmla="*/ 4 h 96"/>
                <a:gd name="T22" fmla="*/ 40 w 112"/>
                <a:gd name="T23" fmla="*/ 4 h 96"/>
                <a:gd name="T24" fmla="*/ 36 w 112"/>
                <a:gd name="T25" fmla="*/ 4 h 96"/>
                <a:gd name="T26" fmla="*/ 28 w 112"/>
                <a:gd name="T27" fmla="*/ 0 h 96"/>
                <a:gd name="T28" fmla="*/ 20 w 112"/>
                <a:gd name="T29" fmla="*/ 0 h 96"/>
                <a:gd name="T30" fmla="*/ 12 w 112"/>
                <a:gd name="T31" fmla="*/ 0 h 96"/>
                <a:gd name="T32" fmla="*/ 4 w 112"/>
                <a:gd name="T33" fmla="*/ 4 h 96"/>
                <a:gd name="T34" fmla="*/ 8 w 112"/>
                <a:gd name="T35" fmla="*/ 8 h 96"/>
                <a:gd name="T36" fmla="*/ 4 w 112"/>
                <a:gd name="T37" fmla="*/ 8 h 96"/>
                <a:gd name="T38" fmla="*/ 0 w 112"/>
                <a:gd name="T39" fmla="*/ 8 h 96"/>
                <a:gd name="T40" fmla="*/ 4 w 112"/>
                <a:gd name="T41" fmla="*/ 27 h 96"/>
                <a:gd name="T42" fmla="*/ 0 w 112"/>
                <a:gd name="T43" fmla="*/ 27 h 96"/>
                <a:gd name="T44" fmla="*/ 4 w 112"/>
                <a:gd name="T45" fmla="*/ 35 h 96"/>
                <a:gd name="T46" fmla="*/ 8 w 112"/>
                <a:gd name="T47" fmla="*/ 47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6" y="96"/>
                  </a:moveTo>
                  <a:lnTo>
                    <a:pt x="16" y="88"/>
                  </a:lnTo>
                  <a:lnTo>
                    <a:pt x="32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7" name="Freeform 38"/>
            <p:cNvSpPr>
              <a:spLocks/>
            </p:cNvSpPr>
            <p:nvPr/>
          </p:nvSpPr>
          <p:spPr bwMode="auto">
            <a:xfrm>
              <a:off x="1284" y="1418"/>
              <a:ext cx="17" cy="6"/>
            </a:xfrm>
            <a:custGeom>
              <a:avLst/>
              <a:gdLst>
                <a:gd name="T0" fmla="*/ 0 w 24"/>
                <a:gd name="T1" fmla="*/ 5 h 8"/>
                <a:gd name="T2" fmla="*/ 4 w 24"/>
                <a:gd name="T3" fmla="*/ 5 h 8"/>
                <a:gd name="T4" fmla="*/ 8 w 24"/>
                <a:gd name="T5" fmla="*/ 5 h 8"/>
                <a:gd name="T6" fmla="*/ 12 w 24"/>
                <a:gd name="T7" fmla="*/ 0 h 8"/>
                <a:gd name="T8" fmla="*/ 4 w 24"/>
                <a:gd name="T9" fmla="*/ 0 h 8"/>
                <a:gd name="T10" fmla="*/ 0 w 24"/>
                <a:gd name="T11" fmla="*/ 0 h 8"/>
                <a:gd name="T12" fmla="*/ 0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8" name="Freeform 39"/>
            <p:cNvSpPr>
              <a:spLocks/>
            </p:cNvSpPr>
            <p:nvPr/>
          </p:nvSpPr>
          <p:spPr bwMode="auto">
            <a:xfrm>
              <a:off x="1414" y="1424"/>
              <a:ext cx="405" cy="343"/>
            </a:xfrm>
            <a:custGeom>
              <a:avLst/>
              <a:gdLst>
                <a:gd name="T0" fmla="*/ 16 w 576"/>
                <a:gd name="T1" fmla="*/ 8 h 488"/>
                <a:gd name="T2" fmla="*/ 0 w 576"/>
                <a:gd name="T3" fmla="*/ 36 h 488"/>
                <a:gd name="T4" fmla="*/ 24 w 576"/>
                <a:gd name="T5" fmla="*/ 56 h 488"/>
                <a:gd name="T6" fmla="*/ 4 w 576"/>
                <a:gd name="T7" fmla="*/ 56 h 488"/>
                <a:gd name="T8" fmla="*/ 27 w 576"/>
                <a:gd name="T9" fmla="*/ 71 h 488"/>
                <a:gd name="T10" fmla="*/ 51 w 576"/>
                <a:gd name="T11" fmla="*/ 71 h 488"/>
                <a:gd name="T12" fmla="*/ 79 w 576"/>
                <a:gd name="T13" fmla="*/ 79 h 488"/>
                <a:gd name="T14" fmla="*/ 79 w 576"/>
                <a:gd name="T15" fmla="*/ 71 h 488"/>
                <a:gd name="T16" fmla="*/ 95 w 576"/>
                <a:gd name="T17" fmla="*/ 71 h 488"/>
                <a:gd name="T18" fmla="*/ 103 w 576"/>
                <a:gd name="T19" fmla="*/ 63 h 488"/>
                <a:gd name="T20" fmla="*/ 122 w 576"/>
                <a:gd name="T21" fmla="*/ 75 h 488"/>
                <a:gd name="T22" fmla="*/ 131 w 576"/>
                <a:gd name="T23" fmla="*/ 95 h 488"/>
                <a:gd name="T24" fmla="*/ 150 w 576"/>
                <a:gd name="T25" fmla="*/ 95 h 488"/>
                <a:gd name="T26" fmla="*/ 170 w 576"/>
                <a:gd name="T27" fmla="*/ 110 h 488"/>
                <a:gd name="T28" fmla="*/ 166 w 576"/>
                <a:gd name="T29" fmla="*/ 131 h 488"/>
                <a:gd name="T30" fmla="*/ 154 w 576"/>
                <a:gd name="T31" fmla="*/ 158 h 488"/>
                <a:gd name="T32" fmla="*/ 122 w 576"/>
                <a:gd name="T33" fmla="*/ 162 h 488"/>
                <a:gd name="T34" fmla="*/ 134 w 576"/>
                <a:gd name="T35" fmla="*/ 190 h 488"/>
                <a:gd name="T36" fmla="*/ 154 w 576"/>
                <a:gd name="T37" fmla="*/ 178 h 488"/>
                <a:gd name="T38" fmla="*/ 174 w 576"/>
                <a:gd name="T39" fmla="*/ 198 h 488"/>
                <a:gd name="T40" fmla="*/ 186 w 576"/>
                <a:gd name="T41" fmla="*/ 214 h 488"/>
                <a:gd name="T42" fmla="*/ 210 w 576"/>
                <a:gd name="T43" fmla="*/ 237 h 488"/>
                <a:gd name="T44" fmla="*/ 226 w 576"/>
                <a:gd name="T45" fmla="*/ 226 h 488"/>
                <a:gd name="T46" fmla="*/ 217 w 576"/>
                <a:gd name="T47" fmla="*/ 205 h 488"/>
                <a:gd name="T48" fmla="*/ 245 w 576"/>
                <a:gd name="T49" fmla="*/ 226 h 488"/>
                <a:gd name="T50" fmla="*/ 249 w 576"/>
                <a:gd name="T51" fmla="*/ 205 h 488"/>
                <a:gd name="T52" fmla="*/ 249 w 576"/>
                <a:gd name="T53" fmla="*/ 186 h 488"/>
                <a:gd name="T54" fmla="*/ 221 w 576"/>
                <a:gd name="T55" fmla="*/ 158 h 488"/>
                <a:gd name="T56" fmla="*/ 226 w 576"/>
                <a:gd name="T57" fmla="*/ 142 h 488"/>
                <a:gd name="T58" fmla="*/ 249 w 576"/>
                <a:gd name="T59" fmla="*/ 142 h 488"/>
                <a:gd name="T60" fmla="*/ 257 w 576"/>
                <a:gd name="T61" fmla="*/ 166 h 488"/>
                <a:gd name="T62" fmla="*/ 269 w 576"/>
                <a:gd name="T63" fmla="*/ 158 h 488"/>
                <a:gd name="T64" fmla="*/ 281 w 576"/>
                <a:gd name="T65" fmla="*/ 127 h 488"/>
                <a:gd name="T66" fmla="*/ 265 w 576"/>
                <a:gd name="T67" fmla="*/ 119 h 488"/>
                <a:gd name="T68" fmla="*/ 249 w 576"/>
                <a:gd name="T69" fmla="*/ 107 h 488"/>
                <a:gd name="T70" fmla="*/ 206 w 576"/>
                <a:gd name="T71" fmla="*/ 95 h 488"/>
                <a:gd name="T72" fmla="*/ 229 w 576"/>
                <a:gd name="T73" fmla="*/ 87 h 488"/>
                <a:gd name="T74" fmla="*/ 214 w 576"/>
                <a:gd name="T75" fmla="*/ 75 h 488"/>
                <a:gd name="T76" fmla="*/ 202 w 576"/>
                <a:gd name="T77" fmla="*/ 59 h 488"/>
                <a:gd name="T78" fmla="*/ 190 w 576"/>
                <a:gd name="T79" fmla="*/ 59 h 488"/>
                <a:gd name="T80" fmla="*/ 182 w 576"/>
                <a:gd name="T81" fmla="*/ 44 h 488"/>
                <a:gd name="T82" fmla="*/ 162 w 576"/>
                <a:gd name="T83" fmla="*/ 51 h 488"/>
                <a:gd name="T84" fmla="*/ 150 w 576"/>
                <a:gd name="T85" fmla="*/ 47 h 488"/>
                <a:gd name="T86" fmla="*/ 146 w 576"/>
                <a:gd name="T87" fmla="*/ 36 h 488"/>
                <a:gd name="T88" fmla="*/ 119 w 576"/>
                <a:gd name="T89" fmla="*/ 24 h 488"/>
                <a:gd name="T90" fmla="*/ 111 w 576"/>
                <a:gd name="T91" fmla="*/ 39 h 488"/>
                <a:gd name="T92" fmla="*/ 95 w 576"/>
                <a:gd name="T93" fmla="*/ 36 h 488"/>
                <a:gd name="T94" fmla="*/ 91 w 576"/>
                <a:gd name="T95" fmla="*/ 15 h 488"/>
                <a:gd name="T96" fmla="*/ 79 w 576"/>
                <a:gd name="T97" fmla="*/ 0 h 488"/>
                <a:gd name="T98" fmla="*/ 56 w 576"/>
                <a:gd name="T99" fmla="*/ 12 h 488"/>
                <a:gd name="T100" fmla="*/ 51 w 576"/>
                <a:gd name="T101" fmla="*/ 32 h 488"/>
                <a:gd name="T102" fmla="*/ 48 w 576"/>
                <a:gd name="T103" fmla="*/ 51 h 488"/>
                <a:gd name="T104" fmla="*/ 48 w 576"/>
                <a:gd name="T105" fmla="*/ 12 h 4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88"/>
                <a:gd name="T161" fmla="*/ 576 w 576"/>
                <a:gd name="T162" fmla="*/ 488 h 4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88">
                  <a:moveTo>
                    <a:pt x="96" y="0"/>
                  </a:moveTo>
                  <a:lnTo>
                    <a:pt x="88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60" y="160"/>
                  </a:lnTo>
                  <a:lnTo>
                    <a:pt x="160" y="152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68" y="152"/>
                  </a:lnTo>
                  <a:lnTo>
                    <a:pt x="176" y="160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92" y="144"/>
                  </a:lnTo>
                  <a:lnTo>
                    <a:pt x="208" y="152"/>
                  </a:lnTo>
                  <a:lnTo>
                    <a:pt x="224" y="152"/>
                  </a:lnTo>
                  <a:lnTo>
                    <a:pt x="232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56" y="160"/>
                  </a:lnTo>
                  <a:lnTo>
                    <a:pt x="264" y="168"/>
                  </a:lnTo>
                  <a:lnTo>
                    <a:pt x="288" y="176"/>
                  </a:lnTo>
                  <a:lnTo>
                    <a:pt x="288" y="184"/>
                  </a:lnTo>
                  <a:lnTo>
                    <a:pt x="264" y="192"/>
                  </a:lnTo>
                  <a:lnTo>
                    <a:pt x="280" y="200"/>
                  </a:lnTo>
                  <a:lnTo>
                    <a:pt x="288" y="192"/>
                  </a:lnTo>
                  <a:lnTo>
                    <a:pt x="296" y="184"/>
                  </a:lnTo>
                  <a:lnTo>
                    <a:pt x="312" y="184"/>
                  </a:lnTo>
                  <a:lnTo>
                    <a:pt x="304" y="192"/>
                  </a:lnTo>
                  <a:lnTo>
                    <a:pt x="312" y="200"/>
                  </a:lnTo>
                  <a:lnTo>
                    <a:pt x="328" y="200"/>
                  </a:lnTo>
                  <a:lnTo>
                    <a:pt x="328" y="208"/>
                  </a:lnTo>
                  <a:lnTo>
                    <a:pt x="344" y="216"/>
                  </a:lnTo>
                  <a:lnTo>
                    <a:pt x="344" y="224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12" y="288"/>
                  </a:lnTo>
                  <a:lnTo>
                    <a:pt x="312" y="304"/>
                  </a:lnTo>
                  <a:lnTo>
                    <a:pt x="328" y="312"/>
                  </a:lnTo>
                  <a:lnTo>
                    <a:pt x="328" y="328"/>
                  </a:lnTo>
                  <a:lnTo>
                    <a:pt x="312" y="320"/>
                  </a:lnTo>
                  <a:lnTo>
                    <a:pt x="296" y="328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6" y="320"/>
                  </a:lnTo>
                  <a:lnTo>
                    <a:pt x="248" y="328"/>
                  </a:lnTo>
                  <a:lnTo>
                    <a:pt x="248" y="336"/>
                  </a:lnTo>
                  <a:lnTo>
                    <a:pt x="232" y="352"/>
                  </a:lnTo>
                  <a:lnTo>
                    <a:pt x="232" y="368"/>
                  </a:lnTo>
                  <a:lnTo>
                    <a:pt x="248" y="376"/>
                  </a:lnTo>
                  <a:lnTo>
                    <a:pt x="272" y="384"/>
                  </a:lnTo>
                  <a:lnTo>
                    <a:pt x="280" y="360"/>
                  </a:lnTo>
                  <a:lnTo>
                    <a:pt x="288" y="360"/>
                  </a:lnTo>
                  <a:lnTo>
                    <a:pt x="304" y="376"/>
                  </a:lnTo>
                  <a:lnTo>
                    <a:pt x="312" y="376"/>
                  </a:lnTo>
                  <a:lnTo>
                    <a:pt x="312" y="360"/>
                  </a:lnTo>
                  <a:lnTo>
                    <a:pt x="320" y="360"/>
                  </a:lnTo>
                  <a:lnTo>
                    <a:pt x="320" y="368"/>
                  </a:lnTo>
                  <a:lnTo>
                    <a:pt x="336" y="368"/>
                  </a:lnTo>
                  <a:lnTo>
                    <a:pt x="336" y="392"/>
                  </a:lnTo>
                  <a:lnTo>
                    <a:pt x="352" y="400"/>
                  </a:lnTo>
                  <a:lnTo>
                    <a:pt x="368" y="408"/>
                  </a:lnTo>
                  <a:lnTo>
                    <a:pt x="368" y="416"/>
                  </a:lnTo>
                  <a:lnTo>
                    <a:pt x="360" y="416"/>
                  </a:lnTo>
                  <a:lnTo>
                    <a:pt x="368" y="432"/>
                  </a:lnTo>
                  <a:lnTo>
                    <a:pt x="376" y="432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08" y="448"/>
                  </a:lnTo>
                  <a:lnTo>
                    <a:pt x="408" y="464"/>
                  </a:lnTo>
                  <a:lnTo>
                    <a:pt x="424" y="480"/>
                  </a:lnTo>
                  <a:lnTo>
                    <a:pt x="440" y="480"/>
                  </a:lnTo>
                  <a:lnTo>
                    <a:pt x="472" y="488"/>
                  </a:lnTo>
                  <a:lnTo>
                    <a:pt x="480" y="480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40" y="440"/>
                  </a:lnTo>
                  <a:lnTo>
                    <a:pt x="424" y="408"/>
                  </a:lnTo>
                  <a:lnTo>
                    <a:pt x="424" y="400"/>
                  </a:lnTo>
                  <a:lnTo>
                    <a:pt x="432" y="400"/>
                  </a:lnTo>
                  <a:lnTo>
                    <a:pt x="440" y="416"/>
                  </a:lnTo>
                  <a:lnTo>
                    <a:pt x="448" y="408"/>
                  </a:lnTo>
                  <a:lnTo>
                    <a:pt x="456" y="424"/>
                  </a:lnTo>
                  <a:lnTo>
                    <a:pt x="472" y="416"/>
                  </a:lnTo>
                  <a:lnTo>
                    <a:pt x="480" y="440"/>
                  </a:lnTo>
                  <a:lnTo>
                    <a:pt x="496" y="456"/>
                  </a:lnTo>
                  <a:lnTo>
                    <a:pt x="504" y="456"/>
                  </a:lnTo>
                  <a:lnTo>
                    <a:pt x="504" y="440"/>
                  </a:lnTo>
                  <a:lnTo>
                    <a:pt x="512" y="432"/>
                  </a:lnTo>
                  <a:lnTo>
                    <a:pt x="504" y="424"/>
                  </a:lnTo>
                  <a:lnTo>
                    <a:pt x="504" y="416"/>
                  </a:lnTo>
                  <a:lnTo>
                    <a:pt x="520" y="416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504" y="384"/>
                  </a:lnTo>
                  <a:lnTo>
                    <a:pt x="504" y="376"/>
                  </a:lnTo>
                  <a:lnTo>
                    <a:pt x="488" y="352"/>
                  </a:lnTo>
                  <a:lnTo>
                    <a:pt x="472" y="352"/>
                  </a:lnTo>
                  <a:lnTo>
                    <a:pt x="456" y="336"/>
                  </a:lnTo>
                  <a:lnTo>
                    <a:pt x="456" y="328"/>
                  </a:lnTo>
                  <a:lnTo>
                    <a:pt x="448" y="320"/>
                  </a:lnTo>
                  <a:lnTo>
                    <a:pt x="432" y="304"/>
                  </a:lnTo>
                  <a:lnTo>
                    <a:pt x="440" y="288"/>
                  </a:lnTo>
                  <a:lnTo>
                    <a:pt x="448" y="304"/>
                  </a:lnTo>
                  <a:lnTo>
                    <a:pt x="456" y="296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64" y="264"/>
                  </a:lnTo>
                  <a:lnTo>
                    <a:pt x="480" y="280"/>
                  </a:lnTo>
                  <a:lnTo>
                    <a:pt x="480" y="288"/>
                  </a:lnTo>
                  <a:lnTo>
                    <a:pt x="504" y="288"/>
                  </a:lnTo>
                  <a:lnTo>
                    <a:pt x="504" y="296"/>
                  </a:lnTo>
                  <a:lnTo>
                    <a:pt x="496" y="312"/>
                  </a:lnTo>
                  <a:lnTo>
                    <a:pt x="504" y="328"/>
                  </a:lnTo>
                  <a:lnTo>
                    <a:pt x="512" y="336"/>
                  </a:lnTo>
                  <a:lnTo>
                    <a:pt x="520" y="336"/>
                  </a:lnTo>
                  <a:lnTo>
                    <a:pt x="536" y="352"/>
                  </a:lnTo>
                  <a:lnTo>
                    <a:pt x="536" y="336"/>
                  </a:lnTo>
                  <a:lnTo>
                    <a:pt x="536" y="320"/>
                  </a:lnTo>
                  <a:lnTo>
                    <a:pt x="536" y="312"/>
                  </a:lnTo>
                  <a:lnTo>
                    <a:pt x="544" y="320"/>
                  </a:lnTo>
                  <a:lnTo>
                    <a:pt x="560" y="312"/>
                  </a:lnTo>
                  <a:lnTo>
                    <a:pt x="552" y="280"/>
                  </a:lnTo>
                  <a:lnTo>
                    <a:pt x="576" y="280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60" y="248"/>
                  </a:lnTo>
                  <a:lnTo>
                    <a:pt x="536" y="256"/>
                  </a:lnTo>
                  <a:lnTo>
                    <a:pt x="544" y="248"/>
                  </a:lnTo>
                  <a:lnTo>
                    <a:pt x="536" y="240"/>
                  </a:lnTo>
                  <a:lnTo>
                    <a:pt x="512" y="248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504" y="224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08"/>
                  </a:lnTo>
                  <a:lnTo>
                    <a:pt x="440" y="200"/>
                  </a:lnTo>
                  <a:lnTo>
                    <a:pt x="416" y="192"/>
                  </a:lnTo>
                  <a:lnTo>
                    <a:pt x="440" y="192"/>
                  </a:lnTo>
                  <a:lnTo>
                    <a:pt x="448" y="184"/>
                  </a:lnTo>
                  <a:lnTo>
                    <a:pt x="440" y="184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40" y="168"/>
                  </a:lnTo>
                  <a:lnTo>
                    <a:pt x="448" y="160"/>
                  </a:lnTo>
                  <a:lnTo>
                    <a:pt x="456" y="160"/>
                  </a:lnTo>
                  <a:lnTo>
                    <a:pt x="440" y="144"/>
                  </a:lnTo>
                  <a:lnTo>
                    <a:pt x="432" y="152"/>
                  </a:lnTo>
                  <a:lnTo>
                    <a:pt x="416" y="152"/>
                  </a:lnTo>
                  <a:lnTo>
                    <a:pt x="400" y="144"/>
                  </a:lnTo>
                  <a:lnTo>
                    <a:pt x="416" y="144"/>
                  </a:lnTo>
                  <a:lnTo>
                    <a:pt x="432" y="128"/>
                  </a:lnTo>
                  <a:lnTo>
                    <a:pt x="408" y="120"/>
                  </a:lnTo>
                  <a:lnTo>
                    <a:pt x="392" y="120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76" y="128"/>
                  </a:lnTo>
                  <a:lnTo>
                    <a:pt x="384" y="120"/>
                  </a:lnTo>
                  <a:lnTo>
                    <a:pt x="368" y="128"/>
                  </a:lnTo>
                  <a:lnTo>
                    <a:pt x="360" y="120"/>
                  </a:lnTo>
                  <a:lnTo>
                    <a:pt x="384" y="112"/>
                  </a:lnTo>
                  <a:lnTo>
                    <a:pt x="376" y="96"/>
                  </a:lnTo>
                  <a:lnTo>
                    <a:pt x="368" y="88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36" y="96"/>
                  </a:lnTo>
                  <a:lnTo>
                    <a:pt x="328" y="104"/>
                  </a:lnTo>
                  <a:lnTo>
                    <a:pt x="320" y="96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12" y="96"/>
                  </a:lnTo>
                  <a:lnTo>
                    <a:pt x="304" y="96"/>
                  </a:lnTo>
                  <a:lnTo>
                    <a:pt x="304" y="88"/>
                  </a:lnTo>
                  <a:lnTo>
                    <a:pt x="320" y="72"/>
                  </a:lnTo>
                  <a:lnTo>
                    <a:pt x="312" y="72"/>
                  </a:lnTo>
                  <a:lnTo>
                    <a:pt x="304" y="80"/>
                  </a:lnTo>
                  <a:lnTo>
                    <a:pt x="296" y="72"/>
                  </a:lnTo>
                  <a:lnTo>
                    <a:pt x="304" y="56"/>
                  </a:lnTo>
                  <a:lnTo>
                    <a:pt x="280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40" y="48"/>
                  </a:lnTo>
                  <a:lnTo>
                    <a:pt x="232" y="56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80"/>
                  </a:lnTo>
                  <a:lnTo>
                    <a:pt x="224" y="80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72" y="80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79" name="Freeform 40"/>
            <p:cNvSpPr>
              <a:spLocks/>
            </p:cNvSpPr>
            <p:nvPr/>
          </p:nvSpPr>
          <p:spPr bwMode="auto">
            <a:xfrm>
              <a:off x="1549" y="1429"/>
              <a:ext cx="67" cy="29"/>
            </a:xfrm>
            <a:custGeom>
              <a:avLst/>
              <a:gdLst>
                <a:gd name="T0" fmla="*/ 0 w 96"/>
                <a:gd name="T1" fmla="*/ 0 h 40"/>
                <a:gd name="T2" fmla="*/ 0 w 96"/>
                <a:gd name="T3" fmla="*/ 4 h 40"/>
                <a:gd name="T4" fmla="*/ 4 w 96"/>
                <a:gd name="T5" fmla="*/ 9 h 40"/>
                <a:gd name="T6" fmla="*/ 4 w 96"/>
                <a:gd name="T7" fmla="*/ 21 h 40"/>
                <a:gd name="T8" fmla="*/ 8 w 96"/>
                <a:gd name="T9" fmla="*/ 21 h 40"/>
                <a:gd name="T10" fmla="*/ 15 w 96"/>
                <a:gd name="T11" fmla="*/ 21 h 40"/>
                <a:gd name="T12" fmla="*/ 15 w 96"/>
                <a:gd name="T13" fmla="*/ 17 h 40"/>
                <a:gd name="T14" fmla="*/ 31 w 96"/>
                <a:gd name="T15" fmla="*/ 17 h 40"/>
                <a:gd name="T16" fmla="*/ 43 w 96"/>
                <a:gd name="T17" fmla="*/ 21 h 40"/>
                <a:gd name="T18" fmla="*/ 47 w 96"/>
                <a:gd name="T19" fmla="*/ 17 h 40"/>
                <a:gd name="T20" fmla="*/ 39 w 96"/>
                <a:gd name="T21" fmla="*/ 12 h 40"/>
                <a:gd name="T22" fmla="*/ 39 w 96"/>
                <a:gd name="T23" fmla="*/ 9 h 40"/>
                <a:gd name="T24" fmla="*/ 35 w 96"/>
                <a:gd name="T25" fmla="*/ 4 h 40"/>
                <a:gd name="T26" fmla="*/ 31 w 96"/>
                <a:gd name="T27" fmla="*/ 4 h 40"/>
                <a:gd name="T28" fmla="*/ 20 w 96"/>
                <a:gd name="T29" fmla="*/ 0 h 40"/>
                <a:gd name="T30" fmla="*/ 8 w 96"/>
                <a:gd name="T31" fmla="*/ 0 h 40"/>
                <a:gd name="T32" fmla="*/ 4 w 96"/>
                <a:gd name="T33" fmla="*/ 0 h 40"/>
                <a:gd name="T34" fmla="*/ 0 w 96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0" name="Freeform 41"/>
            <p:cNvSpPr>
              <a:spLocks/>
            </p:cNvSpPr>
            <p:nvPr/>
          </p:nvSpPr>
          <p:spPr bwMode="auto">
            <a:xfrm>
              <a:off x="1453" y="1638"/>
              <a:ext cx="96" cy="90"/>
            </a:xfrm>
            <a:custGeom>
              <a:avLst/>
              <a:gdLst>
                <a:gd name="T0" fmla="*/ 12 w 136"/>
                <a:gd name="T1" fmla="*/ 4 h 128"/>
                <a:gd name="T2" fmla="*/ 16 w 136"/>
                <a:gd name="T3" fmla="*/ 0 h 128"/>
                <a:gd name="T4" fmla="*/ 20 w 136"/>
                <a:gd name="T5" fmla="*/ 0 h 128"/>
                <a:gd name="T6" fmla="*/ 20 w 136"/>
                <a:gd name="T7" fmla="*/ 8 h 128"/>
                <a:gd name="T8" fmla="*/ 24 w 136"/>
                <a:gd name="T9" fmla="*/ 16 h 128"/>
                <a:gd name="T10" fmla="*/ 28 w 136"/>
                <a:gd name="T11" fmla="*/ 12 h 128"/>
                <a:gd name="T12" fmla="*/ 36 w 136"/>
                <a:gd name="T13" fmla="*/ 16 h 128"/>
                <a:gd name="T14" fmla="*/ 40 w 136"/>
                <a:gd name="T15" fmla="*/ 20 h 128"/>
                <a:gd name="T16" fmla="*/ 52 w 136"/>
                <a:gd name="T17" fmla="*/ 27 h 128"/>
                <a:gd name="T18" fmla="*/ 56 w 136"/>
                <a:gd name="T19" fmla="*/ 36 h 128"/>
                <a:gd name="T20" fmla="*/ 52 w 136"/>
                <a:gd name="T21" fmla="*/ 44 h 128"/>
                <a:gd name="T22" fmla="*/ 68 w 136"/>
                <a:gd name="T23" fmla="*/ 44 h 128"/>
                <a:gd name="T24" fmla="*/ 68 w 136"/>
                <a:gd name="T25" fmla="*/ 48 h 128"/>
                <a:gd name="T26" fmla="*/ 68 w 136"/>
                <a:gd name="T27" fmla="*/ 56 h 128"/>
                <a:gd name="T28" fmla="*/ 52 w 136"/>
                <a:gd name="T29" fmla="*/ 51 h 128"/>
                <a:gd name="T30" fmla="*/ 48 w 136"/>
                <a:gd name="T31" fmla="*/ 51 h 128"/>
                <a:gd name="T32" fmla="*/ 48 w 136"/>
                <a:gd name="T33" fmla="*/ 44 h 128"/>
                <a:gd name="T34" fmla="*/ 44 w 136"/>
                <a:gd name="T35" fmla="*/ 44 h 128"/>
                <a:gd name="T36" fmla="*/ 40 w 136"/>
                <a:gd name="T37" fmla="*/ 44 h 128"/>
                <a:gd name="T38" fmla="*/ 36 w 136"/>
                <a:gd name="T39" fmla="*/ 51 h 128"/>
                <a:gd name="T40" fmla="*/ 28 w 136"/>
                <a:gd name="T41" fmla="*/ 51 h 128"/>
                <a:gd name="T42" fmla="*/ 24 w 136"/>
                <a:gd name="T43" fmla="*/ 59 h 128"/>
                <a:gd name="T44" fmla="*/ 16 w 136"/>
                <a:gd name="T45" fmla="*/ 63 h 128"/>
                <a:gd name="T46" fmla="*/ 16 w 136"/>
                <a:gd name="T47" fmla="*/ 51 h 128"/>
                <a:gd name="T48" fmla="*/ 4 w 136"/>
                <a:gd name="T49" fmla="*/ 51 h 128"/>
                <a:gd name="T50" fmla="*/ 0 w 136"/>
                <a:gd name="T51" fmla="*/ 48 h 128"/>
                <a:gd name="T52" fmla="*/ 12 w 136"/>
                <a:gd name="T53" fmla="*/ 27 h 128"/>
                <a:gd name="T54" fmla="*/ 12 w 136"/>
                <a:gd name="T55" fmla="*/ 8 h 128"/>
                <a:gd name="T56" fmla="*/ 12 w 136"/>
                <a:gd name="T57" fmla="*/ 4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24" y="8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104" y="56"/>
                  </a:lnTo>
                  <a:lnTo>
                    <a:pt x="112" y="72"/>
                  </a:lnTo>
                  <a:lnTo>
                    <a:pt x="104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36" y="112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56" y="104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04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24" y="56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1" name="Freeform 42"/>
            <p:cNvSpPr>
              <a:spLocks/>
            </p:cNvSpPr>
            <p:nvPr/>
          </p:nvSpPr>
          <p:spPr bwMode="auto">
            <a:xfrm>
              <a:off x="935" y="1317"/>
              <a:ext cx="107" cy="51"/>
            </a:xfrm>
            <a:custGeom>
              <a:avLst/>
              <a:gdLst>
                <a:gd name="T0" fmla="*/ 16 w 152"/>
                <a:gd name="T1" fmla="*/ 32 h 72"/>
                <a:gd name="T2" fmla="*/ 8 w 152"/>
                <a:gd name="T3" fmla="*/ 32 h 72"/>
                <a:gd name="T4" fmla="*/ 4 w 152"/>
                <a:gd name="T5" fmla="*/ 32 h 72"/>
                <a:gd name="T6" fmla="*/ 4 w 152"/>
                <a:gd name="T7" fmla="*/ 28 h 72"/>
                <a:gd name="T8" fmla="*/ 0 w 152"/>
                <a:gd name="T9" fmla="*/ 28 h 72"/>
                <a:gd name="T10" fmla="*/ 4 w 152"/>
                <a:gd name="T11" fmla="*/ 24 h 72"/>
                <a:gd name="T12" fmla="*/ 8 w 152"/>
                <a:gd name="T13" fmla="*/ 24 h 72"/>
                <a:gd name="T14" fmla="*/ 16 w 152"/>
                <a:gd name="T15" fmla="*/ 20 h 72"/>
                <a:gd name="T16" fmla="*/ 16 w 152"/>
                <a:gd name="T17" fmla="*/ 16 h 72"/>
                <a:gd name="T18" fmla="*/ 20 w 152"/>
                <a:gd name="T19" fmla="*/ 16 h 72"/>
                <a:gd name="T20" fmla="*/ 24 w 152"/>
                <a:gd name="T21" fmla="*/ 16 h 72"/>
                <a:gd name="T22" fmla="*/ 32 w 152"/>
                <a:gd name="T23" fmla="*/ 12 h 72"/>
                <a:gd name="T24" fmla="*/ 32 w 152"/>
                <a:gd name="T25" fmla="*/ 8 h 72"/>
                <a:gd name="T26" fmla="*/ 39 w 152"/>
                <a:gd name="T27" fmla="*/ 4 h 72"/>
                <a:gd name="T28" fmla="*/ 51 w 152"/>
                <a:gd name="T29" fmla="*/ 4 h 72"/>
                <a:gd name="T30" fmla="*/ 56 w 152"/>
                <a:gd name="T31" fmla="*/ 4 h 72"/>
                <a:gd name="T32" fmla="*/ 59 w 152"/>
                <a:gd name="T33" fmla="*/ 4 h 72"/>
                <a:gd name="T34" fmla="*/ 63 w 152"/>
                <a:gd name="T35" fmla="*/ 4 h 72"/>
                <a:gd name="T36" fmla="*/ 59 w 152"/>
                <a:gd name="T37" fmla="*/ 4 h 72"/>
                <a:gd name="T38" fmla="*/ 59 w 152"/>
                <a:gd name="T39" fmla="*/ 0 h 72"/>
                <a:gd name="T40" fmla="*/ 68 w 152"/>
                <a:gd name="T41" fmla="*/ 0 h 72"/>
                <a:gd name="T42" fmla="*/ 75 w 152"/>
                <a:gd name="T43" fmla="*/ 4 h 72"/>
                <a:gd name="T44" fmla="*/ 71 w 152"/>
                <a:gd name="T45" fmla="*/ 8 h 72"/>
                <a:gd name="T46" fmla="*/ 68 w 152"/>
                <a:gd name="T47" fmla="*/ 8 h 72"/>
                <a:gd name="T48" fmla="*/ 71 w 152"/>
                <a:gd name="T49" fmla="*/ 12 h 72"/>
                <a:gd name="T50" fmla="*/ 68 w 152"/>
                <a:gd name="T51" fmla="*/ 16 h 72"/>
                <a:gd name="T52" fmla="*/ 71 w 152"/>
                <a:gd name="T53" fmla="*/ 20 h 72"/>
                <a:gd name="T54" fmla="*/ 59 w 152"/>
                <a:gd name="T55" fmla="*/ 20 h 72"/>
                <a:gd name="T56" fmla="*/ 59 w 152"/>
                <a:gd name="T57" fmla="*/ 24 h 72"/>
                <a:gd name="T58" fmla="*/ 48 w 152"/>
                <a:gd name="T59" fmla="*/ 20 h 72"/>
                <a:gd name="T60" fmla="*/ 51 w 152"/>
                <a:gd name="T61" fmla="*/ 16 h 72"/>
                <a:gd name="T62" fmla="*/ 44 w 152"/>
                <a:gd name="T63" fmla="*/ 16 h 72"/>
                <a:gd name="T64" fmla="*/ 44 w 152"/>
                <a:gd name="T65" fmla="*/ 24 h 72"/>
                <a:gd name="T66" fmla="*/ 39 w 152"/>
                <a:gd name="T67" fmla="*/ 28 h 72"/>
                <a:gd name="T68" fmla="*/ 36 w 152"/>
                <a:gd name="T69" fmla="*/ 24 h 72"/>
                <a:gd name="T70" fmla="*/ 32 w 152"/>
                <a:gd name="T71" fmla="*/ 24 h 72"/>
                <a:gd name="T72" fmla="*/ 32 w 152"/>
                <a:gd name="T73" fmla="*/ 32 h 72"/>
                <a:gd name="T74" fmla="*/ 24 w 152"/>
                <a:gd name="T75" fmla="*/ 32 h 72"/>
                <a:gd name="T76" fmla="*/ 24 w 152"/>
                <a:gd name="T77" fmla="*/ 28 h 72"/>
                <a:gd name="T78" fmla="*/ 20 w 152"/>
                <a:gd name="T79" fmla="*/ 28 h 72"/>
                <a:gd name="T80" fmla="*/ 20 w 152"/>
                <a:gd name="T81" fmla="*/ 36 h 72"/>
                <a:gd name="T82" fmla="*/ 16 w 152"/>
                <a:gd name="T83" fmla="*/ 36 h 72"/>
                <a:gd name="T84" fmla="*/ 16 w 152"/>
                <a:gd name="T85" fmla="*/ 32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72"/>
                <a:gd name="T131" fmla="*/ 152 w 152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72">
                  <a:moveTo>
                    <a:pt x="32" y="64"/>
                  </a:moveTo>
                  <a:lnTo>
                    <a:pt x="16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88" y="32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2" name="Freeform 43"/>
            <p:cNvSpPr>
              <a:spLocks/>
            </p:cNvSpPr>
            <p:nvPr/>
          </p:nvSpPr>
          <p:spPr bwMode="auto">
            <a:xfrm>
              <a:off x="1076" y="1283"/>
              <a:ext cx="51" cy="11"/>
            </a:xfrm>
            <a:custGeom>
              <a:avLst/>
              <a:gdLst>
                <a:gd name="T0" fmla="*/ 24 w 72"/>
                <a:gd name="T1" fmla="*/ 0 h 16"/>
                <a:gd name="T2" fmla="*/ 32 w 72"/>
                <a:gd name="T3" fmla="*/ 4 h 16"/>
                <a:gd name="T4" fmla="*/ 36 w 72"/>
                <a:gd name="T5" fmla="*/ 4 h 16"/>
                <a:gd name="T6" fmla="*/ 36 w 72"/>
                <a:gd name="T7" fmla="*/ 8 h 16"/>
                <a:gd name="T8" fmla="*/ 24 w 72"/>
                <a:gd name="T9" fmla="*/ 8 h 16"/>
                <a:gd name="T10" fmla="*/ 20 w 72"/>
                <a:gd name="T11" fmla="*/ 8 h 16"/>
                <a:gd name="T12" fmla="*/ 16 w 72"/>
                <a:gd name="T13" fmla="*/ 8 h 16"/>
                <a:gd name="T14" fmla="*/ 12 w 72"/>
                <a:gd name="T15" fmla="*/ 8 h 16"/>
                <a:gd name="T16" fmla="*/ 8 w 72"/>
                <a:gd name="T17" fmla="*/ 8 h 16"/>
                <a:gd name="T18" fmla="*/ 0 w 72"/>
                <a:gd name="T19" fmla="*/ 8 h 16"/>
                <a:gd name="T20" fmla="*/ 0 w 72"/>
                <a:gd name="T21" fmla="*/ 4 h 16"/>
                <a:gd name="T22" fmla="*/ 4 w 72"/>
                <a:gd name="T23" fmla="*/ 4 h 16"/>
                <a:gd name="T24" fmla="*/ 16 w 72"/>
                <a:gd name="T25" fmla="*/ 4 h 16"/>
                <a:gd name="T26" fmla="*/ 20 w 72"/>
                <a:gd name="T27" fmla="*/ 0 h 16"/>
                <a:gd name="T28" fmla="*/ 24 w 7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6"/>
                <a:gd name="T47" fmla="*/ 72 w 7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6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3" name="Freeform 44"/>
            <p:cNvSpPr>
              <a:spLocks/>
            </p:cNvSpPr>
            <p:nvPr/>
          </p:nvSpPr>
          <p:spPr bwMode="auto">
            <a:xfrm>
              <a:off x="1183" y="1261"/>
              <a:ext cx="96" cy="45"/>
            </a:xfrm>
            <a:custGeom>
              <a:avLst/>
              <a:gdLst>
                <a:gd name="T0" fmla="*/ 0 w 136"/>
                <a:gd name="T1" fmla="*/ 0 h 64"/>
                <a:gd name="T2" fmla="*/ 12 w 136"/>
                <a:gd name="T3" fmla="*/ 0 h 64"/>
                <a:gd name="T4" fmla="*/ 20 w 136"/>
                <a:gd name="T5" fmla="*/ 0 h 64"/>
                <a:gd name="T6" fmla="*/ 28 w 136"/>
                <a:gd name="T7" fmla="*/ 4 h 64"/>
                <a:gd name="T8" fmla="*/ 32 w 136"/>
                <a:gd name="T9" fmla="*/ 12 h 64"/>
                <a:gd name="T10" fmla="*/ 32 w 136"/>
                <a:gd name="T11" fmla="*/ 8 h 64"/>
                <a:gd name="T12" fmla="*/ 40 w 136"/>
                <a:gd name="T13" fmla="*/ 8 h 64"/>
                <a:gd name="T14" fmla="*/ 48 w 136"/>
                <a:gd name="T15" fmla="*/ 8 h 64"/>
                <a:gd name="T16" fmla="*/ 48 w 136"/>
                <a:gd name="T17" fmla="*/ 12 h 64"/>
                <a:gd name="T18" fmla="*/ 56 w 136"/>
                <a:gd name="T19" fmla="*/ 16 h 64"/>
                <a:gd name="T20" fmla="*/ 56 w 136"/>
                <a:gd name="T21" fmla="*/ 20 h 64"/>
                <a:gd name="T22" fmla="*/ 68 w 136"/>
                <a:gd name="T23" fmla="*/ 27 h 64"/>
                <a:gd name="T24" fmla="*/ 64 w 136"/>
                <a:gd name="T25" fmla="*/ 32 h 64"/>
                <a:gd name="T26" fmla="*/ 56 w 136"/>
                <a:gd name="T27" fmla="*/ 32 h 64"/>
                <a:gd name="T28" fmla="*/ 48 w 136"/>
                <a:gd name="T29" fmla="*/ 27 h 64"/>
                <a:gd name="T30" fmla="*/ 40 w 136"/>
                <a:gd name="T31" fmla="*/ 27 h 64"/>
                <a:gd name="T32" fmla="*/ 36 w 136"/>
                <a:gd name="T33" fmla="*/ 24 h 64"/>
                <a:gd name="T34" fmla="*/ 28 w 136"/>
                <a:gd name="T35" fmla="*/ 24 h 64"/>
                <a:gd name="T36" fmla="*/ 24 w 136"/>
                <a:gd name="T37" fmla="*/ 24 h 64"/>
                <a:gd name="T38" fmla="*/ 12 w 136"/>
                <a:gd name="T39" fmla="*/ 24 h 64"/>
                <a:gd name="T40" fmla="*/ 8 w 136"/>
                <a:gd name="T41" fmla="*/ 20 h 64"/>
                <a:gd name="T42" fmla="*/ 24 w 136"/>
                <a:gd name="T43" fmla="*/ 20 h 64"/>
                <a:gd name="T44" fmla="*/ 20 w 136"/>
                <a:gd name="T45" fmla="*/ 16 h 64"/>
                <a:gd name="T46" fmla="*/ 20 w 136"/>
                <a:gd name="T47" fmla="*/ 12 h 64"/>
                <a:gd name="T48" fmla="*/ 16 w 136"/>
                <a:gd name="T49" fmla="*/ 12 h 64"/>
                <a:gd name="T50" fmla="*/ 16 w 136"/>
                <a:gd name="T51" fmla="*/ 8 h 64"/>
                <a:gd name="T52" fmla="*/ 16 w 136"/>
                <a:gd name="T53" fmla="*/ 12 h 64"/>
                <a:gd name="T54" fmla="*/ 12 w 136"/>
                <a:gd name="T55" fmla="*/ 12 h 64"/>
                <a:gd name="T56" fmla="*/ 8 w 136"/>
                <a:gd name="T57" fmla="*/ 12 h 64"/>
                <a:gd name="T58" fmla="*/ 8 w 136"/>
                <a:gd name="T59" fmla="*/ 8 h 64"/>
                <a:gd name="T60" fmla="*/ 0 w 136"/>
                <a:gd name="T61" fmla="*/ 8 h 64"/>
                <a:gd name="T62" fmla="*/ 0 w 136"/>
                <a:gd name="T63" fmla="*/ 0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64"/>
                <a:gd name="T98" fmla="*/ 136 w 136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64">
                  <a:moveTo>
                    <a:pt x="0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36" y="56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4" name="Freeform 45"/>
            <p:cNvSpPr>
              <a:spLocks/>
            </p:cNvSpPr>
            <p:nvPr/>
          </p:nvSpPr>
          <p:spPr bwMode="auto">
            <a:xfrm>
              <a:off x="1009" y="1339"/>
              <a:ext cx="180" cy="62"/>
            </a:xfrm>
            <a:custGeom>
              <a:avLst/>
              <a:gdLst>
                <a:gd name="T0" fmla="*/ 87 w 256"/>
                <a:gd name="T1" fmla="*/ 0 h 88"/>
                <a:gd name="T2" fmla="*/ 95 w 256"/>
                <a:gd name="T3" fmla="*/ 4 h 88"/>
                <a:gd name="T4" fmla="*/ 95 w 256"/>
                <a:gd name="T5" fmla="*/ 12 h 88"/>
                <a:gd name="T6" fmla="*/ 103 w 256"/>
                <a:gd name="T7" fmla="*/ 16 h 88"/>
                <a:gd name="T8" fmla="*/ 111 w 256"/>
                <a:gd name="T9" fmla="*/ 16 h 88"/>
                <a:gd name="T10" fmla="*/ 115 w 256"/>
                <a:gd name="T11" fmla="*/ 20 h 88"/>
                <a:gd name="T12" fmla="*/ 119 w 256"/>
                <a:gd name="T13" fmla="*/ 12 h 88"/>
                <a:gd name="T14" fmla="*/ 122 w 256"/>
                <a:gd name="T15" fmla="*/ 24 h 88"/>
                <a:gd name="T16" fmla="*/ 107 w 256"/>
                <a:gd name="T17" fmla="*/ 32 h 88"/>
                <a:gd name="T18" fmla="*/ 99 w 256"/>
                <a:gd name="T19" fmla="*/ 32 h 88"/>
                <a:gd name="T20" fmla="*/ 87 w 256"/>
                <a:gd name="T21" fmla="*/ 32 h 88"/>
                <a:gd name="T22" fmla="*/ 68 w 256"/>
                <a:gd name="T23" fmla="*/ 44 h 88"/>
                <a:gd name="T24" fmla="*/ 44 w 256"/>
                <a:gd name="T25" fmla="*/ 44 h 88"/>
                <a:gd name="T26" fmla="*/ 44 w 256"/>
                <a:gd name="T27" fmla="*/ 36 h 88"/>
                <a:gd name="T28" fmla="*/ 51 w 256"/>
                <a:gd name="T29" fmla="*/ 36 h 88"/>
                <a:gd name="T30" fmla="*/ 68 w 256"/>
                <a:gd name="T31" fmla="*/ 32 h 88"/>
                <a:gd name="T32" fmla="*/ 59 w 256"/>
                <a:gd name="T33" fmla="*/ 27 h 88"/>
                <a:gd name="T34" fmla="*/ 51 w 256"/>
                <a:gd name="T35" fmla="*/ 27 h 88"/>
                <a:gd name="T36" fmla="*/ 39 w 256"/>
                <a:gd name="T37" fmla="*/ 32 h 88"/>
                <a:gd name="T38" fmla="*/ 44 w 256"/>
                <a:gd name="T39" fmla="*/ 27 h 88"/>
                <a:gd name="T40" fmla="*/ 32 w 256"/>
                <a:gd name="T41" fmla="*/ 27 h 88"/>
                <a:gd name="T42" fmla="*/ 27 w 256"/>
                <a:gd name="T43" fmla="*/ 32 h 88"/>
                <a:gd name="T44" fmla="*/ 16 w 256"/>
                <a:gd name="T45" fmla="*/ 32 h 88"/>
                <a:gd name="T46" fmla="*/ 8 w 256"/>
                <a:gd name="T47" fmla="*/ 27 h 88"/>
                <a:gd name="T48" fmla="*/ 4 w 256"/>
                <a:gd name="T49" fmla="*/ 24 h 88"/>
                <a:gd name="T50" fmla="*/ 24 w 256"/>
                <a:gd name="T51" fmla="*/ 20 h 88"/>
                <a:gd name="T52" fmla="*/ 8 w 256"/>
                <a:gd name="T53" fmla="*/ 20 h 88"/>
                <a:gd name="T54" fmla="*/ 20 w 256"/>
                <a:gd name="T55" fmla="*/ 16 h 88"/>
                <a:gd name="T56" fmla="*/ 16 w 256"/>
                <a:gd name="T57" fmla="*/ 16 h 88"/>
                <a:gd name="T58" fmla="*/ 16 w 256"/>
                <a:gd name="T59" fmla="*/ 8 h 88"/>
                <a:gd name="T60" fmla="*/ 27 w 256"/>
                <a:gd name="T61" fmla="*/ 12 h 88"/>
                <a:gd name="T62" fmla="*/ 24 w 256"/>
                <a:gd name="T63" fmla="*/ 8 h 88"/>
                <a:gd name="T64" fmla="*/ 36 w 256"/>
                <a:gd name="T65" fmla="*/ 4 h 88"/>
                <a:gd name="T66" fmla="*/ 51 w 256"/>
                <a:gd name="T67" fmla="*/ 8 h 88"/>
                <a:gd name="T68" fmla="*/ 63 w 256"/>
                <a:gd name="T69" fmla="*/ 20 h 88"/>
                <a:gd name="T70" fmla="*/ 87 w 256"/>
                <a:gd name="T71" fmla="*/ 24 h 88"/>
                <a:gd name="T72" fmla="*/ 91 w 256"/>
                <a:gd name="T73" fmla="*/ 20 h 88"/>
                <a:gd name="T74" fmla="*/ 79 w 256"/>
                <a:gd name="T75" fmla="*/ 16 h 88"/>
                <a:gd name="T76" fmla="*/ 75 w 256"/>
                <a:gd name="T77" fmla="*/ 8 h 88"/>
                <a:gd name="T78" fmla="*/ 83 w 256"/>
                <a:gd name="T79" fmla="*/ 0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88"/>
                <a:gd name="T122" fmla="*/ 256 w 256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88">
                  <a:moveTo>
                    <a:pt x="168" y="0"/>
                  </a:moveTo>
                  <a:lnTo>
                    <a:pt x="176" y="0"/>
                  </a:lnTo>
                  <a:lnTo>
                    <a:pt x="192" y="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24" y="24"/>
                  </a:lnTo>
                  <a:lnTo>
                    <a:pt x="240" y="24"/>
                  </a:lnTo>
                  <a:lnTo>
                    <a:pt x="256" y="32"/>
                  </a:lnTo>
                  <a:lnTo>
                    <a:pt x="248" y="48"/>
                  </a:lnTo>
                  <a:lnTo>
                    <a:pt x="240" y="64"/>
                  </a:lnTo>
                  <a:lnTo>
                    <a:pt x="216" y="64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28" y="64"/>
                  </a:lnTo>
                  <a:lnTo>
                    <a:pt x="136" y="64"/>
                  </a:lnTo>
                  <a:lnTo>
                    <a:pt x="136" y="56"/>
                  </a:lnTo>
                  <a:lnTo>
                    <a:pt x="120" y="56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28" y="32"/>
                  </a:lnTo>
                  <a:lnTo>
                    <a:pt x="128" y="40"/>
                  </a:lnTo>
                  <a:lnTo>
                    <a:pt x="152" y="40"/>
                  </a:lnTo>
                  <a:lnTo>
                    <a:pt x="176" y="48"/>
                  </a:lnTo>
                  <a:lnTo>
                    <a:pt x="184" y="48"/>
                  </a:lnTo>
                  <a:lnTo>
                    <a:pt x="184" y="40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76" y="24"/>
                  </a:lnTo>
                  <a:lnTo>
                    <a:pt x="152" y="16"/>
                  </a:lnTo>
                  <a:lnTo>
                    <a:pt x="168" y="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5" name="Freeform 46"/>
            <p:cNvSpPr>
              <a:spLocks/>
            </p:cNvSpPr>
            <p:nvPr/>
          </p:nvSpPr>
          <p:spPr bwMode="auto">
            <a:xfrm>
              <a:off x="1228" y="1339"/>
              <a:ext cx="79" cy="45"/>
            </a:xfrm>
            <a:custGeom>
              <a:avLst/>
              <a:gdLst>
                <a:gd name="T0" fmla="*/ 12 w 112"/>
                <a:gd name="T1" fmla="*/ 16 h 64"/>
                <a:gd name="T2" fmla="*/ 12 w 112"/>
                <a:gd name="T3" fmla="*/ 20 h 64"/>
                <a:gd name="T4" fmla="*/ 0 w 112"/>
                <a:gd name="T5" fmla="*/ 20 h 64"/>
                <a:gd name="T6" fmla="*/ 8 w 112"/>
                <a:gd name="T7" fmla="*/ 20 h 64"/>
                <a:gd name="T8" fmla="*/ 24 w 112"/>
                <a:gd name="T9" fmla="*/ 20 h 64"/>
                <a:gd name="T10" fmla="*/ 28 w 112"/>
                <a:gd name="T11" fmla="*/ 20 h 64"/>
                <a:gd name="T12" fmla="*/ 32 w 112"/>
                <a:gd name="T13" fmla="*/ 20 h 64"/>
                <a:gd name="T14" fmla="*/ 24 w 112"/>
                <a:gd name="T15" fmla="*/ 24 h 64"/>
                <a:gd name="T16" fmla="*/ 20 w 112"/>
                <a:gd name="T17" fmla="*/ 24 h 64"/>
                <a:gd name="T18" fmla="*/ 24 w 112"/>
                <a:gd name="T19" fmla="*/ 27 h 64"/>
                <a:gd name="T20" fmla="*/ 24 w 112"/>
                <a:gd name="T21" fmla="*/ 32 h 64"/>
                <a:gd name="T22" fmla="*/ 48 w 112"/>
                <a:gd name="T23" fmla="*/ 27 h 64"/>
                <a:gd name="T24" fmla="*/ 48 w 112"/>
                <a:gd name="T25" fmla="*/ 24 h 64"/>
                <a:gd name="T26" fmla="*/ 48 w 112"/>
                <a:gd name="T27" fmla="*/ 20 h 64"/>
                <a:gd name="T28" fmla="*/ 56 w 112"/>
                <a:gd name="T29" fmla="*/ 24 h 64"/>
                <a:gd name="T30" fmla="*/ 51 w 112"/>
                <a:gd name="T31" fmla="*/ 20 h 64"/>
                <a:gd name="T32" fmla="*/ 51 w 112"/>
                <a:gd name="T33" fmla="*/ 16 h 64"/>
                <a:gd name="T34" fmla="*/ 48 w 112"/>
                <a:gd name="T35" fmla="*/ 4 h 64"/>
                <a:gd name="T36" fmla="*/ 48 w 112"/>
                <a:gd name="T37" fmla="*/ 0 h 64"/>
                <a:gd name="T38" fmla="*/ 40 w 112"/>
                <a:gd name="T39" fmla="*/ 0 h 64"/>
                <a:gd name="T40" fmla="*/ 44 w 112"/>
                <a:gd name="T41" fmla="*/ 4 h 64"/>
                <a:gd name="T42" fmla="*/ 40 w 112"/>
                <a:gd name="T43" fmla="*/ 4 h 64"/>
                <a:gd name="T44" fmla="*/ 32 w 112"/>
                <a:gd name="T45" fmla="*/ 0 h 64"/>
                <a:gd name="T46" fmla="*/ 16 w 112"/>
                <a:gd name="T47" fmla="*/ 4 h 64"/>
                <a:gd name="T48" fmla="*/ 24 w 112"/>
                <a:gd name="T49" fmla="*/ 8 h 64"/>
                <a:gd name="T50" fmla="*/ 28 w 112"/>
                <a:gd name="T51" fmla="*/ 8 h 64"/>
                <a:gd name="T52" fmla="*/ 28 w 112"/>
                <a:gd name="T53" fmla="*/ 12 h 64"/>
                <a:gd name="T54" fmla="*/ 32 w 112"/>
                <a:gd name="T55" fmla="*/ 16 h 64"/>
                <a:gd name="T56" fmla="*/ 24 w 112"/>
                <a:gd name="T57" fmla="*/ 12 h 64"/>
                <a:gd name="T58" fmla="*/ 16 w 112"/>
                <a:gd name="T59" fmla="*/ 8 h 64"/>
                <a:gd name="T60" fmla="*/ 12 w 112"/>
                <a:gd name="T61" fmla="*/ 8 h 64"/>
                <a:gd name="T62" fmla="*/ 8 w 112"/>
                <a:gd name="T63" fmla="*/ 8 h 64"/>
                <a:gd name="T64" fmla="*/ 8 w 112"/>
                <a:gd name="T65" fmla="*/ 12 h 64"/>
                <a:gd name="T66" fmla="*/ 8 w 112"/>
                <a:gd name="T67" fmla="*/ 16 h 64"/>
                <a:gd name="T68" fmla="*/ 12 w 112"/>
                <a:gd name="T69" fmla="*/ 16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64"/>
                <a:gd name="T107" fmla="*/ 112 w 112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64">
                  <a:moveTo>
                    <a:pt x="24" y="3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6" name="Freeform 47"/>
            <p:cNvSpPr>
              <a:spLocks/>
            </p:cNvSpPr>
            <p:nvPr/>
          </p:nvSpPr>
          <p:spPr bwMode="auto">
            <a:xfrm>
              <a:off x="1318" y="1368"/>
              <a:ext cx="45" cy="28"/>
            </a:xfrm>
            <a:custGeom>
              <a:avLst/>
              <a:gdLst>
                <a:gd name="T0" fmla="*/ 24 w 64"/>
                <a:gd name="T1" fmla="*/ 0 h 40"/>
                <a:gd name="T2" fmla="*/ 16 w 64"/>
                <a:gd name="T3" fmla="*/ 0 h 40"/>
                <a:gd name="T4" fmla="*/ 12 w 64"/>
                <a:gd name="T5" fmla="*/ 0 h 40"/>
                <a:gd name="T6" fmla="*/ 8 w 64"/>
                <a:gd name="T7" fmla="*/ 4 h 40"/>
                <a:gd name="T8" fmla="*/ 4 w 64"/>
                <a:gd name="T9" fmla="*/ 4 h 40"/>
                <a:gd name="T10" fmla="*/ 0 w 64"/>
                <a:gd name="T11" fmla="*/ 8 h 40"/>
                <a:gd name="T12" fmla="*/ 4 w 64"/>
                <a:gd name="T13" fmla="*/ 15 h 40"/>
                <a:gd name="T14" fmla="*/ 12 w 64"/>
                <a:gd name="T15" fmla="*/ 15 h 40"/>
                <a:gd name="T16" fmla="*/ 20 w 64"/>
                <a:gd name="T17" fmla="*/ 20 h 40"/>
                <a:gd name="T18" fmla="*/ 27 w 64"/>
                <a:gd name="T19" fmla="*/ 20 h 40"/>
                <a:gd name="T20" fmla="*/ 32 w 64"/>
                <a:gd name="T21" fmla="*/ 15 h 40"/>
                <a:gd name="T22" fmla="*/ 32 w 64"/>
                <a:gd name="T23" fmla="*/ 12 h 40"/>
                <a:gd name="T24" fmla="*/ 27 w 64"/>
                <a:gd name="T25" fmla="*/ 8 h 40"/>
                <a:gd name="T26" fmla="*/ 24 w 64"/>
                <a:gd name="T27" fmla="*/ 4 h 40"/>
                <a:gd name="T28" fmla="*/ 24 w 64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0"/>
                <a:gd name="T47" fmla="*/ 64 w 64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7" name="Freeform 48"/>
            <p:cNvSpPr>
              <a:spLocks/>
            </p:cNvSpPr>
            <p:nvPr/>
          </p:nvSpPr>
          <p:spPr bwMode="auto">
            <a:xfrm>
              <a:off x="1312" y="1328"/>
              <a:ext cx="254" cy="73"/>
            </a:xfrm>
            <a:custGeom>
              <a:avLst/>
              <a:gdLst>
                <a:gd name="T0" fmla="*/ 123 w 360"/>
                <a:gd name="T1" fmla="*/ 27 h 104"/>
                <a:gd name="T2" fmla="*/ 140 w 360"/>
                <a:gd name="T3" fmla="*/ 24 h 104"/>
                <a:gd name="T4" fmla="*/ 155 w 360"/>
                <a:gd name="T5" fmla="*/ 24 h 104"/>
                <a:gd name="T6" fmla="*/ 163 w 360"/>
                <a:gd name="T7" fmla="*/ 27 h 104"/>
                <a:gd name="T8" fmla="*/ 175 w 360"/>
                <a:gd name="T9" fmla="*/ 32 h 104"/>
                <a:gd name="T10" fmla="*/ 171 w 360"/>
                <a:gd name="T11" fmla="*/ 36 h 104"/>
                <a:gd name="T12" fmla="*/ 175 w 360"/>
                <a:gd name="T13" fmla="*/ 39 h 104"/>
                <a:gd name="T14" fmla="*/ 171 w 360"/>
                <a:gd name="T15" fmla="*/ 44 h 104"/>
                <a:gd name="T16" fmla="*/ 167 w 360"/>
                <a:gd name="T17" fmla="*/ 44 h 104"/>
                <a:gd name="T18" fmla="*/ 167 w 360"/>
                <a:gd name="T19" fmla="*/ 51 h 104"/>
                <a:gd name="T20" fmla="*/ 155 w 360"/>
                <a:gd name="T21" fmla="*/ 51 h 104"/>
                <a:gd name="T22" fmla="*/ 143 w 360"/>
                <a:gd name="T23" fmla="*/ 44 h 104"/>
                <a:gd name="T24" fmla="*/ 135 w 360"/>
                <a:gd name="T25" fmla="*/ 51 h 104"/>
                <a:gd name="T26" fmla="*/ 123 w 360"/>
                <a:gd name="T27" fmla="*/ 47 h 104"/>
                <a:gd name="T28" fmla="*/ 116 w 360"/>
                <a:gd name="T29" fmla="*/ 51 h 104"/>
                <a:gd name="T30" fmla="*/ 87 w 360"/>
                <a:gd name="T31" fmla="*/ 51 h 104"/>
                <a:gd name="T32" fmla="*/ 84 w 360"/>
                <a:gd name="T33" fmla="*/ 44 h 104"/>
                <a:gd name="T34" fmla="*/ 64 w 360"/>
                <a:gd name="T35" fmla="*/ 47 h 104"/>
                <a:gd name="T36" fmla="*/ 52 w 360"/>
                <a:gd name="T37" fmla="*/ 44 h 104"/>
                <a:gd name="T38" fmla="*/ 52 w 360"/>
                <a:gd name="T39" fmla="*/ 36 h 104"/>
                <a:gd name="T40" fmla="*/ 52 w 360"/>
                <a:gd name="T41" fmla="*/ 27 h 104"/>
                <a:gd name="T42" fmla="*/ 40 w 360"/>
                <a:gd name="T43" fmla="*/ 15 h 104"/>
                <a:gd name="T44" fmla="*/ 28 w 360"/>
                <a:gd name="T45" fmla="*/ 15 h 104"/>
                <a:gd name="T46" fmla="*/ 16 w 360"/>
                <a:gd name="T47" fmla="*/ 12 h 104"/>
                <a:gd name="T48" fmla="*/ 8 w 360"/>
                <a:gd name="T49" fmla="*/ 8 h 104"/>
                <a:gd name="T50" fmla="*/ 4 w 360"/>
                <a:gd name="T51" fmla="*/ 0 h 104"/>
                <a:gd name="T52" fmla="*/ 28 w 360"/>
                <a:gd name="T53" fmla="*/ 4 h 104"/>
                <a:gd name="T54" fmla="*/ 32 w 360"/>
                <a:gd name="T55" fmla="*/ 12 h 104"/>
                <a:gd name="T56" fmla="*/ 44 w 360"/>
                <a:gd name="T57" fmla="*/ 8 h 104"/>
                <a:gd name="T58" fmla="*/ 60 w 360"/>
                <a:gd name="T59" fmla="*/ 8 h 104"/>
                <a:gd name="T60" fmla="*/ 64 w 360"/>
                <a:gd name="T61" fmla="*/ 12 h 104"/>
                <a:gd name="T62" fmla="*/ 56 w 360"/>
                <a:gd name="T63" fmla="*/ 12 h 104"/>
                <a:gd name="T64" fmla="*/ 64 w 360"/>
                <a:gd name="T65" fmla="*/ 12 h 104"/>
                <a:gd name="T66" fmla="*/ 80 w 360"/>
                <a:gd name="T67" fmla="*/ 15 h 104"/>
                <a:gd name="T68" fmla="*/ 68 w 360"/>
                <a:gd name="T69" fmla="*/ 20 h 104"/>
                <a:gd name="T70" fmla="*/ 56 w 360"/>
                <a:gd name="T71" fmla="*/ 15 h 104"/>
                <a:gd name="T72" fmla="*/ 56 w 360"/>
                <a:gd name="T73" fmla="*/ 24 h 104"/>
                <a:gd name="T74" fmla="*/ 68 w 360"/>
                <a:gd name="T75" fmla="*/ 24 h 104"/>
                <a:gd name="T76" fmla="*/ 75 w 360"/>
                <a:gd name="T77" fmla="*/ 27 h 104"/>
                <a:gd name="T78" fmla="*/ 84 w 360"/>
                <a:gd name="T79" fmla="*/ 32 h 104"/>
                <a:gd name="T80" fmla="*/ 87 w 360"/>
                <a:gd name="T81" fmla="*/ 27 h 104"/>
                <a:gd name="T82" fmla="*/ 95 w 360"/>
                <a:gd name="T83" fmla="*/ 32 h 104"/>
                <a:gd name="T84" fmla="*/ 99 w 360"/>
                <a:gd name="T85" fmla="*/ 27 h 104"/>
                <a:gd name="T86" fmla="*/ 107 w 360"/>
                <a:gd name="T87" fmla="*/ 32 h 104"/>
                <a:gd name="T88" fmla="*/ 107 w 360"/>
                <a:gd name="T89" fmla="*/ 27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0"/>
                <a:gd name="T136" fmla="*/ 0 h 104"/>
                <a:gd name="T137" fmla="*/ 360 w 360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0" h="104">
                  <a:moveTo>
                    <a:pt x="240" y="56"/>
                  </a:moveTo>
                  <a:lnTo>
                    <a:pt x="248" y="56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48"/>
                  </a:lnTo>
                  <a:lnTo>
                    <a:pt x="328" y="56"/>
                  </a:lnTo>
                  <a:lnTo>
                    <a:pt x="344" y="56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60" y="88"/>
                  </a:lnTo>
                  <a:lnTo>
                    <a:pt x="344" y="88"/>
                  </a:lnTo>
                  <a:lnTo>
                    <a:pt x="344" y="80"/>
                  </a:lnTo>
                  <a:lnTo>
                    <a:pt x="336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04"/>
                  </a:lnTo>
                  <a:lnTo>
                    <a:pt x="288" y="104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48" y="104"/>
                  </a:lnTo>
                  <a:lnTo>
                    <a:pt x="248" y="96"/>
                  </a:lnTo>
                  <a:lnTo>
                    <a:pt x="240" y="88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68" y="88"/>
                  </a:lnTo>
                  <a:lnTo>
                    <a:pt x="144" y="96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104" y="72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8" y="16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32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64"/>
                  </a:lnTo>
                  <a:lnTo>
                    <a:pt x="192" y="64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4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8" name="Freeform 49"/>
            <p:cNvSpPr>
              <a:spLocks/>
            </p:cNvSpPr>
            <p:nvPr/>
          </p:nvSpPr>
          <p:spPr bwMode="auto">
            <a:xfrm>
              <a:off x="1296" y="1278"/>
              <a:ext cx="50" cy="33"/>
            </a:xfrm>
            <a:custGeom>
              <a:avLst/>
              <a:gdLst>
                <a:gd name="T0" fmla="*/ 12 w 72"/>
                <a:gd name="T1" fmla="*/ 0 h 48"/>
                <a:gd name="T2" fmla="*/ 15 w 72"/>
                <a:gd name="T3" fmla="*/ 4 h 48"/>
                <a:gd name="T4" fmla="*/ 31 w 72"/>
                <a:gd name="T5" fmla="*/ 8 h 48"/>
                <a:gd name="T6" fmla="*/ 35 w 72"/>
                <a:gd name="T7" fmla="*/ 8 h 48"/>
                <a:gd name="T8" fmla="*/ 35 w 72"/>
                <a:gd name="T9" fmla="*/ 12 h 48"/>
                <a:gd name="T10" fmla="*/ 27 w 72"/>
                <a:gd name="T11" fmla="*/ 12 h 48"/>
                <a:gd name="T12" fmla="*/ 35 w 72"/>
                <a:gd name="T13" fmla="*/ 15 h 48"/>
                <a:gd name="T14" fmla="*/ 31 w 72"/>
                <a:gd name="T15" fmla="*/ 19 h 48"/>
                <a:gd name="T16" fmla="*/ 23 w 72"/>
                <a:gd name="T17" fmla="*/ 19 h 48"/>
                <a:gd name="T18" fmla="*/ 15 w 72"/>
                <a:gd name="T19" fmla="*/ 19 h 48"/>
                <a:gd name="T20" fmla="*/ 12 w 72"/>
                <a:gd name="T21" fmla="*/ 23 h 48"/>
                <a:gd name="T22" fmla="*/ 8 w 72"/>
                <a:gd name="T23" fmla="*/ 19 h 48"/>
                <a:gd name="T24" fmla="*/ 4 w 72"/>
                <a:gd name="T25" fmla="*/ 15 h 48"/>
                <a:gd name="T26" fmla="*/ 8 w 72"/>
                <a:gd name="T27" fmla="*/ 15 h 48"/>
                <a:gd name="T28" fmla="*/ 12 w 72"/>
                <a:gd name="T29" fmla="*/ 15 h 48"/>
                <a:gd name="T30" fmla="*/ 8 w 72"/>
                <a:gd name="T31" fmla="*/ 12 h 48"/>
                <a:gd name="T32" fmla="*/ 4 w 72"/>
                <a:gd name="T33" fmla="*/ 12 h 48"/>
                <a:gd name="T34" fmla="*/ 0 w 72"/>
                <a:gd name="T35" fmla="*/ 4 h 48"/>
                <a:gd name="T36" fmla="*/ 0 w 72"/>
                <a:gd name="T37" fmla="*/ 0 h 48"/>
                <a:gd name="T38" fmla="*/ 4 w 72"/>
                <a:gd name="T39" fmla="*/ 0 h 48"/>
                <a:gd name="T40" fmla="*/ 12 w 72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48"/>
                <a:gd name="T65" fmla="*/ 72 w 72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48">
                  <a:moveTo>
                    <a:pt x="24" y="0"/>
                  </a:moveTo>
                  <a:lnTo>
                    <a:pt x="32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89" name="Freeform 50"/>
            <p:cNvSpPr>
              <a:spLocks/>
            </p:cNvSpPr>
            <p:nvPr/>
          </p:nvSpPr>
          <p:spPr bwMode="auto">
            <a:xfrm>
              <a:off x="1386" y="1103"/>
              <a:ext cx="444" cy="253"/>
            </a:xfrm>
            <a:custGeom>
              <a:avLst/>
              <a:gdLst>
                <a:gd name="T0" fmla="*/ 24 w 632"/>
                <a:gd name="T1" fmla="*/ 162 h 360"/>
                <a:gd name="T2" fmla="*/ 51 w 632"/>
                <a:gd name="T3" fmla="*/ 170 h 360"/>
                <a:gd name="T4" fmla="*/ 75 w 632"/>
                <a:gd name="T5" fmla="*/ 170 h 360"/>
                <a:gd name="T6" fmla="*/ 99 w 632"/>
                <a:gd name="T7" fmla="*/ 170 h 360"/>
                <a:gd name="T8" fmla="*/ 115 w 632"/>
                <a:gd name="T9" fmla="*/ 178 h 360"/>
                <a:gd name="T10" fmla="*/ 130 w 632"/>
                <a:gd name="T11" fmla="*/ 162 h 360"/>
                <a:gd name="T12" fmla="*/ 103 w 632"/>
                <a:gd name="T13" fmla="*/ 158 h 360"/>
                <a:gd name="T14" fmla="*/ 142 w 632"/>
                <a:gd name="T15" fmla="*/ 150 h 360"/>
                <a:gd name="T16" fmla="*/ 150 w 632"/>
                <a:gd name="T17" fmla="*/ 138 h 360"/>
                <a:gd name="T18" fmla="*/ 166 w 632"/>
                <a:gd name="T19" fmla="*/ 131 h 360"/>
                <a:gd name="T20" fmla="*/ 154 w 632"/>
                <a:gd name="T21" fmla="*/ 119 h 360"/>
                <a:gd name="T22" fmla="*/ 158 w 632"/>
                <a:gd name="T23" fmla="*/ 115 h 360"/>
                <a:gd name="T24" fmla="*/ 158 w 632"/>
                <a:gd name="T25" fmla="*/ 107 h 360"/>
                <a:gd name="T26" fmla="*/ 185 w 632"/>
                <a:gd name="T27" fmla="*/ 103 h 360"/>
                <a:gd name="T28" fmla="*/ 205 w 632"/>
                <a:gd name="T29" fmla="*/ 95 h 360"/>
                <a:gd name="T30" fmla="*/ 205 w 632"/>
                <a:gd name="T31" fmla="*/ 91 h 360"/>
                <a:gd name="T32" fmla="*/ 229 w 632"/>
                <a:gd name="T33" fmla="*/ 83 h 360"/>
                <a:gd name="T34" fmla="*/ 268 w 632"/>
                <a:gd name="T35" fmla="*/ 59 h 360"/>
                <a:gd name="T36" fmla="*/ 237 w 632"/>
                <a:gd name="T37" fmla="*/ 59 h 360"/>
                <a:gd name="T38" fmla="*/ 233 w 632"/>
                <a:gd name="T39" fmla="*/ 59 h 360"/>
                <a:gd name="T40" fmla="*/ 229 w 632"/>
                <a:gd name="T41" fmla="*/ 47 h 360"/>
                <a:gd name="T42" fmla="*/ 276 w 632"/>
                <a:gd name="T43" fmla="*/ 47 h 360"/>
                <a:gd name="T44" fmla="*/ 312 w 632"/>
                <a:gd name="T45" fmla="*/ 32 h 360"/>
                <a:gd name="T46" fmla="*/ 285 w 632"/>
                <a:gd name="T47" fmla="*/ 8 h 360"/>
                <a:gd name="T48" fmla="*/ 253 w 632"/>
                <a:gd name="T49" fmla="*/ 8 h 360"/>
                <a:gd name="T50" fmla="*/ 221 w 632"/>
                <a:gd name="T51" fmla="*/ 4 h 360"/>
                <a:gd name="T52" fmla="*/ 202 w 632"/>
                <a:gd name="T53" fmla="*/ 8 h 360"/>
                <a:gd name="T54" fmla="*/ 190 w 632"/>
                <a:gd name="T55" fmla="*/ 12 h 360"/>
                <a:gd name="T56" fmla="*/ 142 w 632"/>
                <a:gd name="T57" fmla="*/ 4 h 360"/>
                <a:gd name="T58" fmla="*/ 150 w 632"/>
                <a:gd name="T59" fmla="*/ 15 h 360"/>
                <a:gd name="T60" fmla="*/ 115 w 632"/>
                <a:gd name="T61" fmla="*/ 12 h 360"/>
                <a:gd name="T62" fmla="*/ 110 w 632"/>
                <a:gd name="T63" fmla="*/ 15 h 360"/>
                <a:gd name="T64" fmla="*/ 99 w 632"/>
                <a:gd name="T65" fmla="*/ 20 h 360"/>
                <a:gd name="T66" fmla="*/ 110 w 632"/>
                <a:gd name="T67" fmla="*/ 39 h 360"/>
                <a:gd name="T68" fmla="*/ 71 w 632"/>
                <a:gd name="T69" fmla="*/ 27 h 360"/>
                <a:gd name="T70" fmla="*/ 67 w 632"/>
                <a:gd name="T71" fmla="*/ 36 h 360"/>
                <a:gd name="T72" fmla="*/ 44 w 632"/>
                <a:gd name="T73" fmla="*/ 39 h 360"/>
                <a:gd name="T74" fmla="*/ 0 w 632"/>
                <a:gd name="T75" fmla="*/ 47 h 360"/>
                <a:gd name="T76" fmla="*/ 36 w 632"/>
                <a:gd name="T77" fmla="*/ 51 h 360"/>
                <a:gd name="T78" fmla="*/ 39 w 632"/>
                <a:gd name="T79" fmla="*/ 67 h 360"/>
                <a:gd name="T80" fmla="*/ 27 w 632"/>
                <a:gd name="T81" fmla="*/ 71 h 360"/>
                <a:gd name="T82" fmla="*/ 75 w 632"/>
                <a:gd name="T83" fmla="*/ 67 h 360"/>
                <a:gd name="T84" fmla="*/ 75 w 632"/>
                <a:gd name="T85" fmla="*/ 79 h 360"/>
                <a:gd name="T86" fmla="*/ 91 w 632"/>
                <a:gd name="T87" fmla="*/ 79 h 360"/>
                <a:gd name="T88" fmla="*/ 134 w 632"/>
                <a:gd name="T89" fmla="*/ 56 h 360"/>
                <a:gd name="T90" fmla="*/ 146 w 632"/>
                <a:gd name="T91" fmla="*/ 75 h 360"/>
                <a:gd name="T92" fmla="*/ 103 w 632"/>
                <a:gd name="T93" fmla="*/ 83 h 360"/>
                <a:gd name="T94" fmla="*/ 119 w 632"/>
                <a:gd name="T95" fmla="*/ 103 h 360"/>
                <a:gd name="T96" fmla="*/ 56 w 632"/>
                <a:gd name="T97" fmla="*/ 87 h 360"/>
                <a:gd name="T98" fmla="*/ 75 w 632"/>
                <a:gd name="T99" fmla="*/ 110 h 360"/>
                <a:gd name="T100" fmla="*/ 107 w 632"/>
                <a:gd name="T101" fmla="*/ 119 h 360"/>
                <a:gd name="T102" fmla="*/ 59 w 632"/>
                <a:gd name="T103" fmla="*/ 122 h 360"/>
                <a:gd name="T104" fmla="*/ 59 w 632"/>
                <a:gd name="T105" fmla="*/ 138 h 360"/>
                <a:gd name="T106" fmla="*/ 71 w 632"/>
                <a:gd name="T107" fmla="*/ 142 h 360"/>
                <a:gd name="T108" fmla="*/ 99 w 632"/>
                <a:gd name="T109" fmla="*/ 142 h 360"/>
                <a:gd name="T110" fmla="*/ 47 w 632"/>
                <a:gd name="T111" fmla="*/ 142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360"/>
                <a:gd name="T170" fmla="*/ 632 w 632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360">
                  <a:moveTo>
                    <a:pt x="104" y="312"/>
                  </a:moveTo>
                  <a:lnTo>
                    <a:pt x="104" y="320"/>
                  </a:lnTo>
                  <a:lnTo>
                    <a:pt x="96" y="320"/>
                  </a:lnTo>
                  <a:lnTo>
                    <a:pt x="80" y="320"/>
                  </a:lnTo>
                  <a:lnTo>
                    <a:pt x="72" y="320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8" y="344"/>
                  </a:lnTo>
                  <a:lnTo>
                    <a:pt x="64" y="344"/>
                  </a:lnTo>
                  <a:lnTo>
                    <a:pt x="72" y="344"/>
                  </a:lnTo>
                  <a:lnTo>
                    <a:pt x="80" y="352"/>
                  </a:lnTo>
                  <a:lnTo>
                    <a:pt x="88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12" y="352"/>
                  </a:lnTo>
                  <a:lnTo>
                    <a:pt x="128" y="352"/>
                  </a:lnTo>
                  <a:lnTo>
                    <a:pt x="144" y="352"/>
                  </a:lnTo>
                  <a:lnTo>
                    <a:pt x="136" y="344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0" y="344"/>
                  </a:lnTo>
                  <a:lnTo>
                    <a:pt x="152" y="344"/>
                  </a:lnTo>
                  <a:lnTo>
                    <a:pt x="168" y="344"/>
                  </a:lnTo>
                  <a:lnTo>
                    <a:pt x="176" y="344"/>
                  </a:lnTo>
                  <a:lnTo>
                    <a:pt x="184" y="344"/>
                  </a:lnTo>
                  <a:lnTo>
                    <a:pt x="192" y="352"/>
                  </a:lnTo>
                  <a:lnTo>
                    <a:pt x="200" y="344"/>
                  </a:lnTo>
                  <a:lnTo>
                    <a:pt x="200" y="336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32" y="344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32" y="360"/>
                  </a:lnTo>
                  <a:lnTo>
                    <a:pt x="264" y="352"/>
                  </a:lnTo>
                  <a:lnTo>
                    <a:pt x="264" y="344"/>
                  </a:lnTo>
                  <a:lnTo>
                    <a:pt x="280" y="344"/>
                  </a:lnTo>
                  <a:lnTo>
                    <a:pt x="288" y="336"/>
                  </a:lnTo>
                  <a:lnTo>
                    <a:pt x="280" y="328"/>
                  </a:lnTo>
                  <a:lnTo>
                    <a:pt x="272" y="328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8" y="312"/>
                  </a:lnTo>
                  <a:lnTo>
                    <a:pt x="240" y="320"/>
                  </a:lnTo>
                  <a:lnTo>
                    <a:pt x="208" y="320"/>
                  </a:lnTo>
                  <a:lnTo>
                    <a:pt x="208" y="312"/>
                  </a:lnTo>
                  <a:lnTo>
                    <a:pt x="216" y="312"/>
                  </a:lnTo>
                  <a:lnTo>
                    <a:pt x="208" y="304"/>
                  </a:lnTo>
                  <a:lnTo>
                    <a:pt x="216" y="304"/>
                  </a:lnTo>
                  <a:lnTo>
                    <a:pt x="232" y="312"/>
                  </a:lnTo>
                  <a:lnTo>
                    <a:pt x="264" y="312"/>
                  </a:lnTo>
                  <a:lnTo>
                    <a:pt x="288" y="304"/>
                  </a:lnTo>
                  <a:lnTo>
                    <a:pt x="280" y="296"/>
                  </a:lnTo>
                  <a:lnTo>
                    <a:pt x="272" y="288"/>
                  </a:lnTo>
                  <a:lnTo>
                    <a:pt x="280" y="288"/>
                  </a:lnTo>
                  <a:lnTo>
                    <a:pt x="304" y="288"/>
                  </a:lnTo>
                  <a:lnTo>
                    <a:pt x="328" y="280"/>
                  </a:lnTo>
                  <a:lnTo>
                    <a:pt x="320" y="280"/>
                  </a:lnTo>
                  <a:lnTo>
                    <a:pt x="304" y="280"/>
                  </a:lnTo>
                  <a:lnTo>
                    <a:pt x="312" y="272"/>
                  </a:lnTo>
                  <a:lnTo>
                    <a:pt x="336" y="272"/>
                  </a:lnTo>
                  <a:lnTo>
                    <a:pt x="344" y="272"/>
                  </a:lnTo>
                  <a:lnTo>
                    <a:pt x="336" y="264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36" y="264"/>
                  </a:lnTo>
                  <a:lnTo>
                    <a:pt x="352" y="25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12" y="240"/>
                  </a:lnTo>
                  <a:lnTo>
                    <a:pt x="288" y="240"/>
                  </a:lnTo>
                  <a:lnTo>
                    <a:pt x="296" y="240"/>
                  </a:lnTo>
                  <a:lnTo>
                    <a:pt x="312" y="240"/>
                  </a:lnTo>
                  <a:lnTo>
                    <a:pt x="288" y="232"/>
                  </a:lnTo>
                  <a:lnTo>
                    <a:pt x="304" y="232"/>
                  </a:lnTo>
                  <a:lnTo>
                    <a:pt x="320" y="232"/>
                  </a:lnTo>
                  <a:lnTo>
                    <a:pt x="336" y="240"/>
                  </a:lnTo>
                  <a:lnTo>
                    <a:pt x="352" y="240"/>
                  </a:lnTo>
                  <a:lnTo>
                    <a:pt x="352" y="232"/>
                  </a:lnTo>
                  <a:lnTo>
                    <a:pt x="320" y="232"/>
                  </a:lnTo>
                  <a:lnTo>
                    <a:pt x="288" y="232"/>
                  </a:lnTo>
                  <a:lnTo>
                    <a:pt x="288" y="224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320" y="224"/>
                  </a:lnTo>
                  <a:lnTo>
                    <a:pt x="304" y="224"/>
                  </a:lnTo>
                  <a:lnTo>
                    <a:pt x="320" y="21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60" y="216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52" y="208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84" y="208"/>
                  </a:lnTo>
                  <a:lnTo>
                    <a:pt x="408" y="208"/>
                  </a:lnTo>
                  <a:lnTo>
                    <a:pt x="416" y="200"/>
                  </a:lnTo>
                  <a:lnTo>
                    <a:pt x="416" y="192"/>
                  </a:lnTo>
                  <a:lnTo>
                    <a:pt x="424" y="192"/>
                  </a:lnTo>
                  <a:lnTo>
                    <a:pt x="416" y="192"/>
                  </a:lnTo>
                  <a:lnTo>
                    <a:pt x="400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16" y="184"/>
                  </a:lnTo>
                  <a:lnTo>
                    <a:pt x="424" y="184"/>
                  </a:lnTo>
                  <a:lnTo>
                    <a:pt x="440" y="184"/>
                  </a:lnTo>
                  <a:lnTo>
                    <a:pt x="440" y="176"/>
                  </a:lnTo>
                  <a:lnTo>
                    <a:pt x="424" y="168"/>
                  </a:lnTo>
                  <a:lnTo>
                    <a:pt x="440" y="168"/>
                  </a:lnTo>
                  <a:lnTo>
                    <a:pt x="448" y="176"/>
                  </a:lnTo>
                  <a:lnTo>
                    <a:pt x="464" y="168"/>
                  </a:lnTo>
                  <a:lnTo>
                    <a:pt x="464" y="160"/>
                  </a:lnTo>
                  <a:lnTo>
                    <a:pt x="488" y="144"/>
                  </a:lnTo>
                  <a:lnTo>
                    <a:pt x="496" y="144"/>
                  </a:lnTo>
                  <a:lnTo>
                    <a:pt x="512" y="136"/>
                  </a:lnTo>
                  <a:lnTo>
                    <a:pt x="520" y="136"/>
                  </a:lnTo>
                  <a:lnTo>
                    <a:pt x="536" y="120"/>
                  </a:lnTo>
                  <a:lnTo>
                    <a:pt x="544" y="120"/>
                  </a:lnTo>
                  <a:lnTo>
                    <a:pt x="552" y="112"/>
                  </a:lnTo>
                  <a:lnTo>
                    <a:pt x="560" y="104"/>
                  </a:lnTo>
                  <a:lnTo>
                    <a:pt x="544" y="104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12" y="112"/>
                  </a:lnTo>
                  <a:lnTo>
                    <a:pt x="480" y="120"/>
                  </a:lnTo>
                  <a:lnTo>
                    <a:pt x="464" y="128"/>
                  </a:lnTo>
                  <a:lnTo>
                    <a:pt x="456" y="128"/>
                  </a:lnTo>
                  <a:lnTo>
                    <a:pt x="448" y="128"/>
                  </a:lnTo>
                  <a:lnTo>
                    <a:pt x="432" y="128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72" y="120"/>
                  </a:lnTo>
                  <a:lnTo>
                    <a:pt x="496" y="112"/>
                  </a:lnTo>
                  <a:lnTo>
                    <a:pt x="520" y="112"/>
                  </a:lnTo>
                  <a:lnTo>
                    <a:pt x="512" y="104"/>
                  </a:lnTo>
                  <a:lnTo>
                    <a:pt x="496" y="104"/>
                  </a:lnTo>
                  <a:lnTo>
                    <a:pt x="488" y="104"/>
                  </a:lnTo>
                  <a:lnTo>
                    <a:pt x="464" y="104"/>
                  </a:lnTo>
                  <a:lnTo>
                    <a:pt x="464" y="96"/>
                  </a:lnTo>
                  <a:lnTo>
                    <a:pt x="472" y="96"/>
                  </a:lnTo>
                  <a:lnTo>
                    <a:pt x="480" y="104"/>
                  </a:lnTo>
                  <a:lnTo>
                    <a:pt x="496" y="96"/>
                  </a:lnTo>
                  <a:lnTo>
                    <a:pt x="504" y="104"/>
                  </a:lnTo>
                  <a:lnTo>
                    <a:pt x="536" y="96"/>
                  </a:lnTo>
                  <a:lnTo>
                    <a:pt x="544" y="96"/>
                  </a:lnTo>
                  <a:lnTo>
                    <a:pt x="560" y="96"/>
                  </a:lnTo>
                  <a:lnTo>
                    <a:pt x="576" y="88"/>
                  </a:lnTo>
                  <a:lnTo>
                    <a:pt x="584" y="88"/>
                  </a:lnTo>
                  <a:lnTo>
                    <a:pt x="600" y="80"/>
                  </a:lnTo>
                  <a:lnTo>
                    <a:pt x="608" y="72"/>
                  </a:lnTo>
                  <a:lnTo>
                    <a:pt x="616" y="72"/>
                  </a:lnTo>
                  <a:lnTo>
                    <a:pt x="608" y="72"/>
                  </a:lnTo>
                  <a:lnTo>
                    <a:pt x="632" y="64"/>
                  </a:lnTo>
                  <a:lnTo>
                    <a:pt x="632" y="48"/>
                  </a:lnTo>
                  <a:lnTo>
                    <a:pt x="616" y="40"/>
                  </a:lnTo>
                  <a:lnTo>
                    <a:pt x="584" y="40"/>
                  </a:lnTo>
                  <a:lnTo>
                    <a:pt x="576" y="32"/>
                  </a:lnTo>
                  <a:lnTo>
                    <a:pt x="568" y="24"/>
                  </a:lnTo>
                  <a:lnTo>
                    <a:pt x="576" y="24"/>
                  </a:lnTo>
                  <a:lnTo>
                    <a:pt x="576" y="16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44" y="16"/>
                  </a:lnTo>
                  <a:lnTo>
                    <a:pt x="536" y="24"/>
                  </a:lnTo>
                  <a:lnTo>
                    <a:pt x="528" y="24"/>
                  </a:lnTo>
                  <a:lnTo>
                    <a:pt x="520" y="16"/>
                  </a:lnTo>
                  <a:lnTo>
                    <a:pt x="512" y="16"/>
                  </a:lnTo>
                  <a:lnTo>
                    <a:pt x="488" y="32"/>
                  </a:lnTo>
                  <a:lnTo>
                    <a:pt x="464" y="32"/>
                  </a:lnTo>
                  <a:lnTo>
                    <a:pt x="504" y="16"/>
                  </a:lnTo>
                  <a:lnTo>
                    <a:pt x="496" y="8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48" y="8"/>
                  </a:lnTo>
                  <a:lnTo>
                    <a:pt x="440" y="8"/>
                  </a:lnTo>
                  <a:lnTo>
                    <a:pt x="424" y="8"/>
                  </a:lnTo>
                  <a:lnTo>
                    <a:pt x="424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08" y="16"/>
                  </a:lnTo>
                  <a:lnTo>
                    <a:pt x="392" y="8"/>
                  </a:lnTo>
                  <a:lnTo>
                    <a:pt x="392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8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0" y="24"/>
                  </a:lnTo>
                  <a:lnTo>
                    <a:pt x="352" y="24"/>
                  </a:lnTo>
                  <a:lnTo>
                    <a:pt x="336" y="8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6"/>
                  </a:lnTo>
                  <a:lnTo>
                    <a:pt x="312" y="24"/>
                  </a:lnTo>
                  <a:lnTo>
                    <a:pt x="320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04" y="48"/>
                  </a:lnTo>
                  <a:lnTo>
                    <a:pt x="304" y="32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32" y="16"/>
                  </a:lnTo>
                  <a:lnTo>
                    <a:pt x="224" y="16"/>
                  </a:lnTo>
                  <a:lnTo>
                    <a:pt x="232" y="24"/>
                  </a:lnTo>
                  <a:lnTo>
                    <a:pt x="256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8" y="24"/>
                  </a:lnTo>
                  <a:lnTo>
                    <a:pt x="200" y="24"/>
                  </a:lnTo>
                  <a:lnTo>
                    <a:pt x="192" y="24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0" y="48"/>
                  </a:lnTo>
                  <a:lnTo>
                    <a:pt x="184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16" y="64"/>
                  </a:lnTo>
                  <a:lnTo>
                    <a:pt x="224" y="72"/>
                  </a:lnTo>
                  <a:lnTo>
                    <a:pt x="224" y="80"/>
                  </a:lnTo>
                  <a:lnTo>
                    <a:pt x="216" y="80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68" y="72"/>
                  </a:lnTo>
                  <a:lnTo>
                    <a:pt x="144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88" y="80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72" y="104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48" y="120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80" y="136"/>
                  </a:lnTo>
                  <a:lnTo>
                    <a:pt x="104" y="136"/>
                  </a:lnTo>
                  <a:lnTo>
                    <a:pt x="136" y="120"/>
                  </a:lnTo>
                  <a:lnTo>
                    <a:pt x="144" y="120"/>
                  </a:lnTo>
                  <a:lnTo>
                    <a:pt x="128" y="136"/>
                  </a:lnTo>
                  <a:lnTo>
                    <a:pt x="104" y="136"/>
                  </a:lnTo>
                  <a:lnTo>
                    <a:pt x="80" y="136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52" y="136"/>
                  </a:lnTo>
                  <a:lnTo>
                    <a:pt x="184" y="128"/>
                  </a:lnTo>
                  <a:lnTo>
                    <a:pt x="184" y="136"/>
                  </a:lnTo>
                  <a:lnTo>
                    <a:pt x="136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44" y="168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68" y="152"/>
                  </a:lnTo>
                  <a:lnTo>
                    <a:pt x="184" y="152"/>
                  </a:lnTo>
                  <a:lnTo>
                    <a:pt x="200" y="152"/>
                  </a:lnTo>
                  <a:lnTo>
                    <a:pt x="192" y="152"/>
                  </a:lnTo>
                  <a:lnTo>
                    <a:pt x="176" y="160"/>
                  </a:lnTo>
                  <a:lnTo>
                    <a:pt x="184" y="160"/>
                  </a:lnTo>
                  <a:lnTo>
                    <a:pt x="208" y="160"/>
                  </a:lnTo>
                  <a:lnTo>
                    <a:pt x="224" y="152"/>
                  </a:lnTo>
                  <a:lnTo>
                    <a:pt x="248" y="144"/>
                  </a:lnTo>
                  <a:lnTo>
                    <a:pt x="240" y="128"/>
                  </a:lnTo>
                  <a:lnTo>
                    <a:pt x="256" y="128"/>
                  </a:lnTo>
                  <a:lnTo>
                    <a:pt x="264" y="120"/>
                  </a:lnTo>
                  <a:lnTo>
                    <a:pt x="272" y="112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8"/>
                  </a:lnTo>
                  <a:lnTo>
                    <a:pt x="264" y="144"/>
                  </a:lnTo>
                  <a:lnTo>
                    <a:pt x="288" y="144"/>
                  </a:lnTo>
                  <a:lnTo>
                    <a:pt x="312" y="144"/>
                  </a:lnTo>
                  <a:lnTo>
                    <a:pt x="296" y="152"/>
                  </a:lnTo>
                  <a:lnTo>
                    <a:pt x="264" y="152"/>
                  </a:lnTo>
                  <a:lnTo>
                    <a:pt x="240" y="152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08" y="168"/>
                  </a:lnTo>
                  <a:lnTo>
                    <a:pt x="184" y="168"/>
                  </a:lnTo>
                  <a:lnTo>
                    <a:pt x="184" y="176"/>
                  </a:lnTo>
                  <a:lnTo>
                    <a:pt x="200" y="184"/>
                  </a:lnTo>
                  <a:lnTo>
                    <a:pt x="208" y="192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40" y="208"/>
                  </a:lnTo>
                  <a:lnTo>
                    <a:pt x="248" y="208"/>
                  </a:lnTo>
                  <a:lnTo>
                    <a:pt x="232" y="216"/>
                  </a:lnTo>
                  <a:lnTo>
                    <a:pt x="208" y="216"/>
                  </a:lnTo>
                  <a:lnTo>
                    <a:pt x="200" y="200"/>
                  </a:lnTo>
                  <a:lnTo>
                    <a:pt x="168" y="176"/>
                  </a:lnTo>
                  <a:lnTo>
                    <a:pt x="144" y="176"/>
                  </a:lnTo>
                  <a:lnTo>
                    <a:pt x="112" y="176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136" y="208"/>
                  </a:lnTo>
                  <a:lnTo>
                    <a:pt x="152" y="216"/>
                  </a:lnTo>
                  <a:lnTo>
                    <a:pt x="152" y="224"/>
                  </a:lnTo>
                  <a:lnTo>
                    <a:pt x="168" y="232"/>
                  </a:lnTo>
                  <a:lnTo>
                    <a:pt x="168" y="240"/>
                  </a:lnTo>
                  <a:lnTo>
                    <a:pt x="152" y="232"/>
                  </a:lnTo>
                  <a:lnTo>
                    <a:pt x="144" y="240"/>
                  </a:lnTo>
                  <a:lnTo>
                    <a:pt x="168" y="248"/>
                  </a:lnTo>
                  <a:lnTo>
                    <a:pt x="192" y="248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00" y="248"/>
                  </a:lnTo>
                  <a:lnTo>
                    <a:pt x="192" y="256"/>
                  </a:lnTo>
                  <a:lnTo>
                    <a:pt x="176" y="248"/>
                  </a:lnTo>
                  <a:lnTo>
                    <a:pt x="152" y="248"/>
                  </a:lnTo>
                  <a:lnTo>
                    <a:pt x="136" y="248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64"/>
                  </a:lnTo>
                  <a:lnTo>
                    <a:pt x="96" y="280"/>
                  </a:lnTo>
                  <a:lnTo>
                    <a:pt x="112" y="280"/>
                  </a:lnTo>
                  <a:lnTo>
                    <a:pt x="120" y="272"/>
                  </a:lnTo>
                  <a:lnTo>
                    <a:pt x="120" y="280"/>
                  </a:lnTo>
                  <a:lnTo>
                    <a:pt x="136" y="280"/>
                  </a:lnTo>
                  <a:lnTo>
                    <a:pt x="144" y="272"/>
                  </a:lnTo>
                  <a:lnTo>
                    <a:pt x="144" y="264"/>
                  </a:lnTo>
                  <a:lnTo>
                    <a:pt x="152" y="264"/>
                  </a:lnTo>
                  <a:lnTo>
                    <a:pt x="152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52" y="304"/>
                  </a:lnTo>
                  <a:lnTo>
                    <a:pt x="176" y="296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192" y="288"/>
                  </a:lnTo>
                  <a:lnTo>
                    <a:pt x="168" y="312"/>
                  </a:lnTo>
                  <a:lnTo>
                    <a:pt x="160" y="312"/>
                  </a:lnTo>
                  <a:lnTo>
                    <a:pt x="144" y="312"/>
                  </a:lnTo>
                  <a:lnTo>
                    <a:pt x="120" y="304"/>
                  </a:lnTo>
                  <a:lnTo>
                    <a:pt x="112" y="296"/>
                  </a:lnTo>
                  <a:lnTo>
                    <a:pt x="96" y="288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80" y="304"/>
                  </a:lnTo>
                  <a:lnTo>
                    <a:pt x="104" y="3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0" name="Freeform 51"/>
            <p:cNvSpPr>
              <a:spLocks/>
            </p:cNvSpPr>
            <p:nvPr/>
          </p:nvSpPr>
          <p:spPr bwMode="auto">
            <a:xfrm>
              <a:off x="1324" y="1188"/>
              <a:ext cx="163" cy="112"/>
            </a:xfrm>
            <a:custGeom>
              <a:avLst/>
              <a:gdLst>
                <a:gd name="T0" fmla="*/ 39 w 232"/>
                <a:gd name="T1" fmla="*/ 0 h 160"/>
                <a:gd name="T2" fmla="*/ 51 w 232"/>
                <a:gd name="T3" fmla="*/ 8 h 160"/>
                <a:gd name="T4" fmla="*/ 59 w 232"/>
                <a:gd name="T5" fmla="*/ 20 h 160"/>
                <a:gd name="T6" fmla="*/ 71 w 232"/>
                <a:gd name="T7" fmla="*/ 27 h 160"/>
                <a:gd name="T8" fmla="*/ 83 w 232"/>
                <a:gd name="T9" fmla="*/ 35 h 160"/>
                <a:gd name="T10" fmla="*/ 79 w 232"/>
                <a:gd name="T11" fmla="*/ 27 h 160"/>
                <a:gd name="T12" fmla="*/ 87 w 232"/>
                <a:gd name="T13" fmla="*/ 24 h 160"/>
                <a:gd name="T14" fmla="*/ 87 w 232"/>
                <a:gd name="T15" fmla="*/ 31 h 160"/>
                <a:gd name="T16" fmla="*/ 95 w 232"/>
                <a:gd name="T17" fmla="*/ 43 h 160"/>
                <a:gd name="T18" fmla="*/ 115 w 232"/>
                <a:gd name="T19" fmla="*/ 47 h 160"/>
                <a:gd name="T20" fmla="*/ 107 w 232"/>
                <a:gd name="T21" fmla="*/ 55 h 160"/>
                <a:gd name="T22" fmla="*/ 91 w 232"/>
                <a:gd name="T23" fmla="*/ 63 h 160"/>
                <a:gd name="T24" fmla="*/ 83 w 232"/>
                <a:gd name="T25" fmla="*/ 59 h 160"/>
                <a:gd name="T26" fmla="*/ 87 w 232"/>
                <a:gd name="T27" fmla="*/ 67 h 160"/>
                <a:gd name="T28" fmla="*/ 79 w 232"/>
                <a:gd name="T29" fmla="*/ 67 h 160"/>
                <a:gd name="T30" fmla="*/ 79 w 232"/>
                <a:gd name="T31" fmla="*/ 71 h 160"/>
                <a:gd name="T32" fmla="*/ 67 w 232"/>
                <a:gd name="T33" fmla="*/ 71 h 160"/>
                <a:gd name="T34" fmla="*/ 63 w 232"/>
                <a:gd name="T35" fmla="*/ 67 h 160"/>
                <a:gd name="T36" fmla="*/ 67 w 232"/>
                <a:gd name="T37" fmla="*/ 74 h 160"/>
                <a:gd name="T38" fmla="*/ 56 w 232"/>
                <a:gd name="T39" fmla="*/ 78 h 160"/>
                <a:gd name="T40" fmla="*/ 36 w 232"/>
                <a:gd name="T41" fmla="*/ 71 h 160"/>
                <a:gd name="T42" fmla="*/ 24 w 232"/>
                <a:gd name="T43" fmla="*/ 63 h 160"/>
                <a:gd name="T44" fmla="*/ 27 w 232"/>
                <a:gd name="T45" fmla="*/ 59 h 160"/>
                <a:gd name="T46" fmla="*/ 32 w 232"/>
                <a:gd name="T47" fmla="*/ 51 h 160"/>
                <a:gd name="T48" fmla="*/ 56 w 232"/>
                <a:gd name="T49" fmla="*/ 55 h 160"/>
                <a:gd name="T50" fmla="*/ 51 w 232"/>
                <a:gd name="T51" fmla="*/ 51 h 160"/>
                <a:gd name="T52" fmla="*/ 44 w 232"/>
                <a:gd name="T53" fmla="*/ 47 h 160"/>
                <a:gd name="T54" fmla="*/ 20 w 232"/>
                <a:gd name="T55" fmla="*/ 47 h 160"/>
                <a:gd name="T56" fmla="*/ 8 w 232"/>
                <a:gd name="T57" fmla="*/ 43 h 160"/>
                <a:gd name="T58" fmla="*/ 24 w 232"/>
                <a:gd name="T59" fmla="*/ 39 h 160"/>
                <a:gd name="T60" fmla="*/ 8 w 232"/>
                <a:gd name="T61" fmla="*/ 43 h 160"/>
                <a:gd name="T62" fmla="*/ 0 w 232"/>
                <a:gd name="T63" fmla="*/ 31 h 160"/>
                <a:gd name="T64" fmla="*/ 12 w 232"/>
                <a:gd name="T65" fmla="*/ 31 h 160"/>
                <a:gd name="T66" fmla="*/ 24 w 232"/>
                <a:gd name="T67" fmla="*/ 31 h 160"/>
                <a:gd name="T68" fmla="*/ 0 w 232"/>
                <a:gd name="T69" fmla="*/ 24 h 160"/>
                <a:gd name="T70" fmla="*/ 8 w 232"/>
                <a:gd name="T71" fmla="*/ 20 h 160"/>
                <a:gd name="T72" fmla="*/ 24 w 232"/>
                <a:gd name="T73" fmla="*/ 20 h 160"/>
                <a:gd name="T74" fmla="*/ 15 w 232"/>
                <a:gd name="T75" fmla="*/ 12 h 160"/>
                <a:gd name="T76" fmla="*/ 20 w 232"/>
                <a:gd name="T77" fmla="*/ 8 h 160"/>
                <a:gd name="T78" fmla="*/ 27 w 232"/>
                <a:gd name="T79" fmla="*/ 8 h 160"/>
                <a:gd name="T80" fmla="*/ 36 w 232"/>
                <a:gd name="T81" fmla="*/ 4 h 160"/>
                <a:gd name="T82" fmla="*/ 20 w 232"/>
                <a:gd name="T83" fmla="*/ 4 h 160"/>
                <a:gd name="T84" fmla="*/ 27 w 232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2"/>
                <a:gd name="T130" fmla="*/ 0 h 160"/>
                <a:gd name="T131" fmla="*/ 232 w 232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2" h="160">
                  <a:moveTo>
                    <a:pt x="64" y="0"/>
                  </a:moveTo>
                  <a:lnTo>
                    <a:pt x="80" y="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56"/>
                  </a:lnTo>
                  <a:lnTo>
                    <a:pt x="152" y="64"/>
                  </a:lnTo>
                  <a:lnTo>
                    <a:pt x="168" y="72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76" y="48"/>
                  </a:lnTo>
                  <a:lnTo>
                    <a:pt x="184" y="64"/>
                  </a:lnTo>
                  <a:lnTo>
                    <a:pt x="176" y="64"/>
                  </a:lnTo>
                  <a:lnTo>
                    <a:pt x="192" y="72"/>
                  </a:lnTo>
                  <a:lnTo>
                    <a:pt x="192" y="88"/>
                  </a:lnTo>
                  <a:lnTo>
                    <a:pt x="216" y="88"/>
                  </a:lnTo>
                  <a:lnTo>
                    <a:pt x="232" y="96"/>
                  </a:lnTo>
                  <a:lnTo>
                    <a:pt x="232" y="104"/>
                  </a:lnTo>
                  <a:lnTo>
                    <a:pt x="216" y="112"/>
                  </a:lnTo>
                  <a:lnTo>
                    <a:pt x="192" y="120"/>
                  </a:lnTo>
                  <a:lnTo>
                    <a:pt x="184" y="128"/>
                  </a:lnTo>
                  <a:lnTo>
                    <a:pt x="176" y="128"/>
                  </a:lnTo>
                  <a:lnTo>
                    <a:pt x="168" y="120"/>
                  </a:lnTo>
                  <a:lnTo>
                    <a:pt x="160" y="128"/>
                  </a:lnTo>
                  <a:lnTo>
                    <a:pt x="176" y="136"/>
                  </a:lnTo>
                  <a:lnTo>
                    <a:pt x="168" y="144"/>
                  </a:lnTo>
                  <a:lnTo>
                    <a:pt x="160" y="136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52" y="160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44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112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40" y="120"/>
                  </a:lnTo>
                  <a:lnTo>
                    <a:pt x="64" y="104"/>
                  </a:lnTo>
                  <a:lnTo>
                    <a:pt x="88" y="112"/>
                  </a:lnTo>
                  <a:lnTo>
                    <a:pt x="112" y="112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64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1" name="Freeform 52"/>
            <p:cNvSpPr>
              <a:spLocks/>
            </p:cNvSpPr>
            <p:nvPr/>
          </p:nvSpPr>
          <p:spPr bwMode="auto">
            <a:xfrm>
              <a:off x="1464" y="1266"/>
              <a:ext cx="23" cy="6"/>
            </a:xfrm>
            <a:custGeom>
              <a:avLst/>
              <a:gdLst>
                <a:gd name="T0" fmla="*/ 0 w 32"/>
                <a:gd name="T1" fmla="*/ 5 h 8"/>
                <a:gd name="T2" fmla="*/ 4 w 32"/>
                <a:gd name="T3" fmla="*/ 5 h 8"/>
                <a:gd name="T4" fmla="*/ 12 w 32"/>
                <a:gd name="T5" fmla="*/ 0 h 8"/>
                <a:gd name="T6" fmla="*/ 17 w 32"/>
                <a:gd name="T7" fmla="*/ 5 h 8"/>
                <a:gd name="T8" fmla="*/ 9 w 32"/>
                <a:gd name="T9" fmla="*/ 5 h 8"/>
                <a:gd name="T10" fmla="*/ 0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2" name="Freeform 53"/>
            <p:cNvSpPr>
              <a:spLocks/>
            </p:cNvSpPr>
            <p:nvPr/>
          </p:nvSpPr>
          <p:spPr bwMode="auto">
            <a:xfrm>
              <a:off x="1577" y="2633"/>
              <a:ext cx="28" cy="12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5 h 16"/>
                <a:gd name="T6" fmla="*/ 20 w 40"/>
                <a:gd name="T7" fmla="*/ 9 h 16"/>
                <a:gd name="T8" fmla="*/ 8 w 40"/>
                <a:gd name="T9" fmla="*/ 9 h 16"/>
                <a:gd name="T10" fmla="*/ 4 w 40"/>
                <a:gd name="T11" fmla="*/ 5 h 16"/>
                <a:gd name="T12" fmla="*/ 0 w 4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3" name="Freeform 54"/>
            <p:cNvSpPr>
              <a:spLocks/>
            </p:cNvSpPr>
            <p:nvPr/>
          </p:nvSpPr>
          <p:spPr bwMode="auto">
            <a:xfrm>
              <a:off x="1599" y="2527"/>
              <a:ext cx="12" cy="16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3 h 24"/>
                <a:gd name="T4" fmla="*/ 5 w 16"/>
                <a:gd name="T5" fmla="*/ 11 h 24"/>
                <a:gd name="T6" fmla="*/ 9 w 16"/>
                <a:gd name="T7" fmla="*/ 11 h 24"/>
                <a:gd name="T8" fmla="*/ 9 w 16"/>
                <a:gd name="T9" fmla="*/ 3 h 24"/>
                <a:gd name="T10" fmla="*/ 5 w 16"/>
                <a:gd name="T11" fmla="*/ 0 h 24"/>
                <a:gd name="T12" fmla="*/ 0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0" y="0"/>
                  </a:moveTo>
                  <a:lnTo>
                    <a:pt x="8" y="8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4" name="Freeform 55"/>
            <p:cNvSpPr>
              <a:spLocks/>
            </p:cNvSpPr>
            <p:nvPr/>
          </p:nvSpPr>
          <p:spPr bwMode="auto">
            <a:xfrm>
              <a:off x="1611" y="2538"/>
              <a:ext cx="11" cy="11"/>
            </a:xfrm>
            <a:custGeom>
              <a:avLst/>
              <a:gdLst>
                <a:gd name="T0" fmla="*/ 0 w 16"/>
                <a:gd name="T1" fmla="*/ 0 h 16"/>
                <a:gd name="T2" fmla="*/ 4 w 16"/>
                <a:gd name="T3" fmla="*/ 8 h 16"/>
                <a:gd name="T4" fmla="*/ 8 w 16"/>
                <a:gd name="T5" fmla="*/ 8 h 16"/>
                <a:gd name="T6" fmla="*/ 4 w 16"/>
                <a:gd name="T7" fmla="*/ 4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5" name="Freeform 56"/>
            <p:cNvSpPr>
              <a:spLocks/>
            </p:cNvSpPr>
            <p:nvPr/>
          </p:nvSpPr>
          <p:spPr bwMode="auto">
            <a:xfrm>
              <a:off x="1622" y="2555"/>
              <a:ext cx="6" cy="1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2 h 24"/>
                <a:gd name="T4" fmla="*/ 5 w 8"/>
                <a:gd name="T5" fmla="*/ 12 h 24"/>
                <a:gd name="T6" fmla="*/ 0 w 8"/>
                <a:gd name="T7" fmla="*/ 4 h 24"/>
                <a:gd name="T8" fmla="*/ 0 w 8"/>
                <a:gd name="T9" fmla="*/ 4 h 24"/>
                <a:gd name="T10" fmla="*/ 0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6" name="Freeform 57"/>
            <p:cNvSpPr>
              <a:spLocks/>
            </p:cNvSpPr>
            <p:nvPr/>
          </p:nvSpPr>
          <p:spPr bwMode="auto">
            <a:xfrm>
              <a:off x="1633" y="2566"/>
              <a:ext cx="6" cy="17"/>
            </a:xfrm>
            <a:custGeom>
              <a:avLst/>
              <a:gdLst>
                <a:gd name="T0" fmla="*/ 0 w 8"/>
                <a:gd name="T1" fmla="*/ 4 h 24"/>
                <a:gd name="T2" fmla="*/ 5 w 8"/>
                <a:gd name="T3" fmla="*/ 4 h 24"/>
                <a:gd name="T4" fmla="*/ 5 w 8"/>
                <a:gd name="T5" fmla="*/ 8 h 24"/>
                <a:gd name="T6" fmla="*/ 0 w 8"/>
                <a:gd name="T7" fmla="*/ 8 h 24"/>
                <a:gd name="T8" fmla="*/ 0 w 8"/>
                <a:gd name="T9" fmla="*/ 12 h 24"/>
                <a:gd name="T10" fmla="*/ 5 w 8"/>
                <a:gd name="T11" fmla="*/ 8 h 24"/>
                <a:gd name="T12" fmla="*/ 5 w 8"/>
                <a:gd name="T13" fmla="*/ 4 h 24"/>
                <a:gd name="T14" fmla="*/ 0 w 8"/>
                <a:gd name="T15" fmla="*/ 0 h 24"/>
                <a:gd name="T16" fmla="*/ 0 w 8"/>
                <a:gd name="T17" fmla="*/ 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0" y="8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7" name="Freeform 58"/>
            <p:cNvSpPr>
              <a:spLocks/>
            </p:cNvSpPr>
            <p:nvPr/>
          </p:nvSpPr>
          <p:spPr bwMode="auto">
            <a:xfrm>
              <a:off x="1633" y="2611"/>
              <a:ext cx="40" cy="28"/>
            </a:xfrm>
            <a:custGeom>
              <a:avLst/>
              <a:gdLst>
                <a:gd name="T0" fmla="*/ 29 w 56"/>
                <a:gd name="T1" fmla="*/ 12 h 40"/>
                <a:gd name="T2" fmla="*/ 29 w 56"/>
                <a:gd name="T3" fmla="*/ 0 h 40"/>
                <a:gd name="T4" fmla="*/ 21 w 56"/>
                <a:gd name="T5" fmla="*/ 0 h 40"/>
                <a:gd name="T6" fmla="*/ 16 w 56"/>
                <a:gd name="T7" fmla="*/ 0 h 40"/>
                <a:gd name="T8" fmla="*/ 8 w 56"/>
                <a:gd name="T9" fmla="*/ 0 h 40"/>
                <a:gd name="T10" fmla="*/ 8 w 56"/>
                <a:gd name="T11" fmla="*/ 4 h 40"/>
                <a:gd name="T12" fmla="*/ 16 w 56"/>
                <a:gd name="T13" fmla="*/ 4 h 40"/>
                <a:gd name="T14" fmla="*/ 16 w 56"/>
                <a:gd name="T15" fmla="*/ 8 h 40"/>
                <a:gd name="T16" fmla="*/ 21 w 56"/>
                <a:gd name="T17" fmla="*/ 12 h 40"/>
                <a:gd name="T18" fmla="*/ 16 w 56"/>
                <a:gd name="T19" fmla="*/ 12 h 40"/>
                <a:gd name="T20" fmla="*/ 8 w 56"/>
                <a:gd name="T21" fmla="*/ 12 h 40"/>
                <a:gd name="T22" fmla="*/ 0 w 56"/>
                <a:gd name="T23" fmla="*/ 12 h 40"/>
                <a:gd name="T24" fmla="*/ 0 w 56"/>
                <a:gd name="T25" fmla="*/ 15 h 40"/>
                <a:gd name="T26" fmla="*/ 8 w 56"/>
                <a:gd name="T27" fmla="*/ 20 h 40"/>
                <a:gd name="T28" fmla="*/ 12 w 56"/>
                <a:gd name="T29" fmla="*/ 20 h 40"/>
                <a:gd name="T30" fmla="*/ 24 w 56"/>
                <a:gd name="T31" fmla="*/ 20 h 40"/>
                <a:gd name="T32" fmla="*/ 29 w 56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0"/>
                <a:gd name="T53" fmla="*/ 56 w 5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0">
                  <a:moveTo>
                    <a:pt x="56" y="24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8" y="4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8" name="Freeform 59"/>
            <p:cNvSpPr>
              <a:spLocks/>
            </p:cNvSpPr>
            <p:nvPr/>
          </p:nvSpPr>
          <p:spPr bwMode="auto">
            <a:xfrm>
              <a:off x="1667" y="2611"/>
              <a:ext cx="51" cy="34"/>
            </a:xfrm>
            <a:custGeom>
              <a:avLst/>
              <a:gdLst>
                <a:gd name="T0" fmla="*/ 4 w 72"/>
                <a:gd name="T1" fmla="*/ 12 h 48"/>
                <a:gd name="T2" fmla="*/ 0 w 72"/>
                <a:gd name="T3" fmla="*/ 20 h 48"/>
                <a:gd name="T4" fmla="*/ 4 w 72"/>
                <a:gd name="T5" fmla="*/ 24 h 48"/>
                <a:gd name="T6" fmla="*/ 12 w 72"/>
                <a:gd name="T7" fmla="*/ 20 h 48"/>
                <a:gd name="T8" fmla="*/ 12 w 72"/>
                <a:gd name="T9" fmla="*/ 16 h 48"/>
                <a:gd name="T10" fmla="*/ 20 w 72"/>
                <a:gd name="T11" fmla="*/ 16 h 48"/>
                <a:gd name="T12" fmla="*/ 28 w 72"/>
                <a:gd name="T13" fmla="*/ 16 h 48"/>
                <a:gd name="T14" fmla="*/ 32 w 72"/>
                <a:gd name="T15" fmla="*/ 20 h 48"/>
                <a:gd name="T16" fmla="*/ 36 w 72"/>
                <a:gd name="T17" fmla="*/ 16 h 48"/>
                <a:gd name="T18" fmla="*/ 36 w 72"/>
                <a:gd name="T19" fmla="*/ 12 h 48"/>
                <a:gd name="T20" fmla="*/ 28 w 72"/>
                <a:gd name="T21" fmla="*/ 8 h 48"/>
                <a:gd name="T22" fmla="*/ 24 w 72"/>
                <a:gd name="T23" fmla="*/ 8 h 48"/>
                <a:gd name="T24" fmla="*/ 12 w 72"/>
                <a:gd name="T25" fmla="*/ 0 h 48"/>
                <a:gd name="T26" fmla="*/ 4 w 72"/>
                <a:gd name="T27" fmla="*/ 0 h 48"/>
                <a:gd name="T28" fmla="*/ 4 w 72"/>
                <a:gd name="T29" fmla="*/ 1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48"/>
                <a:gd name="T47" fmla="*/ 72 w 72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48">
                  <a:moveTo>
                    <a:pt x="8" y="24"/>
                  </a:moveTo>
                  <a:lnTo>
                    <a:pt x="0" y="40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899" name="Freeform 60"/>
            <p:cNvSpPr>
              <a:spLocks/>
            </p:cNvSpPr>
            <p:nvPr/>
          </p:nvSpPr>
          <p:spPr bwMode="auto">
            <a:xfrm>
              <a:off x="1734" y="2633"/>
              <a:ext cx="23" cy="6"/>
            </a:xfrm>
            <a:custGeom>
              <a:avLst/>
              <a:gdLst>
                <a:gd name="T0" fmla="*/ 0 w 32"/>
                <a:gd name="T1" fmla="*/ 0 h 8"/>
                <a:gd name="T2" fmla="*/ 4 w 32"/>
                <a:gd name="T3" fmla="*/ 0 h 8"/>
                <a:gd name="T4" fmla="*/ 12 w 32"/>
                <a:gd name="T5" fmla="*/ 0 h 8"/>
                <a:gd name="T6" fmla="*/ 17 w 32"/>
                <a:gd name="T7" fmla="*/ 0 h 8"/>
                <a:gd name="T8" fmla="*/ 12 w 32"/>
                <a:gd name="T9" fmla="*/ 5 h 8"/>
                <a:gd name="T10" fmla="*/ 0 w 32"/>
                <a:gd name="T11" fmla="*/ 5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0" name="Freeform 61"/>
            <p:cNvSpPr>
              <a:spLocks/>
            </p:cNvSpPr>
            <p:nvPr/>
          </p:nvSpPr>
          <p:spPr bwMode="auto">
            <a:xfrm>
              <a:off x="283" y="1497"/>
              <a:ext cx="551" cy="478"/>
            </a:xfrm>
            <a:custGeom>
              <a:avLst/>
              <a:gdLst>
                <a:gd name="T0" fmla="*/ 257 w 784"/>
                <a:gd name="T1" fmla="*/ 24 h 680"/>
                <a:gd name="T2" fmla="*/ 217 w 784"/>
                <a:gd name="T3" fmla="*/ 24 h 680"/>
                <a:gd name="T4" fmla="*/ 186 w 784"/>
                <a:gd name="T5" fmla="*/ 15 h 680"/>
                <a:gd name="T6" fmla="*/ 166 w 784"/>
                <a:gd name="T7" fmla="*/ 15 h 680"/>
                <a:gd name="T8" fmla="*/ 142 w 784"/>
                <a:gd name="T9" fmla="*/ 12 h 680"/>
                <a:gd name="T10" fmla="*/ 122 w 784"/>
                <a:gd name="T11" fmla="*/ 12 h 680"/>
                <a:gd name="T12" fmla="*/ 115 w 784"/>
                <a:gd name="T13" fmla="*/ 0 h 680"/>
                <a:gd name="T14" fmla="*/ 79 w 784"/>
                <a:gd name="T15" fmla="*/ 15 h 680"/>
                <a:gd name="T16" fmla="*/ 51 w 784"/>
                <a:gd name="T17" fmla="*/ 27 h 680"/>
                <a:gd name="T18" fmla="*/ 15 w 784"/>
                <a:gd name="T19" fmla="*/ 51 h 680"/>
                <a:gd name="T20" fmla="*/ 32 w 784"/>
                <a:gd name="T21" fmla="*/ 63 h 680"/>
                <a:gd name="T22" fmla="*/ 51 w 784"/>
                <a:gd name="T23" fmla="*/ 75 h 680"/>
                <a:gd name="T24" fmla="*/ 63 w 784"/>
                <a:gd name="T25" fmla="*/ 79 h 680"/>
                <a:gd name="T26" fmla="*/ 83 w 784"/>
                <a:gd name="T27" fmla="*/ 83 h 680"/>
                <a:gd name="T28" fmla="*/ 71 w 784"/>
                <a:gd name="T29" fmla="*/ 95 h 680"/>
                <a:gd name="T30" fmla="*/ 39 w 784"/>
                <a:gd name="T31" fmla="*/ 99 h 680"/>
                <a:gd name="T32" fmla="*/ 24 w 784"/>
                <a:gd name="T33" fmla="*/ 91 h 680"/>
                <a:gd name="T34" fmla="*/ 8 w 784"/>
                <a:gd name="T35" fmla="*/ 103 h 680"/>
                <a:gd name="T36" fmla="*/ 15 w 784"/>
                <a:gd name="T37" fmla="*/ 115 h 680"/>
                <a:gd name="T38" fmla="*/ 20 w 784"/>
                <a:gd name="T39" fmla="*/ 134 h 680"/>
                <a:gd name="T40" fmla="*/ 51 w 784"/>
                <a:gd name="T41" fmla="*/ 134 h 680"/>
                <a:gd name="T42" fmla="*/ 75 w 784"/>
                <a:gd name="T43" fmla="*/ 127 h 680"/>
                <a:gd name="T44" fmla="*/ 75 w 784"/>
                <a:gd name="T45" fmla="*/ 150 h 680"/>
                <a:gd name="T46" fmla="*/ 44 w 784"/>
                <a:gd name="T47" fmla="*/ 166 h 680"/>
                <a:gd name="T48" fmla="*/ 27 w 784"/>
                <a:gd name="T49" fmla="*/ 182 h 680"/>
                <a:gd name="T50" fmla="*/ 27 w 784"/>
                <a:gd name="T51" fmla="*/ 209 h 680"/>
                <a:gd name="T52" fmla="*/ 39 w 784"/>
                <a:gd name="T53" fmla="*/ 233 h 680"/>
                <a:gd name="T54" fmla="*/ 59 w 784"/>
                <a:gd name="T55" fmla="*/ 226 h 680"/>
                <a:gd name="T56" fmla="*/ 59 w 784"/>
                <a:gd name="T57" fmla="*/ 257 h 680"/>
                <a:gd name="T58" fmla="*/ 83 w 784"/>
                <a:gd name="T59" fmla="*/ 253 h 680"/>
                <a:gd name="T60" fmla="*/ 99 w 784"/>
                <a:gd name="T61" fmla="*/ 257 h 680"/>
                <a:gd name="T62" fmla="*/ 110 w 784"/>
                <a:gd name="T63" fmla="*/ 257 h 680"/>
                <a:gd name="T64" fmla="*/ 91 w 784"/>
                <a:gd name="T65" fmla="*/ 292 h 680"/>
                <a:gd name="T66" fmla="*/ 75 w 784"/>
                <a:gd name="T67" fmla="*/ 309 h 680"/>
                <a:gd name="T68" fmla="*/ 51 w 784"/>
                <a:gd name="T69" fmla="*/ 321 h 680"/>
                <a:gd name="T70" fmla="*/ 32 w 784"/>
                <a:gd name="T71" fmla="*/ 336 h 680"/>
                <a:gd name="T72" fmla="*/ 51 w 784"/>
                <a:gd name="T73" fmla="*/ 328 h 680"/>
                <a:gd name="T74" fmla="*/ 75 w 784"/>
                <a:gd name="T75" fmla="*/ 316 h 680"/>
                <a:gd name="T76" fmla="*/ 110 w 784"/>
                <a:gd name="T77" fmla="*/ 292 h 680"/>
                <a:gd name="T78" fmla="*/ 134 w 784"/>
                <a:gd name="T79" fmla="*/ 273 h 680"/>
                <a:gd name="T80" fmla="*/ 146 w 784"/>
                <a:gd name="T81" fmla="*/ 249 h 680"/>
                <a:gd name="T82" fmla="*/ 150 w 784"/>
                <a:gd name="T83" fmla="*/ 237 h 680"/>
                <a:gd name="T84" fmla="*/ 182 w 784"/>
                <a:gd name="T85" fmla="*/ 202 h 680"/>
                <a:gd name="T86" fmla="*/ 182 w 784"/>
                <a:gd name="T87" fmla="*/ 209 h 680"/>
                <a:gd name="T88" fmla="*/ 166 w 784"/>
                <a:gd name="T89" fmla="*/ 237 h 680"/>
                <a:gd name="T90" fmla="*/ 174 w 784"/>
                <a:gd name="T91" fmla="*/ 245 h 680"/>
                <a:gd name="T92" fmla="*/ 202 w 784"/>
                <a:gd name="T93" fmla="*/ 221 h 680"/>
                <a:gd name="T94" fmla="*/ 209 w 784"/>
                <a:gd name="T95" fmla="*/ 205 h 680"/>
                <a:gd name="T96" fmla="*/ 221 w 784"/>
                <a:gd name="T97" fmla="*/ 214 h 680"/>
                <a:gd name="T98" fmla="*/ 241 w 784"/>
                <a:gd name="T99" fmla="*/ 229 h 680"/>
                <a:gd name="T100" fmla="*/ 273 w 784"/>
                <a:gd name="T101" fmla="*/ 233 h 680"/>
                <a:gd name="T102" fmla="*/ 304 w 784"/>
                <a:gd name="T103" fmla="*/ 245 h 680"/>
                <a:gd name="T104" fmla="*/ 320 w 784"/>
                <a:gd name="T105" fmla="*/ 257 h 680"/>
                <a:gd name="T106" fmla="*/ 332 w 784"/>
                <a:gd name="T107" fmla="*/ 261 h 680"/>
                <a:gd name="T108" fmla="*/ 344 w 784"/>
                <a:gd name="T109" fmla="*/ 261 h 680"/>
                <a:gd name="T110" fmla="*/ 363 w 784"/>
                <a:gd name="T111" fmla="*/ 292 h 680"/>
                <a:gd name="T112" fmla="*/ 372 w 784"/>
                <a:gd name="T113" fmla="*/ 316 h 680"/>
                <a:gd name="T114" fmla="*/ 387 w 784"/>
                <a:gd name="T115" fmla="*/ 324 h 680"/>
                <a:gd name="T116" fmla="*/ 368 w 784"/>
                <a:gd name="T117" fmla="*/ 289 h 680"/>
                <a:gd name="T118" fmla="*/ 332 w 784"/>
                <a:gd name="T119" fmla="*/ 237 h 680"/>
                <a:gd name="T120" fmla="*/ 297 w 784"/>
                <a:gd name="T121" fmla="*/ 226 h 680"/>
                <a:gd name="T122" fmla="*/ 277 w 784"/>
                <a:gd name="T123" fmla="*/ 221 h 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4"/>
                <a:gd name="T187" fmla="*/ 0 h 680"/>
                <a:gd name="T188" fmla="*/ 784 w 784"/>
                <a:gd name="T189" fmla="*/ 680 h 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4" h="680">
                  <a:moveTo>
                    <a:pt x="560" y="64"/>
                  </a:moveTo>
                  <a:lnTo>
                    <a:pt x="536" y="56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72" y="56"/>
                  </a:lnTo>
                  <a:lnTo>
                    <a:pt x="456" y="48"/>
                  </a:lnTo>
                  <a:lnTo>
                    <a:pt x="440" y="48"/>
                  </a:lnTo>
                  <a:lnTo>
                    <a:pt x="432" y="48"/>
                  </a:lnTo>
                  <a:lnTo>
                    <a:pt x="408" y="40"/>
                  </a:lnTo>
                  <a:lnTo>
                    <a:pt x="392" y="32"/>
                  </a:lnTo>
                  <a:lnTo>
                    <a:pt x="376" y="32"/>
                  </a:lnTo>
                  <a:lnTo>
                    <a:pt x="352" y="32"/>
                  </a:lnTo>
                  <a:lnTo>
                    <a:pt x="336" y="40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32" y="0"/>
                  </a:lnTo>
                  <a:lnTo>
                    <a:pt x="208" y="24"/>
                  </a:lnTo>
                  <a:lnTo>
                    <a:pt x="184" y="24"/>
                  </a:lnTo>
                  <a:lnTo>
                    <a:pt x="184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96" y="80"/>
                  </a:lnTo>
                  <a:lnTo>
                    <a:pt x="80" y="96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32" y="112"/>
                  </a:lnTo>
                  <a:lnTo>
                    <a:pt x="48" y="120"/>
                  </a:lnTo>
                  <a:lnTo>
                    <a:pt x="64" y="128"/>
                  </a:lnTo>
                  <a:lnTo>
                    <a:pt x="80" y="136"/>
                  </a:lnTo>
                  <a:lnTo>
                    <a:pt x="88" y="152"/>
                  </a:lnTo>
                  <a:lnTo>
                    <a:pt x="96" y="152"/>
                  </a:lnTo>
                  <a:lnTo>
                    <a:pt x="104" y="152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28" y="160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68" y="168"/>
                  </a:lnTo>
                  <a:lnTo>
                    <a:pt x="176" y="176"/>
                  </a:lnTo>
                  <a:lnTo>
                    <a:pt x="168" y="176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04" y="192"/>
                  </a:lnTo>
                  <a:lnTo>
                    <a:pt x="80" y="200"/>
                  </a:lnTo>
                  <a:lnTo>
                    <a:pt x="80" y="192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16" y="232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0"/>
                  </a:lnTo>
                  <a:lnTo>
                    <a:pt x="40" y="272"/>
                  </a:lnTo>
                  <a:lnTo>
                    <a:pt x="64" y="272"/>
                  </a:lnTo>
                  <a:lnTo>
                    <a:pt x="72" y="264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28" y="256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36" y="272"/>
                  </a:lnTo>
                  <a:lnTo>
                    <a:pt x="152" y="288"/>
                  </a:lnTo>
                  <a:lnTo>
                    <a:pt x="152" y="304"/>
                  </a:lnTo>
                  <a:lnTo>
                    <a:pt x="136" y="328"/>
                  </a:lnTo>
                  <a:lnTo>
                    <a:pt x="120" y="328"/>
                  </a:lnTo>
                  <a:lnTo>
                    <a:pt x="104" y="328"/>
                  </a:lnTo>
                  <a:lnTo>
                    <a:pt x="88" y="336"/>
                  </a:lnTo>
                  <a:lnTo>
                    <a:pt x="80" y="328"/>
                  </a:lnTo>
                  <a:lnTo>
                    <a:pt x="64" y="352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92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56" y="424"/>
                  </a:lnTo>
                  <a:lnTo>
                    <a:pt x="64" y="432"/>
                  </a:lnTo>
                  <a:lnTo>
                    <a:pt x="56" y="448"/>
                  </a:lnTo>
                  <a:lnTo>
                    <a:pt x="48" y="448"/>
                  </a:lnTo>
                  <a:lnTo>
                    <a:pt x="80" y="472"/>
                  </a:lnTo>
                  <a:lnTo>
                    <a:pt x="96" y="472"/>
                  </a:lnTo>
                  <a:lnTo>
                    <a:pt x="112" y="472"/>
                  </a:lnTo>
                  <a:lnTo>
                    <a:pt x="112" y="464"/>
                  </a:lnTo>
                  <a:lnTo>
                    <a:pt x="120" y="456"/>
                  </a:lnTo>
                  <a:lnTo>
                    <a:pt x="120" y="472"/>
                  </a:lnTo>
                  <a:lnTo>
                    <a:pt x="120" y="488"/>
                  </a:lnTo>
                  <a:lnTo>
                    <a:pt x="128" y="504"/>
                  </a:lnTo>
                  <a:lnTo>
                    <a:pt x="120" y="520"/>
                  </a:lnTo>
                  <a:lnTo>
                    <a:pt x="136" y="520"/>
                  </a:lnTo>
                  <a:lnTo>
                    <a:pt x="160" y="504"/>
                  </a:lnTo>
                  <a:lnTo>
                    <a:pt x="160" y="512"/>
                  </a:lnTo>
                  <a:lnTo>
                    <a:pt x="168" y="512"/>
                  </a:lnTo>
                  <a:lnTo>
                    <a:pt x="176" y="528"/>
                  </a:lnTo>
                  <a:lnTo>
                    <a:pt x="184" y="528"/>
                  </a:lnTo>
                  <a:lnTo>
                    <a:pt x="192" y="512"/>
                  </a:lnTo>
                  <a:lnTo>
                    <a:pt x="200" y="520"/>
                  </a:lnTo>
                  <a:lnTo>
                    <a:pt x="208" y="520"/>
                  </a:lnTo>
                  <a:lnTo>
                    <a:pt x="216" y="52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16" y="544"/>
                  </a:lnTo>
                  <a:lnTo>
                    <a:pt x="216" y="568"/>
                  </a:lnTo>
                  <a:lnTo>
                    <a:pt x="200" y="568"/>
                  </a:lnTo>
                  <a:lnTo>
                    <a:pt x="184" y="592"/>
                  </a:lnTo>
                  <a:lnTo>
                    <a:pt x="168" y="600"/>
                  </a:lnTo>
                  <a:lnTo>
                    <a:pt x="160" y="616"/>
                  </a:lnTo>
                  <a:lnTo>
                    <a:pt x="160" y="624"/>
                  </a:lnTo>
                  <a:lnTo>
                    <a:pt x="152" y="624"/>
                  </a:lnTo>
                  <a:lnTo>
                    <a:pt x="144" y="624"/>
                  </a:lnTo>
                  <a:lnTo>
                    <a:pt x="128" y="624"/>
                  </a:lnTo>
                  <a:lnTo>
                    <a:pt x="112" y="640"/>
                  </a:lnTo>
                  <a:lnTo>
                    <a:pt x="104" y="648"/>
                  </a:lnTo>
                  <a:lnTo>
                    <a:pt x="96" y="656"/>
                  </a:lnTo>
                  <a:lnTo>
                    <a:pt x="88" y="656"/>
                  </a:lnTo>
                  <a:lnTo>
                    <a:pt x="72" y="664"/>
                  </a:lnTo>
                  <a:lnTo>
                    <a:pt x="64" y="680"/>
                  </a:lnTo>
                  <a:lnTo>
                    <a:pt x="72" y="680"/>
                  </a:lnTo>
                  <a:lnTo>
                    <a:pt x="80" y="680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20" y="648"/>
                  </a:lnTo>
                  <a:lnTo>
                    <a:pt x="128" y="640"/>
                  </a:lnTo>
                  <a:lnTo>
                    <a:pt x="136" y="640"/>
                  </a:lnTo>
                  <a:lnTo>
                    <a:pt x="152" y="640"/>
                  </a:lnTo>
                  <a:lnTo>
                    <a:pt x="168" y="632"/>
                  </a:lnTo>
                  <a:lnTo>
                    <a:pt x="184" y="624"/>
                  </a:lnTo>
                  <a:lnTo>
                    <a:pt x="192" y="616"/>
                  </a:lnTo>
                  <a:lnTo>
                    <a:pt x="224" y="592"/>
                  </a:lnTo>
                  <a:lnTo>
                    <a:pt x="240" y="584"/>
                  </a:lnTo>
                  <a:lnTo>
                    <a:pt x="240" y="568"/>
                  </a:lnTo>
                  <a:lnTo>
                    <a:pt x="256" y="560"/>
                  </a:lnTo>
                  <a:lnTo>
                    <a:pt x="272" y="552"/>
                  </a:lnTo>
                  <a:lnTo>
                    <a:pt x="288" y="536"/>
                  </a:lnTo>
                  <a:lnTo>
                    <a:pt x="288" y="520"/>
                  </a:lnTo>
                  <a:lnTo>
                    <a:pt x="296" y="520"/>
                  </a:lnTo>
                  <a:lnTo>
                    <a:pt x="296" y="504"/>
                  </a:lnTo>
                  <a:lnTo>
                    <a:pt x="288" y="504"/>
                  </a:lnTo>
                  <a:lnTo>
                    <a:pt x="288" y="496"/>
                  </a:lnTo>
                  <a:lnTo>
                    <a:pt x="296" y="480"/>
                  </a:lnTo>
                  <a:lnTo>
                    <a:pt x="304" y="480"/>
                  </a:lnTo>
                  <a:lnTo>
                    <a:pt x="320" y="472"/>
                  </a:lnTo>
                  <a:lnTo>
                    <a:pt x="312" y="456"/>
                  </a:lnTo>
                  <a:lnTo>
                    <a:pt x="352" y="408"/>
                  </a:lnTo>
                  <a:lnTo>
                    <a:pt x="368" y="408"/>
                  </a:lnTo>
                  <a:lnTo>
                    <a:pt x="376" y="400"/>
                  </a:lnTo>
                  <a:lnTo>
                    <a:pt x="384" y="400"/>
                  </a:lnTo>
                  <a:lnTo>
                    <a:pt x="376" y="424"/>
                  </a:lnTo>
                  <a:lnTo>
                    <a:pt x="368" y="424"/>
                  </a:lnTo>
                  <a:lnTo>
                    <a:pt x="344" y="440"/>
                  </a:lnTo>
                  <a:lnTo>
                    <a:pt x="344" y="448"/>
                  </a:lnTo>
                  <a:lnTo>
                    <a:pt x="336" y="472"/>
                  </a:lnTo>
                  <a:lnTo>
                    <a:pt x="336" y="480"/>
                  </a:lnTo>
                  <a:lnTo>
                    <a:pt x="344" y="480"/>
                  </a:lnTo>
                  <a:lnTo>
                    <a:pt x="336" y="488"/>
                  </a:lnTo>
                  <a:lnTo>
                    <a:pt x="328" y="496"/>
                  </a:lnTo>
                  <a:lnTo>
                    <a:pt x="352" y="496"/>
                  </a:lnTo>
                  <a:lnTo>
                    <a:pt x="368" y="480"/>
                  </a:lnTo>
                  <a:lnTo>
                    <a:pt x="384" y="464"/>
                  </a:lnTo>
                  <a:lnTo>
                    <a:pt x="400" y="464"/>
                  </a:lnTo>
                  <a:lnTo>
                    <a:pt x="408" y="448"/>
                  </a:lnTo>
                  <a:lnTo>
                    <a:pt x="408" y="440"/>
                  </a:lnTo>
                  <a:lnTo>
                    <a:pt x="400" y="432"/>
                  </a:lnTo>
                  <a:lnTo>
                    <a:pt x="416" y="416"/>
                  </a:lnTo>
                  <a:lnTo>
                    <a:pt x="424" y="416"/>
                  </a:lnTo>
                  <a:lnTo>
                    <a:pt x="416" y="424"/>
                  </a:lnTo>
                  <a:lnTo>
                    <a:pt x="424" y="424"/>
                  </a:lnTo>
                  <a:lnTo>
                    <a:pt x="440" y="424"/>
                  </a:lnTo>
                  <a:lnTo>
                    <a:pt x="448" y="432"/>
                  </a:lnTo>
                  <a:lnTo>
                    <a:pt x="464" y="448"/>
                  </a:lnTo>
                  <a:lnTo>
                    <a:pt x="480" y="440"/>
                  </a:lnTo>
                  <a:lnTo>
                    <a:pt x="480" y="448"/>
                  </a:lnTo>
                  <a:lnTo>
                    <a:pt x="488" y="464"/>
                  </a:lnTo>
                  <a:lnTo>
                    <a:pt x="512" y="464"/>
                  </a:lnTo>
                  <a:lnTo>
                    <a:pt x="520" y="464"/>
                  </a:lnTo>
                  <a:lnTo>
                    <a:pt x="528" y="472"/>
                  </a:lnTo>
                  <a:lnTo>
                    <a:pt x="552" y="472"/>
                  </a:lnTo>
                  <a:lnTo>
                    <a:pt x="576" y="480"/>
                  </a:lnTo>
                  <a:lnTo>
                    <a:pt x="584" y="472"/>
                  </a:lnTo>
                  <a:lnTo>
                    <a:pt x="584" y="488"/>
                  </a:lnTo>
                  <a:lnTo>
                    <a:pt x="616" y="496"/>
                  </a:lnTo>
                  <a:lnTo>
                    <a:pt x="616" y="512"/>
                  </a:lnTo>
                  <a:lnTo>
                    <a:pt x="632" y="528"/>
                  </a:lnTo>
                  <a:lnTo>
                    <a:pt x="656" y="528"/>
                  </a:lnTo>
                  <a:lnTo>
                    <a:pt x="648" y="520"/>
                  </a:lnTo>
                  <a:lnTo>
                    <a:pt x="648" y="512"/>
                  </a:lnTo>
                  <a:lnTo>
                    <a:pt x="656" y="512"/>
                  </a:lnTo>
                  <a:lnTo>
                    <a:pt x="664" y="528"/>
                  </a:lnTo>
                  <a:lnTo>
                    <a:pt x="672" y="528"/>
                  </a:lnTo>
                  <a:lnTo>
                    <a:pt x="680" y="504"/>
                  </a:lnTo>
                  <a:lnTo>
                    <a:pt x="680" y="520"/>
                  </a:lnTo>
                  <a:lnTo>
                    <a:pt x="688" y="528"/>
                  </a:lnTo>
                  <a:lnTo>
                    <a:pt x="696" y="528"/>
                  </a:lnTo>
                  <a:lnTo>
                    <a:pt x="712" y="560"/>
                  </a:lnTo>
                  <a:lnTo>
                    <a:pt x="712" y="576"/>
                  </a:lnTo>
                  <a:lnTo>
                    <a:pt x="728" y="584"/>
                  </a:lnTo>
                  <a:lnTo>
                    <a:pt x="736" y="592"/>
                  </a:lnTo>
                  <a:lnTo>
                    <a:pt x="736" y="608"/>
                  </a:lnTo>
                  <a:lnTo>
                    <a:pt x="744" y="624"/>
                  </a:lnTo>
                  <a:lnTo>
                    <a:pt x="744" y="632"/>
                  </a:lnTo>
                  <a:lnTo>
                    <a:pt x="752" y="640"/>
                  </a:lnTo>
                  <a:lnTo>
                    <a:pt x="760" y="640"/>
                  </a:lnTo>
                  <a:lnTo>
                    <a:pt x="768" y="656"/>
                  </a:lnTo>
                  <a:lnTo>
                    <a:pt x="776" y="664"/>
                  </a:lnTo>
                  <a:lnTo>
                    <a:pt x="784" y="656"/>
                  </a:lnTo>
                  <a:lnTo>
                    <a:pt x="784" y="640"/>
                  </a:lnTo>
                  <a:lnTo>
                    <a:pt x="784" y="616"/>
                  </a:lnTo>
                  <a:lnTo>
                    <a:pt x="760" y="600"/>
                  </a:lnTo>
                  <a:lnTo>
                    <a:pt x="744" y="584"/>
                  </a:lnTo>
                  <a:lnTo>
                    <a:pt x="720" y="528"/>
                  </a:lnTo>
                  <a:lnTo>
                    <a:pt x="704" y="520"/>
                  </a:lnTo>
                  <a:lnTo>
                    <a:pt x="688" y="488"/>
                  </a:lnTo>
                  <a:lnTo>
                    <a:pt x="672" y="480"/>
                  </a:lnTo>
                  <a:lnTo>
                    <a:pt x="656" y="480"/>
                  </a:lnTo>
                  <a:lnTo>
                    <a:pt x="640" y="496"/>
                  </a:lnTo>
                  <a:lnTo>
                    <a:pt x="632" y="496"/>
                  </a:lnTo>
                  <a:lnTo>
                    <a:pt x="600" y="456"/>
                  </a:lnTo>
                  <a:lnTo>
                    <a:pt x="592" y="440"/>
                  </a:lnTo>
                  <a:lnTo>
                    <a:pt x="584" y="448"/>
                  </a:lnTo>
                  <a:lnTo>
                    <a:pt x="576" y="464"/>
                  </a:lnTo>
                  <a:lnTo>
                    <a:pt x="560" y="448"/>
                  </a:lnTo>
                  <a:lnTo>
                    <a:pt x="56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1" name="Freeform 62"/>
            <p:cNvSpPr>
              <a:spLocks/>
            </p:cNvSpPr>
            <p:nvPr/>
          </p:nvSpPr>
          <p:spPr bwMode="auto">
            <a:xfrm>
              <a:off x="677" y="1480"/>
              <a:ext cx="1226" cy="765"/>
            </a:xfrm>
            <a:custGeom>
              <a:avLst/>
              <a:gdLst>
                <a:gd name="T0" fmla="*/ 569 w 1744"/>
                <a:gd name="T1" fmla="*/ 463 h 1088"/>
                <a:gd name="T2" fmla="*/ 668 w 1744"/>
                <a:gd name="T3" fmla="*/ 494 h 1088"/>
                <a:gd name="T4" fmla="*/ 743 w 1744"/>
                <a:gd name="T5" fmla="*/ 487 h 1088"/>
                <a:gd name="T6" fmla="*/ 771 w 1744"/>
                <a:gd name="T7" fmla="*/ 491 h 1088"/>
                <a:gd name="T8" fmla="*/ 779 w 1744"/>
                <a:gd name="T9" fmla="*/ 494 h 1088"/>
                <a:gd name="T10" fmla="*/ 794 w 1744"/>
                <a:gd name="T11" fmla="*/ 482 h 1088"/>
                <a:gd name="T12" fmla="*/ 751 w 1744"/>
                <a:gd name="T13" fmla="*/ 447 h 1088"/>
                <a:gd name="T14" fmla="*/ 747 w 1744"/>
                <a:gd name="T15" fmla="*/ 435 h 1088"/>
                <a:gd name="T16" fmla="*/ 708 w 1744"/>
                <a:gd name="T17" fmla="*/ 459 h 1088"/>
                <a:gd name="T18" fmla="*/ 763 w 1744"/>
                <a:gd name="T19" fmla="*/ 416 h 1088"/>
                <a:gd name="T20" fmla="*/ 838 w 1744"/>
                <a:gd name="T21" fmla="*/ 396 h 1088"/>
                <a:gd name="T22" fmla="*/ 846 w 1744"/>
                <a:gd name="T23" fmla="*/ 360 h 1088"/>
                <a:gd name="T24" fmla="*/ 818 w 1744"/>
                <a:gd name="T25" fmla="*/ 360 h 1088"/>
                <a:gd name="T26" fmla="*/ 815 w 1744"/>
                <a:gd name="T27" fmla="*/ 328 h 1088"/>
                <a:gd name="T28" fmla="*/ 799 w 1744"/>
                <a:gd name="T29" fmla="*/ 293 h 1088"/>
                <a:gd name="T30" fmla="*/ 775 w 1744"/>
                <a:gd name="T31" fmla="*/ 233 h 1088"/>
                <a:gd name="T32" fmla="*/ 751 w 1744"/>
                <a:gd name="T33" fmla="*/ 265 h 1088"/>
                <a:gd name="T34" fmla="*/ 716 w 1744"/>
                <a:gd name="T35" fmla="*/ 265 h 1088"/>
                <a:gd name="T36" fmla="*/ 720 w 1744"/>
                <a:gd name="T37" fmla="*/ 226 h 1088"/>
                <a:gd name="T38" fmla="*/ 696 w 1744"/>
                <a:gd name="T39" fmla="*/ 206 h 1088"/>
                <a:gd name="T40" fmla="*/ 648 w 1744"/>
                <a:gd name="T41" fmla="*/ 190 h 1088"/>
                <a:gd name="T42" fmla="*/ 636 w 1744"/>
                <a:gd name="T43" fmla="*/ 221 h 1088"/>
                <a:gd name="T44" fmla="*/ 640 w 1744"/>
                <a:gd name="T45" fmla="*/ 277 h 1088"/>
                <a:gd name="T46" fmla="*/ 625 w 1744"/>
                <a:gd name="T47" fmla="*/ 340 h 1088"/>
                <a:gd name="T48" fmla="*/ 628 w 1744"/>
                <a:gd name="T49" fmla="*/ 396 h 1088"/>
                <a:gd name="T50" fmla="*/ 597 w 1744"/>
                <a:gd name="T51" fmla="*/ 372 h 1088"/>
                <a:gd name="T52" fmla="*/ 562 w 1744"/>
                <a:gd name="T53" fmla="*/ 324 h 1088"/>
                <a:gd name="T54" fmla="*/ 514 w 1744"/>
                <a:gd name="T55" fmla="*/ 293 h 1088"/>
                <a:gd name="T56" fmla="*/ 475 w 1744"/>
                <a:gd name="T57" fmla="*/ 261 h 1088"/>
                <a:gd name="T58" fmla="*/ 486 w 1744"/>
                <a:gd name="T59" fmla="*/ 198 h 1088"/>
                <a:gd name="T60" fmla="*/ 506 w 1744"/>
                <a:gd name="T61" fmla="*/ 166 h 1088"/>
                <a:gd name="T62" fmla="*/ 541 w 1744"/>
                <a:gd name="T63" fmla="*/ 143 h 1088"/>
                <a:gd name="T64" fmla="*/ 534 w 1744"/>
                <a:gd name="T65" fmla="*/ 119 h 1088"/>
                <a:gd name="T66" fmla="*/ 569 w 1744"/>
                <a:gd name="T67" fmla="*/ 99 h 1088"/>
                <a:gd name="T68" fmla="*/ 581 w 1744"/>
                <a:gd name="T69" fmla="*/ 95 h 1088"/>
                <a:gd name="T70" fmla="*/ 597 w 1744"/>
                <a:gd name="T71" fmla="*/ 63 h 1088"/>
                <a:gd name="T72" fmla="*/ 597 w 1744"/>
                <a:gd name="T73" fmla="*/ 44 h 1088"/>
                <a:gd name="T74" fmla="*/ 562 w 1744"/>
                <a:gd name="T75" fmla="*/ 56 h 1088"/>
                <a:gd name="T76" fmla="*/ 541 w 1744"/>
                <a:gd name="T77" fmla="*/ 63 h 1088"/>
                <a:gd name="T78" fmla="*/ 514 w 1744"/>
                <a:gd name="T79" fmla="*/ 56 h 1088"/>
                <a:gd name="T80" fmla="*/ 502 w 1744"/>
                <a:gd name="T81" fmla="*/ 32 h 1088"/>
                <a:gd name="T82" fmla="*/ 467 w 1744"/>
                <a:gd name="T83" fmla="*/ 0 h 1088"/>
                <a:gd name="T84" fmla="*/ 458 w 1744"/>
                <a:gd name="T85" fmla="*/ 24 h 1088"/>
                <a:gd name="T86" fmla="*/ 475 w 1744"/>
                <a:gd name="T87" fmla="*/ 44 h 1088"/>
                <a:gd name="T88" fmla="*/ 475 w 1744"/>
                <a:gd name="T89" fmla="*/ 63 h 1088"/>
                <a:gd name="T90" fmla="*/ 451 w 1744"/>
                <a:gd name="T91" fmla="*/ 68 h 1088"/>
                <a:gd name="T92" fmla="*/ 399 w 1744"/>
                <a:gd name="T93" fmla="*/ 71 h 1088"/>
                <a:gd name="T94" fmla="*/ 352 w 1744"/>
                <a:gd name="T95" fmla="*/ 63 h 1088"/>
                <a:gd name="T96" fmla="*/ 328 w 1744"/>
                <a:gd name="T97" fmla="*/ 87 h 1088"/>
                <a:gd name="T98" fmla="*/ 273 w 1744"/>
                <a:gd name="T99" fmla="*/ 75 h 1088"/>
                <a:gd name="T100" fmla="*/ 253 w 1744"/>
                <a:gd name="T101" fmla="*/ 51 h 1088"/>
                <a:gd name="T102" fmla="*/ 182 w 1744"/>
                <a:gd name="T103" fmla="*/ 39 h 1088"/>
                <a:gd name="T104" fmla="*/ 158 w 1744"/>
                <a:gd name="T105" fmla="*/ 44 h 1088"/>
                <a:gd name="T106" fmla="*/ 127 w 1744"/>
                <a:gd name="T107" fmla="*/ 32 h 1088"/>
                <a:gd name="T108" fmla="*/ 75 w 1744"/>
                <a:gd name="T109" fmla="*/ 56 h 1088"/>
                <a:gd name="T110" fmla="*/ 99 w 1744"/>
                <a:gd name="T111" fmla="*/ 36 h 1088"/>
                <a:gd name="T112" fmla="*/ 56 w 1744"/>
                <a:gd name="T113" fmla="*/ 48 h 1088"/>
                <a:gd name="T114" fmla="*/ 24 w 1744"/>
                <a:gd name="T115" fmla="*/ 51 h 1088"/>
                <a:gd name="T116" fmla="*/ 36 w 1744"/>
                <a:gd name="T117" fmla="*/ 257 h 1088"/>
                <a:gd name="T118" fmla="*/ 110 w 1744"/>
                <a:gd name="T119" fmla="*/ 316 h 1088"/>
                <a:gd name="T120" fmla="*/ 122 w 1744"/>
                <a:gd name="T121" fmla="*/ 368 h 1088"/>
                <a:gd name="T122" fmla="*/ 138 w 1744"/>
                <a:gd name="T123" fmla="*/ 399 h 1088"/>
                <a:gd name="T124" fmla="*/ 182 w 1744"/>
                <a:gd name="T125" fmla="*/ 431 h 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4"/>
                <a:gd name="T190" fmla="*/ 0 h 1088"/>
                <a:gd name="T191" fmla="*/ 1744 w 1744"/>
                <a:gd name="T192" fmla="*/ 1088 h 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4" h="1088">
                  <a:moveTo>
                    <a:pt x="384" y="880"/>
                  </a:moveTo>
                  <a:lnTo>
                    <a:pt x="952" y="880"/>
                  </a:lnTo>
                  <a:lnTo>
                    <a:pt x="968" y="896"/>
                  </a:lnTo>
                  <a:lnTo>
                    <a:pt x="992" y="896"/>
                  </a:lnTo>
                  <a:lnTo>
                    <a:pt x="1008" y="904"/>
                  </a:lnTo>
                  <a:lnTo>
                    <a:pt x="1032" y="904"/>
                  </a:lnTo>
                  <a:lnTo>
                    <a:pt x="1048" y="912"/>
                  </a:lnTo>
                  <a:lnTo>
                    <a:pt x="1088" y="904"/>
                  </a:lnTo>
                  <a:lnTo>
                    <a:pt x="1152" y="936"/>
                  </a:lnTo>
                  <a:lnTo>
                    <a:pt x="1168" y="968"/>
                  </a:lnTo>
                  <a:lnTo>
                    <a:pt x="1208" y="1008"/>
                  </a:lnTo>
                  <a:lnTo>
                    <a:pt x="1208" y="1032"/>
                  </a:lnTo>
                  <a:lnTo>
                    <a:pt x="1200" y="1072"/>
                  </a:lnTo>
                  <a:lnTo>
                    <a:pt x="1200" y="1088"/>
                  </a:lnTo>
                  <a:lnTo>
                    <a:pt x="1264" y="1056"/>
                  </a:lnTo>
                  <a:lnTo>
                    <a:pt x="1272" y="1040"/>
                  </a:lnTo>
                  <a:lnTo>
                    <a:pt x="1320" y="1024"/>
                  </a:lnTo>
                  <a:lnTo>
                    <a:pt x="1352" y="1000"/>
                  </a:lnTo>
                  <a:lnTo>
                    <a:pt x="1360" y="992"/>
                  </a:lnTo>
                  <a:lnTo>
                    <a:pt x="1376" y="992"/>
                  </a:lnTo>
                  <a:lnTo>
                    <a:pt x="1392" y="992"/>
                  </a:lnTo>
                  <a:lnTo>
                    <a:pt x="1424" y="984"/>
                  </a:lnTo>
                  <a:lnTo>
                    <a:pt x="1456" y="936"/>
                  </a:lnTo>
                  <a:lnTo>
                    <a:pt x="1464" y="928"/>
                  </a:lnTo>
                  <a:lnTo>
                    <a:pt x="1488" y="936"/>
                  </a:lnTo>
                  <a:lnTo>
                    <a:pt x="1488" y="968"/>
                  </a:lnTo>
                  <a:lnTo>
                    <a:pt x="1504" y="984"/>
                  </a:lnTo>
                  <a:lnTo>
                    <a:pt x="1504" y="1008"/>
                  </a:lnTo>
                  <a:lnTo>
                    <a:pt x="1512" y="1000"/>
                  </a:lnTo>
                  <a:lnTo>
                    <a:pt x="1520" y="992"/>
                  </a:lnTo>
                  <a:lnTo>
                    <a:pt x="1536" y="992"/>
                  </a:lnTo>
                  <a:lnTo>
                    <a:pt x="1544" y="984"/>
                  </a:lnTo>
                  <a:lnTo>
                    <a:pt x="1560" y="976"/>
                  </a:lnTo>
                  <a:lnTo>
                    <a:pt x="1560" y="984"/>
                  </a:lnTo>
                  <a:lnTo>
                    <a:pt x="1568" y="984"/>
                  </a:lnTo>
                  <a:lnTo>
                    <a:pt x="1560" y="992"/>
                  </a:lnTo>
                  <a:lnTo>
                    <a:pt x="1552" y="992"/>
                  </a:lnTo>
                  <a:lnTo>
                    <a:pt x="1536" y="1008"/>
                  </a:lnTo>
                  <a:lnTo>
                    <a:pt x="1536" y="1016"/>
                  </a:lnTo>
                  <a:lnTo>
                    <a:pt x="1528" y="1032"/>
                  </a:lnTo>
                  <a:lnTo>
                    <a:pt x="1536" y="1040"/>
                  </a:lnTo>
                  <a:lnTo>
                    <a:pt x="1552" y="1040"/>
                  </a:lnTo>
                  <a:lnTo>
                    <a:pt x="1560" y="1032"/>
                  </a:lnTo>
                  <a:lnTo>
                    <a:pt x="1560" y="1024"/>
                  </a:lnTo>
                  <a:lnTo>
                    <a:pt x="1576" y="1000"/>
                  </a:lnTo>
                  <a:lnTo>
                    <a:pt x="1584" y="1008"/>
                  </a:lnTo>
                  <a:lnTo>
                    <a:pt x="1592" y="1008"/>
                  </a:lnTo>
                  <a:lnTo>
                    <a:pt x="1608" y="1000"/>
                  </a:lnTo>
                  <a:lnTo>
                    <a:pt x="1616" y="1000"/>
                  </a:lnTo>
                  <a:lnTo>
                    <a:pt x="1624" y="992"/>
                  </a:lnTo>
                  <a:lnTo>
                    <a:pt x="1624" y="984"/>
                  </a:lnTo>
                  <a:lnTo>
                    <a:pt x="1616" y="984"/>
                  </a:lnTo>
                  <a:lnTo>
                    <a:pt x="1616" y="976"/>
                  </a:lnTo>
                  <a:lnTo>
                    <a:pt x="1608" y="976"/>
                  </a:lnTo>
                  <a:lnTo>
                    <a:pt x="1592" y="976"/>
                  </a:lnTo>
                  <a:lnTo>
                    <a:pt x="1584" y="968"/>
                  </a:lnTo>
                  <a:lnTo>
                    <a:pt x="1576" y="968"/>
                  </a:lnTo>
                  <a:lnTo>
                    <a:pt x="1552" y="952"/>
                  </a:lnTo>
                  <a:lnTo>
                    <a:pt x="1552" y="928"/>
                  </a:lnTo>
                  <a:lnTo>
                    <a:pt x="1552" y="912"/>
                  </a:lnTo>
                  <a:lnTo>
                    <a:pt x="1544" y="920"/>
                  </a:lnTo>
                  <a:lnTo>
                    <a:pt x="1536" y="912"/>
                  </a:lnTo>
                  <a:lnTo>
                    <a:pt x="1520" y="904"/>
                  </a:lnTo>
                  <a:lnTo>
                    <a:pt x="1528" y="896"/>
                  </a:lnTo>
                  <a:lnTo>
                    <a:pt x="1544" y="896"/>
                  </a:lnTo>
                  <a:lnTo>
                    <a:pt x="1552" y="904"/>
                  </a:lnTo>
                  <a:lnTo>
                    <a:pt x="1568" y="888"/>
                  </a:lnTo>
                  <a:lnTo>
                    <a:pt x="1568" y="880"/>
                  </a:lnTo>
                  <a:lnTo>
                    <a:pt x="1560" y="880"/>
                  </a:lnTo>
                  <a:lnTo>
                    <a:pt x="1544" y="864"/>
                  </a:lnTo>
                  <a:lnTo>
                    <a:pt x="1520" y="864"/>
                  </a:lnTo>
                  <a:lnTo>
                    <a:pt x="1512" y="880"/>
                  </a:lnTo>
                  <a:lnTo>
                    <a:pt x="1496" y="888"/>
                  </a:lnTo>
                  <a:lnTo>
                    <a:pt x="1480" y="896"/>
                  </a:lnTo>
                  <a:lnTo>
                    <a:pt x="1472" y="896"/>
                  </a:lnTo>
                  <a:lnTo>
                    <a:pt x="1456" y="920"/>
                  </a:lnTo>
                  <a:lnTo>
                    <a:pt x="1456" y="928"/>
                  </a:lnTo>
                  <a:lnTo>
                    <a:pt x="1440" y="936"/>
                  </a:lnTo>
                  <a:lnTo>
                    <a:pt x="1432" y="944"/>
                  </a:lnTo>
                  <a:lnTo>
                    <a:pt x="1424" y="944"/>
                  </a:lnTo>
                  <a:lnTo>
                    <a:pt x="1432" y="928"/>
                  </a:lnTo>
                  <a:lnTo>
                    <a:pt x="1448" y="912"/>
                  </a:lnTo>
                  <a:lnTo>
                    <a:pt x="1448" y="904"/>
                  </a:lnTo>
                  <a:lnTo>
                    <a:pt x="1464" y="896"/>
                  </a:lnTo>
                  <a:lnTo>
                    <a:pt x="1480" y="872"/>
                  </a:lnTo>
                  <a:lnTo>
                    <a:pt x="1504" y="864"/>
                  </a:lnTo>
                  <a:lnTo>
                    <a:pt x="1504" y="856"/>
                  </a:lnTo>
                  <a:lnTo>
                    <a:pt x="1512" y="856"/>
                  </a:lnTo>
                  <a:lnTo>
                    <a:pt x="1528" y="840"/>
                  </a:lnTo>
                  <a:lnTo>
                    <a:pt x="1544" y="840"/>
                  </a:lnTo>
                  <a:lnTo>
                    <a:pt x="1576" y="840"/>
                  </a:lnTo>
                  <a:lnTo>
                    <a:pt x="1592" y="832"/>
                  </a:lnTo>
                  <a:lnTo>
                    <a:pt x="1600" y="840"/>
                  </a:lnTo>
                  <a:lnTo>
                    <a:pt x="1624" y="840"/>
                  </a:lnTo>
                  <a:lnTo>
                    <a:pt x="1632" y="840"/>
                  </a:lnTo>
                  <a:lnTo>
                    <a:pt x="1656" y="840"/>
                  </a:lnTo>
                  <a:lnTo>
                    <a:pt x="1672" y="832"/>
                  </a:lnTo>
                  <a:lnTo>
                    <a:pt x="1680" y="808"/>
                  </a:lnTo>
                  <a:lnTo>
                    <a:pt x="1696" y="800"/>
                  </a:lnTo>
                  <a:lnTo>
                    <a:pt x="1720" y="792"/>
                  </a:lnTo>
                  <a:lnTo>
                    <a:pt x="1736" y="784"/>
                  </a:lnTo>
                  <a:lnTo>
                    <a:pt x="1744" y="784"/>
                  </a:lnTo>
                  <a:lnTo>
                    <a:pt x="1744" y="768"/>
                  </a:lnTo>
                  <a:lnTo>
                    <a:pt x="1736" y="760"/>
                  </a:lnTo>
                  <a:lnTo>
                    <a:pt x="1744" y="744"/>
                  </a:lnTo>
                  <a:lnTo>
                    <a:pt x="1736" y="728"/>
                  </a:lnTo>
                  <a:lnTo>
                    <a:pt x="1720" y="720"/>
                  </a:lnTo>
                  <a:lnTo>
                    <a:pt x="1712" y="728"/>
                  </a:lnTo>
                  <a:lnTo>
                    <a:pt x="1704" y="720"/>
                  </a:lnTo>
                  <a:lnTo>
                    <a:pt x="1712" y="704"/>
                  </a:lnTo>
                  <a:lnTo>
                    <a:pt x="1696" y="704"/>
                  </a:lnTo>
                  <a:lnTo>
                    <a:pt x="1680" y="720"/>
                  </a:lnTo>
                  <a:lnTo>
                    <a:pt x="1672" y="720"/>
                  </a:lnTo>
                  <a:lnTo>
                    <a:pt x="1656" y="736"/>
                  </a:lnTo>
                  <a:lnTo>
                    <a:pt x="1648" y="736"/>
                  </a:lnTo>
                  <a:lnTo>
                    <a:pt x="1648" y="720"/>
                  </a:lnTo>
                  <a:lnTo>
                    <a:pt x="1656" y="728"/>
                  </a:lnTo>
                  <a:lnTo>
                    <a:pt x="1664" y="720"/>
                  </a:lnTo>
                  <a:lnTo>
                    <a:pt x="1688" y="704"/>
                  </a:lnTo>
                  <a:lnTo>
                    <a:pt x="1712" y="696"/>
                  </a:lnTo>
                  <a:lnTo>
                    <a:pt x="1712" y="688"/>
                  </a:lnTo>
                  <a:lnTo>
                    <a:pt x="1696" y="688"/>
                  </a:lnTo>
                  <a:lnTo>
                    <a:pt x="1688" y="680"/>
                  </a:lnTo>
                  <a:lnTo>
                    <a:pt x="1672" y="672"/>
                  </a:lnTo>
                  <a:lnTo>
                    <a:pt x="1664" y="672"/>
                  </a:lnTo>
                  <a:lnTo>
                    <a:pt x="1648" y="664"/>
                  </a:lnTo>
                  <a:lnTo>
                    <a:pt x="1648" y="656"/>
                  </a:lnTo>
                  <a:lnTo>
                    <a:pt x="1640" y="640"/>
                  </a:lnTo>
                  <a:lnTo>
                    <a:pt x="1632" y="640"/>
                  </a:lnTo>
                  <a:lnTo>
                    <a:pt x="1632" y="632"/>
                  </a:lnTo>
                  <a:lnTo>
                    <a:pt x="1616" y="632"/>
                  </a:lnTo>
                  <a:lnTo>
                    <a:pt x="1616" y="608"/>
                  </a:lnTo>
                  <a:lnTo>
                    <a:pt x="1624" y="608"/>
                  </a:lnTo>
                  <a:lnTo>
                    <a:pt x="1624" y="600"/>
                  </a:lnTo>
                  <a:lnTo>
                    <a:pt x="1616" y="592"/>
                  </a:lnTo>
                  <a:lnTo>
                    <a:pt x="1616" y="568"/>
                  </a:lnTo>
                  <a:lnTo>
                    <a:pt x="1600" y="560"/>
                  </a:lnTo>
                  <a:lnTo>
                    <a:pt x="1600" y="544"/>
                  </a:lnTo>
                  <a:lnTo>
                    <a:pt x="1592" y="544"/>
                  </a:lnTo>
                  <a:lnTo>
                    <a:pt x="1592" y="520"/>
                  </a:lnTo>
                  <a:lnTo>
                    <a:pt x="1584" y="520"/>
                  </a:lnTo>
                  <a:lnTo>
                    <a:pt x="1576" y="496"/>
                  </a:lnTo>
                  <a:lnTo>
                    <a:pt x="1568" y="488"/>
                  </a:lnTo>
                  <a:lnTo>
                    <a:pt x="1568" y="472"/>
                  </a:lnTo>
                  <a:lnTo>
                    <a:pt x="1560" y="472"/>
                  </a:lnTo>
                  <a:lnTo>
                    <a:pt x="1552" y="480"/>
                  </a:lnTo>
                  <a:lnTo>
                    <a:pt x="1552" y="488"/>
                  </a:lnTo>
                  <a:lnTo>
                    <a:pt x="1544" y="496"/>
                  </a:lnTo>
                  <a:lnTo>
                    <a:pt x="1544" y="512"/>
                  </a:lnTo>
                  <a:lnTo>
                    <a:pt x="1536" y="536"/>
                  </a:lnTo>
                  <a:lnTo>
                    <a:pt x="1528" y="544"/>
                  </a:lnTo>
                  <a:lnTo>
                    <a:pt x="1528" y="536"/>
                  </a:lnTo>
                  <a:lnTo>
                    <a:pt x="1520" y="536"/>
                  </a:lnTo>
                  <a:lnTo>
                    <a:pt x="1512" y="536"/>
                  </a:lnTo>
                  <a:lnTo>
                    <a:pt x="1512" y="544"/>
                  </a:lnTo>
                  <a:lnTo>
                    <a:pt x="1504" y="552"/>
                  </a:lnTo>
                  <a:lnTo>
                    <a:pt x="1496" y="560"/>
                  </a:lnTo>
                  <a:lnTo>
                    <a:pt x="1488" y="552"/>
                  </a:lnTo>
                  <a:lnTo>
                    <a:pt x="1488" y="544"/>
                  </a:lnTo>
                  <a:lnTo>
                    <a:pt x="1472" y="528"/>
                  </a:lnTo>
                  <a:lnTo>
                    <a:pt x="1456" y="536"/>
                  </a:lnTo>
                  <a:lnTo>
                    <a:pt x="1448" y="536"/>
                  </a:lnTo>
                  <a:lnTo>
                    <a:pt x="1464" y="528"/>
                  </a:lnTo>
                  <a:lnTo>
                    <a:pt x="1464" y="520"/>
                  </a:lnTo>
                  <a:lnTo>
                    <a:pt x="1456" y="512"/>
                  </a:lnTo>
                  <a:lnTo>
                    <a:pt x="1448" y="512"/>
                  </a:lnTo>
                  <a:lnTo>
                    <a:pt x="1456" y="504"/>
                  </a:lnTo>
                  <a:lnTo>
                    <a:pt x="1456" y="496"/>
                  </a:lnTo>
                  <a:lnTo>
                    <a:pt x="1448" y="488"/>
                  </a:lnTo>
                  <a:lnTo>
                    <a:pt x="1456" y="480"/>
                  </a:lnTo>
                  <a:lnTo>
                    <a:pt x="1456" y="456"/>
                  </a:lnTo>
                  <a:lnTo>
                    <a:pt x="1464" y="456"/>
                  </a:lnTo>
                  <a:lnTo>
                    <a:pt x="1464" y="440"/>
                  </a:lnTo>
                  <a:lnTo>
                    <a:pt x="1456" y="440"/>
                  </a:lnTo>
                  <a:lnTo>
                    <a:pt x="1448" y="448"/>
                  </a:lnTo>
                  <a:lnTo>
                    <a:pt x="1448" y="440"/>
                  </a:lnTo>
                  <a:lnTo>
                    <a:pt x="1424" y="440"/>
                  </a:lnTo>
                  <a:lnTo>
                    <a:pt x="1416" y="424"/>
                  </a:lnTo>
                  <a:lnTo>
                    <a:pt x="1416" y="416"/>
                  </a:lnTo>
                  <a:lnTo>
                    <a:pt x="1408" y="416"/>
                  </a:lnTo>
                  <a:lnTo>
                    <a:pt x="1400" y="400"/>
                  </a:lnTo>
                  <a:lnTo>
                    <a:pt x="1392" y="392"/>
                  </a:lnTo>
                  <a:lnTo>
                    <a:pt x="1384" y="392"/>
                  </a:lnTo>
                  <a:lnTo>
                    <a:pt x="1376" y="384"/>
                  </a:lnTo>
                  <a:lnTo>
                    <a:pt x="1360" y="384"/>
                  </a:lnTo>
                  <a:lnTo>
                    <a:pt x="1352" y="392"/>
                  </a:lnTo>
                  <a:lnTo>
                    <a:pt x="1344" y="392"/>
                  </a:lnTo>
                  <a:lnTo>
                    <a:pt x="1328" y="392"/>
                  </a:lnTo>
                  <a:lnTo>
                    <a:pt x="1312" y="384"/>
                  </a:lnTo>
                  <a:lnTo>
                    <a:pt x="1304" y="376"/>
                  </a:lnTo>
                  <a:lnTo>
                    <a:pt x="1296" y="376"/>
                  </a:lnTo>
                  <a:lnTo>
                    <a:pt x="1288" y="384"/>
                  </a:lnTo>
                  <a:lnTo>
                    <a:pt x="1288" y="408"/>
                  </a:lnTo>
                  <a:lnTo>
                    <a:pt x="1296" y="416"/>
                  </a:lnTo>
                  <a:lnTo>
                    <a:pt x="1296" y="432"/>
                  </a:lnTo>
                  <a:lnTo>
                    <a:pt x="1288" y="440"/>
                  </a:lnTo>
                  <a:lnTo>
                    <a:pt x="1280" y="440"/>
                  </a:lnTo>
                  <a:lnTo>
                    <a:pt x="1288" y="448"/>
                  </a:lnTo>
                  <a:lnTo>
                    <a:pt x="1296" y="456"/>
                  </a:lnTo>
                  <a:lnTo>
                    <a:pt x="1296" y="472"/>
                  </a:lnTo>
                  <a:lnTo>
                    <a:pt x="1304" y="488"/>
                  </a:lnTo>
                  <a:lnTo>
                    <a:pt x="1296" y="496"/>
                  </a:lnTo>
                  <a:lnTo>
                    <a:pt x="1288" y="512"/>
                  </a:lnTo>
                  <a:lnTo>
                    <a:pt x="1288" y="520"/>
                  </a:lnTo>
                  <a:lnTo>
                    <a:pt x="1280" y="528"/>
                  </a:lnTo>
                  <a:lnTo>
                    <a:pt x="1280" y="544"/>
                  </a:lnTo>
                  <a:lnTo>
                    <a:pt x="1296" y="560"/>
                  </a:lnTo>
                  <a:lnTo>
                    <a:pt x="1312" y="568"/>
                  </a:lnTo>
                  <a:lnTo>
                    <a:pt x="1320" y="608"/>
                  </a:lnTo>
                  <a:lnTo>
                    <a:pt x="1312" y="640"/>
                  </a:lnTo>
                  <a:lnTo>
                    <a:pt x="1304" y="656"/>
                  </a:lnTo>
                  <a:lnTo>
                    <a:pt x="1296" y="656"/>
                  </a:lnTo>
                  <a:lnTo>
                    <a:pt x="1288" y="672"/>
                  </a:lnTo>
                  <a:lnTo>
                    <a:pt x="1272" y="672"/>
                  </a:lnTo>
                  <a:lnTo>
                    <a:pt x="1272" y="680"/>
                  </a:lnTo>
                  <a:lnTo>
                    <a:pt x="1264" y="688"/>
                  </a:lnTo>
                  <a:lnTo>
                    <a:pt x="1256" y="696"/>
                  </a:lnTo>
                  <a:lnTo>
                    <a:pt x="1264" y="704"/>
                  </a:lnTo>
                  <a:lnTo>
                    <a:pt x="1272" y="720"/>
                  </a:lnTo>
                  <a:lnTo>
                    <a:pt x="1272" y="744"/>
                  </a:lnTo>
                  <a:lnTo>
                    <a:pt x="1272" y="760"/>
                  </a:lnTo>
                  <a:lnTo>
                    <a:pt x="1280" y="768"/>
                  </a:lnTo>
                  <a:lnTo>
                    <a:pt x="1280" y="776"/>
                  </a:lnTo>
                  <a:lnTo>
                    <a:pt x="1272" y="792"/>
                  </a:lnTo>
                  <a:lnTo>
                    <a:pt x="1272" y="800"/>
                  </a:lnTo>
                  <a:lnTo>
                    <a:pt x="1256" y="792"/>
                  </a:lnTo>
                  <a:lnTo>
                    <a:pt x="1256" y="808"/>
                  </a:lnTo>
                  <a:lnTo>
                    <a:pt x="1248" y="800"/>
                  </a:lnTo>
                  <a:lnTo>
                    <a:pt x="1240" y="800"/>
                  </a:lnTo>
                  <a:lnTo>
                    <a:pt x="1240" y="792"/>
                  </a:lnTo>
                  <a:lnTo>
                    <a:pt x="1224" y="776"/>
                  </a:lnTo>
                  <a:lnTo>
                    <a:pt x="1216" y="776"/>
                  </a:lnTo>
                  <a:lnTo>
                    <a:pt x="1216" y="768"/>
                  </a:lnTo>
                  <a:lnTo>
                    <a:pt x="1208" y="752"/>
                  </a:lnTo>
                  <a:lnTo>
                    <a:pt x="1208" y="744"/>
                  </a:lnTo>
                  <a:lnTo>
                    <a:pt x="1208" y="712"/>
                  </a:lnTo>
                  <a:lnTo>
                    <a:pt x="1208" y="704"/>
                  </a:lnTo>
                  <a:lnTo>
                    <a:pt x="1208" y="672"/>
                  </a:lnTo>
                  <a:lnTo>
                    <a:pt x="1200" y="664"/>
                  </a:lnTo>
                  <a:lnTo>
                    <a:pt x="1176" y="664"/>
                  </a:lnTo>
                  <a:lnTo>
                    <a:pt x="1160" y="664"/>
                  </a:lnTo>
                  <a:lnTo>
                    <a:pt x="1152" y="656"/>
                  </a:lnTo>
                  <a:lnTo>
                    <a:pt x="1136" y="656"/>
                  </a:lnTo>
                  <a:lnTo>
                    <a:pt x="1128" y="648"/>
                  </a:lnTo>
                  <a:lnTo>
                    <a:pt x="1104" y="640"/>
                  </a:lnTo>
                  <a:lnTo>
                    <a:pt x="1096" y="632"/>
                  </a:lnTo>
                  <a:lnTo>
                    <a:pt x="1088" y="624"/>
                  </a:lnTo>
                  <a:lnTo>
                    <a:pt x="1088" y="616"/>
                  </a:lnTo>
                  <a:lnTo>
                    <a:pt x="1080" y="616"/>
                  </a:lnTo>
                  <a:lnTo>
                    <a:pt x="1072" y="608"/>
                  </a:lnTo>
                  <a:lnTo>
                    <a:pt x="1048" y="592"/>
                  </a:lnTo>
                  <a:lnTo>
                    <a:pt x="1040" y="592"/>
                  </a:lnTo>
                  <a:lnTo>
                    <a:pt x="1032" y="592"/>
                  </a:lnTo>
                  <a:lnTo>
                    <a:pt x="1016" y="592"/>
                  </a:lnTo>
                  <a:lnTo>
                    <a:pt x="992" y="600"/>
                  </a:lnTo>
                  <a:lnTo>
                    <a:pt x="992" y="592"/>
                  </a:lnTo>
                  <a:lnTo>
                    <a:pt x="1000" y="576"/>
                  </a:lnTo>
                  <a:lnTo>
                    <a:pt x="992" y="568"/>
                  </a:lnTo>
                  <a:lnTo>
                    <a:pt x="984" y="536"/>
                  </a:lnTo>
                  <a:lnTo>
                    <a:pt x="976" y="536"/>
                  </a:lnTo>
                  <a:lnTo>
                    <a:pt x="960" y="528"/>
                  </a:lnTo>
                  <a:lnTo>
                    <a:pt x="944" y="520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56"/>
                  </a:lnTo>
                  <a:lnTo>
                    <a:pt x="960" y="440"/>
                  </a:lnTo>
                  <a:lnTo>
                    <a:pt x="968" y="416"/>
                  </a:lnTo>
                  <a:lnTo>
                    <a:pt x="976" y="408"/>
                  </a:lnTo>
                  <a:lnTo>
                    <a:pt x="976" y="400"/>
                  </a:lnTo>
                  <a:lnTo>
                    <a:pt x="984" y="400"/>
                  </a:lnTo>
                  <a:lnTo>
                    <a:pt x="992" y="384"/>
                  </a:lnTo>
                  <a:lnTo>
                    <a:pt x="1000" y="376"/>
                  </a:lnTo>
                  <a:lnTo>
                    <a:pt x="1000" y="360"/>
                  </a:lnTo>
                  <a:lnTo>
                    <a:pt x="1008" y="352"/>
                  </a:lnTo>
                  <a:lnTo>
                    <a:pt x="1008" y="360"/>
                  </a:lnTo>
                  <a:lnTo>
                    <a:pt x="1016" y="360"/>
                  </a:lnTo>
                  <a:lnTo>
                    <a:pt x="1032" y="352"/>
                  </a:lnTo>
                  <a:lnTo>
                    <a:pt x="1032" y="344"/>
                  </a:lnTo>
                  <a:lnTo>
                    <a:pt x="1024" y="336"/>
                  </a:lnTo>
                  <a:lnTo>
                    <a:pt x="1016" y="328"/>
                  </a:lnTo>
                  <a:lnTo>
                    <a:pt x="1024" y="320"/>
                  </a:lnTo>
                  <a:lnTo>
                    <a:pt x="1032" y="328"/>
                  </a:lnTo>
                  <a:lnTo>
                    <a:pt x="1048" y="328"/>
                  </a:lnTo>
                  <a:lnTo>
                    <a:pt x="1056" y="312"/>
                  </a:lnTo>
                  <a:lnTo>
                    <a:pt x="1064" y="320"/>
                  </a:lnTo>
                  <a:lnTo>
                    <a:pt x="1080" y="312"/>
                  </a:lnTo>
                  <a:lnTo>
                    <a:pt x="1088" y="304"/>
                  </a:lnTo>
                  <a:lnTo>
                    <a:pt x="1096" y="288"/>
                  </a:lnTo>
                  <a:lnTo>
                    <a:pt x="1096" y="280"/>
                  </a:lnTo>
                  <a:lnTo>
                    <a:pt x="1104" y="264"/>
                  </a:lnTo>
                  <a:lnTo>
                    <a:pt x="1096" y="256"/>
                  </a:lnTo>
                  <a:lnTo>
                    <a:pt x="1096" y="248"/>
                  </a:lnTo>
                  <a:lnTo>
                    <a:pt x="1072" y="248"/>
                  </a:lnTo>
                  <a:lnTo>
                    <a:pt x="1056" y="232"/>
                  </a:lnTo>
                  <a:lnTo>
                    <a:pt x="1048" y="224"/>
                  </a:lnTo>
                  <a:lnTo>
                    <a:pt x="1064" y="224"/>
                  </a:lnTo>
                  <a:lnTo>
                    <a:pt x="1080" y="240"/>
                  </a:lnTo>
                  <a:lnTo>
                    <a:pt x="1104" y="248"/>
                  </a:lnTo>
                  <a:lnTo>
                    <a:pt x="1112" y="232"/>
                  </a:lnTo>
                  <a:lnTo>
                    <a:pt x="1128" y="216"/>
                  </a:lnTo>
                  <a:lnTo>
                    <a:pt x="1136" y="200"/>
                  </a:lnTo>
                  <a:lnTo>
                    <a:pt x="1120" y="200"/>
                  </a:lnTo>
                  <a:lnTo>
                    <a:pt x="1120" y="192"/>
                  </a:lnTo>
                  <a:lnTo>
                    <a:pt x="1136" y="184"/>
                  </a:lnTo>
                  <a:lnTo>
                    <a:pt x="1144" y="200"/>
                  </a:lnTo>
                  <a:lnTo>
                    <a:pt x="1152" y="200"/>
                  </a:lnTo>
                  <a:lnTo>
                    <a:pt x="1160" y="200"/>
                  </a:lnTo>
                  <a:lnTo>
                    <a:pt x="1168" y="200"/>
                  </a:lnTo>
                  <a:lnTo>
                    <a:pt x="1168" y="192"/>
                  </a:lnTo>
                  <a:lnTo>
                    <a:pt x="1160" y="184"/>
                  </a:lnTo>
                  <a:lnTo>
                    <a:pt x="1152" y="176"/>
                  </a:lnTo>
                  <a:lnTo>
                    <a:pt x="1160" y="176"/>
                  </a:lnTo>
                  <a:lnTo>
                    <a:pt x="1168" y="176"/>
                  </a:lnTo>
                  <a:lnTo>
                    <a:pt x="1176" y="184"/>
                  </a:lnTo>
                  <a:lnTo>
                    <a:pt x="1176" y="192"/>
                  </a:lnTo>
                  <a:lnTo>
                    <a:pt x="1192" y="192"/>
                  </a:lnTo>
                  <a:lnTo>
                    <a:pt x="1200" y="184"/>
                  </a:lnTo>
                  <a:lnTo>
                    <a:pt x="1216" y="176"/>
                  </a:lnTo>
                  <a:lnTo>
                    <a:pt x="1216" y="168"/>
                  </a:lnTo>
                  <a:lnTo>
                    <a:pt x="1232" y="160"/>
                  </a:lnTo>
                  <a:lnTo>
                    <a:pt x="1216" y="144"/>
                  </a:lnTo>
                  <a:lnTo>
                    <a:pt x="1208" y="136"/>
                  </a:lnTo>
                  <a:lnTo>
                    <a:pt x="1200" y="128"/>
                  </a:lnTo>
                  <a:lnTo>
                    <a:pt x="1208" y="128"/>
                  </a:lnTo>
                  <a:lnTo>
                    <a:pt x="1224" y="128"/>
                  </a:lnTo>
                  <a:lnTo>
                    <a:pt x="1224" y="120"/>
                  </a:lnTo>
                  <a:lnTo>
                    <a:pt x="1216" y="112"/>
                  </a:lnTo>
                  <a:lnTo>
                    <a:pt x="1224" y="104"/>
                  </a:lnTo>
                  <a:lnTo>
                    <a:pt x="1224" y="96"/>
                  </a:lnTo>
                  <a:lnTo>
                    <a:pt x="1208" y="96"/>
                  </a:lnTo>
                  <a:lnTo>
                    <a:pt x="1200" y="96"/>
                  </a:lnTo>
                  <a:lnTo>
                    <a:pt x="1200" y="88"/>
                  </a:lnTo>
                  <a:lnTo>
                    <a:pt x="1208" y="88"/>
                  </a:lnTo>
                  <a:lnTo>
                    <a:pt x="1200" y="80"/>
                  </a:lnTo>
                  <a:lnTo>
                    <a:pt x="1184" y="80"/>
                  </a:lnTo>
                  <a:lnTo>
                    <a:pt x="1168" y="80"/>
                  </a:lnTo>
                  <a:lnTo>
                    <a:pt x="1160" y="80"/>
                  </a:lnTo>
                  <a:lnTo>
                    <a:pt x="1144" y="80"/>
                  </a:lnTo>
                  <a:lnTo>
                    <a:pt x="1144" y="104"/>
                  </a:lnTo>
                  <a:lnTo>
                    <a:pt x="1152" y="104"/>
                  </a:lnTo>
                  <a:lnTo>
                    <a:pt x="1144" y="112"/>
                  </a:lnTo>
                  <a:lnTo>
                    <a:pt x="1136" y="112"/>
                  </a:lnTo>
                  <a:lnTo>
                    <a:pt x="1136" y="128"/>
                  </a:lnTo>
                  <a:lnTo>
                    <a:pt x="1128" y="136"/>
                  </a:lnTo>
                  <a:lnTo>
                    <a:pt x="1120" y="152"/>
                  </a:lnTo>
                  <a:lnTo>
                    <a:pt x="1120" y="160"/>
                  </a:lnTo>
                  <a:lnTo>
                    <a:pt x="1104" y="160"/>
                  </a:lnTo>
                  <a:lnTo>
                    <a:pt x="1104" y="168"/>
                  </a:lnTo>
                  <a:lnTo>
                    <a:pt x="1080" y="152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096" y="120"/>
                  </a:lnTo>
                  <a:lnTo>
                    <a:pt x="1088" y="112"/>
                  </a:lnTo>
                  <a:lnTo>
                    <a:pt x="1072" y="104"/>
                  </a:lnTo>
                  <a:lnTo>
                    <a:pt x="1064" y="104"/>
                  </a:lnTo>
                  <a:lnTo>
                    <a:pt x="1056" y="104"/>
                  </a:lnTo>
                  <a:lnTo>
                    <a:pt x="1056" y="112"/>
                  </a:lnTo>
                  <a:lnTo>
                    <a:pt x="1048" y="128"/>
                  </a:lnTo>
                  <a:lnTo>
                    <a:pt x="1040" y="128"/>
                  </a:lnTo>
                  <a:lnTo>
                    <a:pt x="1040" y="112"/>
                  </a:lnTo>
                  <a:lnTo>
                    <a:pt x="1024" y="96"/>
                  </a:lnTo>
                  <a:lnTo>
                    <a:pt x="1040" y="96"/>
                  </a:lnTo>
                  <a:lnTo>
                    <a:pt x="1032" y="88"/>
                  </a:lnTo>
                  <a:lnTo>
                    <a:pt x="1024" y="80"/>
                  </a:lnTo>
                  <a:lnTo>
                    <a:pt x="1008" y="88"/>
                  </a:lnTo>
                  <a:lnTo>
                    <a:pt x="992" y="80"/>
                  </a:lnTo>
                  <a:lnTo>
                    <a:pt x="1000" y="72"/>
                  </a:lnTo>
                  <a:lnTo>
                    <a:pt x="1000" y="64"/>
                  </a:lnTo>
                  <a:lnTo>
                    <a:pt x="1016" y="64"/>
                  </a:lnTo>
                  <a:lnTo>
                    <a:pt x="1016" y="56"/>
                  </a:lnTo>
                  <a:lnTo>
                    <a:pt x="992" y="40"/>
                  </a:lnTo>
                  <a:lnTo>
                    <a:pt x="984" y="24"/>
                  </a:lnTo>
                  <a:lnTo>
                    <a:pt x="984" y="16"/>
                  </a:lnTo>
                  <a:lnTo>
                    <a:pt x="976" y="8"/>
                  </a:lnTo>
                  <a:lnTo>
                    <a:pt x="968" y="8"/>
                  </a:lnTo>
                  <a:lnTo>
                    <a:pt x="960" y="8"/>
                  </a:lnTo>
                  <a:lnTo>
                    <a:pt x="952" y="0"/>
                  </a:lnTo>
                  <a:lnTo>
                    <a:pt x="944" y="0"/>
                  </a:lnTo>
                  <a:lnTo>
                    <a:pt x="944" y="8"/>
                  </a:lnTo>
                  <a:lnTo>
                    <a:pt x="936" y="8"/>
                  </a:lnTo>
                  <a:lnTo>
                    <a:pt x="928" y="16"/>
                  </a:lnTo>
                  <a:lnTo>
                    <a:pt x="936" y="16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12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28" y="56"/>
                  </a:lnTo>
                  <a:lnTo>
                    <a:pt x="912" y="48"/>
                  </a:lnTo>
                  <a:lnTo>
                    <a:pt x="912" y="64"/>
                  </a:lnTo>
                  <a:lnTo>
                    <a:pt x="920" y="72"/>
                  </a:lnTo>
                  <a:lnTo>
                    <a:pt x="928" y="80"/>
                  </a:lnTo>
                  <a:lnTo>
                    <a:pt x="944" y="80"/>
                  </a:lnTo>
                  <a:lnTo>
                    <a:pt x="952" y="80"/>
                  </a:lnTo>
                  <a:lnTo>
                    <a:pt x="952" y="88"/>
                  </a:lnTo>
                  <a:lnTo>
                    <a:pt x="960" y="88"/>
                  </a:lnTo>
                  <a:lnTo>
                    <a:pt x="968" y="88"/>
                  </a:lnTo>
                  <a:lnTo>
                    <a:pt x="976" y="88"/>
                  </a:lnTo>
                  <a:lnTo>
                    <a:pt x="960" y="96"/>
                  </a:lnTo>
                  <a:lnTo>
                    <a:pt x="952" y="112"/>
                  </a:lnTo>
                  <a:lnTo>
                    <a:pt x="960" y="112"/>
                  </a:lnTo>
                  <a:lnTo>
                    <a:pt x="968" y="112"/>
                  </a:lnTo>
                  <a:lnTo>
                    <a:pt x="976" y="112"/>
                  </a:lnTo>
                  <a:lnTo>
                    <a:pt x="968" y="120"/>
                  </a:lnTo>
                  <a:lnTo>
                    <a:pt x="960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44" y="160"/>
                  </a:lnTo>
                  <a:lnTo>
                    <a:pt x="936" y="160"/>
                  </a:lnTo>
                  <a:lnTo>
                    <a:pt x="920" y="160"/>
                  </a:lnTo>
                  <a:lnTo>
                    <a:pt x="920" y="144"/>
                  </a:lnTo>
                  <a:lnTo>
                    <a:pt x="920" y="136"/>
                  </a:lnTo>
                  <a:lnTo>
                    <a:pt x="912" y="136"/>
                  </a:lnTo>
                  <a:lnTo>
                    <a:pt x="896" y="128"/>
                  </a:lnTo>
                  <a:lnTo>
                    <a:pt x="888" y="128"/>
                  </a:lnTo>
                  <a:lnTo>
                    <a:pt x="880" y="128"/>
                  </a:lnTo>
                  <a:lnTo>
                    <a:pt x="872" y="128"/>
                  </a:lnTo>
                  <a:lnTo>
                    <a:pt x="864" y="152"/>
                  </a:lnTo>
                  <a:lnTo>
                    <a:pt x="856" y="144"/>
                  </a:lnTo>
                  <a:lnTo>
                    <a:pt x="840" y="144"/>
                  </a:lnTo>
                  <a:lnTo>
                    <a:pt x="816" y="152"/>
                  </a:lnTo>
                  <a:lnTo>
                    <a:pt x="808" y="144"/>
                  </a:lnTo>
                  <a:lnTo>
                    <a:pt x="800" y="152"/>
                  </a:lnTo>
                  <a:lnTo>
                    <a:pt x="784" y="144"/>
                  </a:lnTo>
                  <a:lnTo>
                    <a:pt x="776" y="136"/>
                  </a:lnTo>
                  <a:lnTo>
                    <a:pt x="752" y="136"/>
                  </a:lnTo>
                  <a:lnTo>
                    <a:pt x="744" y="136"/>
                  </a:lnTo>
                  <a:lnTo>
                    <a:pt x="728" y="128"/>
                  </a:lnTo>
                  <a:lnTo>
                    <a:pt x="728" y="120"/>
                  </a:lnTo>
                  <a:lnTo>
                    <a:pt x="720" y="128"/>
                  </a:lnTo>
                  <a:lnTo>
                    <a:pt x="712" y="128"/>
                  </a:lnTo>
                  <a:lnTo>
                    <a:pt x="696" y="136"/>
                  </a:lnTo>
                  <a:lnTo>
                    <a:pt x="680" y="136"/>
                  </a:lnTo>
                  <a:lnTo>
                    <a:pt x="680" y="152"/>
                  </a:lnTo>
                  <a:lnTo>
                    <a:pt x="688" y="160"/>
                  </a:lnTo>
                  <a:lnTo>
                    <a:pt x="696" y="168"/>
                  </a:lnTo>
                  <a:lnTo>
                    <a:pt x="688" y="176"/>
                  </a:lnTo>
                  <a:lnTo>
                    <a:pt x="688" y="184"/>
                  </a:lnTo>
                  <a:lnTo>
                    <a:pt x="672" y="176"/>
                  </a:lnTo>
                  <a:lnTo>
                    <a:pt x="664" y="176"/>
                  </a:lnTo>
                  <a:lnTo>
                    <a:pt x="672" y="168"/>
                  </a:lnTo>
                  <a:lnTo>
                    <a:pt x="664" y="160"/>
                  </a:lnTo>
                  <a:lnTo>
                    <a:pt x="656" y="152"/>
                  </a:lnTo>
                  <a:lnTo>
                    <a:pt x="648" y="152"/>
                  </a:lnTo>
                  <a:lnTo>
                    <a:pt x="640" y="144"/>
                  </a:lnTo>
                  <a:lnTo>
                    <a:pt x="632" y="144"/>
                  </a:lnTo>
                  <a:lnTo>
                    <a:pt x="608" y="152"/>
                  </a:lnTo>
                  <a:lnTo>
                    <a:pt x="592" y="152"/>
                  </a:lnTo>
                  <a:lnTo>
                    <a:pt x="552" y="152"/>
                  </a:lnTo>
                  <a:lnTo>
                    <a:pt x="544" y="144"/>
                  </a:lnTo>
                  <a:lnTo>
                    <a:pt x="528" y="144"/>
                  </a:lnTo>
                  <a:lnTo>
                    <a:pt x="520" y="144"/>
                  </a:lnTo>
                  <a:lnTo>
                    <a:pt x="528" y="136"/>
                  </a:lnTo>
                  <a:lnTo>
                    <a:pt x="536" y="136"/>
                  </a:lnTo>
                  <a:lnTo>
                    <a:pt x="536" y="128"/>
                  </a:lnTo>
                  <a:lnTo>
                    <a:pt x="552" y="128"/>
                  </a:lnTo>
                  <a:lnTo>
                    <a:pt x="520" y="104"/>
                  </a:lnTo>
                  <a:lnTo>
                    <a:pt x="512" y="104"/>
                  </a:lnTo>
                  <a:lnTo>
                    <a:pt x="504" y="112"/>
                  </a:lnTo>
                  <a:lnTo>
                    <a:pt x="496" y="112"/>
                  </a:lnTo>
                  <a:lnTo>
                    <a:pt x="480" y="104"/>
                  </a:lnTo>
                  <a:lnTo>
                    <a:pt x="472" y="104"/>
                  </a:lnTo>
                  <a:lnTo>
                    <a:pt x="456" y="96"/>
                  </a:lnTo>
                  <a:lnTo>
                    <a:pt x="432" y="96"/>
                  </a:lnTo>
                  <a:lnTo>
                    <a:pt x="424" y="96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68" y="88"/>
                  </a:lnTo>
                  <a:lnTo>
                    <a:pt x="352" y="96"/>
                  </a:lnTo>
                  <a:lnTo>
                    <a:pt x="336" y="96"/>
                  </a:lnTo>
                  <a:lnTo>
                    <a:pt x="344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36" y="64"/>
                  </a:lnTo>
                  <a:lnTo>
                    <a:pt x="320" y="72"/>
                  </a:lnTo>
                  <a:lnTo>
                    <a:pt x="320" y="88"/>
                  </a:lnTo>
                  <a:lnTo>
                    <a:pt x="320" y="96"/>
                  </a:lnTo>
                  <a:lnTo>
                    <a:pt x="304" y="96"/>
                  </a:lnTo>
                  <a:lnTo>
                    <a:pt x="288" y="80"/>
                  </a:lnTo>
                  <a:lnTo>
                    <a:pt x="288" y="72"/>
                  </a:lnTo>
                  <a:lnTo>
                    <a:pt x="264" y="48"/>
                  </a:lnTo>
                  <a:lnTo>
                    <a:pt x="264" y="56"/>
                  </a:lnTo>
                  <a:lnTo>
                    <a:pt x="272" y="64"/>
                  </a:lnTo>
                  <a:lnTo>
                    <a:pt x="264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48" y="80"/>
                  </a:lnTo>
                  <a:lnTo>
                    <a:pt x="248" y="72"/>
                  </a:lnTo>
                  <a:lnTo>
                    <a:pt x="240" y="80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76" y="104"/>
                  </a:lnTo>
                  <a:lnTo>
                    <a:pt x="168" y="112"/>
                  </a:lnTo>
                  <a:lnTo>
                    <a:pt x="152" y="112"/>
                  </a:lnTo>
                  <a:lnTo>
                    <a:pt x="160" y="104"/>
                  </a:lnTo>
                  <a:lnTo>
                    <a:pt x="176" y="96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32" y="72"/>
                  </a:lnTo>
                  <a:lnTo>
                    <a:pt x="224" y="72"/>
                  </a:lnTo>
                  <a:lnTo>
                    <a:pt x="216" y="72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48" y="104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472"/>
                  </a:lnTo>
                  <a:lnTo>
                    <a:pt x="16" y="488"/>
                  </a:lnTo>
                  <a:lnTo>
                    <a:pt x="24" y="472"/>
                  </a:lnTo>
                  <a:lnTo>
                    <a:pt x="32" y="464"/>
                  </a:lnTo>
                  <a:lnTo>
                    <a:pt x="40" y="480"/>
                  </a:lnTo>
                  <a:lnTo>
                    <a:pt x="72" y="520"/>
                  </a:lnTo>
                  <a:lnTo>
                    <a:pt x="80" y="520"/>
                  </a:lnTo>
                  <a:lnTo>
                    <a:pt x="96" y="504"/>
                  </a:lnTo>
                  <a:lnTo>
                    <a:pt x="112" y="504"/>
                  </a:lnTo>
                  <a:lnTo>
                    <a:pt x="128" y="512"/>
                  </a:lnTo>
                  <a:lnTo>
                    <a:pt x="144" y="544"/>
                  </a:lnTo>
                  <a:lnTo>
                    <a:pt x="160" y="552"/>
                  </a:lnTo>
                  <a:lnTo>
                    <a:pt x="184" y="608"/>
                  </a:lnTo>
                  <a:lnTo>
                    <a:pt x="200" y="624"/>
                  </a:lnTo>
                  <a:lnTo>
                    <a:pt x="224" y="640"/>
                  </a:lnTo>
                  <a:lnTo>
                    <a:pt x="224" y="664"/>
                  </a:lnTo>
                  <a:lnTo>
                    <a:pt x="224" y="680"/>
                  </a:lnTo>
                  <a:lnTo>
                    <a:pt x="216" y="688"/>
                  </a:lnTo>
                  <a:lnTo>
                    <a:pt x="216" y="696"/>
                  </a:lnTo>
                  <a:lnTo>
                    <a:pt x="224" y="712"/>
                  </a:lnTo>
                  <a:lnTo>
                    <a:pt x="224" y="728"/>
                  </a:lnTo>
                  <a:lnTo>
                    <a:pt x="232" y="736"/>
                  </a:lnTo>
                  <a:lnTo>
                    <a:pt x="240" y="728"/>
                  </a:lnTo>
                  <a:lnTo>
                    <a:pt x="248" y="744"/>
                  </a:lnTo>
                  <a:lnTo>
                    <a:pt x="240" y="744"/>
                  </a:lnTo>
                  <a:lnTo>
                    <a:pt x="240" y="752"/>
                  </a:lnTo>
                  <a:lnTo>
                    <a:pt x="248" y="760"/>
                  </a:lnTo>
                  <a:lnTo>
                    <a:pt x="256" y="752"/>
                  </a:lnTo>
                  <a:lnTo>
                    <a:pt x="264" y="768"/>
                  </a:lnTo>
                  <a:lnTo>
                    <a:pt x="264" y="776"/>
                  </a:lnTo>
                  <a:lnTo>
                    <a:pt x="264" y="792"/>
                  </a:lnTo>
                  <a:lnTo>
                    <a:pt x="272" y="808"/>
                  </a:lnTo>
                  <a:lnTo>
                    <a:pt x="280" y="808"/>
                  </a:lnTo>
                  <a:lnTo>
                    <a:pt x="296" y="816"/>
                  </a:lnTo>
                  <a:lnTo>
                    <a:pt x="304" y="824"/>
                  </a:lnTo>
                  <a:lnTo>
                    <a:pt x="320" y="824"/>
                  </a:lnTo>
                  <a:lnTo>
                    <a:pt x="328" y="832"/>
                  </a:lnTo>
                  <a:lnTo>
                    <a:pt x="336" y="848"/>
                  </a:lnTo>
                  <a:lnTo>
                    <a:pt x="344" y="848"/>
                  </a:lnTo>
                  <a:lnTo>
                    <a:pt x="352" y="856"/>
                  </a:lnTo>
                  <a:lnTo>
                    <a:pt x="360" y="856"/>
                  </a:lnTo>
                  <a:lnTo>
                    <a:pt x="368" y="872"/>
                  </a:lnTo>
                  <a:lnTo>
                    <a:pt x="376" y="880"/>
                  </a:lnTo>
                  <a:lnTo>
                    <a:pt x="384" y="8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2" name="Freeform 63"/>
            <p:cNvSpPr>
              <a:spLocks/>
            </p:cNvSpPr>
            <p:nvPr/>
          </p:nvSpPr>
          <p:spPr bwMode="auto">
            <a:xfrm>
              <a:off x="1020" y="2408"/>
              <a:ext cx="439" cy="282"/>
            </a:xfrm>
            <a:custGeom>
              <a:avLst/>
              <a:gdLst>
                <a:gd name="T0" fmla="*/ 301 w 624"/>
                <a:gd name="T1" fmla="*/ 159 h 400"/>
                <a:gd name="T2" fmla="*/ 305 w 624"/>
                <a:gd name="T3" fmla="*/ 135 h 400"/>
                <a:gd name="T4" fmla="*/ 301 w 624"/>
                <a:gd name="T5" fmla="*/ 127 h 400"/>
                <a:gd name="T6" fmla="*/ 281 w 624"/>
                <a:gd name="T7" fmla="*/ 127 h 400"/>
                <a:gd name="T8" fmla="*/ 273 w 624"/>
                <a:gd name="T9" fmla="*/ 143 h 400"/>
                <a:gd name="T10" fmla="*/ 246 w 624"/>
                <a:gd name="T11" fmla="*/ 159 h 400"/>
                <a:gd name="T12" fmla="*/ 226 w 624"/>
                <a:gd name="T13" fmla="*/ 155 h 400"/>
                <a:gd name="T14" fmla="*/ 214 w 624"/>
                <a:gd name="T15" fmla="*/ 147 h 400"/>
                <a:gd name="T16" fmla="*/ 202 w 624"/>
                <a:gd name="T17" fmla="*/ 127 h 400"/>
                <a:gd name="T18" fmla="*/ 198 w 624"/>
                <a:gd name="T19" fmla="*/ 92 h 400"/>
                <a:gd name="T20" fmla="*/ 194 w 624"/>
                <a:gd name="T21" fmla="*/ 75 h 400"/>
                <a:gd name="T22" fmla="*/ 166 w 624"/>
                <a:gd name="T23" fmla="*/ 39 h 400"/>
                <a:gd name="T24" fmla="*/ 146 w 624"/>
                <a:gd name="T25" fmla="*/ 39 h 400"/>
                <a:gd name="T26" fmla="*/ 131 w 624"/>
                <a:gd name="T27" fmla="*/ 32 h 400"/>
                <a:gd name="T28" fmla="*/ 122 w 624"/>
                <a:gd name="T29" fmla="*/ 20 h 400"/>
                <a:gd name="T30" fmla="*/ 95 w 624"/>
                <a:gd name="T31" fmla="*/ 8 h 400"/>
                <a:gd name="T32" fmla="*/ 59 w 624"/>
                <a:gd name="T33" fmla="*/ 16 h 400"/>
                <a:gd name="T34" fmla="*/ 24 w 624"/>
                <a:gd name="T35" fmla="*/ 0 h 400"/>
                <a:gd name="T36" fmla="*/ 4 w 624"/>
                <a:gd name="T37" fmla="*/ 8 h 400"/>
                <a:gd name="T38" fmla="*/ 16 w 624"/>
                <a:gd name="T39" fmla="*/ 32 h 400"/>
                <a:gd name="T40" fmla="*/ 32 w 624"/>
                <a:gd name="T41" fmla="*/ 44 h 400"/>
                <a:gd name="T42" fmla="*/ 24 w 624"/>
                <a:gd name="T43" fmla="*/ 60 h 400"/>
                <a:gd name="T44" fmla="*/ 48 w 624"/>
                <a:gd name="T45" fmla="*/ 75 h 400"/>
                <a:gd name="T46" fmla="*/ 59 w 624"/>
                <a:gd name="T47" fmla="*/ 95 h 400"/>
                <a:gd name="T48" fmla="*/ 71 w 624"/>
                <a:gd name="T49" fmla="*/ 111 h 400"/>
                <a:gd name="T50" fmla="*/ 75 w 624"/>
                <a:gd name="T51" fmla="*/ 99 h 400"/>
                <a:gd name="T52" fmla="*/ 68 w 624"/>
                <a:gd name="T53" fmla="*/ 87 h 400"/>
                <a:gd name="T54" fmla="*/ 59 w 624"/>
                <a:gd name="T55" fmla="*/ 72 h 400"/>
                <a:gd name="T56" fmla="*/ 44 w 624"/>
                <a:gd name="T57" fmla="*/ 51 h 400"/>
                <a:gd name="T58" fmla="*/ 27 w 624"/>
                <a:gd name="T59" fmla="*/ 27 h 400"/>
                <a:gd name="T60" fmla="*/ 27 w 624"/>
                <a:gd name="T61" fmla="*/ 12 h 400"/>
                <a:gd name="T62" fmla="*/ 39 w 624"/>
                <a:gd name="T63" fmla="*/ 16 h 400"/>
                <a:gd name="T64" fmla="*/ 44 w 624"/>
                <a:gd name="T65" fmla="*/ 32 h 400"/>
                <a:gd name="T66" fmla="*/ 56 w 624"/>
                <a:gd name="T67" fmla="*/ 48 h 400"/>
                <a:gd name="T68" fmla="*/ 68 w 624"/>
                <a:gd name="T69" fmla="*/ 60 h 400"/>
                <a:gd name="T70" fmla="*/ 83 w 624"/>
                <a:gd name="T71" fmla="*/ 72 h 400"/>
                <a:gd name="T72" fmla="*/ 87 w 624"/>
                <a:gd name="T73" fmla="*/ 83 h 400"/>
                <a:gd name="T74" fmla="*/ 95 w 624"/>
                <a:gd name="T75" fmla="*/ 92 h 400"/>
                <a:gd name="T76" fmla="*/ 107 w 624"/>
                <a:gd name="T77" fmla="*/ 104 h 400"/>
                <a:gd name="T78" fmla="*/ 122 w 624"/>
                <a:gd name="T79" fmla="*/ 127 h 400"/>
                <a:gd name="T80" fmla="*/ 119 w 624"/>
                <a:gd name="T81" fmla="*/ 143 h 400"/>
                <a:gd name="T82" fmla="*/ 131 w 624"/>
                <a:gd name="T83" fmla="*/ 151 h 400"/>
                <a:gd name="T84" fmla="*/ 143 w 624"/>
                <a:gd name="T85" fmla="*/ 159 h 400"/>
                <a:gd name="T86" fmla="*/ 163 w 624"/>
                <a:gd name="T87" fmla="*/ 167 h 400"/>
                <a:gd name="T88" fmla="*/ 174 w 624"/>
                <a:gd name="T89" fmla="*/ 175 h 400"/>
                <a:gd name="T90" fmla="*/ 190 w 624"/>
                <a:gd name="T91" fmla="*/ 183 h 400"/>
                <a:gd name="T92" fmla="*/ 202 w 624"/>
                <a:gd name="T93" fmla="*/ 187 h 400"/>
                <a:gd name="T94" fmla="*/ 229 w 624"/>
                <a:gd name="T95" fmla="*/ 179 h 400"/>
                <a:gd name="T96" fmla="*/ 241 w 624"/>
                <a:gd name="T97" fmla="*/ 187 h 400"/>
                <a:gd name="T98" fmla="*/ 269 w 624"/>
                <a:gd name="T99" fmla="*/ 183 h 400"/>
                <a:gd name="T100" fmla="*/ 265 w 624"/>
                <a:gd name="T101" fmla="*/ 171 h 400"/>
                <a:gd name="T102" fmla="*/ 281 w 624"/>
                <a:gd name="T103" fmla="*/ 163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00"/>
                <a:gd name="T158" fmla="*/ 624 w 624"/>
                <a:gd name="T159" fmla="*/ 400 h 4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00">
                  <a:moveTo>
                    <a:pt x="576" y="328"/>
                  </a:moveTo>
                  <a:lnTo>
                    <a:pt x="584" y="320"/>
                  </a:lnTo>
                  <a:lnTo>
                    <a:pt x="608" y="320"/>
                  </a:lnTo>
                  <a:lnTo>
                    <a:pt x="608" y="312"/>
                  </a:lnTo>
                  <a:lnTo>
                    <a:pt x="608" y="288"/>
                  </a:lnTo>
                  <a:lnTo>
                    <a:pt x="616" y="272"/>
                  </a:lnTo>
                  <a:lnTo>
                    <a:pt x="624" y="256"/>
                  </a:lnTo>
                  <a:lnTo>
                    <a:pt x="616" y="248"/>
                  </a:lnTo>
                  <a:lnTo>
                    <a:pt x="608" y="256"/>
                  </a:lnTo>
                  <a:lnTo>
                    <a:pt x="600" y="248"/>
                  </a:lnTo>
                  <a:lnTo>
                    <a:pt x="584" y="248"/>
                  </a:lnTo>
                  <a:lnTo>
                    <a:pt x="568" y="256"/>
                  </a:lnTo>
                  <a:lnTo>
                    <a:pt x="560" y="256"/>
                  </a:lnTo>
                  <a:lnTo>
                    <a:pt x="552" y="272"/>
                  </a:lnTo>
                  <a:lnTo>
                    <a:pt x="552" y="288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496" y="320"/>
                  </a:lnTo>
                  <a:lnTo>
                    <a:pt x="488" y="320"/>
                  </a:lnTo>
                  <a:lnTo>
                    <a:pt x="472" y="320"/>
                  </a:lnTo>
                  <a:lnTo>
                    <a:pt x="456" y="312"/>
                  </a:lnTo>
                  <a:lnTo>
                    <a:pt x="448" y="312"/>
                  </a:lnTo>
                  <a:lnTo>
                    <a:pt x="440" y="304"/>
                  </a:lnTo>
                  <a:lnTo>
                    <a:pt x="432" y="296"/>
                  </a:lnTo>
                  <a:lnTo>
                    <a:pt x="424" y="288"/>
                  </a:lnTo>
                  <a:lnTo>
                    <a:pt x="416" y="272"/>
                  </a:lnTo>
                  <a:lnTo>
                    <a:pt x="408" y="256"/>
                  </a:lnTo>
                  <a:lnTo>
                    <a:pt x="400" y="232"/>
                  </a:lnTo>
                  <a:lnTo>
                    <a:pt x="400" y="208"/>
                  </a:lnTo>
                  <a:lnTo>
                    <a:pt x="400" y="184"/>
                  </a:lnTo>
                  <a:lnTo>
                    <a:pt x="408" y="168"/>
                  </a:lnTo>
                  <a:lnTo>
                    <a:pt x="408" y="160"/>
                  </a:lnTo>
                  <a:lnTo>
                    <a:pt x="392" y="152"/>
                  </a:lnTo>
                  <a:lnTo>
                    <a:pt x="368" y="136"/>
                  </a:lnTo>
                  <a:lnTo>
                    <a:pt x="368" y="120"/>
                  </a:lnTo>
                  <a:lnTo>
                    <a:pt x="336" y="80"/>
                  </a:lnTo>
                  <a:lnTo>
                    <a:pt x="312" y="64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296" y="88"/>
                  </a:lnTo>
                  <a:lnTo>
                    <a:pt x="280" y="80"/>
                  </a:lnTo>
                  <a:lnTo>
                    <a:pt x="264" y="64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16"/>
                  </a:lnTo>
                  <a:lnTo>
                    <a:pt x="192" y="16"/>
                  </a:lnTo>
                  <a:lnTo>
                    <a:pt x="184" y="32"/>
                  </a:lnTo>
                  <a:lnTo>
                    <a:pt x="168" y="32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80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72" y="136"/>
                  </a:lnTo>
                  <a:lnTo>
                    <a:pt x="80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112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44" y="208"/>
                  </a:lnTo>
                  <a:lnTo>
                    <a:pt x="144" y="224"/>
                  </a:lnTo>
                  <a:lnTo>
                    <a:pt x="160" y="224"/>
                  </a:lnTo>
                  <a:lnTo>
                    <a:pt x="160" y="216"/>
                  </a:lnTo>
                  <a:lnTo>
                    <a:pt x="152" y="200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0"/>
                  </a:lnTo>
                  <a:lnTo>
                    <a:pt x="120" y="144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96" y="72"/>
                  </a:lnTo>
                  <a:lnTo>
                    <a:pt x="104" y="88"/>
                  </a:lnTo>
                  <a:lnTo>
                    <a:pt x="112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152" y="136"/>
                  </a:lnTo>
                  <a:lnTo>
                    <a:pt x="160" y="136"/>
                  </a:lnTo>
                  <a:lnTo>
                    <a:pt x="168" y="144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192" y="176"/>
                  </a:lnTo>
                  <a:lnTo>
                    <a:pt x="192" y="184"/>
                  </a:lnTo>
                  <a:lnTo>
                    <a:pt x="200" y="200"/>
                  </a:lnTo>
                  <a:lnTo>
                    <a:pt x="208" y="200"/>
                  </a:lnTo>
                  <a:lnTo>
                    <a:pt x="216" y="208"/>
                  </a:lnTo>
                  <a:lnTo>
                    <a:pt x="232" y="232"/>
                  </a:lnTo>
                  <a:lnTo>
                    <a:pt x="240" y="240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0" y="280"/>
                  </a:lnTo>
                  <a:lnTo>
                    <a:pt x="240" y="288"/>
                  </a:lnTo>
                  <a:lnTo>
                    <a:pt x="240" y="296"/>
                  </a:lnTo>
                  <a:lnTo>
                    <a:pt x="256" y="296"/>
                  </a:lnTo>
                  <a:lnTo>
                    <a:pt x="264" y="304"/>
                  </a:lnTo>
                  <a:lnTo>
                    <a:pt x="272" y="304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8" y="336"/>
                  </a:lnTo>
                  <a:lnTo>
                    <a:pt x="336" y="344"/>
                  </a:lnTo>
                  <a:lnTo>
                    <a:pt x="344" y="352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8" y="360"/>
                  </a:lnTo>
                  <a:lnTo>
                    <a:pt x="384" y="368"/>
                  </a:lnTo>
                  <a:lnTo>
                    <a:pt x="392" y="368"/>
                  </a:lnTo>
                  <a:lnTo>
                    <a:pt x="400" y="368"/>
                  </a:lnTo>
                  <a:lnTo>
                    <a:pt x="408" y="376"/>
                  </a:lnTo>
                  <a:lnTo>
                    <a:pt x="416" y="376"/>
                  </a:lnTo>
                  <a:lnTo>
                    <a:pt x="440" y="376"/>
                  </a:lnTo>
                  <a:lnTo>
                    <a:pt x="464" y="360"/>
                  </a:lnTo>
                  <a:lnTo>
                    <a:pt x="472" y="368"/>
                  </a:lnTo>
                  <a:lnTo>
                    <a:pt x="488" y="368"/>
                  </a:lnTo>
                  <a:lnTo>
                    <a:pt x="488" y="376"/>
                  </a:lnTo>
                  <a:lnTo>
                    <a:pt x="512" y="400"/>
                  </a:lnTo>
                  <a:lnTo>
                    <a:pt x="520" y="368"/>
                  </a:lnTo>
                  <a:lnTo>
                    <a:pt x="544" y="368"/>
                  </a:lnTo>
                  <a:lnTo>
                    <a:pt x="552" y="368"/>
                  </a:lnTo>
                  <a:lnTo>
                    <a:pt x="552" y="360"/>
                  </a:lnTo>
                  <a:lnTo>
                    <a:pt x="536" y="344"/>
                  </a:lnTo>
                  <a:lnTo>
                    <a:pt x="544" y="336"/>
                  </a:lnTo>
                  <a:lnTo>
                    <a:pt x="544" y="328"/>
                  </a:lnTo>
                  <a:lnTo>
                    <a:pt x="568" y="328"/>
                  </a:lnTo>
                  <a:lnTo>
                    <a:pt x="576" y="3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3" name="Freeform 64"/>
            <p:cNvSpPr>
              <a:spLocks/>
            </p:cNvSpPr>
            <p:nvPr/>
          </p:nvSpPr>
          <p:spPr bwMode="auto">
            <a:xfrm>
              <a:off x="1425" y="2633"/>
              <a:ext cx="22" cy="34"/>
            </a:xfrm>
            <a:custGeom>
              <a:avLst/>
              <a:gdLst>
                <a:gd name="T0" fmla="*/ 4 w 32"/>
                <a:gd name="T1" fmla="*/ 24 h 48"/>
                <a:gd name="T2" fmla="*/ 0 w 32"/>
                <a:gd name="T3" fmla="*/ 20 h 48"/>
                <a:gd name="T4" fmla="*/ 0 w 32"/>
                <a:gd name="T5" fmla="*/ 4 h 48"/>
                <a:gd name="T6" fmla="*/ 4 w 32"/>
                <a:gd name="T7" fmla="*/ 0 h 48"/>
                <a:gd name="T8" fmla="*/ 15 w 32"/>
                <a:gd name="T9" fmla="*/ 0 h 48"/>
                <a:gd name="T10" fmla="*/ 12 w 32"/>
                <a:gd name="T11" fmla="*/ 4 h 48"/>
                <a:gd name="T12" fmla="*/ 12 w 32"/>
                <a:gd name="T13" fmla="*/ 12 h 48"/>
                <a:gd name="T14" fmla="*/ 4 w 32"/>
                <a:gd name="T15" fmla="*/ 2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8" y="48"/>
                  </a:moveTo>
                  <a:lnTo>
                    <a:pt x="0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4" name="Freeform 65"/>
            <p:cNvSpPr>
              <a:spLocks/>
            </p:cNvSpPr>
            <p:nvPr/>
          </p:nvSpPr>
          <p:spPr bwMode="auto">
            <a:xfrm>
              <a:off x="1380" y="2639"/>
              <a:ext cx="62" cy="62"/>
            </a:xfrm>
            <a:custGeom>
              <a:avLst/>
              <a:gdLst>
                <a:gd name="T0" fmla="*/ 20 w 88"/>
                <a:gd name="T1" fmla="*/ 44 h 88"/>
                <a:gd name="T2" fmla="*/ 4 w 88"/>
                <a:gd name="T3" fmla="*/ 39 h 88"/>
                <a:gd name="T4" fmla="*/ 0 w 88"/>
                <a:gd name="T5" fmla="*/ 36 h 88"/>
                <a:gd name="T6" fmla="*/ 4 w 88"/>
                <a:gd name="T7" fmla="*/ 20 h 88"/>
                <a:gd name="T8" fmla="*/ 16 w 88"/>
                <a:gd name="T9" fmla="*/ 20 h 88"/>
                <a:gd name="T10" fmla="*/ 20 w 88"/>
                <a:gd name="T11" fmla="*/ 20 h 88"/>
                <a:gd name="T12" fmla="*/ 20 w 88"/>
                <a:gd name="T13" fmla="*/ 16 h 88"/>
                <a:gd name="T14" fmla="*/ 12 w 88"/>
                <a:gd name="T15" fmla="*/ 8 h 88"/>
                <a:gd name="T16" fmla="*/ 16 w 88"/>
                <a:gd name="T17" fmla="*/ 4 h 88"/>
                <a:gd name="T18" fmla="*/ 16 w 88"/>
                <a:gd name="T19" fmla="*/ 0 h 88"/>
                <a:gd name="T20" fmla="*/ 27 w 88"/>
                <a:gd name="T21" fmla="*/ 0 h 88"/>
                <a:gd name="T22" fmla="*/ 32 w 88"/>
                <a:gd name="T23" fmla="*/ 0 h 88"/>
                <a:gd name="T24" fmla="*/ 32 w 88"/>
                <a:gd name="T25" fmla="*/ 16 h 88"/>
                <a:gd name="T26" fmla="*/ 36 w 88"/>
                <a:gd name="T27" fmla="*/ 20 h 88"/>
                <a:gd name="T28" fmla="*/ 44 w 88"/>
                <a:gd name="T29" fmla="*/ 24 h 88"/>
                <a:gd name="T30" fmla="*/ 39 w 88"/>
                <a:gd name="T31" fmla="*/ 27 h 88"/>
                <a:gd name="T32" fmla="*/ 27 w 88"/>
                <a:gd name="T33" fmla="*/ 39 h 88"/>
                <a:gd name="T34" fmla="*/ 20 w 88"/>
                <a:gd name="T35" fmla="*/ 44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0" y="88"/>
                  </a:moveTo>
                  <a:lnTo>
                    <a:pt x="8" y="80"/>
                  </a:lnTo>
                  <a:lnTo>
                    <a:pt x="0" y="7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5" name="Freeform 66"/>
            <p:cNvSpPr>
              <a:spLocks/>
            </p:cNvSpPr>
            <p:nvPr/>
          </p:nvSpPr>
          <p:spPr bwMode="auto">
            <a:xfrm>
              <a:off x="1419" y="2667"/>
              <a:ext cx="90" cy="45"/>
            </a:xfrm>
            <a:custGeom>
              <a:avLst/>
              <a:gdLst>
                <a:gd name="T0" fmla="*/ 20 w 128"/>
                <a:gd name="T1" fmla="*/ 32 h 64"/>
                <a:gd name="T2" fmla="*/ 24 w 128"/>
                <a:gd name="T3" fmla="*/ 32 h 64"/>
                <a:gd name="T4" fmla="*/ 27 w 128"/>
                <a:gd name="T5" fmla="*/ 32 h 64"/>
                <a:gd name="T6" fmla="*/ 27 w 128"/>
                <a:gd name="T7" fmla="*/ 24 h 64"/>
                <a:gd name="T8" fmla="*/ 36 w 128"/>
                <a:gd name="T9" fmla="*/ 20 h 64"/>
                <a:gd name="T10" fmla="*/ 39 w 128"/>
                <a:gd name="T11" fmla="*/ 20 h 64"/>
                <a:gd name="T12" fmla="*/ 48 w 128"/>
                <a:gd name="T13" fmla="*/ 12 h 64"/>
                <a:gd name="T14" fmla="*/ 56 w 128"/>
                <a:gd name="T15" fmla="*/ 12 h 64"/>
                <a:gd name="T16" fmla="*/ 63 w 128"/>
                <a:gd name="T17" fmla="*/ 12 h 64"/>
                <a:gd name="T18" fmla="*/ 59 w 128"/>
                <a:gd name="T19" fmla="*/ 8 h 64"/>
                <a:gd name="T20" fmla="*/ 51 w 128"/>
                <a:gd name="T21" fmla="*/ 0 h 64"/>
                <a:gd name="T22" fmla="*/ 36 w 128"/>
                <a:gd name="T23" fmla="*/ 4 h 64"/>
                <a:gd name="T24" fmla="*/ 16 w 128"/>
                <a:gd name="T25" fmla="*/ 4 h 64"/>
                <a:gd name="T26" fmla="*/ 12 w 128"/>
                <a:gd name="T27" fmla="*/ 8 h 64"/>
                <a:gd name="T28" fmla="*/ 0 w 128"/>
                <a:gd name="T29" fmla="*/ 20 h 64"/>
                <a:gd name="T30" fmla="*/ 12 w 128"/>
                <a:gd name="T31" fmla="*/ 20 h 64"/>
                <a:gd name="T32" fmla="*/ 16 w 128"/>
                <a:gd name="T33" fmla="*/ 27 h 64"/>
                <a:gd name="T34" fmla="*/ 20 w 128"/>
                <a:gd name="T35" fmla="*/ 32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64"/>
                <a:gd name="T56" fmla="*/ 128 w 128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64">
                  <a:moveTo>
                    <a:pt x="40" y="64"/>
                  </a:moveTo>
                  <a:lnTo>
                    <a:pt x="48" y="64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4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6" name="Freeform 67"/>
            <p:cNvSpPr>
              <a:spLocks/>
            </p:cNvSpPr>
            <p:nvPr/>
          </p:nvSpPr>
          <p:spPr bwMode="auto">
            <a:xfrm>
              <a:off x="1447" y="2684"/>
              <a:ext cx="62" cy="62"/>
            </a:xfrm>
            <a:custGeom>
              <a:avLst/>
              <a:gdLst>
                <a:gd name="T0" fmla="*/ 44 w 88"/>
                <a:gd name="T1" fmla="*/ 0 h 88"/>
                <a:gd name="T2" fmla="*/ 36 w 88"/>
                <a:gd name="T3" fmla="*/ 0 h 88"/>
                <a:gd name="T4" fmla="*/ 27 w 88"/>
                <a:gd name="T5" fmla="*/ 0 h 88"/>
                <a:gd name="T6" fmla="*/ 20 w 88"/>
                <a:gd name="T7" fmla="*/ 8 h 88"/>
                <a:gd name="T8" fmla="*/ 16 w 88"/>
                <a:gd name="T9" fmla="*/ 8 h 88"/>
                <a:gd name="T10" fmla="*/ 8 w 88"/>
                <a:gd name="T11" fmla="*/ 12 h 88"/>
                <a:gd name="T12" fmla="*/ 8 w 88"/>
                <a:gd name="T13" fmla="*/ 20 h 88"/>
                <a:gd name="T14" fmla="*/ 4 w 88"/>
                <a:gd name="T15" fmla="*/ 20 h 88"/>
                <a:gd name="T16" fmla="*/ 0 w 88"/>
                <a:gd name="T17" fmla="*/ 20 h 88"/>
                <a:gd name="T18" fmla="*/ 0 w 88"/>
                <a:gd name="T19" fmla="*/ 24 h 88"/>
                <a:gd name="T20" fmla="*/ 4 w 88"/>
                <a:gd name="T21" fmla="*/ 24 h 88"/>
                <a:gd name="T22" fmla="*/ 12 w 88"/>
                <a:gd name="T23" fmla="*/ 32 h 88"/>
                <a:gd name="T24" fmla="*/ 20 w 88"/>
                <a:gd name="T25" fmla="*/ 39 h 88"/>
                <a:gd name="T26" fmla="*/ 27 w 88"/>
                <a:gd name="T27" fmla="*/ 44 h 88"/>
                <a:gd name="T28" fmla="*/ 36 w 88"/>
                <a:gd name="T29" fmla="*/ 44 h 88"/>
                <a:gd name="T30" fmla="*/ 39 w 88"/>
                <a:gd name="T31" fmla="*/ 44 h 88"/>
                <a:gd name="T32" fmla="*/ 39 w 88"/>
                <a:gd name="T33" fmla="*/ 36 h 88"/>
                <a:gd name="T34" fmla="*/ 39 w 88"/>
                <a:gd name="T35" fmla="*/ 27 h 88"/>
                <a:gd name="T36" fmla="*/ 39 w 88"/>
                <a:gd name="T37" fmla="*/ 20 h 88"/>
                <a:gd name="T38" fmla="*/ 44 w 88"/>
                <a:gd name="T39" fmla="*/ 8 h 88"/>
                <a:gd name="T40" fmla="*/ 44 w 88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8"/>
                <a:gd name="T65" fmla="*/ 88 w 8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8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7" name="Freeform 68"/>
            <p:cNvSpPr>
              <a:spLocks/>
            </p:cNvSpPr>
            <p:nvPr/>
          </p:nvSpPr>
          <p:spPr bwMode="auto">
            <a:xfrm>
              <a:off x="1408" y="2695"/>
              <a:ext cx="34" cy="17"/>
            </a:xfrm>
            <a:custGeom>
              <a:avLst/>
              <a:gdLst>
                <a:gd name="T0" fmla="*/ 8 w 48"/>
                <a:gd name="T1" fmla="*/ 0 h 24"/>
                <a:gd name="T2" fmla="*/ 20 w 48"/>
                <a:gd name="T3" fmla="*/ 0 h 24"/>
                <a:gd name="T4" fmla="*/ 24 w 48"/>
                <a:gd name="T5" fmla="*/ 8 h 24"/>
                <a:gd name="T6" fmla="*/ 24 w 48"/>
                <a:gd name="T7" fmla="*/ 12 h 24"/>
                <a:gd name="T8" fmla="*/ 16 w 48"/>
                <a:gd name="T9" fmla="*/ 12 h 24"/>
                <a:gd name="T10" fmla="*/ 0 w 48"/>
                <a:gd name="T11" fmla="*/ 4 h 24"/>
                <a:gd name="T12" fmla="*/ 8 w 4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4"/>
                <a:gd name="T23" fmla="*/ 48 w 4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4">
                  <a:moveTo>
                    <a:pt x="16" y="0"/>
                  </a:moveTo>
                  <a:lnTo>
                    <a:pt x="40" y="0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8" name="Freeform 69"/>
            <p:cNvSpPr>
              <a:spLocks/>
            </p:cNvSpPr>
            <p:nvPr/>
          </p:nvSpPr>
          <p:spPr bwMode="auto">
            <a:xfrm>
              <a:off x="187" y="1576"/>
              <a:ext cx="84" cy="107"/>
            </a:xfrm>
            <a:custGeom>
              <a:avLst/>
              <a:gdLst>
                <a:gd name="T0" fmla="*/ 0 w 120"/>
                <a:gd name="T1" fmla="*/ 0 h 152"/>
                <a:gd name="T2" fmla="*/ 8 w 120"/>
                <a:gd name="T3" fmla="*/ 8 h 152"/>
                <a:gd name="T4" fmla="*/ 12 w 120"/>
                <a:gd name="T5" fmla="*/ 16 h 152"/>
                <a:gd name="T6" fmla="*/ 4 w 120"/>
                <a:gd name="T7" fmla="*/ 16 h 152"/>
                <a:gd name="T8" fmla="*/ 15 w 120"/>
                <a:gd name="T9" fmla="*/ 24 h 152"/>
                <a:gd name="T10" fmla="*/ 15 w 120"/>
                <a:gd name="T11" fmla="*/ 20 h 152"/>
                <a:gd name="T12" fmla="*/ 15 w 120"/>
                <a:gd name="T13" fmla="*/ 16 h 152"/>
                <a:gd name="T14" fmla="*/ 12 w 120"/>
                <a:gd name="T15" fmla="*/ 12 h 152"/>
                <a:gd name="T16" fmla="*/ 24 w 120"/>
                <a:gd name="T17" fmla="*/ 12 h 152"/>
                <a:gd name="T18" fmla="*/ 27 w 120"/>
                <a:gd name="T19" fmla="*/ 12 h 152"/>
                <a:gd name="T20" fmla="*/ 35 w 120"/>
                <a:gd name="T21" fmla="*/ 12 h 152"/>
                <a:gd name="T22" fmla="*/ 47 w 120"/>
                <a:gd name="T23" fmla="*/ 20 h 152"/>
                <a:gd name="T24" fmla="*/ 59 w 120"/>
                <a:gd name="T25" fmla="*/ 27 h 152"/>
                <a:gd name="T26" fmla="*/ 59 w 120"/>
                <a:gd name="T27" fmla="*/ 32 h 152"/>
                <a:gd name="T28" fmla="*/ 51 w 120"/>
                <a:gd name="T29" fmla="*/ 32 h 152"/>
                <a:gd name="T30" fmla="*/ 51 w 120"/>
                <a:gd name="T31" fmla="*/ 39 h 152"/>
                <a:gd name="T32" fmla="*/ 47 w 120"/>
                <a:gd name="T33" fmla="*/ 44 h 152"/>
                <a:gd name="T34" fmla="*/ 35 w 120"/>
                <a:gd name="T35" fmla="*/ 44 h 152"/>
                <a:gd name="T36" fmla="*/ 31 w 120"/>
                <a:gd name="T37" fmla="*/ 48 h 152"/>
                <a:gd name="T38" fmla="*/ 31 w 120"/>
                <a:gd name="T39" fmla="*/ 51 h 152"/>
                <a:gd name="T40" fmla="*/ 35 w 120"/>
                <a:gd name="T41" fmla="*/ 56 h 152"/>
                <a:gd name="T42" fmla="*/ 27 w 120"/>
                <a:gd name="T43" fmla="*/ 59 h 152"/>
                <a:gd name="T44" fmla="*/ 27 w 120"/>
                <a:gd name="T45" fmla="*/ 68 h 152"/>
                <a:gd name="T46" fmla="*/ 31 w 120"/>
                <a:gd name="T47" fmla="*/ 71 h 152"/>
                <a:gd name="T48" fmla="*/ 24 w 120"/>
                <a:gd name="T49" fmla="*/ 75 h 152"/>
                <a:gd name="T50" fmla="*/ 15 w 120"/>
                <a:gd name="T51" fmla="*/ 71 h 152"/>
                <a:gd name="T52" fmla="*/ 12 w 120"/>
                <a:gd name="T53" fmla="*/ 63 h 152"/>
                <a:gd name="T54" fmla="*/ 8 w 120"/>
                <a:gd name="T55" fmla="*/ 59 h 152"/>
                <a:gd name="T56" fmla="*/ 0 w 120"/>
                <a:gd name="T57" fmla="*/ 63 h 152"/>
                <a:gd name="T58" fmla="*/ 0 w 120"/>
                <a:gd name="T59" fmla="*/ 0 h 1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52"/>
                <a:gd name="T92" fmla="*/ 120 w 120"/>
                <a:gd name="T93" fmla="*/ 152 h 1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5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96" y="40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04" y="64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64" y="104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56" y="136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09" name="Freeform 70"/>
            <p:cNvSpPr>
              <a:spLocks/>
            </p:cNvSpPr>
            <p:nvPr/>
          </p:nvSpPr>
          <p:spPr bwMode="auto">
            <a:xfrm>
              <a:off x="913" y="2099"/>
              <a:ext cx="821" cy="433"/>
            </a:xfrm>
            <a:custGeom>
              <a:avLst/>
              <a:gdLst>
                <a:gd name="T0" fmla="*/ 99 w 1168"/>
                <a:gd name="T1" fmla="*/ 217 h 616"/>
                <a:gd name="T2" fmla="*/ 134 w 1168"/>
                <a:gd name="T3" fmla="*/ 233 h 616"/>
                <a:gd name="T4" fmla="*/ 170 w 1168"/>
                <a:gd name="T5" fmla="*/ 226 h 616"/>
                <a:gd name="T6" fmla="*/ 198 w 1168"/>
                <a:gd name="T7" fmla="*/ 237 h 616"/>
                <a:gd name="T8" fmla="*/ 205 w 1168"/>
                <a:gd name="T9" fmla="*/ 249 h 616"/>
                <a:gd name="T10" fmla="*/ 221 w 1168"/>
                <a:gd name="T11" fmla="*/ 257 h 616"/>
                <a:gd name="T12" fmla="*/ 241 w 1168"/>
                <a:gd name="T13" fmla="*/ 257 h 616"/>
                <a:gd name="T14" fmla="*/ 269 w 1168"/>
                <a:gd name="T15" fmla="*/ 292 h 616"/>
                <a:gd name="T16" fmla="*/ 277 w 1168"/>
                <a:gd name="T17" fmla="*/ 285 h 616"/>
                <a:gd name="T18" fmla="*/ 292 w 1168"/>
                <a:gd name="T19" fmla="*/ 261 h 616"/>
                <a:gd name="T20" fmla="*/ 316 w 1168"/>
                <a:gd name="T21" fmla="*/ 253 h 616"/>
                <a:gd name="T22" fmla="*/ 336 w 1168"/>
                <a:gd name="T23" fmla="*/ 253 h 616"/>
                <a:gd name="T24" fmla="*/ 356 w 1168"/>
                <a:gd name="T25" fmla="*/ 261 h 616"/>
                <a:gd name="T26" fmla="*/ 360 w 1168"/>
                <a:gd name="T27" fmla="*/ 253 h 616"/>
                <a:gd name="T28" fmla="*/ 375 w 1168"/>
                <a:gd name="T29" fmla="*/ 245 h 616"/>
                <a:gd name="T30" fmla="*/ 399 w 1168"/>
                <a:gd name="T31" fmla="*/ 249 h 616"/>
                <a:gd name="T32" fmla="*/ 407 w 1168"/>
                <a:gd name="T33" fmla="*/ 249 h 616"/>
                <a:gd name="T34" fmla="*/ 423 w 1168"/>
                <a:gd name="T35" fmla="*/ 257 h 616"/>
                <a:gd name="T36" fmla="*/ 427 w 1168"/>
                <a:gd name="T37" fmla="*/ 269 h 616"/>
                <a:gd name="T38" fmla="*/ 431 w 1168"/>
                <a:gd name="T39" fmla="*/ 289 h 616"/>
                <a:gd name="T40" fmla="*/ 443 w 1168"/>
                <a:gd name="T41" fmla="*/ 304 h 616"/>
                <a:gd name="T42" fmla="*/ 446 w 1168"/>
                <a:gd name="T43" fmla="*/ 269 h 616"/>
                <a:gd name="T44" fmla="*/ 439 w 1168"/>
                <a:gd name="T45" fmla="*/ 237 h 616"/>
                <a:gd name="T46" fmla="*/ 451 w 1168"/>
                <a:gd name="T47" fmla="*/ 221 h 616"/>
                <a:gd name="T48" fmla="*/ 478 w 1168"/>
                <a:gd name="T49" fmla="*/ 198 h 616"/>
                <a:gd name="T50" fmla="*/ 490 w 1168"/>
                <a:gd name="T51" fmla="*/ 186 h 616"/>
                <a:gd name="T52" fmla="*/ 490 w 1168"/>
                <a:gd name="T53" fmla="*/ 174 h 616"/>
                <a:gd name="T54" fmla="*/ 486 w 1168"/>
                <a:gd name="T55" fmla="*/ 150 h 616"/>
                <a:gd name="T56" fmla="*/ 490 w 1168"/>
                <a:gd name="T57" fmla="*/ 134 h 616"/>
                <a:gd name="T58" fmla="*/ 490 w 1168"/>
                <a:gd name="T59" fmla="*/ 158 h 616"/>
                <a:gd name="T60" fmla="*/ 498 w 1168"/>
                <a:gd name="T61" fmla="*/ 142 h 616"/>
                <a:gd name="T62" fmla="*/ 502 w 1168"/>
                <a:gd name="T63" fmla="*/ 138 h 616"/>
                <a:gd name="T64" fmla="*/ 514 w 1168"/>
                <a:gd name="T65" fmla="*/ 122 h 616"/>
                <a:gd name="T66" fmla="*/ 514 w 1168"/>
                <a:gd name="T67" fmla="*/ 115 h 616"/>
                <a:gd name="T68" fmla="*/ 526 w 1168"/>
                <a:gd name="T69" fmla="*/ 110 h 616"/>
                <a:gd name="T70" fmla="*/ 538 w 1168"/>
                <a:gd name="T71" fmla="*/ 110 h 616"/>
                <a:gd name="T72" fmla="*/ 541 w 1168"/>
                <a:gd name="T73" fmla="*/ 103 h 616"/>
                <a:gd name="T74" fmla="*/ 545 w 1168"/>
                <a:gd name="T75" fmla="*/ 87 h 616"/>
                <a:gd name="T76" fmla="*/ 550 w 1168"/>
                <a:gd name="T77" fmla="*/ 75 h 616"/>
                <a:gd name="T78" fmla="*/ 562 w 1168"/>
                <a:gd name="T79" fmla="*/ 67 h 616"/>
                <a:gd name="T80" fmla="*/ 577 w 1168"/>
                <a:gd name="T81" fmla="*/ 63 h 616"/>
                <a:gd name="T82" fmla="*/ 569 w 1168"/>
                <a:gd name="T83" fmla="*/ 27 h 616"/>
                <a:gd name="T84" fmla="*/ 538 w 1168"/>
                <a:gd name="T85" fmla="*/ 51 h 616"/>
                <a:gd name="T86" fmla="*/ 506 w 1168"/>
                <a:gd name="T87" fmla="*/ 56 h 616"/>
                <a:gd name="T88" fmla="*/ 463 w 1168"/>
                <a:gd name="T89" fmla="*/ 79 h 616"/>
                <a:gd name="T90" fmla="*/ 427 w 1168"/>
                <a:gd name="T91" fmla="*/ 95 h 616"/>
                <a:gd name="T92" fmla="*/ 411 w 1168"/>
                <a:gd name="T93" fmla="*/ 44 h 616"/>
                <a:gd name="T94" fmla="*/ 351 w 1168"/>
                <a:gd name="T95" fmla="*/ 15 h 616"/>
                <a:gd name="T96" fmla="*/ 324 w 1168"/>
                <a:gd name="T97" fmla="*/ 8 h 616"/>
                <a:gd name="T98" fmla="*/ 24 w 1168"/>
                <a:gd name="T99" fmla="*/ 0 h 616"/>
                <a:gd name="T100" fmla="*/ 24 w 1168"/>
                <a:gd name="T101" fmla="*/ 24 h 616"/>
                <a:gd name="T102" fmla="*/ 12 w 1168"/>
                <a:gd name="T103" fmla="*/ 12 h 616"/>
                <a:gd name="T104" fmla="*/ 4 w 1168"/>
                <a:gd name="T105" fmla="*/ 27 h 616"/>
                <a:gd name="T106" fmla="*/ 4 w 1168"/>
                <a:gd name="T107" fmla="*/ 67 h 616"/>
                <a:gd name="T108" fmla="*/ 4 w 1168"/>
                <a:gd name="T109" fmla="*/ 107 h 616"/>
                <a:gd name="T110" fmla="*/ 8 w 1168"/>
                <a:gd name="T111" fmla="*/ 127 h 616"/>
                <a:gd name="T112" fmla="*/ 15 w 1168"/>
                <a:gd name="T113" fmla="*/ 150 h 616"/>
                <a:gd name="T114" fmla="*/ 24 w 1168"/>
                <a:gd name="T115" fmla="*/ 158 h 616"/>
                <a:gd name="T116" fmla="*/ 27 w 1168"/>
                <a:gd name="T117" fmla="*/ 174 h 616"/>
                <a:gd name="T118" fmla="*/ 39 w 1168"/>
                <a:gd name="T119" fmla="*/ 194 h 616"/>
                <a:gd name="T120" fmla="*/ 56 w 1168"/>
                <a:gd name="T121" fmla="*/ 202 h 616"/>
                <a:gd name="T122" fmla="*/ 71 w 1168"/>
                <a:gd name="T123" fmla="*/ 209 h 6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8"/>
                <a:gd name="T187" fmla="*/ 0 h 616"/>
                <a:gd name="T188" fmla="*/ 1168 w 1168"/>
                <a:gd name="T189" fmla="*/ 616 h 6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8" h="616">
                  <a:moveTo>
                    <a:pt x="152" y="448"/>
                  </a:moveTo>
                  <a:lnTo>
                    <a:pt x="168" y="440"/>
                  </a:lnTo>
                  <a:lnTo>
                    <a:pt x="200" y="440"/>
                  </a:lnTo>
                  <a:lnTo>
                    <a:pt x="232" y="456"/>
                  </a:lnTo>
                  <a:lnTo>
                    <a:pt x="264" y="472"/>
                  </a:lnTo>
                  <a:lnTo>
                    <a:pt x="272" y="472"/>
                  </a:lnTo>
                  <a:lnTo>
                    <a:pt x="320" y="472"/>
                  </a:lnTo>
                  <a:lnTo>
                    <a:pt x="336" y="472"/>
                  </a:lnTo>
                  <a:lnTo>
                    <a:pt x="344" y="456"/>
                  </a:lnTo>
                  <a:lnTo>
                    <a:pt x="360" y="456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08" y="480"/>
                  </a:lnTo>
                  <a:lnTo>
                    <a:pt x="416" y="488"/>
                  </a:lnTo>
                  <a:lnTo>
                    <a:pt x="416" y="504"/>
                  </a:lnTo>
                  <a:lnTo>
                    <a:pt x="432" y="520"/>
                  </a:lnTo>
                  <a:lnTo>
                    <a:pt x="448" y="528"/>
                  </a:lnTo>
                  <a:lnTo>
                    <a:pt x="448" y="520"/>
                  </a:lnTo>
                  <a:lnTo>
                    <a:pt x="448" y="512"/>
                  </a:lnTo>
                  <a:lnTo>
                    <a:pt x="464" y="504"/>
                  </a:lnTo>
                  <a:lnTo>
                    <a:pt x="488" y="520"/>
                  </a:lnTo>
                  <a:lnTo>
                    <a:pt x="520" y="560"/>
                  </a:lnTo>
                  <a:lnTo>
                    <a:pt x="520" y="576"/>
                  </a:lnTo>
                  <a:lnTo>
                    <a:pt x="544" y="592"/>
                  </a:lnTo>
                  <a:lnTo>
                    <a:pt x="560" y="600"/>
                  </a:lnTo>
                  <a:lnTo>
                    <a:pt x="560" y="584"/>
                  </a:lnTo>
                  <a:lnTo>
                    <a:pt x="560" y="576"/>
                  </a:lnTo>
                  <a:lnTo>
                    <a:pt x="568" y="568"/>
                  </a:lnTo>
                  <a:lnTo>
                    <a:pt x="568" y="552"/>
                  </a:lnTo>
                  <a:lnTo>
                    <a:pt x="592" y="528"/>
                  </a:lnTo>
                  <a:lnTo>
                    <a:pt x="608" y="528"/>
                  </a:lnTo>
                  <a:lnTo>
                    <a:pt x="624" y="520"/>
                  </a:lnTo>
                  <a:lnTo>
                    <a:pt x="640" y="512"/>
                  </a:lnTo>
                  <a:lnTo>
                    <a:pt x="648" y="512"/>
                  </a:lnTo>
                  <a:lnTo>
                    <a:pt x="672" y="512"/>
                  </a:lnTo>
                  <a:lnTo>
                    <a:pt x="680" y="512"/>
                  </a:lnTo>
                  <a:lnTo>
                    <a:pt x="696" y="528"/>
                  </a:lnTo>
                  <a:lnTo>
                    <a:pt x="712" y="520"/>
                  </a:lnTo>
                  <a:lnTo>
                    <a:pt x="720" y="528"/>
                  </a:lnTo>
                  <a:lnTo>
                    <a:pt x="728" y="528"/>
                  </a:lnTo>
                  <a:lnTo>
                    <a:pt x="736" y="520"/>
                  </a:lnTo>
                  <a:lnTo>
                    <a:pt x="728" y="512"/>
                  </a:lnTo>
                  <a:lnTo>
                    <a:pt x="728" y="504"/>
                  </a:lnTo>
                  <a:lnTo>
                    <a:pt x="736" y="496"/>
                  </a:lnTo>
                  <a:lnTo>
                    <a:pt x="760" y="496"/>
                  </a:lnTo>
                  <a:lnTo>
                    <a:pt x="784" y="496"/>
                  </a:lnTo>
                  <a:lnTo>
                    <a:pt x="792" y="496"/>
                  </a:lnTo>
                  <a:lnTo>
                    <a:pt x="808" y="504"/>
                  </a:lnTo>
                  <a:lnTo>
                    <a:pt x="816" y="512"/>
                  </a:lnTo>
                  <a:lnTo>
                    <a:pt x="824" y="512"/>
                  </a:lnTo>
                  <a:lnTo>
                    <a:pt x="824" y="504"/>
                  </a:lnTo>
                  <a:lnTo>
                    <a:pt x="832" y="504"/>
                  </a:lnTo>
                  <a:lnTo>
                    <a:pt x="848" y="512"/>
                  </a:lnTo>
                  <a:lnTo>
                    <a:pt x="856" y="520"/>
                  </a:lnTo>
                  <a:lnTo>
                    <a:pt x="864" y="528"/>
                  </a:lnTo>
                  <a:lnTo>
                    <a:pt x="864" y="536"/>
                  </a:lnTo>
                  <a:lnTo>
                    <a:pt x="864" y="544"/>
                  </a:lnTo>
                  <a:lnTo>
                    <a:pt x="864" y="560"/>
                  </a:lnTo>
                  <a:lnTo>
                    <a:pt x="872" y="568"/>
                  </a:lnTo>
                  <a:lnTo>
                    <a:pt x="872" y="584"/>
                  </a:lnTo>
                  <a:lnTo>
                    <a:pt x="880" y="600"/>
                  </a:lnTo>
                  <a:lnTo>
                    <a:pt x="888" y="616"/>
                  </a:lnTo>
                  <a:lnTo>
                    <a:pt x="896" y="616"/>
                  </a:lnTo>
                  <a:lnTo>
                    <a:pt x="912" y="616"/>
                  </a:lnTo>
                  <a:lnTo>
                    <a:pt x="912" y="584"/>
                  </a:lnTo>
                  <a:lnTo>
                    <a:pt x="904" y="544"/>
                  </a:lnTo>
                  <a:lnTo>
                    <a:pt x="896" y="520"/>
                  </a:lnTo>
                  <a:lnTo>
                    <a:pt x="888" y="496"/>
                  </a:lnTo>
                  <a:lnTo>
                    <a:pt x="888" y="480"/>
                  </a:lnTo>
                  <a:lnTo>
                    <a:pt x="896" y="456"/>
                  </a:lnTo>
                  <a:lnTo>
                    <a:pt x="904" y="448"/>
                  </a:lnTo>
                  <a:lnTo>
                    <a:pt x="912" y="448"/>
                  </a:lnTo>
                  <a:lnTo>
                    <a:pt x="936" y="416"/>
                  </a:lnTo>
                  <a:lnTo>
                    <a:pt x="952" y="416"/>
                  </a:lnTo>
                  <a:lnTo>
                    <a:pt x="968" y="400"/>
                  </a:lnTo>
                  <a:lnTo>
                    <a:pt x="976" y="392"/>
                  </a:lnTo>
                  <a:lnTo>
                    <a:pt x="976" y="384"/>
                  </a:lnTo>
                  <a:lnTo>
                    <a:pt x="992" y="376"/>
                  </a:lnTo>
                  <a:lnTo>
                    <a:pt x="992" y="368"/>
                  </a:lnTo>
                  <a:lnTo>
                    <a:pt x="984" y="360"/>
                  </a:lnTo>
                  <a:lnTo>
                    <a:pt x="992" y="352"/>
                  </a:lnTo>
                  <a:lnTo>
                    <a:pt x="992" y="344"/>
                  </a:lnTo>
                  <a:lnTo>
                    <a:pt x="984" y="328"/>
                  </a:lnTo>
                  <a:lnTo>
                    <a:pt x="984" y="304"/>
                  </a:lnTo>
                  <a:lnTo>
                    <a:pt x="976" y="288"/>
                  </a:lnTo>
                  <a:lnTo>
                    <a:pt x="976" y="272"/>
                  </a:lnTo>
                  <a:lnTo>
                    <a:pt x="992" y="272"/>
                  </a:lnTo>
                  <a:lnTo>
                    <a:pt x="992" y="288"/>
                  </a:lnTo>
                  <a:lnTo>
                    <a:pt x="992" y="304"/>
                  </a:lnTo>
                  <a:lnTo>
                    <a:pt x="992" y="320"/>
                  </a:lnTo>
                  <a:lnTo>
                    <a:pt x="1000" y="328"/>
                  </a:lnTo>
                  <a:lnTo>
                    <a:pt x="1008" y="304"/>
                  </a:lnTo>
                  <a:lnTo>
                    <a:pt x="1008" y="288"/>
                  </a:lnTo>
                  <a:lnTo>
                    <a:pt x="1008" y="280"/>
                  </a:lnTo>
                  <a:lnTo>
                    <a:pt x="1008" y="272"/>
                  </a:lnTo>
                  <a:lnTo>
                    <a:pt x="1016" y="280"/>
                  </a:lnTo>
                  <a:lnTo>
                    <a:pt x="1024" y="272"/>
                  </a:lnTo>
                  <a:lnTo>
                    <a:pt x="1032" y="256"/>
                  </a:lnTo>
                  <a:lnTo>
                    <a:pt x="1040" y="248"/>
                  </a:lnTo>
                  <a:lnTo>
                    <a:pt x="1040" y="240"/>
                  </a:lnTo>
                  <a:lnTo>
                    <a:pt x="1032" y="232"/>
                  </a:lnTo>
                  <a:lnTo>
                    <a:pt x="1040" y="232"/>
                  </a:lnTo>
                  <a:lnTo>
                    <a:pt x="1048" y="216"/>
                  </a:lnTo>
                  <a:lnTo>
                    <a:pt x="1056" y="216"/>
                  </a:lnTo>
                  <a:lnTo>
                    <a:pt x="1064" y="224"/>
                  </a:lnTo>
                  <a:lnTo>
                    <a:pt x="1072" y="224"/>
                  </a:lnTo>
                  <a:lnTo>
                    <a:pt x="1080" y="216"/>
                  </a:lnTo>
                  <a:lnTo>
                    <a:pt x="1088" y="224"/>
                  </a:lnTo>
                  <a:lnTo>
                    <a:pt x="1104" y="216"/>
                  </a:lnTo>
                  <a:lnTo>
                    <a:pt x="1112" y="208"/>
                  </a:lnTo>
                  <a:lnTo>
                    <a:pt x="1096" y="208"/>
                  </a:lnTo>
                  <a:lnTo>
                    <a:pt x="1096" y="200"/>
                  </a:lnTo>
                  <a:lnTo>
                    <a:pt x="1088" y="192"/>
                  </a:lnTo>
                  <a:lnTo>
                    <a:pt x="1104" y="176"/>
                  </a:lnTo>
                  <a:lnTo>
                    <a:pt x="1104" y="168"/>
                  </a:lnTo>
                  <a:lnTo>
                    <a:pt x="1112" y="160"/>
                  </a:lnTo>
                  <a:lnTo>
                    <a:pt x="1112" y="152"/>
                  </a:lnTo>
                  <a:lnTo>
                    <a:pt x="1128" y="152"/>
                  </a:lnTo>
                  <a:lnTo>
                    <a:pt x="1136" y="144"/>
                  </a:lnTo>
                  <a:lnTo>
                    <a:pt x="1136" y="136"/>
                  </a:lnTo>
                  <a:lnTo>
                    <a:pt x="1144" y="136"/>
                  </a:lnTo>
                  <a:lnTo>
                    <a:pt x="1152" y="136"/>
                  </a:lnTo>
                  <a:lnTo>
                    <a:pt x="1168" y="128"/>
                  </a:lnTo>
                  <a:lnTo>
                    <a:pt x="1168" y="104"/>
                  </a:lnTo>
                  <a:lnTo>
                    <a:pt x="1152" y="88"/>
                  </a:lnTo>
                  <a:lnTo>
                    <a:pt x="1152" y="56"/>
                  </a:lnTo>
                  <a:lnTo>
                    <a:pt x="1128" y="48"/>
                  </a:lnTo>
                  <a:lnTo>
                    <a:pt x="1120" y="56"/>
                  </a:lnTo>
                  <a:lnTo>
                    <a:pt x="1088" y="104"/>
                  </a:lnTo>
                  <a:lnTo>
                    <a:pt x="1056" y="112"/>
                  </a:lnTo>
                  <a:lnTo>
                    <a:pt x="1040" y="112"/>
                  </a:lnTo>
                  <a:lnTo>
                    <a:pt x="1024" y="112"/>
                  </a:lnTo>
                  <a:lnTo>
                    <a:pt x="1016" y="120"/>
                  </a:lnTo>
                  <a:lnTo>
                    <a:pt x="984" y="144"/>
                  </a:lnTo>
                  <a:lnTo>
                    <a:pt x="936" y="160"/>
                  </a:lnTo>
                  <a:lnTo>
                    <a:pt x="928" y="176"/>
                  </a:lnTo>
                  <a:lnTo>
                    <a:pt x="864" y="208"/>
                  </a:lnTo>
                  <a:lnTo>
                    <a:pt x="864" y="192"/>
                  </a:lnTo>
                  <a:lnTo>
                    <a:pt x="872" y="152"/>
                  </a:lnTo>
                  <a:lnTo>
                    <a:pt x="872" y="128"/>
                  </a:lnTo>
                  <a:lnTo>
                    <a:pt x="832" y="88"/>
                  </a:lnTo>
                  <a:lnTo>
                    <a:pt x="816" y="56"/>
                  </a:lnTo>
                  <a:lnTo>
                    <a:pt x="752" y="24"/>
                  </a:lnTo>
                  <a:lnTo>
                    <a:pt x="712" y="32"/>
                  </a:lnTo>
                  <a:lnTo>
                    <a:pt x="696" y="24"/>
                  </a:lnTo>
                  <a:lnTo>
                    <a:pt x="672" y="24"/>
                  </a:lnTo>
                  <a:lnTo>
                    <a:pt x="656" y="16"/>
                  </a:lnTo>
                  <a:lnTo>
                    <a:pt x="632" y="16"/>
                  </a:lnTo>
                  <a:lnTo>
                    <a:pt x="616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32" y="288"/>
                  </a:lnTo>
                  <a:lnTo>
                    <a:pt x="32" y="304"/>
                  </a:lnTo>
                  <a:lnTo>
                    <a:pt x="48" y="304"/>
                  </a:lnTo>
                  <a:lnTo>
                    <a:pt x="48" y="312"/>
                  </a:lnTo>
                  <a:lnTo>
                    <a:pt x="48" y="320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56" y="352"/>
                  </a:lnTo>
                  <a:lnTo>
                    <a:pt x="64" y="360"/>
                  </a:lnTo>
                  <a:lnTo>
                    <a:pt x="80" y="376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104" y="400"/>
                  </a:lnTo>
                  <a:lnTo>
                    <a:pt x="112" y="408"/>
                  </a:lnTo>
                  <a:lnTo>
                    <a:pt x="120" y="408"/>
                  </a:lnTo>
                  <a:lnTo>
                    <a:pt x="128" y="408"/>
                  </a:lnTo>
                  <a:lnTo>
                    <a:pt x="144" y="424"/>
                  </a:lnTo>
                  <a:lnTo>
                    <a:pt x="152" y="440"/>
                  </a:lnTo>
                  <a:lnTo>
                    <a:pt x="152" y="4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0" name="Freeform 71"/>
            <p:cNvSpPr>
              <a:spLocks/>
            </p:cNvSpPr>
            <p:nvPr/>
          </p:nvSpPr>
          <p:spPr bwMode="auto">
            <a:xfrm>
              <a:off x="1284" y="1418"/>
              <a:ext cx="17" cy="6"/>
            </a:xfrm>
            <a:custGeom>
              <a:avLst/>
              <a:gdLst>
                <a:gd name="T0" fmla="*/ 8 w 24"/>
                <a:gd name="T1" fmla="*/ 5 h 8"/>
                <a:gd name="T2" fmla="*/ 12 w 24"/>
                <a:gd name="T3" fmla="*/ 0 h 8"/>
                <a:gd name="T4" fmla="*/ 4 w 24"/>
                <a:gd name="T5" fmla="*/ 0 h 8"/>
                <a:gd name="T6" fmla="*/ 0 w 24"/>
                <a:gd name="T7" fmla="*/ 0 h 8"/>
                <a:gd name="T8" fmla="*/ 0 w 24"/>
                <a:gd name="T9" fmla="*/ 5 h 8"/>
                <a:gd name="T10" fmla="*/ 4 w 24"/>
                <a:gd name="T11" fmla="*/ 5 h 8"/>
                <a:gd name="T12" fmla="*/ 8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1" name="Freeform 72"/>
            <p:cNvSpPr>
              <a:spLocks/>
            </p:cNvSpPr>
            <p:nvPr/>
          </p:nvSpPr>
          <p:spPr bwMode="auto">
            <a:xfrm>
              <a:off x="1549" y="1429"/>
              <a:ext cx="67" cy="29"/>
            </a:xfrm>
            <a:custGeom>
              <a:avLst/>
              <a:gdLst>
                <a:gd name="T0" fmla="*/ 35 w 96"/>
                <a:gd name="T1" fmla="*/ 4 h 40"/>
                <a:gd name="T2" fmla="*/ 31 w 96"/>
                <a:gd name="T3" fmla="*/ 4 h 40"/>
                <a:gd name="T4" fmla="*/ 20 w 96"/>
                <a:gd name="T5" fmla="*/ 0 h 40"/>
                <a:gd name="T6" fmla="*/ 8 w 96"/>
                <a:gd name="T7" fmla="*/ 0 h 40"/>
                <a:gd name="T8" fmla="*/ 4 w 96"/>
                <a:gd name="T9" fmla="*/ 0 h 40"/>
                <a:gd name="T10" fmla="*/ 0 w 96"/>
                <a:gd name="T11" fmla="*/ 0 h 40"/>
                <a:gd name="T12" fmla="*/ 0 w 96"/>
                <a:gd name="T13" fmla="*/ 4 h 40"/>
                <a:gd name="T14" fmla="*/ 4 w 96"/>
                <a:gd name="T15" fmla="*/ 9 h 40"/>
                <a:gd name="T16" fmla="*/ 4 w 96"/>
                <a:gd name="T17" fmla="*/ 21 h 40"/>
                <a:gd name="T18" fmla="*/ 8 w 96"/>
                <a:gd name="T19" fmla="*/ 21 h 40"/>
                <a:gd name="T20" fmla="*/ 15 w 96"/>
                <a:gd name="T21" fmla="*/ 21 h 40"/>
                <a:gd name="T22" fmla="*/ 15 w 96"/>
                <a:gd name="T23" fmla="*/ 17 h 40"/>
                <a:gd name="T24" fmla="*/ 31 w 96"/>
                <a:gd name="T25" fmla="*/ 17 h 40"/>
                <a:gd name="T26" fmla="*/ 43 w 96"/>
                <a:gd name="T27" fmla="*/ 21 h 40"/>
                <a:gd name="T28" fmla="*/ 47 w 96"/>
                <a:gd name="T29" fmla="*/ 17 h 40"/>
                <a:gd name="T30" fmla="*/ 39 w 96"/>
                <a:gd name="T31" fmla="*/ 12 h 40"/>
                <a:gd name="T32" fmla="*/ 39 w 96"/>
                <a:gd name="T33" fmla="*/ 9 h 40"/>
                <a:gd name="T34" fmla="*/ 35 w 96"/>
                <a:gd name="T35" fmla="*/ 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72" y="8"/>
                  </a:move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2" name="Freeform 73"/>
            <p:cNvSpPr>
              <a:spLocks/>
            </p:cNvSpPr>
            <p:nvPr/>
          </p:nvSpPr>
          <p:spPr bwMode="auto">
            <a:xfrm>
              <a:off x="1453" y="1638"/>
              <a:ext cx="96" cy="90"/>
            </a:xfrm>
            <a:custGeom>
              <a:avLst/>
              <a:gdLst>
                <a:gd name="T0" fmla="*/ 68 w 136"/>
                <a:gd name="T1" fmla="*/ 48 h 128"/>
                <a:gd name="T2" fmla="*/ 68 w 136"/>
                <a:gd name="T3" fmla="*/ 44 h 128"/>
                <a:gd name="T4" fmla="*/ 52 w 136"/>
                <a:gd name="T5" fmla="*/ 44 h 128"/>
                <a:gd name="T6" fmla="*/ 56 w 136"/>
                <a:gd name="T7" fmla="*/ 36 h 128"/>
                <a:gd name="T8" fmla="*/ 52 w 136"/>
                <a:gd name="T9" fmla="*/ 27 h 128"/>
                <a:gd name="T10" fmla="*/ 40 w 136"/>
                <a:gd name="T11" fmla="*/ 20 h 128"/>
                <a:gd name="T12" fmla="*/ 36 w 136"/>
                <a:gd name="T13" fmla="*/ 16 h 128"/>
                <a:gd name="T14" fmla="*/ 28 w 136"/>
                <a:gd name="T15" fmla="*/ 12 h 128"/>
                <a:gd name="T16" fmla="*/ 24 w 136"/>
                <a:gd name="T17" fmla="*/ 16 h 128"/>
                <a:gd name="T18" fmla="*/ 20 w 136"/>
                <a:gd name="T19" fmla="*/ 8 h 128"/>
                <a:gd name="T20" fmla="*/ 20 w 136"/>
                <a:gd name="T21" fmla="*/ 0 h 128"/>
                <a:gd name="T22" fmla="*/ 16 w 136"/>
                <a:gd name="T23" fmla="*/ 0 h 128"/>
                <a:gd name="T24" fmla="*/ 12 w 136"/>
                <a:gd name="T25" fmla="*/ 4 h 128"/>
                <a:gd name="T26" fmla="*/ 12 w 136"/>
                <a:gd name="T27" fmla="*/ 8 h 128"/>
                <a:gd name="T28" fmla="*/ 12 w 136"/>
                <a:gd name="T29" fmla="*/ 27 h 128"/>
                <a:gd name="T30" fmla="*/ 0 w 136"/>
                <a:gd name="T31" fmla="*/ 48 h 128"/>
                <a:gd name="T32" fmla="*/ 4 w 136"/>
                <a:gd name="T33" fmla="*/ 51 h 128"/>
                <a:gd name="T34" fmla="*/ 16 w 136"/>
                <a:gd name="T35" fmla="*/ 51 h 128"/>
                <a:gd name="T36" fmla="*/ 16 w 136"/>
                <a:gd name="T37" fmla="*/ 63 h 128"/>
                <a:gd name="T38" fmla="*/ 24 w 136"/>
                <a:gd name="T39" fmla="*/ 59 h 128"/>
                <a:gd name="T40" fmla="*/ 28 w 136"/>
                <a:gd name="T41" fmla="*/ 51 h 128"/>
                <a:gd name="T42" fmla="*/ 36 w 136"/>
                <a:gd name="T43" fmla="*/ 51 h 128"/>
                <a:gd name="T44" fmla="*/ 40 w 136"/>
                <a:gd name="T45" fmla="*/ 44 h 128"/>
                <a:gd name="T46" fmla="*/ 44 w 136"/>
                <a:gd name="T47" fmla="*/ 44 h 128"/>
                <a:gd name="T48" fmla="*/ 48 w 136"/>
                <a:gd name="T49" fmla="*/ 44 h 128"/>
                <a:gd name="T50" fmla="*/ 48 w 136"/>
                <a:gd name="T51" fmla="*/ 51 h 128"/>
                <a:gd name="T52" fmla="*/ 52 w 136"/>
                <a:gd name="T53" fmla="*/ 51 h 128"/>
                <a:gd name="T54" fmla="*/ 68 w 136"/>
                <a:gd name="T55" fmla="*/ 56 h 128"/>
                <a:gd name="T56" fmla="*/ 68 w 136"/>
                <a:gd name="T57" fmla="*/ 48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136" y="96"/>
                  </a:moveTo>
                  <a:lnTo>
                    <a:pt x="136" y="88"/>
                  </a:lnTo>
                  <a:lnTo>
                    <a:pt x="104" y="88"/>
                  </a:lnTo>
                  <a:lnTo>
                    <a:pt x="112" y="72"/>
                  </a:lnTo>
                  <a:lnTo>
                    <a:pt x="104" y="56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56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32" y="128"/>
                  </a:lnTo>
                  <a:lnTo>
                    <a:pt x="48" y="120"/>
                  </a:lnTo>
                  <a:lnTo>
                    <a:pt x="56" y="104"/>
                  </a:lnTo>
                  <a:lnTo>
                    <a:pt x="72" y="104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36" y="112"/>
                  </a:lnTo>
                  <a:lnTo>
                    <a:pt x="13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3" name="Freeform 74"/>
            <p:cNvSpPr>
              <a:spLocks/>
            </p:cNvSpPr>
            <p:nvPr/>
          </p:nvSpPr>
          <p:spPr bwMode="auto">
            <a:xfrm>
              <a:off x="1335" y="1210"/>
              <a:ext cx="11" cy="1"/>
            </a:xfrm>
            <a:custGeom>
              <a:avLst/>
              <a:gdLst>
                <a:gd name="T0" fmla="*/ 8 w 16"/>
                <a:gd name="T1" fmla="*/ 0 h 1"/>
                <a:gd name="T2" fmla="*/ 4 w 16"/>
                <a:gd name="T3" fmla="*/ 0 h 1"/>
                <a:gd name="T4" fmla="*/ 0 w 16"/>
                <a:gd name="T5" fmla="*/ 0 h 1"/>
                <a:gd name="T6" fmla="*/ 4 w 16"/>
                <a:gd name="T7" fmla="*/ 0 h 1"/>
                <a:gd name="T8" fmla="*/ 8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4" name="Freeform 75"/>
            <p:cNvSpPr>
              <a:spLocks/>
            </p:cNvSpPr>
            <p:nvPr/>
          </p:nvSpPr>
          <p:spPr bwMode="auto">
            <a:xfrm>
              <a:off x="1464" y="1266"/>
              <a:ext cx="23" cy="6"/>
            </a:xfrm>
            <a:custGeom>
              <a:avLst/>
              <a:gdLst>
                <a:gd name="T0" fmla="*/ 17 w 32"/>
                <a:gd name="T1" fmla="*/ 5 h 8"/>
                <a:gd name="T2" fmla="*/ 12 w 32"/>
                <a:gd name="T3" fmla="*/ 0 h 8"/>
                <a:gd name="T4" fmla="*/ 4 w 32"/>
                <a:gd name="T5" fmla="*/ 5 h 8"/>
                <a:gd name="T6" fmla="*/ 0 w 32"/>
                <a:gd name="T7" fmla="*/ 5 h 8"/>
                <a:gd name="T8" fmla="*/ 9 w 32"/>
                <a:gd name="T9" fmla="*/ 5 h 8"/>
                <a:gd name="T10" fmla="*/ 17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32" y="8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5" name="Freeform 76"/>
            <p:cNvSpPr>
              <a:spLocks/>
            </p:cNvSpPr>
            <p:nvPr/>
          </p:nvSpPr>
          <p:spPr bwMode="auto">
            <a:xfrm>
              <a:off x="1847" y="2037"/>
              <a:ext cx="96" cy="113"/>
            </a:xfrm>
            <a:custGeom>
              <a:avLst/>
              <a:gdLst>
                <a:gd name="T0" fmla="*/ 40 w 136"/>
                <a:gd name="T1" fmla="*/ 0 h 160"/>
                <a:gd name="T2" fmla="*/ 28 w 136"/>
                <a:gd name="T3" fmla="*/ 4 h 160"/>
                <a:gd name="T4" fmla="*/ 24 w 136"/>
                <a:gd name="T5" fmla="*/ 16 h 160"/>
                <a:gd name="T6" fmla="*/ 16 w 136"/>
                <a:gd name="T7" fmla="*/ 28 h 160"/>
                <a:gd name="T8" fmla="*/ 16 w 136"/>
                <a:gd name="T9" fmla="*/ 36 h 160"/>
                <a:gd name="T10" fmla="*/ 12 w 136"/>
                <a:gd name="T11" fmla="*/ 40 h 160"/>
                <a:gd name="T12" fmla="*/ 8 w 136"/>
                <a:gd name="T13" fmla="*/ 44 h 160"/>
                <a:gd name="T14" fmla="*/ 0 w 136"/>
                <a:gd name="T15" fmla="*/ 48 h 160"/>
                <a:gd name="T16" fmla="*/ 0 w 136"/>
                <a:gd name="T17" fmla="*/ 52 h 160"/>
                <a:gd name="T18" fmla="*/ 8 w 136"/>
                <a:gd name="T19" fmla="*/ 52 h 160"/>
                <a:gd name="T20" fmla="*/ 0 w 136"/>
                <a:gd name="T21" fmla="*/ 56 h 160"/>
                <a:gd name="T22" fmla="*/ 4 w 136"/>
                <a:gd name="T23" fmla="*/ 64 h 160"/>
                <a:gd name="T24" fmla="*/ 20 w 136"/>
                <a:gd name="T25" fmla="*/ 64 h 160"/>
                <a:gd name="T26" fmla="*/ 24 w 136"/>
                <a:gd name="T27" fmla="*/ 64 h 160"/>
                <a:gd name="T28" fmla="*/ 32 w 136"/>
                <a:gd name="T29" fmla="*/ 60 h 160"/>
                <a:gd name="T30" fmla="*/ 36 w 136"/>
                <a:gd name="T31" fmla="*/ 64 h 160"/>
                <a:gd name="T32" fmla="*/ 44 w 136"/>
                <a:gd name="T33" fmla="*/ 60 h 160"/>
                <a:gd name="T34" fmla="*/ 44 w 136"/>
                <a:gd name="T35" fmla="*/ 68 h 160"/>
                <a:gd name="T36" fmla="*/ 48 w 136"/>
                <a:gd name="T37" fmla="*/ 68 h 160"/>
                <a:gd name="T38" fmla="*/ 56 w 136"/>
                <a:gd name="T39" fmla="*/ 64 h 160"/>
                <a:gd name="T40" fmla="*/ 56 w 136"/>
                <a:gd name="T41" fmla="*/ 68 h 160"/>
                <a:gd name="T42" fmla="*/ 56 w 136"/>
                <a:gd name="T43" fmla="*/ 72 h 160"/>
                <a:gd name="T44" fmla="*/ 60 w 136"/>
                <a:gd name="T45" fmla="*/ 76 h 160"/>
                <a:gd name="T46" fmla="*/ 60 w 136"/>
                <a:gd name="T47" fmla="*/ 80 h 160"/>
                <a:gd name="T48" fmla="*/ 68 w 136"/>
                <a:gd name="T49" fmla="*/ 80 h 160"/>
                <a:gd name="T50" fmla="*/ 68 w 136"/>
                <a:gd name="T51" fmla="*/ 60 h 160"/>
                <a:gd name="T52" fmla="*/ 64 w 136"/>
                <a:gd name="T53" fmla="*/ 56 h 160"/>
                <a:gd name="T54" fmla="*/ 68 w 136"/>
                <a:gd name="T55" fmla="*/ 56 h 160"/>
                <a:gd name="T56" fmla="*/ 68 w 136"/>
                <a:gd name="T57" fmla="*/ 48 h 160"/>
                <a:gd name="T58" fmla="*/ 56 w 136"/>
                <a:gd name="T59" fmla="*/ 52 h 160"/>
                <a:gd name="T60" fmla="*/ 60 w 136"/>
                <a:gd name="T61" fmla="*/ 36 h 160"/>
                <a:gd name="T62" fmla="*/ 52 w 136"/>
                <a:gd name="T63" fmla="*/ 36 h 160"/>
                <a:gd name="T64" fmla="*/ 44 w 136"/>
                <a:gd name="T65" fmla="*/ 36 h 160"/>
                <a:gd name="T66" fmla="*/ 36 w 136"/>
                <a:gd name="T67" fmla="*/ 32 h 160"/>
                <a:gd name="T68" fmla="*/ 36 w 136"/>
                <a:gd name="T69" fmla="*/ 28 h 160"/>
                <a:gd name="T70" fmla="*/ 32 w 136"/>
                <a:gd name="T71" fmla="*/ 24 h 160"/>
                <a:gd name="T72" fmla="*/ 28 w 136"/>
                <a:gd name="T73" fmla="*/ 32 h 160"/>
                <a:gd name="T74" fmla="*/ 28 w 136"/>
                <a:gd name="T75" fmla="*/ 28 h 160"/>
                <a:gd name="T76" fmla="*/ 40 w 136"/>
                <a:gd name="T77" fmla="*/ 0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60"/>
                <a:gd name="T119" fmla="*/ 136 w 136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60">
                  <a:moveTo>
                    <a:pt x="80" y="0"/>
                  </a:moveTo>
                  <a:lnTo>
                    <a:pt x="56" y="8"/>
                  </a:lnTo>
                  <a:lnTo>
                    <a:pt x="48" y="32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20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96"/>
                  </a:lnTo>
                  <a:lnTo>
                    <a:pt x="112" y="104"/>
                  </a:lnTo>
                  <a:lnTo>
                    <a:pt x="120" y="72"/>
                  </a:lnTo>
                  <a:lnTo>
                    <a:pt x="104" y="72"/>
                  </a:lnTo>
                  <a:lnTo>
                    <a:pt x="88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64" y="48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6" name="Freeform 78"/>
            <p:cNvSpPr>
              <a:spLocks/>
            </p:cNvSpPr>
            <p:nvPr/>
          </p:nvSpPr>
          <p:spPr bwMode="auto">
            <a:xfrm>
              <a:off x="4278" y="2600"/>
              <a:ext cx="34" cy="28"/>
            </a:xfrm>
            <a:custGeom>
              <a:avLst/>
              <a:gdLst>
                <a:gd name="T0" fmla="*/ 24 w 48"/>
                <a:gd name="T1" fmla="*/ 0 h 40"/>
                <a:gd name="T2" fmla="*/ 16 w 48"/>
                <a:gd name="T3" fmla="*/ 0 h 40"/>
                <a:gd name="T4" fmla="*/ 12 w 48"/>
                <a:gd name="T5" fmla="*/ 0 h 40"/>
                <a:gd name="T6" fmla="*/ 8 w 48"/>
                <a:gd name="T7" fmla="*/ 0 h 40"/>
                <a:gd name="T8" fmla="*/ 4 w 48"/>
                <a:gd name="T9" fmla="*/ 0 h 40"/>
                <a:gd name="T10" fmla="*/ 0 w 48"/>
                <a:gd name="T11" fmla="*/ 8 h 40"/>
                <a:gd name="T12" fmla="*/ 0 w 48"/>
                <a:gd name="T13" fmla="*/ 15 h 40"/>
                <a:gd name="T14" fmla="*/ 4 w 48"/>
                <a:gd name="T15" fmla="*/ 20 h 40"/>
                <a:gd name="T16" fmla="*/ 12 w 48"/>
                <a:gd name="T17" fmla="*/ 20 h 40"/>
                <a:gd name="T18" fmla="*/ 16 w 48"/>
                <a:gd name="T19" fmla="*/ 12 h 40"/>
                <a:gd name="T20" fmla="*/ 20 w 48"/>
                <a:gd name="T21" fmla="*/ 4 h 40"/>
                <a:gd name="T22" fmla="*/ 24 w 48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24"/>
                  </a:lnTo>
                  <a:lnTo>
                    <a:pt x="40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7" name="Freeform 79"/>
            <p:cNvSpPr>
              <a:spLocks/>
            </p:cNvSpPr>
            <p:nvPr/>
          </p:nvSpPr>
          <p:spPr bwMode="auto">
            <a:xfrm>
              <a:off x="4081" y="2814"/>
              <a:ext cx="152" cy="157"/>
            </a:xfrm>
            <a:custGeom>
              <a:avLst/>
              <a:gdLst>
                <a:gd name="T0" fmla="*/ 0 w 216"/>
                <a:gd name="T1" fmla="*/ 0 h 224"/>
                <a:gd name="T2" fmla="*/ 8 w 216"/>
                <a:gd name="T3" fmla="*/ 4 h 224"/>
                <a:gd name="T4" fmla="*/ 20 w 216"/>
                <a:gd name="T5" fmla="*/ 4 h 224"/>
                <a:gd name="T6" fmla="*/ 24 w 216"/>
                <a:gd name="T7" fmla="*/ 4 h 224"/>
                <a:gd name="T8" fmla="*/ 27 w 216"/>
                <a:gd name="T9" fmla="*/ 12 h 224"/>
                <a:gd name="T10" fmla="*/ 32 w 216"/>
                <a:gd name="T11" fmla="*/ 15 h 224"/>
                <a:gd name="T12" fmla="*/ 39 w 216"/>
                <a:gd name="T13" fmla="*/ 24 h 224"/>
                <a:gd name="T14" fmla="*/ 48 w 216"/>
                <a:gd name="T15" fmla="*/ 24 h 224"/>
                <a:gd name="T16" fmla="*/ 56 w 216"/>
                <a:gd name="T17" fmla="*/ 35 h 224"/>
                <a:gd name="T18" fmla="*/ 68 w 216"/>
                <a:gd name="T19" fmla="*/ 43 h 224"/>
                <a:gd name="T20" fmla="*/ 68 w 216"/>
                <a:gd name="T21" fmla="*/ 47 h 224"/>
                <a:gd name="T22" fmla="*/ 75 w 216"/>
                <a:gd name="T23" fmla="*/ 51 h 224"/>
                <a:gd name="T24" fmla="*/ 83 w 216"/>
                <a:gd name="T25" fmla="*/ 55 h 224"/>
                <a:gd name="T26" fmla="*/ 83 w 216"/>
                <a:gd name="T27" fmla="*/ 63 h 224"/>
                <a:gd name="T28" fmla="*/ 91 w 216"/>
                <a:gd name="T29" fmla="*/ 67 h 224"/>
                <a:gd name="T30" fmla="*/ 95 w 216"/>
                <a:gd name="T31" fmla="*/ 79 h 224"/>
                <a:gd name="T32" fmla="*/ 99 w 216"/>
                <a:gd name="T33" fmla="*/ 79 h 224"/>
                <a:gd name="T34" fmla="*/ 107 w 216"/>
                <a:gd name="T35" fmla="*/ 86 h 224"/>
                <a:gd name="T36" fmla="*/ 107 w 216"/>
                <a:gd name="T37" fmla="*/ 110 h 224"/>
                <a:gd name="T38" fmla="*/ 103 w 216"/>
                <a:gd name="T39" fmla="*/ 110 h 224"/>
                <a:gd name="T40" fmla="*/ 95 w 216"/>
                <a:gd name="T41" fmla="*/ 106 h 224"/>
                <a:gd name="T42" fmla="*/ 83 w 216"/>
                <a:gd name="T43" fmla="*/ 102 h 224"/>
                <a:gd name="T44" fmla="*/ 68 w 216"/>
                <a:gd name="T45" fmla="*/ 90 h 224"/>
                <a:gd name="T46" fmla="*/ 56 w 216"/>
                <a:gd name="T47" fmla="*/ 75 h 224"/>
                <a:gd name="T48" fmla="*/ 56 w 216"/>
                <a:gd name="T49" fmla="*/ 67 h 224"/>
                <a:gd name="T50" fmla="*/ 44 w 216"/>
                <a:gd name="T51" fmla="*/ 55 h 224"/>
                <a:gd name="T52" fmla="*/ 39 w 216"/>
                <a:gd name="T53" fmla="*/ 55 h 224"/>
                <a:gd name="T54" fmla="*/ 36 w 216"/>
                <a:gd name="T55" fmla="*/ 39 h 224"/>
                <a:gd name="T56" fmla="*/ 27 w 216"/>
                <a:gd name="T57" fmla="*/ 32 h 224"/>
                <a:gd name="T58" fmla="*/ 24 w 216"/>
                <a:gd name="T59" fmla="*/ 32 h 224"/>
                <a:gd name="T60" fmla="*/ 20 w 216"/>
                <a:gd name="T61" fmla="*/ 24 h 224"/>
                <a:gd name="T62" fmla="*/ 16 w 216"/>
                <a:gd name="T63" fmla="*/ 20 h 224"/>
                <a:gd name="T64" fmla="*/ 12 w 216"/>
                <a:gd name="T65" fmla="*/ 20 h 224"/>
                <a:gd name="T66" fmla="*/ 0 w 216"/>
                <a:gd name="T67" fmla="*/ 4 h 224"/>
                <a:gd name="T68" fmla="*/ 0 w 216"/>
                <a:gd name="T69" fmla="*/ 0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224"/>
                <a:gd name="T107" fmla="*/ 216 w 216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224">
                  <a:moveTo>
                    <a:pt x="0" y="0"/>
                  </a:moveTo>
                  <a:lnTo>
                    <a:pt x="16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0" y="48"/>
                  </a:lnTo>
                  <a:lnTo>
                    <a:pt x="96" y="48"/>
                  </a:lnTo>
                  <a:lnTo>
                    <a:pt x="112" y="72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52" y="104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84" y="136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16" y="176"/>
                  </a:lnTo>
                  <a:lnTo>
                    <a:pt x="216" y="224"/>
                  </a:lnTo>
                  <a:lnTo>
                    <a:pt x="208" y="224"/>
                  </a:lnTo>
                  <a:lnTo>
                    <a:pt x="192" y="216"/>
                  </a:lnTo>
                  <a:lnTo>
                    <a:pt x="168" y="208"/>
                  </a:lnTo>
                  <a:lnTo>
                    <a:pt x="136" y="184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72" y="80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8" name="Freeform 80"/>
            <p:cNvSpPr>
              <a:spLocks/>
            </p:cNvSpPr>
            <p:nvPr/>
          </p:nvSpPr>
          <p:spPr bwMode="auto">
            <a:xfrm>
              <a:off x="4227" y="2915"/>
              <a:ext cx="23" cy="17"/>
            </a:xfrm>
            <a:custGeom>
              <a:avLst/>
              <a:gdLst>
                <a:gd name="T0" fmla="*/ 0 w 32"/>
                <a:gd name="T1" fmla="*/ 4 h 24"/>
                <a:gd name="T2" fmla="*/ 9 w 32"/>
                <a:gd name="T3" fmla="*/ 12 h 24"/>
                <a:gd name="T4" fmla="*/ 17 w 32"/>
                <a:gd name="T5" fmla="*/ 12 h 24"/>
                <a:gd name="T6" fmla="*/ 4 w 32"/>
                <a:gd name="T7" fmla="*/ 0 h 24"/>
                <a:gd name="T8" fmla="*/ 0 w 32"/>
                <a:gd name="T9" fmla="*/ 0 h 24"/>
                <a:gd name="T10" fmla="*/ 0 w 32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19" name="Freeform 81"/>
            <p:cNvSpPr>
              <a:spLocks/>
            </p:cNvSpPr>
            <p:nvPr/>
          </p:nvSpPr>
          <p:spPr bwMode="auto">
            <a:xfrm>
              <a:off x="4233" y="2977"/>
              <a:ext cx="124" cy="39"/>
            </a:xfrm>
            <a:custGeom>
              <a:avLst/>
              <a:gdLst>
                <a:gd name="T0" fmla="*/ 87 w 176"/>
                <a:gd name="T1" fmla="*/ 20 h 56"/>
                <a:gd name="T2" fmla="*/ 83 w 176"/>
                <a:gd name="T3" fmla="*/ 20 h 56"/>
                <a:gd name="T4" fmla="*/ 80 w 176"/>
                <a:gd name="T5" fmla="*/ 20 h 56"/>
                <a:gd name="T6" fmla="*/ 68 w 176"/>
                <a:gd name="T7" fmla="*/ 15 h 56"/>
                <a:gd name="T8" fmla="*/ 68 w 176"/>
                <a:gd name="T9" fmla="*/ 8 h 56"/>
                <a:gd name="T10" fmla="*/ 51 w 176"/>
                <a:gd name="T11" fmla="*/ 4 h 56"/>
                <a:gd name="T12" fmla="*/ 48 w 176"/>
                <a:gd name="T13" fmla="*/ 8 h 56"/>
                <a:gd name="T14" fmla="*/ 48 w 176"/>
                <a:gd name="T15" fmla="*/ 12 h 56"/>
                <a:gd name="T16" fmla="*/ 27 w 176"/>
                <a:gd name="T17" fmla="*/ 8 h 56"/>
                <a:gd name="T18" fmla="*/ 27 w 176"/>
                <a:gd name="T19" fmla="*/ 4 h 56"/>
                <a:gd name="T20" fmla="*/ 16 w 176"/>
                <a:gd name="T21" fmla="*/ 4 h 56"/>
                <a:gd name="T22" fmla="*/ 12 w 176"/>
                <a:gd name="T23" fmla="*/ 4 h 56"/>
                <a:gd name="T24" fmla="*/ 4 w 176"/>
                <a:gd name="T25" fmla="*/ 0 h 56"/>
                <a:gd name="T26" fmla="*/ 0 w 176"/>
                <a:gd name="T27" fmla="*/ 8 h 56"/>
                <a:gd name="T28" fmla="*/ 4 w 176"/>
                <a:gd name="T29" fmla="*/ 15 h 56"/>
                <a:gd name="T30" fmla="*/ 24 w 176"/>
                <a:gd name="T31" fmla="*/ 15 h 56"/>
                <a:gd name="T32" fmla="*/ 24 w 176"/>
                <a:gd name="T33" fmla="*/ 20 h 56"/>
                <a:gd name="T34" fmla="*/ 39 w 176"/>
                <a:gd name="T35" fmla="*/ 20 h 56"/>
                <a:gd name="T36" fmla="*/ 48 w 176"/>
                <a:gd name="T37" fmla="*/ 23 h 56"/>
                <a:gd name="T38" fmla="*/ 68 w 176"/>
                <a:gd name="T39" fmla="*/ 23 h 56"/>
                <a:gd name="T40" fmla="*/ 80 w 176"/>
                <a:gd name="T41" fmla="*/ 27 h 56"/>
                <a:gd name="T42" fmla="*/ 87 w 176"/>
                <a:gd name="T43" fmla="*/ 27 h 56"/>
                <a:gd name="T44" fmla="*/ 87 w 176"/>
                <a:gd name="T45" fmla="*/ 20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56"/>
                <a:gd name="T71" fmla="*/ 176 w 176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56">
                  <a:moveTo>
                    <a:pt x="176" y="40"/>
                  </a:moveTo>
                  <a:lnTo>
                    <a:pt x="168" y="40"/>
                  </a:lnTo>
                  <a:lnTo>
                    <a:pt x="160" y="40"/>
                  </a:lnTo>
                  <a:lnTo>
                    <a:pt x="136" y="32"/>
                  </a:lnTo>
                  <a:lnTo>
                    <a:pt x="136" y="16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96" y="48"/>
                  </a:lnTo>
                  <a:lnTo>
                    <a:pt x="136" y="48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0" name="Freeform 82"/>
            <p:cNvSpPr>
              <a:spLocks/>
            </p:cNvSpPr>
            <p:nvPr/>
          </p:nvSpPr>
          <p:spPr bwMode="auto">
            <a:xfrm>
              <a:off x="4362" y="3005"/>
              <a:ext cx="11" cy="11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8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1" name="Freeform 83"/>
            <p:cNvSpPr>
              <a:spLocks/>
            </p:cNvSpPr>
            <p:nvPr/>
          </p:nvSpPr>
          <p:spPr bwMode="auto">
            <a:xfrm>
              <a:off x="4376" y="3010"/>
              <a:ext cx="51" cy="12"/>
            </a:xfrm>
            <a:custGeom>
              <a:avLst/>
              <a:gdLst>
                <a:gd name="T0" fmla="*/ 0 w 72"/>
                <a:gd name="T1" fmla="*/ 5 h 16"/>
                <a:gd name="T2" fmla="*/ 4 w 72"/>
                <a:gd name="T3" fmla="*/ 0 h 16"/>
                <a:gd name="T4" fmla="*/ 8 w 72"/>
                <a:gd name="T5" fmla="*/ 5 h 16"/>
                <a:gd name="T6" fmla="*/ 16 w 72"/>
                <a:gd name="T7" fmla="*/ 0 h 16"/>
                <a:gd name="T8" fmla="*/ 20 w 72"/>
                <a:gd name="T9" fmla="*/ 0 h 16"/>
                <a:gd name="T10" fmla="*/ 32 w 72"/>
                <a:gd name="T11" fmla="*/ 0 h 16"/>
                <a:gd name="T12" fmla="*/ 36 w 72"/>
                <a:gd name="T13" fmla="*/ 5 h 16"/>
                <a:gd name="T14" fmla="*/ 32 w 72"/>
                <a:gd name="T15" fmla="*/ 5 h 16"/>
                <a:gd name="T16" fmla="*/ 12 w 72"/>
                <a:gd name="T17" fmla="*/ 9 h 16"/>
                <a:gd name="T18" fmla="*/ 4 w 72"/>
                <a:gd name="T19" fmla="*/ 5 h 16"/>
                <a:gd name="T20" fmla="*/ 0 w 72"/>
                <a:gd name="T21" fmla="*/ 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16"/>
                <a:gd name="T35" fmla="*/ 72 w 7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2" name="Freeform 84"/>
            <p:cNvSpPr>
              <a:spLocks/>
            </p:cNvSpPr>
            <p:nvPr/>
          </p:nvSpPr>
          <p:spPr bwMode="auto">
            <a:xfrm>
              <a:off x="4435" y="3010"/>
              <a:ext cx="34" cy="12"/>
            </a:xfrm>
            <a:custGeom>
              <a:avLst/>
              <a:gdLst>
                <a:gd name="T0" fmla="*/ 0 w 48"/>
                <a:gd name="T1" fmla="*/ 5 h 16"/>
                <a:gd name="T2" fmla="*/ 8 w 48"/>
                <a:gd name="T3" fmla="*/ 0 h 16"/>
                <a:gd name="T4" fmla="*/ 24 w 48"/>
                <a:gd name="T5" fmla="*/ 0 h 16"/>
                <a:gd name="T6" fmla="*/ 24 w 48"/>
                <a:gd name="T7" fmla="*/ 5 h 16"/>
                <a:gd name="T8" fmla="*/ 20 w 48"/>
                <a:gd name="T9" fmla="*/ 5 h 16"/>
                <a:gd name="T10" fmla="*/ 0 w 48"/>
                <a:gd name="T11" fmla="*/ 9 h 16"/>
                <a:gd name="T12" fmla="*/ 0 w 48"/>
                <a:gd name="T13" fmla="*/ 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6"/>
                <a:gd name="T23" fmla="*/ 48 w 4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6">
                  <a:moveTo>
                    <a:pt x="0" y="8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3" name="Freeform 85"/>
            <p:cNvSpPr>
              <a:spLocks/>
            </p:cNvSpPr>
            <p:nvPr/>
          </p:nvSpPr>
          <p:spPr bwMode="auto">
            <a:xfrm>
              <a:off x="4492" y="3010"/>
              <a:ext cx="50" cy="29"/>
            </a:xfrm>
            <a:custGeom>
              <a:avLst/>
              <a:gdLst>
                <a:gd name="T0" fmla="*/ 31 w 72"/>
                <a:gd name="T1" fmla="*/ 0 h 40"/>
                <a:gd name="T2" fmla="*/ 35 w 72"/>
                <a:gd name="T3" fmla="*/ 4 h 40"/>
                <a:gd name="T4" fmla="*/ 31 w 72"/>
                <a:gd name="T5" fmla="*/ 9 h 40"/>
                <a:gd name="T6" fmla="*/ 23 w 72"/>
                <a:gd name="T7" fmla="*/ 9 h 40"/>
                <a:gd name="T8" fmla="*/ 15 w 72"/>
                <a:gd name="T9" fmla="*/ 12 h 40"/>
                <a:gd name="T10" fmla="*/ 12 w 72"/>
                <a:gd name="T11" fmla="*/ 17 h 40"/>
                <a:gd name="T12" fmla="*/ 4 w 72"/>
                <a:gd name="T13" fmla="*/ 21 h 40"/>
                <a:gd name="T14" fmla="*/ 0 w 72"/>
                <a:gd name="T15" fmla="*/ 21 h 40"/>
                <a:gd name="T16" fmla="*/ 0 w 72"/>
                <a:gd name="T17" fmla="*/ 17 h 40"/>
                <a:gd name="T18" fmla="*/ 4 w 72"/>
                <a:gd name="T19" fmla="*/ 12 h 40"/>
                <a:gd name="T20" fmla="*/ 8 w 72"/>
                <a:gd name="T21" fmla="*/ 9 h 40"/>
                <a:gd name="T22" fmla="*/ 15 w 72"/>
                <a:gd name="T23" fmla="*/ 4 h 40"/>
                <a:gd name="T24" fmla="*/ 31 w 7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40"/>
                <a:gd name="T41" fmla="*/ 72 w 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40">
                  <a:moveTo>
                    <a:pt x="64" y="0"/>
                  </a:moveTo>
                  <a:lnTo>
                    <a:pt x="72" y="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4" name="Freeform 86"/>
            <p:cNvSpPr>
              <a:spLocks/>
            </p:cNvSpPr>
            <p:nvPr/>
          </p:nvSpPr>
          <p:spPr bwMode="auto">
            <a:xfrm>
              <a:off x="4424" y="2870"/>
              <a:ext cx="85" cy="101"/>
            </a:xfrm>
            <a:custGeom>
              <a:avLst/>
              <a:gdLst>
                <a:gd name="T0" fmla="*/ 56 w 120"/>
                <a:gd name="T1" fmla="*/ 0 h 144"/>
                <a:gd name="T2" fmla="*/ 52 w 120"/>
                <a:gd name="T3" fmla="*/ 4 h 144"/>
                <a:gd name="T4" fmla="*/ 48 w 120"/>
                <a:gd name="T5" fmla="*/ 8 h 144"/>
                <a:gd name="T6" fmla="*/ 32 w 120"/>
                <a:gd name="T7" fmla="*/ 8 h 144"/>
                <a:gd name="T8" fmla="*/ 24 w 120"/>
                <a:gd name="T9" fmla="*/ 0 h 144"/>
                <a:gd name="T10" fmla="*/ 20 w 120"/>
                <a:gd name="T11" fmla="*/ 0 h 144"/>
                <a:gd name="T12" fmla="*/ 16 w 120"/>
                <a:gd name="T13" fmla="*/ 8 h 144"/>
                <a:gd name="T14" fmla="*/ 12 w 120"/>
                <a:gd name="T15" fmla="*/ 8 h 144"/>
                <a:gd name="T16" fmla="*/ 8 w 120"/>
                <a:gd name="T17" fmla="*/ 15 h 144"/>
                <a:gd name="T18" fmla="*/ 4 w 120"/>
                <a:gd name="T19" fmla="*/ 24 h 144"/>
                <a:gd name="T20" fmla="*/ 4 w 120"/>
                <a:gd name="T21" fmla="*/ 27 h 144"/>
                <a:gd name="T22" fmla="*/ 4 w 120"/>
                <a:gd name="T23" fmla="*/ 36 h 144"/>
                <a:gd name="T24" fmla="*/ 0 w 120"/>
                <a:gd name="T25" fmla="*/ 39 h 144"/>
                <a:gd name="T26" fmla="*/ 0 w 120"/>
                <a:gd name="T27" fmla="*/ 51 h 144"/>
                <a:gd name="T28" fmla="*/ 4 w 120"/>
                <a:gd name="T29" fmla="*/ 51 h 144"/>
                <a:gd name="T30" fmla="*/ 8 w 120"/>
                <a:gd name="T31" fmla="*/ 55 h 144"/>
                <a:gd name="T32" fmla="*/ 8 w 120"/>
                <a:gd name="T33" fmla="*/ 63 h 144"/>
                <a:gd name="T34" fmla="*/ 4 w 120"/>
                <a:gd name="T35" fmla="*/ 71 h 144"/>
                <a:gd name="T36" fmla="*/ 8 w 120"/>
                <a:gd name="T37" fmla="*/ 71 h 144"/>
                <a:gd name="T38" fmla="*/ 12 w 120"/>
                <a:gd name="T39" fmla="*/ 63 h 144"/>
                <a:gd name="T40" fmla="*/ 12 w 120"/>
                <a:gd name="T41" fmla="*/ 47 h 144"/>
                <a:gd name="T42" fmla="*/ 12 w 120"/>
                <a:gd name="T43" fmla="*/ 43 h 144"/>
                <a:gd name="T44" fmla="*/ 16 w 120"/>
                <a:gd name="T45" fmla="*/ 43 h 144"/>
                <a:gd name="T46" fmla="*/ 16 w 120"/>
                <a:gd name="T47" fmla="*/ 39 h 144"/>
                <a:gd name="T48" fmla="*/ 20 w 120"/>
                <a:gd name="T49" fmla="*/ 43 h 144"/>
                <a:gd name="T50" fmla="*/ 20 w 120"/>
                <a:gd name="T51" fmla="*/ 51 h 144"/>
                <a:gd name="T52" fmla="*/ 28 w 120"/>
                <a:gd name="T53" fmla="*/ 59 h 144"/>
                <a:gd name="T54" fmla="*/ 24 w 120"/>
                <a:gd name="T55" fmla="*/ 63 h 144"/>
                <a:gd name="T56" fmla="*/ 28 w 120"/>
                <a:gd name="T57" fmla="*/ 67 h 144"/>
                <a:gd name="T58" fmla="*/ 32 w 120"/>
                <a:gd name="T59" fmla="*/ 59 h 144"/>
                <a:gd name="T60" fmla="*/ 36 w 120"/>
                <a:gd name="T61" fmla="*/ 59 h 144"/>
                <a:gd name="T62" fmla="*/ 36 w 120"/>
                <a:gd name="T63" fmla="*/ 55 h 144"/>
                <a:gd name="T64" fmla="*/ 32 w 120"/>
                <a:gd name="T65" fmla="*/ 47 h 144"/>
                <a:gd name="T66" fmla="*/ 32 w 120"/>
                <a:gd name="T67" fmla="*/ 39 h 144"/>
                <a:gd name="T68" fmla="*/ 24 w 120"/>
                <a:gd name="T69" fmla="*/ 36 h 144"/>
                <a:gd name="T70" fmla="*/ 24 w 120"/>
                <a:gd name="T71" fmla="*/ 32 h 144"/>
                <a:gd name="T72" fmla="*/ 32 w 120"/>
                <a:gd name="T73" fmla="*/ 32 h 144"/>
                <a:gd name="T74" fmla="*/ 36 w 120"/>
                <a:gd name="T75" fmla="*/ 27 h 144"/>
                <a:gd name="T76" fmla="*/ 44 w 120"/>
                <a:gd name="T77" fmla="*/ 27 h 144"/>
                <a:gd name="T78" fmla="*/ 48 w 120"/>
                <a:gd name="T79" fmla="*/ 24 h 144"/>
                <a:gd name="T80" fmla="*/ 40 w 120"/>
                <a:gd name="T81" fmla="*/ 20 h 144"/>
                <a:gd name="T82" fmla="*/ 32 w 120"/>
                <a:gd name="T83" fmla="*/ 20 h 144"/>
                <a:gd name="T84" fmla="*/ 24 w 120"/>
                <a:gd name="T85" fmla="*/ 24 h 144"/>
                <a:gd name="T86" fmla="*/ 20 w 120"/>
                <a:gd name="T87" fmla="*/ 27 h 144"/>
                <a:gd name="T88" fmla="*/ 12 w 120"/>
                <a:gd name="T89" fmla="*/ 20 h 144"/>
                <a:gd name="T90" fmla="*/ 12 w 120"/>
                <a:gd name="T91" fmla="*/ 15 h 144"/>
                <a:gd name="T92" fmla="*/ 16 w 120"/>
                <a:gd name="T93" fmla="*/ 12 h 144"/>
                <a:gd name="T94" fmla="*/ 40 w 120"/>
                <a:gd name="T95" fmla="*/ 12 h 144"/>
                <a:gd name="T96" fmla="*/ 48 w 120"/>
                <a:gd name="T97" fmla="*/ 12 h 144"/>
                <a:gd name="T98" fmla="*/ 56 w 120"/>
                <a:gd name="T99" fmla="*/ 8 h 144"/>
                <a:gd name="T100" fmla="*/ 60 w 120"/>
                <a:gd name="T101" fmla="*/ 0 h 144"/>
                <a:gd name="T102" fmla="*/ 56 w 120"/>
                <a:gd name="T103" fmla="*/ 0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"/>
                <a:gd name="T157" fmla="*/ 0 h 144"/>
                <a:gd name="T158" fmla="*/ 120 w 120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" h="144">
                  <a:moveTo>
                    <a:pt x="112" y="0"/>
                  </a:moveTo>
                  <a:lnTo>
                    <a:pt x="104" y="8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28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48" y="128"/>
                  </a:lnTo>
                  <a:lnTo>
                    <a:pt x="56" y="136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96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5" name="Freeform 87"/>
            <p:cNvSpPr>
              <a:spLocks/>
            </p:cNvSpPr>
            <p:nvPr/>
          </p:nvSpPr>
          <p:spPr bwMode="auto">
            <a:xfrm>
              <a:off x="4435" y="2622"/>
              <a:ext cx="40" cy="73"/>
            </a:xfrm>
            <a:custGeom>
              <a:avLst/>
              <a:gdLst>
                <a:gd name="T0" fmla="*/ 12 w 56"/>
                <a:gd name="T1" fmla="*/ 0 h 104"/>
                <a:gd name="T2" fmla="*/ 16 w 56"/>
                <a:gd name="T3" fmla="*/ 4 h 104"/>
                <a:gd name="T4" fmla="*/ 24 w 56"/>
                <a:gd name="T5" fmla="*/ 0 h 104"/>
                <a:gd name="T6" fmla="*/ 29 w 56"/>
                <a:gd name="T7" fmla="*/ 0 h 104"/>
                <a:gd name="T8" fmla="*/ 24 w 56"/>
                <a:gd name="T9" fmla="*/ 12 h 104"/>
                <a:gd name="T10" fmla="*/ 29 w 56"/>
                <a:gd name="T11" fmla="*/ 15 h 104"/>
                <a:gd name="T12" fmla="*/ 29 w 56"/>
                <a:gd name="T13" fmla="*/ 20 h 104"/>
                <a:gd name="T14" fmla="*/ 21 w 56"/>
                <a:gd name="T15" fmla="*/ 27 h 104"/>
                <a:gd name="T16" fmla="*/ 16 w 56"/>
                <a:gd name="T17" fmla="*/ 32 h 104"/>
                <a:gd name="T18" fmla="*/ 21 w 56"/>
                <a:gd name="T19" fmla="*/ 44 h 104"/>
                <a:gd name="T20" fmla="*/ 21 w 56"/>
                <a:gd name="T21" fmla="*/ 47 h 104"/>
                <a:gd name="T22" fmla="*/ 16 w 56"/>
                <a:gd name="T23" fmla="*/ 51 h 104"/>
                <a:gd name="T24" fmla="*/ 12 w 56"/>
                <a:gd name="T25" fmla="*/ 47 h 104"/>
                <a:gd name="T26" fmla="*/ 12 w 56"/>
                <a:gd name="T27" fmla="*/ 39 h 104"/>
                <a:gd name="T28" fmla="*/ 4 w 56"/>
                <a:gd name="T29" fmla="*/ 36 h 104"/>
                <a:gd name="T30" fmla="*/ 0 w 56"/>
                <a:gd name="T31" fmla="*/ 27 h 104"/>
                <a:gd name="T32" fmla="*/ 0 w 56"/>
                <a:gd name="T33" fmla="*/ 24 h 104"/>
                <a:gd name="T34" fmla="*/ 4 w 56"/>
                <a:gd name="T35" fmla="*/ 24 h 104"/>
                <a:gd name="T36" fmla="*/ 8 w 56"/>
                <a:gd name="T37" fmla="*/ 8 h 104"/>
                <a:gd name="T38" fmla="*/ 8 w 56"/>
                <a:gd name="T39" fmla="*/ 4 h 104"/>
                <a:gd name="T40" fmla="*/ 8 w 56"/>
                <a:gd name="T41" fmla="*/ 0 h 104"/>
                <a:gd name="T42" fmla="*/ 12 w 56"/>
                <a:gd name="T43" fmla="*/ 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24" y="0"/>
                  </a:move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6" name="Freeform 88"/>
            <p:cNvSpPr>
              <a:spLocks/>
            </p:cNvSpPr>
            <p:nvPr/>
          </p:nvSpPr>
          <p:spPr bwMode="auto">
            <a:xfrm>
              <a:off x="4441" y="2695"/>
              <a:ext cx="17" cy="17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4 h 24"/>
                <a:gd name="T4" fmla="*/ 12 w 24"/>
                <a:gd name="T5" fmla="*/ 12 h 24"/>
                <a:gd name="T6" fmla="*/ 8 w 24"/>
                <a:gd name="T7" fmla="*/ 12 h 24"/>
                <a:gd name="T8" fmla="*/ 4 w 24"/>
                <a:gd name="T9" fmla="*/ 4 h 24"/>
                <a:gd name="T10" fmla="*/ 0 w 24"/>
                <a:gd name="T11" fmla="*/ 0 h 24"/>
                <a:gd name="T12" fmla="*/ 4 w 24"/>
                <a:gd name="T13" fmla="*/ 0 h 24"/>
                <a:gd name="T14" fmla="*/ 8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7" name="Freeform 89"/>
            <p:cNvSpPr>
              <a:spLocks/>
            </p:cNvSpPr>
            <p:nvPr/>
          </p:nvSpPr>
          <p:spPr bwMode="auto">
            <a:xfrm>
              <a:off x="4464" y="2684"/>
              <a:ext cx="33" cy="23"/>
            </a:xfrm>
            <a:custGeom>
              <a:avLst/>
              <a:gdLst>
                <a:gd name="T0" fmla="*/ 0 w 48"/>
                <a:gd name="T1" fmla="*/ 4 h 32"/>
                <a:gd name="T2" fmla="*/ 4 w 48"/>
                <a:gd name="T3" fmla="*/ 0 h 32"/>
                <a:gd name="T4" fmla="*/ 8 w 48"/>
                <a:gd name="T5" fmla="*/ 0 h 32"/>
                <a:gd name="T6" fmla="*/ 12 w 48"/>
                <a:gd name="T7" fmla="*/ 4 h 32"/>
                <a:gd name="T8" fmla="*/ 15 w 48"/>
                <a:gd name="T9" fmla="*/ 4 h 32"/>
                <a:gd name="T10" fmla="*/ 19 w 48"/>
                <a:gd name="T11" fmla="*/ 9 h 32"/>
                <a:gd name="T12" fmla="*/ 19 w 48"/>
                <a:gd name="T13" fmla="*/ 12 h 32"/>
                <a:gd name="T14" fmla="*/ 23 w 48"/>
                <a:gd name="T15" fmla="*/ 17 h 32"/>
                <a:gd name="T16" fmla="*/ 15 w 48"/>
                <a:gd name="T17" fmla="*/ 12 h 32"/>
                <a:gd name="T18" fmla="*/ 8 w 48"/>
                <a:gd name="T19" fmla="*/ 9 h 32"/>
                <a:gd name="T20" fmla="*/ 8 w 48"/>
                <a:gd name="T21" fmla="*/ 12 h 32"/>
                <a:gd name="T22" fmla="*/ 0 w 48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32"/>
                <a:gd name="T38" fmla="*/ 48 w 4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32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8" name="Freeform 90"/>
            <p:cNvSpPr>
              <a:spLocks/>
            </p:cNvSpPr>
            <p:nvPr/>
          </p:nvSpPr>
          <p:spPr bwMode="auto">
            <a:xfrm>
              <a:off x="4503" y="2712"/>
              <a:ext cx="17" cy="17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4 h 24"/>
                <a:gd name="T8" fmla="*/ 8 w 24"/>
                <a:gd name="T9" fmla="*/ 12 h 24"/>
                <a:gd name="T10" fmla="*/ 4 w 24"/>
                <a:gd name="T11" fmla="*/ 12 h 24"/>
                <a:gd name="T12" fmla="*/ 4 w 24"/>
                <a:gd name="T13" fmla="*/ 4 h 24"/>
                <a:gd name="T14" fmla="*/ 0 w 24"/>
                <a:gd name="T15" fmla="*/ 4 h 24"/>
                <a:gd name="T16" fmla="*/ 0 w 24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29" name="Freeform 91"/>
            <p:cNvSpPr>
              <a:spLocks/>
            </p:cNvSpPr>
            <p:nvPr/>
          </p:nvSpPr>
          <p:spPr bwMode="auto">
            <a:xfrm>
              <a:off x="4469" y="2724"/>
              <a:ext cx="11" cy="16"/>
            </a:xfrm>
            <a:custGeom>
              <a:avLst/>
              <a:gdLst>
                <a:gd name="T0" fmla="*/ 0 w 16"/>
                <a:gd name="T1" fmla="*/ 0 h 24"/>
                <a:gd name="T2" fmla="*/ 0 w 16"/>
                <a:gd name="T3" fmla="*/ 11 h 24"/>
                <a:gd name="T4" fmla="*/ 8 w 16"/>
                <a:gd name="T5" fmla="*/ 7 h 24"/>
                <a:gd name="T6" fmla="*/ 8 w 16"/>
                <a:gd name="T7" fmla="*/ 3 h 24"/>
                <a:gd name="T8" fmla="*/ 4 w 16"/>
                <a:gd name="T9" fmla="*/ 0 h 24"/>
                <a:gd name="T10" fmla="*/ 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0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0" name="Freeform 92"/>
            <p:cNvSpPr>
              <a:spLocks/>
            </p:cNvSpPr>
            <p:nvPr/>
          </p:nvSpPr>
          <p:spPr bwMode="auto">
            <a:xfrm>
              <a:off x="4475" y="2735"/>
              <a:ext cx="17" cy="22"/>
            </a:xfrm>
            <a:custGeom>
              <a:avLst/>
              <a:gdLst>
                <a:gd name="T0" fmla="*/ 12 w 24"/>
                <a:gd name="T1" fmla="*/ 4 h 32"/>
                <a:gd name="T2" fmla="*/ 12 w 24"/>
                <a:gd name="T3" fmla="*/ 12 h 32"/>
                <a:gd name="T4" fmla="*/ 8 w 24"/>
                <a:gd name="T5" fmla="*/ 15 h 32"/>
                <a:gd name="T6" fmla="*/ 4 w 24"/>
                <a:gd name="T7" fmla="*/ 15 h 32"/>
                <a:gd name="T8" fmla="*/ 0 w 24"/>
                <a:gd name="T9" fmla="*/ 12 h 32"/>
                <a:gd name="T10" fmla="*/ 0 w 24"/>
                <a:gd name="T11" fmla="*/ 8 h 32"/>
                <a:gd name="T12" fmla="*/ 8 w 24"/>
                <a:gd name="T13" fmla="*/ 8 h 32"/>
                <a:gd name="T14" fmla="*/ 4 w 24"/>
                <a:gd name="T15" fmla="*/ 4 h 32"/>
                <a:gd name="T16" fmla="*/ 4 w 24"/>
                <a:gd name="T17" fmla="*/ 0 h 32"/>
                <a:gd name="T18" fmla="*/ 12 w 24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2"/>
                <a:gd name="T32" fmla="*/ 24 w 2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2">
                  <a:moveTo>
                    <a:pt x="24" y="8"/>
                  </a:move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1" name="Freeform 93"/>
            <p:cNvSpPr>
              <a:spLocks/>
            </p:cNvSpPr>
            <p:nvPr/>
          </p:nvSpPr>
          <p:spPr bwMode="auto">
            <a:xfrm>
              <a:off x="4497" y="2729"/>
              <a:ext cx="17" cy="1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0 h 24"/>
                <a:gd name="T4" fmla="*/ 12 w 24"/>
                <a:gd name="T5" fmla="*/ 8 h 24"/>
                <a:gd name="T6" fmla="*/ 12 w 24"/>
                <a:gd name="T7" fmla="*/ 12 h 24"/>
                <a:gd name="T8" fmla="*/ 8 w 24"/>
                <a:gd name="T9" fmla="*/ 12 h 24"/>
                <a:gd name="T10" fmla="*/ 8 w 24"/>
                <a:gd name="T11" fmla="*/ 8 h 24"/>
                <a:gd name="T12" fmla="*/ 0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0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2" name="Freeform 94"/>
            <p:cNvSpPr>
              <a:spLocks/>
            </p:cNvSpPr>
            <p:nvPr/>
          </p:nvSpPr>
          <p:spPr bwMode="auto">
            <a:xfrm>
              <a:off x="4469" y="2757"/>
              <a:ext cx="62" cy="57"/>
            </a:xfrm>
            <a:custGeom>
              <a:avLst/>
              <a:gdLst>
                <a:gd name="T0" fmla="*/ 20 w 88"/>
                <a:gd name="T1" fmla="*/ 21 h 80"/>
                <a:gd name="T2" fmla="*/ 24 w 88"/>
                <a:gd name="T3" fmla="*/ 21 h 80"/>
                <a:gd name="T4" fmla="*/ 20 w 88"/>
                <a:gd name="T5" fmla="*/ 29 h 80"/>
                <a:gd name="T6" fmla="*/ 27 w 88"/>
                <a:gd name="T7" fmla="*/ 36 h 80"/>
                <a:gd name="T8" fmla="*/ 32 w 88"/>
                <a:gd name="T9" fmla="*/ 36 h 80"/>
                <a:gd name="T10" fmla="*/ 32 w 88"/>
                <a:gd name="T11" fmla="*/ 33 h 80"/>
                <a:gd name="T12" fmla="*/ 32 w 88"/>
                <a:gd name="T13" fmla="*/ 36 h 80"/>
                <a:gd name="T14" fmla="*/ 36 w 88"/>
                <a:gd name="T15" fmla="*/ 41 h 80"/>
                <a:gd name="T16" fmla="*/ 36 w 88"/>
                <a:gd name="T17" fmla="*/ 36 h 80"/>
                <a:gd name="T18" fmla="*/ 36 w 88"/>
                <a:gd name="T19" fmla="*/ 33 h 80"/>
                <a:gd name="T20" fmla="*/ 32 w 88"/>
                <a:gd name="T21" fmla="*/ 29 h 80"/>
                <a:gd name="T22" fmla="*/ 32 w 88"/>
                <a:gd name="T23" fmla="*/ 24 h 80"/>
                <a:gd name="T24" fmla="*/ 36 w 88"/>
                <a:gd name="T25" fmla="*/ 24 h 80"/>
                <a:gd name="T26" fmla="*/ 39 w 88"/>
                <a:gd name="T27" fmla="*/ 29 h 80"/>
                <a:gd name="T28" fmla="*/ 44 w 88"/>
                <a:gd name="T29" fmla="*/ 24 h 80"/>
                <a:gd name="T30" fmla="*/ 44 w 88"/>
                <a:gd name="T31" fmla="*/ 16 h 80"/>
                <a:gd name="T32" fmla="*/ 44 w 88"/>
                <a:gd name="T33" fmla="*/ 12 h 80"/>
                <a:gd name="T34" fmla="*/ 44 w 88"/>
                <a:gd name="T35" fmla="*/ 8 h 80"/>
                <a:gd name="T36" fmla="*/ 39 w 88"/>
                <a:gd name="T37" fmla="*/ 4 h 80"/>
                <a:gd name="T38" fmla="*/ 32 w 88"/>
                <a:gd name="T39" fmla="*/ 0 h 80"/>
                <a:gd name="T40" fmla="*/ 36 w 88"/>
                <a:gd name="T41" fmla="*/ 4 h 80"/>
                <a:gd name="T42" fmla="*/ 32 w 88"/>
                <a:gd name="T43" fmla="*/ 4 h 80"/>
                <a:gd name="T44" fmla="*/ 27 w 88"/>
                <a:gd name="T45" fmla="*/ 4 h 80"/>
                <a:gd name="T46" fmla="*/ 27 w 88"/>
                <a:gd name="T47" fmla="*/ 8 h 80"/>
                <a:gd name="T48" fmla="*/ 24 w 88"/>
                <a:gd name="T49" fmla="*/ 8 h 80"/>
                <a:gd name="T50" fmla="*/ 24 w 88"/>
                <a:gd name="T51" fmla="*/ 12 h 80"/>
                <a:gd name="T52" fmla="*/ 20 w 88"/>
                <a:gd name="T53" fmla="*/ 16 h 80"/>
                <a:gd name="T54" fmla="*/ 20 w 88"/>
                <a:gd name="T55" fmla="*/ 8 h 80"/>
                <a:gd name="T56" fmla="*/ 12 w 88"/>
                <a:gd name="T57" fmla="*/ 8 h 80"/>
                <a:gd name="T58" fmla="*/ 4 w 88"/>
                <a:gd name="T59" fmla="*/ 16 h 80"/>
                <a:gd name="T60" fmla="*/ 0 w 88"/>
                <a:gd name="T61" fmla="*/ 16 h 80"/>
                <a:gd name="T62" fmla="*/ 0 w 88"/>
                <a:gd name="T63" fmla="*/ 21 h 80"/>
                <a:gd name="T64" fmla="*/ 0 w 88"/>
                <a:gd name="T65" fmla="*/ 24 h 80"/>
                <a:gd name="T66" fmla="*/ 4 w 88"/>
                <a:gd name="T67" fmla="*/ 21 h 80"/>
                <a:gd name="T68" fmla="*/ 8 w 88"/>
                <a:gd name="T69" fmla="*/ 16 h 80"/>
                <a:gd name="T70" fmla="*/ 8 w 88"/>
                <a:gd name="T71" fmla="*/ 21 h 80"/>
                <a:gd name="T72" fmla="*/ 12 w 88"/>
                <a:gd name="T73" fmla="*/ 21 h 80"/>
                <a:gd name="T74" fmla="*/ 16 w 88"/>
                <a:gd name="T75" fmla="*/ 21 h 80"/>
                <a:gd name="T76" fmla="*/ 20 w 88"/>
                <a:gd name="T77" fmla="*/ 21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80"/>
                <a:gd name="T119" fmla="*/ 88 w 88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80">
                  <a:moveTo>
                    <a:pt x="40" y="40"/>
                  </a:moveTo>
                  <a:lnTo>
                    <a:pt x="48" y="40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3" name="Freeform 95"/>
            <p:cNvSpPr>
              <a:spLocks/>
            </p:cNvSpPr>
            <p:nvPr/>
          </p:nvSpPr>
          <p:spPr bwMode="auto">
            <a:xfrm>
              <a:off x="4531" y="2932"/>
              <a:ext cx="11" cy="11"/>
            </a:xfrm>
            <a:custGeom>
              <a:avLst/>
              <a:gdLst>
                <a:gd name="T0" fmla="*/ 0 w 16"/>
                <a:gd name="T1" fmla="*/ 4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4" name="Freeform 96"/>
            <p:cNvSpPr>
              <a:spLocks/>
            </p:cNvSpPr>
            <p:nvPr/>
          </p:nvSpPr>
          <p:spPr bwMode="auto">
            <a:xfrm>
              <a:off x="4554" y="2932"/>
              <a:ext cx="45" cy="17"/>
            </a:xfrm>
            <a:custGeom>
              <a:avLst/>
              <a:gdLst>
                <a:gd name="T0" fmla="*/ 0 w 64"/>
                <a:gd name="T1" fmla="*/ 4 h 24"/>
                <a:gd name="T2" fmla="*/ 8 w 64"/>
                <a:gd name="T3" fmla="*/ 0 h 24"/>
                <a:gd name="T4" fmla="*/ 20 w 64"/>
                <a:gd name="T5" fmla="*/ 0 h 24"/>
                <a:gd name="T6" fmla="*/ 24 w 64"/>
                <a:gd name="T7" fmla="*/ 0 h 24"/>
                <a:gd name="T8" fmla="*/ 27 w 64"/>
                <a:gd name="T9" fmla="*/ 4 h 24"/>
                <a:gd name="T10" fmla="*/ 32 w 64"/>
                <a:gd name="T11" fmla="*/ 4 h 24"/>
                <a:gd name="T12" fmla="*/ 32 w 64"/>
                <a:gd name="T13" fmla="*/ 8 h 24"/>
                <a:gd name="T14" fmla="*/ 27 w 64"/>
                <a:gd name="T15" fmla="*/ 12 h 24"/>
                <a:gd name="T16" fmla="*/ 20 w 64"/>
                <a:gd name="T17" fmla="*/ 4 h 24"/>
                <a:gd name="T18" fmla="*/ 12 w 64"/>
                <a:gd name="T19" fmla="*/ 4 h 24"/>
                <a:gd name="T20" fmla="*/ 8 w 64"/>
                <a:gd name="T21" fmla="*/ 4 h 24"/>
                <a:gd name="T22" fmla="*/ 4 w 64"/>
                <a:gd name="T23" fmla="*/ 8 h 24"/>
                <a:gd name="T24" fmla="*/ 0 w 64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0" y="8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5" name="Freeform 97"/>
            <p:cNvSpPr>
              <a:spLocks/>
            </p:cNvSpPr>
            <p:nvPr/>
          </p:nvSpPr>
          <p:spPr bwMode="auto">
            <a:xfrm>
              <a:off x="4503" y="2915"/>
              <a:ext cx="22" cy="5"/>
            </a:xfrm>
            <a:custGeom>
              <a:avLst/>
              <a:gdLst>
                <a:gd name="T0" fmla="*/ 0 w 32"/>
                <a:gd name="T1" fmla="*/ 3 h 8"/>
                <a:gd name="T2" fmla="*/ 0 w 32"/>
                <a:gd name="T3" fmla="*/ 0 h 8"/>
                <a:gd name="T4" fmla="*/ 4 w 32"/>
                <a:gd name="T5" fmla="*/ 0 h 8"/>
                <a:gd name="T6" fmla="*/ 8 w 32"/>
                <a:gd name="T7" fmla="*/ 0 h 8"/>
                <a:gd name="T8" fmla="*/ 15 w 32"/>
                <a:gd name="T9" fmla="*/ 0 h 8"/>
                <a:gd name="T10" fmla="*/ 15 w 32"/>
                <a:gd name="T11" fmla="*/ 3 h 8"/>
                <a:gd name="T12" fmla="*/ 0 w 32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6" name="Freeform 98"/>
            <p:cNvSpPr>
              <a:spLocks/>
            </p:cNvSpPr>
            <p:nvPr/>
          </p:nvSpPr>
          <p:spPr bwMode="auto">
            <a:xfrm>
              <a:off x="4739" y="2926"/>
              <a:ext cx="141" cy="118"/>
            </a:xfrm>
            <a:custGeom>
              <a:avLst/>
              <a:gdLst>
                <a:gd name="T0" fmla="*/ 0 w 200"/>
                <a:gd name="T1" fmla="*/ 0 h 168"/>
                <a:gd name="T2" fmla="*/ 12 w 200"/>
                <a:gd name="T3" fmla="*/ 4 h 168"/>
                <a:gd name="T4" fmla="*/ 27 w 200"/>
                <a:gd name="T5" fmla="*/ 12 h 168"/>
                <a:gd name="T6" fmla="*/ 32 w 200"/>
                <a:gd name="T7" fmla="*/ 12 h 168"/>
                <a:gd name="T8" fmla="*/ 44 w 200"/>
                <a:gd name="T9" fmla="*/ 20 h 168"/>
                <a:gd name="T10" fmla="*/ 48 w 200"/>
                <a:gd name="T11" fmla="*/ 24 h 168"/>
                <a:gd name="T12" fmla="*/ 51 w 200"/>
                <a:gd name="T13" fmla="*/ 32 h 168"/>
                <a:gd name="T14" fmla="*/ 68 w 200"/>
                <a:gd name="T15" fmla="*/ 36 h 168"/>
                <a:gd name="T16" fmla="*/ 72 w 200"/>
                <a:gd name="T17" fmla="*/ 39 h 168"/>
                <a:gd name="T18" fmla="*/ 68 w 200"/>
                <a:gd name="T19" fmla="*/ 44 h 168"/>
                <a:gd name="T20" fmla="*/ 63 w 200"/>
                <a:gd name="T21" fmla="*/ 44 h 168"/>
                <a:gd name="T22" fmla="*/ 63 w 200"/>
                <a:gd name="T23" fmla="*/ 47 h 168"/>
                <a:gd name="T24" fmla="*/ 68 w 200"/>
                <a:gd name="T25" fmla="*/ 55 h 168"/>
                <a:gd name="T26" fmla="*/ 75 w 200"/>
                <a:gd name="T27" fmla="*/ 55 h 168"/>
                <a:gd name="T28" fmla="*/ 75 w 200"/>
                <a:gd name="T29" fmla="*/ 59 h 168"/>
                <a:gd name="T30" fmla="*/ 80 w 200"/>
                <a:gd name="T31" fmla="*/ 67 h 168"/>
                <a:gd name="T32" fmla="*/ 87 w 200"/>
                <a:gd name="T33" fmla="*/ 71 h 168"/>
                <a:gd name="T34" fmla="*/ 99 w 200"/>
                <a:gd name="T35" fmla="*/ 79 h 168"/>
                <a:gd name="T36" fmla="*/ 99 w 200"/>
                <a:gd name="T37" fmla="*/ 83 h 168"/>
                <a:gd name="T38" fmla="*/ 87 w 200"/>
                <a:gd name="T39" fmla="*/ 79 h 168"/>
                <a:gd name="T40" fmla="*/ 80 w 200"/>
                <a:gd name="T41" fmla="*/ 79 h 168"/>
                <a:gd name="T42" fmla="*/ 72 w 200"/>
                <a:gd name="T43" fmla="*/ 79 h 168"/>
                <a:gd name="T44" fmla="*/ 63 w 200"/>
                <a:gd name="T45" fmla="*/ 75 h 168"/>
                <a:gd name="T46" fmla="*/ 63 w 200"/>
                <a:gd name="T47" fmla="*/ 67 h 168"/>
                <a:gd name="T48" fmla="*/ 60 w 200"/>
                <a:gd name="T49" fmla="*/ 63 h 168"/>
                <a:gd name="T50" fmla="*/ 56 w 200"/>
                <a:gd name="T51" fmla="*/ 59 h 168"/>
                <a:gd name="T52" fmla="*/ 48 w 200"/>
                <a:gd name="T53" fmla="*/ 55 h 168"/>
                <a:gd name="T54" fmla="*/ 39 w 200"/>
                <a:gd name="T55" fmla="*/ 51 h 168"/>
                <a:gd name="T56" fmla="*/ 32 w 200"/>
                <a:gd name="T57" fmla="*/ 51 h 168"/>
                <a:gd name="T58" fmla="*/ 32 w 200"/>
                <a:gd name="T59" fmla="*/ 59 h 168"/>
                <a:gd name="T60" fmla="*/ 24 w 200"/>
                <a:gd name="T61" fmla="*/ 59 h 168"/>
                <a:gd name="T62" fmla="*/ 27 w 200"/>
                <a:gd name="T63" fmla="*/ 67 h 168"/>
                <a:gd name="T64" fmla="*/ 24 w 200"/>
                <a:gd name="T65" fmla="*/ 67 h 168"/>
                <a:gd name="T66" fmla="*/ 4 w 200"/>
                <a:gd name="T67" fmla="*/ 67 h 168"/>
                <a:gd name="T68" fmla="*/ 4 w 200"/>
                <a:gd name="T69" fmla="*/ 47 h 168"/>
                <a:gd name="T70" fmla="*/ 0 w 200"/>
                <a:gd name="T71" fmla="*/ 44 h 168"/>
                <a:gd name="T72" fmla="*/ 0 w 200"/>
                <a:gd name="T73" fmla="*/ 39 h 168"/>
                <a:gd name="T74" fmla="*/ 4 w 200"/>
                <a:gd name="T75" fmla="*/ 36 h 168"/>
                <a:gd name="T76" fmla="*/ 0 w 200"/>
                <a:gd name="T77" fmla="*/ 0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168"/>
                <a:gd name="T119" fmla="*/ 200 w 20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168">
                  <a:moveTo>
                    <a:pt x="0" y="0"/>
                  </a:moveTo>
                  <a:lnTo>
                    <a:pt x="24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8" y="40"/>
                  </a:lnTo>
                  <a:lnTo>
                    <a:pt x="96" y="48"/>
                  </a:lnTo>
                  <a:lnTo>
                    <a:pt x="104" y="64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36" y="112"/>
                  </a:lnTo>
                  <a:lnTo>
                    <a:pt x="152" y="112"/>
                  </a:lnTo>
                  <a:lnTo>
                    <a:pt x="152" y="120"/>
                  </a:lnTo>
                  <a:lnTo>
                    <a:pt x="160" y="136"/>
                  </a:lnTo>
                  <a:lnTo>
                    <a:pt x="176" y="144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76" y="160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28" y="152"/>
                  </a:lnTo>
                  <a:lnTo>
                    <a:pt x="128" y="136"/>
                  </a:lnTo>
                  <a:lnTo>
                    <a:pt x="120" y="128"/>
                  </a:lnTo>
                  <a:lnTo>
                    <a:pt x="112" y="120"/>
                  </a:lnTo>
                  <a:lnTo>
                    <a:pt x="96" y="112"/>
                  </a:lnTo>
                  <a:lnTo>
                    <a:pt x="80" y="104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8" y="136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7" name="Freeform 99"/>
            <p:cNvSpPr>
              <a:spLocks/>
            </p:cNvSpPr>
            <p:nvPr/>
          </p:nvSpPr>
          <p:spPr bwMode="auto">
            <a:xfrm>
              <a:off x="4694" y="2994"/>
              <a:ext cx="17" cy="16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3 h 24"/>
                <a:gd name="T4" fmla="*/ 12 w 24"/>
                <a:gd name="T5" fmla="*/ 11 h 24"/>
                <a:gd name="T6" fmla="*/ 0 w 24"/>
                <a:gd name="T7" fmla="*/ 11 h 24"/>
                <a:gd name="T8" fmla="*/ 0 w 24"/>
                <a:gd name="T9" fmla="*/ 7 h 24"/>
                <a:gd name="T10" fmla="*/ 4 w 24"/>
                <a:gd name="T11" fmla="*/ 0 h 24"/>
                <a:gd name="T12" fmla="*/ 8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8" name="Freeform 100"/>
            <p:cNvSpPr>
              <a:spLocks/>
            </p:cNvSpPr>
            <p:nvPr/>
          </p:nvSpPr>
          <p:spPr bwMode="auto">
            <a:xfrm>
              <a:off x="4660" y="2898"/>
              <a:ext cx="17" cy="11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8 h 16"/>
                <a:gd name="T4" fmla="*/ 12 w 24"/>
                <a:gd name="T5" fmla="*/ 8 h 16"/>
                <a:gd name="T6" fmla="*/ 4 w 24"/>
                <a:gd name="T7" fmla="*/ 0 h 16"/>
                <a:gd name="T8" fmla="*/ 0 w 2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39" name="Freeform 101"/>
            <p:cNvSpPr>
              <a:spLocks/>
            </p:cNvSpPr>
            <p:nvPr/>
          </p:nvSpPr>
          <p:spPr bwMode="auto">
            <a:xfrm>
              <a:off x="4846" y="2949"/>
              <a:ext cx="56" cy="28"/>
            </a:xfrm>
            <a:custGeom>
              <a:avLst/>
              <a:gdLst>
                <a:gd name="T0" fmla="*/ 35 w 80"/>
                <a:gd name="T1" fmla="*/ 0 h 40"/>
                <a:gd name="T2" fmla="*/ 31 w 80"/>
                <a:gd name="T3" fmla="*/ 8 h 40"/>
                <a:gd name="T4" fmla="*/ 24 w 80"/>
                <a:gd name="T5" fmla="*/ 15 h 40"/>
                <a:gd name="T6" fmla="*/ 15 w 80"/>
                <a:gd name="T7" fmla="*/ 15 h 40"/>
                <a:gd name="T8" fmla="*/ 8 w 80"/>
                <a:gd name="T9" fmla="*/ 12 h 40"/>
                <a:gd name="T10" fmla="*/ 0 w 80"/>
                <a:gd name="T11" fmla="*/ 12 h 40"/>
                <a:gd name="T12" fmla="*/ 0 w 80"/>
                <a:gd name="T13" fmla="*/ 15 h 40"/>
                <a:gd name="T14" fmla="*/ 8 w 80"/>
                <a:gd name="T15" fmla="*/ 20 h 40"/>
                <a:gd name="T16" fmla="*/ 20 w 80"/>
                <a:gd name="T17" fmla="*/ 20 h 40"/>
                <a:gd name="T18" fmla="*/ 35 w 80"/>
                <a:gd name="T19" fmla="*/ 15 h 40"/>
                <a:gd name="T20" fmla="*/ 39 w 80"/>
                <a:gd name="T21" fmla="*/ 15 h 40"/>
                <a:gd name="T22" fmla="*/ 39 w 80"/>
                <a:gd name="T23" fmla="*/ 4 h 40"/>
                <a:gd name="T24" fmla="*/ 39 w 80"/>
                <a:gd name="T25" fmla="*/ 0 h 40"/>
                <a:gd name="T26" fmla="*/ 35 w 8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40"/>
                <a:gd name="T44" fmla="*/ 80 w 8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40">
                  <a:moveTo>
                    <a:pt x="72" y="0"/>
                  </a:moveTo>
                  <a:lnTo>
                    <a:pt x="64" y="16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0" name="Freeform 102"/>
            <p:cNvSpPr>
              <a:spLocks/>
            </p:cNvSpPr>
            <p:nvPr/>
          </p:nvSpPr>
          <p:spPr bwMode="auto">
            <a:xfrm>
              <a:off x="4869" y="2926"/>
              <a:ext cx="45" cy="28"/>
            </a:xfrm>
            <a:custGeom>
              <a:avLst/>
              <a:gdLst>
                <a:gd name="T0" fmla="*/ 4 w 64"/>
                <a:gd name="T1" fmla="*/ 0 h 40"/>
                <a:gd name="T2" fmla="*/ 8 w 64"/>
                <a:gd name="T3" fmla="*/ 0 h 40"/>
                <a:gd name="T4" fmla="*/ 16 w 64"/>
                <a:gd name="T5" fmla="*/ 0 h 40"/>
                <a:gd name="T6" fmla="*/ 20 w 64"/>
                <a:gd name="T7" fmla="*/ 4 h 40"/>
                <a:gd name="T8" fmla="*/ 27 w 64"/>
                <a:gd name="T9" fmla="*/ 12 h 40"/>
                <a:gd name="T10" fmla="*/ 32 w 64"/>
                <a:gd name="T11" fmla="*/ 12 h 40"/>
                <a:gd name="T12" fmla="*/ 32 w 64"/>
                <a:gd name="T13" fmla="*/ 20 h 40"/>
                <a:gd name="T14" fmla="*/ 27 w 64"/>
                <a:gd name="T15" fmla="*/ 20 h 40"/>
                <a:gd name="T16" fmla="*/ 24 w 64"/>
                <a:gd name="T17" fmla="*/ 12 h 40"/>
                <a:gd name="T18" fmla="*/ 20 w 64"/>
                <a:gd name="T19" fmla="*/ 12 h 40"/>
                <a:gd name="T20" fmla="*/ 16 w 64"/>
                <a:gd name="T21" fmla="*/ 4 h 40"/>
                <a:gd name="T22" fmla="*/ 8 w 64"/>
                <a:gd name="T23" fmla="*/ 4 h 40"/>
                <a:gd name="T24" fmla="*/ 0 w 64"/>
                <a:gd name="T25" fmla="*/ 0 h 40"/>
                <a:gd name="T26" fmla="*/ 4 w 64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40"/>
                <a:gd name="T44" fmla="*/ 64 w 64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40">
                  <a:moveTo>
                    <a:pt x="8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1" name="Freeform 103"/>
            <p:cNvSpPr>
              <a:spLocks/>
            </p:cNvSpPr>
            <p:nvPr/>
          </p:nvSpPr>
          <p:spPr bwMode="auto">
            <a:xfrm>
              <a:off x="4936" y="2965"/>
              <a:ext cx="17" cy="23"/>
            </a:xfrm>
            <a:custGeom>
              <a:avLst/>
              <a:gdLst>
                <a:gd name="T0" fmla="*/ 0 w 24"/>
                <a:gd name="T1" fmla="*/ 4 h 32"/>
                <a:gd name="T2" fmla="*/ 4 w 24"/>
                <a:gd name="T3" fmla="*/ 0 h 32"/>
                <a:gd name="T4" fmla="*/ 12 w 24"/>
                <a:gd name="T5" fmla="*/ 9 h 32"/>
                <a:gd name="T6" fmla="*/ 12 w 24"/>
                <a:gd name="T7" fmla="*/ 12 h 32"/>
                <a:gd name="T8" fmla="*/ 12 w 24"/>
                <a:gd name="T9" fmla="*/ 17 h 32"/>
                <a:gd name="T10" fmla="*/ 8 w 24"/>
                <a:gd name="T11" fmla="*/ 12 h 32"/>
                <a:gd name="T12" fmla="*/ 4 w 24"/>
                <a:gd name="T13" fmla="*/ 4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2" name="Freeform 104"/>
            <p:cNvSpPr>
              <a:spLocks/>
            </p:cNvSpPr>
            <p:nvPr/>
          </p:nvSpPr>
          <p:spPr bwMode="auto">
            <a:xfrm>
              <a:off x="4964" y="2982"/>
              <a:ext cx="12" cy="12"/>
            </a:xfrm>
            <a:custGeom>
              <a:avLst/>
              <a:gdLst>
                <a:gd name="T0" fmla="*/ 0 w 16"/>
                <a:gd name="T1" fmla="*/ 5 h 16"/>
                <a:gd name="T2" fmla="*/ 0 w 16"/>
                <a:gd name="T3" fmla="*/ 0 h 16"/>
                <a:gd name="T4" fmla="*/ 5 w 16"/>
                <a:gd name="T5" fmla="*/ 0 h 16"/>
                <a:gd name="T6" fmla="*/ 9 w 16"/>
                <a:gd name="T7" fmla="*/ 9 h 16"/>
                <a:gd name="T8" fmla="*/ 0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3" name="Freeform 105"/>
            <p:cNvSpPr>
              <a:spLocks/>
            </p:cNvSpPr>
            <p:nvPr/>
          </p:nvSpPr>
          <p:spPr bwMode="auto">
            <a:xfrm>
              <a:off x="4992" y="2994"/>
              <a:ext cx="23" cy="16"/>
            </a:xfrm>
            <a:custGeom>
              <a:avLst/>
              <a:gdLst>
                <a:gd name="T0" fmla="*/ 0 w 32"/>
                <a:gd name="T1" fmla="*/ 7 h 24"/>
                <a:gd name="T2" fmla="*/ 0 w 32"/>
                <a:gd name="T3" fmla="*/ 3 h 24"/>
                <a:gd name="T4" fmla="*/ 0 w 32"/>
                <a:gd name="T5" fmla="*/ 0 h 24"/>
                <a:gd name="T6" fmla="*/ 12 w 32"/>
                <a:gd name="T7" fmla="*/ 7 h 24"/>
                <a:gd name="T8" fmla="*/ 17 w 32"/>
                <a:gd name="T9" fmla="*/ 11 h 24"/>
                <a:gd name="T10" fmla="*/ 12 w 32"/>
                <a:gd name="T11" fmla="*/ 11 h 24"/>
                <a:gd name="T12" fmla="*/ 0 w 32"/>
                <a:gd name="T13" fmla="*/ 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4" name="Freeform 106"/>
            <p:cNvSpPr>
              <a:spLocks/>
            </p:cNvSpPr>
            <p:nvPr/>
          </p:nvSpPr>
          <p:spPr bwMode="auto">
            <a:xfrm>
              <a:off x="5021" y="3010"/>
              <a:ext cx="16" cy="17"/>
            </a:xfrm>
            <a:custGeom>
              <a:avLst/>
              <a:gdLst>
                <a:gd name="T0" fmla="*/ 3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7 w 24"/>
                <a:gd name="T7" fmla="*/ 0 h 24"/>
                <a:gd name="T8" fmla="*/ 11 w 24"/>
                <a:gd name="T9" fmla="*/ 12 h 24"/>
                <a:gd name="T10" fmla="*/ 7 w 24"/>
                <a:gd name="T11" fmla="*/ 12 h 24"/>
                <a:gd name="T12" fmla="*/ 3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5" name="Freeform 107"/>
            <p:cNvSpPr>
              <a:spLocks/>
            </p:cNvSpPr>
            <p:nvPr/>
          </p:nvSpPr>
          <p:spPr bwMode="auto">
            <a:xfrm>
              <a:off x="5111" y="3106"/>
              <a:ext cx="5" cy="11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6" name="Freeform 108"/>
            <p:cNvSpPr>
              <a:spLocks/>
            </p:cNvSpPr>
            <p:nvPr/>
          </p:nvSpPr>
          <p:spPr bwMode="auto">
            <a:xfrm>
              <a:off x="5116" y="3123"/>
              <a:ext cx="11" cy="6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7" name="Freeform 109"/>
            <p:cNvSpPr>
              <a:spLocks/>
            </p:cNvSpPr>
            <p:nvPr/>
          </p:nvSpPr>
          <p:spPr bwMode="auto">
            <a:xfrm>
              <a:off x="5077" y="3185"/>
              <a:ext cx="39" cy="28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8" name="Freeform 110"/>
            <p:cNvSpPr>
              <a:spLocks/>
            </p:cNvSpPr>
            <p:nvPr/>
          </p:nvSpPr>
          <p:spPr bwMode="auto">
            <a:xfrm>
              <a:off x="5263" y="3140"/>
              <a:ext cx="16" cy="1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49" name="Freeform 111"/>
            <p:cNvSpPr>
              <a:spLocks/>
            </p:cNvSpPr>
            <p:nvPr/>
          </p:nvSpPr>
          <p:spPr bwMode="auto">
            <a:xfrm>
              <a:off x="5279" y="3123"/>
              <a:ext cx="23" cy="11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0" name="Freeform 112"/>
            <p:cNvSpPr>
              <a:spLocks/>
            </p:cNvSpPr>
            <p:nvPr/>
          </p:nvSpPr>
          <p:spPr bwMode="auto">
            <a:xfrm>
              <a:off x="5201" y="3410"/>
              <a:ext cx="78" cy="129"/>
            </a:xfrm>
            <a:custGeom>
              <a:avLst/>
              <a:gdLst>
                <a:gd name="T0" fmla="*/ 4 w 112"/>
                <a:gd name="T1" fmla="*/ 12 h 184"/>
                <a:gd name="T2" fmla="*/ 0 w 112"/>
                <a:gd name="T3" fmla="*/ 4 h 184"/>
                <a:gd name="T4" fmla="*/ 0 w 112"/>
                <a:gd name="T5" fmla="*/ 0 h 184"/>
                <a:gd name="T6" fmla="*/ 12 w 112"/>
                <a:gd name="T7" fmla="*/ 12 h 184"/>
                <a:gd name="T8" fmla="*/ 20 w 112"/>
                <a:gd name="T9" fmla="*/ 15 h 184"/>
                <a:gd name="T10" fmla="*/ 20 w 112"/>
                <a:gd name="T11" fmla="*/ 20 h 184"/>
                <a:gd name="T12" fmla="*/ 23 w 112"/>
                <a:gd name="T13" fmla="*/ 27 h 184"/>
                <a:gd name="T14" fmla="*/ 27 w 112"/>
                <a:gd name="T15" fmla="*/ 32 h 184"/>
                <a:gd name="T16" fmla="*/ 27 w 112"/>
                <a:gd name="T17" fmla="*/ 27 h 184"/>
                <a:gd name="T18" fmla="*/ 31 w 112"/>
                <a:gd name="T19" fmla="*/ 32 h 184"/>
                <a:gd name="T20" fmla="*/ 31 w 112"/>
                <a:gd name="T21" fmla="*/ 39 h 184"/>
                <a:gd name="T22" fmla="*/ 39 w 112"/>
                <a:gd name="T23" fmla="*/ 43 h 184"/>
                <a:gd name="T24" fmla="*/ 47 w 112"/>
                <a:gd name="T25" fmla="*/ 43 h 184"/>
                <a:gd name="T26" fmla="*/ 50 w 112"/>
                <a:gd name="T27" fmla="*/ 35 h 184"/>
                <a:gd name="T28" fmla="*/ 54 w 112"/>
                <a:gd name="T29" fmla="*/ 35 h 184"/>
                <a:gd name="T30" fmla="*/ 54 w 112"/>
                <a:gd name="T31" fmla="*/ 43 h 184"/>
                <a:gd name="T32" fmla="*/ 54 w 112"/>
                <a:gd name="T33" fmla="*/ 47 h 184"/>
                <a:gd name="T34" fmla="*/ 50 w 112"/>
                <a:gd name="T35" fmla="*/ 59 h 184"/>
                <a:gd name="T36" fmla="*/ 47 w 112"/>
                <a:gd name="T37" fmla="*/ 59 h 184"/>
                <a:gd name="T38" fmla="*/ 39 w 112"/>
                <a:gd name="T39" fmla="*/ 59 h 184"/>
                <a:gd name="T40" fmla="*/ 39 w 112"/>
                <a:gd name="T41" fmla="*/ 63 h 184"/>
                <a:gd name="T42" fmla="*/ 42 w 112"/>
                <a:gd name="T43" fmla="*/ 67 h 184"/>
                <a:gd name="T44" fmla="*/ 39 w 112"/>
                <a:gd name="T45" fmla="*/ 71 h 184"/>
                <a:gd name="T46" fmla="*/ 31 w 112"/>
                <a:gd name="T47" fmla="*/ 86 h 184"/>
                <a:gd name="T48" fmla="*/ 23 w 112"/>
                <a:gd name="T49" fmla="*/ 90 h 184"/>
                <a:gd name="T50" fmla="*/ 15 w 112"/>
                <a:gd name="T51" fmla="*/ 86 h 184"/>
                <a:gd name="T52" fmla="*/ 23 w 112"/>
                <a:gd name="T53" fmla="*/ 83 h 184"/>
                <a:gd name="T54" fmla="*/ 23 w 112"/>
                <a:gd name="T55" fmla="*/ 75 h 184"/>
                <a:gd name="T56" fmla="*/ 15 w 112"/>
                <a:gd name="T57" fmla="*/ 67 h 184"/>
                <a:gd name="T58" fmla="*/ 12 w 112"/>
                <a:gd name="T59" fmla="*/ 63 h 184"/>
                <a:gd name="T60" fmla="*/ 12 w 112"/>
                <a:gd name="T61" fmla="*/ 59 h 184"/>
                <a:gd name="T62" fmla="*/ 20 w 112"/>
                <a:gd name="T63" fmla="*/ 55 h 184"/>
                <a:gd name="T64" fmla="*/ 20 w 112"/>
                <a:gd name="T65" fmla="*/ 47 h 184"/>
                <a:gd name="T66" fmla="*/ 15 w 112"/>
                <a:gd name="T67" fmla="*/ 35 h 184"/>
                <a:gd name="T68" fmla="*/ 12 w 112"/>
                <a:gd name="T69" fmla="*/ 24 h 184"/>
                <a:gd name="T70" fmla="*/ 4 w 112"/>
                <a:gd name="T71" fmla="*/ 12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84"/>
                <a:gd name="T110" fmla="*/ 112 w 112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84">
                  <a:moveTo>
                    <a:pt x="8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36"/>
                  </a:lnTo>
                  <a:lnTo>
                    <a:pt x="80" y="144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32" y="176"/>
                  </a:lnTo>
                  <a:lnTo>
                    <a:pt x="48" y="168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2" y="72"/>
                  </a:lnTo>
                  <a:lnTo>
                    <a:pt x="24" y="4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1" name="Freeform 113"/>
            <p:cNvSpPr>
              <a:spLocks/>
            </p:cNvSpPr>
            <p:nvPr/>
          </p:nvSpPr>
          <p:spPr bwMode="auto">
            <a:xfrm>
              <a:off x="5111" y="3522"/>
              <a:ext cx="107" cy="119"/>
            </a:xfrm>
            <a:custGeom>
              <a:avLst/>
              <a:gdLst>
                <a:gd name="T0" fmla="*/ 63 w 152"/>
                <a:gd name="T1" fmla="*/ 4 h 168"/>
                <a:gd name="T2" fmla="*/ 63 w 152"/>
                <a:gd name="T3" fmla="*/ 8 h 168"/>
                <a:gd name="T4" fmla="*/ 68 w 152"/>
                <a:gd name="T5" fmla="*/ 8 h 168"/>
                <a:gd name="T6" fmla="*/ 71 w 152"/>
                <a:gd name="T7" fmla="*/ 4 h 168"/>
                <a:gd name="T8" fmla="*/ 75 w 152"/>
                <a:gd name="T9" fmla="*/ 8 h 168"/>
                <a:gd name="T10" fmla="*/ 75 w 152"/>
                <a:gd name="T11" fmla="*/ 20 h 168"/>
                <a:gd name="T12" fmla="*/ 68 w 152"/>
                <a:gd name="T13" fmla="*/ 32 h 168"/>
                <a:gd name="T14" fmla="*/ 63 w 152"/>
                <a:gd name="T15" fmla="*/ 36 h 168"/>
                <a:gd name="T16" fmla="*/ 63 w 152"/>
                <a:gd name="T17" fmla="*/ 44 h 168"/>
                <a:gd name="T18" fmla="*/ 51 w 152"/>
                <a:gd name="T19" fmla="*/ 44 h 168"/>
                <a:gd name="T20" fmla="*/ 48 w 152"/>
                <a:gd name="T21" fmla="*/ 52 h 168"/>
                <a:gd name="T22" fmla="*/ 39 w 152"/>
                <a:gd name="T23" fmla="*/ 68 h 168"/>
                <a:gd name="T24" fmla="*/ 27 w 152"/>
                <a:gd name="T25" fmla="*/ 84 h 168"/>
                <a:gd name="T26" fmla="*/ 12 w 152"/>
                <a:gd name="T27" fmla="*/ 77 h 168"/>
                <a:gd name="T28" fmla="*/ 4 w 152"/>
                <a:gd name="T29" fmla="*/ 77 h 168"/>
                <a:gd name="T30" fmla="*/ 0 w 152"/>
                <a:gd name="T31" fmla="*/ 72 h 168"/>
                <a:gd name="T32" fmla="*/ 8 w 152"/>
                <a:gd name="T33" fmla="*/ 60 h 168"/>
                <a:gd name="T34" fmla="*/ 12 w 152"/>
                <a:gd name="T35" fmla="*/ 52 h 168"/>
                <a:gd name="T36" fmla="*/ 24 w 152"/>
                <a:gd name="T37" fmla="*/ 44 h 168"/>
                <a:gd name="T38" fmla="*/ 32 w 152"/>
                <a:gd name="T39" fmla="*/ 36 h 168"/>
                <a:gd name="T40" fmla="*/ 44 w 152"/>
                <a:gd name="T41" fmla="*/ 28 h 168"/>
                <a:gd name="T42" fmla="*/ 48 w 152"/>
                <a:gd name="T43" fmla="*/ 24 h 168"/>
                <a:gd name="T44" fmla="*/ 48 w 152"/>
                <a:gd name="T45" fmla="*/ 16 h 168"/>
                <a:gd name="T46" fmla="*/ 56 w 152"/>
                <a:gd name="T47" fmla="*/ 8 h 168"/>
                <a:gd name="T48" fmla="*/ 56 w 152"/>
                <a:gd name="T49" fmla="*/ 0 h 168"/>
                <a:gd name="T50" fmla="*/ 63 w 152"/>
                <a:gd name="T51" fmla="*/ 0 h 168"/>
                <a:gd name="T52" fmla="*/ 63 w 152"/>
                <a:gd name="T53" fmla="*/ 4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68"/>
                <a:gd name="T83" fmla="*/ 152 w 152"/>
                <a:gd name="T84" fmla="*/ 168 h 1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68">
                  <a:moveTo>
                    <a:pt x="128" y="8"/>
                  </a:moveTo>
                  <a:lnTo>
                    <a:pt x="128" y="16"/>
                  </a:lnTo>
                  <a:lnTo>
                    <a:pt x="136" y="16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152" y="40"/>
                  </a:lnTo>
                  <a:lnTo>
                    <a:pt x="136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0" y="136"/>
                  </a:lnTo>
                  <a:lnTo>
                    <a:pt x="56" y="168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4" y="104"/>
                  </a:lnTo>
                  <a:lnTo>
                    <a:pt x="48" y="88"/>
                  </a:lnTo>
                  <a:lnTo>
                    <a:pt x="64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2" name="Freeform 114"/>
            <p:cNvSpPr>
              <a:spLocks/>
            </p:cNvSpPr>
            <p:nvPr/>
          </p:nvSpPr>
          <p:spPr bwMode="auto">
            <a:xfrm>
              <a:off x="4334" y="3044"/>
              <a:ext cx="591" cy="456"/>
            </a:xfrm>
            <a:custGeom>
              <a:avLst/>
              <a:gdLst>
                <a:gd name="T0" fmla="*/ 376 w 840"/>
                <a:gd name="T1" fmla="*/ 297 h 648"/>
                <a:gd name="T2" fmla="*/ 384 w 840"/>
                <a:gd name="T3" fmla="*/ 265 h 648"/>
                <a:gd name="T4" fmla="*/ 408 w 840"/>
                <a:gd name="T5" fmla="*/ 230 h 648"/>
                <a:gd name="T6" fmla="*/ 408 w 840"/>
                <a:gd name="T7" fmla="*/ 210 h 648"/>
                <a:gd name="T8" fmla="*/ 412 w 840"/>
                <a:gd name="T9" fmla="*/ 178 h 648"/>
                <a:gd name="T10" fmla="*/ 408 w 840"/>
                <a:gd name="T11" fmla="*/ 158 h 648"/>
                <a:gd name="T12" fmla="*/ 384 w 840"/>
                <a:gd name="T13" fmla="*/ 131 h 648"/>
                <a:gd name="T14" fmla="*/ 368 w 840"/>
                <a:gd name="T15" fmla="*/ 119 h 648"/>
                <a:gd name="T16" fmla="*/ 364 w 840"/>
                <a:gd name="T17" fmla="*/ 95 h 648"/>
                <a:gd name="T18" fmla="*/ 341 w 840"/>
                <a:gd name="T19" fmla="*/ 80 h 648"/>
                <a:gd name="T20" fmla="*/ 333 w 840"/>
                <a:gd name="T21" fmla="*/ 39 h 648"/>
                <a:gd name="T22" fmla="*/ 317 w 840"/>
                <a:gd name="T23" fmla="*/ 27 h 648"/>
                <a:gd name="T24" fmla="*/ 305 w 840"/>
                <a:gd name="T25" fmla="*/ 4 h 648"/>
                <a:gd name="T26" fmla="*/ 293 w 840"/>
                <a:gd name="T27" fmla="*/ 16 h 648"/>
                <a:gd name="T28" fmla="*/ 293 w 840"/>
                <a:gd name="T29" fmla="*/ 27 h 648"/>
                <a:gd name="T30" fmla="*/ 289 w 840"/>
                <a:gd name="T31" fmla="*/ 51 h 648"/>
                <a:gd name="T32" fmla="*/ 269 w 840"/>
                <a:gd name="T33" fmla="*/ 68 h 648"/>
                <a:gd name="T34" fmla="*/ 250 w 840"/>
                <a:gd name="T35" fmla="*/ 51 h 648"/>
                <a:gd name="T36" fmla="*/ 234 w 840"/>
                <a:gd name="T37" fmla="*/ 39 h 648"/>
                <a:gd name="T38" fmla="*/ 246 w 840"/>
                <a:gd name="T39" fmla="*/ 20 h 648"/>
                <a:gd name="T40" fmla="*/ 234 w 840"/>
                <a:gd name="T41" fmla="*/ 16 h 648"/>
                <a:gd name="T42" fmla="*/ 206 w 840"/>
                <a:gd name="T43" fmla="*/ 8 h 648"/>
                <a:gd name="T44" fmla="*/ 186 w 840"/>
                <a:gd name="T45" fmla="*/ 16 h 648"/>
                <a:gd name="T46" fmla="*/ 174 w 840"/>
                <a:gd name="T47" fmla="*/ 27 h 648"/>
                <a:gd name="T48" fmla="*/ 174 w 840"/>
                <a:gd name="T49" fmla="*/ 51 h 648"/>
                <a:gd name="T50" fmla="*/ 158 w 840"/>
                <a:gd name="T51" fmla="*/ 48 h 648"/>
                <a:gd name="T52" fmla="*/ 139 w 840"/>
                <a:gd name="T53" fmla="*/ 36 h 648"/>
                <a:gd name="T54" fmla="*/ 127 w 840"/>
                <a:gd name="T55" fmla="*/ 48 h 648"/>
                <a:gd name="T56" fmla="*/ 111 w 840"/>
                <a:gd name="T57" fmla="*/ 59 h 648"/>
                <a:gd name="T58" fmla="*/ 103 w 840"/>
                <a:gd name="T59" fmla="*/ 59 h 648"/>
                <a:gd name="T60" fmla="*/ 99 w 840"/>
                <a:gd name="T61" fmla="*/ 80 h 648"/>
                <a:gd name="T62" fmla="*/ 75 w 840"/>
                <a:gd name="T63" fmla="*/ 99 h 648"/>
                <a:gd name="T64" fmla="*/ 51 w 840"/>
                <a:gd name="T65" fmla="*/ 107 h 648"/>
                <a:gd name="T66" fmla="*/ 32 w 840"/>
                <a:gd name="T67" fmla="*/ 115 h 648"/>
                <a:gd name="T68" fmla="*/ 16 w 840"/>
                <a:gd name="T69" fmla="*/ 119 h 648"/>
                <a:gd name="T70" fmla="*/ 16 w 840"/>
                <a:gd name="T71" fmla="*/ 163 h 648"/>
                <a:gd name="T72" fmla="*/ 8 w 840"/>
                <a:gd name="T73" fmla="*/ 166 h 648"/>
                <a:gd name="T74" fmla="*/ 0 w 840"/>
                <a:gd name="T75" fmla="*/ 163 h 648"/>
                <a:gd name="T76" fmla="*/ 16 w 840"/>
                <a:gd name="T77" fmla="*/ 190 h 648"/>
                <a:gd name="T78" fmla="*/ 27 w 840"/>
                <a:gd name="T79" fmla="*/ 226 h 648"/>
                <a:gd name="T80" fmla="*/ 27 w 840"/>
                <a:gd name="T81" fmla="*/ 253 h 648"/>
                <a:gd name="T82" fmla="*/ 32 w 840"/>
                <a:gd name="T83" fmla="*/ 265 h 648"/>
                <a:gd name="T84" fmla="*/ 59 w 840"/>
                <a:gd name="T85" fmla="*/ 265 h 648"/>
                <a:gd name="T86" fmla="*/ 83 w 840"/>
                <a:gd name="T87" fmla="*/ 258 h 648"/>
                <a:gd name="T88" fmla="*/ 115 w 840"/>
                <a:gd name="T89" fmla="*/ 250 h 648"/>
                <a:gd name="T90" fmla="*/ 151 w 840"/>
                <a:gd name="T91" fmla="*/ 238 h 648"/>
                <a:gd name="T92" fmla="*/ 206 w 840"/>
                <a:gd name="T93" fmla="*/ 238 h 648"/>
                <a:gd name="T94" fmla="*/ 226 w 840"/>
                <a:gd name="T95" fmla="*/ 262 h 648"/>
                <a:gd name="T96" fmla="*/ 238 w 840"/>
                <a:gd name="T97" fmla="*/ 265 h 648"/>
                <a:gd name="T98" fmla="*/ 250 w 840"/>
                <a:gd name="T99" fmla="*/ 246 h 648"/>
                <a:gd name="T100" fmla="*/ 250 w 840"/>
                <a:gd name="T101" fmla="*/ 265 h 648"/>
                <a:gd name="T102" fmla="*/ 250 w 840"/>
                <a:gd name="T103" fmla="*/ 277 h 648"/>
                <a:gd name="T104" fmla="*/ 265 w 840"/>
                <a:gd name="T105" fmla="*/ 273 h 648"/>
                <a:gd name="T106" fmla="*/ 269 w 840"/>
                <a:gd name="T107" fmla="*/ 285 h 648"/>
                <a:gd name="T108" fmla="*/ 277 w 840"/>
                <a:gd name="T109" fmla="*/ 305 h 648"/>
                <a:gd name="T110" fmla="*/ 297 w 840"/>
                <a:gd name="T111" fmla="*/ 313 h 648"/>
                <a:gd name="T112" fmla="*/ 325 w 840"/>
                <a:gd name="T113" fmla="*/ 305 h 648"/>
                <a:gd name="T114" fmla="*/ 345 w 840"/>
                <a:gd name="T115" fmla="*/ 317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648"/>
                <a:gd name="T176" fmla="*/ 840 w 840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648">
                  <a:moveTo>
                    <a:pt x="712" y="624"/>
                  </a:moveTo>
                  <a:lnTo>
                    <a:pt x="720" y="616"/>
                  </a:lnTo>
                  <a:lnTo>
                    <a:pt x="728" y="616"/>
                  </a:lnTo>
                  <a:lnTo>
                    <a:pt x="760" y="600"/>
                  </a:lnTo>
                  <a:lnTo>
                    <a:pt x="768" y="592"/>
                  </a:lnTo>
                  <a:lnTo>
                    <a:pt x="760" y="576"/>
                  </a:lnTo>
                  <a:lnTo>
                    <a:pt x="776" y="544"/>
                  </a:lnTo>
                  <a:lnTo>
                    <a:pt x="776" y="536"/>
                  </a:lnTo>
                  <a:lnTo>
                    <a:pt x="792" y="512"/>
                  </a:lnTo>
                  <a:lnTo>
                    <a:pt x="792" y="504"/>
                  </a:lnTo>
                  <a:lnTo>
                    <a:pt x="816" y="480"/>
                  </a:lnTo>
                  <a:lnTo>
                    <a:pt x="824" y="464"/>
                  </a:lnTo>
                  <a:lnTo>
                    <a:pt x="824" y="456"/>
                  </a:lnTo>
                  <a:lnTo>
                    <a:pt x="832" y="448"/>
                  </a:lnTo>
                  <a:lnTo>
                    <a:pt x="832" y="440"/>
                  </a:lnTo>
                  <a:lnTo>
                    <a:pt x="824" y="424"/>
                  </a:lnTo>
                  <a:lnTo>
                    <a:pt x="832" y="408"/>
                  </a:lnTo>
                  <a:lnTo>
                    <a:pt x="832" y="384"/>
                  </a:lnTo>
                  <a:lnTo>
                    <a:pt x="840" y="368"/>
                  </a:lnTo>
                  <a:lnTo>
                    <a:pt x="832" y="360"/>
                  </a:lnTo>
                  <a:lnTo>
                    <a:pt x="824" y="344"/>
                  </a:lnTo>
                  <a:lnTo>
                    <a:pt x="832" y="312"/>
                  </a:lnTo>
                  <a:lnTo>
                    <a:pt x="824" y="312"/>
                  </a:lnTo>
                  <a:lnTo>
                    <a:pt x="824" y="320"/>
                  </a:lnTo>
                  <a:lnTo>
                    <a:pt x="816" y="304"/>
                  </a:lnTo>
                  <a:lnTo>
                    <a:pt x="800" y="288"/>
                  </a:lnTo>
                  <a:lnTo>
                    <a:pt x="792" y="280"/>
                  </a:lnTo>
                  <a:lnTo>
                    <a:pt x="776" y="264"/>
                  </a:lnTo>
                  <a:lnTo>
                    <a:pt x="776" y="248"/>
                  </a:lnTo>
                  <a:lnTo>
                    <a:pt x="768" y="256"/>
                  </a:lnTo>
                  <a:lnTo>
                    <a:pt x="760" y="256"/>
                  </a:lnTo>
                  <a:lnTo>
                    <a:pt x="744" y="240"/>
                  </a:lnTo>
                  <a:lnTo>
                    <a:pt x="752" y="224"/>
                  </a:lnTo>
                  <a:lnTo>
                    <a:pt x="736" y="208"/>
                  </a:lnTo>
                  <a:lnTo>
                    <a:pt x="736" y="200"/>
                  </a:lnTo>
                  <a:lnTo>
                    <a:pt x="736" y="192"/>
                  </a:lnTo>
                  <a:lnTo>
                    <a:pt x="720" y="192"/>
                  </a:lnTo>
                  <a:lnTo>
                    <a:pt x="712" y="184"/>
                  </a:lnTo>
                  <a:lnTo>
                    <a:pt x="696" y="176"/>
                  </a:lnTo>
                  <a:lnTo>
                    <a:pt x="688" y="160"/>
                  </a:lnTo>
                  <a:lnTo>
                    <a:pt x="688" y="152"/>
                  </a:lnTo>
                  <a:lnTo>
                    <a:pt x="680" y="128"/>
                  </a:lnTo>
                  <a:lnTo>
                    <a:pt x="672" y="120"/>
                  </a:lnTo>
                  <a:lnTo>
                    <a:pt x="672" y="80"/>
                  </a:lnTo>
                  <a:lnTo>
                    <a:pt x="664" y="80"/>
                  </a:lnTo>
                  <a:lnTo>
                    <a:pt x="648" y="72"/>
                  </a:lnTo>
                  <a:lnTo>
                    <a:pt x="640" y="80"/>
                  </a:lnTo>
                  <a:lnTo>
                    <a:pt x="640" y="56"/>
                  </a:lnTo>
                  <a:lnTo>
                    <a:pt x="624" y="40"/>
                  </a:lnTo>
                  <a:lnTo>
                    <a:pt x="624" y="24"/>
                  </a:lnTo>
                  <a:lnTo>
                    <a:pt x="616" y="16"/>
                  </a:lnTo>
                  <a:lnTo>
                    <a:pt x="616" y="8"/>
                  </a:lnTo>
                  <a:lnTo>
                    <a:pt x="608" y="0"/>
                  </a:lnTo>
                  <a:lnTo>
                    <a:pt x="608" y="16"/>
                  </a:lnTo>
                  <a:lnTo>
                    <a:pt x="600" y="24"/>
                  </a:lnTo>
                  <a:lnTo>
                    <a:pt x="592" y="32"/>
                  </a:lnTo>
                  <a:lnTo>
                    <a:pt x="592" y="40"/>
                  </a:lnTo>
                  <a:lnTo>
                    <a:pt x="600" y="48"/>
                  </a:lnTo>
                  <a:lnTo>
                    <a:pt x="592" y="48"/>
                  </a:lnTo>
                  <a:lnTo>
                    <a:pt x="592" y="56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92" y="80"/>
                  </a:lnTo>
                  <a:lnTo>
                    <a:pt x="584" y="104"/>
                  </a:lnTo>
                  <a:lnTo>
                    <a:pt x="584" y="136"/>
                  </a:lnTo>
                  <a:lnTo>
                    <a:pt x="568" y="144"/>
                  </a:lnTo>
                  <a:lnTo>
                    <a:pt x="552" y="144"/>
                  </a:lnTo>
                  <a:lnTo>
                    <a:pt x="544" y="136"/>
                  </a:lnTo>
                  <a:lnTo>
                    <a:pt x="536" y="128"/>
                  </a:lnTo>
                  <a:lnTo>
                    <a:pt x="520" y="120"/>
                  </a:lnTo>
                  <a:lnTo>
                    <a:pt x="504" y="112"/>
                  </a:lnTo>
                  <a:lnTo>
                    <a:pt x="504" y="104"/>
                  </a:lnTo>
                  <a:lnTo>
                    <a:pt x="488" y="104"/>
                  </a:lnTo>
                  <a:lnTo>
                    <a:pt x="472" y="96"/>
                  </a:lnTo>
                  <a:lnTo>
                    <a:pt x="464" y="88"/>
                  </a:lnTo>
                  <a:lnTo>
                    <a:pt x="472" y="80"/>
                  </a:lnTo>
                  <a:lnTo>
                    <a:pt x="472" y="56"/>
                  </a:lnTo>
                  <a:lnTo>
                    <a:pt x="488" y="56"/>
                  </a:lnTo>
                  <a:lnTo>
                    <a:pt x="496" y="48"/>
                  </a:lnTo>
                  <a:lnTo>
                    <a:pt x="496" y="40"/>
                  </a:lnTo>
                  <a:lnTo>
                    <a:pt x="496" y="32"/>
                  </a:lnTo>
                  <a:lnTo>
                    <a:pt x="488" y="32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24" y="24"/>
                  </a:lnTo>
                  <a:lnTo>
                    <a:pt x="416" y="16"/>
                  </a:lnTo>
                  <a:lnTo>
                    <a:pt x="392" y="16"/>
                  </a:lnTo>
                  <a:lnTo>
                    <a:pt x="408" y="24"/>
                  </a:lnTo>
                  <a:lnTo>
                    <a:pt x="408" y="32"/>
                  </a:lnTo>
                  <a:lnTo>
                    <a:pt x="376" y="32"/>
                  </a:lnTo>
                  <a:lnTo>
                    <a:pt x="368" y="32"/>
                  </a:lnTo>
                  <a:lnTo>
                    <a:pt x="360" y="48"/>
                  </a:lnTo>
                  <a:lnTo>
                    <a:pt x="360" y="56"/>
                  </a:lnTo>
                  <a:lnTo>
                    <a:pt x="352" y="56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52" y="104"/>
                  </a:lnTo>
                  <a:lnTo>
                    <a:pt x="344" y="96"/>
                  </a:lnTo>
                  <a:lnTo>
                    <a:pt x="336" y="96"/>
                  </a:lnTo>
                  <a:lnTo>
                    <a:pt x="328" y="88"/>
                  </a:lnTo>
                  <a:lnTo>
                    <a:pt x="320" y="96"/>
                  </a:lnTo>
                  <a:lnTo>
                    <a:pt x="304" y="64"/>
                  </a:lnTo>
                  <a:lnTo>
                    <a:pt x="296" y="64"/>
                  </a:lnTo>
                  <a:lnTo>
                    <a:pt x="288" y="72"/>
                  </a:lnTo>
                  <a:lnTo>
                    <a:pt x="280" y="72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56" y="88"/>
                  </a:lnTo>
                  <a:lnTo>
                    <a:pt x="256" y="96"/>
                  </a:lnTo>
                  <a:lnTo>
                    <a:pt x="240" y="96"/>
                  </a:lnTo>
                  <a:lnTo>
                    <a:pt x="240" y="120"/>
                  </a:lnTo>
                  <a:lnTo>
                    <a:pt x="232" y="120"/>
                  </a:lnTo>
                  <a:lnTo>
                    <a:pt x="224" y="120"/>
                  </a:lnTo>
                  <a:lnTo>
                    <a:pt x="224" y="128"/>
                  </a:lnTo>
                  <a:lnTo>
                    <a:pt x="224" y="136"/>
                  </a:lnTo>
                  <a:lnTo>
                    <a:pt x="216" y="136"/>
                  </a:lnTo>
                  <a:lnTo>
                    <a:pt x="208" y="120"/>
                  </a:lnTo>
                  <a:lnTo>
                    <a:pt x="200" y="128"/>
                  </a:lnTo>
                  <a:lnTo>
                    <a:pt x="192" y="144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184" y="176"/>
                  </a:lnTo>
                  <a:lnTo>
                    <a:pt x="184" y="184"/>
                  </a:lnTo>
                  <a:lnTo>
                    <a:pt x="160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28" y="208"/>
                  </a:lnTo>
                  <a:lnTo>
                    <a:pt x="112" y="208"/>
                  </a:lnTo>
                  <a:lnTo>
                    <a:pt x="104" y="216"/>
                  </a:lnTo>
                  <a:lnTo>
                    <a:pt x="96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32" y="248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88"/>
                  </a:lnTo>
                  <a:lnTo>
                    <a:pt x="24" y="304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24" y="344"/>
                  </a:lnTo>
                  <a:lnTo>
                    <a:pt x="16" y="328"/>
                  </a:lnTo>
                  <a:lnTo>
                    <a:pt x="16" y="336"/>
                  </a:lnTo>
                  <a:lnTo>
                    <a:pt x="24" y="344"/>
                  </a:lnTo>
                  <a:lnTo>
                    <a:pt x="16" y="352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32" y="376"/>
                  </a:lnTo>
                  <a:lnTo>
                    <a:pt x="32" y="384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48" y="440"/>
                  </a:lnTo>
                  <a:lnTo>
                    <a:pt x="56" y="456"/>
                  </a:lnTo>
                  <a:lnTo>
                    <a:pt x="56" y="464"/>
                  </a:lnTo>
                  <a:lnTo>
                    <a:pt x="64" y="480"/>
                  </a:lnTo>
                  <a:lnTo>
                    <a:pt x="56" y="488"/>
                  </a:lnTo>
                  <a:lnTo>
                    <a:pt x="56" y="512"/>
                  </a:lnTo>
                  <a:lnTo>
                    <a:pt x="48" y="512"/>
                  </a:lnTo>
                  <a:lnTo>
                    <a:pt x="48" y="528"/>
                  </a:lnTo>
                  <a:lnTo>
                    <a:pt x="48" y="536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96" y="552"/>
                  </a:lnTo>
                  <a:lnTo>
                    <a:pt x="120" y="552"/>
                  </a:lnTo>
                  <a:lnTo>
                    <a:pt x="120" y="536"/>
                  </a:lnTo>
                  <a:lnTo>
                    <a:pt x="136" y="536"/>
                  </a:lnTo>
                  <a:lnTo>
                    <a:pt x="144" y="528"/>
                  </a:lnTo>
                  <a:lnTo>
                    <a:pt x="160" y="520"/>
                  </a:lnTo>
                  <a:lnTo>
                    <a:pt x="168" y="520"/>
                  </a:lnTo>
                  <a:lnTo>
                    <a:pt x="200" y="520"/>
                  </a:lnTo>
                  <a:lnTo>
                    <a:pt x="216" y="520"/>
                  </a:lnTo>
                  <a:lnTo>
                    <a:pt x="232" y="512"/>
                  </a:lnTo>
                  <a:lnTo>
                    <a:pt x="232" y="504"/>
                  </a:lnTo>
                  <a:lnTo>
                    <a:pt x="248" y="496"/>
                  </a:lnTo>
                  <a:lnTo>
                    <a:pt x="256" y="496"/>
                  </a:lnTo>
                  <a:lnTo>
                    <a:pt x="272" y="480"/>
                  </a:lnTo>
                  <a:lnTo>
                    <a:pt x="304" y="480"/>
                  </a:lnTo>
                  <a:lnTo>
                    <a:pt x="336" y="472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16" y="480"/>
                  </a:lnTo>
                  <a:lnTo>
                    <a:pt x="432" y="488"/>
                  </a:lnTo>
                  <a:lnTo>
                    <a:pt x="440" y="504"/>
                  </a:lnTo>
                  <a:lnTo>
                    <a:pt x="456" y="512"/>
                  </a:lnTo>
                  <a:lnTo>
                    <a:pt x="456" y="528"/>
                  </a:lnTo>
                  <a:lnTo>
                    <a:pt x="456" y="536"/>
                  </a:lnTo>
                  <a:lnTo>
                    <a:pt x="456" y="544"/>
                  </a:lnTo>
                  <a:lnTo>
                    <a:pt x="472" y="544"/>
                  </a:lnTo>
                  <a:lnTo>
                    <a:pt x="480" y="536"/>
                  </a:lnTo>
                  <a:lnTo>
                    <a:pt x="480" y="528"/>
                  </a:lnTo>
                  <a:lnTo>
                    <a:pt x="496" y="512"/>
                  </a:lnTo>
                  <a:lnTo>
                    <a:pt x="504" y="504"/>
                  </a:lnTo>
                  <a:lnTo>
                    <a:pt x="504" y="496"/>
                  </a:lnTo>
                  <a:lnTo>
                    <a:pt x="520" y="496"/>
                  </a:lnTo>
                  <a:lnTo>
                    <a:pt x="520" y="512"/>
                  </a:lnTo>
                  <a:lnTo>
                    <a:pt x="504" y="528"/>
                  </a:lnTo>
                  <a:lnTo>
                    <a:pt x="504" y="536"/>
                  </a:lnTo>
                  <a:lnTo>
                    <a:pt x="496" y="544"/>
                  </a:lnTo>
                  <a:lnTo>
                    <a:pt x="496" y="552"/>
                  </a:lnTo>
                  <a:lnTo>
                    <a:pt x="496" y="560"/>
                  </a:lnTo>
                  <a:lnTo>
                    <a:pt x="504" y="560"/>
                  </a:lnTo>
                  <a:lnTo>
                    <a:pt x="512" y="544"/>
                  </a:lnTo>
                  <a:lnTo>
                    <a:pt x="512" y="536"/>
                  </a:lnTo>
                  <a:lnTo>
                    <a:pt x="528" y="536"/>
                  </a:lnTo>
                  <a:lnTo>
                    <a:pt x="536" y="552"/>
                  </a:lnTo>
                  <a:lnTo>
                    <a:pt x="520" y="552"/>
                  </a:lnTo>
                  <a:lnTo>
                    <a:pt x="520" y="560"/>
                  </a:lnTo>
                  <a:lnTo>
                    <a:pt x="544" y="568"/>
                  </a:lnTo>
                  <a:lnTo>
                    <a:pt x="544" y="576"/>
                  </a:lnTo>
                  <a:lnTo>
                    <a:pt x="552" y="584"/>
                  </a:lnTo>
                  <a:lnTo>
                    <a:pt x="552" y="600"/>
                  </a:lnTo>
                  <a:lnTo>
                    <a:pt x="560" y="608"/>
                  </a:lnTo>
                  <a:lnTo>
                    <a:pt x="560" y="616"/>
                  </a:lnTo>
                  <a:lnTo>
                    <a:pt x="576" y="624"/>
                  </a:lnTo>
                  <a:lnTo>
                    <a:pt x="584" y="624"/>
                  </a:lnTo>
                  <a:lnTo>
                    <a:pt x="592" y="632"/>
                  </a:lnTo>
                  <a:lnTo>
                    <a:pt x="600" y="632"/>
                  </a:lnTo>
                  <a:lnTo>
                    <a:pt x="640" y="648"/>
                  </a:lnTo>
                  <a:lnTo>
                    <a:pt x="632" y="632"/>
                  </a:lnTo>
                  <a:lnTo>
                    <a:pt x="648" y="632"/>
                  </a:lnTo>
                  <a:lnTo>
                    <a:pt x="656" y="616"/>
                  </a:lnTo>
                  <a:lnTo>
                    <a:pt x="672" y="616"/>
                  </a:lnTo>
                  <a:lnTo>
                    <a:pt x="672" y="632"/>
                  </a:lnTo>
                  <a:lnTo>
                    <a:pt x="680" y="640"/>
                  </a:lnTo>
                  <a:lnTo>
                    <a:pt x="696" y="640"/>
                  </a:lnTo>
                  <a:lnTo>
                    <a:pt x="712" y="632"/>
                  </a:lnTo>
                  <a:lnTo>
                    <a:pt x="712" y="6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3" name="Freeform 115"/>
            <p:cNvSpPr>
              <a:spLocks/>
            </p:cNvSpPr>
            <p:nvPr/>
          </p:nvSpPr>
          <p:spPr bwMode="auto">
            <a:xfrm>
              <a:off x="4790" y="3528"/>
              <a:ext cx="56" cy="56"/>
            </a:xfrm>
            <a:custGeom>
              <a:avLst/>
              <a:gdLst>
                <a:gd name="T0" fmla="*/ 39 w 80"/>
                <a:gd name="T1" fmla="*/ 4 h 80"/>
                <a:gd name="T2" fmla="*/ 35 w 80"/>
                <a:gd name="T3" fmla="*/ 0 h 80"/>
                <a:gd name="T4" fmla="*/ 35 w 80"/>
                <a:gd name="T5" fmla="*/ 4 h 80"/>
                <a:gd name="T6" fmla="*/ 27 w 80"/>
                <a:gd name="T7" fmla="*/ 8 h 80"/>
                <a:gd name="T8" fmla="*/ 24 w 80"/>
                <a:gd name="T9" fmla="*/ 8 h 80"/>
                <a:gd name="T10" fmla="*/ 15 w 80"/>
                <a:gd name="T11" fmla="*/ 4 h 80"/>
                <a:gd name="T12" fmla="*/ 8 w 80"/>
                <a:gd name="T13" fmla="*/ 0 h 80"/>
                <a:gd name="T14" fmla="*/ 4 w 80"/>
                <a:gd name="T15" fmla="*/ 0 h 80"/>
                <a:gd name="T16" fmla="*/ 0 w 80"/>
                <a:gd name="T17" fmla="*/ 4 h 80"/>
                <a:gd name="T18" fmla="*/ 4 w 80"/>
                <a:gd name="T19" fmla="*/ 12 h 80"/>
                <a:gd name="T20" fmla="*/ 8 w 80"/>
                <a:gd name="T21" fmla="*/ 15 h 80"/>
                <a:gd name="T22" fmla="*/ 8 w 80"/>
                <a:gd name="T23" fmla="*/ 24 h 80"/>
                <a:gd name="T24" fmla="*/ 12 w 80"/>
                <a:gd name="T25" fmla="*/ 31 h 80"/>
                <a:gd name="T26" fmla="*/ 15 w 80"/>
                <a:gd name="T27" fmla="*/ 39 h 80"/>
                <a:gd name="T28" fmla="*/ 20 w 80"/>
                <a:gd name="T29" fmla="*/ 39 h 80"/>
                <a:gd name="T30" fmla="*/ 27 w 80"/>
                <a:gd name="T31" fmla="*/ 39 h 80"/>
                <a:gd name="T32" fmla="*/ 31 w 80"/>
                <a:gd name="T33" fmla="*/ 35 h 80"/>
                <a:gd name="T34" fmla="*/ 35 w 80"/>
                <a:gd name="T35" fmla="*/ 35 h 80"/>
                <a:gd name="T36" fmla="*/ 35 w 80"/>
                <a:gd name="T37" fmla="*/ 27 h 80"/>
                <a:gd name="T38" fmla="*/ 39 w 80"/>
                <a:gd name="T39" fmla="*/ 24 h 80"/>
                <a:gd name="T40" fmla="*/ 39 w 80"/>
                <a:gd name="T41" fmla="*/ 12 h 80"/>
                <a:gd name="T42" fmla="*/ 39 w 80"/>
                <a:gd name="T43" fmla="*/ 4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80"/>
                <a:gd name="T68" fmla="*/ 80 w 8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80">
                  <a:moveTo>
                    <a:pt x="80" y="8"/>
                  </a:moveTo>
                  <a:lnTo>
                    <a:pt x="72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80" y="2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4" name="Freeform 116"/>
            <p:cNvSpPr>
              <a:spLocks/>
            </p:cNvSpPr>
            <p:nvPr/>
          </p:nvSpPr>
          <p:spPr bwMode="auto">
            <a:xfrm>
              <a:off x="5111" y="3106"/>
              <a:ext cx="5" cy="11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5" name="Freeform 117"/>
            <p:cNvSpPr>
              <a:spLocks/>
            </p:cNvSpPr>
            <p:nvPr/>
          </p:nvSpPr>
          <p:spPr bwMode="auto">
            <a:xfrm>
              <a:off x="5116" y="3123"/>
              <a:ext cx="11" cy="6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6" name="Freeform 118"/>
            <p:cNvSpPr>
              <a:spLocks/>
            </p:cNvSpPr>
            <p:nvPr/>
          </p:nvSpPr>
          <p:spPr bwMode="auto">
            <a:xfrm>
              <a:off x="5077" y="3185"/>
              <a:ext cx="39" cy="28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7" name="Freeform 119"/>
            <p:cNvSpPr>
              <a:spLocks/>
            </p:cNvSpPr>
            <p:nvPr/>
          </p:nvSpPr>
          <p:spPr bwMode="auto">
            <a:xfrm>
              <a:off x="5263" y="3140"/>
              <a:ext cx="16" cy="1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8" name="Freeform 120"/>
            <p:cNvSpPr>
              <a:spLocks/>
            </p:cNvSpPr>
            <p:nvPr/>
          </p:nvSpPr>
          <p:spPr bwMode="auto">
            <a:xfrm>
              <a:off x="5279" y="3123"/>
              <a:ext cx="23" cy="11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59" name="Freeform 121"/>
            <p:cNvSpPr>
              <a:spLocks/>
            </p:cNvSpPr>
            <p:nvPr/>
          </p:nvSpPr>
          <p:spPr bwMode="auto">
            <a:xfrm>
              <a:off x="4148" y="2560"/>
              <a:ext cx="107" cy="130"/>
            </a:xfrm>
            <a:custGeom>
              <a:avLst/>
              <a:gdLst>
                <a:gd name="T0" fmla="*/ 12 w 152"/>
                <a:gd name="T1" fmla="*/ 16 h 184"/>
                <a:gd name="T2" fmla="*/ 20 w 152"/>
                <a:gd name="T3" fmla="*/ 16 h 184"/>
                <a:gd name="T4" fmla="*/ 16 w 152"/>
                <a:gd name="T5" fmla="*/ 4 h 184"/>
                <a:gd name="T6" fmla="*/ 20 w 152"/>
                <a:gd name="T7" fmla="*/ 0 h 184"/>
                <a:gd name="T8" fmla="*/ 24 w 152"/>
                <a:gd name="T9" fmla="*/ 0 h 184"/>
                <a:gd name="T10" fmla="*/ 27 w 152"/>
                <a:gd name="T11" fmla="*/ 8 h 184"/>
                <a:gd name="T12" fmla="*/ 32 w 152"/>
                <a:gd name="T13" fmla="*/ 8 h 184"/>
                <a:gd name="T14" fmla="*/ 32 w 152"/>
                <a:gd name="T15" fmla="*/ 20 h 184"/>
                <a:gd name="T16" fmla="*/ 39 w 152"/>
                <a:gd name="T17" fmla="*/ 20 h 184"/>
                <a:gd name="T18" fmla="*/ 51 w 152"/>
                <a:gd name="T19" fmla="*/ 24 h 184"/>
                <a:gd name="T20" fmla="*/ 48 w 152"/>
                <a:gd name="T21" fmla="*/ 40 h 184"/>
                <a:gd name="T22" fmla="*/ 56 w 152"/>
                <a:gd name="T23" fmla="*/ 52 h 184"/>
                <a:gd name="T24" fmla="*/ 68 w 152"/>
                <a:gd name="T25" fmla="*/ 64 h 184"/>
                <a:gd name="T26" fmla="*/ 71 w 152"/>
                <a:gd name="T27" fmla="*/ 68 h 184"/>
                <a:gd name="T28" fmla="*/ 75 w 152"/>
                <a:gd name="T29" fmla="*/ 72 h 184"/>
                <a:gd name="T30" fmla="*/ 75 w 152"/>
                <a:gd name="T31" fmla="*/ 92 h 184"/>
                <a:gd name="T32" fmla="*/ 71 w 152"/>
                <a:gd name="T33" fmla="*/ 92 h 184"/>
                <a:gd name="T34" fmla="*/ 68 w 152"/>
                <a:gd name="T35" fmla="*/ 84 h 184"/>
                <a:gd name="T36" fmla="*/ 63 w 152"/>
                <a:gd name="T37" fmla="*/ 88 h 184"/>
                <a:gd name="T38" fmla="*/ 63 w 152"/>
                <a:gd name="T39" fmla="*/ 92 h 184"/>
                <a:gd name="T40" fmla="*/ 51 w 152"/>
                <a:gd name="T41" fmla="*/ 92 h 184"/>
                <a:gd name="T42" fmla="*/ 56 w 152"/>
                <a:gd name="T43" fmla="*/ 76 h 184"/>
                <a:gd name="T44" fmla="*/ 56 w 152"/>
                <a:gd name="T45" fmla="*/ 72 h 184"/>
                <a:gd name="T46" fmla="*/ 44 w 152"/>
                <a:gd name="T47" fmla="*/ 60 h 184"/>
                <a:gd name="T48" fmla="*/ 39 w 152"/>
                <a:gd name="T49" fmla="*/ 48 h 184"/>
                <a:gd name="T50" fmla="*/ 36 w 152"/>
                <a:gd name="T51" fmla="*/ 44 h 184"/>
                <a:gd name="T52" fmla="*/ 32 w 152"/>
                <a:gd name="T53" fmla="*/ 52 h 184"/>
                <a:gd name="T54" fmla="*/ 27 w 152"/>
                <a:gd name="T55" fmla="*/ 52 h 184"/>
                <a:gd name="T56" fmla="*/ 24 w 152"/>
                <a:gd name="T57" fmla="*/ 48 h 184"/>
                <a:gd name="T58" fmla="*/ 16 w 152"/>
                <a:gd name="T59" fmla="*/ 48 h 184"/>
                <a:gd name="T60" fmla="*/ 12 w 152"/>
                <a:gd name="T61" fmla="*/ 56 h 184"/>
                <a:gd name="T62" fmla="*/ 8 w 152"/>
                <a:gd name="T63" fmla="*/ 52 h 184"/>
                <a:gd name="T64" fmla="*/ 8 w 152"/>
                <a:gd name="T65" fmla="*/ 48 h 184"/>
                <a:gd name="T66" fmla="*/ 12 w 152"/>
                <a:gd name="T67" fmla="*/ 36 h 184"/>
                <a:gd name="T68" fmla="*/ 4 w 152"/>
                <a:gd name="T69" fmla="*/ 32 h 184"/>
                <a:gd name="T70" fmla="*/ 0 w 152"/>
                <a:gd name="T71" fmla="*/ 24 h 184"/>
                <a:gd name="T72" fmla="*/ 8 w 152"/>
                <a:gd name="T73" fmla="*/ 16 h 184"/>
                <a:gd name="T74" fmla="*/ 8 w 152"/>
                <a:gd name="T75" fmla="*/ 16 h 184"/>
                <a:gd name="T76" fmla="*/ 12 w 152"/>
                <a:gd name="T77" fmla="*/ 16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84"/>
                <a:gd name="T119" fmla="*/ 152 w 152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84">
                  <a:moveTo>
                    <a:pt x="24" y="32"/>
                  </a:moveTo>
                  <a:lnTo>
                    <a:pt x="40" y="32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104" y="48"/>
                  </a:lnTo>
                  <a:lnTo>
                    <a:pt x="96" y="80"/>
                  </a:lnTo>
                  <a:lnTo>
                    <a:pt x="112" y="104"/>
                  </a:lnTo>
                  <a:lnTo>
                    <a:pt x="136" y="128"/>
                  </a:lnTo>
                  <a:lnTo>
                    <a:pt x="144" y="136"/>
                  </a:lnTo>
                  <a:lnTo>
                    <a:pt x="152" y="144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36" y="168"/>
                  </a:lnTo>
                  <a:lnTo>
                    <a:pt x="128" y="176"/>
                  </a:lnTo>
                  <a:lnTo>
                    <a:pt x="128" y="184"/>
                  </a:lnTo>
                  <a:lnTo>
                    <a:pt x="104" y="184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88" y="120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0" name="Freeform 122"/>
            <p:cNvSpPr>
              <a:spLocks/>
            </p:cNvSpPr>
            <p:nvPr/>
          </p:nvSpPr>
          <p:spPr bwMode="auto">
            <a:xfrm>
              <a:off x="3861" y="2437"/>
              <a:ext cx="113" cy="67"/>
            </a:xfrm>
            <a:custGeom>
              <a:avLst/>
              <a:gdLst>
                <a:gd name="T0" fmla="*/ 80 w 160"/>
                <a:gd name="T1" fmla="*/ 27 h 96"/>
                <a:gd name="T2" fmla="*/ 56 w 160"/>
                <a:gd name="T3" fmla="*/ 24 h 96"/>
                <a:gd name="T4" fmla="*/ 44 w 160"/>
                <a:gd name="T5" fmla="*/ 15 h 96"/>
                <a:gd name="T6" fmla="*/ 32 w 160"/>
                <a:gd name="T7" fmla="*/ 8 h 96"/>
                <a:gd name="T8" fmla="*/ 16 w 160"/>
                <a:gd name="T9" fmla="*/ 0 h 96"/>
                <a:gd name="T10" fmla="*/ 4 w 160"/>
                <a:gd name="T11" fmla="*/ 0 h 96"/>
                <a:gd name="T12" fmla="*/ 4 w 160"/>
                <a:gd name="T13" fmla="*/ 8 h 96"/>
                <a:gd name="T14" fmla="*/ 0 w 160"/>
                <a:gd name="T15" fmla="*/ 15 h 96"/>
                <a:gd name="T16" fmla="*/ 0 w 160"/>
                <a:gd name="T17" fmla="*/ 24 h 96"/>
                <a:gd name="T18" fmla="*/ 8 w 160"/>
                <a:gd name="T19" fmla="*/ 27 h 96"/>
                <a:gd name="T20" fmla="*/ 12 w 160"/>
                <a:gd name="T21" fmla="*/ 27 h 96"/>
                <a:gd name="T22" fmla="*/ 32 w 160"/>
                <a:gd name="T23" fmla="*/ 31 h 96"/>
                <a:gd name="T24" fmla="*/ 44 w 160"/>
                <a:gd name="T25" fmla="*/ 31 h 96"/>
                <a:gd name="T26" fmla="*/ 56 w 160"/>
                <a:gd name="T27" fmla="*/ 43 h 96"/>
                <a:gd name="T28" fmla="*/ 68 w 160"/>
                <a:gd name="T29" fmla="*/ 47 h 96"/>
                <a:gd name="T30" fmla="*/ 80 w 160"/>
                <a:gd name="T31" fmla="*/ 43 h 96"/>
                <a:gd name="T32" fmla="*/ 80 w 160"/>
                <a:gd name="T33" fmla="*/ 35 h 96"/>
                <a:gd name="T34" fmla="*/ 80 w 160"/>
                <a:gd name="T35" fmla="*/ 2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96"/>
                <a:gd name="T56" fmla="*/ 160 w 160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96">
                  <a:moveTo>
                    <a:pt x="160" y="56"/>
                  </a:moveTo>
                  <a:lnTo>
                    <a:pt x="112" y="48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112" y="88"/>
                  </a:lnTo>
                  <a:lnTo>
                    <a:pt x="136" y="96"/>
                  </a:lnTo>
                  <a:lnTo>
                    <a:pt x="160" y="88"/>
                  </a:lnTo>
                  <a:lnTo>
                    <a:pt x="160" y="72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1" name="Freeform 123"/>
            <p:cNvSpPr>
              <a:spLocks/>
            </p:cNvSpPr>
            <p:nvPr/>
          </p:nvSpPr>
          <p:spPr bwMode="auto">
            <a:xfrm>
              <a:off x="3991" y="2470"/>
              <a:ext cx="45" cy="28"/>
            </a:xfrm>
            <a:custGeom>
              <a:avLst/>
              <a:gdLst>
                <a:gd name="T0" fmla="*/ 32 w 64"/>
                <a:gd name="T1" fmla="*/ 4 h 40"/>
                <a:gd name="T2" fmla="*/ 24 w 64"/>
                <a:gd name="T3" fmla="*/ 4 h 40"/>
                <a:gd name="T4" fmla="*/ 16 w 64"/>
                <a:gd name="T5" fmla="*/ 4 h 40"/>
                <a:gd name="T6" fmla="*/ 12 w 64"/>
                <a:gd name="T7" fmla="*/ 0 h 40"/>
                <a:gd name="T8" fmla="*/ 8 w 64"/>
                <a:gd name="T9" fmla="*/ 0 h 40"/>
                <a:gd name="T10" fmla="*/ 0 w 64"/>
                <a:gd name="T11" fmla="*/ 8 h 40"/>
                <a:gd name="T12" fmla="*/ 0 w 64"/>
                <a:gd name="T13" fmla="*/ 12 h 40"/>
                <a:gd name="T14" fmla="*/ 4 w 64"/>
                <a:gd name="T15" fmla="*/ 20 h 40"/>
                <a:gd name="T16" fmla="*/ 32 w 64"/>
                <a:gd name="T17" fmla="*/ 15 h 40"/>
                <a:gd name="T18" fmla="*/ 32 w 64"/>
                <a:gd name="T19" fmla="*/ 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64" y="8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32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2" name="Freeform 124"/>
            <p:cNvSpPr>
              <a:spLocks/>
            </p:cNvSpPr>
            <p:nvPr/>
          </p:nvSpPr>
          <p:spPr bwMode="auto">
            <a:xfrm>
              <a:off x="3974" y="2498"/>
              <a:ext cx="67" cy="90"/>
            </a:xfrm>
            <a:custGeom>
              <a:avLst/>
              <a:gdLst>
                <a:gd name="T0" fmla="*/ 47 w 96"/>
                <a:gd name="T1" fmla="*/ 56 h 128"/>
                <a:gd name="T2" fmla="*/ 43 w 96"/>
                <a:gd name="T3" fmla="*/ 63 h 128"/>
                <a:gd name="T4" fmla="*/ 39 w 96"/>
                <a:gd name="T5" fmla="*/ 56 h 128"/>
                <a:gd name="T6" fmla="*/ 39 w 96"/>
                <a:gd name="T7" fmla="*/ 48 h 128"/>
                <a:gd name="T8" fmla="*/ 31 w 96"/>
                <a:gd name="T9" fmla="*/ 39 h 128"/>
                <a:gd name="T10" fmla="*/ 27 w 96"/>
                <a:gd name="T11" fmla="*/ 39 h 128"/>
                <a:gd name="T12" fmla="*/ 27 w 96"/>
                <a:gd name="T13" fmla="*/ 44 h 128"/>
                <a:gd name="T14" fmla="*/ 27 w 96"/>
                <a:gd name="T15" fmla="*/ 51 h 128"/>
                <a:gd name="T16" fmla="*/ 15 w 96"/>
                <a:gd name="T17" fmla="*/ 56 h 128"/>
                <a:gd name="T18" fmla="*/ 12 w 96"/>
                <a:gd name="T19" fmla="*/ 56 h 128"/>
                <a:gd name="T20" fmla="*/ 8 w 96"/>
                <a:gd name="T21" fmla="*/ 51 h 128"/>
                <a:gd name="T22" fmla="*/ 8 w 96"/>
                <a:gd name="T23" fmla="*/ 39 h 128"/>
                <a:gd name="T24" fmla="*/ 8 w 96"/>
                <a:gd name="T25" fmla="*/ 32 h 128"/>
                <a:gd name="T26" fmla="*/ 8 w 96"/>
                <a:gd name="T27" fmla="*/ 24 h 128"/>
                <a:gd name="T28" fmla="*/ 0 w 96"/>
                <a:gd name="T29" fmla="*/ 20 h 128"/>
                <a:gd name="T30" fmla="*/ 0 w 96"/>
                <a:gd name="T31" fmla="*/ 16 h 128"/>
                <a:gd name="T32" fmla="*/ 8 w 96"/>
                <a:gd name="T33" fmla="*/ 16 h 128"/>
                <a:gd name="T34" fmla="*/ 8 w 96"/>
                <a:gd name="T35" fmla="*/ 12 h 128"/>
                <a:gd name="T36" fmla="*/ 4 w 96"/>
                <a:gd name="T37" fmla="*/ 8 h 128"/>
                <a:gd name="T38" fmla="*/ 0 w 96"/>
                <a:gd name="T39" fmla="*/ 4 h 128"/>
                <a:gd name="T40" fmla="*/ 8 w 96"/>
                <a:gd name="T41" fmla="*/ 0 h 128"/>
                <a:gd name="T42" fmla="*/ 15 w 96"/>
                <a:gd name="T43" fmla="*/ 4 h 128"/>
                <a:gd name="T44" fmla="*/ 20 w 96"/>
                <a:gd name="T45" fmla="*/ 8 h 128"/>
                <a:gd name="T46" fmla="*/ 39 w 96"/>
                <a:gd name="T47" fmla="*/ 8 h 128"/>
                <a:gd name="T48" fmla="*/ 43 w 96"/>
                <a:gd name="T49" fmla="*/ 12 h 128"/>
                <a:gd name="T50" fmla="*/ 39 w 96"/>
                <a:gd name="T51" fmla="*/ 16 h 128"/>
                <a:gd name="T52" fmla="*/ 35 w 96"/>
                <a:gd name="T53" fmla="*/ 24 h 128"/>
                <a:gd name="T54" fmla="*/ 35 w 96"/>
                <a:gd name="T55" fmla="*/ 32 h 128"/>
                <a:gd name="T56" fmla="*/ 43 w 96"/>
                <a:gd name="T57" fmla="*/ 32 h 128"/>
                <a:gd name="T58" fmla="*/ 47 w 96"/>
                <a:gd name="T59" fmla="*/ 44 h 128"/>
                <a:gd name="T60" fmla="*/ 47 w 96"/>
                <a:gd name="T61" fmla="*/ 51 h 128"/>
                <a:gd name="T62" fmla="*/ 47 w 96"/>
                <a:gd name="T63" fmla="*/ 56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128"/>
                <a:gd name="T98" fmla="*/ 96 w 96"/>
                <a:gd name="T99" fmla="*/ 128 h 1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128">
                  <a:moveTo>
                    <a:pt x="96" y="112"/>
                  </a:moveTo>
                  <a:lnTo>
                    <a:pt x="8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6" y="88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3" name="Freeform 125"/>
            <p:cNvSpPr>
              <a:spLocks/>
            </p:cNvSpPr>
            <p:nvPr/>
          </p:nvSpPr>
          <p:spPr bwMode="auto">
            <a:xfrm>
              <a:off x="4036" y="2470"/>
              <a:ext cx="129" cy="282"/>
            </a:xfrm>
            <a:custGeom>
              <a:avLst/>
              <a:gdLst>
                <a:gd name="T0" fmla="*/ 79 w 184"/>
                <a:gd name="T1" fmla="*/ 87 h 400"/>
                <a:gd name="T2" fmla="*/ 67 w 184"/>
                <a:gd name="T3" fmla="*/ 92 h 400"/>
                <a:gd name="T4" fmla="*/ 63 w 184"/>
                <a:gd name="T5" fmla="*/ 95 h 400"/>
                <a:gd name="T6" fmla="*/ 59 w 184"/>
                <a:gd name="T7" fmla="*/ 95 h 400"/>
                <a:gd name="T8" fmla="*/ 55 w 184"/>
                <a:gd name="T9" fmla="*/ 99 h 400"/>
                <a:gd name="T10" fmla="*/ 55 w 184"/>
                <a:gd name="T11" fmla="*/ 111 h 400"/>
                <a:gd name="T12" fmla="*/ 63 w 184"/>
                <a:gd name="T13" fmla="*/ 119 h 400"/>
                <a:gd name="T14" fmla="*/ 67 w 184"/>
                <a:gd name="T15" fmla="*/ 135 h 400"/>
                <a:gd name="T16" fmla="*/ 63 w 184"/>
                <a:gd name="T17" fmla="*/ 139 h 400"/>
                <a:gd name="T18" fmla="*/ 71 w 184"/>
                <a:gd name="T19" fmla="*/ 159 h 400"/>
                <a:gd name="T20" fmla="*/ 71 w 184"/>
                <a:gd name="T21" fmla="*/ 171 h 400"/>
                <a:gd name="T22" fmla="*/ 67 w 184"/>
                <a:gd name="T23" fmla="*/ 183 h 400"/>
                <a:gd name="T24" fmla="*/ 67 w 184"/>
                <a:gd name="T25" fmla="*/ 191 h 400"/>
                <a:gd name="T26" fmla="*/ 63 w 184"/>
                <a:gd name="T27" fmla="*/ 199 h 400"/>
                <a:gd name="T28" fmla="*/ 63 w 184"/>
                <a:gd name="T29" fmla="*/ 187 h 400"/>
                <a:gd name="T30" fmla="*/ 63 w 184"/>
                <a:gd name="T31" fmla="*/ 171 h 400"/>
                <a:gd name="T32" fmla="*/ 63 w 184"/>
                <a:gd name="T33" fmla="*/ 167 h 400"/>
                <a:gd name="T34" fmla="*/ 63 w 184"/>
                <a:gd name="T35" fmla="*/ 163 h 400"/>
                <a:gd name="T36" fmla="*/ 59 w 184"/>
                <a:gd name="T37" fmla="*/ 155 h 400"/>
                <a:gd name="T38" fmla="*/ 55 w 184"/>
                <a:gd name="T39" fmla="*/ 143 h 400"/>
                <a:gd name="T40" fmla="*/ 55 w 184"/>
                <a:gd name="T41" fmla="*/ 131 h 400"/>
                <a:gd name="T42" fmla="*/ 51 w 184"/>
                <a:gd name="T43" fmla="*/ 127 h 400"/>
                <a:gd name="T44" fmla="*/ 47 w 184"/>
                <a:gd name="T45" fmla="*/ 123 h 400"/>
                <a:gd name="T46" fmla="*/ 43 w 184"/>
                <a:gd name="T47" fmla="*/ 131 h 400"/>
                <a:gd name="T48" fmla="*/ 39 w 184"/>
                <a:gd name="T49" fmla="*/ 135 h 400"/>
                <a:gd name="T50" fmla="*/ 27 w 184"/>
                <a:gd name="T51" fmla="*/ 139 h 400"/>
                <a:gd name="T52" fmla="*/ 20 w 184"/>
                <a:gd name="T53" fmla="*/ 139 h 400"/>
                <a:gd name="T54" fmla="*/ 24 w 184"/>
                <a:gd name="T55" fmla="*/ 131 h 400"/>
                <a:gd name="T56" fmla="*/ 20 w 184"/>
                <a:gd name="T57" fmla="*/ 123 h 400"/>
                <a:gd name="T58" fmla="*/ 20 w 184"/>
                <a:gd name="T59" fmla="*/ 111 h 400"/>
                <a:gd name="T60" fmla="*/ 12 w 184"/>
                <a:gd name="T61" fmla="*/ 104 h 400"/>
                <a:gd name="T62" fmla="*/ 12 w 184"/>
                <a:gd name="T63" fmla="*/ 95 h 400"/>
                <a:gd name="T64" fmla="*/ 0 w 184"/>
                <a:gd name="T65" fmla="*/ 87 h 400"/>
                <a:gd name="T66" fmla="*/ 0 w 184"/>
                <a:gd name="T67" fmla="*/ 83 h 400"/>
                <a:gd name="T68" fmla="*/ 4 w 184"/>
                <a:gd name="T69" fmla="*/ 75 h 400"/>
                <a:gd name="T70" fmla="*/ 4 w 184"/>
                <a:gd name="T71" fmla="*/ 72 h 400"/>
                <a:gd name="T72" fmla="*/ 12 w 184"/>
                <a:gd name="T73" fmla="*/ 68 h 400"/>
                <a:gd name="T74" fmla="*/ 8 w 184"/>
                <a:gd name="T75" fmla="*/ 51 h 400"/>
                <a:gd name="T76" fmla="*/ 15 w 184"/>
                <a:gd name="T77" fmla="*/ 51 h 400"/>
                <a:gd name="T78" fmla="*/ 15 w 184"/>
                <a:gd name="T79" fmla="*/ 48 h 400"/>
                <a:gd name="T80" fmla="*/ 20 w 184"/>
                <a:gd name="T81" fmla="*/ 44 h 400"/>
                <a:gd name="T82" fmla="*/ 32 w 184"/>
                <a:gd name="T83" fmla="*/ 12 h 400"/>
                <a:gd name="T84" fmla="*/ 43 w 184"/>
                <a:gd name="T85" fmla="*/ 8 h 400"/>
                <a:gd name="T86" fmla="*/ 51 w 184"/>
                <a:gd name="T87" fmla="*/ 0 h 400"/>
                <a:gd name="T88" fmla="*/ 59 w 184"/>
                <a:gd name="T89" fmla="*/ 0 h 400"/>
                <a:gd name="T90" fmla="*/ 63 w 184"/>
                <a:gd name="T91" fmla="*/ 12 h 400"/>
                <a:gd name="T92" fmla="*/ 67 w 184"/>
                <a:gd name="T93" fmla="*/ 27 h 400"/>
                <a:gd name="T94" fmla="*/ 55 w 184"/>
                <a:gd name="T95" fmla="*/ 36 h 400"/>
                <a:gd name="T96" fmla="*/ 55 w 184"/>
                <a:gd name="T97" fmla="*/ 48 h 400"/>
                <a:gd name="T98" fmla="*/ 63 w 184"/>
                <a:gd name="T99" fmla="*/ 48 h 400"/>
                <a:gd name="T100" fmla="*/ 71 w 184"/>
                <a:gd name="T101" fmla="*/ 60 h 400"/>
                <a:gd name="T102" fmla="*/ 71 w 184"/>
                <a:gd name="T103" fmla="*/ 68 h 400"/>
                <a:gd name="T104" fmla="*/ 79 w 184"/>
                <a:gd name="T105" fmla="*/ 68 h 400"/>
                <a:gd name="T106" fmla="*/ 79 w 184"/>
                <a:gd name="T107" fmla="*/ 72 h 400"/>
                <a:gd name="T108" fmla="*/ 86 w 184"/>
                <a:gd name="T109" fmla="*/ 75 h 400"/>
                <a:gd name="T110" fmla="*/ 90 w 184"/>
                <a:gd name="T111" fmla="*/ 80 h 400"/>
                <a:gd name="T112" fmla="*/ 86 w 184"/>
                <a:gd name="T113" fmla="*/ 80 h 400"/>
                <a:gd name="T114" fmla="*/ 79 w 184"/>
                <a:gd name="T115" fmla="*/ 8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00"/>
                <a:gd name="T176" fmla="*/ 184 w 184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00">
                  <a:moveTo>
                    <a:pt x="160" y="176"/>
                  </a:moveTo>
                  <a:lnTo>
                    <a:pt x="136" y="184"/>
                  </a:lnTo>
                  <a:lnTo>
                    <a:pt x="128" y="192"/>
                  </a:lnTo>
                  <a:lnTo>
                    <a:pt x="120" y="192"/>
                  </a:lnTo>
                  <a:lnTo>
                    <a:pt x="112" y="200"/>
                  </a:lnTo>
                  <a:lnTo>
                    <a:pt x="112" y="224"/>
                  </a:lnTo>
                  <a:lnTo>
                    <a:pt x="128" y="240"/>
                  </a:lnTo>
                  <a:lnTo>
                    <a:pt x="136" y="272"/>
                  </a:lnTo>
                  <a:lnTo>
                    <a:pt x="128" y="280"/>
                  </a:lnTo>
                  <a:lnTo>
                    <a:pt x="144" y="320"/>
                  </a:lnTo>
                  <a:lnTo>
                    <a:pt x="144" y="344"/>
                  </a:lnTo>
                  <a:lnTo>
                    <a:pt x="136" y="368"/>
                  </a:lnTo>
                  <a:lnTo>
                    <a:pt x="136" y="384"/>
                  </a:lnTo>
                  <a:lnTo>
                    <a:pt x="128" y="400"/>
                  </a:lnTo>
                  <a:lnTo>
                    <a:pt x="128" y="376"/>
                  </a:lnTo>
                  <a:lnTo>
                    <a:pt x="128" y="344"/>
                  </a:lnTo>
                  <a:lnTo>
                    <a:pt x="128" y="336"/>
                  </a:lnTo>
                  <a:lnTo>
                    <a:pt x="128" y="328"/>
                  </a:lnTo>
                  <a:lnTo>
                    <a:pt x="120" y="312"/>
                  </a:lnTo>
                  <a:lnTo>
                    <a:pt x="112" y="288"/>
                  </a:lnTo>
                  <a:lnTo>
                    <a:pt x="112" y="264"/>
                  </a:lnTo>
                  <a:lnTo>
                    <a:pt x="104" y="256"/>
                  </a:lnTo>
                  <a:lnTo>
                    <a:pt x="96" y="248"/>
                  </a:lnTo>
                  <a:lnTo>
                    <a:pt x="88" y="264"/>
                  </a:lnTo>
                  <a:lnTo>
                    <a:pt x="80" y="272"/>
                  </a:lnTo>
                  <a:lnTo>
                    <a:pt x="56" y="280"/>
                  </a:lnTo>
                  <a:lnTo>
                    <a:pt x="40" y="280"/>
                  </a:lnTo>
                  <a:lnTo>
                    <a:pt x="48" y="264"/>
                  </a:lnTo>
                  <a:lnTo>
                    <a:pt x="40" y="248"/>
                  </a:lnTo>
                  <a:lnTo>
                    <a:pt x="40" y="224"/>
                  </a:lnTo>
                  <a:lnTo>
                    <a:pt x="24" y="208"/>
                  </a:lnTo>
                  <a:lnTo>
                    <a:pt x="24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24" y="13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64" y="24"/>
                  </a:lnTo>
                  <a:lnTo>
                    <a:pt x="88" y="16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24"/>
                  </a:lnTo>
                  <a:lnTo>
                    <a:pt x="136" y="56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44" y="120"/>
                  </a:lnTo>
                  <a:lnTo>
                    <a:pt x="144" y="136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76" y="152"/>
                  </a:lnTo>
                  <a:lnTo>
                    <a:pt x="184" y="160"/>
                  </a:lnTo>
                  <a:lnTo>
                    <a:pt x="176" y="160"/>
                  </a:lnTo>
                  <a:lnTo>
                    <a:pt x="160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4" name="Freeform 126"/>
            <p:cNvSpPr>
              <a:spLocks/>
            </p:cNvSpPr>
            <p:nvPr/>
          </p:nvSpPr>
          <p:spPr bwMode="auto">
            <a:xfrm>
              <a:off x="4148" y="2802"/>
              <a:ext cx="62" cy="79"/>
            </a:xfrm>
            <a:custGeom>
              <a:avLst/>
              <a:gdLst>
                <a:gd name="T0" fmla="*/ 27 w 88"/>
                <a:gd name="T1" fmla="*/ 8 h 112"/>
                <a:gd name="T2" fmla="*/ 32 w 88"/>
                <a:gd name="T3" fmla="*/ 20 h 112"/>
                <a:gd name="T4" fmla="*/ 36 w 88"/>
                <a:gd name="T5" fmla="*/ 36 h 112"/>
                <a:gd name="T6" fmla="*/ 39 w 88"/>
                <a:gd name="T7" fmla="*/ 40 h 112"/>
                <a:gd name="T8" fmla="*/ 44 w 88"/>
                <a:gd name="T9" fmla="*/ 48 h 112"/>
                <a:gd name="T10" fmla="*/ 44 w 88"/>
                <a:gd name="T11" fmla="*/ 56 h 112"/>
                <a:gd name="T12" fmla="*/ 39 w 88"/>
                <a:gd name="T13" fmla="*/ 56 h 112"/>
                <a:gd name="T14" fmla="*/ 32 w 88"/>
                <a:gd name="T15" fmla="*/ 51 h 112"/>
                <a:gd name="T16" fmla="*/ 24 w 88"/>
                <a:gd name="T17" fmla="*/ 44 h 112"/>
                <a:gd name="T18" fmla="*/ 20 w 88"/>
                <a:gd name="T19" fmla="*/ 44 h 112"/>
                <a:gd name="T20" fmla="*/ 16 w 88"/>
                <a:gd name="T21" fmla="*/ 40 h 112"/>
                <a:gd name="T22" fmla="*/ 12 w 88"/>
                <a:gd name="T23" fmla="*/ 32 h 112"/>
                <a:gd name="T24" fmla="*/ 8 w 88"/>
                <a:gd name="T25" fmla="*/ 28 h 112"/>
                <a:gd name="T26" fmla="*/ 4 w 88"/>
                <a:gd name="T27" fmla="*/ 16 h 112"/>
                <a:gd name="T28" fmla="*/ 4 w 88"/>
                <a:gd name="T29" fmla="*/ 8 h 112"/>
                <a:gd name="T30" fmla="*/ 0 w 88"/>
                <a:gd name="T31" fmla="*/ 0 h 112"/>
                <a:gd name="T32" fmla="*/ 8 w 88"/>
                <a:gd name="T33" fmla="*/ 0 h 112"/>
                <a:gd name="T34" fmla="*/ 12 w 88"/>
                <a:gd name="T35" fmla="*/ 8 h 112"/>
                <a:gd name="T36" fmla="*/ 16 w 88"/>
                <a:gd name="T37" fmla="*/ 8 h 112"/>
                <a:gd name="T38" fmla="*/ 27 w 88"/>
                <a:gd name="T39" fmla="*/ 8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112"/>
                <a:gd name="T62" fmla="*/ 88 w 88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112">
                  <a:moveTo>
                    <a:pt x="56" y="16"/>
                  </a:moveTo>
                  <a:lnTo>
                    <a:pt x="64" y="40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5" name="Freeform 127"/>
            <p:cNvSpPr>
              <a:spLocks/>
            </p:cNvSpPr>
            <p:nvPr/>
          </p:nvSpPr>
          <p:spPr bwMode="auto">
            <a:xfrm>
              <a:off x="4182" y="2678"/>
              <a:ext cx="79" cy="68"/>
            </a:xfrm>
            <a:custGeom>
              <a:avLst/>
              <a:gdLst>
                <a:gd name="T0" fmla="*/ 51 w 112"/>
                <a:gd name="T1" fmla="*/ 8 h 96"/>
                <a:gd name="T2" fmla="*/ 56 w 112"/>
                <a:gd name="T3" fmla="*/ 16 h 96"/>
                <a:gd name="T4" fmla="*/ 51 w 112"/>
                <a:gd name="T5" fmla="*/ 28 h 96"/>
                <a:gd name="T6" fmla="*/ 40 w 112"/>
                <a:gd name="T7" fmla="*/ 28 h 96"/>
                <a:gd name="T8" fmla="*/ 36 w 112"/>
                <a:gd name="T9" fmla="*/ 32 h 96"/>
                <a:gd name="T10" fmla="*/ 36 w 112"/>
                <a:gd name="T11" fmla="*/ 40 h 96"/>
                <a:gd name="T12" fmla="*/ 28 w 112"/>
                <a:gd name="T13" fmla="*/ 44 h 96"/>
                <a:gd name="T14" fmla="*/ 24 w 112"/>
                <a:gd name="T15" fmla="*/ 44 h 96"/>
                <a:gd name="T16" fmla="*/ 24 w 112"/>
                <a:gd name="T17" fmla="*/ 48 h 96"/>
                <a:gd name="T18" fmla="*/ 16 w 112"/>
                <a:gd name="T19" fmla="*/ 48 h 96"/>
                <a:gd name="T20" fmla="*/ 8 w 112"/>
                <a:gd name="T21" fmla="*/ 44 h 96"/>
                <a:gd name="T22" fmla="*/ 4 w 112"/>
                <a:gd name="T23" fmla="*/ 36 h 96"/>
                <a:gd name="T24" fmla="*/ 4 w 112"/>
                <a:gd name="T25" fmla="*/ 32 h 96"/>
                <a:gd name="T26" fmla="*/ 4 w 112"/>
                <a:gd name="T27" fmla="*/ 20 h 96"/>
                <a:gd name="T28" fmla="*/ 0 w 112"/>
                <a:gd name="T29" fmla="*/ 16 h 96"/>
                <a:gd name="T30" fmla="*/ 0 w 112"/>
                <a:gd name="T31" fmla="*/ 12 h 96"/>
                <a:gd name="T32" fmla="*/ 4 w 112"/>
                <a:gd name="T33" fmla="*/ 8 h 96"/>
                <a:gd name="T34" fmla="*/ 8 w 112"/>
                <a:gd name="T35" fmla="*/ 4 h 96"/>
                <a:gd name="T36" fmla="*/ 12 w 112"/>
                <a:gd name="T37" fmla="*/ 0 h 96"/>
                <a:gd name="T38" fmla="*/ 28 w 112"/>
                <a:gd name="T39" fmla="*/ 8 h 96"/>
                <a:gd name="T40" fmla="*/ 40 w 112"/>
                <a:gd name="T41" fmla="*/ 8 h 96"/>
                <a:gd name="T42" fmla="*/ 40 w 112"/>
                <a:gd name="T43" fmla="*/ 4 h 96"/>
                <a:gd name="T44" fmla="*/ 44 w 112"/>
                <a:gd name="T45" fmla="*/ 0 h 96"/>
                <a:gd name="T46" fmla="*/ 48 w 112"/>
                <a:gd name="T47" fmla="*/ 8 h 96"/>
                <a:gd name="T48" fmla="*/ 51 w 112"/>
                <a:gd name="T49" fmla="*/ 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96"/>
                <a:gd name="T77" fmla="*/ 112 w 11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96">
                  <a:moveTo>
                    <a:pt x="104" y="16"/>
                  </a:moveTo>
                  <a:lnTo>
                    <a:pt x="112" y="32"/>
                  </a:lnTo>
                  <a:lnTo>
                    <a:pt x="104" y="56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6" name="Freeform 128"/>
            <p:cNvSpPr>
              <a:spLocks/>
            </p:cNvSpPr>
            <p:nvPr/>
          </p:nvSpPr>
          <p:spPr bwMode="auto">
            <a:xfrm>
              <a:off x="4182" y="2549"/>
              <a:ext cx="101" cy="225"/>
            </a:xfrm>
            <a:custGeom>
              <a:avLst/>
              <a:gdLst>
                <a:gd name="T0" fmla="*/ 59 w 144"/>
                <a:gd name="T1" fmla="*/ 20 h 320"/>
                <a:gd name="T2" fmla="*/ 55 w 144"/>
                <a:gd name="T3" fmla="*/ 24 h 320"/>
                <a:gd name="T4" fmla="*/ 47 w 144"/>
                <a:gd name="T5" fmla="*/ 27 h 320"/>
                <a:gd name="T6" fmla="*/ 43 w 144"/>
                <a:gd name="T7" fmla="*/ 36 h 320"/>
                <a:gd name="T8" fmla="*/ 39 w 144"/>
                <a:gd name="T9" fmla="*/ 36 h 320"/>
                <a:gd name="T10" fmla="*/ 36 w 144"/>
                <a:gd name="T11" fmla="*/ 44 h 320"/>
                <a:gd name="T12" fmla="*/ 36 w 144"/>
                <a:gd name="T13" fmla="*/ 56 h 320"/>
                <a:gd name="T14" fmla="*/ 39 w 144"/>
                <a:gd name="T15" fmla="*/ 56 h 320"/>
                <a:gd name="T16" fmla="*/ 51 w 144"/>
                <a:gd name="T17" fmla="*/ 71 h 320"/>
                <a:gd name="T18" fmla="*/ 55 w 144"/>
                <a:gd name="T19" fmla="*/ 75 h 320"/>
                <a:gd name="T20" fmla="*/ 59 w 144"/>
                <a:gd name="T21" fmla="*/ 83 h 320"/>
                <a:gd name="T22" fmla="*/ 67 w 144"/>
                <a:gd name="T23" fmla="*/ 91 h 320"/>
                <a:gd name="T24" fmla="*/ 71 w 144"/>
                <a:gd name="T25" fmla="*/ 111 h 320"/>
                <a:gd name="T26" fmla="*/ 67 w 144"/>
                <a:gd name="T27" fmla="*/ 122 h 320"/>
                <a:gd name="T28" fmla="*/ 67 w 144"/>
                <a:gd name="T29" fmla="*/ 131 h 320"/>
                <a:gd name="T30" fmla="*/ 59 w 144"/>
                <a:gd name="T31" fmla="*/ 134 h 320"/>
                <a:gd name="T32" fmla="*/ 47 w 144"/>
                <a:gd name="T33" fmla="*/ 139 h 320"/>
                <a:gd name="T34" fmla="*/ 47 w 144"/>
                <a:gd name="T35" fmla="*/ 143 h 320"/>
                <a:gd name="T36" fmla="*/ 43 w 144"/>
                <a:gd name="T37" fmla="*/ 150 h 320"/>
                <a:gd name="T38" fmla="*/ 36 w 144"/>
                <a:gd name="T39" fmla="*/ 150 h 320"/>
                <a:gd name="T40" fmla="*/ 27 w 144"/>
                <a:gd name="T41" fmla="*/ 158 h 320"/>
                <a:gd name="T42" fmla="*/ 24 w 144"/>
                <a:gd name="T43" fmla="*/ 158 h 320"/>
                <a:gd name="T44" fmla="*/ 24 w 144"/>
                <a:gd name="T45" fmla="*/ 143 h 320"/>
                <a:gd name="T46" fmla="*/ 24 w 144"/>
                <a:gd name="T47" fmla="*/ 139 h 320"/>
                <a:gd name="T48" fmla="*/ 24 w 144"/>
                <a:gd name="T49" fmla="*/ 134 h 320"/>
                <a:gd name="T50" fmla="*/ 27 w 144"/>
                <a:gd name="T51" fmla="*/ 134 h 320"/>
                <a:gd name="T52" fmla="*/ 36 w 144"/>
                <a:gd name="T53" fmla="*/ 131 h 320"/>
                <a:gd name="T54" fmla="*/ 36 w 144"/>
                <a:gd name="T55" fmla="*/ 122 h 320"/>
                <a:gd name="T56" fmla="*/ 39 w 144"/>
                <a:gd name="T57" fmla="*/ 119 h 320"/>
                <a:gd name="T58" fmla="*/ 51 w 144"/>
                <a:gd name="T59" fmla="*/ 119 h 320"/>
                <a:gd name="T60" fmla="*/ 55 w 144"/>
                <a:gd name="T61" fmla="*/ 107 h 320"/>
                <a:gd name="T62" fmla="*/ 51 w 144"/>
                <a:gd name="T63" fmla="*/ 99 h 320"/>
                <a:gd name="T64" fmla="*/ 51 w 144"/>
                <a:gd name="T65" fmla="*/ 79 h 320"/>
                <a:gd name="T66" fmla="*/ 47 w 144"/>
                <a:gd name="T67" fmla="*/ 75 h 320"/>
                <a:gd name="T68" fmla="*/ 43 w 144"/>
                <a:gd name="T69" fmla="*/ 71 h 320"/>
                <a:gd name="T70" fmla="*/ 32 w 144"/>
                <a:gd name="T71" fmla="*/ 59 h 320"/>
                <a:gd name="T72" fmla="*/ 24 w 144"/>
                <a:gd name="T73" fmla="*/ 48 h 320"/>
                <a:gd name="T74" fmla="*/ 27 w 144"/>
                <a:gd name="T75" fmla="*/ 32 h 320"/>
                <a:gd name="T76" fmla="*/ 15 w 144"/>
                <a:gd name="T77" fmla="*/ 27 h 320"/>
                <a:gd name="T78" fmla="*/ 8 w 144"/>
                <a:gd name="T79" fmla="*/ 27 h 320"/>
                <a:gd name="T80" fmla="*/ 8 w 144"/>
                <a:gd name="T81" fmla="*/ 16 h 320"/>
                <a:gd name="T82" fmla="*/ 4 w 144"/>
                <a:gd name="T83" fmla="*/ 16 h 320"/>
                <a:gd name="T84" fmla="*/ 0 w 144"/>
                <a:gd name="T85" fmla="*/ 8 h 320"/>
                <a:gd name="T86" fmla="*/ 4 w 144"/>
                <a:gd name="T87" fmla="*/ 4 h 320"/>
                <a:gd name="T88" fmla="*/ 12 w 144"/>
                <a:gd name="T89" fmla="*/ 8 h 320"/>
                <a:gd name="T90" fmla="*/ 24 w 144"/>
                <a:gd name="T91" fmla="*/ 8 h 320"/>
                <a:gd name="T92" fmla="*/ 27 w 144"/>
                <a:gd name="T93" fmla="*/ 0 h 320"/>
                <a:gd name="T94" fmla="*/ 36 w 144"/>
                <a:gd name="T95" fmla="*/ 4 h 320"/>
                <a:gd name="T96" fmla="*/ 43 w 144"/>
                <a:gd name="T97" fmla="*/ 4 h 320"/>
                <a:gd name="T98" fmla="*/ 47 w 144"/>
                <a:gd name="T99" fmla="*/ 8 h 320"/>
                <a:gd name="T100" fmla="*/ 43 w 144"/>
                <a:gd name="T101" fmla="*/ 12 h 320"/>
                <a:gd name="T102" fmla="*/ 51 w 144"/>
                <a:gd name="T103" fmla="*/ 20 h 320"/>
                <a:gd name="T104" fmla="*/ 55 w 144"/>
                <a:gd name="T105" fmla="*/ 20 h 320"/>
                <a:gd name="T106" fmla="*/ 59 w 144"/>
                <a:gd name="T107" fmla="*/ 20 h 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320"/>
                <a:gd name="T164" fmla="*/ 144 w 144"/>
                <a:gd name="T165" fmla="*/ 320 h 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320">
                  <a:moveTo>
                    <a:pt x="120" y="40"/>
                  </a:moveTo>
                  <a:lnTo>
                    <a:pt x="112" y="48"/>
                  </a:lnTo>
                  <a:lnTo>
                    <a:pt x="96" y="56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88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104" y="144"/>
                  </a:lnTo>
                  <a:lnTo>
                    <a:pt x="112" y="152"/>
                  </a:lnTo>
                  <a:lnTo>
                    <a:pt x="120" y="168"/>
                  </a:lnTo>
                  <a:lnTo>
                    <a:pt x="136" y="184"/>
                  </a:lnTo>
                  <a:lnTo>
                    <a:pt x="144" y="224"/>
                  </a:lnTo>
                  <a:lnTo>
                    <a:pt x="136" y="248"/>
                  </a:lnTo>
                  <a:lnTo>
                    <a:pt x="136" y="264"/>
                  </a:lnTo>
                  <a:lnTo>
                    <a:pt x="120" y="272"/>
                  </a:lnTo>
                  <a:lnTo>
                    <a:pt x="96" y="280"/>
                  </a:lnTo>
                  <a:lnTo>
                    <a:pt x="96" y="288"/>
                  </a:lnTo>
                  <a:lnTo>
                    <a:pt x="88" y="304"/>
                  </a:lnTo>
                  <a:lnTo>
                    <a:pt x="72" y="304"/>
                  </a:lnTo>
                  <a:lnTo>
                    <a:pt x="56" y="320"/>
                  </a:lnTo>
                  <a:lnTo>
                    <a:pt x="48" y="320"/>
                  </a:lnTo>
                  <a:lnTo>
                    <a:pt x="48" y="288"/>
                  </a:lnTo>
                  <a:lnTo>
                    <a:pt x="48" y="280"/>
                  </a:lnTo>
                  <a:lnTo>
                    <a:pt x="48" y="272"/>
                  </a:lnTo>
                  <a:lnTo>
                    <a:pt x="56" y="272"/>
                  </a:lnTo>
                  <a:lnTo>
                    <a:pt x="72" y="264"/>
                  </a:lnTo>
                  <a:lnTo>
                    <a:pt x="72" y="248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12" y="216"/>
                  </a:lnTo>
                  <a:lnTo>
                    <a:pt x="104" y="200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88" y="144"/>
                  </a:lnTo>
                  <a:lnTo>
                    <a:pt x="64" y="120"/>
                  </a:lnTo>
                  <a:lnTo>
                    <a:pt x="48" y="96"/>
                  </a:lnTo>
                  <a:lnTo>
                    <a:pt x="56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7" name="Freeform 129"/>
            <p:cNvSpPr>
              <a:spLocks/>
            </p:cNvSpPr>
            <p:nvPr/>
          </p:nvSpPr>
          <p:spPr bwMode="auto">
            <a:xfrm>
              <a:off x="4115" y="2594"/>
              <a:ext cx="112" cy="220"/>
            </a:xfrm>
            <a:custGeom>
              <a:avLst/>
              <a:gdLst>
                <a:gd name="T0" fmla="*/ 24 w 160"/>
                <a:gd name="T1" fmla="*/ 0 h 312"/>
                <a:gd name="T2" fmla="*/ 12 w 160"/>
                <a:gd name="T3" fmla="*/ 4 h 312"/>
                <a:gd name="T4" fmla="*/ 8 w 160"/>
                <a:gd name="T5" fmla="*/ 8 h 312"/>
                <a:gd name="T6" fmla="*/ 4 w 160"/>
                <a:gd name="T7" fmla="*/ 8 h 312"/>
                <a:gd name="T8" fmla="*/ 0 w 160"/>
                <a:gd name="T9" fmla="*/ 12 h 312"/>
                <a:gd name="T10" fmla="*/ 0 w 160"/>
                <a:gd name="T11" fmla="*/ 24 h 312"/>
                <a:gd name="T12" fmla="*/ 8 w 160"/>
                <a:gd name="T13" fmla="*/ 32 h 312"/>
                <a:gd name="T14" fmla="*/ 12 w 160"/>
                <a:gd name="T15" fmla="*/ 48 h 312"/>
                <a:gd name="T16" fmla="*/ 8 w 160"/>
                <a:gd name="T17" fmla="*/ 51 h 312"/>
                <a:gd name="T18" fmla="*/ 15 w 160"/>
                <a:gd name="T19" fmla="*/ 72 h 312"/>
                <a:gd name="T20" fmla="*/ 15 w 160"/>
                <a:gd name="T21" fmla="*/ 83 h 312"/>
                <a:gd name="T22" fmla="*/ 12 w 160"/>
                <a:gd name="T23" fmla="*/ 95 h 312"/>
                <a:gd name="T24" fmla="*/ 12 w 160"/>
                <a:gd name="T25" fmla="*/ 104 h 312"/>
                <a:gd name="T26" fmla="*/ 8 w 160"/>
                <a:gd name="T27" fmla="*/ 111 h 312"/>
                <a:gd name="T28" fmla="*/ 8 w 160"/>
                <a:gd name="T29" fmla="*/ 116 h 312"/>
                <a:gd name="T30" fmla="*/ 8 w 160"/>
                <a:gd name="T31" fmla="*/ 119 h 312"/>
                <a:gd name="T32" fmla="*/ 8 w 160"/>
                <a:gd name="T33" fmla="*/ 131 h 312"/>
                <a:gd name="T34" fmla="*/ 12 w 160"/>
                <a:gd name="T35" fmla="*/ 131 h 312"/>
                <a:gd name="T36" fmla="*/ 20 w 160"/>
                <a:gd name="T37" fmla="*/ 139 h 312"/>
                <a:gd name="T38" fmla="*/ 24 w 160"/>
                <a:gd name="T39" fmla="*/ 147 h 312"/>
                <a:gd name="T40" fmla="*/ 31 w 160"/>
                <a:gd name="T41" fmla="*/ 147 h 312"/>
                <a:gd name="T42" fmla="*/ 35 w 160"/>
                <a:gd name="T43" fmla="*/ 155 h 312"/>
                <a:gd name="T44" fmla="*/ 39 w 160"/>
                <a:gd name="T45" fmla="*/ 155 h 312"/>
                <a:gd name="T46" fmla="*/ 51 w 160"/>
                <a:gd name="T47" fmla="*/ 155 h 312"/>
                <a:gd name="T48" fmla="*/ 47 w 160"/>
                <a:gd name="T49" fmla="*/ 151 h 312"/>
                <a:gd name="T50" fmla="*/ 39 w 160"/>
                <a:gd name="T51" fmla="*/ 143 h 312"/>
                <a:gd name="T52" fmla="*/ 31 w 160"/>
                <a:gd name="T53" fmla="*/ 143 h 312"/>
                <a:gd name="T54" fmla="*/ 27 w 160"/>
                <a:gd name="T55" fmla="*/ 135 h 312"/>
                <a:gd name="T56" fmla="*/ 24 w 160"/>
                <a:gd name="T57" fmla="*/ 123 h 312"/>
                <a:gd name="T58" fmla="*/ 20 w 160"/>
                <a:gd name="T59" fmla="*/ 119 h 312"/>
                <a:gd name="T60" fmla="*/ 15 w 160"/>
                <a:gd name="T61" fmla="*/ 111 h 312"/>
                <a:gd name="T62" fmla="*/ 20 w 160"/>
                <a:gd name="T63" fmla="*/ 99 h 312"/>
                <a:gd name="T64" fmla="*/ 24 w 160"/>
                <a:gd name="T65" fmla="*/ 92 h 312"/>
                <a:gd name="T66" fmla="*/ 24 w 160"/>
                <a:gd name="T67" fmla="*/ 80 h 312"/>
                <a:gd name="T68" fmla="*/ 27 w 160"/>
                <a:gd name="T69" fmla="*/ 75 h 312"/>
                <a:gd name="T70" fmla="*/ 35 w 160"/>
                <a:gd name="T71" fmla="*/ 75 h 312"/>
                <a:gd name="T72" fmla="*/ 35 w 160"/>
                <a:gd name="T73" fmla="*/ 83 h 312"/>
                <a:gd name="T74" fmla="*/ 43 w 160"/>
                <a:gd name="T75" fmla="*/ 87 h 312"/>
                <a:gd name="T76" fmla="*/ 51 w 160"/>
                <a:gd name="T77" fmla="*/ 92 h 312"/>
                <a:gd name="T78" fmla="*/ 51 w 160"/>
                <a:gd name="T79" fmla="*/ 80 h 312"/>
                <a:gd name="T80" fmla="*/ 47 w 160"/>
                <a:gd name="T81" fmla="*/ 75 h 312"/>
                <a:gd name="T82" fmla="*/ 47 w 160"/>
                <a:gd name="T83" fmla="*/ 72 h 312"/>
                <a:gd name="T84" fmla="*/ 51 w 160"/>
                <a:gd name="T85" fmla="*/ 68 h 312"/>
                <a:gd name="T86" fmla="*/ 55 w 160"/>
                <a:gd name="T87" fmla="*/ 63 h 312"/>
                <a:gd name="T88" fmla="*/ 59 w 160"/>
                <a:gd name="T89" fmla="*/ 60 h 312"/>
                <a:gd name="T90" fmla="*/ 74 w 160"/>
                <a:gd name="T91" fmla="*/ 68 h 312"/>
                <a:gd name="T92" fmla="*/ 78 w 160"/>
                <a:gd name="T93" fmla="*/ 51 h 312"/>
                <a:gd name="T94" fmla="*/ 78 w 160"/>
                <a:gd name="T95" fmla="*/ 48 h 312"/>
                <a:gd name="T96" fmla="*/ 67 w 160"/>
                <a:gd name="T97" fmla="*/ 36 h 312"/>
                <a:gd name="T98" fmla="*/ 63 w 160"/>
                <a:gd name="T99" fmla="*/ 24 h 312"/>
                <a:gd name="T100" fmla="*/ 59 w 160"/>
                <a:gd name="T101" fmla="*/ 20 h 312"/>
                <a:gd name="T102" fmla="*/ 55 w 160"/>
                <a:gd name="T103" fmla="*/ 28 h 312"/>
                <a:gd name="T104" fmla="*/ 51 w 160"/>
                <a:gd name="T105" fmla="*/ 28 h 312"/>
                <a:gd name="T106" fmla="*/ 47 w 160"/>
                <a:gd name="T107" fmla="*/ 24 h 312"/>
                <a:gd name="T108" fmla="*/ 39 w 160"/>
                <a:gd name="T109" fmla="*/ 24 h 312"/>
                <a:gd name="T110" fmla="*/ 35 w 160"/>
                <a:gd name="T111" fmla="*/ 32 h 312"/>
                <a:gd name="T112" fmla="*/ 31 w 160"/>
                <a:gd name="T113" fmla="*/ 28 h 312"/>
                <a:gd name="T114" fmla="*/ 31 w 160"/>
                <a:gd name="T115" fmla="*/ 24 h 312"/>
                <a:gd name="T116" fmla="*/ 35 w 160"/>
                <a:gd name="T117" fmla="*/ 12 h 312"/>
                <a:gd name="T118" fmla="*/ 27 w 160"/>
                <a:gd name="T119" fmla="*/ 8 h 312"/>
                <a:gd name="T120" fmla="*/ 24 w 160"/>
                <a:gd name="T121" fmla="*/ 0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"/>
                <a:gd name="T184" fmla="*/ 0 h 312"/>
                <a:gd name="T185" fmla="*/ 160 w 160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" h="312">
                  <a:moveTo>
                    <a:pt x="48" y="0"/>
                  </a:move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32" y="144"/>
                  </a:lnTo>
                  <a:lnTo>
                    <a:pt x="32" y="168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32"/>
                  </a:lnTo>
                  <a:lnTo>
                    <a:pt x="16" y="24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40" y="280"/>
                  </a:lnTo>
                  <a:lnTo>
                    <a:pt x="48" y="296"/>
                  </a:lnTo>
                  <a:lnTo>
                    <a:pt x="64" y="296"/>
                  </a:lnTo>
                  <a:lnTo>
                    <a:pt x="72" y="312"/>
                  </a:lnTo>
                  <a:lnTo>
                    <a:pt x="80" y="312"/>
                  </a:lnTo>
                  <a:lnTo>
                    <a:pt x="104" y="312"/>
                  </a:lnTo>
                  <a:lnTo>
                    <a:pt x="96" y="304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56" y="272"/>
                  </a:lnTo>
                  <a:lnTo>
                    <a:pt x="48" y="248"/>
                  </a:lnTo>
                  <a:lnTo>
                    <a:pt x="40" y="240"/>
                  </a:lnTo>
                  <a:lnTo>
                    <a:pt x="32" y="224"/>
                  </a:lnTo>
                  <a:lnTo>
                    <a:pt x="40" y="200"/>
                  </a:lnTo>
                  <a:lnTo>
                    <a:pt x="48" y="184"/>
                  </a:lnTo>
                  <a:lnTo>
                    <a:pt x="48" y="160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104" y="184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20" y="120"/>
                  </a:lnTo>
                  <a:lnTo>
                    <a:pt x="152" y="136"/>
                  </a:lnTo>
                  <a:lnTo>
                    <a:pt x="160" y="104"/>
                  </a:lnTo>
                  <a:lnTo>
                    <a:pt x="160" y="96"/>
                  </a:lnTo>
                  <a:lnTo>
                    <a:pt x="136" y="72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04" y="56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8" name="Freeform 130"/>
            <p:cNvSpPr>
              <a:spLocks/>
            </p:cNvSpPr>
            <p:nvPr/>
          </p:nvSpPr>
          <p:spPr bwMode="auto">
            <a:xfrm>
              <a:off x="4357" y="2825"/>
              <a:ext cx="16" cy="11"/>
            </a:xfrm>
            <a:custGeom>
              <a:avLst/>
              <a:gdLst>
                <a:gd name="T0" fmla="*/ 11 w 24"/>
                <a:gd name="T1" fmla="*/ 0 h 16"/>
                <a:gd name="T2" fmla="*/ 3 w 24"/>
                <a:gd name="T3" fmla="*/ 0 h 16"/>
                <a:gd name="T4" fmla="*/ 0 w 24"/>
                <a:gd name="T5" fmla="*/ 0 h 16"/>
                <a:gd name="T6" fmla="*/ 0 w 24"/>
                <a:gd name="T7" fmla="*/ 8 h 16"/>
                <a:gd name="T8" fmla="*/ 3 w 24"/>
                <a:gd name="T9" fmla="*/ 8 h 16"/>
                <a:gd name="T10" fmla="*/ 3 w 24"/>
                <a:gd name="T11" fmla="*/ 4 h 16"/>
                <a:gd name="T12" fmla="*/ 7 w 24"/>
                <a:gd name="T13" fmla="*/ 4 h 16"/>
                <a:gd name="T14" fmla="*/ 11 w 24"/>
                <a:gd name="T15" fmla="*/ 4 h 16"/>
                <a:gd name="T16" fmla="*/ 11 w 2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6"/>
                <a:gd name="T29" fmla="*/ 24 w 2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6">
                  <a:moveTo>
                    <a:pt x="2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69" name="Freeform 131"/>
            <p:cNvSpPr>
              <a:spLocks/>
            </p:cNvSpPr>
            <p:nvPr/>
          </p:nvSpPr>
          <p:spPr bwMode="auto">
            <a:xfrm>
              <a:off x="4278" y="2830"/>
              <a:ext cx="146" cy="119"/>
            </a:xfrm>
            <a:custGeom>
              <a:avLst/>
              <a:gdLst>
                <a:gd name="T0" fmla="*/ 87 w 208"/>
                <a:gd name="T1" fmla="*/ 4 h 168"/>
                <a:gd name="T2" fmla="*/ 87 w 208"/>
                <a:gd name="T3" fmla="*/ 12 h 168"/>
                <a:gd name="T4" fmla="*/ 91 w 208"/>
                <a:gd name="T5" fmla="*/ 16 h 168"/>
                <a:gd name="T6" fmla="*/ 91 w 208"/>
                <a:gd name="T7" fmla="*/ 24 h 168"/>
                <a:gd name="T8" fmla="*/ 98 w 208"/>
                <a:gd name="T9" fmla="*/ 28 h 168"/>
                <a:gd name="T10" fmla="*/ 102 w 208"/>
                <a:gd name="T11" fmla="*/ 36 h 168"/>
                <a:gd name="T12" fmla="*/ 95 w 208"/>
                <a:gd name="T13" fmla="*/ 36 h 168"/>
                <a:gd name="T14" fmla="*/ 95 w 208"/>
                <a:gd name="T15" fmla="*/ 32 h 168"/>
                <a:gd name="T16" fmla="*/ 87 w 208"/>
                <a:gd name="T17" fmla="*/ 36 h 168"/>
                <a:gd name="T18" fmla="*/ 87 w 208"/>
                <a:gd name="T19" fmla="*/ 48 h 168"/>
                <a:gd name="T20" fmla="*/ 79 w 208"/>
                <a:gd name="T21" fmla="*/ 56 h 168"/>
                <a:gd name="T22" fmla="*/ 75 w 208"/>
                <a:gd name="T23" fmla="*/ 60 h 168"/>
                <a:gd name="T24" fmla="*/ 75 w 208"/>
                <a:gd name="T25" fmla="*/ 72 h 168"/>
                <a:gd name="T26" fmla="*/ 67 w 208"/>
                <a:gd name="T27" fmla="*/ 80 h 168"/>
                <a:gd name="T28" fmla="*/ 59 w 208"/>
                <a:gd name="T29" fmla="*/ 84 h 168"/>
                <a:gd name="T30" fmla="*/ 59 w 208"/>
                <a:gd name="T31" fmla="*/ 80 h 168"/>
                <a:gd name="T32" fmla="*/ 51 w 208"/>
                <a:gd name="T33" fmla="*/ 77 h 168"/>
                <a:gd name="T34" fmla="*/ 47 w 208"/>
                <a:gd name="T35" fmla="*/ 77 h 168"/>
                <a:gd name="T36" fmla="*/ 39 w 208"/>
                <a:gd name="T37" fmla="*/ 72 h 168"/>
                <a:gd name="T38" fmla="*/ 32 w 208"/>
                <a:gd name="T39" fmla="*/ 77 h 168"/>
                <a:gd name="T40" fmla="*/ 27 w 208"/>
                <a:gd name="T41" fmla="*/ 72 h 168"/>
                <a:gd name="T42" fmla="*/ 15 w 208"/>
                <a:gd name="T43" fmla="*/ 72 h 168"/>
                <a:gd name="T44" fmla="*/ 12 w 208"/>
                <a:gd name="T45" fmla="*/ 56 h 168"/>
                <a:gd name="T46" fmla="*/ 4 w 208"/>
                <a:gd name="T47" fmla="*/ 48 h 168"/>
                <a:gd name="T48" fmla="*/ 0 w 208"/>
                <a:gd name="T49" fmla="*/ 28 h 168"/>
                <a:gd name="T50" fmla="*/ 8 w 208"/>
                <a:gd name="T51" fmla="*/ 24 h 168"/>
                <a:gd name="T52" fmla="*/ 8 w 208"/>
                <a:gd name="T53" fmla="*/ 28 h 168"/>
                <a:gd name="T54" fmla="*/ 8 w 208"/>
                <a:gd name="T55" fmla="*/ 24 h 168"/>
                <a:gd name="T56" fmla="*/ 12 w 208"/>
                <a:gd name="T57" fmla="*/ 28 h 168"/>
                <a:gd name="T58" fmla="*/ 12 w 208"/>
                <a:gd name="T59" fmla="*/ 36 h 168"/>
                <a:gd name="T60" fmla="*/ 27 w 208"/>
                <a:gd name="T61" fmla="*/ 36 h 168"/>
                <a:gd name="T62" fmla="*/ 36 w 208"/>
                <a:gd name="T63" fmla="*/ 32 h 168"/>
                <a:gd name="T64" fmla="*/ 39 w 208"/>
                <a:gd name="T65" fmla="*/ 28 h 168"/>
                <a:gd name="T66" fmla="*/ 44 w 208"/>
                <a:gd name="T67" fmla="*/ 32 h 168"/>
                <a:gd name="T68" fmla="*/ 55 w 208"/>
                <a:gd name="T69" fmla="*/ 28 h 168"/>
                <a:gd name="T70" fmla="*/ 63 w 208"/>
                <a:gd name="T71" fmla="*/ 20 h 168"/>
                <a:gd name="T72" fmla="*/ 67 w 208"/>
                <a:gd name="T73" fmla="*/ 4 h 168"/>
                <a:gd name="T74" fmla="*/ 71 w 208"/>
                <a:gd name="T75" fmla="*/ 0 h 168"/>
                <a:gd name="T76" fmla="*/ 83 w 208"/>
                <a:gd name="T77" fmla="*/ 0 h 168"/>
                <a:gd name="T78" fmla="*/ 87 w 208"/>
                <a:gd name="T79" fmla="*/ 4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168"/>
                <a:gd name="T122" fmla="*/ 208 w 20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168">
                  <a:moveTo>
                    <a:pt x="176" y="8"/>
                  </a:moveTo>
                  <a:lnTo>
                    <a:pt x="176" y="24"/>
                  </a:lnTo>
                  <a:lnTo>
                    <a:pt x="184" y="32"/>
                  </a:lnTo>
                  <a:lnTo>
                    <a:pt x="184" y="48"/>
                  </a:lnTo>
                  <a:lnTo>
                    <a:pt x="200" y="56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112"/>
                  </a:lnTo>
                  <a:lnTo>
                    <a:pt x="152" y="120"/>
                  </a:lnTo>
                  <a:lnTo>
                    <a:pt x="152" y="144"/>
                  </a:lnTo>
                  <a:lnTo>
                    <a:pt x="136" y="160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32" y="144"/>
                  </a:lnTo>
                  <a:lnTo>
                    <a:pt x="24" y="112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128" y="40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7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0" name="Freeform 132"/>
            <p:cNvSpPr>
              <a:spLocks/>
            </p:cNvSpPr>
            <p:nvPr/>
          </p:nvSpPr>
          <p:spPr bwMode="auto">
            <a:xfrm>
              <a:off x="4289" y="2785"/>
              <a:ext cx="135" cy="96"/>
            </a:xfrm>
            <a:custGeom>
              <a:avLst/>
              <a:gdLst>
                <a:gd name="T0" fmla="*/ 0 w 192"/>
                <a:gd name="T1" fmla="*/ 60 h 136"/>
                <a:gd name="T2" fmla="*/ 16 w 192"/>
                <a:gd name="T3" fmla="*/ 56 h 136"/>
                <a:gd name="T4" fmla="*/ 16 w 192"/>
                <a:gd name="T5" fmla="*/ 48 h 136"/>
                <a:gd name="T6" fmla="*/ 24 w 192"/>
                <a:gd name="T7" fmla="*/ 48 h 136"/>
                <a:gd name="T8" fmla="*/ 27 w 192"/>
                <a:gd name="T9" fmla="*/ 44 h 136"/>
                <a:gd name="T10" fmla="*/ 39 w 192"/>
                <a:gd name="T11" fmla="*/ 40 h 136"/>
                <a:gd name="T12" fmla="*/ 44 w 192"/>
                <a:gd name="T13" fmla="*/ 28 h 136"/>
                <a:gd name="T14" fmla="*/ 48 w 192"/>
                <a:gd name="T15" fmla="*/ 28 h 136"/>
                <a:gd name="T16" fmla="*/ 48 w 192"/>
                <a:gd name="T17" fmla="*/ 36 h 136"/>
                <a:gd name="T18" fmla="*/ 51 w 192"/>
                <a:gd name="T19" fmla="*/ 36 h 136"/>
                <a:gd name="T20" fmla="*/ 51 w 192"/>
                <a:gd name="T21" fmla="*/ 32 h 136"/>
                <a:gd name="T22" fmla="*/ 56 w 192"/>
                <a:gd name="T23" fmla="*/ 32 h 136"/>
                <a:gd name="T24" fmla="*/ 59 w 192"/>
                <a:gd name="T25" fmla="*/ 32 h 136"/>
                <a:gd name="T26" fmla="*/ 59 w 192"/>
                <a:gd name="T27" fmla="*/ 28 h 136"/>
                <a:gd name="T28" fmla="*/ 59 w 192"/>
                <a:gd name="T29" fmla="*/ 16 h 136"/>
                <a:gd name="T30" fmla="*/ 75 w 192"/>
                <a:gd name="T31" fmla="*/ 0 h 136"/>
                <a:gd name="T32" fmla="*/ 79 w 192"/>
                <a:gd name="T33" fmla="*/ 12 h 136"/>
                <a:gd name="T34" fmla="*/ 91 w 192"/>
                <a:gd name="T35" fmla="*/ 12 h 136"/>
                <a:gd name="T36" fmla="*/ 95 w 192"/>
                <a:gd name="T37" fmla="*/ 20 h 136"/>
                <a:gd name="T38" fmla="*/ 87 w 192"/>
                <a:gd name="T39" fmla="*/ 24 h 136"/>
                <a:gd name="T40" fmla="*/ 91 w 192"/>
                <a:gd name="T41" fmla="*/ 28 h 136"/>
                <a:gd name="T42" fmla="*/ 83 w 192"/>
                <a:gd name="T43" fmla="*/ 32 h 136"/>
                <a:gd name="T44" fmla="*/ 79 w 192"/>
                <a:gd name="T45" fmla="*/ 36 h 136"/>
                <a:gd name="T46" fmla="*/ 75 w 192"/>
                <a:gd name="T47" fmla="*/ 32 h 136"/>
                <a:gd name="T48" fmla="*/ 63 w 192"/>
                <a:gd name="T49" fmla="*/ 32 h 136"/>
                <a:gd name="T50" fmla="*/ 59 w 192"/>
                <a:gd name="T51" fmla="*/ 36 h 136"/>
                <a:gd name="T52" fmla="*/ 56 w 192"/>
                <a:gd name="T53" fmla="*/ 52 h 136"/>
                <a:gd name="T54" fmla="*/ 48 w 192"/>
                <a:gd name="T55" fmla="*/ 60 h 136"/>
                <a:gd name="T56" fmla="*/ 36 w 192"/>
                <a:gd name="T57" fmla="*/ 64 h 136"/>
                <a:gd name="T58" fmla="*/ 32 w 192"/>
                <a:gd name="T59" fmla="*/ 60 h 136"/>
                <a:gd name="T60" fmla="*/ 27 w 192"/>
                <a:gd name="T61" fmla="*/ 64 h 136"/>
                <a:gd name="T62" fmla="*/ 20 w 192"/>
                <a:gd name="T63" fmla="*/ 68 h 136"/>
                <a:gd name="T64" fmla="*/ 4 w 192"/>
                <a:gd name="T65" fmla="*/ 68 h 136"/>
                <a:gd name="T66" fmla="*/ 4 w 192"/>
                <a:gd name="T67" fmla="*/ 60 h 136"/>
                <a:gd name="T68" fmla="*/ 0 w 192"/>
                <a:gd name="T69" fmla="*/ 56 h 136"/>
                <a:gd name="T70" fmla="*/ 0 w 192"/>
                <a:gd name="T71" fmla="*/ 60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0" y="120"/>
                  </a:moveTo>
                  <a:lnTo>
                    <a:pt x="32" y="112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20" y="32"/>
                  </a:lnTo>
                  <a:lnTo>
                    <a:pt x="152" y="0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92" y="40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168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12" y="104"/>
                  </a:lnTo>
                  <a:lnTo>
                    <a:pt x="96" y="120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128"/>
                  </a:lnTo>
                  <a:lnTo>
                    <a:pt x="40" y="136"/>
                  </a:lnTo>
                  <a:lnTo>
                    <a:pt x="8" y="136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1" name="Freeform 133"/>
            <p:cNvSpPr>
              <a:spLocks/>
            </p:cNvSpPr>
            <p:nvPr/>
          </p:nvSpPr>
          <p:spPr bwMode="auto">
            <a:xfrm>
              <a:off x="4599" y="2898"/>
              <a:ext cx="146" cy="124"/>
            </a:xfrm>
            <a:custGeom>
              <a:avLst/>
              <a:gdLst>
                <a:gd name="T0" fmla="*/ 102 w 208"/>
                <a:gd name="T1" fmla="*/ 87 h 176"/>
                <a:gd name="T2" fmla="*/ 102 w 208"/>
                <a:gd name="T3" fmla="*/ 68 h 176"/>
                <a:gd name="T4" fmla="*/ 98 w 208"/>
                <a:gd name="T5" fmla="*/ 63 h 176"/>
                <a:gd name="T6" fmla="*/ 98 w 208"/>
                <a:gd name="T7" fmla="*/ 60 h 176"/>
                <a:gd name="T8" fmla="*/ 102 w 208"/>
                <a:gd name="T9" fmla="*/ 56 h 176"/>
                <a:gd name="T10" fmla="*/ 98 w 208"/>
                <a:gd name="T11" fmla="*/ 20 h 176"/>
                <a:gd name="T12" fmla="*/ 91 w 208"/>
                <a:gd name="T13" fmla="*/ 20 h 176"/>
                <a:gd name="T14" fmla="*/ 83 w 208"/>
                <a:gd name="T15" fmla="*/ 12 h 176"/>
                <a:gd name="T16" fmla="*/ 63 w 208"/>
                <a:gd name="T17" fmla="*/ 12 h 176"/>
                <a:gd name="T18" fmla="*/ 59 w 208"/>
                <a:gd name="T19" fmla="*/ 12 h 176"/>
                <a:gd name="T20" fmla="*/ 59 w 208"/>
                <a:gd name="T21" fmla="*/ 16 h 176"/>
                <a:gd name="T22" fmla="*/ 44 w 208"/>
                <a:gd name="T23" fmla="*/ 27 h 176"/>
                <a:gd name="T24" fmla="*/ 39 w 208"/>
                <a:gd name="T25" fmla="*/ 24 h 176"/>
                <a:gd name="T26" fmla="*/ 36 w 208"/>
                <a:gd name="T27" fmla="*/ 20 h 176"/>
                <a:gd name="T28" fmla="*/ 32 w 208"/>
                <a:gd name="T29" fmla="*/ 16 h 176"/>
                <a:gd name="T30" fmla="*/ 32 w 208"/>
                <a:gd name="T31" fmla="*/ 8 h 176"/>
                <a:gd name="T32" fmla="*/ 27 w 208"/>
                <a:gd name="T33" fmla="*/ 4 h 176"/>
                <a:gd name="T34" fmla="*/ 20 w 208"/>
                <a:gd name="T35" fmla="*/ 4 h 176"/>
                <a:gd name="T36" fmla="*/ 15 w 208"/>
                <a:gd name="T37" fmla="*/ 0 h 176"/>
                <a:gd name="T38" fmla="*/ 12 w 208"/>
                <a:gd name="T39" fmla="*/ 0 h 176"/>
                <a:gd name="T40" fmla="*/ 8 w 208"/>
                <a:gd name="T41" fmla="*/ 4 h 176"/>
                <a:gd name="T42" fmla="*/ 4 w 208"/>
                <a:gd name="T43" fmla="*/ 4 h 176"/>
                <a:gd name="T44" fmla="*/ 0 w 208"/>
                <a:gd name="T45" fmla="*/ 8 h 176"/>
                <a:gd name="T46" fmla="*/ 8 w 208"/>
                <a:gd name="T47" fmla="*/ 12 h 176"/>
                <a:gd name="T48" fmla="*/ 12 w 208"/>
                <a:gd name="T49" fmla="*/ 16 h 176"/>
                <a:gd name="T50" fmla="*/ 15 w 208"/>
                <a:gd name="T51" fmla="*/ 20 h 176"/>
                <a:gd name="T52" fmla="*/ 24 w 208"/>
                <a:gd name="T53" fmla="*/ 20 h 176"/>
                <a:gd name="T54" fmla="*/ 27 w 208"/>
                <a:gd name="T55" fmla="*/ 20 h 176"/>
                <a:gd name="T56" fmla="*/ 24 w 208"/>
                <a:gd name="T57" fmla="*/ 24 h 176"/>
                <a:gd name="T58" fmla="*/ 12 w 208"/>
                <a:gd name="T59" fmla="*/ 24 h 176"/>
                <a:gd name="T60" fmla="*/ 15 w 208"/>
                <a:gd name="T61" fmla="*/ 27 h 176"/>
                <a:gd name="T62" fmla="*/ 15 w 208"/>
                <a:gd name="T63" fmla="*/ 36 h 176"/>
                <a:gd name="T64" fmla="*/ 24 w 208"/>
                <a:gd name="T65" fmla="*/ 39 h 176"/>
                <a:gd name="T66" fmla="*/ 24 w 208"/>
                <a:gd name="T67" fmla="*/ 36 h 176"/>
                <a:gd name="T68" fmla="*/ 27 w 208"/>
                <a:gd name="T69" fmla="*/ 36 h 176"/>
                <a:gd name="T70" fmla="*/ 39 w 208"/>
                <a:gd name="T71" fmla="*/ 39 h 176"/>
                <a:gd name="T72" fmla="*/ 47 w 208"/>
                <a:gd name="T73" fmla="*/ 44 h 176"/>
                <a:gd name="T74" fmla="*/ 55 w 208"/>
                <a:gd name="T75" fmla="*/ 44 h 176"/>
                <a:gd name="T76" fmla="*/ 63 w 208"/>
                <a:gd name="T77" fmla="*/ 48 h 176"/>
                <a:gd name="T78" fmla="*/ 75 w 208"/>
                <a:gd name="T79" fmla="*/ 56 h 176"/>
                <a:gd name="T80" fmla="*/ 75 w 208"/>
                <a:gd name="T81" fmla="*/ 63 h 176"/>
                <a:gd name="T82" fmla="*/ 79 w 208"/>
                <a:gd name="T83" fmla="*/ 68 h 176"/>
                <a:gd name="T84" fmla="*/ 79 w 208"/>
                <a:gd name="T85" fmla="*/ 71 h 176"/>
                <a:gd name="T86" fmla="*/ 83 w 208"/>
                <a:gd name="T87" fmla="*/ 80 h 176"/>
                <a:gd name="T88" fmla="*/ 91 w 208"/>
                <a:gd name="T89" fmla="*/ 80 h 176"/>
                <a:gd name="T90" fmla="*/ 95 w 208"/>
                <a:gd name="T91" fmla="*/ 83 h 176"/>
                <a:gd name="T92" fmla="*/ 102 w 208"/>
                <a:gd name="T93" fmla="*/ 8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76"/>
                <a:gd name="T143" fmla="*/ 208 w 208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76">
                  <a:moveTo>
                    <a:pt x="208" y="176"/>
                  </a:moveTo>
                  <a:lnTo>
                    <a:pt x="208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8" y="112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68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112" y="88"/>
                  </a:lnTo>
                  <a:lnTo>
                    <a:pt x="128" y="96"/>
                  </a:lnTo>
                  <a:lnTo>
                    <a:pt x="152" y="112"/>
                  </a:lnTo>
                  <a:lnTo>
                    <a:pt x="152" y="128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68" y="160"/>
                  </a:lnTo>
                  <a:lnTo>
                    <a:pt x="184" y="160"/>
                  </a:lnTo>
                  <a:lnTo>
                    <a:pt x="192" y="168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2" name="Freeform 134"/>
            <p:cNvSpPr>
              <a:spLocks/>
            </p:cNvSpPr>
            <p:nvPr/>
          </p:nvSpPr>
          <p:spPr bwMode="auto">
            <a:xfrm>
              <a:off x="4227" y="2915"/>
              <a:ext cx="23" cy="17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4 h 24"/>
                <a:gd name="T4" fmla="*/ 9 w 32"/>
                <a:gd name="T5" fmla="*/ 12 h 24"/>
                <a:gd name="T6" fmla="*/ 17 w 32"/>
                <a:gd name="T7" fmla="*/ 12 h 24"/>
                <a:gd name="T8" fmla="*/ 4 w 32"/>
                <a:gd name="T9" fmla="*/ 0 h 24"/>
                <a:gd name="T10" fmla="*/ 0 w 3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3" name="Freeform 135"/>
            <p:cNvSpPr>
              <a:spLocks/>
            </p:cNvSpPr>
            <p:nvPr/>
          </p:nvSpPr>
          <p:spPr bwMode="auto">
            <a:xfrm>
              <a:off x="4531" y="2932"/>
              <a:ext cx="11" cy="11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4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4 h 16"/>
                <a:gd name="T10" fmla="*/ 8 w 16"/>
                <a:gd name="T11" fmla="*/ 0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4" name="Freeform 136"/>
            <p:cNvSpPr>
              <a:spLocks/>
            </p:cNvSpPr>
            <p:nvPr/>
          </p:nvSpPr>
          <p:spPr bwMode="auto">
            <a:xfrm>
              <a:off x="4554" y="2932"/>
              <a:ext cx="45" cy="17"/>
            </a:xfrm>
            <a:custGeom>
              <a:avLst/>
              <a:gdLst>
                <a:gd name="T0" fmla="*/ 27 w 64"/>
                <a:gd name="T1" fmla="*/ 12 h 24"/>
                <a:gd name="T2" fmla="*/ 32 w 64"/>
                <a:gd name="T3" fmla="*/ 8 h 24"/>
                <a:gd name="T4" fmla="*/ 32 w 64"/>
                <a:gd name="T5" fmla="*/ 4 h 24"/>
                <a:gd name="T6" fmla="*/ 27 w 64"/>
                <a:gd name="T7" fmla="*/ 4 h 24"/>
                <a:gd name="T8" fmla="*/ 24 w 64"/>
                <a:gd name="T9" fmla="*/ 0 h 24"/>
                <a:gd name="T10" fmla="*/ 20 w 64"/>
                <a:gd name="T11" fmla="*/ 0 h 24"/>
                <a:gd name="T12" fmla="*/ 8 w 64"/>
                <a:gd name="T13" fmla="*/ 0 h 24"/>
                <a:gd name="T14" fmla="*/ 0 w 64"/>
                <a:gd name="T15" fmla="*/ 4 h 24"/>
                <a:gd name="T16" fmla="*/ 4 w 64"/>
                <a:gd name="T17" fmla="*/ 8 h 24"/>
                <a:gd name="T18" fmla="*/ 8 w 64"/>
                <a:gd name="T19" fmla="*/ 4 h 24"/>
                <a:gd name="T20" fmla="*/ 12 w 64"/>
                <a:gd name="T21" fmla="*/ 4 h 24"/>
                <a:gd name="T22" fmla="*/ 20 w 64"/>
                <a:gd name="T23" fmla="*/ 4 h 24"/>
                <a:gd name="T24" fmla="*/ 27 w 64"/>
                <a:gd name="T25" fmla="*/ 1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56" y="24"/>
                  </a:move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5" name="Freeform 137"/>
            <p:cNvSpPr>
              <a:spLocks/>
            </p:cNvSpPr>
            <p:nvPr/>
          </p:nvSpPr>
          <p:spPr bwMode="auto">
            <a:xfrm>
              <a:off x="4936" y="2965"/>
              <a:ext cx="17" cy="23"/>
            </a:xfrm>
            <a:custGeom>
              <a:avLst/>
              <a:gdLst>
                <a:gd name="T0" fmla="*/ 0 w 24"/>
                <a:gd name="T1" fmla="*/ 4 h 32"/>
                <a:gd name="T2" fmla="*/ 8 w 24"/>
                <a:gd name="T3" fmla="*/ 12 h 32"/>
                <a:gd name="T4" fmla="*/ 12 w 24"/>
                <a:gd name="T5" fmla="*/ 17 h 32"/>
                <a:gd name="T6" fmla="*/ 12 w 24"/>
                <a:gd name="T7" fmla="*/ 12 h 32"/>
                <a:gd name="T8" fmla="*/ 12 w 24"/>
                <a:gd name="T9" fmla="*/ 9 h 32"/>
                <a:gd name="T10" fmla="*/ 4 w 24"/>
                <a:gd name="T11" fmla="*/ 0 h 32"/>
                <a:gd name="T12" fmla="*/ 0 w 24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6" name="Freeform 138"/>
            <p:cNvSpPr>
              <a:spLocks/>
            </p:cNvSpPr>
            <p:nvPr/>
          </p:nvSpPr>
          <p:spPr bwMode="auto">
            <a:xfrm>
              <a:off x="4964" y="2982"/>
              <a:ext cx="12" cy="12"/>
            </a:xfrm>
            <a:custGeom>
              <a:avLst/>
              <a:gdLst>
                <a:gd name="T0" fmla="*/ 9 w 16"/>
                <a:gd name="T1" fmla="*/ 9 h 16"/>
                <a:gd name="T2" fmla="*/ 5 w 16"/>
                <a:gd name="T3" fmla="*/ 0 h 16"/>
                <a:gd name="T4" fmla="*/ 0 w 16"/>
                <a:gd name="T5" fmla="*/ 0 h 16"/>
                <a:gd name="T6" fmla="*/ 0 w 16"/>
                <a:gd name="T7" fmla="*/ 5 h 16"/>
                <a:gd name="T8" fmla="*/ 5 w 16"/>
                <a:gd name="T9" fmla="*/ 9 h 16"/>
                <a:gd name="T10" fmla="*/ 9 w 16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7" name="Freeform 139"/>
            <p:cNvSpPr>
              <a:spLocks/>
            </p:cNvSpPr>
            <p:nvPr/>
          </p:nvSpPr>
          <p:spPr bwMode="auto">
            <a:xfrm>
              <a:off x="4992" y="2994"/>
              <a:ext cx="23" cy="16"/>
            </a:xfrm>
            <a:custGeom>
              <a:avLst/>
              <a:gdLst>
                <a:gd name="T0" fmla="*/ 17 w 32"/>
                <a:gd name="T1" fmla="*/ 11 h 24"/>
                <a:gd name="T2" fmla="*/ 12 w 32"/>
                <a:gd name="T3" fmla="*/ 7 h 24"/>
                <a:gd name="T4" fmla="*/ 0 w 32"/>
                <a:gd name="T5" fmla="*/ 0 h 24"/>
                <a:gd name="T6" fmla="*/ 0 w 32"/>
                <a:gd name="T7" fmla="*/ 3 h 24"/>
                <a:gd name="T8" fmla="*/ 0 w 32"/>
                <a:gd name="T9" fmla="*/ 7 h 24"/>
                <a:gd name="T10" fmla="*/ 12 w 32"/>
                <a:gd name="T11" fmla="*/ 11 h 24"/>
                <a:gd name="T12" fmla="*/ 17 w 32"/>
                <a:gd name="T13" fmla="*/ 1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24"/>
                  </a:moveTo>
                  <a:lnTo>
                    <a:pt x="24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8" name="Freeform 140"/>
            <p:cNvSpPr>
              <a:spLocks/>
            </p:cNvSpPr>
            <p:nvPr/>
          </p:nvSpPr>
          <p:spPr bwMode="auto">
            <a:xfrm>
              <a:off x="5021" y="3010"/>
              <a:ext cx="16" cy="17"/>
            </a:xfrm>
            <a:custGeom>
              <a:avLst/>
              <a:gdLst>
                <a:gd name="T0" fmla="*/ 11 w 24"/>
                <a:gd name="T1" fmla="*/ 12 h 24"/>
                <a:gd name="T2" fmla="*/ 7 w 24"/>
                <a:gd name="T3" fmla="*/ 0 h 24"/>
                <a:gd name="T4" fmla="*/ 3 w 24"/>
                <a:gd name="T5" fmla="*/ 0 h 24"/>
                <a:gd name="T6" fmla="*/ 0 w 24"/>
                <a:gd name="T7" fmla="*/ 4 h 24"/>
                <a:gd name="T8" fmla="*/ 3 w 24"/>
                <a:gd name="T9" fmla="*/ 8 h 24"/>
                <a:gd name="T10" fmla="*/ 7 w 24"/>
                <a:gd name="T11" fmla="*/ 12 h 24"/>
                <a:gd name="T12" fmla="*/ 7 w 24"/>
                <a:gd name="T13" fmla="*/ 12 h 24"/>
                <a:gd name="T14" fmla="*/ 11 w 24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24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79" name="Freeform 141"/>
            <p:cNvSpPr>
              <a:spLocks/>
            </p:cNvSpPr>
            <p:nvPr/>
          </p:nvSpPr>
          <p:spPr bwMode="auto">
            <a:xfrm>
              <a:off x="5111" y="3106"/>
              <a:ext cx="5" cy="11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8 h 16"/>
                <a:gd name="T4" fmla="*/ 3 w 8"/>
                <a:gd name="T5" fmla="*/ 8 h 16"/>
                <a:gd name="T6" fmla="*/ 3 w 8"/>
                <a:gd name="T7" fmla="*/ 0 h 16"/>
                <a:gd name="T8" fmla="*/ 0 w 8"/>
                <a:gd name="T9" fmla="*/ 0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0" name="Freeform 142"/>
            <p:cNvSpPr>
              <a:spLocks/>
            </p:cNvSpPr>
            <p:nvPr/>
          </p:nvSpPr>
          <p:spPr bwMode="auto">
            <a:xfrm>
              <a:off x="5116" y="3123"/>
              <a:ext cx="11" cy="6"/>
            </a:xfrm>
            <a:custGeom>
              <a:avLst/>
              <a:gdLst>
                <a:gd name="T0" fmla="*/ 8 w 16"/>
                <a:gd name="T1" fmla="*/ 5 h 8"/>
                <a:gd name="T2" fmla="*/ 8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8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1" name="Freeform 143"/>
            <p:cNvSpPr>
              <a:spLocks/>
            </p:cNvSpPr>
            <p:nvPr/>
          </p:nvSpPr>
          <p:spPr bwMode="auto">
            <a:xfrm>
              <a:off x="5077" y="3185"/>
              <a:ext cx="39" cy="28"/>
            </a:xfrm>
            <a:custGeom>
              <a:avLst/>
              <a:gdLst>
                <a:gd name="T0" fmla="*/ 23 w 56"/>
                <a:gd name="T1" fmla="*/ 15 h 40"/>
                <a:gd name="T2" fmla="*/ 15 w 56"/>
                <a:gd name="T3" fmla="*/ 12 h 40"/>
                <a:gd name="T4" fmla="*/ 12 w 56"/>
                <a:gd name="T5" fmla="*/ 8 h 40"/>
                <a:gd name="T6" fmla="*/ 8 w 56"/>
                <a:gd name="T7" fmla="*/ 4 h 40"/>
                <a:gd name="T8" fmla="*/ 4 w 56"/>
                <a:gd name="T9" fmla="*/ 4 h 40"/>
                <a:gd name="T10" fmla="*/ 0 w 56"/>
                <a:gd name="T11" fmla="*/ 0 h 40"/>
                <a:gd name="T12" fmla="*/ 0 w 56"/>
                <a:gd name="T13" fmla="*/ 4 h 40"/>
                <a:gd name="T14" fmla="*/ 0 w 56"/>
                <a:gd name="T15" fmla="*/ 8 h 40"/>
                <a:gd name="T16" fmla="*/ 4 w 56"/>
                <a:gd name="T17" fmla="*/ 12 h 40"/>
                <a:gd name="T18" fmla="*/ 8 w 56"/>
                <a:gd name="T19" fmla="*/ 12 h 40"/>
                <a:gd name="T20" fmla="*/ 20 w 56"/>
                <a:gd name="T21" fmla="*/ 20 h 40"/>
                <a:gd name="T22" fmla="*/ 23 w 56"/>
                <a:gd name="T23" fmla="*/ 20 h 40"/>
                <a:gd name="T24" fmla="*/ 27 w 56"/>
                <a:gd name="T25" fmla="*/ 20 h 40"/>
                <a:gd name="T26" fmla="*/ 23 w 56"/>
                <a:gd name="T27" fmla="*/ 1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0"/>
                <a:gd name="T44" fmla="*/ 56 w 56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0">
                  <a:moveTo>
                    <a:pt x="48" y="32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2" name="Freeform 144"/>
            <p:cNvSpPr>
              <a:spLocks/>
            </p:cNvSpPr>
            <p:nvPr/>
          </p:nvSpPr>
          <p:spPr bwMode="auto">
            <a:xfrm>
              <a:off x="5263" y="3140"/>
              <a:ext cx="16" cy="17"/>
            </a:xfrm>
            <a:custGeom>
              <a:avLst/>
              <a:gdLst>
                <a:gd name="T0" fmla="*/ 0 w 24"/>
                <a:gd name="T1" fmla="*/ 8 h 24"/>
                <a:gd name="T2" fmla="*/ 3 w 24"/>
                <a:gd name="T3" fmla="*/ 12 h 24"/>
                <a:gd name="T4" fmla="*/ 11 w 24"/>
                <a:gd name="T5" fmla="*/ 8 h 24"/>
                <a:gd name="T6" fmla="*/ 11 w 24"/>
                <a:gd name="T7" fmla="*/ 4 h 24"/>
                <a:gd name="T8" fmla="*/ 11 w 24"/>
                <a:gd name="T9" fmla="*/ 0 h 24"/>
                <a:gd name="T10" fmla="*/ 0 w 24"/>
                <a:gd name="T11" fmla="*/ 4 h 24"/>
                <a:gd name="T12" fmla="*/ 0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3" name="Freeform 145"/>
            <p:cNvSpPr>
              <a:spLocks/>
            </p:cNvSpPr>
            <p:nvPr/>
          </p:nvSpPr>
          <p:spPr bwMode="auto">
            <a:xfrm>
              <a:off x="5279" y="3123"/>
              <a:ext cx="23" cy="11"/>
            </a:xfrm>
            <a:custGeom>
              <a:avLst/>
              <a:gdLst>
                <a:gd name="T0" fmla="*/ 9 w 32"/>
                <a:gd name="T1" fmla="*/ 0 h 16"/>
                <a:gd name="T2" fmla="*/ 0 w 32"/>
                <a:gd name="T3" fmla="*/ 4 h 16"/>
                <a:gd name="T4" fmla="*/ 4 w 32"/>
                <a:gd name="T5" fmla="*/ 8 h 16"/>
                <a:gd name="T6" fmla="*/ 17 w 32"/>
                <a:gd name="T7" fmla="*/ 0 h 16"/>
                <a:gd name="T8" fmla="*/ 12 w 32"/>
                <a:gd name="T9" fmla="*/ 0 h 16"/>
                <a:gd name="T10" fmla="*/ 9 w 3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4" name="Freeform 146"/>
            <p:cNvSpPr>
              <a:spLocks/>
            </p:cNvSpPr>
            <p:nvPr/>
          </p:nvSpPr>
          <p:spPr bwMode="auto">
            <a:xfrm>
              <a:off x="3574" y="2296"/>
              <a:ext cx="209" cy="157"/>
            </a:xfrm>
            <a:custGeom>
              <a:avLst/>
              <a:gdLst>
                <a:gd name="T0" fmla="*/ 4 w 296"/>
                <a:gd name="T1" fmla="*/ 106 h 224"/>
                <a:gd name="T2" fmla="*/ 16 w 296"/>
                <a:gd name="T3" fmla="*/ 106 h 224"/>
                <a:gd name="T4" fmla="*/ 24 w 296"/>
                <a:gd name="T5" fmla="*/ 106 h 224"/>
                <a:gd name="T6" fmla="*/ 44 w 296"/>
                <a:gd name="T7" fmla="*/ 110 h 224"/>
                <a:gd name="T8" fmla="*/ 60 w 296"/>
                <a:gd name="T9" fmla="*/ 106 h 224"/>
                <a:gd name="T10" fmla="*/ 60 w 296"/>
                <a:gd name="T11" fmla="*/ 98 h 224"/>
                <a:gd name="T12" fmla="*/ 60 w 296"/>
                <a:gd name="T13" fmla="*/ 90 h 224"/>
                <a:gd name="T14" fmla="*/ 68 w 296"/>
                <a:gd name="T15" fmla="*/ 86 h 224"/>
                <a:gd name="T16" fmla="*/ 76 w 296"/>
                <a:gd name="T17" fmla="*/ 83 h 224"/>
                <a:gd name="T18" fmla="*/ 88 w 296"/>
                <a:gd name="T19" fmla="*/ 83 h 224"/>
                <a:gd name="T20" fmla="*/ 88 w 296"/>
                <a:gd name="T21" fmla="*/ 75 h 224"/>
                <a:gd name="T22" fmla="*/ 100 w 296"/>
                <a:gd name="T23" fmla="*/ 59 h 224"/>
                <a:gd name="T24" fmla="*/ 108 w 296"/>
                <a:gd name="T25" fmla="*/ 59 h 224"/>
                <a:gd name="T26" fmla="*/ 116 w 296"/>
                <a:gd name="T27" fmla="*/ 43 h 224"/>
                <a:gd name="T28" fmla="*/ 112 w 296"/>
                <a:gd name="T29" fmla="*/ 32 h 224"/>
                <a:gd name="T30" fmla="*/ 136 w 296"/>
                <a:gd name="T31" fmla="*/ 20 h 224"/>
                <a:gd name="T32" fmla="*/ 143 w 296"/>
                <a:gd name="T33" fmla="*/ 20 h 224"/>
                <a:gd name="T34" fmla="*/ 148 w 296"/>
                <a:gd name="T35" fmla="*/ 20 h 224"/>
                <a:gd name="T36" fmla="*/ 143 w 296"/>
                <a:gd name="T37" fmla="*/ 15 h 224"/>
                <a:gd name="T38" fmla="*/ 140 w 296"/>
                <a:gd name="T39" fmla="*/ 12 h 224"/>
                <a:gd name="T40" fmla="*/ 136 w 296"/>
                <a:gd name="T41" fmla="*/ 12 h 224"/>
                <a:gd name="T42" fmla="*/ 124 w 296"/>
                <a:gd name="T43" fmla="*/ 20 h 224"/>
                <a:gd name="T44" fmla="*/ 112 w 296"/>
                <a:gd name="T45" fmla="*/ 24 h 224"/>
                <a:gd name="T46" fmla="*/ 116 w 296"/>
                <a:gd name="T47" fmla="*/ 12 h 224"/>
                <a:gd name="T48" fmla="*/ 112 w 296"/>
                <a:gd name="T49" fmla="*/ 4 h 224"/>
                <a:gd name="T50" fmla="*/ 108 w 296"/>
                <a:gd name="T51" fmla="*/ 0 h 224"/>
                <a:gd name="T52" fmla="*/ 104 w 296"/>
                <a:gd name="T53" fmla="*/ 4 h 224"/>
                <a:gd name="T54" fmla="*/ 100 w 296"/>
                <a:gd name="T55" fmla="*/ 12 h 224"/>
                <a:gd name="T56" fmla="*/ 84 w 296"/>
                <a:gd name="T57" fmla="*/ 20 h 224"/>
                <a:gd name="T58" fmla="*/ 76 w 296"/>
                <a:gd name="T59" fmla="*/ 15 h 224"/>
                <a:gd name="T60" fmla="*/ 60 w 296"/>
                <a:gd name="T61" fmla="*/ 15 h 224"/>
                <a:gd name="T62" fmla="*/ 48 w 296"/>
                <a:gd name="T63" fmla="*/ 15 h 224"/>
                <a:gd name="T64" fmla="*/ 44 w 296"/>
                <a:gd name="T65" fmla="*/ 24 h 224"/>
                <a:gd name="T66" fmla="*/ 24 w 296"/>
                <a:gd name="T67" fmla="*/ 35 h 224"/>
                <a:gd name="T68" fmla="*/ 24 w 296"/>
                <a:gd name="T69" fmla="*/ 43 h 224"/>
                <a:gd name="T70" fmla="*/ 16 w 296"/>
                <a:gd name="T71" fmla="*/ 39 h 224"/>
                <a:gd name="T72" fmla="*/ 8 w 296"/>
                <a:gd name="T73" fmla="*/ 35 h 224"/>
                <a:gd name="T74" fmla="*/ 8 w 296"/>
                <a:gd name="T75" fmla="*/ 47 h 224"/>
                <a:gd name="T76" fmla="*/ 0 w 296"/>
                <a:gd name="T77" fmla="*/ 55 h 224"/>
                <a:gd name="T78" fmla="*/ 4 w 296"/>
                <a:gd name="T79" fmla="*/ 75 h 224"/>
                <a:gd name="T80" fmla="*/ 0 w 296"/>
                <a:gd name="T81" fmla="*/ 83 h 224"/>
                <a:gd name="T82" fmla="*/ 4 w 296"/>
                <a:gd name="T83" fmla="*/ 86 h 224"/>
                <a:gd name="T84" fmla="*/ 8 w 296"/>
                <a:gd name="T85" fmla="*/ 83 h 224"/>
                <a:gd name="T86" fmla="*/ 12 w 296"/>
                <a:gd name="T87" fmla="*/ 90 h 224"/>
                <a:gd name="T88" fmla="*/ 8 w 296"/>
                <a:gd name="T89" fmla="*/ 98 h 224"/>
                <a:gd name="T90" fmla="*/ 8 w 296"/>
                <a:gd name="T91" fmla="*/ 106 h 224"/>
                <a:gd name="T92" fmla="*/ 4 w 296"/>
                <a:gd name="T93" fmla="*/ 106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224"/>
                <a:gd name="T143" fmla="*/ 296 w 296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224">
                  <a:moveTo>
                    <a:pt x="8" y="216"/>
                  </a:moveTo>
                  <a:lnTo>
                    <a:pt x="32" y="216"/>
                  </a:lnTo>
                  <a:lnTo>
                    <a:pt x="48" y="216"/>
                  </a:lnTo>
                  <a:lnTo>
                    <a:pt x="88" y="224"/>
                  </a:lnTo>
                  <a:lnTo>
                    <a:pt x="120" y="216"/>
                  </a:lnTo>
                  <a:lnTo>
                    <a:pt x="120" y="200"/>
                  </a:lnTo>
                  <a:lnTo>
                    <a:pt x="120" y="184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76" y="168"/>
                  </a:lnTo>
                  <a:lnTo>
                    <a:pt x="176" y="152"/>
                  </a:lnTo>
                  <a:lnTo>
                    <a:pt x="200" y="120"/>
                  </a:lnTo>
                  <a:lnTo>
                    <a:pt x="216" y="120"/>
                  </a:lnTo>
                  <a:lnTo>
                    <a:pt x="232" y="88"/>
                  </a:lnTo>
                  <a:lnTo>
                    <a:pt x="224" y="64"/>
                  </a:lnTo>
                  <a:lnTo>
                    <a:pt x="272" y="40"/>
                  </a:lnTo>
                  <a:lnTo>
                    <a:pt x="288" y="4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80" y="24"/>
                  </a:lnTo>
                  <a:lnTo>
                    <a:pt x="272" y="24"/>
                  </a:lnTo>
                  <a:lnTo>
                    <a:pt x="248" y="40"/>
                  </a:lnTo>
                  <a:lnTo>
                    <a:pt x="224" y="48"/>
                  </a:lnTo>
                  <a:lnTo>
                    <a:pt x="232" y="24"/>
                  </a:lnTo>
                  <a:lnTo>
                    <a:pt x="224" y="8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0" y="24"/>
                  </a:lnTo>
                  <a:lnTo>
                    <a:pt x="168" y="40"/>
                  </a:lnTo>
                  <a:lnTo>
                    <a:pt x="152" y="32"/>
                  </a:lnTo>
                  <a:lnTo>
                    <a:pt x="120" y="32"/>
                  </a:lnTo>
                  <a:lnTo>
                    <a:pt x="96" y="32"/>
                  </a:lnTo>
                  <a:lnTo>
                    <a:pt x="88" y="48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0" y="112"/>
                  </a:lnTo>
                  <a:lnTo>
                    <a:pt x="8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168"/>
                  </a:lnTo>
                  <a:lnTo>
                    <a:pt x="24" y="184"/>
                  </a:lnTo>
                  <a:lnTo>
                    <a:pt x="16" y="200"/>
                  </a:lnTo>
                  <a:lnTo>
                    <a:pt x="16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5" name="Freeform 147"/>
            <p:cNvSpPr>
              <a:spLocks/>
            </p:cNvSpPr>
            <p:nvPr/>
          </p:nvSpPr>
          <p:spPr bwMode="auto">
            <a:xfrm>
              <a:off x="3580" y="2324"/>
              <a:ext cx="236" cy="225"/>
            </a:xfrm>
            <a:custGeom>
              <a:avLst/>
              <a:gdLst>
                <a:gd name="T0" fmla="*/ 166 w 336"/>
                <a:gd name="T1" fmla="*/ 27 h 320"/>
                <a:gd name="T2" fmla="*/ 154 w 336"/>
                <a:gd name="T3" fmla="*/ 27 h 320"/>
                <a:gd name="T4" fmla="*/ 142 w 336"/>
                <a:gd name="T5" fmla="*/ 27 h 320"/>
                <a:gd name="T6" fmla="*/ 134 w 336"/>
                <a:gd name="T7" fmla="*/ 27 h 320"/>
                <a:gd name="T8" fmla="*/ 134 w 336"/>
                <a:gd name="T9" fmla="*/ 48 h 320"/>
                <a:gd name="T10" fmla="*/ 142 w 336"/>
                <a:gd name="T11" fmla="*/ 51 h 320"/>
                <a:gd name="T12" fmla="*/ 146 w 336"/>
                <a:gd name="T13" fmla="*/ 56 h 320"/>
                <a:gd name="T14" fmla="*/ 146 w 336"/>
                <a:gd name="T15" fmla="*/ 63 h 320"/>
                <a:gd name="T16" fmla="*/ 138 w 336"/>
                <a:gd name="T17" fmla="*/ 68 h 320"/>
                <a:gd name="T18" fmla="*/ 138 w 336"/>
                <a:gd name="T19" fmla="*/ 79 h 320"/>
                <a:gd name="T20" fmla="*/ 130 w 336"/>
                <a:gd name="T21" fmla="*/ 83 h 320"/>
                <a:gd name="T22" fmla="*/ 126 w 336"/>
                <a:gd name="T23" fmla="*/ 91 h 320"/>
                <a:gd name="T24" fmla="*/ 107 w 336"/>
                <a:gd name="T25" fmla="*/ 111 h 320"/>
                <a:gd name="T26" fmla="*/ 98 w 336"/>
                <a:gd name="T27" fmla="*/ 111 h 320"/>
                <a:gd name="T28" fmla="*/ 95 w 336"/>
                <a:gd name="T29" fmla="*/ 107 h 320"/>
                <a:gd name="T30" fmla="*/ 91 w 336"/>
                <a:gd name="T31" fmla="*/ 122 h 320"/>
                <a:gd name="T32" fmla="*/ 103 w 336"/>
                <a:gd name="T33" fmla="*/ 139 h 320"/>
                <a:gd name="T34" fmla="*/ 103 w 336"/>
                <a:gd name="T35" fmla="*/ 150 h 320"/>
                <a:gd name="T36" fmla="*/ 87 w 336"/>
                <a:gd name="T37" fmla="*/ 146 h 320"/>
                <a:gd name="T38" fmla="*/ 79 w 336"/>
                <a:gd name="T39" fmla="*/ 150 h 320"/>
                <a:gd name="T40" fmla="*/ 75 w 336"/>
                <a:gd name="T41" fmla="*/ 158 h 320"/>
                <a:gd name="T42" fmla="*/ 67 w 336"/>
                <a:gd name="T43" fmla="*/ 154 h 320"/>
                <a:gd name="T44" fmla="*/ 67 w 336"/>
                <a:gd name="T45" fmla="*/ 150 h 320"/>
                <a:gd name="T46" fmla="*/ 63 w 336"/>
                <a:gd name="T47" fmla="*/ 150 h 320"/>
                <a:gd name="T48" fmla="*/ 63 w 336"/>
                <a:gd name="T49" fmla="*/ 143 h 320"/>
                <a:gd name="T50" fmla="*/ 59 w 336"/>
                <a:gd name="T51" fmla="*/ 139 h 320"/>
                <a:gd name="T52" fmla="*/ 51 w 336"/>
                <a:gd name="T53" fmla="*/ 139 h 320"/>
                <a:gd name="T54" fmla="*/ 47 w 336"/>
                <a:gd name="T55" fmla="*/ 143 h 320"/>
                <a:gd name="T56" fmla="*/ 36 w 336"/>
                <a:gd name="T57" fmla="*/ 139 h 320"/>
                <a:gd name="T58" fmla="*/ 32 w 336"/>
                <a:gd name="T59" fmla="*/ 143 h 320"/>
                <a:gd name="T60" fmla="*/ 15 w 336"/>
                <a:gd name="T61" fmla="*/ 143 h 320"/>
                <a:gd name="T62" fmla="*/ 12 w 336"/>
                <a:gd name="T63" fmla="*/ 139 h 320"/>
                <a:gd name="T64" fmla="*/ 8 w 336"/>
                <a:gd name="T65" fmla="*/ 139 h 320"/>
                <a:gd name="T66" fmla="*/ 12 w 336"/>
                <a:gd name="T67" fmla="*/ 131 h 320"/>
                <a:gd name="T68" fmla="*/ 24 w 336"/>
                <a:gd name="T69" fmla="*/ 122 h 320"/>
                <a:gd name="T70" fmla="*/ 24 w 336"/>
                <a:gd name="T71" fmla="*/ 119 h 320"/>
                <a:gd name="T72" fmla="*/ 15 w 336"/>
                <a:gd name="T73" fmla="*/ 115 h 320"/>
                <a:gd name="T74" fmla="*/ 20 w 336"/>
                <a:gd name="T75" fmla="*/ 111 h 320"/>
                <a:gd name="T76" fmla="*/ 0 w 336"/>
                <a:gd name="T77" fmla="*/ 95 h 320"/>
                <a:gd name="T78" fmla="*/ 0 w 336"/>
                <a:gd name="T79" fmla="*/ 87 h 320"/>
                <a:gd name="T80" fmla="*/ 12 w 336"/>
                <a:gd name="T81" fmla="*/ 87 h 320"/>
                <a:gd name="T82" fmla="*/ 20 w 336"/>
                <a:gd name="T83" fmla="*/ 87 h 320"/>
                <a:gd name="T84" fmla="*/ 39 w 336"/>
                <a:gd name="T85" fmla="*/ 91 h 320"/>
                <a:gd name="T86" fmla="*/ 55 w 336"/>
                <a:gd name="T87" fmla="*/ 87 h 320"/>
                <a:gd name="T88" fmla="*/ 55 w 336"/>
                <a:gd name="T89" fmla="*/ 79 h 320"/>
                <a:gd name="T90" fmla="*/ 55 w 336"/>
                <a:gd name="T91" fmla="*/ 71 h 320"/>
                <a:gd name="T92" fmla="*/ 63 w 336"/>
                <a:gd name="T93" fmla="*/ 68 h 320"/>
                <a:gd name="T94" fmla="*/ 71 w 336"/>
                <a:gd name="T95" fmla="*/ 63 h 320"/>
                <a:gd name="T96" fmla="*/ 83 w 336"/>
                <a:gd name="T97" fmla="*/ 63 h 320"/>
                <a:gd name="T98" fmla="*/ 83 w 336"/>
                <a:gd name="T99" fmla="*/ 56 h 320"/>
                <a:gd name="T100" fmla="*/ 95 w 336"/>
                <a:gd name="T101" fmla="*/ 39 h 320"/>
                <a:gd name="T102" fmla="*/ 103 w 336"/>
                <a:gd name="T103" fmla="*/ 39 h 320"/>
                <a:gd name="T104" fmla="*/ 110 w 336"/>
                <a:gd name="T105" fmla="*/ 24 h 320"/>
                <a:gd name="T106" fmla="*/ 107 w 336"/>
                <a:gd name="T107" fmla="*/ 12 h 320"/>
                <a:gd name="T108" fmla="*/ 130 w 336"/>
                <a:gd name="T109" fmla="*/ 0 h 320"/>
                <a:gd name="T110" fmla="*/ 138 w 336"/>
                <a:gd name="T111" fmla="*/ 0 h 320"/>
                <a:gd name="T112" fmla="*/ 142 w 336"/>
                <a:gd name="T113" fmla="*/ 0 h 320"/>
                <a:gd name="T114" fmla="*/ 146 w 336"/>
                <a:gd name="T115" fmla="*/ 0 h 320"/>
                <a:gd name="T116" fmla="*/ 150 w 336"/>
                <a:gd name="T117" fmla="*/ 8 h 320"/>
                <a:gd name="T118" fmla="*/ 154 w 336"/>
                <a:gd name="T119" fmla="*/ 16 h 320"/>
                <a:gd name="T120" fmla="*/ 162 w 336"/>
                <a:gd name="T121" fmla="*/ 20 h 320"/>
                <a:gd name="T122" fmla="*/ 166 w 336"/>
                <a:gd name="T123" fmla="*/ 27 h 3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20"/>
                <a:gd name="T188" fmla="*/ 336 w 336"/>
                <a:gd name="T189" fmla="*/ 320 h 3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20">
                  <a:moveTo>
                    <a:pt x="336" y="56"/>
                  </a:moveTo>
                  <a:lnTo>
                    <a:pt x="312" y="56"/>
                  </a:lnTo>
                  <a:lnTo>
                    <a:pt x="288" y="56"/>
                  </a:lnTo>
                  <a:lnTo>
                    <a:pt x="272" y="56"/>
                  </a:lnTo>
                  <a:lnTo>
                    <a:pt x="272" y="96"/>
                  </a:lnTo>
                  <a:lnTo>
                    <a:pt x="288" y="104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280" y="136"/>
                  </a:lnTo>
                  <a:lnTo>
                    <a:pt x="280" y="160"/>
                  </a:lnTo>
                  <a:lnTo>
                    <a:pt x="264" y="168"/>
                  </a:lnTo>
                  <a:lnTo>
                    <a:pt x="256" y="184"/>
                  </a:lnTo>
                  <a:lnTo>
                    <a:pt x="216" y="224"/>
                  </a:lnTo>
                  <a:lnTo>
                    <a:pt x="200" y="224"/>
                  </a:lnTo>
                  <a:lnTo>
                    <a:pt x="192" y="216"/>
                  </a:lnTo>
                  <a:lnTo>
                    <a:pt x="184" y="248"/>
                  </a:lnTo>
                  <a:lnTo>
                    <a:pt x="208" y="280"/>
                  </a:lnTo>
                  <a:lnTo>
                    <a:pt x="208" y="304"/>
                  </a:lnTo>
                  <a:lnTo>
                    <a:pt x="176" y="296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36" y="312"/>
                  </a:lnTo>
                  <a:lnTo>
                    <a:pt x="136" y="304"/>
                  </a:lnTo>
                  <a:lnTo>
                    <a:pt x="128" y="304"/>
                  </a:lnTo>
                  <a:lnTo>
                    <a:pt x="128" y="288"/>
                  </a:lnTo>
                  <a:lnTo>
                    <a:pt x="120" y="280"/>
                  </a:lnTo>
                  <a:lnTo>
                    <a:pt x="104" y="280"/>
                  </a:lnTo>
                  <a:lnTo>
                    <a:pt x="96" y="288"/>
                  </a:lnTo>
                  <a:lnTo>
                    <a:pt x="72" y="280"/>
                  </a:lnTo>
                  <a:lnTo>
                    <a:pt x="64" y="288"/>
                  </a:lnTo>
                  <a:lnTo>
                    <a:pt x="32" y="288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24" y="264"/>
                  </a:lnTo>
                  <a:lnTo>
                    <a:pt x="48" y="248"/>
                  </a:lnTo>
                  <a:lnTo>
                    <a:pt x="48" y="240"/>
                  </a:lnTo>
                  <a:lnTo>
                    <a:pt x="32" y="232"/>
                  </a:lnTo>
                  <a:lnTo>
                    <a:pt x="40" y="224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80" y="184"/>
                  </a:lnTo>
                  <a:lnTo>
                    <a:pt x="112" y="176"/>
                  </a:lnTo>
                  <a:lnTo>
                    <a:pt x="112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68" y="128"/>
                  </a:lnTo>
                  <a:lnTo>
                    <a:pt x="168" y="112"/>
                  </a:lnTo>
                  <a:lnTo>
                    <a:pt x="192" y="80"/>
                  </a:lnTo>
                  <a:lnTo>
                    <a:pt x="208" y="80"/>
                  </a:lnTo>
                  <a:lnTo>
                    <a:pt x="224" y="48"/>
                  </a:lnTo>
                  <a:lnTo>
                    <a:pt x="216" y="24"/>
                  </a:lnTo>
                  <a:lnTo>
                    <a:pt x="26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4" y="16"/>
                  </a:lnTo>
                  <a:lnTo>
                    <a:pt x="312" y="32"/>
                  </a:lnTo>
                  <a:lnTo>
                    <a:pt x="328" y="40"/>
                  </a:lnTo>
                  <a:lnTo>
                    <a:pt x="33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6" name="Freeform 148"/>
            <p:cNvSpPr>
              <a:spLocks/>
            </p:cNvSpPr>
            <p:nvPr/>
          </p:nvSpPr>
          <p:spPr bwMode="auto">
            <a:xfrm>
              <a:off x="3687" y="2363"/>
              <a:ext cx="422" cy="417"/>
            </a:xfrm>
            <a:custGeom>
              <a:avLst/>
              <a:gdLst>
                <a:gd name="T0" fmla="*/ 122 w 600"/>
                <a:gd name="T1" fmla="*/ 68 h 592"/>
                <a:gd name="T2" fmla="*/ 134 w 600"/>
                <a:gd name="T3" fmla="*/ 80 h 592"/>
                <a:gd name="T4" fmla="*/ 178 w 600"/>
                <a:gd name="T5" fmla="*/ 95 h 592"/>
                <a:gd name="T6" fmla="*/ 202 w 600"/>
                <a:gd name="T7" fmla="*/ 87 h 592"/>
                <a:gd name="T8" fmla="*/ 214 w 600"/>
                <a:gd name="T9" fmla="*/ 83 h 592"/>
                <a:gd name="T10" fmla="*/ 245 w 600"/>
                <a:gd name="T11" fmla="*/ 92 h 592"/>
                <a:gd name="T12" fmla="*/ 285 w 600"/>
                <a:gd name="T13" fmla="*/ 60 h 592"/>
                <a:gd name="T14" fmla="*/ 297 w 600"/>
                <a:gd name="T15" fmla="*/ 75 h 592"/>
                <a:gd name="T16" fmla="*/ 265 w 600"/>
                <a:gd name="T17" fmla="*/ 119 h 592"/>
                <a:gd name="T18" fmla="*/ 253 w 600"/>
                <a:gd name="T19" fmla="*/ 127 h 592"/>
                <a:gd name="T20" fmla="*/ 249 w 600"/>
                <a:gd name="T21" fmla="*/ 139 h 592"/>
                <a:gd name="T22" fmla="*/ 238 w 600"/>
                <a:gd name="T23" fmla="*/ 119 h 592"/>
                <a:gd name="T24" fmla="*/ 241 w 600"/>
                <a:gd name="T25" fmla="*/ 104 h 592"/>
                <a:gd name="T26" fmla="*/ 210 w 600"/>
                <a:gd name="T27" fmla="*/ 95 h 592"/>
                <a:gd name="T28" fmla="*/ 210 w 600"/>
                <a:gd name="T29" fmla="*/ 107 h 592"/>
                <a:gd name="T30" fmla="*/ 202 w 600"/>
                <a:gd name="T31" fmla="*/ 115 h 592"/>
                <a:gd name="T32" fmla="*/ 210 w 600"/>
                <a:gd name="T33" fmla="*/ 135 h 592"/>
                <a:gd name="T34" fmla="*/ 190 w 600"/>
                <a:gd name="T35" fmla="*/ 158 h 592"/>
                <a:gd name="T36" fmla="*/ 182 w 600"/>
                <a:gd name="T37" fmla="*/ 170 h 592"/>
                <a:gd name="T38" fmla="*/ 166 w 600"/>
                <a:gd name="T39" fmla="*/ 182 h 592"/>
                <a:gd name="T40" fmla="*/ 151 w 600"/>
                <a:gd name="T41" fmla="*/ 194 h 592"/>
                <a:gd name="T42" fmla="*/ 134 w 600"/>
                <a:gd name="T43" fmla="*/ 211 h 592"/>
                <a:gd name="T44" fmla="*/ 122 w 600"/>
                <a:gd name="T45" fmla="*/ 218 h 592"/>
                <a:gd name="T46" fmla="*/ 122 w 600"/>
                <a:gd name="T47" fmla="*/ 250 h 592"/>
                <a:gd name="T48" fmla="*/ 115 w 600"/>
                <a:gd name="T49" fmla="*/ 270 h 592"/>
                <a:gd name="T50" fmla="*/ 107 w 600"/>
                <a:gd name="T51" fmla="*/ 282 h 592"/>
                <a:gd name="T52" fmla="*/ 95 w 600"/>
                <a:gd name="T53" fmla="*/ 294 h 592"/>
                <a:gd name="T54" fmla="*/ 83 w 600"/>
                <a:gd name="T55" fmla="*/ 274 h 592"/>
                <a:gd name="T56" fmla="*/ 68 w 600"/>
                <a:gd name="T57" fmla="*/ 250 h 592"/>
                <a:gd name="T58" fmla="*/ 63 w 600"/>
                <a:gd name="T59" fmla="*/ 230 h 592"/>
                <a:gd name="T60" fmla="*/ 48 w 600"/>
                <a:gd name="T61" fmla="*/ 190 h 592"/>
                <a:gd name="T62" fmla="*/ 44 w 600"/>
                <a:gd name="T63" fmla="*/ 158 h 592"/>
                <a:gd name="T64" fmla="*/ 39 w 600"/>
                <a:gd name="T65" fmla="*/ 155 h 592"/>
                <a:gd name="T66" fmla="*/ 24 w 600"/>
                <a:gd name="T67" fmla="*/ 163 h 592"/>
                <a:gd name="T68" fmla="*/ 8 w 600"/>
                <a:gd name="T69" fmla="*/ 143 h 592"/>
                <a:gd name="T70" fmla="*/ 20 w 600"/>
                <a:gd name="T71" fmla="*/ 139 h 592"/>
                <a:gd name="T72" fmla="*/ 4 w 600"/>
                <a:gd name="T73" fmla="*/ 139 h 592"/>
                <a:gd name="T74" fmla="*/ 4 w 600"/>
                <a:gd name="T75" fmla="*/ 123 h 592"/>
                <a:gd name="T76" fmla="*/ 27 w 600"/>
                <a:gd name="T77" fmla="*/ 111 h 592"/>
                <a:gd name="T78" fmla="*/ 24 w 600"/>
                <a:gd name="T79" fmla="*/ 83 h 592"/>
                <a:gd name="T80" fmla="*/ 56 w 600"/>
                <a:gd name="T81" fmla="*/ 56 h 592"/>
                <a:gd name="T82" fmla="*/ 71 w 600"/>
                <a:gd name="T83" fmla="*/ 36 h 592"/>
                <a:gd name="T84" fmla="*/ 59 w 600"/>
                <a:gd name="T85" fmla="*/ 20 h 592"/>
                <a:gd name="T86" fmla="*/ 79 w 600"/>
                <a:gd name="T87" fmla="*/ 0 h 592"/>
                <a:gd name="T88" fmla="*/ 99 w 600"/>
                <a:gd name="T89" fmla="*/ 4 h 592"/>
                <a:gd name="T90" fmla="*/ 111 w 600"/>
                <a:gd name="T91" fmla="*/ 20 h 592"/>
                <a:gd name="T92" fmla="*/ 103 w 600"/>
                <a:gd name="T93" fmla="*/ 24 h 592"/>
                <a:gd name="T94" fmla="*/ 107 w 600"/>
                <a:gd name="T95" fmla="*/ 44 h 592"/>
                <a:gd name="T96" fmla="*/ 122 w 600"/>
                <a:gd name="T97" fmla="*/ 51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0"/>
                <a:gd name="T148" fmla="*/ 0 h 592"/>
                <a:gd name="T149" fmla="*/ 600 w 600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0" h="592">
                  <a:moveTo>
                    <a:pt x="256" y="104"/>
                  </a:moveTo>
                  <a:lnTo>
                    <a:pt x="256" y="120"/>
                  </a:lnTo>
                  <a:lnTo>
                    <a:pt x="248" y="136"/>
                  </a:lnTo>
                  <a:lnTo>
                    <a:pt x="248" y="152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312" y="168"/>
                  </a:lnTo>
                  <a:lnTo>
                    <a:pt x="336" y="168"/>
                  </a:lnTo>
                  <a:lnTo>
                    <a:pt x="360" y="192"/>
                  </a:lnTo>
                  <a:lnTo>
                    <a:pt x="384" y="200"/>
                  </a:lnTo>
                  <a:lnTo>
                    <a:pt x="408" y="192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16" y="160"/>
                  </a:lnTo>
                  <a:lnTo>
                    <a:pt x="432" y="168"/>
                  </a:lnTo>
                  <a:lnTo>
                    <a:pt x="432" y="176"/>
                  </a:lnTo>
                  <a:lnTo>
                    <a:pt x="440" y="192"/>
                  </a:lnTo>
                  <a:lnTo>
                    <a:pt x="496" y="184"/>
                  </a:lnTo>
                  <a:lnTo>
                    <a:pt x="496" y="160"/>
                  </a:lnTo>
                  <a:lnTo>
                    <a:pt x="528" y="136"/>
                  </a:lnTo>
                  <a:lnTo>
                    <a:pt x="576" y="120"/>
                  </a:lnTo>
                  <a:lnTo>
                    <a:pt x="584" y="128"/>
                  </a:lnTo>
                  <a:lnTo>
                    <a:pt x="584" y="136"/>
                  </a:lnTo>
                  <a:lnTo>
                    <a:pt x="600" y="152"/>
                  </a:lnTo>
                  <a:lnTo>
                    <a:pt x="584" y="168"/>
                  </a:lnTo>
                  <a:lnTo>
                    <a:pt x="560" y="176"/>
                  </a:lnTo>
                  <a:lnTo>
                    <a:pt x="536" y="240"/>
                  </a:lnTo>
                  <a:lnTo>
                    <a:pt x="528" y="248"/>
                  </a:lnTo>
                  <a:lnTo>
                    <a:pt x="528" y="256"/>
                  </a:lnTo>
                  <a:lnTo>
                    <a:pt x="512" y="256"/>
                  </a:lnTo>
                  <a:lnTo>
                    <a:pt x="520" y="288"/>
                  </a:lnTo>
                  <a:lnTo>
                    <a:pt x="504" y="296"/>
                  </a:lnTo>
                  <a:lnTo>
                    <a:pt x="504" y="280"/>
                  </a:lnTo>
                  <a:lnTo>
                    <a:pt x="496" y="256"/>
                  </a:lnTo>
                  <a:lnTo>
                    <a:pt x="480" y="256"/>
                  </a:lnTo>
                  <a:lnTo>
                    <a:pt x="480" y="240"/>
                  </a:lnTo>
                  <a:lnTo>
                    <a:pt x="488" y="224"/>
                  </a:lnTo>
                  <a:lnTo>
                    <a:pt x="496" y="216"/>
                  </a:lnTo>
                  <a:lnTo>
                    <a:pt x="488" y="208"/>
                  </a:lnTo>
                  <a:lnTo>
                    <a:pt x="448" y="208"/>
                  </a:lnTo>
                  <a:lnTo>
                    <a:pt x="440" y="200"/>
                  </a:lnTo>
                  <a:lnTo>
                    <a:pt x="424" y="192"/>
                  </a:lnTo>
                  <a:lnTo>
                    <a:pt x="408" y="200"/>
                  </a:lnTo>
                  <a:lnTo>
                    <a:pt x="416" y="208"/>
                  </a:lnTo>
                  <a:lnTo>
                    <a:pt x="424" y="216"/>
                  </a:lnTo>
                  <a:lnTo>
                    <a:pt x="424" y="224"/>
                  </a:lnTo>
                  <a:lnTo>
                    <a:pt x="408" y="224"/>
                  </a:lnTo>
                  <a:lnTo>
                    <a:pt x="408" y="232"/>
                  </a:lnTo>
                  <a:lnTo>
                    <a:pt x="424" y="240"/>
                  </a:lnTo>
                  <a:lnTo>
                    <a:pt x="424" y="256"/>
                  </a:lnTo>
                  <a:lnTo>
                    <a:pt x="424" y="272"/>
                  </a:lnTo>
                  <a:lnTo>
                    <a:pt x="424" y="296"/>
                  </a:lnTo>
                  <a:lnTo>
                    <a:pt x="392" y="312"/>
                  </a:lnTo>
                  <a:lnTo>
                    <a:pt x="384" y="320"/>
                  </a:lnTo>
                  <a:lnTo>
                    <a:pt x="392" y="328"/>
                  </a:lnTo>
                  <a:lnTo>
                    <a:pt x="384" y="336"/>
                  </a:lnTo>
                  <a:lnTo>
                    <a:pt x="368" y="344"/>
                  </a:lnTo>
                  <a:lnTo>
                    <a:pt x="352" y="352"/>
                  </a:lnTo>
                  <a:lnTo>
                    <a:pt x="344" y="360"/>
                  </a:lnTo>
                  <a:lnTo>
                    <a:pt x="336" y="368"/>
                  </a:lnTo>
                  <a:lnTo>
                    <a:pt x="328" y="376"/>
                  </a:lnTo>
                  <a:lnTo>
                    <a:pt x="320" y="384"/>
                  </a:lnTo>
                  <a:lnTo>
                    <a:pt x="304" y="392"/>
                  </a:lnTo>
                  <a:lnTo>
                    <a:pt x="296" y="408"/>
                  </a:lnTo>
                  <a:lnTo>
                    <a:pt x="288" y="424"/>
                  </a:lnTo>
                  <a:lnTo>
                    <a:pt x="272" y="424"/>
                  </a:lnTo>
                  <a:lnTo>
                    <a:pt x="264" y="432"/>
                  </a:lnTo>
                  <a:lnTo>
                    <a:pt x="256" y="432"/>
                  </a:lnTo>
                  <a:lnTo>
                    <a:pt x="248" y="440"/>
                  </a:lnTo>
                  <a:lnTo>
                    <a:pt x="248" y="464"/>
                  </a:lnTo>
                  <a:lnTo>
                    <a:pt x="248" y="472"/>
                  </a:lnTo>
                  <a:lnTo>
                    <a:pt x="248" y="504"/>
                  </a:lnTo>
                  <a:lnTo>
                    <a:pt x="240" y="520"/>
                  </a:lnTo>
                  <a:lnTo>
                    <a:pt x="240" y="544"/>
                  </a:lnTo>
                  <a:lnTo>
                    <a:pt x="232" y="544"/>
                  </a:lnTo>
                  <a:lnTo>
                    <a:pt x="232" y="552"/>
                  </a:lnTo>
                  <a:lnTo>
                    <a:pt x="224" y="560"/>
                  </a:lnTo>
                  <a:lnTo>
                    <a:pt x="216" y="568"/>
                  </a:lnTo>
                  <a:lnTo>
                    <a:pt x="208" y="576"/>
                  </a:lnTo>
                  <a:lnTo>
                    <a:pt x="208" y="584"/>
                  </a:lnTo>
                  <a:lnTo>
                    <a:pt x="192" y="592"/>
                  </a:lnTo>
                  <a:lnTo>
                    <a:pt x="184" y="592"/>
                  </a:lnTo>
                  <a:lnTo>
                    <a:pt x="176" y="576"/>
                  </a:lnTo>
                  <a:lnTo>
                    <a:pt x="168" y="552"/>
                  </a:lnTo>
                  <a:lnTo>
                    <a:pt x="160" y="536"/>
                  </a:lnTo>
                  <a:lnTo>
                    <a:pt x="152" y="520"/>
                  </a:lnTo>
                  <a:lnTo>
                    <a:pt x="136" y="504"/>
                  </a:lnTo>
                  <a:lnTo>
                    <a:pt x="136" y="488"/>
                  </a:lnTo>
                  <a:lnTo>
                    <a:pt x="136" y="480"/>
                  </a:lnTo>
                  <a:lnTo>
                    <a:pt x="128" y="464"/>
                  </a:lnTo>
                  <a:lnTo>
                    <a:pt x="120" y="432"/>
                  </a:lnTo>
                  <a:lnTo>
                    <a:pt x="112" y="424"/>
                  </a:lnTo>
                  <a:lnTo>
                    <a:pt x="96" y="384"/>
                  </a:lnTo>
                  <a:lnTo>
                    <a:pt x="96" y="360"/>
                  </a:lnTo>
                  <a:lnTo>
                    <a:pt x="96" y="320"/>
                  </a:lnTo>
                  <a:lnTo>
                    <a:pt x="88" y="320"/>
                  </a:lnTo>
                  <a:lnTo>
                    <a:pt x="88" y="296"/>
                  </a:lnTo>
                  <a:lnTo>
                    <a:pt x="80" y="296"/>
                  </a:lnTo>
                  <a:lnTo>
                    <a:pt x="80" y="312"/>
                  </a:lnTo>
                  <a:lnTo>
                    <a:pt x="80" y="320"/>
                  </a:lnTo>
                  <a:lnTo>
                    <a:pt x="72" y="328"/>
                  </a:lnTo>
                  <a:lnTo>
                    <a:pt x="48" y="328"/>
                  </a:lnTo>
                  <a:lnTo>
                    <a:pt x="40" y="320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32" y="288"/>
                  </a:lnTo>
                  <a:lnTo>
                    <a:pt x="40" y="280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8" y="280"/>
                  </a:lnTo>
                  <a:lnTo>
                    <a:pt x="8" y="272"/>
                  </a:lnTo>
                  <a:lnTo>
                    <a:pt x="0" y="264"/>
                  </a:lnTo>
                  <a:lnTo>
                    <a:pt x="8" y="248"/>
                  </a:lnTo>
                  <a:lnTo>
                    <a:pt x="24" y="240"/>
                  </a:lnTo>
                  <a:lnTo>
                    <a:pt x="56" y="248"/>
                  </a:lnTo>
                  <a:lnTo>
                    <a:pt x="56" y="224"/>
                  </a:lnTo>
                  <a:lnTo>
                    <a:pt x="32" y="192"/>
                  </a:lnTo>
                  <a:lnTo>
                    <a:pt x="40" y="160"/>
                  </a:lnTo>
                  <a:lnTo>
                    <a:pt x="48" y="168"/>
                  </a:lnTo>
                  <a:lnTo>
                    <a:pt x="64" y="16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44" y="56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24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08" y="48"/>
                  </a:lnTo>
                  <a:lnTo>
                    <a:pt x="208" y="56"/>
                  </a:lnTo>
                  <a:lnTo>
                    <a:pt x="216" y="64"/>
                  </a:lnTo>
                  <a:lnTo>
                    <a:pt x="216" y="88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8" y="104"/>
                  </a:lnTo>
                  <a:lnTo>
                    <a:pt x="256" y="10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7" name="Freeform 149"/>
            <p:cNvSpPr>
              <a:spLocks/>
            </p:cNvSpPr>
            <p:nvPr/>
          </p:nvSpPr>
          <p:spPr bwMode="auto">
            <a:xfrm>
              <a:off x="3856" y="2757"/>
              <a:ext cx="34" cy="57"/>
            </a:xfrm>
            <a:custGeom>
              <a:avLst/>
              <a:gdLst>
                <a:gd name="T0" fmla="*/ 12 w 48"/>
                <a:gd name="T1" fmla="*/ 41 h 80"/>
                <a:gd name="T2" fmla="*/ 24 w 48"/>
                <a:gd name="T3" fmla="*/ 29 h 80"/>
                <a:gd name="T4" fmla="*/ 20 w 48"/>
                <a:gd name="T5" fmla="*/ 24 h 80"/>
                <a:gd name="T6" fmla="*/ 20 w 48"/>
                <a:gd name="T7" fmla="*/ 21 h 80"/>
                <a:gd name="T8" fmla="*/ 20 w 48"/>
                <a:gd name="T9" fmla="*/ 16 h 80"/>
                <a:gd name="T10" fmla="*/ 12 w 48"/>
                <a:gd name="T11" fmla="*/ 8 h 80"/>
                <a:gd name="T12" fmla="*/ 12 w 48"/>
                <a:gd name="T13" fmla="*/ 4 h 80"/>
                <a:gd name="T14" fmla="*/ 8 w 48"/>
                <a:gd name="T15" fmla="*/ 0 h 80"/>
                <a:gd name="T16" fmla="*/ 4 w 48"/>
                <a:gd name="T17" fmla="*/ 0 h 80"/>
                <a:gd name="T18" fmla="*/ 0 w 48"/>
                <a:gd name="T19" fmla="*/ 4 h 80"/>
                <a:gd name="T20" fmla="*/ 0 w 48"/>
                <a:gd name="T21" fmla="*/ 8 h 80"/>
                <a:gd name="T22" fmla="*/ 0 w 48"/>
                <a:gd name="T23" fmla="*/ 16 h 80"/>
                <a:gd name="T24" fmla="*/ 4 w 48"/>
                <a:gd name="T25" fmla="*/ 33 h 80"/>
                <a:gd name="T26" fmla="*/ 8 w 48"/>
                <a:gd name="T27" fmla="*/ 41 h 80"/>
                <a:gd name="T28" fmla="*/ 12 w 48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0"/>
                <a:gd name="T47" fmla="*/ 48 w 4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0">
                  <a:moveTo>
                    <a:pt x="24" y="80"/>
                  </a:moveTo>
                  <a:lnTo>
                    <a:pt x="48" y="56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8" name="Freeform 151"/>
            <p:cNvSpPr>
              <a:spLocks/>
            </p:cNvSpPr>
            <p:nvPr/>
          </p:nvSpPr>
          <p:spPr bwMode="auto">
            <a:xfrm>
              <a:off x="2849" y="2093"/>
              <a:ext cx="101" cy="57"/>
            </a:xfrm>
            <a:custGeom>
              <a:avLst/>
              <a:gdLst>
                <a:gd name="T0" fmla="*/ 67 w 144"/>
                <a:gd name="T1" fmla="*/ 33 h 80"/>
                <a:gd name="T2" fmla="*/ 55 w 144"/>
                <a:gd name="T3" fmla="*/ 33 h 80"/>
                <a:gd name="T4" fmla="*/ 47 w 144"/>
                <a:gd name="T5" fmla="*/ 41 h 80"/>
                <a:gd name="T6" fmla="*/ 39 w 144"/>
                <a:gd name="T7" fmla="*/ 36 h 80"/>
                <a:gd name="T8" fmla="*/ 32 w 144"/>
                <a:gd name="T9" fmla="*/ 33 h 80"/>
                <a:gd name="T10" fmla="*/ 27 w 144"/>
                <a:gd name="T11" fmla="*/ 33 h 80"/>
                <a:gd name="T12" fmla="*/ 24 w 144"/>
                <a:gd name="T13" fmla="*/ 33 h 80"/>
                <a:gd name="T14" fmla="*/ 20 w 144"/>
                <a:gd name="T15" fmla="*/ 33 h 80"/>
                <a:gd name="T16" fmla="*/ 15 w 144"/>
                <a:gd name="T17" fmla="*/ 33 h 80"/>
                <a:gd name="T18" fmla="*/ 4 w 144"/>
                <a:gd name="T19" fmla="*/ 33 h 80"/>
                <a:gd name="T20" fmla="*/ 0 w 144"/>
                <a:gd name="T21" fmla="*/ 33 h 80"/>
                <a:gd name="T22" fmla="*/ 0 w 144"/>
                <a:gd name="T23" fmla="*/ 24 h 80"/>
                <a:gd name="T24" fmla="*/ 8 w 144"/>
                <a:gd name="T25" fmla="*/ 24 h 80"/>
                <a:gd name="T26" fmla="*/ 20 w 144"/>
                <a:gd name="T27" fmla="*/ 24 h 80"/>
                <a:gd name="T28" fmla="*/ 24 w 144"/>
                <a:gd name="T29" fmla="*/ 21 h 80"/>
                <a:gd name="T30" fmla="*/ 32 w 144"/>
                <a:gd name="T31" fmla="*/ 21 h 80"/>
                <a:gd name="T32" fmla="*/ 36 w 144"/>
                <a:gd name="T33" fmla="*/ 16 h 80"/>
                <a:gd name="T34" fmla="*/ 36 w 144"/>
                <a:gd name="T35" fmla="*/ 12 h 80"/>
                <a:gd name="T36" fmla="*/ 39 w 144"/>
                <a:gd name="T37" fmla="*/ 8 h 80"/>
                <a:gd name="T38" fmla="*/ 39 w 144"/>
                <a:gd name="T39" fmla="*/ 0 h 80"/>
                <a:gd name="T40" fmla="*/ 55 w 144"/>
                <a:gd name="T41" fmla="*/ 0 h 80"/>
                <a:gd name="T42" fmla="*/ 63 w 144"/>
                <a:gd name="T43" fmla="*/ 4 h 80"/>
                <a:gd name="T44" fmla="*/ 67 w 144"/>
                <a:gd name="T45" fmla="*/ 8 h 80"/>
                <a:gd name="T46" fmla="*/ 71 w 144"/>
                <a:gd name="T47" fmla="*/ 12 h 80"/>
                <a:gd name="T48" fmla="*/ 71 w 144"/>
                <a:gd name="T49" fmla="*/ 16 h 80"/>
                <a:gd name="T50" fmla="*/ 67 w 144"/>
                <a:gd name="T51" fmla="*/ 21 h 80"/>
                <a:gd name="T52" fmla="*/ 67 w 144"/>
                <a:gd name="T53" fmla="*/ 29 h 80"/>
                <a:gd name="T54" fmla="*/ 67 w 144"/>
                <a:gd name="T55" fmla="*/ 33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80"/>
                <a:gd name="T86" fmla="*/ 144 w 144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80">
                  <a:moveTo>
                    <a:pt x="136" y="64"/>
                  </a:moveTo>
                  <a:lnTo>
                    <a:pt x="112" y="6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4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3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89" name="Freeform 152"/>
            <p:cNvSpPr>
              <a:spLocks/>
            </p:cNvSpPr>
            <p:nvPr/>
          </p:nvSpPr>
          <p:spPr bwMode="auto">
            <a:xfrm>
              <a:off x="2792" y="2116"/>
              <a:ext cx="62" cy="45"/>
            </a:xfrm>
            <a:custGeom>
              <a:avLst/>
              <a:gdLst>
                <a:gd name="T0" fmla="*/ 8 w 88"/>
                <a:gd name="T1" fmla="*/ 32 h 64"/>
                <a:gd name="T2" fmla="*/ 8 w 88"/>
                <a:gd name="T3" fmla="*/ 24 h 64"/>
                <a:gd name="T4" fmla="*/ 4 w 88"/>
                <a:gd name="T5" fmla="*/ 24 h 64"/>
                <a:gd name="T6" fmla="*/ 0 w 88"/>
                <a:gd name="T7" fmla="*/ 27 h 64"/>
                <a:gd name="T8" fmla="*/ 0 w 88"/>
                <a:gd name="T9" fmla="*/ 24 h 64"/>
                <a:gd name="T10" fmla="*/ 4 w 88"/>
                <a:gd name="T11" fmla="*/ 20 h 64"/>
                <a:gd name="T12" fmla="*/ 4 w 88"/>
                <a:gd name="T13" fmla="*/ 16 h 64"/>
                <a:gd name="T14" fmla="*/ 8 w 88"/>
                <a:gd name="T15" fmla="*/ 16 h 64"/>
                <a:gd name="T16" fmla="*/ 8 w 88"/>
                <a:gd name="T17" fmla="*/ 8 h 64"/>
                <a:gd name="T18" fmla="*/ 12 w 88"/>
                <a:gd name="T19" fmla="*/ 4 h 64"/>
                <a:gd name="T20" fmla="*/ 16 w 88"/>
                <a:gd name="T21" fmla="*/ 8 h 64"/>
                <a:gd name="T22" fmla="*/ 20 w 88"/>
                <a:gd name="T23" fmla="*/ 4 h 64"/>
                <a:gd name="T24" fmla="*/ 27 w 88"/>
                <a:gd name="T25" fmla="*/ 0 h 64"/>
                <a:gd name="T26" fmla="*/ 32 w 88"/>
                <a:gd name="T27" fmla="*/ 8 h 64"/>
                <a:gd name="T28" fmla="*/ 39 w 88"/>
                <a:gd name="T29" fmla="*/ 8 h 64"/>
                <a:gd name="T30" fmla="*/ 36 w 88"/>
                <a:gd name="T31" fmla="*/ 12 h 64"/>
                <a:gd name="T32" fmla="*/ 39 w 88"/>
                <a:gd name="T33" fmla="*/ 16 h 64"/>
                <a:gd name="T34" fmla="*/ 44 w 88"/>
                <a:gd name="T35" fmla="*/ 16 h 64"/>
                <a:gd name="T36" fmla="*/ 39 w 88"/>
                <a:gd name="T37" fmla="*/ 24 h 64"/>
                <a:gd name="T38" fmla="*/ 27 w 88"/>
                <a:gd name="T39" fmla="*/ 24 h 64"/>
                <a:gd name="T40" fmla="*/ 27 w 88"/>
                <a:gd name="T41" fmla="*/ 20 h 64"/>
                <a:gd name="T42" fmla="*/ 20 w 88"/>
                <a:gd name="T43" fmla="*/ 20 h 64"/>
                <a:gd name="T44" fmla="*/ 20 w 88"/>
                <a:gd name="T45" fmla="*/ 27 h 64"/>
                <a:gd name="T46" fmla="*/ 16 w 88"/>
                <a:gd name="T47" fmla="*/ 32 h 64"/>
                <a:gd name="T48" fmla="*/ 12 w 88"/>
                <a:gd name="T49" fmla="*/ 32 h 64"/>
                <a:gd name="T50" fmla="*/ 8 w 88"/>
                <a:gd name="T51" fmla="*/ 32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64"/>
                <a:gd name="T80" fmla="*/ 88 w 8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64">
                  <a:moveTo>
                    <a:pt x="16" y="64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8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0" name="Freeform 153"/>
            <p:cNvSpPr>
              <a:spLocks/>
            </p:cNvSpPr>
            <p:nvPr/>
          </p:nvSpPr>
          <p:spPr bwMode="auto">
            <a:xfrm>
              <a:off x="2792" y="1958"/>
              <a:ext cx="135" cy="169"/>
            </a:xfrm>
            <a:custGeom>
              <a:avLst/>
              <a:gdLst>
                <a:gd name="T0" fmla="*/ 8 w 192"/>
                <a:gd name="T1" fmla="*/ 87 h 240"/>
                <a:gd name="T2" fmla="*/ 16 w 192"/>
                <a:gd name="T3" fmla="*/ 87 h 240"/>
                <a:gd name="T4" fmla="*/ 24 w 192"/>
                <a:gd name="T5" fmla="*/ 92 h 240"/>
                <a:gd name="T6" fmla="*/ 20 w 192"/>
                <a:gd name="T7" fmla="*/ 103 h 240"/>
                <a:gd name="T8" fmla="*/ 16 w 192"/>
                <a:gd name="T9" fmla="*/ 119 h 240"/>
                <a:gd name="T10" fmla="*/ 20 w 192"/>
                <a:gd name="T11" fmla="*/ 115 h 240"/>
                <a:gd name="T12" fmla="*/ 27 w 192"/>
                <a:gd name="T13" fmla="*/ 111 h 240"/>
                <a:gd name="T14" fmla="*/ 32 w 192"/>
                <a:gd name="T15" fmla="*/ 119 h 240"/>
                <a:gd name="T16" fmla="*/ 39 w 192"/>
                <a:gd name="T17" fmla="*/ 119 h 240"/>
                <a:gd name="T18" fmla="*/ 48 w 192"/>
                <a:gd name="T19" fmla="*/ 119 h 240"/>
                <a:gd name="T20" fmla="*/ 59 w 192"/>
                <a:gd name="T21" fmla="*/ 119 h 240"/>
                <a:gd name="T22" fmla="*/ 63 w 192"/>
                <a:gd name="T23" fmla="*/ 115 h 240"/>
                <a:gd name="T24" fmla="*/ 71 w 192"/>
                <a:gd name="T25" fmla="*/ 115 h 240"/>
                <a:gd name="T26" fmla="*/ 75 w 192"/>
                <a:gd name="T27" fmla="*/ 111 h 240"/>
                <a:gd name="T28" fmla="*/ 75 w 192"/>
                <a:gd name="T29" fmla="*/ 107 h 240"/>
                <a:gd name="T30" fmla="*/ 79 w 192"/>
                <a:gd name="T31" fmla="*/ 103 h 240"/>
                <a:gd name="T32" fmla="*/ 79 w 192"/>
                <a:gd name="T33" fmla="*/ 95 h 240"/>
                <a:gd name="T34" fmla="*/ 68 w 192"/>
                <a:gd name="T35" fmla="*/ 87 h 240"/>
                <a:gd name="T36" fmla="*/ 63 w 192"/>
                <a:gd name="T37" fmla="*/ 75 h 240"/>
                <a:gd name="T38" fmla="*/ 79 w 192"/>
                <a:gd name="T39" fmla="*/ 68 h 240"/>
                <a:gd name="T40" fmla="*/ 83 w 192"/>
                <a:gd name="T41" fmla="*/ 63 h 240"/>
                <a:gd name="T42" fmla="*/ 95 w 192"/>
                <a:gd name="T43" fmla="*/ 60 h 240"/>
                <a:gd name="T44" fmla="*/ 83 w 192"/>
                <a:gd name="T45" fmla="*/ 36 h 240"/>
                <a:gd name="T46" fmla="*/ 87 w 192"/>
                <a:gd name="T47" fmla="*/ 24 h 240"/>
                <a:gd name="T48" fmla="*/ 83 w 192"/>
                <a:gd name="T49" fmla="*/ 16 h 240"/>
                <a:gd name="T50" fmla="*/ 79 w 192"/>
                <a:gd name="T51" fmla="*/ 8 h 240"/>
                <a:gd name="T52" fmla="*/ 75 w 192"/>
                <a:gd name="T53" fmla="*/ 4 h 240"/>
                <a:gd name="T54" fmla="*/ 63 w 192"/>
                <a:gd name="T55" fmla="*/ 4 h 240"/>
                <a:gd name="T56" fmla="*/ 59 w 192"/>
                <a:gd name="T57" fmla="*/ 8 h 240"/>
                <a:gd name="T58" fmla="*/ 51 w 192"/>
                <a:gd name="T59" fmla="*/ 8 h 240"/>
                <a:gd name="T60" fmla="*/ 44 w 192"/>
                <a:gd name="T61" fmla="*/ 8 h 240"/>
                <a:gd name="T62" fmla="*/ 39 w 192"/>
                <a:gd name="T63" fmla="*/ 0 h 240"/>
                <a:gd name="T64" fmla="*/ 32 w 192"/>
                <a:gd name="T65" fmla="*/ 0 h 240"/>
                <a:gd name="T66" fmla="*/ 27 w 192"/>
                <a:gd name="T67" fmla="*/ 0 h 240"/>
                <a:gd name="T68" fmla="*/ 32 w 192"/>
                <a:gd name="T69" fmla="*/ 8 h 240"/>
                <a:gd name="T70" fmla="*/ 27 w 192"/>
                <a:gd name="T71" fmla="*/ 16 h 240"/>
                <a:gd name="T72" fmla="*/ 24 w 192"/>
                <a:gd name="T73" fmla="*/ 20 h 240"/>
                <a:gd name="T74" fmla="*/ 20 w 192"/>
                <a:gd name="T75" fmla="*/ 20 h 240"/>
                <a:gd name="T76" fmla="*/ 16 w 192"/>
                <a:gd name="T77" fmla="*/ 20 h 240"/>
                <a:gd name="T78" fmla="*/ 12 w 192"/>
                <a:gd name="T79" fmla="*/ 24 h 240"/>
                <a:gd name="T80" fmla="*/ 12 w 192"/>
                <a:gd name="T81" fmla="*/ 27 h 240"/>
                <a:gd name="T82" fmla="*/ 8 w 192"/>
                <a:gd name="T83" fmla="*/ 32 h 240"/>
                <a:gd name="T84" fmla="*/ 12 w 192"/>
                <a:gd name="T85" fmla="*/ 36 h 240"/>
                <a:gd name="T86" fmla="*/ 12 w 192"/>
                <a:gd name="T87" fmla="*/ 44 h 240"/>
                <a:gd name="T88" fmla="*/ 4 w 192"/>
                <a:gd name="T89" fmla="*/ 48 h 240"/>
                <a:gd name="T90" fmla="*/ 0 w 192"/>
                <a:gd name="T91" fmla="*/ 51 h 240"/>
                <a:gd name="T92" fmla="*/ 4 w 192"/>
                <a:gd name="T93" fmla="*/ 56 h 240"/>
                <a:gd name="T94" fmla="*/ 0 w 192"/>
                <a:gd name="T95" fmla="*/ 60 h 240"/>
                <a:gd name="T96" fmla="*/ 0 w 192"/>
                <a:gd name="T97" fmla="*/ 63 h 240"/>
                <a:gd name="T98" fmla="*/ 0 w 192"/>
                <a:gd name="T99" fmla="*/ 68 h 240"/>
                <a:gd name="T100" fmla="*/ 4 w 192"/>
                <a:gd name="T101" fmla="*/ 75 h 240"/>
                <a:gd name="T102" fmla="*/ 4 w 192"/>
                <a:gd name="T103" fmla="*/ 80 h 240"/>
                <a:gd name="T104" fmla="*/ 8 w 192"/>
                <a:gd name="T105" fmla="*/ 8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"/>
                <a:gd name="T160" fmla="*/ 0 h 240"/>
                <a:gd name="T161" fmla="*/ 192 w 192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" h="240">
                  <a:moveTo>
                    <a:pt x="16" y="176"/>
                  </a:moveTo>
                  <a:lnTo>
                    <a:pt x="32" y="176"/>
                  </a:lnTo>
                  <a:lnTo>
                    <a:pt x="48" y="184"/>
                  </a:lnTo>
                  <a:lnTo>
                    <a:pt x="40" y="208"/>
                  </a:lnTo>
                  <a:lnTo>
                    <a:pt x="32" y="240"/>
                  </a:lnTo>
                  <a:lnTo>
                    <a:pt x="40" y="232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20" y="240"/>
                  </a:lnTo>
                  <a:lnTo>
                    <a:pt x="128" y="232"/>
                  </a:lnTo>
                  <a:lnTo>
                    <a:pt x="144" y="232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36" y="176"/>
                  </a:lnTo>
                  <a:lnTo>
                    <a:pt x="128" y="152"/>
                  </a:lnTo>
                  <a:lnTo>
                    <a:pt x="160" y="136"/>
                  </a:lnTo>
                  <a:lnTo>
                    <a:pt x="168" y="128"/>
                  </a:lnTo>
                  <a:lnTo>
                    <a:pt x="192" y="120"/>
                  </a:lnTo>
                  <a:lnTo>
                    <a:pt x="168" y="72"/>
                  </a:lnTo>
                  <a:lnTo>
                    <a:pt x="176" y="48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1" name="Freeform 154"/>
            <p:cNvSpPr>
              <a:spLocks/>
            </p:cNvSpPr>
            <p:nvPr/>
          </p:nvSpPr>
          <p:spPr bwMode="auto">
            <a:xfrm>
              <a:off x="2753" y="1992"/>
              <a:ext cx="56" cy="62"/>
            </a:xfrm>
            <a:custGeom>
              <a:avLst/>
              <a:gdLst>
                <a:gd name="T0" fmla="*/ 27 w 80"/>
                <a:gd name="T1" fmla="*/ 27 h 88"/>
                <a:gd name="T2" fmla="*/ 31 w 80"/>
                <a:gd name="T3" fmla="*/ 24 h 88"/>
                <a:gd name="T4" fmla="*/ 39 w 80"/>
                <a:gd name="T5" fmla="*/ 20 h 88"/>
                <a:gd name="T6" fmla="*/ 39 w 80"/>
                <a:gd name="T7" fmla="*/ 12 h 88"/>
                <a:gd name="T8" fmla="*/ 35 w 80"/>
                <a:gd name="T9" fmla="*/ 8 h 88"/>
                <a:gd name="T10" fmla="*/ 39 w 80"/>
                <a:gd name="T11" fmla="*/ 4 h 88"/>
                <a:gd name="T12" fmla="*/ 39 w 80"/>
                <a:gd name="T13" fmla="*/ 0 h 88"/>
                <a:gd name="T14" fmla="*/ 27 w 80"/>
                <a:gd name="T15" fmla="*/ 0 h 88"/>
                <a:gd name="T16" fmla="*/ 24 w 80"/>
                <a:gd name="T17" fmla="*/ 4 h 88"/>
                <a:gd name="T18" fmla="*/ 24 w 80"/>
                <a:gd name="T19" fmla="*/ 8 h 88"/>
                <a:gd name="T20" fmla="*/ 27 w 80"/>
                <a:gd name="T21" fmla="*/ 12 h 88"/>
                <a:gd name="T22" fmla="*/ 24 w 80"/>
                <a:gd name="T23" fmla="*/ 16 h 88"/>
                <a:gd name="T24" fmla="*/ 20 w 80"/>
                <a:gd name="T25" fmla="*/ 16 h 88"/>
                <a:gd name="T26" fmla="*/ 20 w 80"/>
                <a:gd name="T27" fmla="*/ 12 h 88"/>
                <a:gd name="T28" fmla="*/ 20 w 80"/>
                <a:gd name="T29" fmla="*/ 8 h 88"/>
                <a:gd name="T30" fmla="*/ 15 w 80"/>
                <a:gd name="T31" fmla="*/ 8 h 88"/>
                <a:gd name="T32" fmla="*/ 12 w 80"/>
                <a:gd name="T33" fmla="*/ 20 h 88"/>
                <a:gd name="T34" fmla="*/ 8 w 80"/>
                <a:gd name="T35" fmla="*/ 24 h 88"/>
                <a:gd name="T36" fmla="*/ 8 w 80"/>
                <a:gd name="T37" fmla="*/ 27 h 88"/>
                <a:gd name="T38" fmla="*/ 8 w 80"/>
                <a:gd name="T39" fmla="*/ 32 h 88"/>
                <a:gd name="T40" fmla="*/ 4 w 80"/>
                <a:gd name="T41" fmla="*/ 32 h 88"/>
                <a:gd name="T42" fmla="*/ 0 w 80"/>
                <a:gd name="T43" fmla="*/ 36 h 88"/>
                <a:gd name="T44" fmla="*/ 4 w 80"/>
                <a:gd name="T45" fmla="*/ 36 h 88"/>
                <a:gd name="T46" fmla="*/ 8 w 80"/>
                <a:gd name="T47" fmla="*/ 36 h 88"/>
                <a:gd name="T48" fmla="*/ 15 w 80"/>
                <a:gd name="T49" fmla="*/ 32 h 88"/>
                <a:gd name="T50" fmla="*/ 24 w 80"/>
                <a:gd name="T51" fmla="*/ 32 h 88"/>
                <a:gd name="T52" fmla="*/ 24 w 80"/>
                <a:gd name="T53" fmla="*/ 39 h 88"/>
                <a:gd name="T54" fmla="*/ 27 w 80"/>
                <a:gd name="T55" fmla="*/ 44 h 88"/>
                <a:gd name="T56" fmla="*/ 27 w 80"/>
                <a:gd name="T57" fmla="*/ 39 h 88"/>
                <a:gd name="T58" fmla="*/ 27 w 80"/>
                <a:gd name="T59" fmla="*/ 36 h 88"/>
                <a:gd name="T60" fmla="*/ 31 w 80"/>
                <a:gd name="T61" fmla="*/ 32 h 88"/>
                <a:gd name="T62" fmla="*/ 27 w 80"/>
                <a:gd name="T63" fmla="*/ 27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88"/>
                <a:gd name="T98" fmla="*/ 80 w 8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88">
                  <a:moveTo>
                    <a:pt x="56" y="56"/>
                  </a:moveTo>
                  <a:lnTo>
                    <a:pt x="64" y="48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2" name="Freeform 155"/>
            <p:cNvSpPr>
              <a:spLocks/>
            </p:cNvSpPr>
            <p:nvPr/>
          </p:nvSpPr>
          <p:spPr bwMode="auto">
            <a:xfrm>
              <a:off x="2742" y="2037"/>
              <a:ext cx="56" cy="45"/>
            </a:xfrm>
            <a:custGeom>
              <a:avLst/>
              <a:gdLst>
                <a:gd name="T0" fmla="*/ 39 w 80"/>
                <a:gd name="T1" fmla="*/ 20 h 64"/>
                <a:gd name="T2" fmla="*/ 35 w 80"/>
                <a:gd name="T3" fmla="*/ 20 h 64"/>
                <a:gd name="T4" fmla="*/ 35 w 80"/>
                <a:gd name="T5" fmla="*/ 24 h 64"/>
                <a:gd name="T6" fmla="*/ 35 w 80"/>
                <a:gd name="T7" fmla="*/ 32 h 64"/>
                <a:gd name="T8" fmla="*/ 27 w 80"/>
                <a:gd name="T9" fmla="*/ 24 h 64"/>
                <a:gd name="T10" fmla="*/ 24 w 80"/>
                <a:gd name="T11" fmla="*/ 24 h 64"/>
                <a:gd name="T12" fmla="*/ 15 w 80"/>
                <a:gd name="T13" fmla="*/ 20 h 64"/>
                <a:gd name="T14" fmla="*/ 8 w 80"/>
                <a:gd name="T15" fmla="*/ 16 h 64"/>
                <a:gd name="T16" fmla="*/ 0 w 80"/>
                <a:gd name="T17" fmla="*/ 8 h 64"/>
                <a:gd name="T18" fmla="*/ 4 w 80"/>
                <a:gd name="T19" fmla="*/ 4 h 64"/>
                <a:gd name="T20" fmla="*/ 8 w 80"/>
                <a:gd name="T21" fmla="*/ 4 h 64"/>
                <a:gd name="T22" fmla="*/ 12 w 80"/>
                <a:gd name="T23" fmla="*/ 4 h 64"/>
                <a:gd name="T24" fmla="*/ 15 w 80"/>
                <a:gd name="T25" fmla="*/ 4 h 64"/>
                <a:gd name="T26" fmla="*/ 24 w 80"/>
                <a:gd name="T27" fmla="*/ 0 h 64"/>
                <a:gd name="T28" fmla="*/ 31 w 80"/>
                <a:gd name="T29" fmla="*/ 0 h 64"/>
                <a:gd name="T30" fmla="*/ 31 w 80"/>
                <a:gd name="T31" fmla="*/ 8 h 64"/>
                <a:gd name="T32" fmla="*/ 35 w 80"/>
                <a:gd name="T33" fmla="*/ 12 h 64"/>
                <a:gd name="T34" fmla="*/ 35 w 80"/>
                <a:gd name="T35" fmla="*/ 8 h 64"/>
                <a:gd name="T36" fmla="*/ 35 w 80"/>
                <a:gd name="T37" fmla="*/ 12 h 64"/>
                <a:gd name="T38" fmla="*/ 39 w 80"/>
                <a:gd name="T39" fmla="*/ 2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64"/>
                <a:gd name="T62" fmla="*/ 80 w 8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64">
                  <a:moveTo>
                    <a:pt x="80" y="40"/>
                  </a:moveTo>
                  <a:lnTo>
                    <a:pt x="72" y="40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3" name="Freeform 156"/>
            <p:cNvSpPr>
              <a:spLocks/>
            </p:cNvSpPr>
            <p:nvPr/>
          </p:nvSpPr>
          <p:spPr bwMode="auto">
            <a:xfrm>
              <a:off x="3079" y="2234"/>
              <a:ext cx="40" cy="34"/>
            </a:xfrm>
            <a:custGeom>
              <a:avLst/>
              <a:gdLst>
                <a:gd name="T0" fmla="*/ 4 w 56"/>
                <a:gd name="T1" fmla="*/ 0 h 48"/>
                <a:gd name="T2" fmla="*/ 12 w 56"/>
                <a:gd name="T3" fmla="*/ 0 h 48"/>
                <a:gd name="T4" fmla="*/ 16 w 56"/>
                <a:gd name="T5" fmla="*/ 0 h 48"/>
                <a:gd name="T6" fmla="*/ 29 w 56"/>
                <a:gd name="T7" fmla="*/ 12 h 48"/>
                <a:gd name="T8" fmla="*/ 29 w 56"/>
                <a:gd name="T9" fmla="*/ 16 h 48"/>
                <a:gd name="T10" fmla="*/ 24 w 56"/>
                <a:gd name="T11" fmla="*/ 16 h 48"/>
                <a:gd name="T12" fmla="*/ 16 w 56"/>
                <a:gd name="T13" fmla="*/ 16 h 48"/>
                <a:gd name="T14" fmla="*/ 8 w 56"/>
                <a:gd name="T15" fmla="*/ 20 h 48"/>
                <a:gd name="T16" fmla="*/ 4 w 56"/>
                <a:gd name="T17" fmla="*/ 24 h 48"/>
                <a:gd name="T18" fmla="*/ 4 w 56"/>
                <a:gd name="T19" fmla="*/ 20 h 48"/>
                <a:gd name="T20" fmla="*/ 0 w 56"/>
                <a:gd name="T21" fmla="*/ 16 h 48"/>
                <a:gd name="T22" fmla="*/ 8 w 56"/>
                <a:gd name="T23" fmla="*/ 12 h 48"/>
                <a:gd name="T24" fmla="*/ 8 w 56"/>
                <a:gd name="T25" fmla="*/ 8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4" name="Freeform 157"/>
            <p:cNvSpPr>
              <a:spLocks/>
            </p:cNvSpPr>
            <p:nvPr/>
          </p:nvSpPr>
          <p:spPr bwMode="auto">
            <a:xfrm>
              <a:off x="3040" y="1919"/>
              <a:ext cx="129" cy="118"/>
            </a:xfrm>
            <a:custGeom>
              <a:avLst/>
              <a:gdLst>
                <a:gd name="T0" fmla="*/ 83 w 184"/>
                <a:gd name="T1" fmla="*/ 71 h 168"/>
                <a:gd name="T2" fmla="*/ 75 w 184"/>
                <a:gd name="T3" fmla="*/ 71 h 168"/>
                <a:gd name="T4" fmla="*/ 71 w 184"/>
                <a:gd name="T5" fmla="*/ 79 h 168"/>
                <a:gd name="T6" fmla="*/ 67 w 184"/>
                <a:gd name="T7" fmla="*/ 79 h 168"/>
                <a:gd name="T8" fmla="*/ 51 w 184"/>
                <a:gd name="T9" fmla="*/ 75 h 168"/>
                <a:gd name="T10" fmla="*/ 47 w 184"/>
                <a:gd name="T11" fmla="*/ 75 h 168"/>
                <a:gd name="T12" fmla="*/ 39 w 184"/>
                <a:gd name="T13" fmla="*/ 75 h 168"/>
                <a:gd name="T14" fmla="*/ 35 w 184"/>
                <a:gd name="T15" fmla="*/ 75 h 168"/>
                <a:gd name="T16" fmla="*/ 27 w 184"/>
                <a:gd name="T17" fmla="*/ 71 h 168"/>
                <a:gd name="T18" fmla="*/ 20 w 184"/>
                <a:gd name="T19" fmla="*/ 71 h 168"/>
                <a:gd name="T20" fmla="*/ 12 w 184"/>
                <a:gd name="T21" fmla="*/ 83 h 168"/>
                <a:gd name="T22" fmla="*/ 8 w 184"/>
                <a:gd name="T23" fmla="*/ 75 h 168"/>
                <a:gd name="T24" fmla="*/ 0 w 184"/>
                <a:gd name="T25" fmla="*/ 67 h 168"/>
                <a:gd name="T26" fmla="*/ 8 w 184"/>
                <a:gd name="T27" fmla="*/ 59 h 168"/>
                <a:gd name="T28" fmla="*/ 4 w 184"/>
                <a:gd name="T29" fmla="*/ 47 h 168"/>
                <a:gd name="T30" fmla="*/ 4 w 184"/>
                <a:gd name="T31" fmla="*/ 36 h 168"/>
                <a:gd name="T32" fmla="*/ 12 w 184"/>
                <a:gd name="T33" fmla="*/ 39 h 168"/>
                <a:gd name="T34" fmla="*/ 15 w 184"/>
                <a:gd name="T35" fmla="*/ 36 h 168"/>
                <a:gd name="T36" fmla="*/ 15 w 184"/>
                <a:gd name="T37" fmla="*/ 32 h 168"/>
                <a:gd name="T38" fmla="*/ 24 w 184"/>
                <a:gd name="T39" fmla="*/ 27 h 168"/>
                <a:gd name="T40" fmla="*/ 27 w 184"/>
                <a:gd name="T41" fmla="*/ 20 h 168"/>
                <a:gd name="T42" fmla="*/ 35 w 184"/>
                <a:gd name="T43" fmla="*/ 12 h 168"/>
                <a:gd name="T44" fmla="*/ 39 w 184"/>
                <a:gd name="T45" fmla="*/ 12 h 168"/>
                <a:gd name="T46" fmla="*/ 47 w 184"/>
                <a:gd name="T47" fmla="*/ 0 h 168"/>
                <a:gd name="T48" fmla="*/ 55 w 184"/>
                <a:gd name="T49" fmla="*/ 4 h 168"/>
                <a:gd name="T50" fmla="*/ 59 w 184"/>
                <a:gd name="T51" fmla="*/ 8 h 168"/>
                <a:gd name="T52" fmla="*/ 63 w 184"/>
                <a:gd name="T53" fmla="*/ 8 h 168"/>
                <a:gd name="T54" fmla="*/ 71 w 184"/>
                <a:gd name="T55" fmla="*/ 8 h 168"/>
                <a:gd name="T56" fmla="*/ 75 w 184"/>
                <a:gd name="T57" fmla="*/ 12 h 168"/>
                <a:gd name="T58" fmla="*/ 75 w 184"/>
                <a:gd name="T59" fmla="*/ 27 h 168"/>
                <a:gd name="T60" fmla="*/ 83 w 184"/>
                <a:gd name="T61" fmla="*/ 39 h 168"/>
                <a:gd name="T62" fmla="*/ 90 w 184"/>
                <a:gd name="T63" fmla="*/ 47 h 168"/>
                <a:gd name="T64" fmla="*/ 90 w 184"/>
                <a:gd name="T65" fmla="*/ 55 h 168"/>
                <a:gd name="T66" fmla="*/ 86 w 184"/>
                <a:gd name="T67" fmla="*/ 55 h 168"/>
                <a:gd name="T68" fmla="*/ 83 w 184"/>
                <a:gd name="T69" fmla="*/ 51 h 168"/>
                <a:gd name="T70" fmla="*/ 75 w 184"/>
                <a:gd name="T71" fmla="*/ 51 h 168"/>
                <a:gd name="T72" fmla="*/ 79 w 184"/>
                <a:gd name="T73" fmla="*/ 59 h 168"/>
                <a:gd name="T74" fmla="*/ 83 w 184"/>
                <a:gd name="T75" fmla="*/ 63 h 168"/>
                <a:gd name="T76" fmla="*/ 83 w 184"/>
                <a:gd name="T77" fmla="*/ 71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68"/>
                <a:gd name="T119" fmla="*/ 184 w 184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68">
                  <a:moveTo>
                    <a:pt x="168" y="144"/>
                  </a:moveTo>
                  <a:lnTo>
                    <a:pt x="152" y="144"/>
                  </a:lnTo>
                  <a:lnTo>
                    <a:pt x="144" y="160"/>
                  </a:lnTo>
                  <a:lnTo>
                    <a:pt x="136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56" y="144"/>
                  </a:lnTo>
                  <a:lnTo>
                    <a:pt x="40" y="144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0" y="136"/>
                  </a:lnTo>
                  <a:lnTo>
                    <a:pt x="16" y="120"/>
                  </a:lnTo>
                  <a:lnTo>
                    <a:pt x="8" y="96"/>
                  </a:lnTo>
                  <a:lnTo>
                    <a:pt x="8" y="72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56"/>
                  </a:lnTo>
                  <a:lnTo>
                    <a:pt x="168" y="80"/>
                  </a:lnTo>
                  <a:lnTo>
                    <a:pt x="184" y="96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52" y="104"/>
                  </a:lnTo>
                  <a:lnTo>
                    <a:pt x="160" y="120"/>
                  </a:lnTo>
                  <a:lnTo>
                    <a:pt x="168" y="128"/>
                  </a:lnTo>
                  <a:lnTo>
                    <a:pt x="168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5" name="Freeform 158"/>
            <p:cNvSpPr>
              <a:spLocks/>
            </p:cNvSpPr>
            <p:nvPr/>
          </p:nvSpPr>
          <p:spPr bwMode="auto">
            <a:xfrm>
              <a:off x="2910" y="1953"/>
              <a:ext cx="147" cy="135"/>
            </a:xfrm>
            <a:custGeom>
              <a:avLst/>
              <a:gdLst>
                <a:gd name="T0" fmla="*/ 0 w 208"/>
                <a:gd name="T1" fmla="*/ 20 h 192"/>
                <a:gd name="T2" fmla="*/ 8 w 208"/>
                <a:gd name="T3" fmla="*/ 16 h 192"/>
                <a:gd name="T4" fmla="*/ 16 w 208"/>
                <a:gd name="T5" fmla="*/ 12 h 192"/>
                <a:gd name="T6" fmla="*/ 24 w 208"/>
                <a:gd name="T7" fmla="*/ 8 h 192"/>
                <a:gd name="T8" fmla="*/ 32 w 208"/>
                <a:gd name="T9" fmla="*/ 4 h 192"/>
                <a:gd name="T10" fmla="*/ 36 w 208"/>
                <a:gd name="T11" fmla="*/ 0 h 192"/>
                <a:gd name="T12" fmla="*/ 44 w 208"/>
                <a:gd name="T13" fmla="*/ 4 h 192"/>
                <a:gd name="T14" fmla="*/ 44 w 208"/>
                <a:gd name="T15" fmla="*/ 12 h 192"/>
                <a:gd name="T16" fmla="*/ 52 w 208"/>
                <a:gd name="T17" fmla="*/ 12 h 192"/>
                <a:gd name="T18" fmla="*/ 60 w 208"/>
                <a:gd name="T19" fmla="*/ 8 h 192"/>
                <a:gd name="T20" fmla="*/ 64 w 208"/>
                <a:gd name="T21" fmla="*/ 8 h 192"/>
                <a:gd name="T22" fmla="*/ 76 w 208"/>
                <a:gd name="T23" fmla="*/ 12 h 192"/>
                <a:gd name="T24" fmla="*/ 88 w 208"/>
                <a:gd name="T25" fmla="*/ 8 h 192"/>
                <a:gd name="T26" fmla="*/ 92 w 208"/>
                <a:gd name="T27" fmla="*/ 8 h 192"/>
                <a:gd name="T28" fmla="*/ 96 w 208"/>
                <a:gd name="T29" fmla="*/ 12 h 192"/>
                <a:gd name="T30" fmla="*/ 96 w 208"/>
                <a:gd name="T31" fmla="*/ 24 h 192"/>
                <a:gd name="T32" fmla="*/ 100 w 208"/>
                <a:gd name="T33" fmla="*/ 36 h 192"/>
                <a:gd name="T34" fmla="*/ 92 w 208"/>
                <a:gd name="T35" fmla="*/ 44 h 192"/>
                <a:gd name="T36" fmla="*/ 100 w 208"/>
                <a:gd name="T37" fmla="*/ 51 h 192"/>
                <a:gd name="T38" fmla="*/ 104 w 208"/>
                <a:gd name="T39" fmla="*/ 59 h 192"/>
                <a:gd name="T40" fmla="*/ 104 w 208"/>
                <a:gd name="T41" fmla="*/ 71 h 192"/>
                <a:gd name="T42" fmla="*/ 88 w 208"/>
                <a:gd name="T43" fmla="*/ 87 h 192"/>
                <a:gd name="T44" fmla="*/ 92 w 208"/>
                <a:gd name="T45" fmla="*/ 91 h 192"/>
                <a:gd name="T46" fmla="*/ 84 w 208"/>
                <a:gd name="T47" fmla="*/ 95 h 192"/>
                <a:gd name="T48" fmla="*/ 80 w 208"/>
                <a:gd name="T49" fmla="*/ 91 h 192"/>
                <a:gd name="T50" fmla="*/ 60 w 208"/>
                <a:gd name="T51" fmla="*/ 91 h 192"/>
                <a:gd name="T52" fmla="*/ 52 w 208"/>
                <a:gd name="T53" fmla="*/ 87 h 192"/>
                <a:gd name="T54" fmla="*/ 44 w 208"/>
                <a:gd name="T55" fmla="*/ 87 h 192"/>
                <a:gd name="T56" fmla="*/ 28 w 208"/>
                <a:gd name="T57" fmla="*/ 75 h 192"/>
                <a:gd name="T58" fmla="*/ 24 w 208"/>
                <a:gd name="T59" fmla="*/ 75 h 192"/>
                <a:gd name="T60" fmla="*/ 16 w 208"/>
                <a:gd name="T61" fmla="*/ 68 h 192"/>
                <a:gd name="T62" fmla="*/ 12 w 208"/>
                <a:gd name="T63" fmla="*/ 63 h 192"/>
                <a:gd name="T64" fmla="*/ 0 w 208"/>
                <a:gd name="T65" fmla="*/ 39 h 192"/>
                <a:gd name="T66" fmla="*/ 4 w 208"/>
                <a:gd name="T67" fmla="*/ 27 h 192"/>
                <a:gd name="T68" fmla="*/ 0 w 208"/>
                <a:gd name="T69" fmla="*/ 20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92"/>
                <a:gd name="T107" fmla="*/ 208 w 208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92">
                  <a:moveTo>
                    <a:pt x="0" y="40"/>
                  </a:moveTo>
                  <a:lnTo>
                    <a:pt x="16" y="32"/>
                  </a:lnTo>
                  <a:lnTo>
                    <a:pt x="32" y="24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52" y="24"/>
                  </a:lnTo>
                  <a:lnTo>
                    <a:pt x="176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92" y="48"/>
                  </a:lnTo>
                  <a:lnTo>
                    <a:pt x="200" y="72"/>
                  </a:lnTo>
                  <a:lnTo>
                    <a:pt x="184" y="88"/>
                  </a:lnTo>
                  <a:lnTo>
                    <a:pt x="200" y="104"/>
                  </a:lnTo>
                  <a:lnTo>
                    <a:pt x="208" y="120"/>
                  </a:lnTo>
                  <a:lnTo>
                    <a:pt x="208" y="144"/>
                  </a:lnTo>
                  <a:lnTo>
                    <a:pt x="176" y="176"/>
                  </a:lnTo>
                  <a:lnTo>
                    <a:pt x="184" y="184"/>
                  </a:lnTo>
                  <a:lnTo>
                    <a:pt x="168" y="192"/>
                  </a:lnTo>
                  <a:lnTo>
                    <a:pt x="160" y="184"/>
                  </a:lnTo>
                  <a:lnTo>
                    <a:pt x="120" y="184"/>
                  </a:lnTo>
                  <a:lnTo>
                    <a:pt x="104" y="176"/>
                  </a:lnTo>
                  <a:lnTo>
                    <a:pt x="88" y="176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0" y="80"/>
                  </a:lnTo>
                  <a:lnTo>
                    <a:pt x="8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6" name="Freeform 159"/>
            <p:cNvSpPr>
              <a:spLocks/>
            </p:cNvSpPr>
            <p:nvPr/>
          </p:nvSpPr>
          <p:spPr bwMode="auto">
            <a:xfrm>
              <a:off x="2955" y="2076"/>
              <a:ext cx="74" cy="34"/>
            </a:xfrm>
            <a:custGeom>
              <a:avLst/>
              <a:gdLst>
                <a:gd name="T0" fmla="*/ 53 w 104"/>
                <a:gd name="T1" fmla="*/ 8 h 48"/>
                <a:gd name="T2" fmla="*/ 48 w 104"/>
                <a:gd name="T3" fmla="*/ 4 h 48"/>
                <a:gd name="T4" fmla="*/ 28 w 104"/>
                <a:gd name="T5" fmla="*/ 4 h 48"/>
                <a:gd name="T6" fmla="*/ 20 w 104"/>
                <a:gd name="T7" fmla="*/ 0 h 48"/>
                <a:gd name="T8" fmla="*/ 16 w 104"/>
                <a:gd name="T9" fmla="*/ 8 h 48"/>
                <a:gd name="T10" fmla="*/ 12 w 104"/>
                <a:gd name="T11" fmla="*/ 8 h 48"/>
                <a:gd name="T12" fmla="*/ 8 w 104"/>
                <a:gd name="T13" fmla="*/ 12 h 48"/>
                <a:gd name="T14" fmla="*/ 0 w 104"/>
                <a:gd name="T15" fmla="*/ 16 h 48"/>
                <a:gd name="T16" fmla="*/ 0 w 104"/>
                <a:gd name="T17" fmla="*/ 24 h 48"/>
                <a:gd name="T18" fmla="*/ 4 w 104"/>
                <a:gd name="T19" fmla="*/ 24 h 48"/>
                <a:gd name="T20" fmla="*/ 8 w 104"/>
                <a:gd name="T21" fmla="*/ 24 h 48"/>
                <a:gd name="T22" fmla="*/ 16 w 104"/>
                <a:gd name="T23" fmla="*/ 24 h 48"/>
                <a:gd name="T24" fmla="*/ 24 w 104"/>
                <a:gd name="T25" fmla="*/ 24 h 48"/>
                <a:gd name="T26" fmla="*/ 33 w 104"/>
                <a:gd name="T27" fmla="*/ 16 h 48"/>
                <a:gd name="T28" fmla="*/ 45 w 104"/>
                <a:gd name="T29" fmla="*/ 16 h 48"/>
                <a:gd name="T30" fmla="*/ 48 w 104"/>
                <a:gd name="T31" fmla="*/ 16 h 48"/>
                <a:gd name="T32" fmla="*/ 53 w 104"/>
                <a:gd name="T33" fmla="*/ 16 h 48"/>
                <a:gd name="T34" fmla="*/ 53 w 104"/>
                <a:gd name="T35" fmla="*/ 8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48"/>
                <a:gd name="T56" fmla="*/ 104 w 10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48">
                  <a:moveTo>
                    <a:pt x="104" y="16"/>
                  </a:moveTo>
                  <a:lnTo>
                    <a:pt x="96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7" name="Freeform 160"/>
            <p:cNvSpPr>
              <a:spLocks/>
            </p:cNvSpPr>
            <p:nvPr/>
          </p:nvSpPr>
          <p:spPr bwMode="auto">
            <a:xfrm>
              <a:off x="2944" y="2099"/>
              <a:ext cx="96" cy="62"/>
            </a:xfrm>
            <a:custGeom>
              <a:avLst/>
              <a:gdLst>
                <a:gd name="T0" fmla="*/ 60 w 136"/>
                <a:gd name="T1" fmla="*/ 0 h 88"/>
                <a:gd name="T2" fmla="*/ 56 w 136"/>
                <a:gd name="T3" fmla="*/ 0 h 88"/>
                <a:gd name="T4" fmla="*/ 52 w 136"/>
                <a:gd name="T5" fmla="*/ 0 h 88"/>
                <a:gd name="T6" fmla="*/ 40 w 136"/>
                <a:gd name="T7" fmla="*/ 0 h 88"/>
                <a:gd name="T8" fmla="*/ 32 w 136"/>
                <a:gd name="T9" fmla="*/ 8 h 88"/>
                <a:gd name="T10" fmla="*/ 24 w 136"/>
                <a:gd name="T11" fmla="*/ 8 h 88"/>
                <a:gd name="T12" fmla="*/ 16 w 136"/>
                <a:gd name="T13" fmla="*/ 8 h 88"/>
                <a:gd name="T14" fmla="*/ 12 w 136"/>
                <a:gd name="T15" fmla="*/ 8 h 88"/>
                <a:gd name="T16" fmla="*/ 8 w 136"/>
                <a:gd name="T17" fmla="*/ 8 h 88"/>
                <a:gd name="T18" fmla="*/ 4 w 136"/>
                <a:gd name="T19" fmla="*/ 8 h 88"/>
                <a:gd name="T20" fmla="*/ 4 w 136"/>
                <a:gd name="T21" fmla="*/ 12 h 88"/>
                <a:gd name="T22" fmla="*/ 0 w 136"/>
                <a:gd name="T23" fmla="*/ 16 h 88"/>
                <a:gd name="T24" fmla="*/ 0 w 136"/>
                <a:gd name="T25" fmla="*/ 24 h 88"/>
                <a:gd name="T26" fmla="*/ 0 w 136"/>
                <a:gd name="T27" fmla="*/ 27 h 88"/>
                <a:gd name="T28" fmla="*/ 4 w 136"/>
                <a:gd name="T29" fmla="*/ 32 h 88"/>
                <a:gd name="T30" fmla="*/ 12 w 136"/>
                <a:gd name="T31" fmla="*/ 39 h 88"/>
                <a:gd name="T32" fmla="*/ 24 w 136"/>
                <a:gd name="T33" fmla="*/ 44 h 88"/>
                <a:gd name="T34" fmla="*/ 28 w 136"/>
                <a:gd name="T35" fmla="*/ 39 h 88"/>
                <a:gd name="T36" fmla="*/ 36 w 136"/>
                <a:gd name="T37" fmla="*/ 36 h 88"/>
                <a:gd name="T38" fmla="*/ 40 w 136"/>
                <a:gd name="T39" fmla="*/ 36 h 88"/>
                <a:gd name="T40" fmla="*/ 48 w 136"/>
                <a:gd name="T41" fmla="*/ 36 h 88"/>
                <a:gd name="T42" fmla="*/ 52 w 136"/>
                <a:gd name="T43" fmla="*/ 24 h 88"/>
                <a:gd name="T44" fmla="*/ 60 w 136"/>
                <a:gd name="T45" fmla="*/ 12 h 88"/>
                <a:gd name="T46" fmla="*/ 68 w 136"/>
                <a:gd name="T47" fmla="*/ 8 h 88"/>
                <a:gd name="T48" fmla="*/ 60 w 136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88"/>
                <a:gd name="T77" fmla="*/ 136 w 136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88">
                  <a:moveTo>
                    <a:pt x="120" y="0"/>
                  </a:moveTo>
                  <a:lnTo>
                    <a:pt x="112" y="0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96" y="72"/>
                  </a:lnTo>
                  <a:lnTo>
                    <a:pt x="104" y="48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8" name="Freeform 161"/>
            <p:cNvSpPr>
              <a:spLocks/>
            </p:cNvSpPr>
            <p:nvPr/>
          </p:nvSpPr>
          <p:spPr bwMode="auto">
            <a:xfrm>
              <a:off x="2882" y="2043"/>
              <a:ext cx="102" cy="67"/>
            </a:xfrm>
            <a:custGeom>
              <a:avLst/>
              <a:gdLst>
                <a:gd name="T0" fmla="*/ 52 w 144"/>
                <a:gd name="T1" fmla="*/ 47 h 96"/>
                <a:gd name="T2" fmla="*/ 48 w 144"/>
                <a:gd name="T3" fmla="*/ 47 h 96"/>
                <a:gd name="T4" fmla="*/ 44 w 144"/>
                <a:gd name="T5" fmla="*/ 43 h 96"/>
                <a:gd name="T6" fmla="*/ 40 w 144"/>
                <a:gd name="T7" fmla="*/ 39 h 96"/>
                <a:gd name="T8" fmla="*/ 32 w 144"/>
                <a:gd name="T9" fmla="*/ 35 h 96"/>
                <a:gd name="T10" fmla="*/ 16 w 144"/>
                <a:gd name="T11" fmla="*/ 35 h 96"/>
                <a:gd name="T12" fmla="*/ 4 w 144"/>
                <a:gd name="T13" fmla="*/ 27 h 96"/>
                <a:gd name="T14" fmla="*/ 0 w 144"/>
                <a:gd name="T15" fmla="*/ 15 h 96"/>
                <a:gd name="T16" fmla="*/ 16 w 144"/>
                <a:gd name="T17" fmla="*/ 8 h 96"/>
                <a:gd name="T18" fmla="*/ 20 w 144"/>
                <a:gd name="T19" fmla="*/ 4 h 96"/>
                <a:gd name="T20" fmla="*/ 32 w 144"/>
                <a:gd name="T21" fmla="*/ 0 h 96"/>
                <a:gd name="T22" fmla="*/ 36 w 144"/>
                <a:gd name="T23" fmla="*/ 4 h 96"/>
                <a:gd name="T24" fmla="*/ 44 w 144"/>
                <a:gd name="T25" fmla="*/ 12 h 96"/>
                <a:gd name="T26" fmla="*/ 48 w 144"/>
                <a:gd name="T27" fmla="*/ 12 h 96"/>
                <a:gd name="T28" fmla="*/ 64 w 144"/>
                <a:gd name="T29" fmla="*/ 24 h 96"/>
                <a:gd name="T30" fmla="*/ 72 w 144"/>
                <a:gd name="T31" fmla="*/ 24 h 96"/>
                <a:gd name="T32" fmla="*/ 68 w 144"/>
                <a:gd name="T33" fmla="*/ 31 h 96"/>
                <a:gd name="T34" fmla="*/ 64 w 144"/>
                <a:gd name="T35" fmla="*/ 31 h 96"/>
                <a:gd name="T36" fmla="*/ 60 w 144"/>
                <a:gd name="T37" fmla="*/ 35 h 96"/>
                <a:gd name="T38" fmla="*/ 52 w 144"/>
                <a:gd name="T39" fmla="*/ 39 h 96"/>
                <a:gd name="T40" fmla="*/ 52 w 144"/>
                <a:gd name="T41" fmla="*/ 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96"/>
                <a:gd name="T65" fmla="*/ 144 w 14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96">
                  <a:moveTo>
                    <a:pt x="104" y="96"/>
                  </a:moveTo>
                  <a:lnTo>
                    <a:pt x="96" y="96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72"/>
                  </a:lnTo>
                  <a:lnTo>
                    <a:pt x="32" y="7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28" y="48"/>
                  </a:lnTo>
                  <a:lnTo>
                    <a:pt x="144" y="48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1999" name="Freeform 162"/>
            <p:cNvSpPr>
              <a:spLocks/>
            </p:cNvSpPr>
            <p:nvPr/>
          </p:nvSpPr>
          <p:spPr bwMode="auto">
            <a:xfrm>
              <a:off x="2905" y="2138"/>
              <a:ext cx="39" cy="23"/>
            </a:xfrm>
            <a:custGeom>
              <a:avLst/>
              <a:gdLst>
                <a:gd name="T0" fmla="*/ 27 w 56"/>
                <a:gd name="T1" fmla="*/ 0 h 32"/>
                <a:gd name="T2" fmla="*/ 23 w 56"/>
                <a:gd name="T3" fmla="*/ 4 h 32"/>
                <a:gd name="T4" fmla="*/ 23 w 56"/>
                <a:gd name="T5" fmla="*/ 9 h 32"/>
                <a:gd name="T6" fmla="*/ 20 w 56"/>
                <a:gd name="T7" fmla="*/ 17 h 32"/>
                <a:gd name="T8" fmla="*/ 4 w 56"/>
                <a:gd name="T9" fmla="*/ 17 h 32"/>
                <a:gd name="T10" fmla="*/ 4 w 56"/>
                <a:gd name="T11" fmla="*/ 12 h 32"/>
                <a:gd name="T12" fmla="*/ 0 w 56"/>
                <a:gd name="T13" fmla="*/ 9 h 32"/>
                <a:gd name="T14" fmla="*/ 0 w 56"/>
                <a:gd name="T15" fmla="*/ 4 h 32"/>
                <a:gd name="T16" fmla="*/ 8 w 56"/>
                <a:gd name="T17" fmla="*/ 9 h 32"/>
                <a:gd name="T18" fmla="*/ 15 w 56"/>
                <a:gd name="T19" fmla="*/ 0 h 32"/>
                <a:gd name="T20" fmla="*/ 27 w 5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0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0" name="Freeform 163"/>
            <p:cNvSpPr>
              <a:spLocks/>
            </p:cNvSpPr>
            <p:nvPr/>
          </p:nvSpPr>
          <p:spPr bwMode="auto">
            <a:xfrm>
              <a:off x="2972" y="2150"/>
              <a:ext cx="68" cy="84"/>
            </a:xfrm>
            <a:custGeom>
              <a:avLst/>
              <a:gdLst>
                <a:gd name="T0" fmla="*/ 20 w 96"/>
                <a:gd name="T1" fmla="*/ 0 h 120"/>
                <a:gd name="T2" fmla="*/ 16 w 96"/>
                <a:gd name="T3" fmla="*/ 0 h 120"/>
                <a:gd name="T4" fmla="*/ 8 w 96"/>
                <a:gd name="T5" fmla="*/ 4 h 120"/>
                <a:gd name="T6" fmla="*/ 4 w 96"/>
                <a:gd name="T7" fmla="*/ 8 h 120"/>
                <a:gd name="T8" fmla="*/ 8 w 96"/>
                <a:gd name="T9" fmla="*/ 15 h 120"/>
                <a:gd name="T10" fmla="*/ 8 w 96"/>
                <a:gd name="T11" fmla="*/ 24 h 120"/>
                <a:gd name="T12" fmla="*/ 12 w 96"/>
                <a:gd name="T13" fmla="*/ 35 h 120"/>
                <a:gd name="T14" fmla="*/ 4 w 96"/>
                <a:gd name="T15" fmla="*/ 47 h 120"/>
                <a:gd name="T16" fmla="*/ 0 w 96"/>
                <a:gd name="T17" fmla="*/ 51 h 120"/>
                <a:gd name="T18" fmla="*/ 0 w 96"/>
                <a:gd name="T19" fmla="*/ 55 h 120"/>
                <a:gd name="T20" fmla="*/ 8 w 96"/>
                <a:gd name="T21" fmla="*/ 59 h 120"/>
                <a:gd name="T22" fmla="*/ 12 w 96"/>
                <a:gd name="T23" fmla="*/ 55 h 120"/>
                <a:gd name="T24" fmla="*/ 16 w 96"/>
                <a:gd name="T25" fmla="*/ 51 h 120"/>
                <a:gd name="T26" fmla="*/ 20 w 96"/>
                <a:gd name="T27" fmla="*/ 51 h 120"/>
                <a:gd name="T28" fmla="*/ 24 w 96"/>
                <a:gd name="T29" fmla="*/ 59 h 120"/>
                <a:gd name="T30" fmla="*/ 32 w 96"/>
                <a:gd name="T31" fmla="*/ 55 h 120"/>
                <a:gd name="T32" fmla="*/ 44 w 96"/>
                <a:gd name="T33" fmla="*/ 51 h 120"/>
                <a:gd name="T34" fmla="*/ 48 w 96"/>
                <a:gd name="T35" fmla="*/ 43 h 120"/>
                <a:gd name="T36" fmla="*/ 44 w 96"/>
                <a:gd name="T37" fmla="*/ 35 h 120"/>
                <a:gd name="T38" fmla="*/ 48 w 96"/>
                <a:gd name="T39" fmla="*/ 27 h 120"/>
                <a:gd name="T40" fmla="*/ 40 w 96"/>
                <a:gd name="T41" fmla="*/ 24 h 120"/>
                <a:gd name="T42" fmla="*/ 28 w 96"/>
                <a:gd name="T43" fmla="*/ 20 h 120"/>
                <a:gd name="T44" fmla="*/ 24 w 96"/>
                <a:gd name="T45" fmla="*/ 8 h 120"/>
                <a:gd name="T46" fmla="*/ 20 w 96"/>
                <a:gd name="T47" fmla="*/ 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120"/>
                <a:gd name="T74" fmla="*/ 96 w 96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120">
                  <a:moveTo>
                    <a:pt x="40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8" y="120"/>
                  </a:lnTo>
                  <a:lnTo>
                    <a:pt x="64" y="112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88" y="72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40"/>
                  </a:lnTo>
                  <a:lnTo>
                    <a:pt x="48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1" name="Freeform 164"/>
            <p:cNvSpPr>
              <a:spLocks/>
            </p:cNvSpPr>
            <p:nvPr/>
          </p:nvSpPr>
          <p:spPr bwMode="auto">
            <a:xfrm>
              <a:off x="2984" y="2223"/>
              <a:ext cx="28" cy="56"/>
            </a:xfrm>
            <a:custGeom>
              <a:avLst/>
              <a:gdLst>
                <a:gd name="T0" fmla="*/ 15 w 40"/>
                <a:gd name="T1" fmla="*/ 8 h 80"/>
                <a:gd name="T2" fmla="*/ 12 w 40"/>
                <a:gd name="T3" fmla="*/ 0 h 80"/>
                <a:gd name="T4" fmla="*/ 8 w 40"/>
                <a:gd name="T5" fmla="*/ 0 h 80"/>
                <a:gd name="T6" fmla="*/ 4 w 40"/>
                <a:gd name="T7" fmla="*/ 4 h 80"/>
                <a:gd name="T8" fmla="*/ 0 w 40"/>
                <a:gd name="T9" fmla="*/ 8 h 80"/>
                <a:gd name="T10" fmla="*/ 4 w 40"/>
                <a:gd name="T11" fmla="*/ 12 h 80"/>
                <a:gd name="T12" fmla="*/ 4 w 40"/>
                <a:gd name="T13" fmla="*/ 15 h 80"/>
                <a:gd name="T14" fmla="*/ 4 w 40"/>
                <a:gd name="T15" fmla="*/ 24 h 80"/>
                <a:gd name="T16" fmla="*/ 4 w 40"/>
                <a:gd name="T17" fmla="*/ 31 h 80"/>
                <a:gd name="T18" fmla="*/ 12 w 40"/>
                <a:gd name="T19" fmla="*/ 39 h 80"/>
                <a:gd name="T20" fmla="*/ 15 w 40"/>
                <a:gd name="T21" fmla="*/ 35 h 80"/>
                <a:gd name="T22" fmla="*/ 20 w 40"/>
                <a:gd name="T23" fmla="*/ 27 h 80"/>
                <a:gd name="T24" fmla="*/ 20 w 40"/>
                <a:gd name="T25" fmla="*/ 24 h 80"/>
                <a:gd name="T26" fmla="*/ 15 w 40"/>
                <a:gd name="T27" fmla="*/ 15 h 80"/>
                <a:gd name="T28" fmla="*/ 15 w 40"/>
                <a:gd name="T29" fmla="*/ 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80"/>
                <a:gd name="T47" fmla="*/ 40 w 4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80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32" y="3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2" name="Freeform 165"/>
            <p:cNvSpPr>
              <a:spLocks/>
            </p:cNvSpPr>
            <p:nvPr/>
          </p:nvSpPr>
          <p:spPr bwMode="auto">
            <a:xfrm>
              <a:off x="3006" y="2223"/>
              <a:ext cx="34" cy="34"/>
            </a:xfrm>
            <a:custGeom>
              <a:avLst/>
              <a:gdLst>
                <a:gd name="T0" fmla="*/ 0 w 48"/>
                <a:gd name="T1" fmla="*/ 8 h 48"/>
                <a:gd name="T2" fmla="*/ 0 w 48"/>
                <a:gd name="T3" fmla="*/ 16 h 48"/>
                <a:gd name="T4" fmla="*/ 4 w 48"/>
                <a:gd name="T5" fmla="*/ 24 h 48"/>
                <a:gd name="T6" fmla="*/ 16 w 48"/>
                <a:gd name="T7" fmla="*/ 24 h 48"/>
                <a:gd name="T8" fmla="*/ 20 w 48"/>
                <a:gd name="T9" fmla="*/ 16 h 48"/>
                <a:gd name="T10" fmla="*/ 24 w 48"/>
                <a:gd name="T11" fmla="*/ 16 h 48"/>
                <a:gd name="T12" fmla="*/ 24 w 48"/>
                <a:gd name="T13" fmla="*/ 8 h 48"/>
                <a:gd name="T14" fmla="*/ 20 w 48"/>
                <a:gd name="T15" fmla="*/ 0 h 48"/>
                <a:gd name="T16" fmla="*/ 8 w 48"/>
                <a:gd name="T17" fmla="*/ 4 h 48"/>
                <a:gd name="T18" fmla="*/ 0 w 48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16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3" name="Freeform 166"/>
            <p:cNvSpPr>
              <a:spLocks/>
            </p:cNvSpPr>
            <p:nvPr/>
          </p:nvSpPr>
          <p:spPr bwMode="auto">
            <a:xfrm>
              <a:off x="3034" y="2189"/>
              <a:ext cx="79" cy="56"/>
            </a:xfrm>
            <a:custGeom>
              <a:avLst/>
              <a:gdLst>
                <a:gd name="T0" fmla="*/ 4 w 112"/>
                <a:gd name="T1" fmla="*/ 39 h 80"/>
                <a:gd name="T2" fmla="*/ 12 w 112"/>
                <a:gd name="T3" fmla="*/ 39 h 80"/>
                <a:gd name="T4" fmla="*/ 16 w 112"/>
                <a:gd name="T5" fmla="*/ 35 h 80"/>
                <a:gd name="T6" fmla="*/ 24 w 112"/>
                <a:gd name="T7" fmla="*/ 39 h 80"/>
                <a:gd name="T8" fmla="*/ 28 w 112"/>
                <a:gd name="T9" fmla="*/ 39 h 80"/>
                <a:gd name="T10" fmla="*/ 32 w 112"/>
                <a:gd name="T11" fmla="*/ 39 h 80"/>
                <a:gd name="T12" fmla="*/ 36 w 112"/>
                <a:gd name="T13" fmla="*/ 31 h 80"/>
                <a:gd name="T14" fmla="*/ 44 w 112"/>
                <a:gd name="T15" fmla="*/ 31 h 80"/>
                <a:gd name="T16" fmla="*/ 48 w 112"/>
                <a:gd name="T17" fmla="*/ 31 h 80"/>
                <a:gd name="T18" fmla="*/ 51 w 112"/>
                <a:gd name="T19" fmla="*/ 27 h 80"/>
                <a:gd name="T20" fmla="*/ 51 w 112"/>
                <a:gd name="T21" fmla="*/ 15 h 80"/>
                <a:gd name="T22" fmla="*/ 56 w 112"/>
                <a:gd name="T23" fmla="*/ 12 h 80"/>
                <a:gd name="T24" fmla="*/ 56 w 112"/>
                <a:gd name="T25" fmla="*/ 8 h 80"/>
                <a:gd name="T26" fmla="*/ 44 w 112"/>
                <a:gd name="T27" fmla="*/ 0 h 80"/>
                <a:gd name="T28" fmla="*/ 40 w 112"/>
                <a:gd name="T29" fmla="*/ 0 h 80"/>
                <a:gd name="T30" fmla="*/ 32 w 112"/>
                <a:gd name="T31" fmla="*/ 8 h 80"/>
                <a:gd name="T32" fmla="*/ 20 w 112"/>
                <a:gd name="T33" fmla="*/ 8 h 80"/>
                <a:gd name="T34" fmla="*/ 8 w 112"/>
                <a:gd name="T35" fmla="*/ 4 h 80"/>
                <a:gd name="T36" fmla="*/ 4 w 112"/>
                <a:gd name="T37" fmla="*/ 0 h 80"/>
                <a:gd name="T38" fmla="*/ 0 w 112"/>
                <a:gd name="T39" fmla="*/ 8 h 80"/>
                <a:gd name="T40" fmla="*/ 4 w 112"/>
                <a:gd name="T41" fmla="*/ 15 h 80"/>
                <a:gd name="T42" fmla="*/ 0 w 112"/>
                <a:gd name="T43" fmla="*/ 24 h 80"/>
                <a:gd name="T44" fmla="*/ 4 w 112"/>
                <a:gd name="T45" fmla="*/ 31 h 80"/>
                <a:gd name="T46" fmla="*/ 4 w 112"/>
                <a:gd name="T47" fmla="*/ 39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80"/>
                <a:gd name="T74" fmla="*/ 112 w 112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80">
                  <a:moveTo>
                    <a:pt x="8" y="80"/>
                  </a:moveTo>
                  <a:lnTo>
                    <a:pt x="24" y="80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4" name="Freeform 167"/>
            <p:cNvSpPr>
              <a:spLocks/>
            </p:cNvSpPr>
            <p:nvPr/>
          </p:nvSpPr>
          <p:spPr bwMode="auto">
            <a:xfrm>
              <a:off x="3000" y="2110"/>
              <a:ext cx="130" cy="90"/>
            </a:xfrm>
            <a:custGeom>
              <a:avLst/>
              <a:gdLst>
                <a:gd name="T0" fmla="*/ 28 w 184"/>
                <a:gd name="T1" fmla="*/ 56 h 128"/>
                <a:gd name="T2" fmla="*/ 32 w 184"/>
                <a:gd name="T3" fmla="*/ 59 h 128"/>
                <a:gd name="T4" fmla="*/ 44 w 184"/>
                <a:gd name="T5" fmla="*/ 63 h 128"/>
                <a:gd name="T6" fmla="*/ 56 w 184"/>
                <a:gd name="T7" fmla="*/ 63 h 128"/>
                <a:gd name="T8" fmla="*/ 64 w 184"/>
                <a:gd name="T9" fmla="*/ 56 h 128"/>
                <a:gd name="T10" fmla="*/ 68 w 184"/>
                <a:gd name="T11" fmla="*/ 56 h 128"/>
                <a:gd name="T12" fmla="*/ 80 w 184"/>
                <a:gd name="T13" fmla="*/ 63 h 128"/>
                <a:gd name="T14" fmla="*/ 84 w 184"/>
                <a:gd name="T15" fmla="*/ 51 h 128"/>
                <a:gd name="T16" fmla="*/ 92 w 184"/>
                <a:gd name="T17" fmla="*/ 44 h 128"/>
                <a:gd name="T18" fmla="*/ 92 w 184"/>
                <a:gd name="T19" fmla="*/ 39 h 128"/>
                <a:gd name="T20" fmla="*/ 88 w 184"/>
                <a:gd name="T21" fmla="*/ 39 h 128"/>
                <a:gd name="T22" fmla="*/ 80 w 184"/>
                <a:gd name="T23" fmla="*/ 36 h 128"/>
                <a:gd name="T24" fmla="*/ 80 w 184"/>
                <a:gd name="T25" fmla="*/ 32 h 128"/>
                <a:gd name="T26" fmla="*/ 80 w 184"/>
                <a:gd name="T27" fmla="*/ 27 h 128"/>
                <a:gd name="T28" fmla="*/ 72 w 184"/>
                <a:gd name="T29" fmla="*/ 12 h 128"/>
                <a:gd name="T30" fmla="*/ 68 w 184"/>
                <a:gd name="T31" fmla="*/ 0 h 128"/>
                <a:gd name="T32" fmla="*/ 60 w 184"/>
                <a:gd name="T33" fmla="*/ 0 h 128"/>
                <a:gd name="T34" fmla="*/ 56 w 184"/>
                <a:gd name="T35" fmla="*/ 4 h 128"/>
                <a:gd name="T36" fmla="*/ 44 w 184"/>
                <a:gd name="T37" fmla="*/ 4 h 128"/>
                <a:gd name="T38" fmla="*/ 36 w 184"/>
                <a:gd name="T39" fmla="*/ 0 h 128"/>
                <a:gd name="T40" fmla="*/ 28 w 184"/>
                <a:gd name="T41" fmla="*/ 0 h 128"/>
                <a:gd name="T42" fmla="*/ 20 w 184"/>
                <a:gd name="T43" fmla="*/ 4 h 128"/>
                <a:gd name="T44" fmla="*/ 12 w 184"/>
                <a:gd name="T45" fmla="*/ 16 h 128"/>
                <a:gd name="T46" fmla="*/ 8 w 184"/>
                <a:gd name="T47" fmla="*/ 27 h 128"/>
                <a:gd name="T48" fmla="*/ 0 w 184"/>
                <a:gd name="T49" fmla="*/ 27 h 128"/>
                <a:gd name="T50" fmla="*/ 4 w 184"/>
                <a:gd name="T51" fmla="*/ 36 h 128"/>
                <a:gd name="T52" fmla="*/ 8 w 184"/>
                <a:gd name="T53" fmla="*/ 48 h 128"/>
                <a:gd name="T54" fmla="*/ 20 w 184"/>
                <a:gd name="T55" fmla="*/ 51 h 128"/>
                <a:gd name="T56" fmla="*/ 28 w 184"/>
                <a:gd name="T57" fmla="*/ 56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28"/>
                <a:gd name="T89" fmla="*/ 184 w 184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28">
                  <a:moveTo>
                    <a:pt x="56" y="112"/>
                  </a:moveTo>
                  <a:lnTo>
                    <a:pt x="64" y="120"/>
                  </a:lnTo>
                  <a:lnTo>
                    <a:pt x="88" y="128"/>
                  </a:lnTo>
                  <a:lnTo>
                    <a:pt x="112" y="128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60" y="128"/>
                  </a:lnTo>
                  <a:lnTo>
                    <a:pt x="168" y="104"/>
                  </a:lnTo>
                  <a:lnTo>
                    <a:pt x="184" y="88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72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44" y="24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40" y="104"/>
                  </a:lnTo>
                  <a:lnTo>
                    <a:pt x="56" y="1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5" name="Freeform 168"/>
            <p:cNvSpPr>
              <a:spLocks/>
            </p:cNvSpPr>
            <p:nvPr/>
          </p:nvSpPr>
          <p:spPr bwMode="auto">
            <a:xfrm>
              <a:off x="3085" y="2105"/>
              <a:ext cx="51" cy="61"/>
            </a:xfrm>
            <a:custGeom>
              <a:avLst/>
              <a:gdLst>
                <a:gd name="T0" fmla="*/ 0 w 72"/>
                <a:gd name="T1" fmla="*/ 4 h 88"/>
                <a:gd name="T2" fmla="*/ 8 w 72"/>
                <a:gd name="T3" fmla="*/ 4 h 88"/>
                <a:gd name="T4" fmla="*/ 12 w 72"/>
                <a:gd name="T5" fmla="*/ 15 h 88"/>
                <a:gd name="T6" fmla="*/ 20 w 72"/>
                <a:gd name="T7" fmla="*/ 31 h 88"/>
                <a:gd name="T8" fmla="*/ 20 w 72"/>
                <a:gd name="T9" fmla="*/ 35 h 88"/>
                <a:gd name="T10" fmla="*/ 20 w 72"/>
                <a:gd name="T11" fmla="*/ 38 h 88"/>
                <a:gd name="T12" fmla="*/ 28 w 72"/>
                <a:gd name="T13" fmla="*/ 42 h 88"/>
                <a:gd name="T14" fmla="*/ 28 w 72"/>
                <a:gd name="T15" fmla="*/ 35 h 88"/>
                <a:gd name="T16" fmla="*/ 32 w 72"/>
                <a:gd name="T17" fmla="*/ 27 h 88"/>
                <a:gd name="T18" fmla="*/ 36 w 72"/>
                <a:gd name="T19" fmla="*/ 27 h 88"/>
                <a:gd name="T20" fmla="*/ 36 w 72"/>
                <a:gd name="T21" fmla="*/ 23 h 88"/>
                <a:gd name="T22" fmla="*/ 32 w 72"/>
                <a:gd name="T23" fmla="*/ 19 h 88"/>
                <a:gd name="T24" fmla="*/ 28 w 72"/>
                <a:gd name="T25" fmla="*/ 8 h 88"/>
                <a:gd name="T26" fmla="*/ 24 w 72"/>
                <a:gd name="T27" fmla="*/ 0 h 88"/>
                <a:gd name="T28" fmla="*/ 8 w 72"/>
                <a:gd name="T29" fmla="*/ 0 h 88"/>
                <a:gd name="T30" fmla="*/ 0 w 72"/>
                <a:gd name="T31" fmla="*/ 4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8"/>
                <a:gd name="T50" fmla="*/ 72 w 72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8">
                  <a:moveTo>
                    <a:pt x="0" y="8"/>
                  </a:moveTo>
                  <a:lnTo>
                    <a:pt x="16" y="8"/>
                  </a:lnTo>
                  <a:lnTo>
                    <a:pt x="24" y="32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6" name="Freeform 169"/>
            <p:cNvSpPr>
              <a:spLocks/>
            </p:cNvSpPr>
            <p:nvPr/>
          </p:nvSpPr>
          <p:spPr bwMode="auto">
            <a:xfrm>
              <a:off x="3029" y="2015"/>
              <a:ext cx="247" cy="168"/>
            </a:xfrm>
            <a:custGeom>
              <a:avLst/>
              <a:gdLst>
                <a:gd name="T0" fmla="*/ 0 w 352"/>
                <a:gd name="T1" fmla="*/ 59 h 240"/>
                <a:gd name="T2" fmla="*/ 8 w 352"/>
                <a:gd name="T3" fmla="*/ 47 h 240"/>
                <a:gd name="T4" fmla="*/ 20 w 352"/>
                <a:gd name="T5" fmla="*/ 27 h 240"/>
                <a:gd name="T6" fmla="*/ 27 w 352"/>
                <a:gd name="T7" fmla="*/ 4 h 240"/>
                <a:gd name="T8" fmla="*/ 44 w 352"/>
                <a:gd name="T9" fmla="*/ 8 h 240"/>
                <a:gd name="T10" fmla="*/ 55 w 352"/>
                <a:gd name="T11" fmla="*/ 8 h 240"/>
                <a:gd name="T12" fmla="*/ 75 w 352"/>
                <a:gd name="T13" fmla="*/ 12 h 240"/>
                <a:gd name="T14" fmla="*/ 83 w 352"/>
                <a:gd name="T15" fmla="*/ 4 h 240"/>
                <a:gd name="T16" fmla="*/ 98 w 352"/>
                <a:gd name="T17" fmla="*/ 0 h 240"/>
                <a:gd name="T18" fmla="*/ 118 w 352"/>
                <a:gd name="T19" fmla="*/ 15 h 240"/>
                <a:gd name="T20" fmla="*/ 126 w 352"/>
                <a:gd name="T21" fmla="*/ 24 h 240"/>
                <a:gd name="T22" fmla="*/ 146 w 352"/>
                <a:gd name="T23" fmla="*/ 27 h 240"/>
                <a:gd name="T24" fmla="*/ 161 w 352"/>
                <a:gd name="T25" fmla="*/ 35 h 240"/>
                <a:gd name="T26" fmla="*/ 173 w 352"/>
                <a:gd name="T27" fmla="*/ 47 h 240"/>
                <a:gd name="T28" fmla="*/ 169 w 352"/>
                <a:gd name="T29" fmla="*/ 67 h 240"/>
                <a:gd name="T30" fmla="*/ 158 w 352"/>
                <a:gd name="T31" fmla="*/ 74 h 240"/>
                <a:gd name="T32" fmla="*/ 142 w 352"/>
                <a:gd name="T33" fmla="*/ 86 h 240"/>
                <a:gd name="T34" fmla="*/ 126 w 352"/>
                <a:gd name="T35" fmla="*/ 90 h 240"/>
                <a:gd name="T36" fmla="*/ 114 w 352"/>
                <a:gd name="T37" fmla="*/ 98 h 240"/>
                <a:gd name="T38" fmla="*/ 126 w 352"/>
                <a:gd name="T39" fmla="*/ 106 h 240"/>
                <a:gd name="T40" fmla="*/ 138 w 352"/>
                <a:gd name="T41" fmla="*/ 106 h 240"/>
                <a:gd name="T42" fmla="*/ 130 w 352"/>
                <a:gd name="T43" fmla="*/ 110 h 240"/>
                <a:gd name="T44" fmla="*/ 118 w 352"/>
                <a:gd name="T45" fmla="*/ 118 h 240"/>
                <a:gd name="T46" fmla="*/ 110 w 352"/>
                <a:gd name="T47" fmla="*/ 113 h 240"/>
                <a:gd name="T48" fmla="*/ 102 w 352"/>
                <a:gd name="T49" fmla="*/ 106 h 240"/>
                <a:gd name="T50" fmla="*/ 110 w 352"/>
                <a:gd name="T51" fmla="*/ 98 h 240"/>
                <a:gd name="T52" fmla="*/ 98 w 352"/>
                <a:gd name="T53" fmla="*/ 94 h 240"/>
                <a:gd name="T54" fmla="*/ 91 w 352"/>
                <a:gd name="T55" fmla="*/ 90 h 240"/>
                <a:gd name="T56" fmla="*/ 79 w 352"/>
                <a:gd name="T57" fmla="*/ 94 h 240"/>
                <a:gd name="T58" fmla="*/ 71 w 352"/>
                <a:gd name="T59" fmla="*/ 106 h 240"/>
                <a:gd name="T60" fmla="*/ 67 w 352"/>
                <a:gd name="T61" fmla="*/ 98 h 240"/>
                <a:gd name="T62" fmla="*/ 75 w 352"/>
                <a:gd name="T63" fmla="*/ 90 h 240"/>
                <a:gd name="T64" fmla="*/ 71 w 352"/>
                <a:gd name="T65" fmla="*/ 83 h 240"/>
                <a:gd name="T66" fmla="*/ 63 w 352"/>
                <a:gd name="T67" fmla="*/ 63 h 240"/>
                <a:gd name="T68" fmla="*/ 39 w 352"/>
                <a:gd name="T69" fmla="*/ 67 h 240"/>
                <a:gd name="T70" fmla="*/ 24 w 352"/>
                <a:gd name="T71" fmla="*/ 71 h 240"/>
                <a:gd name="T72" fmla="*/ 8 w 352"/>
                <a:gd name="T73" fmla="*/ 6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2"/>
                <a:gd name="T112" fmla="*/ 0 h 240"/>
                <a:gd name="T113" fmla="*/ 352 w 352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2" h="240">
                  <a:moveTo>
                    <a:pt x="16" y="136"/>
                  </a:moveTo>
                  <a:lnTo>
                    <a:pt x="0" y="120"/>
                  </a:lnTo>
                  <a:lnTo>
                    <a:pt x="0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40" y="56"/>
                  </a:lnTo>
                  <a:lnTo>
                    <a:pt x="40" y="32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00" y="0"/>
                  </a:lnTo>
                  <a:lnTo>
                    <a:pt x="232" y="0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64" y="64"/>
                  </a:lnTo>
                  <a:lnTo>
                    <a:pt x="296" y="56"/>
                  </a:lnTo>
                  <a:lnTo>
                    <a:pt x="312" y="72"/>
                  </a:lnTo>
                  <a:lnTo>
                    <a:pt x="328" y="72"/>
                  </a:lnTo>
                  <a:lnTo>
                    <a:pt x="336" y="80"/>
                  </a:lnTo>
                  <a:lnTo>
                    <a:pt x="352" y="96"/>
                  </a:lnTo>
                  <a:lnTo>
                    <a:pt x="344" y="112"/>
                  </a:lnTo>
                  <a:lnTo>
                    <a:pt x="344" y="136"/>
                  </a:lnTo>
                  <a:lnTo>
                    <a:pt x="336" y="136"/>
                  </a:lnTo>
                  <a:lnTo>
                    <a:pt x="320" y="152"/>
                  </a:lnTo>
                  <a:lnTo>
                    <a:pt x="304" y="176"/>
                  </a:lnTo>
                  <a:lnTo>
                    <a:pt x="288" y="176"/>
                  </a:lnTo>
                  <a:lnTo>
                    <a:pt x="280" y="184"/>
                  </a:lnTo>
                  <a:lnTo>
                    <a:pt x="256" y="184"/>
                  </a:lnTo>
                  <a:lnTo>
                    <a:pt x="256" y="192"/>
                  </a:lnTo>
                  <a:lnTo>
                    <a:pt x="232" y="200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16"/>
                  </a:lnTo>
                  <a:lnTo>
                    <a:pt x="280" y="224"/>
                  </a:lnTo>
                  <a:lnTo>
                    <a:pt x="264" y="224"/>
                  </a:lnTo>
                  <a:lnTo>
                    <a:pt x="256" y="232"/>
                  </a:lnTo>
                  <a:lnTo>
                    <a:pt x="240" y="240"/>
                  </a:lnTo>
                  <a:lnTo>
                    <a:pt x="224" y="240"/>
                  </a:lnTo>
                  <a:lnTo>
                    <a:pt x="224" y="232"/>
                  </a:lnTo>
                  <a:lnTo>
                    <a:pt x="224" y="224"/>
                  </a:lnTo>
                  <a:lnTo>
                    <a:pt x="208" y="216"/>
                  </a:lnTo>
                  <a:lnTo>
                    <a:pt x="208" y="208"/>
                  </a:lnTo>
                  <a:lnTo>
                    <a:pt x="224" y="200"/>
                  </a:lnTo>
                  <a:lnTo>
                    <a:pt x="216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84" y="184"/>
                  </a:lnTo>
                  <a:lnTo>
                    <a:pt x="176" y="184"/>
                  </a:lnTo>
                  <a:lnTo>
                    <a:pt x="160" y="192"/>
                  </a:lnTo>
                  <a:lnTo>
                    <a:pt x="160" y="200"/>
                  </a:lnTo>
                  <a:lnTo>
                    <a:pt x="144" y="216"/>
                  </a:lnTo>
                  <a:lnTo>
                    <a:pt x="136" y="216"/>
                  </a:lnTo>
                  <a:lnTo>
                    <a:pt x="136" y="200"/>
                  </a:lnTo>
                  <a:lnTo>
                    <a:pt x="144" y="184"/>
                  </a:lnTo>
                  <a:lnTo>
                    <a:pt x="152" y="184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96" y="128"/>
                  </a:lnTo>
                  <a:lnTo>
                    <a:pt x="80" y="136"/>
                  </a:lnTo>
                  <a:lnTo>
                    <a:pt x="72" y="144"/>
                  </a:lnTo>
                  <a:lnTo>
                    <a:pt x="48" y="144"/>
                  </a:lnTo>
                  <a:lnTo>
                    <a:pt x="32" y="136"/>
                  </a:lnTo>
                  <a:lnTo>
                    <a:pt x="16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7" name="Freeform 171"/>
            <p:cNvSpPr>
              <a:spLocks/>
            </p:cNvSpPr>
            <p:nvPr/>
          </p:nvSpPr>
          <p:spPr bwMode="auto">
            <a:xfrm>
              <a:off x="4717" y="2165"/>
              <a:ext cx="90" cy="73"/>
            </a:xfrm>
            <a:custGeom>
              <a:avLst/>
              <a:gdLst>
                <a:gd name="T0" fmla="*/ 24 w 128"/>
                <a:gd name="T1" fmla="*/ 4 h 104"/>
                <a:gd name="T2" fmla="*/ 24 w 128"/>
                <a:gd name="T3" fmla="*/ 0 h 104"/>
                <a:gd name="T4" fmla="*/ 32 w 128"/>
                <a:gd name="T5" fmla="*/ 0 h 104"/>
                <a:gd name="T6" fmla="*/ 32 w 128"/>
                <a:gd name="T7" fmla="*/ 4 h 104"/>
                <a:gd name="T8" fmla="*/ 36 w 128"/>
                <a:gd name="T9" fmla="*/ 12 h 104"/>
                <a:gd name="T10" fmla="*/ 39 w 128"/>
                <a:gd name="T11" fmla="*/ 15 h 104"/>
                <a:gd name="T12" fmla="*/ 44 w 128"/>
                <a:gd name="T13" fmla="*/ 15 h 104"/>
                <a:gd name="T14" fmla="*/ 48 w 128"/>
                <a:gd name="T15" fmla="*/ 20 h 104"/>
                <a:gd name="T16" fmla="*/ 51 w 128"/>
                <a:gd name="T17" fmla="*/ 20 h 104"/>
                <a:gd name="T18" fmla="*/ 56 w 128"/>
                <a:gd name="T19" fmla="*/ 20 h 104"/>
                <a:gd name="T20" fmla="*/ 59 w 128"/>
                <a:gd name="T21" fmla="*/ 15 h 104"/>
                <a:gd name="T22" fmla="*/ 59 w 128"/>
                <a:gd name="T23" fmla="*/ 20 h 104"/>
                <a:gd name="T24" fmla="*/ 59 w 128"/>
                <a:gd name="T25" fmla="*/ 24 h 104"/>
                <a:gd name="T26" fmla="*/ 63 w 128"/>
                <a:gd name="T27" fmla="*/ 24 h 104"/>
                <a:gd name="T28" fmla="*/ 63 w 128"/>
                <a:gd name="T29" fmla="*/ 27 h 104"/>
                <a:gd name="T30" fmla="*/ 59 w 128"/>
                <a:gd name="T31" fmla="*/ 36 h 104"/>
                <a:gd name="T32" fmla="*/ 56 w 128"/>
                <a:gd name="T33" fmla="*/ 36 h 104"/>
                <a:gd name="T34" fmla="*/ 48 w 128"/>
                <a:gd name="T35" fmla="*/ 36 h 104"/>
                <a:gd name="T36" fmla="*/ 44 w 128"/>
                <a:gd name="T37" fmla="*/ 44 h 104"/>
                <a:gd name="T38" fmla="*/ 44 w 128"/>
                <a:gd name="T39" fmla="*/ 47 h 104"/>
                <a:gd name="T40" fmla="*/ 39 w 128"/>
                <a:gd name="T41" fmla="*/ 47 h 104"/>
                <a:gd name="T42" fmla="*/ 36 w 128"/>
                <a:gd name="T43" fmla="*/ 44 h 104"/>
                <a:gd name="T44" fmla="*/ 27 w 128"/>
                <a:gd name="T45" fmla="*/ 39 h 104"/>
                <a:gd name="T46" fmla="*/ 24 w 128"/>
                <a:gd name="T47" fmla="*/ 44 h 104"/>
                <a:gd name="T48" fmla="*/ 16 w 128"/>
                <a:gd name="T49" fmla="*/ 39 h 104"/>
                <a:gd name="T50" fmla="*/ 12 w 128"/>
                <a:gd name="T51" fmla="*/ 39 h 104"/>
                <a:gd name="T52" fmla="*/ 8 w 128"/>
                <a:gd name="T53" fmla="*/ 44 h 104"/>
                <a:gd name="T54" fmla="*/ 12 w 128"/>
                <a:gd name="T55" fmla="*/ 47 h 104"/>
                <a:gd name="T56" fmla="*/ 12 w 128"/>
                <a:gd name="T57" fmla="*/ 51 h 104"/>
                <a:gd name="T58" fmla="*/ 8 w 128"/>
                <a:gd name="T59" fmla="*/ 51 h 104"/>
                <a:gd name="T60" fmla="*/ 4 w 128"/>
                <a:gd name="T61" fmla="*/ 47 h 104"/>
                <a:gd name="T62" fmla="*/ 0 w 128"/>
                <a:gd name="T63" fmla="*/ 44 h 104"/>
                <a:gd name="T64" fmla="*/ 4 w 128"/>
                <a:gd name="T65" fmla="*/ 39 h 104"/>
                <a:gd name="T66" fmla="*/ 12 w 128"/>
                <a:gd name="T67" fmla="*/ 36 h 104"/>
                <a:gd name="T68" fmla="*/ 12 w 128"/>
                <a:gd name="T69" fmla="*/ 32 h 104"/>
                <a:gd name="T70" fmla="*/ 12 w 128"/>
                <a:gd name="T71" fmla="*/ 27 h 104"/>
                <a:gd name="T72" fmla="*/ 16 w 128"/>
                <a:gd name="T73" fmla="*/ 32 h 104"/>
                <a:gd name="T74" fmla="*/ 20 w 128"/>
                <a:gd name="T75" fmla="*/ 32 h 104"/>
                <a:gd name="T76" fmla="*/ 20 w 128"/>
                <a:gd name="T77" fmla="*/ 27 h 104"/>
                <a:gd name="T78" fmla="*/ 24 w 128"/>
                <a:gd name="T79" fmla="*/ 20 h 104"/>
                <a:gd name="T80" fmla="*/ 24 w 128"/>
                <a:gd name="T81" fmla="*/ 8 h 104"/>
                <a:gd name="T82" fmla="*/ 24 w 128"/>
                <a:gd name="T83" fmla="*/ 4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04"/>
                <a:gd name="T128" fmla="*/ 128 w 12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04">
                  <a:moveTo>
                    <a:pt x="48" y="8"/>
                  </a:moveTo>
                  <a:lnTo>
                    <a:pt x="4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20" y="72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8" y="80"/>
                  </a:lnTo>
                  <a:lnTo>
                    <a:pt x="24" y="72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8" name="Freeform 172"/>
            <p:cNvSpPr>
              <a:spLocks/>
            </p:cNvSpPr>
            <p:nvPr/>
          </p:nvSpPr>
          <p:spPr bwMode="auto">
            <a:xfrm>
              <a:off x="4599" y="2244"/>
              <a:ext cx="157" cy="146"/>
            </a:xfrm>
            <a:custGeom>
              <a:avLst/>
              <a:gdLst>
                <a:gd name="T0" fmla="*/ 102 w 224"/>
                <a:gd name="T1" fmla="*/ 0 h 208"/>
                <a:gd name="T2" fmla="*/ 98 w 224"/>
                <a:gd name="T3" fmla="*/ 4 h 208"/>
                <a:gd name="T4" fmla="*/ 95 w 224"/>
                <a:gd name="T5" fmla="*/ 4 h 208"/>
                <a:gd name="T6" fmla="*/ 86 w 224"/>
                <a:gd name="T7" fmla="*/ 12 h 208"/>
                <a:gd name="T8" fmla="*/ 83 w 224"/>
                <a:gd name="T9" fmla="*/ 39 h 208"/>
                <a:gd name="T10" fmla="*/ 71 w 224"/>
                <a:gd name="T11" fmla="*/ 55 h 208"/>
                <a:gd name="T12" fmla="*/ 63 w 224"/>
                <a:gd name="T13" fmla="*/ 59 h 208"/>
                <a:gd name="T14" fmla="*/ 63 w 224"/>
                <a:gd name="T15" fmla="*/ 51 h 208"/>
                <a:gd name="T16" fmla="*/ 59 w 224"/>
                <a:gd name="T17" fmla="*/ 55 h 208"/>
                <a:gd name="T18" fmla="*/ 43 w 224"/>
                <a:gd name="T19" fmla="*/ 75 h 208"/>
                <a:gd name="T20" fmla="*/ 32 w 224"/>
                <a:gd name="T21" fmla="*/ 75 h 208"/>
                <a:gd name="T22" fmla="*/ 20 w 224"/>
                <a:gd name="T23" fmla="*/ 75 h 208"/>
                <a:gd name="T24" fmla="*/ 15 w 224"/>
                <a:gd name="T25" fmla="*/ 79 h 208"/>
                <a:gd name="T26" fmla="*/ 0 w 224"/>
                <a:gd name="T27" fmla="*/ 87 h 208"/>
                <a:gd name="T28" fmla="*/ 0 w 224"/>
                <a:gd name="T29" fmla="*/ 95 h 208"/>
                <a:gd name="T30" fmla="*/ 8 w 224"/>
                <a:gd name="T31" fmla="*/ 95 h 208"/>
                <a:gd name="T32" fmla="*/ 20 w 224"/>
                <a:gd name="T33" fmla="*/ 91 h 208"/>
                <a:gd name="T34" fmla="*/ 35 w 224"/>
                <a:gd name="T35" fmla="*/ 83 h 208"/>
                <a:gd name="T36" fmla="*/ 43 w 224"/>
                <a:gd name="T37" fmla="*/ 91 h 208"/>
                <a:gd name="T38" fmla="*/ 43 w 224"/>
                <a:gd name="T39" fmla="*/ 98 h 208"/>
                <a:gd name="T40" fmla="*/ 51 w 224"/>
                <a:gd name="T41" fmla="*/ 98 h 208"/>
                <a:gd name="T42" fmla="*/ 59 w 224"/>
                <a:gd name="T43" fmla="*/ 95 h 208"/>
                <a:gd name="T44" fmla="*/ 55 w 224"/>
                <a:gd name="T45" fmla="*/ 87 h 208"/>
                <a:gd name="T46" fmla="*/ 63 w 224"/>
                <a:gd name="T47" fmla="*/ 83 h 208"/>
                <a:gd name="T48" fmla="*/ 71 w 224"/>
                <a:gd name="T49" fmla="*/ 87 h 208"/>
                <a:gd name="T50" fmla="*/ 75 w 224"/>
                <a:gd name="T51" fmla="*/ 87 h 208"/>
                <a:gd name="T52" fmla="*/ 83 w 224"/>
                <a:gd name="T53" fmla="*/ 79 h 208"/>
                <a:gd name="T54" fmla="*/ 90 w 224"/>
                <a:gd name="T55" fmla="*/ 75 h 208"/>
                <a:gd name="T56" fmla="*/ 86 w 224"/>
                <a:gd name="T57" fmla="*/ 83 h 208"/>
                <a:gd name="T58" fmla="*/ 98 w 224"/>
                <a:gd name="T59" fmla="*/ 75 h 208"/>
                <a:gd name="T60" fmla="*/ 95 w 224"/>
                <a:gd name="T61" fmla="*/ 67 h 208"/>
                <a:gd name="T62" fmla="*/ 98 w 224"/>
                <a:gd name="T63" fmla="*/ 51 h 208"/>
                <a:gd name="T64" fmla="*/ 102 w 224"/>
                <a:gd name="T65" fmla="*/ 44 h 208"/>
                <a:gd name="T66" fmla="*/ 106 w 224"/>
                <a:gd name="T67" fmla="*/ 36 h 208"/>
                <a:gd name="T68" fmla="*/ 110 w 224"/>
                <a:gd name="T69" fmla="*/ 20 h 208"/>
                <a:gd name="T70" fmla="*/ 106 w 224"/>
                <a:gd name="T71" fmla="*/ 12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4"/>
                <a:gd name="T109" fmla="*/ 0 h 208"/>
                <a:gd name="T110" fmla="*/ 224 w 224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4" h="208">
                  <a:moveTo>
                    <a:pt x="208" y="16"/>
                  </a:moveTo>
                  <a:lnTo>
                    <a:pt x="208" y="0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68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0" y="104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88" y="152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60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16" y="192"/>
                  </a:lnTo>
                  <a:lnTo>
                    <a:pt x="24" y="192"/>
                  </a:lnTo>
                  <a:lnTo>
                    <a:pt x="40" y="184"/>
                  </a:lnTo>
                  <a:lnTo>
                    <a:pt x="48" y="176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20" y="192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44" y="176"/>
                  </a:lnTo>
                  <a:lnTo>
                    <a:pt x="152" y="168"/>
                  </a:lnTo>
                  <a:lnTo>
                    <a:pt x="152" y="176"/>
                  </a:lnTo>
                  <a:lnTo>
                    <a:pt x="160" y="176"/>
                  </a:lnTo>
                  <a:lnTo>
                    <a:pt x="168" y="160"/>
                  </a:lnTo>
                  <a:lnTo>
                    <a:pt x="176" y="152"/>
                  </a:lnTo>
                  <a:lnTo>
                    <a:pt x="184" y="152"/>
                  </a:lnTo>
                  <a:lnTo>
                    <a:pt x="184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200" y="152"/>
                  </a:lnTo>
                  <a:lnTo>
                    <a:pt x="192" y="144"/>
                  </a:lnTo>
                  <a:lnTo>
                    <a:pt x="192" y="136"/>
                  </a:lnTo>
                  <a:lnTo>
                    <a:pt x="208" y="112"/>
                  </a:lnTo>
                  <a:lnTo>
                    <a:pt x="200" y="104"/>
                  </a:lnTo>
                  <a:lnTo>
                    <a:pt x="200" y="88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16" y="72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24" y="32"/>
                  </a:lnTo>
                  <a:lnTo>
                    <a:pt x="216" y="24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09" name="Freeform 173"/>
            <p:cNvSpPr>
              <a:spLocks/>
            </p:cNvSpPr>
            <p:nvPr/>
          </p:nvSpPr>
          <p:spPr bwMode="auto">
            <a:xfrm>
              <a:off x="4615" y="2373"/>
              <a:ext cx="34" cy="28"/>
            </a:xfrm>
            <a:custGeom>
              <a:avLst/>
              <a:gdLst>
                <a:gd name="T0" fmla="*/ 24 w 48"/>
                <a:gd name="T1" fmla="*/ 4 h 40"/>
                <a:gd name="T2" fmla="*/ 20 w 48"/>
                <a:gd name="T3" fmla="*/ 0 h 40"/>
                <a:gd name="T4" fmla="*/ 16 w 48"/>
                <a:gd name="T5" fmla="*/ 0 h 40"/>
                <a:gd name="T6" fmla="*/ 12 w 48"/>
                <a:gd name="T7" fmla="*/ 8 h 40"/>
                <a:gd name="T8" fmla="*/ 4 w 48"/>
                <a:gd name="T9" fmla="*/ 8 h 40"/>
                <a:gd name="T10" fmla="*/ 0 w 48"/>
                <a:gd name="T11" fmla="*/ 12 h 40"/>
                <a:gd name="T12" fmla="*/ 4 w 48"/>
                <a:gd name="T13" fmla="*/ 20 h 40"/>
                <a:gd name="T14" fmla="*/ 8 w 48"/>
                <a:gd name="T15" fmla="*/ 20 h 40"/>
                <a:gd name="T16" fmla="*/ 8 w 48"/>
                <a:gd name="T17" fmla="*/ 12 h 40"/>
                <a:gd name="T18" fmla="*/ 12 w 48"/>
                <a:gd name="T19" fmla="*/ 8 h 40"/>
                <a:gd name="T20" fmla="*/ 16 w 48"/>
                <a:gd name="T21" fmla="*/ 12 h 40"/>
                <a:gd name="T22" fmla="*/ 20 w 48"/>
                <a:gd name="T23" fmla="*/ 12 h 40"/>
                <a:gd name="T24" fmla="*/ 24 w 48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0" name="Freeform 174"/>
            <p:cNvSpPr>
              <a:spLocks/>
            </p:cNvSpPr>
            <p:nvPr/>
          </p:nvSpPr>
          <p:spPr bwMode="auto">
            <a:xfrm>
              <a:off x="4576" y="2379"/>
              <a:ext cx="34" cy="50"/>
            </a:xfrm>
            <a:custGeom>
              <a:avLst/>
              <a:gdLst>
                <a:gd name="T0" fmla="*/ 12 w 48"/>
                <a:gd name="T1" fmla="*/ 0 h 72"/>
                <a:gd name="T2" fmla="*/ 20 w 48"/>
                <a:gd name="T3" fmla="*/ 8 h 72"/>
                <a:gd name="T4" fmla="*/ 24 w 48"/>
                <a:gd name="T5" fmla="*/ 15 h 72"/>
                <a:gd name="T6" fmla="*/ 20 w 48"/>
                <a:gd name="T7" fmla="*/ 23 h 72"/>
                <a:gd name="T8" fmla="*/ 20 w 48"/>
                <a:gd name="T9" fmla="*/ 31 h 72"/>
                <a:gd name="T10" fmla="*/ 12 w 48"/>
                <a:gd name="T11" fmla="*/ 35 h 72"/>
                <a:gd name="T12" fmla="*/ 12 w 48"/>
                <a:gd name="T13" fmla="*/ 27 h 72"/>
                <a:gd name="T14" fmla="*/ 8 w 48"/>
                <a:gd name="T15" fmla="*/ 27 h 72"/>
                <a:gd name="T16" fmla="*/ 8 w 48"/>
                <a:gd name="T17" fmla="*/ 31 h 72"/>
                <a:gd name="T18" fmla="*/ 4 w 48"/>
                <a:gd name="T19" fmla="*/ 31 h 72"/>
                <a:gd name="T20" fmla="*/ 8 w 48"/>
                <a:gd name="T21" fmla="*/ 23 h 72"/>
                <a:gd name="T22" fmla="*/ 8 w 48"/>
                <a:gd name="T23" fmla="*/ 19 h 72"/>
                <a:gd name="T24" fmla="*/ 12 w 48"/>
                <a:gd name="T25" fmla="*/ 15 h 72"/>
                <a:gd name="T26" fmla="*/ 8 w 48"/>
                <a:gd name="T27" fmla="*/ 12 h 72"/>
                <a:gd name="T28" fmla="*/ 4 w 48"/>
                <a:gd name="T29" fmla="*/ 15 h 72"/>
                <a:gd name="T30" fmla="*/ 0 w 48"/>
                <a:gd name="T31" fmla="*/ 12 h 72"/>
                <a:gd name="T32" fmla="*/ 0 w 48"/>
                <a:gd name="T33" fmla="*/ 8 h 72"/>
                <a:gd name="T34" fmla="*/ 4 w 48"/>
                <a:gd name="T35" fmla="*/ 4 h 72"/>
                <a:gd name="T36" fmla="*/ 12 w 4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72"/>
                <a:gd name="T59" fmla="*/ 48 w 4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72">
                  <a:moveTo>
                    <a:pt x="24" y="0"/>
                  </a:moveTo>
                  <a:lnTo>
                    <a:pt x="40" y="16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1" name="Freeform 175"/>
            <p:cNvSpPr>
              <a:spLocks/>
            </p:cNvSpPr>
            <p:nvPr/>
          </p:nvSpPr>
          <p:spPr bwMode="auto">
            <a:xfrm>
              <a:off x="4441" y="2525"/>
              <a:ext cx="23" cy="45"/>
            </a:xfrm>
            <a:custGeom>
              <a:avLst/>
              <a:gdLst>
                <a:gd name="T0" fmla="*/ 9 w 32"/>
                <a:gd name="T1" fmla="*/ 0 h 64"/>
                <a:gd name="T2" fmla="*/ 17 w 32"/>
                <a:gd name="T3" fmla="*/ 0 h 64"/>
                <a:gd name="T4" fmla="*/ 17 w 32"/>
                <a:gd name="T5" fmla="*/ 16 h 64"/>
                <a:gd name="T6" fmla="*/ 12 w 32"/>
                <a:gd name="T7" fmla="*/ 20 h 64"/>
                <a:gd name="T8" fmla="*/ 9 w 32"/>
                <a:gd name="T9" fmla="*/ 32 h 64"/>
                <a:gd name="T10" fmla="*/ 4 w 32"/>
                <a:gd name="T11" fmla="*/ 32 h 64"/>
                <a:gd name="T12" fmla="*/ 0 w 32"/>
                <a:gd name="T13" fmla="*/ 27 h 64"/>
                <a:gd name="T14" fmla="*/ 0 w 32"/>
                <a:gd name="T15" fmla="*/ 16 h 64"/>
                <a:gd name="T16" fmla="*/ 9 w 32"/>
                <a:gd name="T17" fmla="*/ 8 h 64"/>
                <a:gd name="T18" fmla="*/ 9 w 3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4"/>
                <a:gd name="T32" fmla="*/ 32 w 3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4">
                  <a:moveTo>
                    <a:pt x="16" y="0"/>
                  </a:moveTo>
                  <a:lnTo>
                    <a:pt x="32" y="0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2" name="Freeform 176"/>
            <p:cNvSpPr>
              <a:spLocks/>
            </p:cNvSpPr>
            <p:nvPr/>
          </p:nvSpPr>
          <p:spPr bwMode="auto">
            <a:xfrm>
              <a:off x="4497" y="2214"/>
              <a:ext cx="96" cy="101"/>
            </a:xfrm>
            <a:custGeom>
              <a:avLst/>
              <a:gdLst>
                <a:gd name="T0" fmla="*/ 68 w 136"/>
                <a:gd name="T1" fmla="*/ 4 h 144"/>
                <a:gd name="T2" fmla="*/ 64 w 136"/>
                <a:gd name="T3" fmla="*/ 4 h 144"/>
                <a:gd name="T4" fmla="*/ 60 w 136"/>
                <a:gd name="T5" fmla="*/ 0 h 144"/>
                <a:gd name="T6" fmla="*/ 48 w 136"/>
                <a:gd name="T7" fmla="*/ 12 h 144"/>
                <a:gd name="T8" fmla="*/ 40 w 136"/>
                <a:gd name="T9" fmla="*/ 8 h 144"/>
                <a:gd name="T10" fmla="*/ 44 w 136"/>
                <a:gd name="T11" fmla="*/ 20 h 144"/>
                <a:gd name="T12" fmla="*/ 40 w 136"/>
                <a:gd name="T13" fmla="*/ 24 h 144"/>
                <a:gd name="T14" fmla="*/ 32 w 136"/>
                <a:gd name="T15" fmla="*/ 24 h 144"/>
                <a:gd name="T16" fmla="*/ 32 w 136"/>
                <a:gd name="T17" fmla="*/ 15 h 144"/>
                <a:gd name="T18" fmla="*/ 28 w 136"/>
                <a:gd name="T19" fmla="*/ 15 h 144"/>
                <a:gd name="T20" fmla="*/ 20 w 136"/>
                <a:gd name="T21" fmla="*/ 27 h 144"/>
                <a:gd name="T22" fmla="*/ 4 w 136"/>
                <a:gd name="T23" fmla="*/ 32 h 144"/>
                <a:gd name="T24" fmla="*/ 0 w 136"/>
                <a:gd name="T25" fmla="*/ 43 h 144"/>
                <a:gd name="T26" fmla="*/ 4 w 136"/>
                <a:gd name="T27" fmla="*/ 43 h 144"/>
                <a:gd name="T28" fmla="*/ 8 w 136"/>
                <a:gd name="T29" fmla="*/ 47 h 144"/>
                <a:gd name="T30" fmla="*/ 12 w 136"/>
                <a:gd name="T31" fmla="*/ 47 h 144"/>
                <a:gd name="T32" fmla="*/ 12 w 136"/>
                <a:gd name="T33" fmla="*/ 51 h 144"/>
                <a:gd name="T34" fmla="*/ 12 w 136"/>
                <a:gd name="T35" fmla="*/ 59 h 144"/>
                <a:gd name="T36" fmla="*/ 4 w 136"/>
                <a:gd name="T37" fmla="*/ 63 h 144"/>
                <a:gd name="T38" fmla="*/ 8 w 136"/>
                <a:gd name="T39" fmla="*/ 71 h 144"/>
                <a:gd name="T40" fmla="*/ 16 w 136"/>
                <a:gd name="T41" fmla="*/ 71 h 144"/>
                <a:gd name="T42" fmla="*/ 20 w 136"/>
                <a:gd name="T43" fmla="*/ 67 h 144"/>
                <a:gd name="T44" fmla="*/ 28 w 136"/>
                <a:gd name="T45" fmla="*/ 59 h 144"/>
                <a:gd name="T46" fmla="*/ 44 w 136"/>
                <a:gd name="T47" fmla="*/ 55 h 144"/>
                <a:gd name="T48" fmla="*/ 36 w 136"/>
                <a:gd name="T49" fmla="*/ 51 h 144"/>
                <a:gd name="T50" fmla="*/ 32 w 136"/>
                <a:gd name="T51" fmla="*/ 51 h 144"/>
                <a:gd name="T52" fmla="*/ 32 w 136"/>
                <a:gd name="T53" fmla="*/ 43 h 144"/>
                <a:gd name="T54" fmla="*/ 36 w 136"/>
                <a:gd name="T55" fmla="*/ 39 h 144"/>
                <a:gd name="T56" fmla="*/ 44 w 136"/>
                <a:gd name="T57" fmla="*/ 39 h 144"/>
                <a:gd name="T58" fmla="*/ 52 w 136"/>
                <a:gd name="T59" fmla="*/ 32 h 144"/>
                <a:gd name="T60" fmla="*/ 60 w 136"/>
                <a:gd name="T61" fmla="*/ 24 h 144"/>
                <a:gd name="T62" fmla="*/ 60 w 136"/>
                <a:gd name="T63" fmla="*/ 20 h 144"/>
                <a:gd name="T64" fmla="*/ 60 w 136"/>
                <a:gd name="T65" fmla="*/ 12 h 144"/>
                <a:gd name="T66" fmla="*/ 64 w 136"/>
                <a:gd name="T67" fmla="*/ 4 h 144"/>
                <a:gd name="T68" fmla="*/ 68 w 136"/>
                <a:gd name="T69" fmla="*/ 4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44"/>
                <a:gd name="T107" fmla="*/ 136 w 13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44">
                  <a:moveTo>
                    <a:pt x="136" y="8"/>
                  </a:moveTo>
                  <a:lnTo>
                    <a:pt x="128" y="8"/>
                  </a:lnTo>
                  <a:lnTo>
                    <a:pt x="120" y="0"/>
                  </a:lnTo>
                  <a:lnTo>
                    <a:pt x="96" y="24"/>
                  </a:lnTo>
                  <a:lnTo>
                    <a:pt x="80" y="16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16" y="144"/>
                  </a:lnTo>
                  <a:lnTo>
                    <a:pt x="32" y="144"/>
                  </a:lnTo>
                  <a:lnTo>
                    <a:pt x="40" y="136"/>
                  </a:lnTo>
                  <a:lnTo>
                    <a:pt x="56" y="120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104" y="6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28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3" name="Freeform 177"/>
            <p:cNvSpPr>
              <a:spLocks/>
            </p:cNvSpPr>
            <p:nvPr/>
          </p:nvSpPr>
          <p:spPr bwMode="auto">
            <a:xfrm>
              <a:off x="3766" y="1977"/>
              <a:ext cx="889" cy="619"/>
            </a:xfrm>
            <a:custGeom>
              <a:avLst/>
              <a:gdLst>
                <a:gd name="T0" fmla="*/ 546 w 1264"/>
                <a:gd name="T1" fmla="*/ 182 h 880"/>
                <a:gd name="T2" fmla="*/ 562 w 1264"/>
                <a:gd name="T3" fmla="*/ 178 h 880"/>
                <a:gd name="T4" fmla="*/ 594 w 1264"/>
                <a:gd name="T5" fmla="*/ 134 h 880"/>
                <a:gd name="T6" fmla="*/ 625 w 1264"/>
                <a:gd name="T7" fmla="*/ 83 h 880"/>
                <a:gd name="T8" fmla="*/ 586 w 1264"/>
                <a:gd name="T9" fmla="*/ 95 h 880"/>
                <a:gd name="T10" fmla="*/ 550 w 1264"/>
                <a:gd name="T11" fmla="*/ 51 h 880"/>
                <a:gd name="T12" fmla="*/ 506 w 1264"/>
                <a:gd name="T13" fmla="*/ 0 h 880"/>
                <a:gd name="T14" fmla="*/ 471 w 1264"/>
                <a:gd name="T15" fmla="*/ 36 h 880"/>
                <a:gd name="T16" fmla="*/ 440 w 1264"/>
                <a:gd name="T17" fmla="*/ 63 h 880"/>
                <a:gd name="T18" fmla="*/ 431 w 1264"/>
                <a:gd name="T19" fmla="*/ 99 h 880"/>
                <a:gd name="T20" fmla="*/ 471 w 1264"/>
                <a:gd name="T21" fmla="*/ 111 h 880"/>
                <a:gd name="T22" fmla="*/ 443 w 1264"/>
                <a:gd name="T23" fmla="*/ 119 h 880"/>
                <a:gd name="T24" fmla="*/ 419 w 1264"/>
                <a:gd name="T25" fmla="*/ 127 h 880"/>
                <a:gd name="T26" fmla="*/ 388 w 1264"/>
                <a:gd name="T27" fmla="*/ 158 h 880"/>
                <a:gd name="T28" fmla="*/ 340 w 1264"/>
                <a:gd name="T29" fmla="*/ 174 h 880"/>
                <a:gd name="T30" fmla="*/ 285 w 1264"/>
                <a:gd name="T31" fmla="*/ 170 h 880"/>
                <a:gd name="T32" fmla="*/ 245 w 1264"/>
                <a:gd name="T33" fmla="*/ 174 h 880"/>
                <a:gd name="T34" fmla="*/ 182 w 1264"/>
                <a:gd name="T35" fmla="*/ 134 h 880"/>
                <a:gd name="T36" fmla="*/ 143 w 1264"/>
                <a:gd name="T37" fmla="*/ 75 h 880"/>
                <a:gd name="T38" fmla="*/ 111 w 1264"/>
                <a:gd name="T39" fmla="*/ 107 h 880"/>
                <a:gd name="T40" fmla="*/ 79 w 1264"/>
                <a:gd name="T41" fmla="*/ 131 h 880"/>
                <a:gd name="T42" fmla="*/ 68 w 1264"/>
                <a:gd name="T43" fmla="*/ 174 h 880"/>
                <a:gd name="T44" fmla="*/ 32 w 1264"/>
                <a:gd name="T45" fmla="*/ 202 h 880"/>
                <a:gd name="T46" fmla="*/ 4 w 1264"/>
                <a:gd name="T47" fmla="*/ 222 h 880"/>
                <a:gd name="T48" fmla="*/ 16 w 1264"/>
                <a:gd name="T49" fmla="*/ 245 h 880"/>
                <a:gd name="T50" fmla="*/ 44 w 1264"/>
                <a:gd name="T51" fmla="*/ 265 h 880"/>
                <a:gd name="T52" fmla="*/ 56 w 1264"/>
                <a:gd name="T53" fmla="*/ 285 h 880"/>
                <a:gd name="T54" fmla="*/ 48 w 1264"/>
                <a:gd name="T55" fmla="*/ 297 h 880"/>
                <a:gd name="T56" fmla="*/ 63 w 1264"/>
                <a:gd name="T57" fmla="*/ 317 h 880"/>
                <a:gd name="T58" fmla="*/ 122 w 1264"/>
                <a:gd name="T59" fmla="*/ 348 h 880"/>
                <a:gd name="T60" fmla="*/ 170 w 1264"/>
                <a:gd name="T61" fmla="*/ 348 h 880"/>
                <a:gd name="T62" fmla="*/ 229 w 1264"/>
                <a:gd name="T63" fmla="*/ 333 h 880"/>
                <a:gd name="T64" fmla="*/ 253 w 1264"/>
                <a:gd name="T65" fmla="*/ 360 h 880"/>
                <a:gd name="T66" fmla="*/ 261 w 1264"/>
                <a:gd name="T67" fmla="*/ 408 h 880"/>
                <a:gd name="T68" fmla="*/ 281 w 1264"/>
                <a:gd name="T69" fmla="*/ 428 h 880"/>
                <a:gd name="T70" fmla="*/ 297 w 1264"/>
                <a:gd name="T71" fmla="*/ 408 h 880"/>
                <a:gd name="T72" fmla="*/ 336 w 1264"/>
                <a:gd name="T73" fmla="*/ 408 h 880"/>
                <a:gd name="T74" fmla="*/ 352 w 1264"/>
                <a:gd name="T75" fmla="*/ 423 h 880"/>
                <a:gd name="T76" fmla="*/ 372 w 1264"/>
                <a:gd name="T77" fmla="*/ 435 h 880"/>
                <a:gd name="T78" fmla="*/ 392 w 1264"/>
                <a:gd name="T79" fmla="*/ 423 h 880"/>
                <a:gd name="T80" fmla="*/ 411 w 1264"/>
                <a:gd name="T81" fmla="*/ 411 h 880"/>
                <a:gd name="T82" fmla="*/ 435 w 1264"/>
                <a:gd name="T83" fmla="*/ 408 h 880"/>
                <a:gd name="T84" fmla="*/ 459 w 1264"/>
                <a:gd name="T85" fmla="*/ 388 h 880"/>
                <a:gd name="T86" fmla="*/ 475 w 1264"/>
                <a:gd name="T87" fmla="*/ 368 h 880"/>
                <a:gd name="T88" fmla="*/ 487 w 1264"/>
                <a:gd name="T89" fmla="*/ 345 h 880"/>
                <a:gd name="T90" fmla="*/ 482 w 1264"/>
                <a:gd name="T91" fmla="*/ 328 h 880"/>
                <a:gd name="T92" fmla="*/ 491 w 1264"/>
                <a:gd name="T93" fmla="*/ 313 h 880"/>
                <a:gd name="T94" fmla="*/ 482 w 1264"/>
                <a:gd name="T95" fmla="*/ 297 h 880"/>
                <a:gd name="T96" fmla="*/ 463 w 1264"/>
                <a:gd name="T97" fmla="*/ 269 h 880"/>
                <a:gd name="T98" fmla="*/ 482 w 1264"/>
                <a:gd name="T99" fmla="*/ 253 h 880"/>
                <a:gd name="T100" fmla="*/ 499 w 1264"/>
                <a:gd name="T101" fmla="*/ 238 h 880"/>
                <a:gd name="T102" fmla="*/ 463 w 1264"/>
                <a:gd name="T103" fmla="*/ 234 h 880"/>
                <a:gd name="T104" fmla="*/ 463 w 1264"/>
                <a:gd name="T105" fmla="*/ 218 h 880"/>
                <a:gd name="T106" fmla="*/ 482 w 1264"/>
                <a:gd name="T107" fmla="*/ 198 h 880"/>
                <a:gd name="T108" fmla="*/ 491 w 1264"/>
                <a:gd name="T109" fmla="*/ 222 h 8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4"/>
                <a:gd name="T166" fmla="*/ 0 h 880"/>
                <a:gd name="T167" fmla="*/ 1264 w 1264"/>
                <a:gd name="T168" fmla="*/ 880 h 8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4" h="880">
                  <a:moveTo>
                    <a:pt x="1040" y="424"/>
                  </a:moveTo>
                  <a:lnTo>
                    <a:pt x="1048" y="400"/>
                  </a:lnTo>
                  <a:lnTo>
                    <a:pt x="1080" y="392"/>
                  </a:lnTo>
                  <a:lnTo>
                    <a:pt x="1096" y="368"/>
                  </a:lnTo>
                  <a:lnTo>
                    <a:pt x="1104" y="368"/>
                  </a:lnTo>
                  <a:lnTo>
                    <a:pt x="1104" y="384"/>
                  </a:lnTo>
                  <a:lnTo>
                    <a:pt x="1120" y="384"/>
                  </a:lnTo>
                  <a:lnTo>
                    <a:pt x="1128" y="376"/>
                  </a:lnTo>
                  <a:lnTo>
                    <a:pt x="1120" y="352"/>
                  </a:lnTo>
                  <a:lnTo>
                    <a:pt x="1136" y="360"/>
                  </a:lnTo>
                  <a:lnTo>
                    <a:pt x="1168" y="344"/>
                  </a:lnTo>
                  <a:lnTo>
                    <a:pt x="1184" y="328"/>
                  </a:lnTo>
                  <a:lnTo>
                    <a:pt x="1192" y="304"/>
                  </a:lnTo>
                  <a:lnTo>
                    <a:pt x="1176" y="280"/>
                  </a:lnTo>
                  <a:lnTo>
                    <a:pt x="1200" y="272"/>
                  </a:lnTo>
                  <a:lnTo>
                    <a:pt x="1216" y="272"/>
                  </a:lnTo>
                  <a:lnTo>
                    <a:pt x="1232" y="264"/>
                  </a:lnTo>
                  <a:lnTo>
                    <a:pt x="1240" y="224"/>
                  </a:lnTo>
                  <a:lnTo>
                    <a:pt x="1256" y="208"/>
                  </a:lnTo>
                  <a:lnTo>
                    <a:pt x="1264" y="168"/>
                  </a:lnTo>
                  <a:lnTo>
                    <a:pt x="1256" y="168"/>
                  </a:lnTo>
                  <a:lnTo>
                    <a:pt x="1232" y="184"/>
                  </a:lnTo>
                  <a:lnTo>
                    <a:pt x="1208" y="184"/>
                  </a:lnTo>
                  <a:lnTo>
                    <a:pt x="1200" y="192"/>
                  </a:lnTo>
                  <a:lnTo>
                    <a:pt x="1184" y="192"/>
                  </a:lnTo>
                  <a:lnTo>
                    <a:pt x="1176" y="160"/>
                  </a:lnTo>
                  <a:lnTo>
                    <a:pt x="1152" y="136"/>
                  </a:lnTo>
                  <a:lnTo>
                    <a:pt x="1136" y="128"/>
                  </a:lnTo>
                  <a:lnTo>
                    <a:pt x="1112" y="128"/>
                  </a:lnTo>
                  <a:lnTo>
                    <a:pt x="1112" y="104"/>
                  </a:lnTo>
                  <a:lnTo>
                    <a:pt x="1096" y="72"/>
                  </a:lnTo>
                  <a:lnTo>
                    <a:pt x="1096" y="56"/>
                  </a:lnTo>
                  <a:lnTo>
                    <a:pt x="1072" y="16"/>
                  </a:lnTo>
                  <a:lnTo>
                    <a:pt x="1056" y="16"/>
                  </a:lnTo>
                  <a:lnTo>
                    <a:pt x="1024" y="0"/>
                  </a:lnTo>
                  <a:lnTo>
                    <a:pt x="976" y="8"/>
                  </a:lnTo>
                  <a:lnTo>
                    <a:pt x="952" y="40"/>
                  </a:lnTo>
                  <a:lnTo>
                    <a:pt x="968" y="40"/>
                  </a:lnTo>
                  <a:lnTo>
                    <a:pt x="968" y="56"/>
                  </a:lnTo>
                  <a:lnTo>
                    <a:pt x="952" y="72"/>
                  </a:lnTo>
                  <a:lnTo>
                    <a:pt x="944" y="96"/>
                  </a:lnTo>
                  <a:lnTo>
                    <a:pt x="936" y="104"/>
                  </a:lnTo>
                  <a:lnTo>
                    <a:pt x="936" y="120"/>
                  </a:lnTo>
                  <a:lnTo>
                    <a:pt x="904" y="144"/>
                  </a:lnTo>
                  <a:lnTo>
                    <a:pt x="888" y="128"/>
                  </a:lnTo>
                  <a:lnTo>
                    <a:pt x="888" y="136"/>
                  </a:lnTo>
                  <a:lnTo>
                    <a:pt x="872" y="168"/>
                  </a:lnTo>
                  <a:lnTo>
                    <a:pt x="864" y="184"/>
                  </a:lnTo>
                  <a:lnTo>
                    <a:pt x="864" y="192"/>
                  </a:lnTo>
                  <a:lnTo>
                    <a:pt x="872" y="200"/>
                  </a:lnTo>
                  <a:lnTo>
                    <a:pt x="880" y="192"/>
                  </a:lnTo>
                  <a:lnTo>
                    <a:pt x="896" y="200"/>
                  </a:lnTo>
                  <a:lnTo>
                    <a:pt x="904" y="184"/>
                  </a:lnTo>
                  <a:lnTo>
                    <a:pt x="944" y="200"/>
                  </a:lnTo>
                  <a:lnTo>
                    <a:pt x="952" y="224"/>
                  </a:lnTo>
                  <a:lnTo>
                    <a:pt x="944" y="224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12" y="232"/>
                  </a:lnTo>
                  <a:lnTo>
                    <a:pt x="896" y="240"/>
                  </a:lnTo>
                  <a:lnTo>
                    <a:pt x="888" y="232"/>
                  </a:lnTo>
                  <a:lnTo>
                    <a:pt x="880" y="232"/>
                  </a:lnTo>
                  <a:lnTo>
                    <a:pt x="872" y="264"/>
                  </a:lnTo>
                  <a:lnTo>
                    <a:pt x="856" y="264"/>
                  </a:lnTo>
                  <a:lnTo>
                    <a:pt x="848" y="256"/>
                  </a:lnTo>
                  <a:lnTo>
                    <a:pt x="824" y="280"/>
                  </a:lnTo>
                  <a:lnTo>
                    <a:pt x="792" y="272"/>
                  </a:lnTo>
                  <a:lnTo>
                    <a:pt x="776" y="296"/>
                  </a:lnTo>
                  <a:lnTo>
                    <a:pt x="792" y="304"/>
                  </a:lnTo>
                  <a:lnTo>
                    <a:pt x="784" y="320"/>
                  </a:lnTo>
                  <a:lnTo>
                    <a:pt x="768" y="320"/>
                  </a:lnTo>
                  <a:lnTo>
                    <a:pt x="752" y="344"/>
                  </a:lnTo>
                  <a:lnTo>
                    <a:pt x="720" y="352"/>
                  </a:lnTo>
                  <a:lnTo>
                    <a:pt x="704" y="360"/>
                  </a:lnTo>
                  <a:lnTo>
                    <a:pt x="688" y="352"/>
                  </a:lnTo>
                  <a:lnTo>
                    <a:pt x="656" y="368"/>
                  </a:lnTo>
                  <a:lnTo>
                    <a:pt x="640" y="368"/>
                  </a:lnTo>
                  <a:lnTo>
                    <a:pt x="624" y="360"/>
                  </a:lnTo>
                  <a:lnTo>
                    <a:pt x="600" y="360"/>
                  </a:lnTo>
                  <a:lnTo>
                    <a:pt x="576" y="344"/>
                  </a:lnTo>
                  <a:lnTo>
                    <a:pt x="544" y="336"/>
                  </a:lnTo>
                  <a:lnTo>
                    <a:pt x="520" y="344"/>
                  </a:lnTo>
                  <a:lnTo>
                    <a:pt x="504" y="336"/>
                  </a:lnTo>
                  <a:lnTo>
                    <a:pt x="504" y="344"/>
                  </a:lnTo>
                  <a:lnTo>
                    <a:pt x="496" y="352"/>
                  </a:lnTo>
                  <a:lnTo>
                    <a:pt x="472" y="352"/>
                  </a:lnTo>
                  <a:lnTo>
                    <a:pt x="456" y="328"/>
                  </a:lnTo>
                  <a:lnTo>
                    <a:pt x="464" y="304"/>
                  </a:lnTo>
                  <a:lnTo>
                    <a:pt x="392" y="280"/>
                  </a:lnTo>
                  <a:lnTo>
                    <a:pt x="368" y="272"/>
                  </a:lnTo>
                  <a:lnTo>
                    <a:pt x="352" y="248"/>
                  </a:lnTo>
                  <a:lnTo>
                    <a:pt x="368" y="232"/>
                  </a:lnTo>
                  <a:lnTo>
                    <a:pt x="336" y="192"/>
                  </a:lnTo>
                  <a:lnTo>
                    <a:pt x="312" y="192"/>
                  </a:lnTo>
                  <a:lnTo>
                    <a:pt x="288" y="152"/>
                  </a:lnTo>
                  <a:lnTo>
                    <a:pt x="280" y="152"/>
                  </a:lnTo>
                  <a:lnTo>
                    <a:pt x="240" y="184"/>
                  </a:lnTo>
                  <a:lnTo>
                    <a:pt x="248" y="216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00" y="216"/>
                  </a:lnTo>
                  <a:lnTo>
                    <a:pt x="184" y="256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0" y="264"/>
                  </a:lnTo>
                  <a:lnTo>
                    <a:pt x="120" y="280"/>
                  </a:lnTo>
                  <a:lnTo>
                    <a:pt x="136" y="296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36" y="352"/>
                  </a:lnTo>
                  <a:lnTo>
                    <a:pt x="120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64" y="392"/>
                  </a:lnTo>
                  <a:lnTo>
                    <a:pt x="64" y="408"/>
                  </a:lnTo>
                  <a:lnTo>
                    <a:pt x="48" y="408"/>
                  </a:lnTo>
                  <a:lnTo>
                    <a:pt x="40" y="400"/>
                  </a:lnTo>
                  <a:lnTo>
                    <a:pt x="8" y="416"/>
                  </a:lnTo>
                  <a:lnTo>
                    <a:pt x="0" y="432"/>
                  </a:lnTo>
                  <a:lnTo>
                    <a:pt x="8" y="448"/>
                  </a:lnTo>
                  <a:lnTo>
                    <a:pt x="24" y="448"/>
                  </a:lnTo>
                  <a:lnTo>
                    <a:pt x="24" y="464"/>
                  </a:lnTo>
                  <a:lnTo>
                    <a:pt x="16" y="488"/>
                  </a:lnTo>
                  <a:lnTo>
                    <a:pt x="24" y="496"/>
                  </a:lnTo>
                  <a:lnTo>
                    <a:pt x="32" y="496"/>
                  </a:lnTo>
                  <a:lnTo>
                    <a:pt x="40" y="512"/>
                  </a:lnTo>
                  <a:lnTo>
                    <a:pt x="48" y="528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88" y="536"/>
                  </a:lnTo>
                  <a:lnTo>
                    <a:pt x="104" y="536"/>
                  </a:lnTo>
                  <a:lnTo>
                    <a:pt x="112" y="544"/>
                  </a:lnTo>
                  <a:lnTo>
                    <a:pt x="112" y="560"/>
                  </a:lnTo>
                  <a:lnTo>
                    <a:pt x="112" y="568"/>
                  </a:lnTo>
                  <a:lnTo>
                    <a:pt x="112" y="576"/>
                  </a:lnTo>
                  <a:lnTo>
                    <a:pt x="112" y="592"/>
                  </a:lnTo>
                  <a:lnTo>
                    <a:pt x="120" y="600"/>
                  </a:lnTo>
                  <a:lnTo>
                    <a:pt x="112" y="600"/>
                  </a:lnTo>
                  <a:lnTo>
                    <a:pt x="104" y="608"/>
                  </a:lnTo>
                  <a:lnTo>
                    <a:pt x="96" y="600"/>
                  </a:lnTo>
                  <a:lnTo>
                    <a:pt x="96" y="608"/>
                  </a:lnTo>
                  <a:lnTo>
                    <a:pt x="104" y="616"/>
                  </a:lnTo>
                  <a:lnTo>
                    <a:pt x="104" y="640"/>
                  </a:lnTo>
                  <a:lnTo>
                    <a:pt x="112" y="640"/>
                  </a:lnTo>
                  <a:lnTo>
                    <a:pt x="128" y="640"/>
                  </a:lnTo>
                  <a:lnTo>
                    <a:pt x="144" y="656"/>
                  </a:lnTo>
                  <a:lnTo>
                    <a:pt x="168" y="656"/>
                  </a:lnTo>
                  <a:lnTo>
                    <a:pt x="200" y="672"/>
                  </a:lnTo>
                  <a:lnTo>
                    <a:pt x="224" y="688"/>
                  </a:lnTo>
                  <a:lnTo>
                    <a:pt x="248" y="704"/>
                  </a:lnTo>
                  <a:lnTo>
                    <a:pt x="296" y="712"/>
                  </a:lnTo>
                  <a:lnTo>
                    <a:pt x="304" y="712"/>
                  </a:lnTo>
                  <a:lnTo>
                    <a:pt x="320" y="720"/>
                  </a:lnTo>
                  <a:lnTo>
                    <a:pt x="336" y="704"/>
                  </a:lnTo>
                  <a:lnTo>
                    <a:pt x="344" y="704"/>
                  </a:lnTo>
                  <a:lnTo>
                    <a:pt x="352" y="712"/>
                  </a:lnTo>
                  <a:lnTo>
                    <a:pt x="368" y="712"/>
                  </a:lnTo>
                  <a:lnTo>
                    <a:pt x="384" y="712"/>
                  </a:lnTo>
                  <a:lnTo>
                    <a:pt x="416" y="688"/>
                  </a:lnTo>
                  <a:lnTo>
                    <a:pt x="464" y="672"/>
                  </a:lnTo>
                  <a:lnTo>
                    <a:pt x="472" y="680"/>
                  </a:lnTo>
                  <a:lnTo>
                    <a:pt x="472" y="688"/>
                  </a:lnTo>
                  <a:lnTo>
                    <a:pt x="488" y="704"/>
                  </a:lnTo>
                  <a:lnTo>
                    <a:pt x="504" y="704"/>
                  </a:lnTo>
                  <a:lnTo>
                    <a:pt x="512" y="728"/>
                  </a:lnTo>
                  <a:lnTo>
                    <a:pt x="520" y="760"/>
                  </a:lnTo>
                  <a:lnTo>
                    <a:pt x="496" y="776"/>
                  </a:lnTo>
                  <a:lnTo>
                    <a:pt x="496" y="800"/>
                  </a:lnTo>
                  <a:lnTo>
                    <a:pt x="512" y="800"/>
                  </a:lnTo>
                  <a:lnTo>
                    <a:pt x="528" y="824"/>
                  </a:lnTo>
                  <a:lnTo>
                    <a:pt x="528" y="840"/>
                  </a:lnTo>
                  <a:lnTo>
                    <a:pt x="544" y="840"/>
                  </a:lnTo>
                  <a:lnTo>
                    <a:pt x="544" y="848"/>
                  </a:lnTo>
                  <a:lnTo>
                    <a:pt x="560" y="856"/>
                  </a:lnTo>
                  <a:lnTo>
                    <a:pt x="568" y="864"/>
                  </a:lnTo>
                  <a:lnTo>
                    <a:pt x="584" y="864"/>
                  </a:lnTo>
                  <a:lnTo>
                    <a:pt x="576" y="840"/>
                  </a:lnTo>
                  <a:lnTo>
                    <a:pt x="584" y="832"/>
                  </a:lnTo>
                  <a:lnTo>
                    <a:pt x="592" y="832"/>
                  </a:lnTo>
                  <a:lnTo>
                    <a:pt x="600" y="824"/>
                  </a:lnTo>
                  <a:lnTo>
                    <a:pt x="616" y="832"/>
                  </a:lnTo>
                  <a:lnTo>
                    <a:pt x="640" y="832"/>
                  </a:lnTo>
                  <a:lnTo>
                    <a:pt x="648" y="816"/>
                  </a:lnTo>
                  <a:lnTo>
                    <a:pt x="664" y="824"/>
                  </a:lnTo>
                  <a:lnTo>
                    <a:pt x="680" y="824"/>
                  </a:lnTo>
                  <a:lnTo>
                    <a:pt x="688" y="832"/>
                  </a:lnTo>
                  <a:lnTo>
                    <a:pt x="680" y="840"/>
                  </a:lnTo>
                  <a:lnTo>
                    <a:pt x="696" y="856"/>
                  </a:lnTo>
                  <a:lnTo>
                    <a:pt x="704" y="856"/>
                  </a:lnTo>
                  <a:lnTo>
                    <a:pt x="712" y="856"/>
                  </a:lnTo>
                  <a:lnTo>
                    <a:pt x="728" y="856"/>
                  </a:lnTo>
                  <a:lnTo>
                    <a:pt x="744" y="864"/>
                  </a:lnTo>
                  <a:lnTo>
                    <a:pt x="744" y="872"/>
                  </a:lnTo>
                  <a:lnTo>
                    <a:pt x="744" y="880"/>
                  </a:lnTo>
                  <a:lnTo>
                    <a:pt x="752" y="880"/>
                  </a:lnTo>
                  <a:lnTo>
                    <a:pt x="752" y="872"/>
                  </a:lnTo>
                  <a:lnTo>
                    <a:pt x="768" y="864"/>
                  </a:lnTo>
                  <a:lnTo>
                    <a:pt x="776" y="864"/>
                  </a:lnTo>
                  <a:lnTo>
                    <a:pt x="784" y="864"/>
                  </a:lnTo>
                  <a:lnTo>
                    <a:pt x="792" y="856"/>
                  </a:lnTo>
                  <a:lnTo>
                    <a:pt x="800" y="856"/>
                  </a:lnTo>
                  <a:lnTo>
                    <a:pt x="816" y="848"/>
                  </a:lnTo>
                  <a:lnTo>
                    <a:pt x="816" y="832"/>
                  </a:lnTo>
                  <a:lnTo>
                    <a:pt x="824" y="824"/>
                  </a:lnTo>
                  <a:lnTo>
                    <a:pt x="832" y="832"/>
                  </a:lnTo>
                  <a:lnTo>
                    <a:pt x="832" y="840"/>
                  </a:lnTo>
                  <a:lnTo>
                    <a:pt x="840" y="840"/>
                  </a:lnTo>
                  <a:lnTo>
                    <a:pt x="856" y="832"/>
                  </a:lnTo>
                  <a:lnTo>
                    <a:pt x="864" y="832"/>
                  </a:lnTo>
                  <a:lnTo>
                    <a:pt x="880" y="824"/>
                  </a:lnTo>
                  <a:lnTo>
                    <a:pt x="888" y="824"/>
                  </a:lnTo>
                  <a:lnTo>
                    <a:pt x="888" y="816"/>
                  </a:lnTo>
                  <a:lnTo>
                    <a:pt x="912" y="800"/>
                  </a:lnTo>
                  <a:lnTo>
                    <a:pt x="912" y="792"/>
                  </a:lnTo>
                  <a:lnTo>
                    <a:pt x="928" y="784"/>
                  </a:lnTo>
                  <a:lnTo>
                    <a:pt x="936" y="784"/>
                  </a:lnTo>
                  <a:lnTo>
                    <a:pt x="936" y="776"/>
                  </a:lnTo>
                  <a:lnTo>
                    <a:pt x="952" y="768"/>
                  </a:lnTo>
                  <a:lnTo>
                    <a:pt x="952" y="744"/>
                  </a:lnTo>
                  <a:lnTo>
                    <a:pt x="960" y="744"/>
                  </a:lnTo>
                  <a:lnTo>
                    <a:pt x="960" y="736"/>
                  </a:lnTo>
                  <a:lnTo>
                    <a:pt x="968" y="720"/>
                  </a:lnTo>
                  <a:lnTo>
                    <a:pt x="976" y="712"/>
                  </a:lnTo>
                  <a:lnTo>
                    <a:pt x="984" y="704"/>
                  </a:lnTo>
                  <a:lnTo>
                    <a:pt x="984" y="696"/>
                  </a:lnTo>
                  <a:lnTo>
                    <a:pt x="984" y="688"/>
                  </a:lnTo>
                  <a:lnTo>
                    <a:pt x="992" y="680"/>
                  </a:lnTo>
                  <a:lnTo>
                    <a:pt x="992" y="664"/>
                  </a:lnTo>
                  <a:lnTo>
                    <a:pt x="984" y="656"/>
                  </a:lnTo>
                  <a:lnTo>
                    <a:pt x="976" y="664"/>
                  </a:lnTo>
                  <a:lnTo>
                    <a:pt x="968" y="664"/>
                  </a:lnTo>
                  <a:lnTo>
                    <a:pt x="968" y="656"/>
                  </a:lnTo>
                  <a:lnTo>
                    <a:pt x="984" y="648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84" y="624"/>
                  </a:lnTo>
                  <a:lnTo>
                    <a:pt x="992" y="624"/>
                  </a:lnTo>
                  <a:lnTo>
                    <a:pt x="992" y="616"/>
                  </a:lnTo>
                  <a:lnTo>
                    <a:pt x="984" y="608"/>
                  </a:lnTo>
                  <a:lnTo>
                    <a:pt x="976" y="600"/>
                  </a:lnTo>
                  <a:lnTo>
                    <a:pt x="976" y="584"/>
                  </a:lnTo>
                  <a:lnTo>
                    <a:pt x="968" y="576"/>
                  </a:lnTo>
                  <a:lnTo>
                    <a:pt x="960" y="560"/>
                  </a:lnTo>
                  <a:lnTo>
                    <a:pt x="952" y="552"/>
                  </a:lnTo>
                  <a:lnTo>
                    <a:pt x="936" y="544"/>
                  </a:lnTo>
                  <a:lnTo>
                    <a:pt x="944" y="536"/>
                  </a:lnTo>
                  <a:lnTo>
                    <a:pt x="952" y="520"/>
                  </a:lnTo>
                  <a:lnTo>
                    <a:pt x="960" y="512"/>
                  </a:lnTo>
                  <a:lnTo>
                    <a:pt x="968" y="512"/>
                  </a:lnTo>
                  <a:lnTo>
                    <a:pt x="976" y="512"/>
                  </a:lnTo>
                  <a:lnTo>
                    <a:pt x="984" y="504"/>
                  </a:lnTo>
                  <a:lnTo>
                    <a:pt x="992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8" y="480"/>
                  </a:lnTo>
                  <a:lnTo>
                    <a:pt x="976" y="480"/>
                  </a:lnTo>
                  <a:lnTo>
                    <a:pt x="968" y="480"/>
                  </a:lnTo>
                  <a:lnTo>
                    <a:pt x="944" y="488"/>
                  </a:lnTo>
                  <a:lnTo>
                    <a:pt x="928" y="488"/>
                  </a:lnTo>
                  <a:lnTo>
                    <a:pt x="936" y="472"/>
                  </a:lnTo>
                  <a:lnTo>
                    <a:pt x="920" y="472"/>
                  </a:lnTo>
                  <a:lnTo>
                    <a:pt x="904" y="456"/>
                  </a:lnTo>
                  <a:lnTo>
                    <a:pt x="912" y="448"/>
                  </a:lnTo>
                  <a:lnTo>
                    <a:pt x="928" y="440"/>
                  </a:lnTo>
                  <a:lnTo>
                    <a:pt x="936" y="440"/>
                  </a:lnTo>
                  <a:lnTo>
                    <a:pt x="936" y="432"/>
                  </a:lnTo>
                  <a:lnTo>
                    <a:pt x="944" y="424"/>
                  </a:lnTo>
                  <a:lnTo>
                    <a:pt x="944" y="416"/>
                  </a:lnTo>
                  <a:lnTo>
                    <a:pt x="960" y="408"/>
                  </a:lnTo>
                  <a:lnTo>
                    <a:pt x="976" y="400"/>
                  </a:lnTo>
                  <a:lnTo>
                    <a:pt x="992" y="400"/>
                  </a:lnTo>
                  <a:lnTo>
                    <a:pt x="992" y="408"/>
                  </a:lnTo>
                  <a:lnTo>
                    <a:pt x="976" y="432"/>
                  </a:lnTo>
                  <a:lnTo>
                    <a:pt x="992" y="432"/>
                  </a:lnTo>
                  <a:lnTo>
                    <a:pt x="992" y="448"/>
                  </a:lnTo>
                  <a:lnTo>
                    <a:pt x="1000" y="440"/>
                  </a:lnTo>
                  <a:lnTo>
                    <a:pt x="1024" y="424"/>
                  </a:lnTo>
                  <a:lnTo>
                    <a:pt x="1040" y="4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4" name="Freeform 178"/>
            <p:cNvSpPr>
              <a:spLocks/>
            </p:cNvSpPr>
            <p:nvPr/>
          </p:nvSpPr>
          <p:spPr bwMode="auto">
            <a:xfrm>
              <a:off x="3968" y="2015"/>
              <a:ext cx="467" cy="219"/>
            </a:xfrm>
            <a:custGeom>
              <a:avLst/>
              <a:gdLst>
                <a:gd name="T0" fmla="*/ 12 w 664"/>
                <a:gd name="T1" fmla="*/ 67 h 312"/>
                <a:gd name="T2" fmla="*/ 39 w 664"/>
                <a:gd name="T3" fmla="*/ 87 h 312"/>
                <a:gd name="T4" fmla="*/ 39 w 664"/>
                <a:gd name="T5" fmla="*/ 107 h 312"/>
                <a:gd name="T6" fmla="*/ 87 w 664"/>
                <a:gd name="T7" fmla="*/ 122 h 312"/>
                <a:gd name="T8" fmla="*/ 91 w 664"/>
                <a:gd name="T9" fmla="*/ 146 h 312"/>
                <a:gd name="T10" fmla="*/ 107 w 664"/>
                <a:gd name="T11" fmla="*/ 142 h 312"/>
                <a:gd name="T12" fmla="*/ 115 w 664"/>
                <a:gd name="T13" fmla="*/ 142 h 312"/>
                <a:gd name="T14" fmla="*/ 143 w 664"/>
                <a:gd name="T15" fmla="*/ 142 h 312"/>
                <a:gd name="T16" fmla="*/ 166 w 664"/>
                <a:gd name="T17" fmla="*/ 150 h 312"/>
                <a:gd name="T18" fmla="*/ 182 w 664"/>
                <a:gd name="T19" fmla="*/ 154 h 312"/>
                <a:gd name="T20" fmla="*/ 206 w 664"/>
                <a:gd name="T21" fmla="*/ 150 h 312"/>
                <a:gd name="T22" fmla="*/ 229 w 664"/>
                <a:gd name="T23" fmla="*/ 142 h 312"/>
                <a:gd name="T24" fmla="*/ 245 w 664"/>
                <a:gd name="T25" fmla="*/ 130 h 312"/>
                <a:gd name="T26" fmla="*/ 241 w 664"/>
                <a:gd name="T27" fmla="*/ 118 h 312"/>
                <a:gd name="T28" fmla="*/ 265 w 664"/>
                <a:gd name="T29" fmla="*/ 110 h 312"/>
                <a:gd name="T30" fmla="*/ 281 w 664"/>
                <a:gd name="T31" fmla="*/ 102 h 312"/>
                <a:gd name="T32" fmla="*/ 293 w 664"/>
                <a:gd name="T33" fmla="*/ 87 h 312"/>
                <a:gd name="T34" fmla="*/ 301 w 664"/>
                <a:gd name="T35" fmla="*/ 91 h 312"/>
                <a:gd name="T36" fmla="*/ 309 w 664"/>
                <a:gd name="T37" fmla="*/ 83 h 312"/>
                <a:gd name="T38" fmla="*/ 324 w 664"/>
                <a:gd name="T39" fmla="*/ 83 h 312"/>
                <a:gd name="T40" fmla="*/ 324 w 664"/>
                <a:gd name="T41" fmla="*/ 71 h 312"/>
                <a:gd name="T42" fmla="*/ 301 w 664"/>
                <a:gd name="T43" fmla="*/ 71 h 312"/>
                <a:gd name="T44" fmla="*/ 289 w 664"/>
                <a:gd name="T45" fmla="*/ 71 h 312"/>
                <a:gd name="T46" fmla="*/ 285 w 664"/>
                <a:gd name="T47" fmla="*/ 63 h 312"/>
                <a:gd name="T48" fmla="*/ 297 w 664"/>
                <a:gd name="T49" fmla="*/ 39 h 312"/>
                <a:gd name="T50" fmla="*/ 285 w 664"/>
                <a:gd name="T51" fmla="*/ 39 h 312"/>
                <a:gd name="T52" fmla="*/ 269 w 664"/>
                <a:gd name="T53" fmla="*/ 27 h 312"/>
                <a:gd name="T54" fmla="*/ 249 w 664"/>
                <a:gd name="T55" fmla="*/ 44 h 312"/>
                <a:gd name="T56" fmla="*/ 226 w 664"/>
                <a:gd name="T57" fmla="*/ 47 h 312"/>
                <a:gd name="T58" fmla="*/ 206 w 664"/>
                <a:gd name="T59" fmla="*/ 39 h 312"/>
                <a:gd name="T60" fmla="*/ 178 w 664"/>
                <a:gd name="T61" fmla="*/ 24 h 312"/>
                <a:gd name="T62" fmla="*/ 143 w 664"/>
                <a:gd name="T63" fmla="*/ 8 h 312"/>
                <a:gd name="T64" fmla="*/ 111 w 664"/>
                <a:gd name="T65" fmla="*/ 8 h 312"/>
                <a:gd name="T66" fmla="*/ 107 w 664"/>
                <a:gd name="T67" fmla="*/ 24 h 312"/>
                <a:gd name="T68" fmla="*/ 91 w 664"/>
                <a:gd name="T69" fmla="*/ 39 h 312"/>
                <a:gd name="T70" fmla="*/ 83 w 664"/>
                <a:gd name="T71" fmla="*/ 32 h 312"/>
                <a:gd name="T72" fmla="*/ 79 w 664"/>
                <a:gd name="T73" fmla="*/ 39 h 312"/>
                <a:gd name="T74" fmla="*/ 56 w 664"/>
                <a:gd name="T75" fmla="*/ 27 h 312"/>
                <a:gd name="T76" fmla="*/ 39 w 664"/>
                <a:gd name="T77" fmla="*/ 20 h 312"/>
                <a:gd name="T78" fmla="*/ 27 w 664"/>
                <a:gd name="T79" fmla="*/ 27 h 312"/>
                <a:gd name="T80" fmla="*/ 4 w 664"/>
                <a:gd name="T81" fmla="*/ 44 h 312"/>
                <a:gd name="T82" fmla="*/ 0 w 664"/>
                <a:gd name="T83" fmla="*/ 47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4"/>
                <a:gd name="T127" fmla="*/ 0 h 312"/>
                <a:gd name="T128" fmla="*/ 664 w 664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4" h="312">
                  <a:moveTo>
                    <a:pt x="0" y="96"/>
                  </a:moveTo>
                  <a:lnTo>
                    <a:pt x="24" y="136"/>
                  </a:lnTo>
                  <a:lnTo>
                    <a:pt x="48" y="13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80" y="216"/>
                  </a:lnTo>
                  <a:lnTo>
                    <a:pt x="104" y="224"/>
                  </a:lnTo>
                  <a:lnTo>
                    <a:pt x="176" y="248"/>
                  </a:lnTo>
                  <a:lnTo>
                    <a:pt x="168" y="272"/>
                  </a:lnTo>
                  <a:lnTo>
                    <a:pt x="184" y="296"/>
                  </a:lnTo>
                  <a:lnTo>
                    <a:pt x="208" y="296"/>
                  </a:lnTo>
                  <a:lnTo>
                    <a:pt x="216" y="288"/>
                  </a:lnTo>
                  <a:lnTo>
                    <a:pt x="216" y="280"/>
                  </a:lnTo>
                  <a:lnTo>
                    <a:pt x="232" y="288"/>
                  </a:lnTo>
                  <a:lnTo>
                    <a:pt x="256" y="280"/>
                  </a:lnTo>
                  <a:lnTo>
                    <a:pt x="288" y="288"/>
                  </a:lnTo>
                  <a:lnTo>
                    <a:pt x="312" y="304"/>
                  </a:lnTo>
                  <a:lnTo>
                    <a:pt x="336" y="304"/>
                  </a:lnTo>
                  <a:lnTo>
                    <a:pt x="352" y="312"/>
                  </a:lnTo>
                  <a:lnTo>
                    <a:pt x="368" y="312"/>
                  </a:lnTo>
                  <a:lnTo>
                    <a:pt x="400" y="296"/>
                  </a:lnTo>
                  <a:lnTo>
                    <a:pt x="416" y="304"/>
                  </a:lnTo>
                  <a:lnTo>
                    <a:pt x="432" y="296"/>
                  </a:lnTo>
                  <a:lnTo>
                    <a:pt x="464" y="288"/>
                  </a:lnTo>
                  <a:lnTo>
                    <a:pt x="480" y="264"/>
                  </a:lnTo>
                  <a:lnTo>
                    <a:pt x="496" y="264"/>
                  </a:lnTo>
                  <a:lnTo>
                    <a:pt x="504" y="248"/>
                  </a:lnTo>
                  <a:lnTo>
                    <a:pt x="488" y="240"/>
                  </a:lnTo>
                  <a:lnTo>
                    <a:pt x="504" y="216"/>
                  </a:lnTo>
                  <a:lnTo>
                    <a:pt x="536" y="224"/>
                  </a:lnTo>
                  <a:lnTo>
                    <a:pt x="560" y="200"/>
                  </a:lnTo>
                  <a:lnTo>
                    <a:pt x="568" y="208"/>
                  </a:lnTo>
                  <a:lnTo>
                    <a:pt x="584" y="208"/>
                  </a:lnTo>
                  <a:lnTo>
                    <a:pt x="592" y="176"/>
                  </a:lnTo>
                  <a:lnTo>
                    <a:pt x="600" y="176"/>
                  </a:lnTo>
                  <a:lnTo>
                    <a:pt x="608" y="184"/>
                  </a:lnTo>
                  <a:lnTo>
                    <a:pt x="624" y="176"/>
                  </a:lnTo>
                  <a:lnTo>
                    <a:pt x="624" y="168"/>
                  </a:lnTo>
                  <a:lnTo>
                    <a:pt x="640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56" y="144"/>
                  </a:lnTo>
                  <a:lnTo>
                    <a:pt x="616" y="128"/>
                  </a:lnTo>
                  <a:lnTo>
                    <a:pt x="608" y="144"/>
                  </a:lnTo>
                  <a:lnTo>
                    <a:pt x="592" y="136"/>
                  </a:lnTo>
                  <a:lnTo>
                    <a:pt x="584" y="144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84" y="112"/>
                  </a:lnTo>
                  <a:lnTo>
                    <a:pt x="600" y="80"/>
                  </a:lnTo>
                  <a:lnTo>
                    <a:pt x="600" y="72"/>
                  </a:lnTo>
                  <a:lnTo>
                    <a:pt x="576" y="80"/>
                  </a:lnTo>
                  <a:lnTo>
                    <a:pt x="560" y="64"/>
                  </a:lnTo>
                  <a:lnTo>
                    <a:pt x="544" y="56"/>
                  </a:lnTo>
                  <a:lnTo>
                    <a:pt x="528" y="72"/>
                  </a:lnTo>
                  <a:lnTo>
                    <a:pt x="504" y="88"/>
                  </a:lnTo>
                  <a:lnTo>
                    <a:pt x="480" y="88"/>
                  </a:lnTo>
                  <a:lnTo>
                    <a:pt x="456" y="96"/>
                  </a:lnTo>
                  <a:lnTo>
                    <a:pt x="448" y="88"/>
                  </a:lnTo>
                  <a:lnTo>
                    <a:pt x="416" y="80"/>
                  </a:lnTo>
                  <a:lnTo>
                    <a:pt x="416" y="64"/>
                  </a:lnTo>
                  <a:lnTo>
                    <a:pt x="360" y="48"/>
                  </a:lnTo>
                  <a:lnTo>
                    <a:pt x="320" y="64"/>
                  </a:lnTo>
                  <a:lnTo>
                    <a:pt x="288" y="16"/>
                  </a:lnTo>
                  <a:lnTo>
                    <a:pt x="232" y="0"/>
                  </a:lnTo>
                  <a:lnTo>
                    <a:pt x="224" y="16"/>
                  </a:lnTo>
                  <a:lnTo>
                    <a:pt x="208" y="32"/>
                  </a:lnTo>
                  <a:lnTo>
                    <a:pt x="216" y="48"/>
                  </a:lnTo>
                  <a:lnTo>
                    <a:pt x="216" y="72"/>
                  </a:lnTo>
                  <a:lnTo>
                    <a:pt x="184" y="80"/>
                  </a:lnTo>
                  <a:lnTo>
                    <a:pt x="184" y="64"/>
                  </a:lnTo>
                  <a:lnTo>
                    <a:pt x="168" y="64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5" name="Freeform 179"/>
            <p:cNvSpPr>
              <a:spLocks/>
            </p:cNvSpPr>
            <p:nvPr/>
          </p:nvSpPr>
          <p:spPr bwMode="auto">
            <a:xfrm>
              <a:off x="4525" y="2294"/>
              <a:ext cx="51" cy="79"/>
            </a:xfrm>
            <a:custGeom>
              <a:avLst/>
              <a:gdLst>
                <a:gd name="T0" fmla="*/ 0 w 72"/>
                <a:gd name="T1" fmla="*/ 12 h 112"/>
                <a:gd name="T2" fmla="*/ 8 w 72"/>
                <a:gd name="T3" fmla="*/ 4 h 112"/>
                <a:gd name="T4" fmla="*/ 24 w 72"/>
                <a:gd name="T5" fmla="*/ 0 h 112"/>
                <a:gd name="T6" fmla="*/ 28 w 72"/>
                <a:gd name="T7" fmla="*/ 8 h 112"/>
                <a:gd name="T8" fmla="*/ 32 w 72"/>
                <a:gd name="T9" fmla="*/ 16 h 112"/>
                <a:gd name="T10" fmla="*/ 32 w 72"/>
                <a:gd name="T11" fmla="*/ 24 h 112"/>
                <a:gd name="T12" fmla="*/ 36 w 72"/>
                <a:gd name="T13" fmla="*/ 36 h 112"/>
                <a:gd name="T14" fmla="*/ 32 w 72"/>
                <a:gd name="T15" fmla="*/ 40 h 112"/>
                <a:gd name="T16" fmla="*/ 32 w 72"/>
                <a:gd name="T17" fmla="*/ 44 h 112"/>
                <a:gd name="T18" fmla="*/ 28 w 72"/>
                <a:gd name="T19" fmla="*/ 48 h 112"/>
                <a:gd name="T20" fmla="*/ 24 w 72"/>
                <a:gd name="T21" fmla="*/ 51 h 112"/>
                <a:gd name="T22" fmla="*/ 20 w 72"/>
                <a:gd name="T23" fmla="*/ 51 h 112"/>
                <a:gd name="T24" fmla="*/ 12 w 72"/>
                <a:gd name="T25" fmla="*/ 56 h 112"/>
                <a:gd name="T26" fmla="*/ 8 w 72"/>
                <a:gd name="T27" fmla="*/ 56 h 112"/>
                <a:gd name="T28" fmla="*/ 4 w 72"/>
                <a:gd name="T29" fmla="*/ 56 h 112"/>
                <a:gd name="T30" fmla="*/ 0 w 72"/>
                <a:gd name="T31" fmla="*/ 48 h 112"/>
                <a:gd name="T32" fmla="*/ 4 w 72"/>
                <a:gd name="T33" fmla="*/ 48 h 112"/>
                <a:gd name="T34" fmla="*/ 4 w 72"/>
                <a:gd name="T35" fmla="*/ 44 h 112"/>
                <a:gd name="T36" fmla="*/ 4 w 72"/>
                <a:gd name="T37" fmla="*/ 36 h 112"/>
                <a:gd name="T38" fmla="*/ 4 w 72"/>
                <a:gd name="T39" fmla="*/ 28 h 112"/>
                <a:gd name="T40" fmla="*/ 0 w 72"/>
                <a:gd name="T41" fmla="*/ 24 h 112"/>
                <a:gd name="T42" fmla="*/ 4 w 72"/>
                <a:gd name="T43" fmla="*/ 24 h 112"/>
                <a:gd name="T44" fmla="*/ 4 w 72"/>
                <a:gd name="T45" fmla="*/ 16 h 112"/>
                <a:gd name="T46" fmla="*/ 4 w 72"/>
                <a:gd name="T47" fmla="*/ 12 h 112"/>
                <a:gd name="T48" fmla="*/ 0 w 72"/>
                <a:gd name="T49" fmla="*/ 1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12"/>
                <a:gd name="T77" fmla="*/ 72 w 7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12">
                  <a:moveTo>
                    <a:pt x="0" y="24"/>
                  </a:moveTo>
                  <a:lnTo>
                    <a:pt x="16" y="8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6" name="Freeform 180"/>
            <p:cNvSpPr>
              <a:spLocks/>
            </p:cNvSpPr>
            <p:nvPr/>
          </p:nvSpPr>
          <p:spPr bwMode="auto">
            <a:xfrm>
              <a:off x="3816" y="2356"/>
              <a:ext cx="34" cy="45"/>
            </a:xfrm>
            <a:custGeom>
              <a:avLst/>
              <a:gdLst>
                <a:gd name="T0" fmla="*/ 20 w 48"/>
                <a:gd name="T1" fmla="*/ 32 h 64"/>
                <a:gd name="T2" fmla="*/ 24 w 48"/>
                <a:gd name="T3" fmla="*/ 32 h 64"/>
                <a:gd name="T4" fmla="*/ 20 w 48"/>
                <a:gd name="T5" fmla="*/ 27 h 64"/>
                <a:gd name="T6" fmla="*/ 20 w 48"/>
                <a:gd name="T7" fmla="*/ 20 h 64"/>
                <a:gd name="T8" fmla="*/ 20 w 48"/>
                <a:gd name="T9" fmla="*/ 16 h 64"/>
                <a:gd name="T10" fmla="*/ 20 w 48"/>
                <a:gd name="T11" fmla="*/ 12 h 64"/>
                <a:gd name="T12" fmla="*/ 20 w 48"/>
                <a:gd name="T13" fmla="*/ 4 h 64"/>
                <a:gd name="T14" fmla="*/ 16 w 48"/>
                <a:gd name="T15" fmla="*/ 0 h 64"/>
                <a:gd name="T16" fmla="*/ 8 w 48"/>
                <a:gd name="T17" fmla="*/ 0 h 64"/>
                <a:gd name="T18" fmla="*/ 0 w 48"/>
                <a:gd name="T19" fmla="*/ 8 h 64"/>
                <a:gd name="T20" fmla="*/ 4 w 48"/>
                <a:gd name="T21" fmla="*/ 8 h 64"/>
                <a:gd name="T22" fmla="*/ 8 w 48"/>
                <a:gd name="T23" fmla="*/ 12 h 64"/>
                <a:gd name="T24" fmla="*/ 12 w 48"/>
                <a:gd name="T25" fmla="*/ 16 h 64"/>
                <a:gd name="T26" fmla="*/ 12 w 48"/>
                <a:gd name="T27" fmla="*/ 24 h 64"/>
                <a:gd name="T28" fmla="*/ 20 w 48"/>
                <a:gd name="T29" fmla="*/ 27 h 64"/>
                <a:gd name="T30" fmla="*/ 20 w 48"/>
                <a:gd name="T31" fmla="*/ 3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64"/>
                <a:gd name="T50" fmla="*/ 48 w 48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64">
                  <a:moveTo>
                    <a:pt x="40" y="64"/>
                  </a:moveTo>
                  <a:lnTo>
                    <a:pt x="48" y="64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7" name="Freeform 181"/>
            <p:cNvSpPr>
              <a:spLocks/>
            </p:cNvSpPr>
            <p:nvPr/>
          </p:nvSpPr>
          <p:spPr bwMode="auto">
            <a:xfrm>
              <a:off x="4807" y="2182"/>
              <a:ext cx="17" cy="11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8 w 24"/>
                <a:gd name="T5" fmla="*/ 4 h 16"/>
                <a:gd name="T6" fmla="*/ 12 w 24"/>
                <a:gd name="T7" fmla="*/ 4 h 16"/>
                <a:gd name="T8" fmla="*/ 12 w 24"/>
                <a:gd name="T9" fmla="*/ 0 h 16"/>
                <a:gd name="T10" fmla="*/ 8 w 24"/>
                <a:gd name="T11" fmla="*/ 0 h 16"/>
                <a:gd name="T12" fmla="*/ 0 w 24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8" name="Freeform 182"/>
            <p:cNvSpPr>
              <a:spLocks/>
            </p:cNvSpPr>
            <p:nvPr/>
          </p:nvSpPr>
          <p:spPr bwMode="auto">
            <a:xfrm>
              <a:off x="4824" y="2165"/>
              <a:ext cx="33" cy="22"/>
            </a:xfrm>
            <a:custGeom>
              <a:avLst/>
              <a:gdLst>
                <a:gd name="T0" fmla="*/ 12 w 48"/>
                <a:gd name="T1" fmla="*/ 4 h 32"/>
                <a:gd name="T2" fmla="*/ 12 w 48"/>
                <a:gd name="T3" fmla="*/ 0 h 32"/>
                <a:gd name="T4" fmla="*/ 4 w 48"/>
                <a:gd name="T5" fmla="*/ 12 h 32"/>
                <a:gd name="T6" fmla="*/ 0 w 48"/>
                <a:gd name="T7" fmla="*/ 15 h 32"/>
                <a:gd name="T8" fmla="*/ 4 w 48"/>
                <a:gd name="T9" fmla="*/ 15 h 32"/>
                <a:gd name="T10" fmla="*/ 8 w 48"/>
                <a:gd name="T11" fmla="*/ 8 h 32"/>
                <a:gd name="T12" fmla="*/ 15 w 48"/>
                <a:gd name="T13" fmla="*/ 4 h 32"/>
                <a:gd name="T14" fmla="*/ 23 w 48"/>
                <a:gd name="T15" fmla="*/ 0 h 32"/>
                <a:gd name="T16" fmla="*/ 15 w 48"/>
                <a:gd name="T17" fmla="*/ 0 h 32"/>
                <a:gd name="T18" fmla="*/ 12 w 48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24" y="8"/>
                  </a:moveTo>
                  <a:lnTo>
                    <a:pt x="24" y="0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19" name="Freeform 183"/>
            <p:cNvSpPr>
              <a:spLocks/>
            </p:cNvSpPr>
            <p:nvPr/>
          </p:nvSpPr>
          <p:spPr bwMode="auto">
            <a:xfrm>
              <a:off x="4863" y="2148"/>
              <a:ext cx="17" cy="11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12 w 24"/>
                <a:gd name="T5" fmla="*/ 0 h 16"/>
                <a:gd name="T6" fmla="*/ 8 w 24"/>
                <a:gd name="T7" fmla="*/ 0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0" name="Freeform 184"/>
            <p:cNvSpPr>
              <a:spLocks/>
            </p:cNvSpPr>
            <p:nvPr/>
          </p:nvSpPr>
          <p:spPr bwMode="auto">
            <a:xfrm>
              <a:off x="4897" y="2125"/>
              <a:ext cx="11" cy="12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9 h 16"/>
                <a:gd name="T8" fmla="*/ 4 w 16"/>
                <a:gd name="T9" fmla="*/ 9 h 16"/>
                <a:gd name="T10" fmla="*/ 8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1" name="Freeform 186"/>
            <p:cNvSpPr>
              <a:spLocks/>
            </p:cNvSpPr>
            <p:nvPr/>
          </p:nvSpPr>
          <p:spPr bwMode="auto">
            <a:xfrm>
              <a:off x="2865" y="1930"/>
              <a:ext cx="23" cy="23"/>
            </a:xfrm>
            <a:custGeom>
              <a:avLst/>
              <a:gdLst>
                <a:gd name="T0" fmla="*/ 4 w 32"/>
                <a:gd name="T1" fmla="*/ 0 h 32"/>
                <a:gd name="T2" fmla="*/ 0 w 32"/>
                <a:gd name="T3" fmla="*/ 4 h 32"/>
                <a:gd name="T4" fmla="*/ 4 w 32"/>
                <a:gd name="T5" fmla="*/ 9 h 32"/>
                <a:gd name="T6" fmla="*/ 4 w 32"/>
                <a:gd name="T7" fmla="*/ 12 h 32"/>
                <a:gd name="T8" fmla="*/ 9 w 32"/>
                <a:gd name="T9" fmla="*/ 12 h 32"/>
                <a:gd name="T10" fmla="*/ 9 w 32"/>
                <a:gd name="T11" fmla="*/ 17 h 32"/>
                <a:gd name="T12" fmla="*/ 12 w 32"/>
                <a:gd name="T13" fmla="*/ 12 h 32"/>
                <a:gd name="T14" fmla="*/ 17 w 32"/>
                <a:gd name="T15" fmla="*/ 9 h 32"/>
                <a:gd name="T16" fmla="*/ 12 w 32"/>
                <a:gd name="T17" fmla="*/ 4 h 32"/>
                <a:gd name="T18" fmla="*/ 17 w 32"/>
                <a:gd name="T19" fmla="*/ 0 h 32"/>
                <a:gd name="T20" fmla="*/ 9 w 32"/>
                <a:gd name="T21" fmla="*/ 0 h 32"/>
                <a:gd name="T22" fmla="*/ 4 w 32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2"/>
                <a:gd name="T38" fmla="*/ 32 w 3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2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2" name="Freeform 187"/>
            <p:cNvSpPr>
              <a:spLocks/>
            </p:cNvSpPr>
            <p:nvPr/>
          </p:nvSpPr>
          <p:spPr bwMode="auto">
            <a:xfrm>
              <a:off x="2961" y="1216"/>
              <a:ext cx="135" cy="45"/>
            </a:xfrm>
            <a:custGeom>
              <a:avLst/>
              <a:gdLst>
                <a:gd name="T0" fmla="*/ 24 w 192"/>
                <a:gd name="T1" fmla="*/ 4 h 64"/>
                <a:gd name="T2" fmla="*/ 27 w 192"/>
                <a:gd name="T3" fmla="*/ 4 h 64"/>
                <a:gd name="T4" fmla="*/ 27 w 192"/>
                <a:gd name="T5" fmla="*/ 8 h 64"/>
                <a:gd name="T6" fmla="*/ 39 w 192"/>
                <a:gd name="T7" fmla="*/ 8 h 64"/>
                <a:gd name="T8" fmla="*/ 39 w 192"/>
                <a:gd name="T9" fmla="*/ 12 h 64"/>
                <a:gd name="T10" fmla="*/ 44 w 192"/>
                <a:gd name="T11" fmla="*/ 12 h 64"/>
                <a:gd name="T12" fmla="*/ 44 w 192"/>
                <a:gd name="T13" fmla="*/ 16 h 64"/>
                <a:gd name="T14" fmla="*/ 48 w 192"/>
                <a:gd name="T15" fmla="*/ 12 h 64"/>
                <a:gd name="T16" fmla="*/ 48 w 192"/>
                <a:gd name="T17" fmla="*/ 8 h 64"/>
                <a:gd name="T18" fmla="*/ 44 w 192"/>
                <a:gd name="T19" fmla="*/ 4 h 64"/>
                <a:gd name="T20" fmla="*/ 51 w 192"/>
                <a:gd name="T21" fmla="*/ 0 h 64"/>
                <a:gd name="T22" fmla="*/ 56 w 192"/>
                <a:gd name="T23" fmla="*/ 4 h 64"/>
                <a:gd name="T24" fmla="*/ 51 w 192"/>
                <a:gd name="T25" fmla="*/ 8 h 64"/>
                <a:gd name="T26" fmla="*/ 56 w 192"/>
                <a:gd name="T27" fmla="*/ 8 h 64"/>
                <a:gd name="T28" fmla="*/ 59 w 192"/>
                <a:gd name="T29" fmla="*/ 12 h 64"/>
                <a:gd name="T30" fmla="*/ 63 w 192"/>
                <a:gd name="T31" fmla="*/ 8 h 64"/>
                <a:gd name="T32" fmla="*/ 63 w 192"/>
                <a:gd name="T33" fmla="*/ 4 h 64"/>
                <a:gd name="T34" fmla="*/ 75 w 192"/>
                <a:gd name="T35" fmla="*/ 8 h 64"/>
                <a:gd name="T36" fmla="*/ 83 w 192"/>
                <a:gd name="T37" fmla="*/ 8 h 64"/>
                <a:gd name="T38" fmla="*/ 91 w 192"/>
                <a:gd name="T39" fmla="*/ 8 h 64"/>
                <a:gd name="T40" fmla="*/ 95 w 192"/>
                <a:gd name="T41" fmla="*/ 12 h 64"/>
                <a:gd name="T42" fmla="*/ 91 w 192"/>
                <a:gd name="T43" fmla="*/ 12 h 64"/>
                <a:gd name="T44" fmla="*/ 91 w 192"/>
                <a:gd name="T45" fmla="*/ 20 h 64"/>
                <a:gd name="T46" fmla="*/ 87 w 192"/>
                <a:gd name="T47" fmla="*/ 20 h 64"/>
                <a:gd name="T48" fmla="*/ 83 w 192"/>
                <a:gd name="T49" fmla="*/ 24 h 64"/>
                <a:gd name="T50" fmla="*/ 79 w 192"/>
                <a:gd name="T51" fmla="*/ 27 h 64"/>
                <a:gd name="T52" fmla="*/ 71 w 192"/>
                <a:gd name="T53" fmla="*/ 32 h 64"/>
                <a:gd name="T54" fmla="*/ 63 w 192"/>
                <a:gd name="T55" fmla="*/ 27 h 64"/>
                <a:gd name="T56" fmla="*/ 56 w 192"/>
                <a:gd name="T57" fmla="*/ 27 h 64"/>
                <a:gd name="T58" fmla="*/ 44 w 192"/>
                <a:gd name="T59" fmla="*/ 27 h 64"/>
                <a:gd name="T60" fmla="*/ 27 w 192"/>
                <a:gd name="T61" fmla="*/ 27 h 64"/>
                <a:gd name="T62" fmla="*/ 24 w 192"/>
                <a:gd name="T63" fmla="*/ 27 h 64"/>
                <a:gd name="T64" fmla="*/ 16 w 192"/>
                <a:gd name="T65" fmla="*/ 24 h 64"/>
                <a:gd name="T66" fmla="*/ 20 w 192"/>
                <a:gd name="T67" fmla="*/ 24 h 64"/>
                <a:gd name="T68" fmla="*/ 27 w 192"/>
                <a:gd name="T69" fmla="*/ 24 h 64"/>
                <a:gd name="T70" fmla="*/ 32 w 192"/>
                <a:gd name="T71" fmla="*/ 24 h 64"/>
                <a:gd name="T72" fmla="*/ 32 w 192"/>
                <a:gd name="T73" fmla="*/ 20 h 64"/>
                <a:gd name="T74" fmla="*/ 39 w 192"/>
                <a:gd name="T75" fmla="*/ 20 h 64"/>
                <a:gd name="T76" fmla="*/ 36 w 192"/>
                <a:gd name="T77" fmla="*/ 16 h 64"/>
                <a:gd name="T78" fmla="*/ 24 w 192"/>
                <a:gd name="T79" fmla="*/ 20 h 64"/>
                <a:gd name="T80" fmla="*/ 12 w 192"/>
                <a:gd name="T81" fmla="*/ 20 h 64"/>
                <a:gd name="T82" fmla="*/ 8 w 192"/>
                <a:gd name="T83" fmla="*/ 20 h 64"/>
                <a:gd name="T84" fmla="*/ 4 w 192"/>
                <a:gd name="T85" fmla="*/ 16 h 64"/>
                <a:gd name="T86" fmla="*/ 12 w 192"/>
                <a:gd name="T87" fmla="*/ 12 h 64"/>
                <a:gd name="T88" fmla="*/ 4 w 192"/>
                <a:gd name="T89" fmla="*/ 12 h 64"/>
                <a:gd name="T90" fmla="*/ 0 w 192"/>
                <a:gd name="T91" fmla="*/ 8 h 64"/>
                <a:gd name="T92" fmla="*/ 8 w 192"/>
                <a:gd name="T93" fmla="*/ 8 h 64"/>
                <a:gd name="T94" fmla="*/ 12 w 192"/>
                <a:gd name="T95" fmla="*/ 8 h 64"/>
                <a:gd name="T96" fmla="*/ 16 w 192"/>
                <a:gd name="T97" fmla="*/ 12 h 64"/>
                <a:gd name="T98" fmla="*/ 16 w 192"/>
                <a:gd name="T99" fmla="*/ 8 h 64"/>
                <a:gd name="T100" fmla="*/ 12 w 192"/>
                <a:gd name="T101" fmla="*/ 8 h 64"/>
                <a:gd name="T102" fmla="*/ 12 w 192"/>
                <a:gd name="T103" fmla="*/ 4 h 64"/>
                <a:gd name="T104" fmla="*/ 16 w 192"/>
                <a:gd name="T105" fmla="*/ 4 h 64"/>
                <a:gd name="T106" fmla="*/ 20 w 192"/>
                <a:gd name="T107" fmla="*/ 8 h 64"/>
                <a:gd name="T108" fmla="*/ 24 w 192"/>
                <a:gd name="T109" fmla="*/ 4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64"/>
                <a:gd name="T167" fmla="*/ 192 w 19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64">
                  <a:moveTo>
                    <a:pt x="48" y="8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40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8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3" name="Freeform 188"/>
            <p:cNvSpPr>
              <a:spLocks/>
            </p:cNvSpPr>
            <p:nvPr/>
          </p:nvSpPr>
          <p:spPr bwMode="auto">
            <a:xfrm>
              <a:off x="2860" y="1233"/>
              <a:ext cx="152" cy="106"/>
            </a:xfrm>
            <a:custGeom>
              <a:avLst/>
              <a:gdLst>
                <a:gd name="T0" fmla="*/ 91 w 216"/>
                <a:gd name="T1" fmla="*/ 23 h 152"/>
                <a:gd name="T2" fmla="*/ 107 w 216"/>
                <a:gd name="T3" fmla="*/ 31 h 152"/>
                <a:gd name="T4" fmla="*/ 83 w 216"/>
                <a:gd name="T5" fmla="*/ 39 h 152"/>
                <a:gd name="T6" fmla="*/ 80 w 216"/>
                <a:gd name="T7" fmla="*/ 51 h 152"/>
                <a:gd name="T8" fmla="*/ 68 w 216"/>
                <a:gd name="T9" fmla="*/ 66 h 152"/>
                <a:gd name="T10" fmla="*/ 51 w 216"/>
                <a:gd name="T11" fmla="*/ 70 h 152"/>
                <a:gd name="T12" fmla="*/ 48 w 216"/>
                <a:gd name="T13" fmla="*/ 66 h 152"/>
                <a:gd name="T14" fmla="*/ 36 w 216"/>
                <a:gd name="T15" fmla="*/ 62 h 152"/>
                <a:gd name="T16" fmla="*/ 32 w 216"/>
                <a:gd name="T17" fmla="*/ 54 h 152"/>
                <a:gd name="T18" fmla="*/ 48 w 216"/>
                <a:gd name="T19" fmla="*/ 59 h 152"/>
                <a:gd name="T20" fmla="*/ 44 w 216"/>
                <a:gd name="T21" fmla="*/ 54 h 152"/>
                <a:gd name="T22" fmla="*/ 59 w 216"/>
                <a:gd name="T23" fmla="*/ 51 h 152"/>
                <a:gd name="T24" fmla="*/ 44 w 216"/>
                <a:gd name="T25" fmla="*/ 51 h 152"/>
                <a:gd name="T26" fmla="*/ 32 w 216"/>
                <a:gd name="T27" fmla="*/ 54 h 152"/>
                <a:gd name="T28" fmla="*/ 27 w 216"/>
                <a:gd name="T29" fmla="*/ 47 h 152"/>
                <a:gd name="T30" fmla="*/ 44 w 216"/>
                <a:gd name="T31" fmla="*/ 43 h 152"/>
                <a:gd name="T32" fmla="*/ 56 w 216"/>
                <a:gd name="T33" fmla="*/ 39 h 152"/>
                <a:gd name="T34" fmla="*/ 56 w 216"/>
                <a:gd name="T35" fmla="*/ 39 h 152"/>
                <a:gd name="T36" fmla="*/ 59 w 216"/>
                <a:gd name="T37" fmla="*/ 31 h 152"/>
                <a:gd name="T38" fmla="*/ 48 w 216"/>
                <a:gd name="T39" fmla="*/ 35 h 152"/>
                <a:gd name="T40" fmla="*/ 39 w 216"/>
                <a:gd name="T41" fmla="*/ 31 h 152"/>
                <a:gd name="T42" fmla="*/ 39 w 216"/>
                <a:gd name="T43" fmla="*/ 39 h 152"/>
                <a:gd name="T44" fmla="*/ 20 w 216"/>
                <a:gd name="T45" fmla="*/ 43 h 152"/>
                <a:gd name="T46" fmla="*/ 16 w 216"/>
                <a:gd name="T47" fmla="*/ 35 h 152"/>
                <a:gd name="T48" fmla="*/ 12 w 216"/>
                <a:gd name="T49" fmla="*/ 35 h 152"/>
                <a:gd name="T50" fmla="*/ 8 w 216"/>
                <a:gd name="T51" fmla="*/ 27 h 152"/>
                <a:gd name="T52" fmla="*/ 8 w 216"/>
                <a:gd name="T53" fmla="*/ 20 h 152"/>
                <a:gd name="T54" fmla="*/ 4 w 216"/>
                <a:gd name="T55" fmla="*/ 23 h 152"/>
                <a:gd name="T56" fmla="*/ 0 w 216"/>
                <a:gd name="T57" fmla="*/ 20 h 152"/>
                <a:gd name="T58" fmla="*/ 4 w 216"/>
                <a:gd name="T59" fmla="*/ 8 h 152"/>
                <a:gd name="T60" fmla="*/ 8 w 216"/>
                <a:gd name="T61" fmla="*/ 8 h 152"/>
                <a:gd name="T62" fmla="*/ 27 w 216"/>
                <a:gd name="T63" fmla="*/ 8 h 152"/>
                <a:gd name="T64" fmla="*/ 27 w 216"/>
                <a:gd name="T65" fmla="*/ 12 h 152"/>
                <a:gd name="T66" fmla="*/ 24 w 216"/>
                <a:gd name="T67" fmla="*/ 15 h 152"/>
                <a:gd name="T68" fmla="*/ 36 w 216"/>
                <a:gd name="T69" fmla="*/ 20 h 152"/>
                <a:gd name="T70" fmla="*/ 36 w 216"/>
                <a:gd name="T71" fmla="*/ 8 h 152"/>
                <a:gd name="T72" fmla="*/ 44 w 216"/>
                <a:gd name="T73" fmla="*/ 15 h 152"/>
                <a:gd name="T74" fmla="*/ 51 w 216"/>
                <a:gd name="T75" fmla="*/ 23 h 152"/>
                <a:gd name="T76" fmla="*/ 56 w 216"/>
                <a:gd name="T77" fmla="*/ 23 h 152"/>
                <a:gd name="T78" fmla="*/ 48 w 216"/>
                <a:gd name="T79" fmla="*/ 4 h 152"/>
                <a:gd name="T80" fmla="*/ 59 w 216"/>
                <a:gd name="T81" fmla="*/ 0 h 152"/>
                <a:gd name="T82" fmla="*/ 71 w 216"/>
                <a:gd name="T83" fmla="*/ 8 h 152"/>
                <a:gd name="T84" fmla="*/ 75 w 216"/>
                <a:gd name="T85" fmla="*/ 12 h 152"/>
                <a:gd name="T86" fmla="*/ 80 w 216"/>
                <a:gd name="T87" fmla="*/ 2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152"/>
                <a:gd name="T134" fmla="*/ 216 w 216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152">
                  <a:moveTo>
                    <a:pt x="168" y="40"/>
                  </a:moveTo>
                  <a:lnTo>
                    <a:pt x="176" y="48"/>
                  </a:lnTo>
                  <a:lnTo>
                    <a:pt x="184" y="48"/>
                  </a:lnTo>
                  <a:lnTo>
                    <a:pt x="192" y="56"/>
                  </a:lnTo>
                  <a:lnTo>
                    <a:pt x="216" y="56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76" y="72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52" y="112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88" y="136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56" y="120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0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04"/>
                  </a:lnTo>
                  <a:lnTo>
                    <a:pt x="120" y="104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12" y="72"/>
                  </a:lnTo>
                  <a:lnTo>
                    <a:pt x="104" y="72"/>
                  </a:lnTo>
                  <a:lnTo>
                    <a:pt x="96" y="7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0" y="80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24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6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4" name="Freeform 189"/>
            <p:cNvSpPr>
              <a:spLocks/>
            </p:cNvSpPr>
            <p:nvPr/>
          </p:nvSpPr>
          <p:spPr bwMode="auto">
            <a:xfrm>
              <a:off x="3000" y="1283"/>
              <a:ext cx="23" cy="11"/>
            </a:xfrm>
            <a:custGeom>
              <a:avLst/>
              <a:gdLst>
                <a:gd name="T0" fmla="*/ 17 w 32"/>
                <a:gd name="T1" fmla="*/ 0 h 16"/>
                <a:gd name="T2" fmla="*/ 12 w 32"/>
                <a:gd name="T3" fmla="*/ 0 h 16"/>
                <a:gd name="T4" fmla="*/ 4 w 32"/>
                <a:gd name="T5" fmla="*/ 0 h 16"/>
                <a:gd name="T6" fmla="*/ 0 w 32"/>
                <a:gd name="T7" fmla="*/ 4 h 16"/>
                <a:gd name="T8" fmla="*/ 4 w 32"/>
                <a:gd name="T9" fmla="*/ 8 h 16"/>
                <a:gd name="T10" fmla="*/ 17 w 32"/>
                <a:gd name="T11" fmla="*/ 4 h 16"/>
                <a:gd name="T12" fmla="*/ 17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0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5" name="Freeform 190"/>
            <p:cNvSpPr>
              <a:spLocks/>
            </p:cNvSpPr>
            <p:nvPr/>
          </p:nvSpPr>
          <p:spPr bwMode="auto">
            <a:xfrm>
              <a:off x="3006" y="1294"/>
              <a:ext cx="56" cy="29"/>
            </a:xfrm>
            <a:custGeom>
              <a:avLst/>
              <a:gdLst>
                <a:gd name="T0" fmla="*/ 20 w 80"/>
                <a:gd name="T1" fmla="*/ 0 h 40"/>
                <a:gd name="T2" fmla="*/ 15 w 80"/>
                <a:gd name="T3" fmla="*/ 0 h 40"/>
                <a:gd name="T4" fmla="*/ 8 w 80"/>
                <a:gd name="T5" fmla="*/ 0 h 40"/>
                <a:gd name="T6" fmla="*/ 4 w 80"/>
                <a:gd name="T7" fmla="*/ 0 h 40"/>
                <a:gd name="T8" fmla="*/ 0 w 80"/>
                <a:gd name="T9" fmla="*/ 0 h 40"/>
                <a:gd name="T10" fmla="*/ 0 w 80"/>
                <a:gd name="T11" fmla="*/ 4 h 40"/>
                <a:gd name="T12" fmla="*/ 8 w 80"/>
                <a:gd name="T13" fmla="*/ 4 h 40"/>
                <a:gd name="T14" fmla="*/ 4 w 80"/>
                <a:gd name="T15" fmla="*/ 9 h 40"/>
                <a:gd name="T16" fmla="*/ 4 w 80"/>
                <a:gd name="T17" fmla="*/ 12 h 40"/>
                <a:gd name="T18" fmla="*/ 0 w 80"/>
                <a:gd name="T19" fmla="*/ 17 h 40"/>
                <a:gd name="T20" fmla="*/ 12 w 80"/>
                <a:gd name="T21" fmla="*/ 17 h 40"/>
                <a:gd name="T22" fmla="*/ 20 w 80"/>
                <a:gd name="T23" fmla="*/ 17 h 40"/>
                <a:gd name="T24" fmla="*/ 15 w 80"/>
                <a:gd name="T25" fmla="*/ 17 h 40"/>
                <a:gd name="T26" fmla="*/ 15 w 80"/>
                <a:gd name="T27" fmla="*/ 21 h 40"/>
                <a:gd name="T28" fmla="*/ 24 w 80"/>
                <a:gd name="T29" fmla="*/ 21 h 40"/>
                <a:gd name="T30" fmla="*/ 27 w 80"/>
                <a:gd name="T31" fmla="*/ 17 h 40"/>
                <a:gd name="T32" fmla="*/ 27 w 80"/>
                <a:gd name="T33" fmla="*/ 12 h 40"/>
                <a:gd name="T34" fmla="*/ 31 w 80"/>
                <a:gd name="T35" fmla="*/ 12 h 40"/>
                <a:gd name="T36" fmla="*/ 39 w 80"/>
                <a:gd name="T37" fmla="*/ 12 h 40"/>
                <a:gd name="T38" fmla="*/ 39 w 80"/>
                <a:gd name="T39" fmla="*/ 9 h 40"/>
                <a:gd name="T40" fmla="*/ 31 w 80"/>
                <a:gd name="T41" fmla="*/ 9 h 40"/>
                <a:gd name="T42" fmla="*/ 27 w 80"/>
                <a:gd name="T43" fmla="*/ 9 h 40"/>
                <a:gd name="T44" fmla="*/ 24 w 80"/>
                <a:gd name="T45" fmla="*/ 4 h 40"/>
                <a:gd name="T46" fmla="*/ 20 w 80"/>
                <a:gd name="T47" fmla="*/ 4 h 40"/>
                <a:gd name="T48" fmla="*/ 24 w 80"/>
                <a:gd name="T49" fmla="*/ 0 h 40"/>
                <a:gd name="T50" fmla="*/ 20 w 80"/>
                <a:gd name="T51" fmla="*/ 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0"/>
                <a:gd name="T80" fmla="*/ 80 w 80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0">
                  <a:moveTo>
                    <a:pt x="40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6" name="Freeform 191"/>
            <p:cNvSpPr>
              <a:spLocks/>
            </p:cNvSpPr>
            <p:nvPr/>
          </p:nvSpPr>
          <p:spPr bwMode="auto">
            <a:xfrm>
              <a:off x="2854" y="1272"/>
              <a:ext cx="28" cy="22"/>
            </a:xfrm>
            <a:custGeom>
              <a:avLst/>
              <a:gdLst>
                <a:gd name="T0" fmla="*/ 4 w 40"/>
                <a:gd name="T1" fmla="*/ 8 h 32"/>
                <a:gd name="T2" fmla="*/ 4 w 40"/>
                <a:gd name="T3" fmla="*/ 4 h 32"/>
                <a:gd name="T4" fmla="*/ 0 w 40"/>
                <a:gd name="T5" fmla="*/ 4 h 32"/>
                <a:gd name="T6" fmla="*/ 4 w 40"/>
                <a:gd name="T7" fmla="*/ 0 h 32"/>
                <a:gd name="T8" fmla="*/ 8 w 40"/>
                <a:gd name="T9" fmla="*/ 4 h 32"/>
                <a:gd name="T10" fmla="*/ 8 w 40"/>
                <a:gd name="T11" fmla="*/ 8 h 32"/>
                <a:gd name="T12" fmla="*/ 15 w 40"/>
                <a:gd name="T13" fmla="*/ 12 h 32"/>
                <a:gd name="T14" fmla="*/ 20 w 40"/>
                <a:gd name="T15" fmla="*/ 12 h 32"/>
                <a:gd name="T16" fmla="*/ 15 w 40"/>
                <a:gd name="T17" fmla="*/ 15 h 32"/>
                <a:gd name="T18" fmla="*/ 12 w 40"/>
                <a:gd name="T19" fmla="*/ 15 h 32"/>
                <a:gd name="T20" fmla="*/ 8 w 40"/>
                <a:gd name="T21" fmla="*/ 12 h 32"/>
                <a:gd name="T22" fmla="*/ 4 w 40"/>
                <a:gd name="T23" fmla="*/ 12 h 32"/>
                <a:gd name="T24" fmla="*/ 4 w 40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32"/>
                <a:gd name="T41" fmla="*/ 40 w 4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32">
                  <a:moveTo>
                    <a:pt x="8" y="16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7" name="Freeform 192"/>
            <p:cNvSpPr>
              <a:spLocks/>
            </p:cNvSpPr>
            <p:nvPr/>
          </p:nvSpPr>
          <p:spPr bwMode="auto">
            <a:xfrm>
              <a:off x="3023" y="1857"/>
              <a:ext cx="17" cy="17"/>
            </a:xfrm>
            <a:custGeom>
              <a:avLst/>
              <a:gdLst>
                <a:gd name="T0" fmla="*/ 12 w 24"/>
                <a:gd name="T1" fmla="*/ 4 h 24"/>
                <a:gd name="T2" fmla="*/ 12 w 24"/>
                <a:gd name="T3" fmla="*/ 0 h 24"/>
                <a:gd name="T4" fmla="*/ 8 w 24"/>
                <a:gd name="T5" fmla="*/ 0 h 24"/>
                <a:gd name="T6" fmla="*/ 0 w 24"/>
                <a:gd name="T7" fmla="*/ 4 h 24"/>
                <a:gd name="T8" fmla="*/ 0 w 24"/>
                <a:gd name="T9" fmla="*/ 12 h 24"/>
                <a:gd name="T10" fmla="*/ 4 w 24"/>
                <a:gd name="T11" fmla="*/ 12 h 24"/>
                <a:gd name="T12" fmla="*/ 8 w 24"/>
                <a:gd name="T13" fmla="*/ 8 h 24"/>
                <a:gd name="T14" fmla="*/ 12 w 24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8" name="Freeform 193"/>
            <p:cNvSpPr>
              <a:spLocks/>
            </p:cNvSpPr>
            <p:nvPr/>
          </p:nvSpPr>
          <p:spPr bwMode="auto">
            <a:xfrm>
              <a:off x="2826" y="1885"/>
              <a:ext cx="34" cy="28"/>
            </a:xfrm>
            <a:custGeom>
              <a:avLst/>
              <a:gdLst>
                <a:gd name="T0" fmla="*/ 0 w 48"/>
                <a:gd name="T1" fmla="*/ 20 h 40"/>
                <a:gd name="T2" fmla="*/ 4 w 48"/>
                <a:gd name="T3" fmla="*/ 15 h 40"/>
                <a:gd name="T4" fmla="*/ 8 w 48"/>
                <a:gd name="T5" fmla="*/ 12 h 40"/>
                <a:gd name="T6" fmla="*/ 12 w 48"/>
                <a:gd name="T7" fmla="*/ 12 h 40"/>
                <a:gd name="T8" fmla="*/ 20 w 48"/>
                <a:gd name="T9" fmla="*/ 8 h 40"/>
                <a:gd name="T10" fmla="*/ 24 w 48"/>
                <a:gd name="T11" fmla="*/ 4 h 40"/>
                <a:gd name="T12" fmla="*/ 24 w 48"/>
                <a:gd name="T13" fmla="*/ 0 h 40"/>
                <a:gd name="T14" fmla="*/ 16 w 48"/>
                <a:gd name="T15" fmla="*/ 0 h 40"/>
                <a:gd name="T16" fmla="*/ 12 w 48"/>
                <a:gd name="T17" fmla="*/ 4 h 40"/>
                <a:gd name="T18" fmla="*/ 8 w 48"/>
                <a:gd name="T19" fmla="*/ 8 h 40"/>
                <a:gd name="T20" fmla="*/ 4 w 48"/>
                <a:gd name="T21" fmla="*/ 8 h 40"/>
                <a:gd name="T22" fmla="*/ 0 w 48"/>
                <a:gd name="T23" fmla="*/ 12 h 40"/>
                <a:gd name="T24" fmla="*/ 0 w 48"/>
                <a:gd name="T25" fmla="*/ 2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0" y="40"/>
                  </a:move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29" name="Freeform 194"/>
            <p:cNvSpPr>
              <a:spLocks/>
            </p:cNvSpPr>
            <p:nvPr/>
          </p:nvSpPr>
          <p:spPr bwMode="auto">
            <a:xfrm>
              <a:off x="2618" y="1863"/>
              <a:ext cx="112" cy="208"/>
            </a:xfrm>
            <a:custGeom>
              <a:avLst/>
              <a:gdLst>
                <a:gd name="T0" fmla="*/ 27 w 160"/>
                <a:gd name="T1" fmla="*/ 0 h 296"/>
                <a:gd name="T2" fmla="*/ 12 w 160"/>
                <a:gd name="T3" fmla="*/ 4 h 296"/>
                <a:gd name="T4" fmla="*/ 4 w 160"/>
                <a:gd name="T5" fmla="*/ 15 h 296"/>
                <a:gd name="T6" fmla="*/ 8 w 160"/>
                <a:gd name="T7" fmla="*/ 24 h 296"/>
                <a:gd name="T8" fmla="*/ 4 w 160"/>
                <a:gd name="T9" fmla="*/ 32 h 296"/>
                <a:gd name="T10" fmla="*/ 4 w 160"/>
                <a:gd name="T11" fmla="*/ 44 h 296"/>
                <a:gd name="T12" fmla="*/ 8 w 160"/>
                <a:gd name="T13" fmla="*/ 36 h 296"/>
                <a:gd name="T14" fmla="*/ 12 w 160"/>
                <a:gd name="T15" fmla="*/ 39 h 296"/>
                <a:gd name="T16" fmla="*/ 8 w 160"/>
                <a:gd name="T17" fmla="*/ 47 h 296"/>
                <a:gd name="T18" fmla="*/ 8 w 160"/>
                <a:gd name="T19" fmla="*/ 59 h 296"/>
                <a:gd name="T20" fmla="*/ 12 w 160"/>
                <a:gd name="T21" fmla="*/ 51 h 296"/>
                <a:gd name="T22" fmla="*/ 15 w 160"/>
                <a:gd name="T23" fmla="*/ 51 h 296"/>
                <a:gd name="T24" fmla="*/ 15 w 160"/>
                <a:gd name="T25" fmla="*/ 59 h 296"/>
                <a:gd name="T26" fmla="*/ 12 w 160"/>
                <a:gd name="T27" fmla="*/ 71 h 296"/>
                <a:gd name="T28" fmla="*/ 24 w 160"/>
                <a:gd name="T29" fmla="*/ 71 h 296"/>
                <a:gd name="T30" fmla="*/ 27 w 160"/>
                <a:gd name="T31" fmla="*/ 75 h 296"/>
                <a:gd name="T32" fmla="*/ 31 w 160"/>
                <a:gd name="T33" fmla="*/ 83 h 296"/>
                <a:gd name="T34" fmla="*/ 35 w 160"/>
                <a:gd name="T35" fmla="*/ 91 h 296"/>
                <a:gd name="T36" fmla="*/ 27 w 160"/>
                <a:gd name="T37" fmla="*/ 95 h 296"/>
                <a:gd name="T38" fmla="*/ 20 w 160"/>
                <a:gd name="T39" fmla="*/ 103 h 296"/>
                <a:gd name="T40" fmla="*/ 20 w 160"/>
                <a:gd name="T41" fmla="*/ 115 h 296"/>
                <a:gd name="T42" fmla="*/ 12 w 160"/>
                <a:gd name="T43" fmla="*/ 119 h 296"/>
                <a:gd name="T44" fmla="*/ 24 w 160"/>
                <a:gd name="T45" fmla="*/ 122 h 296"/>
                <a:gd name="T46" fmla="*/ 31 w 160"/>
                <a:gd name="T47" fmla="*/ 126 h 296"/>
                <a:gd name="T48" fmla="*/ 35 w 160"/>
                <a:gd name="T49" fmla="*/ 122 h 296"/>
                <a:gd name="T50" fmla="*/ 31 w 160"/>
                <a:gd name="T51" fmla="*/ 131 h 296"/>
                <a:gd name="T52" fmla="*/ 24 w 160"/>
                <a:gd name="T53" fmla="*/ 134 h 296"/>
                <a:gd name="T54" fmla="*/ 15 w 160"/>
                <a:gd name="T55" fmla="*/ 138 h 296"/>
                <a:gd name="T56" fmla="*/ 15 w 160"/>
                <a:gd name="T57" fmla="*/ 146 h 296"/>
                <a:gd name="T58" fmla="*/ 31 w 160"/>
                <a:gd name="T59" fmla="*/ 142 h 296"/>
                <a:gd name="T60" fmla="*/ 39 w 160"/>
                <a:gd name="T61" fmla="*/ 138 h 296"/>
                <a:gd name="T62" fmla="*/ 59 w 160"/>
                <a:gd name="T63" fmla="*/ 134 h 296"/>
                <a:gd name="T64" fmla="*/ 74 w 160"/>
                <a:gd name="T65" fmla="*/ 131 h 296"/>
                <a:gd name="T66" fmla="*/ 71 w 160"/>
                <a:gd name="T67" fmla="*/ 126 h 296"/>
                <a:gd name="T68" fmla="*/ 67 w 160"/>
                <a:gd name="T69" fmla="*/ 122 h 296"/>
                <a:gd name="T70" fmla="*/ 74 w 160"/>
                <a:gd name="T71" fmla="*/ 119 h 296"/>
                <a:gd name="T72" fmla="*/ 78 w 160"/>
                <a:gd name="T73" fmla="*/ 103 h 296"/>
                <a:gd name="T74" fmla="*/ 63 w 160"/>
                <a:gd name="T75" fmla="*/ 103 h 296"/>
                <a:gd name="T76" fmla="*/ 63 w 160"/>
                <a:gd name="T77" fmla="*/ 79 h 296"/>
                <a:gd name="T78" fmla="*/ 51 w 160"/>
                <a:gd name="T79" fmla="*/ 71 h 296"/>
                <a:gd name="T80" fmla="*/ 43 w 160"/>
                <a:gd name="T81" fmla="*/ 47 h 296"/>
                <a:gd name="T82" fmla="*/ 35 w 160"/>
                <a:gd name="T83" fmla="*/ 47 h 296"/>
                <a:gd name="T84" fmla="*/ 35 w 160"/>
                <a:gd name="T85" fmla="*/ 44 h 296"/>
                <a:gd name="T86" fmla="*/ 43 w 160"/>
                <a:gd name="T87" fmla="*/ 20 h 296"/>
                <a:gd name="T88" fmla="*/ 35 w 160"/>
                <a:gd name="T89" fmla="*/ 15 h 296"/>
                <a:gd name="T90" fmla="*/ 27 w 160"/>
                <a:gd name="T91" fmla="*/ 8 h 296"/>
                <a:gd name="T92" fmla="*/ 35 w 160"/>
                <a:gd name="T93" fmla="*/ 0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72" y="0"/>
                  </a:move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0" name="Freeform 195"/>
            <p:cNvSpPr>
              <a:spLocks/>
            </p:cNvSpPr>
            <p:nvPr/>
          </p:nvSpPr>
          <p:spPr bwMode="auto">
            <a:xfrm>
              <a:off x="2359" y="1609"/>
              <a:ext cx="158" cy="107"/>
            </a:xfrm>
            <a:custGeom>
              <a:avLst/>
              <a:gdLst>
                <a:gd name="T0" fmla="*/ 80 w 224"/>
                <a:gd name="T1" fmla="*/ 0 h 152"/>
                <a:gd name="T2" fmla="*/ 92 w 224"/>
                <a:gd name="T3" fmla="*/ 4 h 152"/>
                <a:gd name="T4" fmla="*/ 104 w 224"/>
                <a:gd name="T5" fmla="*/ 8 h 152"/>
                <a:gd name="T6" fmla="*/ 99 w 224"/>
                <a:gd name="T7" fmla="*/ 12 h 152"/>
                <a:gd name="T8" fmla="*/ 104 w 224"/>
                <a:gd name="T9" fmla="*/ 20 h 152"/>
                <a:gd name="T10" fmla="*/ 107 w 224"/>
                <a:gd name="T11" fmla="*/ 24 h 152"/>
                <a:gd name="T12" fmla="*/ 107 w 224"/>
                <a:gd name="T13" fmla="*/ 44 h 152"/>
                <a:gd name="T14" fmla="*/ 95 w 224"/>
                <a:gd name="T15" fmla="*/ 56 h 152"/>
                <a:gd name="T16" fmla="*/ 80 w 224"/>
                <a:gd name="T17" fmla="*/ 63 h 152"/>
                <a:gd name="T18" fmla="*/ 63 w 224"/>
                <a:gd name="T19" fmla="*/ 75 h 152"/>
                <a:gd name="T20" fmla="*/ 32 w 224"/>
                <a:gd name="T21" fmla="*/ 68 h 152"/>
                <a:gd name="T22" fmla="*/ 16 w 224"/>
                <a:gd name="T23" fmla="*/ 63 h 152"/>
                <a:gd name="T24" fmla="*/ 24 w 224"/>
                <a:gd name="T25" fmla="*/ 59 h 152"/>
                <a:gd name="T26" fmla="*/ 20 w 224"/>
                <a:gd name="T27" fmla="*/ 48 h 152"/>
                <a:gd name="T28" fmla="*/ 16 w 224"/>
                <a:gd name="T29" fmla="*/ 44 h 152"/>
                <a:gd name="T30" fmla="*/ 8 w 224"/>
                <a:gd name="T31" fmla="*/ 39 h 152"/>
                <a:gd name="T32" fmla="*/ 20 w 224"/>
                <a:gd name="T33" fmla="*/ 39 h 152"/>
                <a:gd name="T34" fmla="*/ 28 w 224"/>
                <a:gd name="T35" fmla="*/ 36 h 152"/>
                <a:gd name="T36" fmla="*/ 24 w 224"/>
                <a:gd name="T37" fmla="*/ 27 h 152"/>
                <a:gd name="T38" fmla="*/ 8 w 224"/>
                <a:gd name="T39" fmla="*/ 24 h 152"/>
                <a:gd name="T40" fmla="*/ 0 w 224"/>
                <a:gd name="T41" fmla="*/ 24 h 152"/>
                <a:gd name="T42" fmla="*/ 12 w 224"/>
                <a:gd name="T43" fmla="*/ 12 h 152"/>
                <a:gd name="T44" fmla="*/ 20 w 224"/>
                <a:gd name="T45" fmla="*/ 16 h 152"/>
                <a:gd name="T46" fmla="*/ 12 w 224"/>
                <a:gd name="T47" fmla="*/ 4 h 152"/>
                <a:gd name="T48" fmla="*/ 28 w 224"/>
                <a:gd name="T49" fmla="*/ 12 h 152"/>
                <a:gd name="T50" fmla="*/ 32 w 224"/>
                <a:gd name="T51" fmla="*/ 27 h 152"/>
                <a:gd name="T52" fmla="*/ 36 w 224"/>
                <a:gd name="T53" fmla="*/ 24 h 152"/>
                <a:gd name="T54" fmla="*/ 44 w 224"/>
                <a:gd name="T55" fmla="*/ 20 h 152"/>
                <a:gd name="T56" fmla="*/ 44 w 224"/>
                <a:gd name="T57" fmla="*/ 16 h 152"/>
                <a:gd name="T58" fmla="*/ 48 w 224"/>
                <a:gd name="T59" fmla="*/ 12 h 152"/>
                <a:gd name="T60" fmla="*/ 60 w 224"/>
                <a:gd name="T61" fmla="*/ 16 h 152"/>
                <a:gd name="T62" fmla="*/ 63 w 224"/>
                <a:gd name="T63" fmla="*/ 12 h 152"/>
                <a:gd name="T64" fmla="*/ 72 w 224"/>
                <a:gd name="T65" fmla="*/ 12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68" y="16"/>
                  </a:moveTo>
                  <a:lnTo>
                    <a:pt x="160" y="0"/>
                  </a:lnTo>
                  <a:lnTo>
                    <a:pt x="184" y="0"/>
                  </a:lnTo>
                  <a:lnTo>
                    <a:pt x="184" y="8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200" y="24"/>
                  </a:lnTo>
                  <a:lnTo>
                    <a:pt x="200" y="4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64"/>
                  </a:lnTo>
                  <a:lnTo>
                    <a:pt x="216" y="88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28"/>
                  </a:lnTo>
                  <a:lnTo>
                    <a:pt x="144" y="136"/>
                  </a:lnTo>
                  <a:lnTo>
                    <a:pt x="128" y="152"/>
                  </a:lnTo>
                  <a:lnTo>
                    <a:pt x="88" y="152"/>
                  </a:lnTo>
                  <a:lnTo>
                    <a:pt x="64" y="136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6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1" name="Freeform 196"/>
            <p:cNvSpPr>
              <a:spLocks/>
            </p:cNvSpPr>
            <p:nvPr/>
          </p:nvSpPr>
          <p:spPr bwMode="auto">
            <a:xfrm>
              <a:off x="2843" y="2127"/>
              <a:ext cx="6" cy="11"/>
            </a:xfrm>
            <a:custGeom>
              <a:avLst/>
              <a:gdLst>
                <a:gd name="T0" fmla="*/ 5 w 8"/>
                <a:gd name="T1" fmla="*/ 8 h 16"/>
                <a:gd name="T2" fmla="*/ 5 w 8"/>
                <a:gd name="T3" fmla="*/ 0 h 16"/>
                <a:gd name="T4" fmla="*/ 0 w 8"/>
                <a:gd name="T5" fmla="*/ 4 h 16"/>
                <a:gd name="T6" fmla="*/ 5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2" name="Rectangle 197"/>
            <p:cNvSpPr>
              <a:spLocks noChangeArrowheads="1"/>
            </p:cNvSpPr>
            <p:nvPr/>
          </p:nvSpPr>
          <p:spPr bwMode="auto">
            <a:xfrm>
              <a:off x="2725" y="2217"/>
              <a:ext cx="5" cy="6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3" name="Freeform 198"/>
            <p:cNvSpPr>
              <a:spLocks/>
            </p:cNvSpPr>
            <p:nvPr/>
          </p:nvSpPr>
          <p:spPr bwMode="auto">
            <a:xfrm>
              <a:off x="2595" y="1947"/>
              <a:ext cx="40" cy="34"/>
            </a:xfrm>
            <a:custGeom>
              <a:avLst/>
              <a:gdLst>
                <a:gd name="T0" fmla="*/ 4 w 56"/>
                <a:gd name="T1" fmla="*/ 0 h 48"/>
                <a:gd name="T2" fmla="*/ 4 w 56"/>
                <a:gd name="T3" fmla="*/ 8 h 48"/>
                <a:gd name="T4" fmla="*/ 0 w 56"/>
                <a:gd name="T5" fmla="*/ 16 h 48"/>
                <a:gd name="T6" fmla="*/ 4 w 56"/>
                <a:gd name="T7" fmla="*/ 24 h 48"/>
                <a:gd name="T8" fmla="*/ 8 w 56"/>
                <a:gd name="T9" fmla="*/ 20 h 48"/>
                <a:gd name="T10" fmla="*/ 12 w 56"/>
                <a:gd name="T11" fmla="*/ 20 h 48"/>
                <a:gd name="T12" fmla="*/ 16 w 56"/>
                <a:gd name="T13" fmla="*/ 24 h 48"/>
                <a:gd name="T14" fmla="*/ 24 w 56"/>
                <a:gd name="T15" fmla="*/ 20 h 48"/>
                <a:gd name="T16" fmla="*/ 29 w 56"/>
                <a:gd name="T17" fmla="*/ 12 h 48"/>
                <a:gd name="T18" fmla="*/ 24 w 56"/>
                <a:gd name="T19" fmla="*/ 12 h 48"/>
                <a:gd name="T20" fmla="*/ 21 w 56"/>
                <a:gd name="T21" fmla="*/ 4 h 48"/>
                <a:gd name="T22" fmla="*/ 12 w 56"/>
                <a:gd name="T23" fmla="*/ 4 h 48"/>
                <a:gd name="T24" fmla="*/ 12 w 56"/>
                <a:gd name="T25" fmla="*/ 0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8" y="16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4" name="Freeform 199"/>
            <p:cNvSpPr>
              <a:spLocks/>
            </p:cNvSpPr>
            <p:nvPr/>
          </p:nvSpPr>
          <p:spPr bwMode="auto">
            <a:xfrm>
              <a:off x="2562" y="1947"/>
              <a:ext cx="61" cy="96"/>
            </a:xfrm>
            <a:custGeom>
              <a:avLst/>
              <a:gdLst>
                <a:gd name="T0" fmla="*/ 38 w 88"/>
                <a:gd name="T1" fmla="*/ 24 h 136"/>
                <a:gd name="T2" fmla="*/ 35 w 88"/>
                <a:gd name="T3" fmla="*/ 20 h 136"/>
                <a:gd name="T4" fmla="*/ 31 w 88"/>
                <a:gd name="T5" fmla="*/ 20 h 136"/>
                <a:gd name="T6" fmla="*/ 27 w 88"/>
                <a:gd name="T7" fmla="*/ 24 h 136"/>
                <a:gd name="T8" fmla="*/ 23 w 88"/>
                <a:gd name="T9" fmla="*/ 16 h 136"/>
                <a:gd name="T10" fmla="*/ 27 w 88"/>
                <a:gd name="T11" fmla="*/ 8 h 136"/>
                <a:gd name="T12" fmla="*/ 27 w 88"/>
                <a:gd name="T13" fmla="*/ 0 h 136"/>
                <a:gd name="T14" fmla="*/ 19 w 88"/>
                <a:gd name="T15" fmla="*/ 4 h 136"/>
                <a:gd name="T16" fmla="*/ 15 w 88"/>
                <a:gd name="T17" fmla="*/ 4 h 136"/>
                <a:gd name="T18" fmla="*/ 15 w 88"/>
                <a:gd name="T19" fmla="*/ 12 h 136"/>
                <a:gd name="T20" fmla="*/ 15 w 88"/>
                <a:gd name="T21" fmla="*/ 16 h 136"/>
                <a:gd name="T22" fmla="*/ 12 w 88"/>
                <a:gd name="T23" fmla="*/ 20 h 136"/>
                <a:gd name="T24" fmla="*/ 8 w 88"/>
                <a:gd name="T25" fmla="*/ 20 h 136"/>
                <a:gd name="T26" fmla="*/ 4 w 88"/>
                <a:gd name="T27" fmla="*/ 20 h 136"/>
                <a:gd name="T28" fmla="*/ 0 w 88"/>
                <a:gd name="T29" fmla="*/ 24 h 136"/>
                <a:gd name="T30" fmla="*/ 4 w 88"/>
                <a:gd name="T31" fmla="*/ 28 h 136"/>
                <a:gd name="T32" fmla="*/ 4 w 88"/>
                <a:gd name="T33" fmla="*/ 32 h 136"/>
                <a:gd name="T34" fmla="*/ 0 w 88"/>
                <a:gd name="T35" fmla="*/ 36 h 136"/>
                <a:gd name="T36" fmla="*/ 4 w 88"/>
                <a:gd name="T37" fmla="*/ 36 h 136"/>
                <a:gd name="T38" fmla="*/ 8 w 88"/>
                <a:gd name="T39" fmla="*/ 36 h 136"/>
                <a:gd name="T40" fmla="*/ 12 w 88"/>
                <a:gd name="T41" fmla="*/ 36 h 136"/>
                <a:gd name="T42" fmla="*/ 8 w 88"/>
                <a:gd name="T43" fmla="*/ 40 h 136"/>
                <a:gd name="T44" fmla="*/ 8 w 88"/>
                <a:gd name="T45" fmla="*/ 48 h 136"/>
                <a:gd name="T46" fmla="*/ 12 w 88"/>
                <a:gd name="T47" fmla="*/ 48 h 136"/>
                <a:gd name="T48" fmla="*/ 0 w 88"/>
                <a:gd name="T49" fmla="*/ 52 h 136"/>
                <a:gd name="T50" fmla="*/ 0 w 88"/>
                <a:gd name="T51" fmla="*/ 56 h 136"/>
                <a:gd name="T52" fmla="*/ 0 w 88"/>
                <a:gd name="T53" fmla="*/ 60 h 136"/>
                <a:gd name="T54" fmla="*/ 4 w 88"/>
                <a:gd name="T55" fmla="*/ 64 h 136"/>
                <a:gd name="T56" fmla="*/ 8 w 88"/>
                <a:gd name="T57" fmla="*/ 68 h 136"/>
                <a:gd name="T58" fmla="*/ 12 w 88"/>
                <a:gd name="T59" fmla="*/ 64 h 136"/>
                <a:gd name="T60" fmla="*/ 19 w 88"/>
                <a:gd name="T61" fmla="*/ 60 h 136"/>
                <a:gd name="T62" fmla="*/ 31 w 88"/>
                <a:gd name="T63" fmla="*/ 56 h 136"/>
                <a:gd name="T64" fmla="*/ 38 w 88"/>
                <a:gd name="T65" fmla="*/ 56 h 136"/>
                <a:gd name="T66" fmla="*/ 38 w 88"/>
                <a:gd name="T67" fmla="*/ 44 h 136"/>
                <a:gd name="T68" fmla="*/ 42 w 88"/>
                <a:gd name="T69" fmla="*/ 36 h 136"/>
                <a:gd name="T70" fmla="*/ 38 w 88"/>
                <a:gd name="T71" fmla="*/ 32 h 136"/>
                <a:gd name="T72" fmla="*/ 38 w 88"/>
                <a:gd name="T73" fmla="*/ 24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36"/>
                <a:gd name="T113" fmla="*/ 88 w 8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36">
                  <a:moveTo>
                    <a:pt x="80" y="48"/>
                  </a:moveTo>
                  <a:lnTo>
                    <a:pt x="72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5" name="Freeform 200"/>
            <p:cNvSpPr>
              <a:spLocks/>
            </p:cNvSpPr>
            <p:nvPr/>
          </p:nvSpPr>
          <p:spPr bwMode="auto">
            <a:xfrm>
              <a:off x="2775" y="1497"/>
              <a:ext cx="372" cy="383"/>
            </a:xfrm>
            <a:custGeom>
              <a:avLst/>
              <a:gdLst>
                <a:gd name="T0" fmla="*/ 226 w 528"/>
                <a:gd name="T1" fmla="*/ 20 h 544"/>
                <a:gd name="T2" fmla="*/ 202 w 528"/>
                <a:gd name="T3" fmla="*/ 39 h 544"/>
                <a:gd name="T4" fmla="*/ 171 w 528"/>
                <a:gd name="T5" fmla="*/ 32 h 544"/>
                <a:gd name="T6" fmla="*/ 155 w 528"/>
                <a:gd name="T7" fmla="*/ 44 h 544"/>
                <a:gd name="T8" fmla="*/ 135 w 528"/>
                <a:gd name="T9" fmla="*/ 51 h 544"/>
                <a:gd name="T10" fmla="*/ 119 w 528"/>
                <a:gd name="T11" fmla="*/ 68 h 544"/>
                <a:gd name="T12" fmla="*/ 95 w 528"/>
                <a:gd name="T13" fmla="*/ 92 h 544"/>
                <a:gd name="T14" fmla="*/ 95 w 528"/>
                <a:gd name="T15" fmla="*/ 135 h 544"/>
                <a:gd name="T16" fmla="*/ 75 w 528"/>
                <a:gd name="T17" fmla="*/ 163 h 544"/>
                <a:gd name="T18" fmla="*/ 75 w 528"/>
                <a:gd name="T19" fmla="*/ 206 h 544"/>
                <a:gd name="T20" fmla="*/ 75 w 528"/>
                <a:gd name="T21" fmla="*/ 226 h 544"/>
                <a:gd name="T22" fmla="*/ 68 w 528"/>
                <a:gd name="T23" fmla="*/ 253 h 544"/>
                <a:gd name="T24" fmla="*/ 60 w 528"/>
                <a:gd name="T25" fmla="*/ 234 h 544"/>
                <a:gd name="T26" fmla="*/ 48 w 528"/>
                <a:gd name="T27" fmla="*/ 246 h 544"/>
                <a:gd name="T28" fmla="*/ 32 w 528"/>
                <a:gd name="T29" fmla="*/ 262 h 544"/>
                <a:gd name="T30" fmla="*/ 20 w 528"/>
                <a:gd name="T31" fmla="*/ 258 h 544"/>
                <a:gd name="T32" fmla="*/ 8 w 528"/>
                <a:gd name="T33" fmla="*/ 253 h 544"/>
                <a:gd name="T34" fmla="*/ 12 w 528"/>
                <a:gd name="T35" fmla="*/ 242 h 544"/>
                <a:gd name="T36" fmla="*/ 4 w 528"/>
                <a:gd name="T37" fmla="*/ 242 h 544"/>
                <a:gd name="T38" fmla="*/ 12 w 528"/>
                <a:gd name="T39" fmla="*/ 226 h 544"/>
                <a:gd name="T40" fmla="*/ 12 w 528"/>
                <a:gd name="T41" fmla="*/ 222 h 544"/>
                <a:gd name="T42" fmla="*/ 8 w 528"/>
                <a:gd name="T43" fmla="*/ 214 h 544"/>
                <a:gd name="T44" fmla="*/ 16 w 528"/>
                <a:gd name="T45" fmla="*/ 206 h 544"/>
                <a:gd name="T46" fmla="*/ 8 w 528"/>
                <a:gd name="T47" fmla="*/ 202 h 544"/>
                <a:gd name="T48" fmla="*/ 0 w 528"/>
                <a:gd name="T49" fmla="*/ 190 h 544"/>
                <a:gd name="T50" fmla="*/ 8 w 528"/>
                <a:gd name="T51" fmla="*/ 182 h 544"/>
                <a:gd name="T52" fmla="*/ 24 w 528"/>
                <a:gd name="T53" fmla="*/ 170 h 544"/>
                <a:gd name="T54" fmla="*/ 32 w 528"/>
                <a:gd name="T55" fmla="*/ 158 h 544"/>
                <a:gd name="T56" fmla="*/ 48 w 528"/>
                <a:gd name="T57" fmla="*/ 151 h 544"/>
                <a:gd name="T58" fmla="*/ 71 w 528"/>
                <a:gd name="T59" fmla="*/ 115 h 544"/>
                <a:gd name="T60" fmla="*/ 75 w 528"/>
                <a:gd name="T61" fmla="*/ 107 h 544"/>
                <a:gd name="T62" fmla="*/ 87 w 528"/>
                <a:gd name="T63" fmla="*/ 87 h 544"/>
                <a:gd name="T64" fmla="*/ 83 w 528"/>
                <a:gd name="T65" fmla="*/ 80 h 544"/>
                <a:gd name="T66" fmla="*/ 104 w 528"/>
                <a:gd name="T67" fmla="*/ 68 h 544"/>
                <a:gd name="T68" fmla="*/ 104 w 528"/>
                <a:gd name="T69" fmla="*/ 63 h 544"/>
                <a:gd name="T70" fmla="*/ 111 w 528"/>
                <a:gd name="T71" fmla="*/ 51 h 544"/>
                <a:gd name="T72" fmla="*/ 127 w 528"/>
                <a:gd name="T73" fmla="*/ 51 h 544"/>
                <a:gd name="T74" fmla="*/ 119 w 528"/>
                <a:gd name="T75" fmla="*/ 44 h 544"/>
                <a:gd name="T76" fmla="*/ 131 w 528"/>
                <a:gd name="T77" fmla="*/ 36 h 544"/>
                <a:gd name="T78" fmla="*/ 147 w 528"/>
                <a:gd name="T79" fmla="*/ 32 h 544"/>
                <a:gd name="T80" fmla="*/ 155 w 528"/>
                <a:gd name="T81" fmla="*/ 24 h 544"/>
                <a:gd name="T82" fmla="*/ 159 w 528"/>
                <a:gd name="T83" fmla="*/ 32 h 544"/>
                <a:gd name="T84" fmla="*/ 175 w 528"/>
                <a:gd name="T85" fmla="*/ 24 h 544"/>
                <a:gd name="T86" fmla="*/ 179 w 528"/>
                <a:gd name="T87" fmla="*/ 16 h 544"/>
                <a:gd name="T88" fmla="*/ 191 w 528"/>
                <a:gd name="T89" fmla="*/ 16 h 544"/>
                <a:gd name="T90" fmla="*/ 199 w 528"/>
                <a:gd name="T91" fmla="*/ 8 h 544"/>
                <a:gd name="T92" fmla="*/ 214 w 528"/>
                <a:gd name="T93" fmla="*/ 8 h 544"/>
                <a:gd name="T94" fmla="*/ 214 w 528"/>
                <a:gd name="T95" fmla="*/ 16 h 544"/>
                <a:gd name="T96" fmla="*/ 223 w 528"/>
                <a:gd name="T97" fmla="*/ 8 h 544"/>
                <a:gd name="T98" fmla="*/ 235 w 528"/>
                <a:gd name="T99" fmla="*/ 4 h 544"/>
                <a:gd name="T100" fmla="*/ 242 w 528"/>
                <a:gd name="T101" fmla="*/ 8 h 544"/>
                <a:gd name="T102" fmla="*/ 242 w 528"/>
                <a:gd name="T103" fmla="*/ 16 h 544"/>
                <a:gd name="T104" fmla="*/ 258 w 528"/>
                <a:gd name="T105" fmla="*/ 24 h 5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8"/>
                <a:gd name="T160" fmla="*/ 0 h 544"/>
                <a:gd name="T161" fmla="*/ 528 w 528"/>
                <a:gd name="T162" fmla="*/ 544 h 5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8" h="544">
                  <a:moveTo>
                    <a:pt x="496" y="72"/>
                  </a:moveTo>
                  <a:lnTo>
                    <a:pt x="488" y="48"/>
                  </a:lnTo>
                  <a:lnTo>
                    <a:pt x="472" y="40"/>
                  </a:lnTo>
                  <a:lnTo>
                    <a:pt x="456" y="40"/>
                  </a:lnTo>
                  <a:lnTo>
                    <a:pt x="432" y="48"/>
                  </a:lnTo>
                  <a:lnTo>
                    <a:pt x="432" y="72"/>
                  </a:lnTo>
                  <a:lnTo>
                    <a:pt x="416" y="88"/>
                  </a:lnTo>
                  <a:lnTo>
                    <a:pt x="408" y="80"/>
                  </a:lnTo>
                  <a:lnTo>
                    <a:pt x="392" y="80"/>
                  </a:lnTo>
                  <a:lnTo>
                    <a:pt x="384" y="88"/>
                  </a:lnTo>
                  <a:lnTo>
                    <a:pt x="368" y="88"/>
                  </a:lnTo>
                  <a:lnTo>
                    <a:pt x="344" y="64"/>
                  </a:lnTo>
                  <a:lnTo>
                    <a:pt x="336" y="64"/>
                  </a:lnTo>
                  <a:lnTo>
                    <a:pt x="328" y="72"/>
                  </a:lnTo>
                  <a:lnTo>
                    <a:pt x="312" y="72"/>
                  </a:lnTo>
                  <a:lnTo>
                    <a:pt x="312" y="88"/>
                  </a:lnTo>
                  <a:lnTo>
                    <a:pt x="296" y="96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56" y="112"/>
                  </a:lnTo>
                  <a:lnTo>
                    <a:pt x="248" y="120"/>
                  </a:lnTo>
                  <a:lnTo>
                    <a:pt x="232" y="128"/>
                  </a:lnTo>
                  <a:lnTo>
                    <a:pt x="240" y="136"/>
                  </a:lnTo>
                  <a:lnTo>
                    <a:pt x="240" y="144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192" y="184"/>
                  </a:lnTo>
                  <a:lnTo>
                    <a:pt x="200" y="192"/>
                  </a:lnTo>
                  <a:lnTo>
                    <a:pt x="200" y="232"/>
                  </a:lnTo>
                  <a:lnTo>
                    <a:pt x="184" y="256"/>
                  </a:lnTo>
                  <a:lnTo>
                    <a:pt x="192" y="272"/>
                  </a:lnTo>
                  <a:lnTo>
                    <a:pt x="184" y="288"/>
                  </a:lnTo>
                  <a:lnTo>
                    <a:pt x="160" y="280"/>
                  </a:lnTo>
                  <a:lnTo>
                    <a:pt x="152" y="296"/>
                  </a:lnTo>
                  <a:lnTo>
                    <a:pt x="152" y="328"/>
                  </a:lnTo>
                  <a:lnTo>
                    <a:pt x="152" y="376"/>
                  </a:lnTo>
                  <a:lnTo>
                    <a:pt x="168" y="392"/>
                  </a:lnTo>
                  <a:lnTo>
                    <a:pt x="168" y="408"/>
                  </a:lnTo>
                  <a:lnTo>
                    <a:pt x="152" y="416"/>
                  </a:lnTo>
                  <a:lnTo>
                    <a:pt x="152" y="424"/>
                  </a:lnTo>
                  <a:lnTo>
                    <a:pt x="160" y="432"/>
                  </a:lnTo>
                  <a:lnTo>
                    <a:pt x="160" y="448"/>
                  </a:lnTo>
                  <a:lnTo>
                    <a:pt x="152" y="45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36" y="520"/>
                  </a:lnTo>
                  <a:lnTo>
                    <a:pt x="136" y="512"/>
                  </a:lnTo>
                  <a:lnTo>
                    <a:pt x="136" y="496"/>
                  </a:lnTo>
                  <a:lnTo>
                    <a:pt x="120" y="488"/>
                  </a:lnTo>
                  <a:lnTo>
                    <a:pt x="128" y="472"/>
                  </a:lnTo>
                  <a:lnTo>
                    <a:pt x="120" y="472"/>
                  </a:lnTo>
                  <a:lnTo>
                    <a:pt x="112" y="480"/>
                  </a:lnTo>
                  <a:lnTo>
                    <a:pt x="112" y="488"/>
                  </a:lnTo>
                  <a:lnTo>
                    <a:pt x="104" y="496"/>
                  </a:lnTo>
                  <a:lnTo>
                    <a:pt x="96" y="496"/>
                  </a:lnTo>
                  <a:lnTo>
                    <a:pt x="88" y="496"/>
                  </a:lnTo>
                  <a:lnTo>
                    <a:pt x="88" y="504"/>
                  </a:lnTo>
                  <a:lnTo>
                    <a:pt x="80" y="528"/>
                  </a:lnTo>
                  <a:lnTo>
                    <a:pt x="64" y="528"/>
                  </a:lnTo>
                  <a:lnTo>
                    <a:pt x="56" y="536"/>
                  </a:lnTo>
                  <a:lnTo>
                    <a:pt x="40" y="544"/>
                  </a:lnTo>
                  <a:lnTo>
                    <a:pt x="32" y="528"/>
                  </a:lnTo>
                  <a:lnTo>
                    <a:pt x="40" y="520"/>
                  </a:lnTo>
                  <a:lnTo>
                    <a:pt x="32" y="528"/>
                  </a:lnTo>
                  <a:lnTo>
                    <a:pt x="24" y="528"/>
                  </a:lnTo>
                  <a:lnTo>
                    <a:pt x="24" y="512"/>
                  </a:lnTo>
                  <a:lnTo>
                    <a:pt x="16" y="512"/>
                  </a:lnTo>
                  <a:lnTo>
                    <a:pt x="8" y="504"/>
                  </a:lnTo>
                  <a:lnTo>
                    <a:pt x="16" y="496"/>
                  </a:lnTo>
                  <a:lnTo>
                    <a:pt x="24" y="496"/>
                  </a:lnTo>
                  <a:lnTo>
                    <a:pt x="24" y="488"/>
                  </a:lnTo>
                  <a:lnTo>
                    <a:pt x="32" y="480"/>
                  </a:lnTo>
                  <a:lnTo>
                    <a:pt x="24" y="480"/>
                  </a:lnTo>
                  <a:lnTo>
                    <a:pt x="16" y="480"/>
                  </a:lnTo>
                  <a:lnTo>
                    <a:pt x="8" y="488"/>
                  </a:lnTo>
                  <a:lnTo>
                    <a:pt x="8" y="472"/>
                  </a:lnTo>
                  <a:lnTo>
                    <a:pt x="16" y="472"/>
                  </a:lnTo>
                  <a:lnTo>
                    <a:pt x="24" y="464"/>
                  </a:lnTo>
                  <a:lnTo>
                    <a:pt x="24" y="456"/>
                  </a:lnTo>
                  <a:lnTo>
                    <a:pt x="32" y="448"/>
                  </a:lnTo>
                  <a:lnTo>
                    <a:pt x="32" y="432"/>
                  </a:lnTo>
                  <a:lnTo>
                    <a:pt x="32" y="440"/>
                  </a:lnTo>
                  <a:lnTo>
                    <a:pt x="24" y="448"/>
                  </a:lnTo>
                  <a:lnTo>
                    <a:pt x="16" y="448"/>
                  </a:lnTo>
                  <a:lnTo>
                    <a:pt x="8" y="440"/>
                  </a:lnTo>
                  <a:lnTo>
                    <a:pt x="16" y="440"/>
                  </a:lnTo>
                  <a:lnTo>
                    <a:pt x="16" y="432"/>
                  </a:lnTo>
                  <a:lnTo>
                    <a:pt x="8" y="432"/>
                  </a:lnTo>
                  <a:lnTo>
                    <a:pt x="8" y="424"/>
                  </a:lnTo>
                  <a:lnTo>
                    <a:pt x="24" y="416"/>
                  </a:lnTo>
                  <a:lnTo>
                    <a:pt x="32" y="416"/>
                  </a:lnTo>
                  <a:lnTo>
                    <a:pt x="40" y="416"/>
                  </a:lnTo>
                  <a:lnTo>
                    <a:pt x="48" y="408"/>
                  </a:lnTo>
                  <a:lnTo>
                    <a:pt x="40" y="408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0" y="408"/>
                  </a:lnTo>
                  <a:lnTo>
                    <a:pt x="8" y="400"/>
                  </a:lnTo>
                  <a:lnTo>
                    <a:pt x="0" y="384"/>
                  </a:lnTo>
                  <a:lnTo>
                    <a:pt x="8" y="384"/>
                  </a:lnTo>
                  <a:lnTo>
                    <a:pt x="8" y="376"/>
                  </a:lnTo>
                  <a:lnTo>
                    <a:pt x="8" y="368"/>
                  </a:lnTo>
                  <a:lnTo>
                    <a:pt x="16" y="368"/>
                  </a:lnTo>
                  <a:lnTo>
                    <a:pt x="24" y="352"/>
                  </a:lnTo>
                  <a:lnTo>
                    <a:pt x="40" y="352"/>
                  </a:lnTo>
                  <a:lnTo>
                    <a:pt x="40" y="344"/>
                  </a:lnTo>
                  <a:lnTo>
                    <a:pt x="48" y="344"/>
                  </a:lnTo>
                  <a:lnTo>
                    <a:pt x="48" y="336"/>
                  </a:lnTo>
                  <a:lnTo>
                    <a:pt x="56" y="328"/>
                  </a:lnTo>
                  <a:lnTo>
                    <a:pt x="64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88" y="312"/>
                  </a:lnTo>
                  <a:lnTo>
                    <a:pt x="88" y="304"/>
                  </a:lnTo>
                  <a:lnTo>
                    <a:pt x="96" y="304"/>
                  </a:lnTo>
                  <a:lnTo>
                    <a:pt x="96" y="288"/>
                  </a:lnTo>
                  <a:lnTo>
                    <a:pt x="128" y="264"/>
                  </a:lnTo>
                  <a:lnTo>
                    <a:pt x="128" y="256"/>
                  </a:lnTo>
                  <a:lnTo>
                    <a:pt x="144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68" y="176"/>
                  </a:lnTo>
                  <a:lnTo>
                    <a:pt x="176" y="176"/>
                  </a:lnTo>
                  <a:lnTo>
                    <a:pt x="184" y="168"/>
                  </a:lnTo>
                  <a:lnTo>
                    <a:pt x="176" y="168"/>
                  </a:lnTo>
                  <a:lnTo>
                    <a:pt x="168" y="168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200" y="136"/>
                  </a:lnTo>
                  <a:lnTo>
                    <a:pt x="208" y="136"/>
                  </a:lnTo>
                  <a:lnTo>
                    <a:pt x="216" y="136"/>
                  </a:lnTo>
                  <a:lnTo>
                    <a:pt x="200" y="136"/>
                  </a:lnTo>
                  <a:lnTo>
                    <a:pt x="200" y="128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08" y="120"/>
                  </a:lnTo>
                  <a:lnTo>
                    <a:pt x="224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56" y="104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32" y="96"/>
                  </a:lnTo>
                  <a:lnTo>
                    <a:pt x="240" y="88"/>
                  </a:lnTo>
                  <a:lnTo>
                    <a:pt x="256" y="88"/>
                  </a:lnTo>
                  <a:lnTo>
                    <a:pt x="264" y="88"/>
                  </a:lnTo>
                  <a:lnTo>
                    <a:pt x="264" y="80"/>
                  </a:lnTo>
                  <a:lnTo>
                    <a:pt x="264" y="72"/>
                  </a:lnTo>
                  <a:lnTo>
                    <a:pt x="280" y="72"/>
                  </a:lnTo>
                  <a:lnTo>
                    <a:pt x="288" y="72"/>
                  </a:lnTo>
                  <a:lnTo>
                    <a:pt x="288" y="64"/>
                  </a:lnTo>
                  <a:lnTo>
                    <a:pt x="296" y="64"/>
                  </a:lnTo>
                  <a:lnTo>
                    <a:pt x="288" y="56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20" y="48"/>
                  </a:lnTo>
                  <a:lnTo>
                    <a:pt x="312" y="56"/>
                  </a:lnTo>
                  <a:lnTo>
                    <a:pt x="312" y="64"/>
                  </a:lnTo>
                  <a:lnTo>
                    <a:pt x="320" y="64"/>
                  </a:lnTo>
                  <a:lnTo>
                    <a:pt x="328" y="56"/>
                  </a:lnTo>
                  <a:lnTo>
                    <a:pt x="328" y="48"/>
                  </a:lnTo>
                  <a:lnTo>
                    <a:pt x="344" y="48"/>
                  </a:lnTo>
                  <a:lnTo>
                    <a:pt x="352" y="48"/>
                  </a:lnTo>
                  <a:lnTo>
                    <a:pt x="336" y="40"/>
                  </a:lnTo>
                  <a:lnTo>
                    <a:pt x="336" y="32"/>
                  </a:lnTo>
                  <a:lnTo>
                    <a:pt x="344" y="32"/>
                  </a:lnTo>
                  <a:lnTo>
                    <a:pt x="360" y="32"/>
                  </a:lnTo>
                  <a:lnTo>
                    <a:pt x="368" y="40"/>
                  </a:lnTo>
                  <a:lnTo>
                    <a:pt x="368" y="48"/>
                  </a:lnTo>
                  <a:lnTo>
                    <a:pt x="384" y="40"/>
                  </a:lnTo>
                  <a:lnTo>
                    <a:pt x="384" y="32"/>
                  </a:lnTo>
                  <a:lnTo>
                    <a:pt x="392" y="32"/>
                  </a:lnTo>
                  <a:lnTo>
                    <a:pt x="400" y="24"/>
                  </a:lnTo>
                  <a:lnTo>
                    <a:pt x="408" y="16"/>
                  </a:lnTo>
                  <a:lnTo>
                    <a:pt x="400" y="16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16" y="24"/>
                  </a:lnTo>
                  <a:lnTo>
                    <a:pt x="416" y="40"/>
                  </a:lnTo>
                  <a:lnTo>
                    <a:pt x="432" y="32"/>
                  </a:lnTo>
                  <a:lnTo>
                    <a:pt x="432" y="24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48" y="16"/>
                  </a:lnTo>
                  <a:lnTo>
                    <a:pt x="448" y="24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72" y="8"/>
                  </a:lnTo>
                  <a:lnTo>
                    <a:pt x="480" y="8"/>
                  </a:lnTo>
                  <a:lnTo>
                    <a:pt x="472" y="16"/>
                  </a:lnTo>
                  <a:lnTo>
                    <a:pt x="480" y="24"/>
                  </a:lnTo>
                  <a:lnTo>
                    <a:pt x="488" y="16"/>
                  </a:lnTo>
                  <a:lnTo>
                    <a:pt x="496" y="8"/>
                  </a:lnTo>
                  <a:lnTo>
                    <a:pt x="528" y="32"/>
                  </a:lnTo>
                  <a:lnTo>
                    <a:pt x="512" y="40"/>
                  </a:lnTo>
                  <a:lnTo>
                    <a:pt x="488" y="32"/>
                  </a:lnTo>
                  <a:lnTo>
                    <a:pt x="488" y="40"/>
                  </a:lnTo>
                  <a:lnTo>
                    <a:pt x="504" y="48"/>
                  </a:lnTo>
                  <a:lnTo>
                    <a:pt x="512" y="56"/>
                  </a:lnTo>
                  <a:lnTo>
                    <a:pt x="520" y="48"/>
                  </a:lnTo>
                  <a:lnTo>
                    <a:pt x="528" y="48"/>
                  </a:lnTo>
                  <a:lnTo>
                    <a:pt x="504" y="64"/>
                  </a:lnTo>
                  <a:lnTo>
                    <a:pt x="496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6" name="Freeform 201"/>
            <p:cNvSpPr>
              <a:spLocks/>
            </p:cNvSpPr>
            <p:nvPr/>
          </p:nvSpPr>
          <p:spPr bwMode="auto">
            <a:xfrm>
              <a:off x="2820" y="1902"/>
              <a:ext cx="45" cy="56"/>
            </a:xfrm>
            <a:custGeom>
              <a:avLst/>
              <a:gdLst>
                <a:gd name="T0" fmla="*/ 20 w 64"/>
                <a:gd name="T1" fmla="*/ 39 h 80"/>
                <a:gd name="T2" fmla="*/ 12 w 64"/>
                <a:gd name="T3" fmla="*/ 39 h 80"/>
                <a:gd name="T4" fmla="*/ 8 w 64"/>
                <a:gd name="T5" fmla="*/ 39 h 80"/>
                <a:gd name="T6" fmla="*/ 8 w 64"/>
                <a:gd name="T7" fmla="*/ 31 h 80"/>
                <a:gd name="T8" fmla="*/ 4 w 64"/>
                <a:gd name="T9" fmla="*/ 27 h 80"/>
                <a:gd name="T10" fmla="*/ 0 w 64"/>
                <a:gd name="T11" fmla="*/ 20 h 80"/>
                <a:gd name="T12" fmla="*/ 0 w 64"/>
                <a:gd name="T13" fmla="*/ 12 h 80"/>
                <a:gd name="T14" fmla="*/ 8 w 64"/>
                <a:gd name="T15" fmla="*/ 4 h 80"/>
                <a:gd name="T16" fmla="*/ 12 w 64"/>
                <a:gd name="T17" fmla="*/ 8 h 80"/>
                <a:gd name="T18" fmla="*/ 16 w 64"/>
                <a:gd name="T19" fmla="*/ 0 h 80"/>
                <a:gd name="T20" fmla="*/ 20 w 64"/>
                <a:gd name="T21" fmla="*/ 0 h 80"/>
                <a:gd name="T22" fmla="*/ 24 w 64"/>
                <a:gd name="T23" fmla="*/ 8 h 80"/>
                <a:gd name="T24" fmla="*/ 32 w 64"/>
                <a:gd name="T25" fmla="*/ 8 h 80"/>
                <a:gd name="T26" fmla="*/ 32 w 64"/>
                <a:gd name="T27" fmla="*/ 12 h 80"/>
                <a:gd name="T28" fmla="*/ 24 w 64"/>
                <a:gd name="T29" fmla="*/ 15 h 80"/>
                <a:gd name="T30" fmla="*/ 24 w 64"/>
                <a:gd name="T31" fmla="*/ 20 h 80"/>
                <a:gd name="T32" fmla="*/ 16 w 64"/>
                <a:gd name="T33" fmla="*/ 24 h 80"/>
                <a:gd name="T34" fmla="*/ 16 w 64"/>
                <a:gd name="T35" fmla="*/ 31 h 80"/>
                <a:gd name="T36" fmla="*/ 16 w 64"/>
                <a:gd name="T37" fmla="*/ 39 h 80"/>
                <a:gd name="T38" fmla="*/ 20 w 64"/>
                <a:gd name="T39" fmla="*/ 39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0"/>
                <a:gd name="T62" fmla="*/ 64 w 64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0">
                  <a:moveTo>
                    <a:pt x="40" y="80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7" name="Freeform 202"/>
            <p:cNvSpPr>
              <a:spLocks/>
            </p:cNvSpPr>
            <p:nvPr/>
          </p:nvSpPr>
          <p:spPr bwMode="auto">
            <a:xfrm>
              <a:off x="2792" y="2065"/>
              <a:ext cx="12" cy="17"/>
            </a:xfrm>
            <a:custGeom>
              <a:avLst/>
              <a:gdLst>
                <a:gd name="T0" fmla="*/ 9 w 16"/>
                <a:gd name="T1" fmla="*/ 12 h 24"/>
                <a:gd name="T2" fmla="*/ 5 w 16"/>
                <a:gd name="T3" fmla="*/ 4 h 24"/>
                <a:gd name="T4" fmla="*/ 5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0 w 16"/>
                <a:gd name="T11" fmla="*/ 12 h 24"/>
                <a:gd name="T12" fmla="*/ 9 w 16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8" name="Freeform 203"/>
            <p:cNvSpPr>
              <a:spLocks/>
            </p:cNvSpPr>
            <p:nvPr/>
          </p:nvSpPr>
          <p:spPr bwMode="auto">
            <a:xfrm>
              <a:off x="2871" y="1548"/>
              <a:ext cx="180" cy="393"/>
            </a:xfrm>
            <a:custGeom>
              <a:avLst/>
              <a:gdLst>
                <a:gd name="T0" fmla="*/ 127 w 256"/>
                <a:gd name="T1" fmla="*/ 51 h 560"/>
                <a:gd name="T2" fmla="*/ 127 w 256"/>
                <a:gd name="T3" fmla="*/ 32 h 560"/>
                <a:gd name="T4" fmla="*/ 122 w 256"/>
                <a:gd name="T5" fmla="*/ 20 h 560"/>
                <a:gd name="T6" fmla="*/ 103 w 256"/>
                <a:gd name="T7" fmla="*/ 12 h 560"/>
                <a:gd name="T8" fmla="*/ 95 w 256"/>
                <a:gd name="T9" fmla="*/ 0 h 560"/>
                <a:gd name="T10" fmla="*/ 87 w 256"/>
                <a:gd name="T11" fmla="*/ 8 h 560"/>
                <a:gd name="T12" fmla="*/ 75 w 256"/>
                <a:gd name="T13" fmla="*/ 8 h 560"/>
                <a:gd name="T14" fmla="*/ 68 w 256"/>
                <a:gd name="T15" fmla="*/ 15 h 560"/>
                <a:gd name="T16" fmla="*/ 56 w 256"/>
                <a:gd name="T17" fmla="*/ 24 h 560"/>
                <a:gd name="T18" fmla="*/ 51 w 256"/>
                <a:gd name="T19" fmla="*/ 32 h 560"/>
                <a:gd name="T20" fmla="*/ 39 w 256"/>
                <a:gd name="T21" fmla="*/ 47 h 560"/>
                <a:gd name="T22" fmla="*/ 27 w 256"/>
                <a:gd name="T23" fmla="*/ 55 h 560"/>
                <a:gd name="T24" fmla="*/ 32 w 256"/>
                <a:gd name="T25" fmla="*/ 79 h 560"/>
                <a:gd name="T26" fmla="*/ 27 w 256"/>
                <a:gd name="T27" fmla="*/ 98 h 560"/>
                <a:gd name="T28" fmla="*/ 12 w 256"/>
                <a:gd name="T29" fmla="*/ 102 h 560"/>
                <a:gd name="T30" fmla="*/ 8 w 256"/>
                <a:gd name="T31" fmla="*/ 126 h 560"/>
                <a:gd name="T32" fmla="*/ 16 w 256"/>
                <a:gd name="T33" fmla="*/ 158 h 560"/>
                <a:gd name="T34" fmla="*/ 8 w 256"/>
                <a:gd name="T35" fmla="*/ 169 h 560"/>
                <a:gd name="T36" fmla="*/ 12 w 256"/>
                <a:gd name="T37" fmla="*/ 178 h 560"/>
                <a:gd name="T38" fmla="*/ 8 w 256"/>
                <a:gd name="T39" fmla="*/ 189 h 560"/>
                <a:gd name="T40" fmla="*/ 4 w 256"/>
                <a:gd name="T41" fmla="*/ 213 h 560"/>
                <a:gd name="T42" fmla="*/ 8 w 256"/>
                <a:gd name="T43" fmla="*/ 225 h 560"/>
                <a:gd name="T44" fmla="*/ 8 w 256"/>
                <a:gd name="T45" fmla="*/ 244 h 560"/>
                <a:gd name="T46" fmla="*/ 16 w 256"/>
                <a:gd name="T47" fmla="*/ 256 h 560"/>
                <a:gd name="T48" fmla="*/ 16 w 256"/>
                <a:gd name="T49" fmla="*/ 272 h 560"/>
                <a:gd name="T50" fmla="*/ 24 w 256"/>
                <a:gd name="T51" fmla="*/ 272 h 560"/>
                <a:gd name="T52" fmla="*/ 36 w 256"/>
                <a:gd name="T53" fmla="*/ 264 h 560"/>
                <a:gd name="T54" fmla="*/ 48 w 256"/>
                <a:gd name="T55" fmla="*/ 260 h 560"/>
                <a:gd name="T56" fmla="*/ 56 w 256"/>
                <a:gd name="T57" fmla="*/ 237 h 560"/>
                <a:gd name="T58" fmla="*/ 56 w 256"/>
                <a:gd name="T59" fmla="*/ 213 h 560"/>
                <a:gd name="T60" fmla="*/ 59 w 256"/>
                <a:gd name="T61" fmla="*/ 209 h 560"/>
                <a:gd name="T62" fmla="*/ 68 w 256"/>
                <a:gd name="T63" fmla="*/ 209 h 560"/>
                <a:gd name="T64" fmla="*/ 75 w 256"/>
                <a:gd name="T65" fmla="*/ 185 h 560"/>
                <a:gd name="T66" fmla="*/ 59 w 256"/>
                <a:gd name="T67" fmla="*/ 169 h 560"/>
                <a:gd name="T68" fmla="*/ 63 w 256"/>
                <a:gd name="T69" fmla="*/ 154 h 560"/>
                <a:gd name="T70" fmla="*/ 59 w 256"/>
                <a:gd name="T71" fmla="*/ 142 h 560"/>
                <a:gd name="T72" fmla="*/ 68 w 256"/>
                <a:gd name="T73" fmla="*/ 126 h 560"/>
                <a:gd name="T74" fmla="*/ 79 w 256"/>
                <a:gd name="T75" fmla="*/ 114 h 560"/>
                <a:gd name="T76" fmla="*/ 95 w 256"/>
                <a:gd name="T77" fmla="*/ 102 h 560"/>
                <a:gd name="T78" fmla="*/ 99 w 256"/>
                <a:gd name="T79" fmla="*/ 87 h 560"/>
                <a:gd name="T80" fmla="*/ 103 w 256"/>
                <a:gd name="T81" fmla="*/ 75 h 560"/>
                <a:gd name="T82" fmla="*/ 111 w 256"/>
                <a:gd name="T83" fmla="*/ 63 h 560"/>
                <a:gd name="T84" fmla="*/ 119 w 256"/>
                <a:gd name="T85" fmla="*/ 59 h 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560"/>
                <a:gd name="T131" fmla="*/ 256 w 256"/>
                <a:gd name="T132" fmla="*/ 560 h 5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560">
                  <a:moveTo>
                    <a:pt x="256" y="120"/>
                  </a:moveTo>
                  <a:lnTo>
                    <a:pt x="256" y="104"/>
                  </a:lnTo>
                  <a:lnTo>
                    <a:pt x="256" y="80"/>
                  </a:lnTo>
                  <a:lnTo>
                    <a:pt x="256" y="64"/>
                  </a:lnTo>
                  <a:lnTo>
                    <a:pt x="240" y="56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24"/>
                  </a:lnTo>
                  <a:lnTo>
                    <a:pt x="192" y="8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76" y="16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12"/>
                  </a:lnTo>
                  <a:lnTo>
                    <a:pt x="64" y="120"/>
                  </a:lnTo>
                  <a:lnTo>
                    <a:pt x="64" y="160"/>
                  </a:lnTo>
                  <a:lnTo>
                    <a:pt x="48" y="184"/>
                  </a:lnTo>
                  <a:lnTo>
                    <a:pt x="56" y="200"/>
                  </a:lnTo>
                  <a:lnTo>
                    <a:pt x="48" y="216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56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32" y="336"/>
                  </a:lnTo>
                  <a:lnTo>
                    <a:pt x="16" y="344"/>
                  </a:lnTo>
                  <a:lnTo>
                    <a:pt x="16" y="352"/>
                  </a:lnTo>
                  <a:lnTo>
                    <a:pt x="24" y="360"/>
                  </a:lnTo>
                  <a:lnTo>
                    <a:pt x="24" y="376"/>
                  </a:lnTo>
                  <a:lnTo>
                    <a:pt x="16" y="384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48"/>
                  </a:lnTo>
                  <a:lnTo>
                    <a:pt x="16" y="456"/>
                  </a:lnTo>
                  <a:lnTo>
                    <a:pt x="8" y="488"/>
                  </a:lnTo>
                  <a:lnTo>
                    <a:pt x="16" y="496"/>
                  </a:lnTo>
                  <a:lnTo>
                    <a:pt x="24" y="504"/>
                  </a:lnTo>
                  <a:lnTo>
                    <a:pt x="32" y="520"/>
                  </a:lnTo>
                  <a:lnTo>
                    <a:pt x="32" y="536"/>
                  </a:lnTo>
                  <a:lnTo>
                    <a:pt x="32" y="552"/>
                  </a:lnTo>
                  <a:lnTo>
                    <a:pt x="48" y="560"/>
                  </a:lnTo>
                  <a:lnTo>
                    <a:pt x="48" y="552"/>
                  </a:lnTo>
                  <a:lnTo>
                    <a:pt x="56" y="552"/>
                  </a:lnTo>
                  <a:lnTo>
                    <a:pt x="72" y="536"/>
                  </a:lnTo>
                  <a:lnTo>
                    <a:pt x="88" y="536"/>
                  </a:lnTo>
                  <a:lnTo>
                    <a:pt x="96" y="528"/>
                  </a:lnTo>
                  <a:lnTo>
                    <a:pt x="104" y="496"/>
                  </a:lnTo>
                  <a:lnTo>
                    <a:pt x="112" y="480"/>
                  </a:lnTo>
                  <a:lnTo>
                    <a:pt x="104" y="448"/>
                  </a:lnTo>
                  <a:lnTo>
                    <a:pt x="112" y="432"/>
                  </a:lnTo>
                  <a:lnTo>
                    <a:pt x="120" y="440"/>
                  </a:lnTo>
                  <a:lnTo>
                    <a:pt x="120" y="424"/>
                  </a:lnTo>
                  <a:lnTo>
                    <a:pt x="128" y="424"/>
                  </a:lnTo>
                  <a:lnTo>
                    <a:pt x="136" y="424"/>
                  </a:lnTo>
                  <a:lnTo>
                    <a:pt x="152" y="408"/>
                  </a:lnTo>
                  <a:lnTo>
                    <a:pt x="152" y="376"/>
                  </a:lnTo>
                  <a:lnTo>
                    <a:pt x="136" y="360"/>
                  </a:lnTo>
                  <a:lnTo>
                    <a:pt x="120" y="344"/>
                  </a:lnTo>
                  <a:lnTo>
                    <a:pt x="120" y="320"/>
                  </a:lnTo>
                  <a:lnTo>
                    <a:pt x="128" y="312"/>
                  </a:lnTo>
                  <a:lnTo>
                    <a:pt x="120" y="304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36" y="256"/>
                  </a:lnTo>
                  <a:lnTo>
                    <a:pt x="152" y="248"/>
                  </a:lnTo>
                  <a:lnTo>
                    <a:pt x="160" y="232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8" y="184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40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39" name="Freeform 204"/>
            <p:cNvSpPr>
              <a:spLocks/>
            </p:cNvSpPr>
            <p:nvPr/>
          </p:nvSpPr>
          <p:spPr bwMode="auto">
            <a:xfrm>
              <a:off x="3006" y="1525"/>
              <a:ext cx="152" cy="293"/>
            </a:xfrm>
            <a:custGeom>
              <a:avLst/>
              <a:gdLst>
                <a:gd name="T0" fmla="*/ 80 w 216"/>
                <a:gd name="T1" fmla="*/ 182 h 416"/>
                <a:gd name="T2" fmla="*/ 107 w 216"/>
                <a:gd name="T3" fmla="*/ 143 h 416"/>
                <a:gd name="T4" fmla="*/ 91 w 216"/>
                <a:gd name="T5" fmla="*/ 131 h 416"/>
                <a:gd name="T6" fmla="*/ 95 w 216"/>
                <a:gd name="T7" fmla="*/ 119 h 416"/>
                <a:gd name="T8" fmla="*/ 91 w 216"/>
                <a:gd name="T9" fmla="*/ 104 h 416"/>
                <a:gd name="T10" fmla="*/ 87 w 216"/>
                <a:gd name="T11" fmla="*/ 95 h 416"/>
                <a:gd name="T12" fmla="*/ 91 w 216"/>
                <a:gd name="T13" fmla="*/ 80 h 416"/>
                <a:gd name="T14" fmla="*/ 80 w 216"/>
                <a:gd name="T15" fmla="*/ 51 h 416"/>
                <a:gd name="T16" fmla="*/ 83 w 216"/>
                <a:gd name="T17" fmla="*/ 36 h 416"/>
                <a:gd name="T18" fmla="*/ 75 w 216"/>
                <a:gd name="T19" fmla="*/ 24 h 416"/>
                <a:gd name="T20" fmla="*/ 80 w 216"/>
                <a:gd name="T21" fmla="*/ 4 h 416"/>
                <a:gd name="T22" fmla="*/ 63 w 216"/>
                <a:gd name="T23" fmla="*/ 0 h 416"/>
                <a:gd name="T24" fmla="*/ 51 w 216"/>
                <a:gd name="T25" fmla="*/ 16 h 416"/>
                <a:gd name="T26" fmla="*/ 39 w 216"/>
                <a:gd name="T27" fmla="*/ 20 h 416"/>
                <a:gd name="T28" fmla="*/ 27 w 216"/>
                <a:gd name="T29" fmla="*/ 24 h 416"/>
                <a:gd name="T30" fmla="*/ 8 w 216"/>
                <a:gd name="T31" fmla="*/ 12 h 416"/>
                <a:gd name="T32" fmla="*/ 0 w 216"/>
                <a:gd name="T33" fmla="*/ 16 h 416"/>
                <a:gd name="T34" fmla="*/ 8 w 216"/>
                <a:gd name="T35" fmla="*/ 27 h 416"/>
                <a:gd name="T36" fmla="*/ 27 w 216"/>
                <a:gd name="T37" fmla="*/ 36 h 416"/>
                <a:gd name="T38" fmla="*/ 32 w 216"/>
                <a:gd name="T39" fmla="*/ 48 h 416"/>
                <a:gd name="T40" fmla="*/ 32 w 216"/>
                <a:gd name="T41" fmla="*/ 68 h 416"/>
                <a:gd name="T42" fmla="*/ 39 w 216"/>
                <a:gd name="T43" fmla="*/ 75 h 416"/>
                <a:gd name="T44" fmla="*/ 48 w 216"/>
                <a:gd name="T45" fmla="*/ 87 h 416"/>
                <a:gd name="T46" fmla="*/ 44 w 216"/>
                <a:gd name="T47" fmla="*/ 99 h 416"/>
                <a:gd name="T48" fmla="*/ 36 w 216"/>
                <a:gd name="T49" fmla="*/ 111 h 416"/>
                <a:gd name="T50" fmla="*/ 27 w 216"/>
                <a:gd name="T51" fmla="*/ 119 h 416"/>
                <a:gd name="T52" fmla="*/ 20 w 216"/>
                <a:gd name="T53" fmla="*/ 127 h 416"/>
                <a:gd name="T54" fmla="*/ 16 w 216"/>
                <a:gd name="T55" fmla="*/ 135 h 416"/>
                <a:gd name="T56" fmla="*/ 8 w 216"/>
                <a:gd name="T57" fmla="*/ 143 h 416"/>
                <a:gd name="T58" fmla="*/ 4 w 216"/>
                <a:gd name="T59" fmla="*/ 158 h 416"/>
                <a:gd name="T60" fmla="*/ 8 w 216"/>
                <a:gd name="T61" fmla="*/ 179 h 416"/>
                <a:gd name="T62" fmla="*/ 12 w 216"/>
                <a:gd name="T63" fmla="*/ 194 h 416"/>
                <a:gd name="T64" fmla="*/ 20 w 216"/>
                <a:gd name="T65" fmla="*/ 199 h 416"/>
                <a:gd name="T66" fmla="*/ 32 w 216"/>
                <a:gd name="T67" fmla="*/ 206 h 416"/>
                <a:gd name="T68" fmla="*/ 36 w 216"/>
                <a:gd name="T69" fmla="*/ 202 h 416"/>
                <a:gd name="T70" fmla="*/ 51 w 216"/>
                <a:gd name="T71" fmla="*/ 202 h 416"/>
                <a:gd name="T72" fmla="*/ 59 w 216"/>
                <a:gd name="T73" fmla="*/ 194 h 416"/>
                <a:gd name="T74" fmla="*/ 68 w 216"/>
                <a:gd name="T75" fmla="*/ 194 h 4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416"/>
                <a:gd name="T116" fmla="*/ 216 w 216"/>
                <a:gd name="T117" fmla="*/ 416 h 4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416">
                  <a:moveTo>
                    <a:pt x="152" y="384"/>
                  </a:moveTo>
                  <a:lnTo>
                    <a:pt x="160" y="368"/>
                  </a:lnTo>
                  <a:lnTo>
                    <a:pt x="184" y="336"/>
                  </a:lnTo>
                  <a:lnTo>
                    <a:pt x="216" y="288"/>
                  </a:lnTo>
                  <a:lnTo>
                    <a:pt x="200" y="272"/>
                  </a:lnTo>
                  <a:lnTo>
                    <a:pt x="184" y="264"/>
                  </a:lnTo>
                  <a:lnTo>
                    <a:pt x="184" y="256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184" y="208"/>
                  </a:lnTo>
                  <a:lnTo>
                    <a:pt x="192" y="200"/>
                  </a:lnTo>
                  <a:lnTo>
                    <a:pt x="176" y="192"/>
                  </a:lnTo>
                  <a:lnTo>
                    <a:pt x="184" y="176"/>
                  </a:lnTo>
                  <a:lnTo>
                    <a:pt x="184" y="160"/>
                  </a:lnTo>
                  <a:lnTo>
                    <a:pt x="184" y="136"/>
                  </a:lnTo>
                  <a:lnTo>
                    <a:pt x="160" y="104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8" y="32"/>
                  </a:lnTo>
                  <a:lnTo>
                    <a:pt x="160" y="8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56" y="72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64" y="136"/>
                  </a:lnTo>
                  <a:lnTo>
                    <a:pt x="64" y="152"/>
                  </a:lnTo>
                  <a:lnTo>
                    <a:pt x="80" y="152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96" y="184"/>
                  </a:lnTo>
                  <a:lnTo>
                    <a:pt x="88" y="200"/>
                  </a:lnTo>
                  <a:lnTo>
                    <a:pt x="80" y="200"/>
                  </a:lnTo>
                  <a:lnTo>
                    <a:pt x="72" y="224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16" y="280"/>
                  </a:lnTo>
                  <a:lnTo>
                    <a:pt x="16" y="288"/>
                  </a:lnTo>
                  <a:lnTo>
                    <a:pt x="8" y="296"/>
                  </a:lnTo>
                  <a:lnTo>
                    <a:pt x="8" y="320"/>
                  </a:lnTo>
                  <a:lnTo>
                    <a:pt x="16" y="344"/>
                  </a:lnTo>
                  <a:lnTo>
                    <a:pt x="16" y="360"/>
                  </a:lnTo>
                  <a:lnTo>
                    <a:pt x="16" y="392"/>
                  </a:lnTo>
                  <a:lnTo>
                    <a:pt x="24" y="392"/>
                  </a:lnTo>
                  <a:lnTo>
                    <a:pt x="32" y="400"/>
                  </a:lnTo>
                  <a:lnTo>
                    <a:pt x="40" y="400"/>
                  </a:lnTo>
                  <a:lnTo>
                    <a:pt x="48" y="416"/>
                  </a:lnTo>
                  <a:lnTo>
                    <a:pt x="64" y="416"/>
                  </a:lnTo>
                  <a:lnTo>
                    <a:pt x="64" y="408"/>
                  </a:lnTo>
                  <a:lnTo>
                    <a:pt x="72" y="408"/>
                  </a:lnTo>
                  <a:lnTo>
                    <a:pt x="88" y="408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392"/>
                  </a:lnTo>
                  <a:lnTo>
                    <a:pt x="152" y="3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0" name="Freeform 205"/>
            <p:cNvSpPr>
              <a:spLocks/>
            </p:cNvSpPr>
            <p:nvPr/>
          </p:nvSpPr>
          <p:spPr bwMode="auto">
            <a:xfrm>
              <a:off x="1650" y="1075"/>
              <a:ext cx="883" cy="748"/>
            </a:xfrm>
            <a:custGeom>
              <a:avLst/>
              <a:gdLst>
                <a:gd name="T0" fmla="*/ 253 w 1256"/>
                <a:gd name="T1" fmla="*/ 502 h 1064"/>
                <a:gd name="T2" fmla="*/ 226 w 1256"/>
                <a:gd name="T3" fmla="*/ 455 h 1064"/>
                <a:gd name="T4" fmla="*/ 217 w 1256"/>
                <a:gd name="T5" fmla="*/ 431 h 1064"/>
                <a:gd name="T6" fmla="*/ 205 w 1256"/>
                <a:gd name="T7" fmla="*/ 380 h 1064"/>
                <a:gd name="T8" fmla="*/ 210 w 1256"/>
                <a:gd name="T9" fmla="*/ 356 h 1064"/>
                <a:gd name="T10" fmla="*/ 210 w 1256"/>
                <a:gd name="T11" fmla="*/ 348 h 1064"/>
                <a:gd name="T12" fmla="*/ 210 w 1256"/>
                <a:gd name="T13" fmla="*/ 321 h 1064"/>
                <a:gd name="T14" fmla="*/ 217 w 1256"/>
                <a:gd name="T15" fmla="*/ 304 h 1064"/>
                <a:gd name="T16" fmla="*/ 182 w 1256"/>
                <a:gd name="T17" fmla="*/ 292 h 1064"/>
                <a:gd name="T18" fmla="*/ 174 w 1256"/>
                <a:gd name="T19" fmla="*/ 245 h 1064"/>
                <a:gd name="T20" fmla="*/ 131 w 1256"/>
                <a:gd name="T21" fmla="*/ 198 h 1064"/>
                <a:gd name="T22" fmla="*/ 87 w 1256"/>
                <a:gd name="T23" fmla="*/ 194 h 1064"/>
                <a:gd name="T24" fmla="*/ 67 w 1256"/>
                <a:gd name="T25" fmla="*/ 202 h 1064"/>
                <a:gd name="T26" fmla="*/ 27 w 1256"/>
                <a:gd name="T27" fmla="*/ 182 h 1064"/>
                <a:gd name="T28" fmla="*/ 44 w 1256"/>
                <a:gd name="T29" fmla="*/ 178 h 1064"/>
                <a:gd name="T30" fmla="*/ 39 w 1256"/>
                <a:gd name="T31" fmla="*/ 170 h 1064"/>
                <a:gd name="T32" fmla="*/ 4 w 1256"/>
                <a:gd name="T33" fmla="*/ 150 h 1064"/>
                <a:gd name="T34" fmla="*/ 67 w 1256"/>
                <a:gd name="T35" fmla="*/ 134 h 1064"/>
                <a:gd name="T36" fmla="*/ 59 w 1256"/>
                <a:gd name="T37" fmla="*/ 115 h 1064"/>
                <a:gd name="T38" fmla="*/ 99 w 1256"/>
                <a:gd name="T39" fmla="*/ 83 h 1064"/>
                <a:gd name="T40" fmla="*/ 134 w 1256"/>
                <a:gd name="T41" fmla="*/ 63 h 1064"/>
                <a:gd name="T42" fmla="*/ 178 w 1256"/>
                <a:gd name="T43" fmla="*/ 51 h 1064"/>
                <a:gd name="T44" fmla="*/ 210 w 1256"/>
                <a:gd name="T45" fmla="*/ 59 h 1064"/>
                <a:gd name="T46" fmla="*/ 241 w 1256"/>
                <a:gd name="T47" fmla="*/ 44 h 1064"/>
                <a:gd name="T48" fmla="*/ 292 w 1256"/>
                <a:gd name="T49" fmla="*/ 51 h 1064"/>
                <a:gd name="T50" fmla="*/ 309 w 1256"/>
                <a:gd name="T51" fmla="*/ 39 h 1064"/>
                <a:gd name="T52" fmla="*/ 281 w 1256"/>
                <a:gd name="T53" fmla="*/ 32 h 1064"/>
                <a:gd name="T54" fmla="*/ 289 w 1256"/>
                <a:gd name="T55" fmla="*/ 15 h 1064"/>
                <a:gd name="T56" fmla="*/ 340 w 1256"/>
                <a:gd name="T57" fmla="*/ 24 h 1064"/>
                <a:gd name="T58" fmla="*/ 340 w 1256"/>
                <a:gd name="T59" fmla="*/ 8 h 1064"/>
                <a:gd name="T60" fmla="*/ 375 w 1256"/>
                <a:gd name="T61" fmla="*/ 0 h 1064"/>
                <a:gd name="T62" fmla="*/ 447 w 1256"/>
                <a:gd name="T63" fmla="*/ 4 h 1064"/>
                <a:gd name="T64" fmla="*/ 407 w 1256"/>
                <a:gd name="T65" fmla="*/ 20 h 1064"/>
                <a:gd name="T66" fmla="*/ 387 w 1256"/>
                <a:gd name="T67" fmla="*/ 32 h 1064"/>
                <a:gd name="T68" fmla="*/ 486 w 1256"/>
                <a:gd name="T69" fmla="*/ 27 h 1064"/>
                <a:gd name="T70" fmla="*/ 518 w 1256"/>
                <a:gd name="T71" fmla="*/ 44 h 1064"/>
                <a:gd name="T72" fmla="*/ 399 w 1256"/>
                <a:gd name="T73" fmla="*/ 63 h 1064"/>
                <a:gd name="T74" fmla="*/ 470 w 1256"/>
                <a:gd name="T75" fmla="*/ 67 h 1064"/>
                <a:gd name="T76" fmla="*/ 514 w 1256"/>
                <a:gd name="T77" fmla="*/ 59 h 1064"/>
                <a:gd name="T78" fmla="*/ 514 w 1256"/>
                <a:gd name="T79" fmla="*/ 87 h 1064"/>
                <a:gd name="T80" fmla="*/ 565 w 1256"/>
                <a:gd name="T81" fmla="*/ 59 h 1064"/>
                <a:gd name="T82" fmla="*/ 581 w 1256"/>
                <a:gd name="T83" fmla="*/ 95 h 1064"/>
                <a:gd name="T84" fmla="*/ 542 w 1256"/>
                <a:gd name="T85" fmla="*/ 95 h 1064"/>
                <a:gd name="T86" fmla="*/ 538 w 1256"/>
                <a:gd name="T87" fmla="*/ 119 h 1064"/>
                <a:gd name="T88" fmla="*/ 542 w 1256"/>
                <a:gd name="T89" fmla="*/ 131 h 1064"/>
                <a:gd name="T90" fmla="*/ 534 w 1256"/>
                <a:gd name="T91" fmla="*/ 158 h 1064"/>
                <a:gd name="T92" fmla="*/ 550 w 1256"/>
                <a:gd name="T93" fmla="*/ 182 h 1064"/>
                <a:gd name="T94" fmla="*/ 534 w 1256"/>
                <a:gd name="T95" fmla="*/ 198 h 1064"/>
                <a:gd name="T96" fmla="*/ 534 w 1256"/>
                <a:gd name="T97" fmla="*/ 214 h 1064"/>
                <a:gd name="T98" fmla="*/ 542 w 1256"/>
                <a:gd name="T99" fmla="*/ 237 h 1064"/>
                <a:gd name="T100" fmla="*/ 506 w 1256"/>
                <a:gd name="T101" fmla="*/ 249 h 1064"/>
                <a:gd name="T102" fmla="*/ 467 w 1256"/>
                <a:gd name="T103" fmla="*/ 253 h 1064"/>
                <a:gd name="T104" fmla="*/ 490 w 1256"/>
                <a:gd name="T105" fmla="*/ 273 h 1064"/>
                <a:gd name="T106" fmla="*/ 518 w 1256"/>
                <a:gd name="T107" fmla="*/ 304 h 1064"/>
                <a:gd name="T108" fmla="*/ 458 w 1256"/>
                <a:gd name="T109" fmla="*/ 285 h 1064"/>
                <a:gd name="T110" fmla="*/ 458 w 1256"/>
                <a:gd name="T111" fmla="*/ 312 h 1064"/>
                <a:gd name="T112" fmla="*/ 482 w 1256"/>
                <a:gd name="T113" fmla="*/ 312 h 1064"/>
                <a:gd name="T114" fmla="*/ 486 w 1256"/>
                <a:gd name="T115" fmla="*/ 336 h 1064"/>
                <a:gd name="T116" fmla="*/ 427 w 1256"/>
                <a:gd name="T117" fmla="*/ 352 h 1064"/>
                <a:gd name="T118" fmla="*/ 380 w 1256"/>
                <a:gd name="T119" fmla="*/ 380 h 1064"/>
                <a:gd name="T120" fmla="*/ 332 w 1256"/>
                <a:gd name="T121" fmla="*/ 404 h 1064"/>
                <a:gd name="T122" fmla="*/ 321 w 1256"/>
                <a:gd name="T123" fmla="*/ 443 h 1064"/>
                <a:gd name="T124" fmla="*/ 309 w 1256"/>
                <a:gd name="T125" fmla="*/ 498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608" y="1064"/>
                  </a:moveTo>
                  <a:lnTo>
                    <a:pt x="600" y="1056"/>
                  </a:lnTo>
                  <a:lnTo>
                    <a:pt x="584" y="1064"/>
                  </a:lnTo>
                  <a:lnTo>
                    <a:pt x="584" y="1056"/>
                  </a:lnTo>
                  <a:lnTo>
                    <a:pt x="584" y="1040"/>
                  </a:lnTo>
                  <a:lnTo>
                    <a:pt x="560" y="1032"/>
                  </a:lnTo>
                  <a:lnTo>
                    <a:pt x="552" y="1016"/>
                  </a:lnTo>
                  <a:lnTo>
                    <a:pt x="528" y="1024"/>
                  </a:lnTo>
                  <a:lnTo>
                    <a:pt x="520" y="1032"/>
                  </a:lnTo>
                  <a:lnTo>
                    <a:pt x="512" y="1032"/>
                  </a:lnTo>
                  <a:lnTo>
                    <a:pt x="512" y="1016"/>
                  </a:lnTo>
                  <a:lnTo>
                    <a:pt x="504" y="1008"/>
                  </a:lnTo>
                  <a:lnTo>
                    <a:pt x="496" y="1000"/>
                  </a:lnTo>
                  <a:lnTo>
                    <a:pt x="488" y="992"/>
                  </a:lnTo>
                  <a:lnTo>
                    <a:pt x="480" y="976"/>
                  </a:lnTo>
                  <a:lnTo>
                    <a:pt x="480" y="968"/>
                  </a:lnTo>
                  <a:lnTo>
                    <a:pt x="464" y="960"/>
                  </a:lnTo>
                  <a:lnTo>
                    <a:pt x="464" y="952"/>
                  </a:lnTo>
                  <a:lnTo>
                    <a:pt x="472" y="944"/>
                  </a:lnTo>
                  <a:lnTo>
                    <a:pt x="464" y="936"/>
                  </a:lnTo>
                  <a:lnTo>
                    <a:pt x="464" y="928"/>
                  </a:lnTo>
                  <a:lnTo>
                    <a:pt x="456" y="920"/>
                  </a:lnTo>
                  <a:lnTo>
                    <a:pt x="456" y="912"/>
                  </a:lnTo>
                  <a:lnTo>
                    <a:pt x="448" y="904"/>
                  </a:lnTo>
                  <a:lnTo>
                    <a:pt x="448" y="888"/>
                  </a:lnTo>
                  <a:lnTo>
                    <a:pt x="464" y="888"/>
                  </a:lnTo>
                  <a:lnTo>
                    <a:pt x="464" y="872"/>
                  </a:lnTo>
                  <a:lnTo>
                    <a:pt x="464" y="864"/>
                  </a:lnTo>
                  <a:lnTo>
                    <a:pt x="472" y="872"/>
                  </a:lnTo>
                  <a:lnTo>
                    <a:pt x="480" y="856"/>
                  </a:lnTo>
                  <a:lnTo>
                    <a:pt x="456" y="848"/>
                  </a:lnTo>
                  <a:lnTo>
                    <a:pt x="448" y="856"/>
                  </a:lnTo>
                  <a:lnTo>
                    <a:pt x="440" y="872"/>
                  </a:lnTo>
                  <a:lnTo>
                    <a:pt x="432" y="872"/>
                  </a:lnTo>
                  <a:lnTo>
                    <a:pt x="432" y="856"/>
                  </a:lnTo>
                  <a:lnTo>
                    <a:pt x="432" y="832"/>
                  </a:lnTo>
                  <a:lnTo>
                    <a:pt x="432" y="824"/>
                  </a:lnTo>
                  <a:lnTo>
                    <a:pt x="416" y="808"/>
                  </a:lnTo>
                  <a:lnTo>
                    <a:pt x="424" y="808"/>
                  </a:lnTo>
                  <a:lnTo>
                    <a:pt x="424" y="792"/>
                  </a:lnTo>
                  <a:lnTo>
                    <a:pt x="408" y="792"/>
                  </a:lnTo>
                  <a:lnTo>
                    <a:pt x="400" y="776"/>
                  </a:lnTo>
                  <a:lnTo>
                    <a:pt x="408" y="768"/>
                  </a:lnTo>
                  <a:lnTo>
                    <a:pt x="416" y="768"/>
                  </a:lnTo>
                  <a:lnTo>
                    <a:pt x="424" y="752"/>
                  </a:lnTo>
                  <a:lnTo>
                    <a:pt x="408" y="752"/>
                  </a:lnTo>
                  <a:lnTo>
                    <a:pt x="400" y="752"/>
                  </a:lnTo>
                  <a:lnTo>
                    <a:pt x="400" y="736"/>
                  </a:lnTo>
                  <a:lnTo>
                    <a:pt x="432" y="728"/>
                  </a:lnTo>
                  <a:lnTo>
                    <a:pt x="440" y="728"/>
                  </a:lnTo>
                  <a:lnTo>
                    <a:pt x="456" y="736"/>
                  </a:lnTo>
                  <a:lnTo>
                    <a:pt x="464" y="728"/>
                  </a:lnTo>
                  <a:lnTo>
                    <a:pt x="456" y="720"/>
                  </a:lnTo>
                  <a:lnTo>
                    <a:pt x="432" y="720"/>
                  </a:lnTo>
                  <a:lnTo>
                    <a:pt x="424" y="720"/>
                  </a:lnTo>
                  <a:lnTo>
                    <a:pt x="408" y="728"/>
                  </a:lnTo>
                  <a:lnTo>
                    <a:pt x="400" y="728"/>
                  </a:lnTo>
                  <a:lnTo>
                    <a:pt x="400" y="720"/>
                  </a:lnTo>
                  <a:lnTo>
                    <a:pt x="416" y="712"/>
                  </a:lnTo>
                  <a:lnTo>
                    <a:pt x="440" y="712"/>
                  </a:lnTo>
                  <a:lnTo>
                    <a:pt x="464" y="720"/>
                  </a:lnTo>
                  <a:lnTo>
                    <a:pt x="464" y="712"/>
                  </a:lnTo>
                  <a:lnTo>
                    <a:pt x="456" y="712"/>
                  </a:lnTo>
                  <a:lnTo>
                    <a:pt x="448" y="704"/>
                  </a:lnTo>
                  <a:lnTo>
                    <a:pt x="432" y="712"/>
                  </a:lnTo>
                  <a:lnTo>
                    <a:pt x="424" y="704"/>
                  </a:lnTo>
                  <a:lnTo>
                    <a:pt x="440" y="696"/>
                  </a:lnTo>
                  <a:lnTo>
                    <a:pt x="456" y="696"/>
                  </a:lnTo>
                  <a:lnTo>
                    <a:pt x="456" y="688"/>
                  </a:lnTo>
                  <a:lnTo>
                    <a:pt x="448" y="688"/>
                  </a:lnTo>
                  <a:lnTo>
                    <a:pt x="456" y="672"/>
                  </a:lnTo>
                  <a:lnTo>
                    <a:pt x="472" y="664"/>
                  </a:lnTo>
                  <a:lnTo>
                    <a:pt x="464" y="656"/>
                  </a:lnTo>
                  <a:lnTo>
                    <a:pt x="472" y="656"/>
                  </a:lnTo>
                  <a:lnTo>
                    <a:pt x="464" y="648"/>
                  </a:lnTo>
                  <a:lnTo>
                    <a:pt x="448" y="648"/>
                  </a:lnTo>
                  <a:lnTo>
                    <a:pt x="424" y="648"/>
                  </a:lnTo>
                  <a:lnTo>
                    <a:pt x="408" y="632"/>
                  </a:lnTo>
                  <a:lnTo>
                    <a:pt x="392" y="632"/>
                  </a:lnTo>
                  <a:lnTo>
                    <a:pt x="384" y="624"/>
                  </a:lnTo>
                  <a:lnTo>
                    <a:pt x="384" y="616"/>
                  </a:lnTo>
                  <a:lnTo>
                    <a:pt x="408" y="624"/>
                  </a:lnTo>
                  <a:lnTo>
                    <a:pt x="424" y="624"/>
                  </a:lnTo>
                  <a:lnTo>
                    <a:pt x="432" y="624"/>
                  </a:lnTo>
                  <a:lnTo>
                    <a:pt x="456" y="640"/>
                  </a:lnTo>
                  <a:lnTo>
                    <a:pt x="464" y="632"/>
                  </a:lnTo>
                  <a:lnTo>
                    <a:pt x="448" y="624"/>
                  </a:lnTo>
                  <a:lnTo>
                    <a:pt x="440" y="616"/>
                  </a:lnTo>
                  <a:lnTo>
                    <a:pt x="448" y="608"/>
                  </a:lnTo>
                  <a:lnTo>
                    <a:pt x="440" y="600"/>
                  </a:lnTo>
                  <a:lnTo>
                    <a:pt x="424" y="592"/>
                  </a:lnTo>
                  <a:lnTo>
                    <a:pt x="432" y="592"/>
                  </a:lnTo>
                  <a:lnTo>
                    <a:pt x="408" y="576"/>
                  </a:lnTo>
                  <a:lnTo>
                    <a:pt x="408" y="568"/>
                  </a:lnTo>
                  <a:lnTo>
                    <a:pt x="400" y="568"/>
                  </a:lnTo>
                  <a:lnTo>
                    <a:pt x="400" y="584"/>
                  </a:lnTo>
                  <a:lnTo>
                    <a:pt x="392" y="584"/>
                  </a:lnTo>
                  <a:lnTo>
                    <a:pt x="392" y="592"/>
                  </a:lnTo>
                  <a:lnTo>
                    <a:pt x="368" y="592"/>
                  </a:lnTo>
                  <a:lnTo>
                    <a:pt x="360" y="584"/>
                  </a:lnTo>
                  <a:lnTo>
                    <a:pt x="376" y="576"/>
                  </a:lnTo>
                  <a:lnTo>
                    <a:pt x="368" y="568"/>
                  </a:lnTo>
                  <a:lnTo>
                    <a:pt x="368" y="560"/>
                  </a:lnTo>
                  <a:lnTo>
                    <a:pt x="368" y="552"/>
                  </a:lnTo>
                  <a:lnTo>
                    <a:pt x="384" y="552"/>
                  </a:lnTo>
                  <a:lnTo>
                    <a:pt x="376" y="536"/>
                  </a:lnTo>
                  <a:lnTo>
                    <a:pt x="360" y="528"/>
                  </a:lnTo>
                  <a:lnTo>
                    <a:pt x="368" y="520"/>
                  </a:lnTo>
                  <a:lnTo>
                    <a:pt x="352" y="504"/>
                  </a:lnTo>
                  <a:lnTo>
                    <a:pt x="352" y="496"/>
                  </a:lnTo>
                  <a:lnTo>
                    <a:pt x="344" y="488"/>
                  </a:lnTo>
                  <a:lnTo>
                    <a:pt x="344" y="472"/>
                  </a:lnTo>
                  <a:lnTo>
                    <a:pt x="352" y="464"/>
                  </a:lnTo>
                  <a:lnTo>
                    <a:pt x="336" y="464"/>
                  </a:lnTo>
                  <a:lnTo>
                    <a:pt x="328" y="456"/>
                  </a:lnTo>
                  <a:lnTo>
                    <a:pt x="304" y="432"/>
                  </a:lnTo>
                  <a:lnTo>
                    <a:pt x="296" y="424"/>
                  </a:lnTo>
                  <a:lnTo>
                    <a:pt x="296" y="416"/>
                  </a:lnTo>
                  <a:lnTo>
                    <a:pt x="280" y="408"/>
                  </a:lnTo>
                  <a:lnTo>
                    <a:pt x="272" y="408"/>
                  </a:lnTo>
                  <a:lnTo>
                    <a:pt x="264" y="400"/>
                  </a:lnTo>
                  <a:lnTo>
                    <a:pt x="256" y="408"/>
                  </a:lnTo>
                  <a:lnTo>
                    <a:pt x="240" y="400"/>
                  </a:lnTo>
                  <a:lnTo>
                    <a:pt x="248" y="400"/>
                  </a:lnTo>
                  <a:lnTo>
                    <a:pt x="224" y="392"/>
                  </a:lnTo>
                  <a:lnTo>
                    <a:pt x="216" y="400"/>
                  </a:lnTo>
                  <a:lnTo>
                    <a:pt x="208" y="392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184" y="400"/>
                  </a:lnTo>
                  <a:lnTo>
                    <a:pt x="184" y="392"/>
                  </a:lnTo>
                  <a:lnTo>
                    <a:pt x="176" y="392"/>
                  </a:lnTo>
                  <a:lnTo>
                    <a:pt x="176" y="400"/>
                  </a:lnTo>
                  <a:lnTo>
                    <a:pt x="160" y="400"/>
                  </a:lnTo>
                  <a:lnTo>
                    <a:pt x="152" y="400"/>
                  </a:lnTo>
                  <a:lnTo>
                    <a:pt x="152" y="392"/>
                  </a:lnTo>
                  <a:lnTo>
                    <a:pt x="144" y="392"/>
                  </a:lnTo>
                  <a:lnTo>
                    <a:pt x="136" y="400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20" y="400"/>
                  </a:lnTo>
                  <a:lnTo>
                    <a:pt x="136" y="400"/>
                  </a:lnTo>
                  <a:lnTo>
                    <a:pt x="136" y="408"/>
                  </a:lnTo>
                  <a:lnTo>
                    <a:pt x="120" y="408"/>
                  </a:lnTo>
                  <a:lnTo>
                    <a:pt x="112" y="400"/>
                  </a:lnTo>
                  <a:lnTo>
                    <a:pt x="88" y="400"/>
                  </a:lnTo>
                  <a:lnTo>
                    <a:pt x="72" y="392"/>
                  </a:lnTo>
                  <a:lnTo>
                    <a:pt x="88" y="384"/>
                  </a:lnTo>
                  <a:lnTo>
                    <a:pt x="104" y="384"/>
                  </a:lnTo>
                  <a:lnTo>
                    <a:pt x="104" y="376"/>
                  </a:lnTo>
                  <a:lnTo>
                    <a:pt x="72" y="376"/>
                  </a:lnTo>
                  <a:lnTo>
                    <a:pt x="72" y="368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32" y="360"/>
                  </a:lnTo>
                  <a:lnTo>
                    <a:pt x="56" y="360"/>
                  </a:lnTo>
                  <a:lnTo>
                    <a:pt x="72" y="360"/>
                  </a:lnTo>
                  <a:lnTo>
                    <a:pt x="88" y="360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12" y="352"/>
                  </a:lnTo>
                  <a:lnTo>
                    <a:pt x="88" y="360"/>
                  </a:lnTo>
                  <a:lnTo>
                    <a:pt x="88" y="352"/>
                  </a:lnTo>
                  <a:lnTo>
                    <a:pt x="112" y="352"/>
                  </a:lnTo>
                  <a:lnTo>
                    <a:pt x="120" y="352"/>
                  </a:lnTo>
                  <a:lnTo>
                    <a:pt x="136" y="352"/>
                  </a:lnTo>
                  <a:lnTo>
                    <a:pt x="144" y="344"/>
                  </a:lnTo>
                  <a:lnTo>
                    <a:pt x="136" y="336"/>
                  </a:lnTo>
                  <a:lnTo>
                    <a:pt x="120" y="336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96" y="344"/>
                  </a:lnTo>
                  <a:lnTo>
                    <a:pt x="80" y="344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56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0" y="320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8" y="304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40" y="296"/>
                  </a:lnTo>
                  <a:lnTo>
                    <a:pt x="48" y="296"/>
                  </a:lnTo>
                  <a:lnTo>
                    <a:pt x="64" y="288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0" y="280"/>
                  </a:lnTo>
                  <a:lnTo>
                    <a:pt x="96" y="280"/>
                  </a:lnTo>
                  <a:lnTo>
                    <a:pt x="104" y="272"/>
                  </a:lnTo>
                  <a:lnTo>
                    <a:pt x="136" y="272"/>
                  </a:lnTo>
                  <a:lnTo>
                    <a:pt x="144" y="280"/>
                  </a:lnTo>
                  <a:lnTo>
                    <a:pt x="176" y="256"/>
                  </a:lnTo>
                  <a:lnTo>
                    <a:pt x="160" y="240"/>
                  </a:lnTo>
                  <a:lnTo>
                    <a:pt x="184" y="240"/>
                  </a:lnTo>
                  <a:lnTo>
                    <a:pt x="176" y="232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8" y="224"/>
                  </a:lnTo>
                  <a:lnTo>
                    <a:pt x="160" y="224"/>
                  </a:lnTo>
                  <a:lnTo>
                    <a:pt x="152" y="232"/>
                  </a:lnTo>
                  <a:lnTo>
                    <a:pt x="120" y="232"/>
                  </a:lnTo>
                  <a:lnTo>
                    <a:pt x="120" y="224"/>
                  </a:lnTo>
                  <a:lnTo>
                    <a:pt x="112" y="216"/>
                  </a:lnTo>
                  <a:lnTo>
                    <a:pt x="112" y="208"/>
                  </a:lnTo>
                  <a:lnTo>
                    <a:pt x="136" y="208"/>
                  </a:lnTo>
                  <a:lnTo>
                    <a:pt x="144" y="200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84" y="168"/>
                  </a:lnTo>
                  <a:lnTo>
                    <a:pt x="192" y="168"/>
                  </a:lnTo>
                  <a:lnTo>
                    <a:pt x="200" y="184"/>
                  </a:lnTo>
                  <a:lnTo>
                    <a:pt x="200" y="168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40" y="168"/>
                  </a:lnTo>
                  <a:lnTo>
                    <a:pt x="240" y="160"/>
                  </a:lnTo>
                  <a:lnTo>
                    <a:pt x="240" y="152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48" y="128"/>
                  </a:lnTo>
                  <a:lnTo>
                    <a:pt x="272" y="128"/>
                  </a:lnTo>
                  <a:lnTo>
                    <a:pt x="280" y="128"/>
                  </a:lnTo>
                  <a:lnTo>
                    <a:pt x="280" y="136"/>
                  </a:lnTo>
                  <a:lnTo>
                    <a:pt x="312" y="152"/>
                  </a:lnTo>
                  <a:lnTo>
                    <a:pt x="312" y="144"/>
                  </a:lnTo>
                  <a:lnTo>
                    <a:pt x="296" y="128"/>
                  </a:lnTo>
                  <a:lnTo>
                    <a:pt x="288" y="120"/>
                  </a:lnTo>
                  <a:lnTo>
                    <a:pt x="272" y="112"/>
                  </a:lnTo>
                  <a:lnTo>
                    <a:pt x="312" y="104"/>
                  </a:lnTo>
                  <a:lnTo>
                    <a:pt x="328" y="104"/>
                  </a:lnTo>
                  <a:lnTo>
                    <a:pt x="344" y="104"/>
                  </a:lnTo>
                  <a:lnTo>
                    <a:pt x="360" y="104"/>
                  </a:lnTo>
                  <a:lnTo>
                    <a:pt x="352" y="96"/>
                  </a:lnTo>
                  <a:lnTo>
                    <a:pt x="376" y="96"/>
                  </a:lnTo>
                  <a:lnTo>
                    <a:pt x="384" y="96"/>
                  </a:lnTo>
                  <a:lnTo>
                    <a:pt x="392" y="112"/>
                  </a:lnTo>
                  <a:lnTo>
                    <a:pt x="384" y="144"/>
                  </a:lnTo>
                  <a:lnTo>
                    <a:pt x="392" y="144"/>
                  </a:lnTo>
                  <a:lnTo>
                    <a:pt x="400" y="144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24" y="120"/>
                  </a:lnTo>
                  <a:lnTo>
                    <a:pt x="472" y="144"/>
                  </a:lnTo>
                  <a:lnTo>
                    <a:pt x="480" y="136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64" y="120"/>
                  </a:lnTo>
                  <a:lnTo>
                    <a:pt x="448" y="104"/>
                  </a:lnTo>
                  <a:lnTo>
                    <a:pt x="448" y="88"/>
                  </a:lnTo>
                  <a:lnTo>
                    <a:pt x="440" y="88"/>
                  </a:lnTo>
                  <a:lnTo>
                    <a:pt x="448" y="80"/>
                  </a:lnTo>
                  <a:lnTo>
                    <a:pt x="472" y="80"/>
                  </a:lnTo>
                  <a:lnTo>
                    <a:pt x="488" y="88"/>
                  </a:lnTo>
                  <a:lnTo>
                    <a:pt x="488" y="96"/>
                  </a:lnTo>
                  <a:lnTo>
                    <a:pt x="504" y="96"/>
                  </a:lnTo>
                  <a:lnTo>
                    <a:pt x="512" y="104"/>
                  </a:lnTo>
                  <a:lnTo>
                    <a:pt x="528" y="104"/>
                  </a:lnTo>
                  <a:lnTo>
                    <a:pt x="536" y="112"/>
                  </a:lnTo>
                  <a:lnTo>
                    <a:pt x="568" y="128"/>
                  </a:lnTo>
                  <a:lnTo>
                    <a:pt x="584" y="128"/>
                  </a:lnTo>
                  <a:lnTo>
                    <a:pt x="568" y="120"/>
                  </a:lnTo>
                  <a:lnTo>
                    <a:pt x="568" y="104"/>
                  </a:lnTo>
                  <a:lnTo>
                    <a:pt x="576" y="96"/>
                  </a:lnTo>
                  <a:lnTo>
                    <a:pt x="592" y="104"/>
                  </a:lnTo>
                  <a:lnTo>
                    <a:pt x="608" y="104"/>
                  </a:lnTo>
                  <a:lnTo>
                    <a:pt x="616" y="96"/>
                  </a:lnTo>
                  <a:lnTo>
                    <a:pt x="584" y="96"/>
                  </a:lnTo>
                  <a:lnTo>
                    <a:pt x="592" y="88"/>
                  </a:lnTo>
                  <a:lnTo>
                    <a:pt x="560" y="72"/>
                  </a:lnTo>
                  <a:lnTo>
                    <a:pt x="544" y="64"/>
                  </a:lnTo>
                  <a:lnTo>
                    <a:pt x="560" y="64"/>
                  </a:lnTo>
                  <a:lnTo>
                    <a:pt x="584" y="64"/>
                  </a:lnTo>
                  <a:lnTo>
                    <a:pt x="616" y="64"/>
                  </a:lnTo>
                  <a:lnTo>
                    <a:pt x="624" y="64"/>
                  </a:lnTo>
                  <a:lnTo>
                    <a:pt x="624" y="80"/>
                  </a:lnTo>
                  <a:lnTo>
                    <a:pt x="632" y="80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48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64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08" y="56"/>
                  </a:lnTo>
                  <a:lnTo>
                    <a:pt x="568" y="64"/>
                  </a:lnTo>
                  <a:lnTo>
                    <a:pt x="568" y="56"/>
                  </a:lnTo>
                  <a:lnTo>
                    <a:pt x="584" y="56"/>
                  </a:lnTo>
                  <a:lnTo>
                    <a:pt x="584" y="48"/>
                  </a:lnTo>
                  <a:lnTo>
                    <a:pt x="568" y="48"/>
                  </a:lnTo>
                  <a:lnTo>
                    <a:pt x="552" y="40"/>
                  </a:lnTo>
                  <a:lnTo>
                    <a:pt x="560" y="40"/>
                  </a:lnTo>
                  <a:lnTo>
                    <a:pt x="584" y="40"/>
                  </a:lnTo>
                  <a:lnTo>
                    <a:pt x="592" y="40"/>
                  </a:lnTo>
                  <a:lnTo>
                    <a:pt x="608" y="40"/>
                  </a:lnTo>
                  <a:lnTo>
                    <a:pt x="600" y="40"/>
                  </a:lnTo>
                  <a:lnTo>
                    <a:pt x="584" y="32"/>
                  </a:lnTo>
                  <a:lnTo>
                    <a:pt x="608" y="32"/>
                  </a:lnTo>
                  <a:lnTo>
                    <a:pt x="624" y="32"/>
                  </a:lnTo>
                  <a:lnTo>
                    <a:pt x="632" y="40"/>
                  </a:lnTo>
                  <a:lnTo>
                    <a:pt x="640" y="40"/>
                  </a:lnTo>
                  <a:lnTo>
                    <a:pt x="656" y="48"/>
                  </a:lnTo>
                  <a:lnTo>
                    <a:pt x="672" y="48"/>
                  </a:lnTo>
                  <a:lnTo>
                    <a:pt x="680" y="56"/>
                  </a:lnTo>
                  <a:lnTo>
                    <a:pt x="688" y="64"/>
                  </a:lnTo>
                  <a:lnTo>
                    <a:pt x="696" y="64"/>
                  </a:lnTo>
                  <a:lnTo>
                    <a:pt x="696" y="56"/>
                  </a:lnTo>
                  <a:lnTo>
                    <a:pt x="688" y="48"/>
                  </a:lnTo>
                  <a:lnTo>
                    <a:pt x="696" y="48"/>
                  </a:lnTo>
                  <a:lnTo>
                    <a:pt x="712" y="48"/>
                  </a:lnTo>
                  <a:lnTo>
                    <a:pt x="720" y="40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28" y="32"/>
                  </a:lnTo>
                  <a:lnTo>
                    <a:pt x="696" y="32"/>
                  </a:lnTo>
                  <a:lnTo>
                    <a:pt x="688" y="32"/>
                  </a:lnTo>
                  <a:lnTo>
                    <a:pt x="696" y="24"/>
                  </a:lnTo>
                  <a:lnTo>
                    <a:pt x="688" y="16"/>
                  </a:lnTo>
                  <a:lnTo>
                    <a:pt x="696" y="16"/>
                  </a:lnTo>
                  <a:lnTo>
                    <a:pt x="704" y="16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28" y="8"/>
                  </a:lnTo>
                  <a:lnTo>
                    <a:pt x="736" y="0"/>
                  </a:lnTo>
                  <a:lnTo>
                    <a:pt x="744" y="8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8"/>
                  </a:lnTo>
                  <a:lnTo>
                    <a:pt x="896" y="0"/>
                  </a:lnTo>
                  <a:lnTo>
                    <a:pt x="904" y="8"/>
                  </a:lnTo>
                  <a:lnTo>
                    <a:pt x="888" y="8"/>
                  </a:lnTo>
                  <a:lnTo>
                    <a:pt x="896" y="16"/>
                  </a:lnTo>
                  <a:lnTo>
                    <a:pt x="912" y="16"/>
                  </a:lnTo>
                  <a:lnTo>
                    <a:pt x="912" y="8"/>
                  </a:lnTo>
                  <a:lnTo>
                    <a:pt x="960" y="16"/>
                  </a:lnTo>
                  <a:lnTo>
                    <a:pt x="968" y="24"/>
                  </a:lnTo>
                  <a:lnTo>
                    <a:pt x="944" y="32"/>
                  </a:lnTo>
                  <a:lnTo>
                    <a:pt x="912" y="32"/>
                  </a:lnTo>
                  <a:lnTo>
                    <a:pt x="880" y="32"/>
                  </a:lnTo>
                  <a:lnTo>
                    <a:pt x="848" y="40"/>
                  </a:lnTo>
                  <a:lnTo>
                    <a:pt x="824" y="40"/>
                  </a:lnTo>
                  <a:lnTo>
                    <a:pt x="816" y="40"/>
                  </a:lnTo>
                  <a:lnTo>
                    <a:pt x="800" y="40"/>
                  </a:lnTo>
                  <a:lnTo>
                    <a:pt x="808" y="40"/>
                  </a:lnTo>
                  <a:lnTo>
                    <a:pt x="776" y="48"/>
                  </a:lnTo>
                  <a:lnTo>
                    <a:pt x="752" y="56"/>
                  </a:lnTo>
                  <a:lnTo>
                    <a:pt x="760" y="56"/>
                  </a:lnTo>
                  <a:lnTo>
                    <a:pt x="752" y="64"/>
                  </a:lnTo>
                  <a:lnTo>
                    <a:pt x="760" y="64"/>
                  </a:lnTo>
                  <a:lnTo>
                    <a:pt x="776" y="56"/>
                  </a:lnTo>
                  <a:lnTo>
                    <a:pt x="784" y="56"/>
                  </a:lnTo>
                  <a:lnTo>
                    <a:pt x="784" y="64"/>
                  </a:lnTo>
                  <a:lnTo>
                    <a:pt x="792" y="64"/>
                  </a:lnTo>
                  <a:lnTo>
                    <a:pt x="792" y="56"/>
                  </a:lnTo>
                  <a:lnTo>
                    <a:pt x="832" y="48"/>
                  </a:lnTo>
                  <a:lnTo>
                    <a:pt x="864" y="40"/>
                  </a:lnTo>
                  <a:lnTo>
                    <a:pt x="880" y="40"/>
                  </a:lnTo>
                  <a:lnTo>
                    <a:pt x="904" y="40"/>
                  </a:lnTo>
                  <a:lnTo>
                    <a:pt x="944" y="40"/>
                  </a:lnTo>
                  <a:lnTo>
                    <a:pt x="952" y="40"/>
                  </a:lnTo>
                  <a:lnTo>
                    <a:pt x="976" y="32"/>
                  </a:lnTo>
                  <a:lnTo>
                    <a:pt x="984" y="40"/>
                  </a:lnTo>
                  <a:lnTo>
                    <a:pt x="984" y="56"/>
                  </a:lnTo>
                  <a:lnTo>
                    <a:pt x="976" y="56"/>
                  </a:lnTo>
                  <a:lnTo>
                    <a:pt x="976" y="64"/>
                  </a:lnTo>
                  <a:lnTo>
                    <a:pt x="1000" y="56"/>
                  </a:lnTo>
                  <a:lnTo>
                    <a:pt x="1008" y="56"/>
                  </a:lnTo>
                  <a:lnTo>
                    <a:pt x="1008" y="64"/>
                  </a:lnTo>
                  <a:lnTo>
                    <a:pt x="1024" y="56"/>
                  </a:lnTo>
                  <a:lnTo>
                    <a:pt x="1048" y="64"/>
                  </a:lnTo>
                  <a:lnTo>
                    <a:pt x="1064" y="72"/>
                  </a:lnTo>
                  <a:lnTo>
                    <a:pt x="1056" y="80"/>
                  </a:lnTo>
                  <a:lnTo>
                    <a:pt x="1048" y="80"/>
                  </a:lnTo>
                  <a:lnTo>
                    <a:pt x="1048" y="88"/>
                  </a:lnTo>
                  <a:lnTo>
                    <a:pt x="1024" y="96"/>
                  </a:lnTo>
                  <a:lnTo>
                    <a:pt x="1008" y="96"/>
                  </a:lnTo>
                  <a:lnTo>
                    <a:pt x="992" y="104"/>
                  </a:lnTo>
                  <a:lnTo>
                    <a:pt x="944" y="104"/>
                  </a:lnTo>
                  <a:lnTo>
                    <a:pt x="920" y="104"/>
                  </a:lnTo>
                  <a:lnTo>
                    <a:pt x="880" y="104"/>
                  </a:lnTo>
                  <a:lnTo>
                    <a:pt x="864" y="104"/>
                  </a:lnTo>
                  <a:lnTo>
                    <a:pt x="840" y="104"/>
                  </a:lnTo>
                  <a:lnTo>
                    <a:pt x="856" y="112"/>
                  </a:lnTo>
                  <a:lnTo>
                    <a:pt x="816" y="120"/>
                  </a:lnTo>
                  <a:lnTo>
                    <a:pt x="808" y="128"/>
                  </a:lnTo>
                  <a:lnTo>
                    <a:pt x="816" y="136"/>
                  </a:lnTo>
                  <a:lnTo>
                    <a:pt x="832" y="136"/>
                  </a:lnTo>
                  <a:lnTo>
                    <a:pt x="832" y="128"/>
                  </a:lnTo>
                  <a:lnTo>
                    <a:pt x="872" y="120"/>
                  </a:lnTo>
                  <a:lnTo>
                    <a:pt x="880" y="120"/>
                  </a:lnTo>
                  <a:lnTo>
                    <a:pt x="912" y="112"/>
                  </a:lnTo>
                  <a:lnTo>
                    <a:pt x="920" y="112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76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36" y="144"/>
                  </a:lnTo>
                  <a:lnTo>
                    <a:pt x="936" y="152"/>
                  </a:lnTo>
                  <a:lnTo>
                    <a:pt x="952" y="144"/>
                  </a:lnTo>
                  <a:lnTo>
                    <a:pt x="968" y="144"/>
                  </a:lnTo>
                  <a:lnTo>
                    <a:pt x="1000" y="136"/>
                  </a:lnTo>
                  <a:lnTo>
                    <a:pt x="1000" y="120"/>
                  </a:lnTo>
                  <a:lnTo>
                    <a:pt x="1008" y="112"/>
                  </a:lnTo>
                  <a:lnTo>
                    <a:pt x="1040" y="112"/>
                  </a:lnTo>
                  <a:lnTo>
                    <a:pt x="1040" y="120"/>
                  </a:lnTo>
                  <a:lnTo>
                    <a:pt x="1048" y="144"/>
                  </a:lnTo>
                  <a:lnTo>
                    <a:pt x="1032" y="160"/>
                  </a:lnTo>
                  <a:lnTo>
                    <a:pt x="1024" y="160"/>
                  </a:lnTo>
                  <a:lnTo>
                    <a:pt x="1024" y="176"/>
                  </a:lnTo>
                  <a:lnTo>
                    <a:pt x="1008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24" y="184"/>
                  </a:lnTo>
                  <a:lnTo>
                    <a:pt x="1040" y="176"/>
                  </a:lnTo>
                  <a:lnTo>
                    <a:pt x="1056" y="160"/>
                  </a:lnTo>
                  <a:lnTo>
                    <a:pt x="1080" y="144"/>
                  </a:lnTo>
                  <a:lnTo>
                    <a:pt x="1088" y="136"/>
                  </a:lnTo>
                  <a:lnTo>
                    <a:pt x="1088" y="144"/>
                  </a:lnTo>
                  <a:lnTo>
                    <a:pt x="1104" y="144"/>
                  </a:lnTo>
                  <a:lnTo>
                    <a:pt x="1112" y="144"/>
                  </a:lnTo>
                  <a:lnTo>
                    <a:pt x="1128" y="144"/>
                  </a:lnTo>
                  <a:lnTo>
                    <a:pt x="1136" y="136"/>
                  </a:lnTo>
                  <a:lnTo>
                    <a:pt x="1144" y="128"/>
                  </a:lnTo>
                  <a:lnTo>
                    <a:pt x="1136" y="120"/>
                  </a:lnTo>
                  <a:lnTo>
                    <a:pt x="1144" y="120"/>
                  </a:lnTo>
                  <a:lnTo>
                    <a:pt x="1152" y="128"/>
                  </a:lnTo>
                  <a:lnTo>
                    <a:pt x="1168" y="120"/>
                  </a:lnTo>
                  <a:lnTo>
                    <a:pt x="1208" y="120"/>
                  </a:lnTo>
                  <a:lnTo>
                    <a:pt x="1256" y="144"/>
                  </a:lnTo>
                  <a:lnTo>
                    <a:pt x="1216" y="168"/>
                  </a:lnTo>
                  <a:lnTo>
                    <a:pt x="1200" y="168"/>
                  </a:lnTo>
                  <a:lnTo>
                    <a:pt x="1192" y="168"/>
                  </a:lnTo>
                  <a:lnTo>
                    <a:pt x="1200" y="176"/>
                  </a:lnTo>
                  <a:lnTo>
                    <a:pt x="1200" y="184"/>
                  </a:lnTo>
                  <a:lnTo>
                    <a:pt x="1184" y="184"/>
                  </a:lnTo>
                  <a:lnTo>
                    <a:pt x="1176" y="192"/>
                  </a:lnTo>
                  <a:lnTo>
                    <a:pt x="1168" y="192"/>
                  </a:lnTo>
                  <a:lnTo>
                    <a:pt x="1152" y="192"/>
                  </a:lnTo>
                  <a:lnTo>
                    <a:pt x="1128" y="184"/>
                  </a:lnTo>
                  <a:lnTo>
                    <a:pt x="1128" y="192"/>
                  </a:lnTo>
                  <a:lnTo>
                    <a:pt x="1120" y="192"/>
                  </a:lnTo>
                  <a:lnTo>
                    <a:pt x="1088" y="192"/>
                  </a:lnTo>
                  <a:lnTo>
                    <a:pt x="1080" y="192"/>
                  </a:lnTo>
                  <a:lnTo>
                    <a:pt x="1072" y="192"/>
                  </a:lnTo>
                  <a:lnTo>
                    <a:pt x="1072" y="200"/>
                  </a:lnTo>
                  <a:lnTo>
                    <a:pt x="1088" y="200"/>
                  </a:lnTo>
                  <a:lnTo>
                    <a:pt x="1096" y="192"/>
                  </a:lnTo>
                  <a:lnTo>
                    <a:pt x="1104" y="192"/>
                  </a:lnTo>
                  <a:lnTo>
                    <a:pt x="1128" y="200"/>
                  </a:lnTo>
                  <a:lnTo>
                    <a:pt x="1136" y="200"/>
                  </a:lnTo>
                  <a:lnTo>
                    <a:pt x="1152" y="192"/>
                  </a:lnTo>
                  <a:lnTo>
                    <a:pt x="1176" y="200"/>
                  </a:lnTo>
                  <a:lnTo>
                    <a:pt x="1152" y="216"/>
                  </a:lnTo>
                  <a:lnTo>
                    <a:pt x="1144" y="216"/>
                  </a:lnTo>
                  <a:lnTo>
                    <a:pt x="1128" y="216"/>
                  </a:lnTo>
                  <a:lnTo>
                    <a:pt x="1096" y="216"/>
                  </a:lnTo>
                  <a:lnTo>
                    <a:pt x="1088" y="224"/>
                  </a:lnTo>
                  <a:lnTo>
                    <a:pt x="1088" y="240"/>
                  </a:lnTo>
                  <a:lnTo>
                    <a:pt x="1096" y="240"/>
                  </a:lnTo>
                  <a:lnTo>
                    <a:pt x="1104" y="23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104" y="216"/>
                  </a:lnTo>
                  <a:lnTo>
                    <a:pt x="1120" y="224"/>
                  </a:lnTo>
                  <a:lnTo>
                    <a:pt x="1136" y="224"/>
                  </a:lnTo>
                  <a:lnTo>
                    <a:pt x="1144" y="224"/>
                  </a:lnTo>
                  <a:lnTo>
                    <a:pt x="1136" y="240"/>
                  </a:lnTo>
                  <a:lnTo>
                    <a:pt x="1104" y="240"/>
                  </a:lnTo>
                  <a:lnTo>
                    <a:pt x="1096" y="264"/>
                  </a:lnTo>
                  <a:lnTo>
                    <a:pt x="1112" y="264"/>
                  </a:lnTo>
                  <a:lnTo>
                    <a:pt x="1104" y="272"/>
                  </a:lnTo>
                  <a:lnTo>
                    <a:pt x="1096" y="280"/>
                  </a:lnTo>
                  <a:lnTo>
                    <a:pt x="1080" y="280"/>
                  </a:lnTo>
                  <a:lnTo>
                    <a:pt x="1064" y="296"/>
                  </a:lnTo>
                  <a:lnTo>
                    <a:pt x="1072" y="296"/>
                  </a:lnTo>
                  <a:lnTo>
                    <a:pt x="1056" y="328"/>
                  </a:lnTo>
                  <a:lnTo>
                    <a:pt x="1056" y="336"/>
                  </a:lnTo>
                  <a:lnTo>
                    <a:pt x="1064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12" y="336"/>
                  </a:lnTo>
                  <a:lnTo>
                    <a:pt x="1112" y="344"/>
                  </a:lnTo>
                  <a:lnTo>
                    <a:pt x="1096" y="336"/>
                  </a:lnTo>
                  <a:lnTo>
                    <a:pt x="1088" y="336"/>
                  </a:lnTo>
                  <a:lnTo>
                    <a:pt x="1080" y="336"/>
                  </a:lnTo>
                  <a:lnTo>
                    <a:pt x="1088" y="344"/>
                  </a:lnTo>
                  <a:lnTo>
                    <a:pt x="1112" y="352"/>
                  </a:lnTo>
                  <a:lnTo>
                    <a:pt x="1128" y="352"/>
                  </a:lnTo>
                  <a:lnTo>
                    <a:pt x="1136" y="360"/>
                  </a:lnTo>
                  <a:lnTo>
                    <a:pt x="1128" y="368"/>
                  </a:lnTo>
                  <a:lnTo>
                    <a:pt x="1112" y="368"/>
                  </a:lnTo>
                  <a:lnTo>
                    <a:pt x="1080" y="368"/>
                  </a:lnTo>
                  <a:lnTo>
                    <a:pt x="1072" y="368"/>
                  </a:lnTo>
                  <a:lnTo>
                    <a:pt x="1056" y="368"/>
                  </a:lnTo>
                  <a:lnTo>
                    <a:pt x="1048" y="376"/>
                  </a:lnTo>
                  <a:lnTo>
                    <a:pt x="1056" y="384"/>
                  </a:lnTo>
                  <a:lnTo>
                    <a:pt x="1056" y="392"/>
                  </a:lnTo>
                  <a:lnTo>
                    <a:pt x="1064" y="392"/>
                  </a:lnTo>
                  <a:lnTo>
                    <a:pt x="1080" y="392"/>
                  </a:lnTo>
                  <a:lnTo>
                    <a:pt x="1096" y="392"/>
                  </a:lnTo>
                  <a:lnTo>
                    <a:pt x="1096" y="400"/>
                  </a:lnTo>
                  <a:lnTo>
                    <a:pt x="1080" y="400"/>
                  </a:lnTo>
                  <a:lnTo>
                    <a:pt x="1056" y="400"/>
                  </a:lnTo>
                  <a:lnTo>
                    <a:pt x="1064" y="400"/>
                  </a:lnTo>
                  <a:lnTo>
                    <a:pt x="1088" y="408"/>
                  </a:lnTo>
                  <a:lnTo>
                    <a:pt x="1112" y="416"/>
                  </a:lnTo>
                  <a:lnTo>
                    <a:pt x="1112" y="424"/>
                  </a:lnTo>
                  <a:lnTo>
                    <a:pt x="1096" y="432"/>
                  </a:lnTo>
                  <a:lnTo>
                    <a:pt x="1088" y="424"/>
                  </a:lnTo>
                  <a:lnTo>
                    <a:pt x="1072" y="424"/>
                  </a:lnTo>
                  <a:lnTo>
                    <a:pt x="1064" y="416"/>
                  </a:lnTo>
                  <a:lnTo>
                    <a:pt x="1056" y="416"/>
                  </a:lnTo>
                  <a:lnTo>
                    <a:pt x="1080" y="432"/>
                  </a:lnTo>
                  <a:lnTo>
                    <a:pt x="1056" y="432"/>
                  </a:lnTo>
                  <a:lnTo>
                    <a:pt x="1048" y="440"/>
                  </a:lnTo>
                  <a:lnTo>
                    <a:pt x="1056" y="440"/>
                  </a:lnTo>
                  <a:lnTo>
                    <a:pt x="1072" y="440"/>
                  </a:lnTo>
                  <a:lnTo>
                    <a:pt x="1080" y="448"/>
                  </a:lnTo>
                  <a:lnTo>
                    <a:pt x="1072" y="456"/>
                  </a:lnTo>
                  <a:lnTo>
                    <a:pt x="1096" y="464"/>
                  </a:lnTo>
                  <a:lnTo>
                    <a:pt x="1104" y="456"/>
                  </a:lnTo>
                  <a:lnTo>
                    <a:pt x="1112" y="464"/>
                  </a:lnTo>
                  <a:lnTo>
                    <a:pt x="1104" y="472"/>
                  </a:lnTo>
                  <a:lnTo>
                    <a:pt x="1096" y="480"/>
                  </a:lnTo>
                  <a:lnTo>
                    <a:pt x="1080" y="464"/>
                  </a:lnTo>
                  <a:lnTo>
                    <a:pt x="1056" y="464"/>
                  </a:lnTo>
                  <a:lnTo>
                    <a:pt x="1048" y="472"/>
                  </a:lnTo>
                  <a:lnTo>
                    <a:pt x="1056" y="488"/>
                  </a:lnTo>
                  <a:lnTo>
                    <a:pt x="1064" y="504"/>
                  </a:lnTo>
                  <a:lnTo>
                    <a:pt x="1064" y="496"/>
                  </a:lnTo>
                  <a:lnTo>
                    <a:pt x="1088" y="496"/>
                  </a:lnTo>
                  <a:lnTo>
                    <a:pt x="1088" y="504"/>
                  </a:lnTo>
                  <a:lnTo>
                    <a:pt x="1064" y="512"/>
                  </a:lnTo>
                  <a:lnTo>
                    <a:pt x="1040" y="520"/>
                  </a:lnTo>
                  <a:lnTo>
                    <a:pt x="1024" y="504"/>
                  </a:lnTo>
                  <a:lnTo>
                    <a:pt x="1016" y="504"/>
                  </a:lnTo>
                  <a:lnTo>
                    <a:pt x="1040" y="504"/>
                  </a:lnTo>
                  <a:lnTo>
                    <a:pt x="1016" y="496"/>
                  </a:lnTo>
                  <a:lnTo>
                    <a:pt x="1000" y="496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92" y="504"/>
                  </a:lnTo>
                  <a:lnTo>
                    <a:pt x="984" y="512"/>
                  </a:lnTo>
                  <a:lnTo>
                    <a:pt x="976" y="520"/>
                  </a:lnTo>
                  <a:lnTo>
                    <a:pt x="952" y="512"/>
                  </a:lnTo>
                  <a:lnTo>
                    <a:pt x="944" y="512"/>
                  </a:lnTo>
                  <a:lnTo>
                    <a:pt x="960" y="520"/>
                  </a:lnTo>
                  <a:lnTo>
                    <a:pt x="936" y="520"/>
                  </a:lnTo>
                  <a:lnTo>
                    <a:pt x="944" y="528"/>
                  </a:lnTo>
                  <a:lnTo>
                    <a:pt x="960" y="528"/>
                  </a:lnTo>
                  <a:lnTo>
                    <a:pt x="976" y="520"/>
                  </a:lnTo>
                  <a:lnTo>
                    <a:pt x="984" y="528"/>
                  </a:lnTo>
                  <a:lnTo>
                    <a:pt x="984" y="536"/>
                  </a:lnTo>
                  <a:lnTo>
                    <a:pt x="960" y="536"/>
                  </a:lnTo>
                  <a:lnTo>
                    <a:pt x="960" y="544"/>
                  </a:lnTo>
                  <a:lnTo>
                    <a:pt x="984" y="536"/>
                  </a:lnTo>
                  <a:lnTo>
                    <a:pt x="992" y="552"/>
                  </a:lnTo>
                  <a:lnTo>
                    <a:pt x="976" y="552"/>
                  </a:lnTo>
                  <a:lnTo>
                    <a:pt x="984" y="560"/>
                  </a:lnTo>
                  <a:lnTo>
                    <a:pt x="1008" y="552"/>
                  </a:lnTo>
                  <a:lnTo>
                    <a:pt x="1024" y="568"/>
                  </a:lnTo>
                  <a:lnTo>
                    <a:pt x="1040" y="568"/>
                  </a:lnTo>
                  <a:lnTo>
                    <a:pt x="1048" y="584"/>
                  </a:lnTo>
                  <a:lnTo>
                    <a:pt x="1056" y="592"/>
                  </a:lnTo>
                  <a:lnTo>
                    <a:pt x="1064" y="592"/>
                  </a:lnTo>
                  <a:lnTo>
                    <a:pt x="1064" y="624"/>
                  </a:lnTo>
                  <a:lnTo>
                    <a:pt x="1056" y="624"/>
                  </a:lnTo>
                  <a:lnTo>
                    <a:pt x="1048" y="616"/>
                  </a:lnTo>
                  <a:lnTo>
                    <a:pt x="1040" y="624"/>
                  </a:lnTo>
                  <a:lnTo>
                    <a:pt x="1040" y="632"/>
                  </a:lnTo>
                  <a:lnTo>
                    <a:pt x="1016" y="624"/>
                  </a:lnTo>
                  <a:lnTo>
                    <a:pt x="1000" y="600"/>
                  </a:lnTo>
                  <a:lnTo>
                    <a:pt x="1000" y="592"/>
                  </a:lnTo>
                  <a:lnTo>
                    <a:pt x="976" y="584"/>
                  </a:lnTo>
                  <a:lnTo>
                    <a:pt x="952" y="584"/>
                  </a:lnTo>
                  <a:lnTo>
                    <a:pt x="936" y="568"/>
                  </a:lnTo>
                  <a:lnTo>
                    <a:pt x="920" y="568"/>
                  </a:lnTo>
                  <a:lnTo>
                    <a:pt x="912" y="568"/>
                  </a:lnTo>
                  <a:lnTo>
                    <a:pt x="928" y="576"/>
                  </a:lnTo>
                  <a:lnTo>
                    <a:pt x="928" y="584"/>
                  </a:lnTo>
                  <a:lnTo>
                    <a:pt x="944" y="592"/>
                  </a:lnTo>
                  <a:lnTo>
                    <a:pt x="976" y="592"/>
                  </a:lnTo>
                  <a:lnTo>
                    <a:pt x="976" y="600"/>
                  </a:lnTo>
                  <a:lnTo>
                    <a:pt x="952" y="608"/>
                  </a:lnTo>
                  <a:lnTo>
                    <a:pt x="920" y="608"/>
                  </a:lnTo>
                  <a:lnTo>
                    <a:pt x="928" y="616"/>
                  </a:lnTo>
                  <a:lnTo>
                    <a:pt x="920" y="624"/>
                  </a:lnTo>
                  <a:lnTo>
                    <a:pt x="904" y="624"/>
                  </a:lnTo>
                  <a:lnTo>
                    <a:pt x="904" y="632"/>
                  </a:lnTo>
                  <a:lnTo>
                    <a:pt x="928" y="632"/>
                  </a:lnTo>
                  <a:lnTo>
                    <a:pt x="944" y="632"/>
                  </a:lnTo>
                  <a:lnTo>
                    <a:pt x="944" y="624"/>
                  </a:lnTo>
                  <a:lnTo>
                    <a:pt x="960" y="624"/>
                  </a:lnTo>
                  <a:lnTo>
                    <a:pt x="960" y="640"/>
                  </a:lnTo>
                  <a:lnTo>
                    <a:pt x="936" y="640"/>
                  </a:lnTo>
                  <a:lnTo>
                    <a:pt x="920" y="640"/>
                  </a:lnTo>
                  <a:lnTo>
                    <a:pt x="928" y="648"/>
                  </a:lnTo>
                  <a:lnTo>
                    <a:pt x="944" y="648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6" y="632"/>
                  </a:lnTo>
                  <a:lnTo>
                    <a:pt x="992" y="632"/>
                  </a:lnTo>
                  <a:lnTo>
                    <a:pt x="992" y="640"/>
                  </a:lnTo>
                  <a:lnTo>
                    <a:pt x="1032" y="640"/>
                  </a:lnTo>
                  <a:lnTo>
                    <a:pt x="1040" y="640"/>
                  </a:lnTo>
                  <a:lnTo>
                    <a:pt x="1048" y="640"/>
                  </a:lnTo>
                  <a:lnTo>
                    <a:pt x="1048" y="648"/>
                  </a:lnTo>
                  <a:lnTo>
                    <a:pt x="1016" y="656"/>
                  </a:lnTo>
                  <a:lnTo>
                    <a:pt x="1008" y="656"/>
                  </a:lnTo>
                  <a:lnTo>
                    <a:pt x="1000" y="672"/>
                  </a:lnTo>
                  <a:lnTo>
                    <a:pt x="992" y="672"/>
                  </a:lnTo>
                  <a:lnTo>
                    <a:pt x="984" y="680"/>
                  </a:lnTo>
                  <a:lnTo>
                    <a:pt x="976" y="680"/>
                  </a:lnTo>
                  <a:lnTo>
                    <a:pt x="968" y="688"/>
                  </a:lnTo>
                  <a:lnTo>
                    <a:pt x="952" y="688"/>
                  </a:lnTo>
                  <a:lnTo>
                    <a:pt x="936" y="696"/>
                  </a:lnTo>
                  <a:lnTo>
                    <a:pt x="928" y="696"/>
                  </a:lnTo>
                  <a:lnTo>
                    <a:pt x="904" y="704"/>
                  </a:lnTo>
                  <a:lnTo>
                    <a:pt x="896" y="704"/>
                  </a:lnTo>
                  <a:lnTo>
                    <a:pt x="888" y="704"/>
                  </a:lnTo>
                  <a:lnTo>
                    <a:pt x="880" y="704"/>
                  </a:lnTo>
                  <a:lnTo>
                    <a:pt x="872" y="704"/>
                  </a:lnTo>
                  <a:lnTo>
                    <a:pt x="864" y="712"/>
                  </a:lnTo>
                  <a:lnTo>
                    <a:pt x="856" y="712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32" y="704"/>
                  </a:lnTo>
                  <a:lnTo>
                    <a:pt x="848" y="712"/>
                  </a:lnTo>
                  <a:lnTo>
                    <a:pt x="840" y="720"/>
                  </a:lnTo>
                  <a:lnTo>
                    <a:pt x="824" y="720"/>
                  </a:lnTo>
                  <a:lnTo>
                    <a:pt x="816" y="736"/>
                  </a:lnTo>
                  <a:lnTo>
                    <a:pt x="808" y="752"/>
                  </a:lnTo>
                  <a:lnTo>
                    <a:pt x="792" y="776"/>
                  </a:lnTo>
                  <a:lnTo>
                    <a:pt x="768" y="768"/>
                  </a:lnTo>
                  <a:lnTo>
                    <a:pt x="768" y="784"/>
                  </a:lnTo>
                  <a:lnTo>
                    <a:pt x="752" y="792"/>
                  </a:lnTo>
                  <a:lnTo>
                    <a:pt x="744" y="792"/>
                  </a:lnTo>
                  <a:lnTo>
                    <a:pt x="736" y="792"/>
                  </a:lnTo>
                  <a:lnTo>
                    <a:pt x="728" y="784"/>
                  </a:lnTo>
                  <a:lnTo>
                    <a:pt x="728" y="768"/>
                  </a:lnTo>
                  <a:lnTo>
                    <a:pt x="720" y="768"/>
                  </a:lnTo>
                  <a:lnTo>
                    <a:pt x="720" y="776"/>
                  </a:lnTo>
                  <a:lnTo>
                    <a:pt x="712" y="808"/>
                  </a:lnTo>
                  <a:lnTo>
                    <a:pt x="672" y="808"/>
                  </a:lnTo>
                  <a:lnTo>
                    <a:pt x="672" y="816"/>
                  </a:lnTo>
                  <a:lnTo>
                    <a:pt x="680" y="824"/>
                  </a:lnTo>
                  <a:lnTo>
                    <a:pt x="680" y="832"/>
                  </a:lnTo>
                  <a:lnTo>
                    <a:pt x="664" y="832"/>
                  </a:lnTo>
                  <a:lnTo>
                    <a:pt x="656" y="848"/>
                  </a:lnTo>
                  <a:lnTo>
                    <a:pt x="664" y="856"/>
                  </a:lnTo>
                  <a:lnTo>
                    <a:pt x="664" y="864"/>
                  </a:lnTo>
                  <a:lnTo>
                    <a:pt x="648" y="864"/>
                  </a:lnTo>
                  <a:lnTo>
                    <a:pt x="648" y="880"/>
                  </a:lnTo>
                  <a:lnTo>
                    <a:pt x="664" y="880"/>
                  </a:lnTo>
                  <a:lnTo>
                    <a:pt x="664" y="904"/>
                  </a:lnTo>
                  <a:lnTo>
                    <a:pt x="648" y="896"/>
                  </a:lnTo>
                  <a:lnTo>
                    <a:pt x="656" y="912"/>
                  </a:lnTo>
                  <a:lnTo>
                    <a:pt x="656" y="920"/>
                  </a:lnTo>
                  <a:lnTo>
                    <a:pt x="648" y="920"/>
                  </a:lnTo>
                  <a:lnTo>
                    <a:pt x="648" y="936"/>
                  </a:lnTo>
                  <a:lnTo>
                    <a:pt x="632" y="936"/>
                  </a:lnTo>
                  <a:lnTo>
                    <a:pt x="632" y="944"/>
                  </a:lnTo>
                  <a:lnTo>
                    <a:pt x="632" y="952"/>
                  </a:lnTo>
                  <a:lnTo>
                    <a:pt x="632" y="968"/>
                  </a:lnTo>
                  <a:lnTo>
                    <a:pt x="640" y="992"/>
                  </a:lnTo>
                  <a:lnTo>
                    <a:pt x="632" y="1000"/>
                  </a:lnTo>
                  <a:lnTo>
                    <a:pt x="624" y="1008"/>
                  </a:lnTo>
                  <a:lnTo>
                    <a:pt x="624" y="1016"/>
                  </a:lnTo>
                  <a:lnTo>
                    <a:pt x="616" y="1024"/>
                  </a:lnTo>
                  <a:lnTo>
                    <a:pt x="616" y="1032"/>
                  </a:lnTo>
                  <a:lnTo>
                    <a:pt x="608" y="1040"/>
                  </a:lnTo>
                  <a:lnTo>
                    <a:pt x="616" y="1048"/>
                  </a:lnTo>
                  <a:lnTo>
                    <a:pt x="608" y="10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1" name="Freeform 206"/>
            <p:cNvSpPr>
              <a:spLocks/>
            </p:cNvSpPr>
            <p:nvPr/>
          </p:nvSpPr>
          <p:spPr bwMode="auto">
            <a:xfrm>
              <a:off x="1914" y="1519"/>
              <a:ext cx="40" cy="29"/>
            </a:xfrm>
            <a:custGeom>
              <a:avLst/>
              <a:gdLst>
                <a:gd name="T0" fmla="*/ 4 w 56"/>
                <a:gd name="T1" fmla="*/ 0 h 40"/>
                <a:gd name="T2" fmla="*/ 4 w 56"/>
                <a:gd name="T3" fmla="*/ 4 h 40"/>
                <a:gd name="T4" fmla="*/ 12 w 56"/>
                <a:gd name="T5" fmla="*/ 4 h 40"/>
                <a:gd name="T6" fmla="*/ 21 w 56"/>
                <a:gd name="T7" fmla="*/ 9 h 40"/>
                <a:gd name="T8" fmla="*/ 29 w 56"/>
                <a:gd name="T9" fmla="*/ 12 h 40"/>
                <a:gd name="T10" fmla="*/ 29 w 56"/>
                <a:gd name="T11" fmla="*/ 17 h 40"/>
                <a:gd name="T12" fmla="*/ 21 w 56"/>
                <a:gd name="T13" fmla="*/ 21 h 40"/>
                <a:gd name="T14" fmla="*/ 16 w 56"/>
                <a:gd name="T15" fmla="*/ 21 h 40"/>
                <a:gd name="T16" fmla="*/ 8 w 56"/>
                <a:gd name="T17" fmla="*/ 17 h 40"/>
                <a:gd name="T18" fmla="*/ 0 w 56"/>
                <a:gd name="T19" fmla="*/ 17 h 40"/>
                <a:gd name="T20" fmla="*/ 0 w 56"/>
                <a:gd name="T21" fmla="*/ 12 h 40"/>
                <a:gd name="T22" fmla="*/ 0 w 56"/>
                <a:gd name="T23" fmla="*/ 9 h 40"/>
                <a:gd name="T24" fmla="*/ 4 w 56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8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2" name="Freeform 207"/>
            <p:cNvSpPr>
              <a:spLocks/>
            </p:cNvSpPr>
            <p:nvPr/>
          </p:nvSpPr>
          <p:spPr bwMode="auto">
            <a:xfrm>
              <a:off x="2010" y="1126"/>
              <a:ext cx="45" cy="28"/>
            </a:xfrm>
            <a:custGeom>
              <a:avLst/>
              <a:gdLst>
                <a:gd name="T0" fmla="*/ 0 w 64"/>
                <a:gd name="T1" fmla="*/ 0 h 40"/>
                <a:gd name="T2" fmla="*/ 4 w 64"/>
                <a:gd name="T3" fmla="*/ 8 h 40"/>
                <a:gd name="T4" fmla="*/ 16 w 64"/>
                <a:gd name="T5" fmla="*/ 15 h 40"/>
                <a:gd name="T6" fmla="*/ 20 w 64"/>
                <a:gd name="T7" fmla="*/ 15 h 40"/>
                <a:gd name="T8" fmla="*/ 20 w 64"/>
                <a:gd name="T9" fmla="*/ 20 h 40"/>
                <a:gd name="T10" fmla="*/ 24 w 64"/>
                <a:gd name="T11" fmla="*/ 20 h 40"/>
                <a:gd name="T12" fmla="*/ 24 w 64"/>
                <a:gd name="T13" fmla="*/ 12 h 40"/>
                <a:gd name="T14" fmla="*/ 32 w 64"/>
                <a:gd name="T15" fmla="*/ 12 h 40"/>
                <a:gd name="T16" fmla="*/ 12 w 64"/>
                <a:gd name="T17" fmla="*/ 0 h 40"/>
                <a:gd name="T18" fmla="*/ 0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0" y="0"/>
                  </a:move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3" name="Freeform 208"/>
            <p:cNvSpPr>
              <a:spLocks/>
            </p:cNvSpPr>
            <p:nvPr/>
          </p:nvSpPr>
          <p:spPr bwMode="auto">
            <a:xfrm>
              <a:off x="2359" y="1452"/>
              <a:ext cx="34" cy="22"/>
            </a:xfrm>
            <a:custGeom>
              <a:avLst/>
              <a:gdLst>
                <a:gd name="T0" fmla="*/ 0 w 48"/>
                <a:gd name="T1" fmla="*/ 4 h 32"/>
                <a:gd name="T2" fmla="*/ 0 w 48"/>
                <a:gd name="T3" fmla="*/ 0 h 32"/>
                <a:gd name="T4" fmla="*/ 12 w 48"/>
                <a:gd name="T5" fmla="*/ 0 h 32"/>
                <a:gd name="T6" fmla="*/ 20 w 48"/>
                <a:gd name="T7" fmla="*/ 4 h 32"/>
                <a:gd name="T8" fmla="*/ 24 w 48"/>
                <a:gd name="T9" fmla="*/ 8 h 32"/>
                <a:gd name="T10" fmla="*/ 24 w 48"/>
                <a:gd name="T11" fmla="*/ 12 h 32"/>
                <a:gd name="T12" fmla="*/ 20 w 48"/>
                <a:gd name="T13" fmla="*/ 15 h 32"/>
                <a:gd name="T14" fmla="*/ 8 w 48"/>
                <a:gd name="T15" fmla="*/ 12 h 32"/>
                <a:gd name="T16" fmla="*/ 0 w 48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4" name="Freeform 209"/>
            <p:cNvSpPr>
              <a:spLocks/>
            </p:cNvSpPr>
            <p:nvPr/>
          </p:nvSpPr>
          <p:spPr bwMode="auto">
            <a:xfrm>
              <a:off x="2618" y="1863"/>
              <a:ext cx="112" cy="208"/>
            </a:xfrm>
            <a:custGeom>
              <a:avLst/>
              <a:gdLst>
                <a:gd name="T0" fmla="*/ 4 w 160"/>
                <a:gd name="T1" fmla="*/ 32 h 296"/>
                <a:gd name="T2" fmla="*/ 4 w 160"/>
                <a:gd name="T3" fmla="*/ 44 h 296"/>
                <a:gd name="T4" fmla="*/ 8 w 160"/>
                <a:gd name="T5" fmla="*/ 36 h 296"/>
                <a:gd name="T6" fmla="*/ 12 w 160"/>
                <a:gd name="T7" fmla="*/ 39 h 296"/>
                <a:gd name="T8" fmla="*/ 8 w 160"/>
                <a:gd name="T9" fmla="*/ 47 h 296"/>
                <a:gd name="T10" fmla="*/ 8 w 160"/>
                <a:gd name="T11" fmla="*/ 59 h 296"/>
                <a:gd name="T12" fmla="*/ 12 w 160"/>
                <a:gd name="T13" fmla="*/ 51 h 296"/>
                <a:gd name="T14" fmla="*/ 15 w 160"/>
                <a:gd name="T15" fmla="*/ 51 h 296"/>
                <a:gd name="T16" fmla="*/ 15 w 160"/>
                <a:gd name="T17" fmla="*/ 59 h 296"/>
                <a:gd name="T18" fmla="*/ 12 w 160"/>
                <a:gd name="T19" fmla="*/ 71 h 296"/>
                <a:gd name="T20" fmla="*/ 24 w 160"/>
                <a:gd name="T21" fmla="*/ 71 h 296"/>
                <a:gd name="T22" fmla="*/ 27 w 160"/>
                <a:gd name="T23" fmla="*/ 75 h 296"/>
                <a:gd name="T24" fmla="*/ 31 w 160"/>
                <a:gd name="T25" fmla="*/ 83 h 296"/>
                <a:gd name="T26" fmla="*/ 35 w 160"/>
                <a:gd name="T27" fmla="*/ 91 h 296"/>
                <a:gd name="T28" fmla="*/ 27 w 160"/>
                <a:gd name="T29" fmla="*/ 95 h 296"/>
                <a:gd name="T30" fmla="*/ 20 w 160"/>
                <a:gd name="T31" fmla="*/ 103 h 296"/>
                <a:gd name="T32" fmla="*/ 20 w 160"/>
                <a:gd name="T33" fmla="*/ 115 h 296"/>
                <a:gd name="T34" fmla="*/ 12 w 160"/>
                <a:gd name="T35" fmla="*/ 119 h 296"/>
                <a:gd name="T36" fmla="*/ 24 w 160"/>
                <a:gd name="T37" fmla="*/ 122 h 296"/>
                <a:gd name="T38" fmla="*/ 31 w 160"/>
                <a:gd name="T39" fmla="*/ 126 h 296"/>
                <a:gd name="T40" fmla="*/ 35 w 160"/>
                <a:gd name="T41" fmla="*/ 122 h 296"/>
                <a:gd name="T42" fmla="*/ 31 w 160"/>
                <a:gd name="T43" fmla="*/ 131 h 296"/>
                <a:gd name="T44" fmla="*/ 24 w 160"/>
                <a:gd name="T45" fmla="*/ 134 h 296"/>
                <a:gd name="T46" fmla="*/ 15 w 160"/>
                <a:gd name="T47" fmla="*/ 138 h 296"/>
                <a:gd name="T48" fmla="*/ 15 w 160"/>
                <a:gd name="T49" fmla="*/ 146 h 296"/>
                <a:gd name="T50" fmla="*/ 31 w 160"/>
                <a:gd name="T51" fmla="*/ 142 h 296"/>
                <a:gd name="T52" fmla="*/ 39 w 160"/>
                <a:gd name="T53" fmla="*/ 138 h 296"/>
                <a:gd name="T54" fmla="*/ 59 w 160"/>
                <a:gd name="T55" fmla="*/ 134 h 296"/>
                <a:gd name="T56" fmla="*/ 74 w 160"/>
                <a:gd name="T57" fmla="*/ 131 h 296"/>
                <a:gd name="T58" fmla="*/ 71 w 160"/>
                <a:gd name="T59" fmla="*/ 126 h 296"/>
                <a:gd name="T60" fmla="*/ 67 w 160"/>
                <a:gd name="T61" fmla="*/ 122 h 296"/>
                <a:gd name="T62" fmla="*/ 74 w 160"/>
                <a:gd name="T63" fmla="*/ 119 h 296"/>
                <a:gd name="T64" fmla="*/ 78 w 160"/>
                <a:gd name="T65" fmla="*/ 103 h 296"/>
                <a:gd name="T66" fmla="*/ 63 w 160"/>
                <a:gd name="T67" fmla="*/ 103 h 296"/>
                <a:gd name="T68" fmla="*/ 63 w 160"/>
                <a:gd name="T69" fmla="*/ 79 h 296"/>
                <a:gd name="T70" fmla="*/ 51 w 160"/>
                <a:gd name="T71" fmla="*/ 71 h 296"/>
                <a:gd name="T72" fmla="*/ 43 w 160"/>
                <a:gd name="T73" fmla="*/ 47 h 296"/>
                <a:gd name="T74" fmla="*/ 35 w 160"/>
                <a:gd name="T75" fmla="*/ 47 h 296"/>
                <a:gd name="T76" fmla="*/ 35 w 160"/>
                <a:gd name="T77" fmla="*/ 44 h 296"/>
                <a:gd name="T78" fmla="*/ 43 w 160"/>
                <a:gd name="T79" fmla="*/ 20 h 296"/>
                <a:gd name="T80" fmla="*/ 35 w 160"/>
                <a:gd name="T81" fmla="*/ 15 h 296"/>
                <a:gd name="T82" fmla="*/ 27 w 160"/>
                <a:gd name="T83" fmla="*/ 8 h 296"/>
                <a:gd name="T84" fmla="*/ 35 w 160"/>
                <a:gd name="T85" fmla="*/ 0 h 296"/>
                <a:gd name="T86" fmla="*/ 15 w 160"/>
                <a:gd name="T87" fmla="*/ 0 h 296"/>
                <a:gd name="T88" fmla="*/ 12 w 160"/>
                <a:gd name="T89" fmla="*/ 12 h 296"/>
                <a:gd name="T90" fmla="*/ 4 w 160"/>
                <a:gd name="T91" fmla="*/ 20 h 296"/>
                <a:gd name="T92" fmla="*/ 8 w 160"/>
                <a:gd name="T93" fmla="*/ 27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16" y="56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5" name="Freeform 210"/>
            <p:cNvSpPr>
              <a:spLocks/>
            </p:cNvSpPr>
            <p:nvPr/>
          </p:nvSpPr>
          <p:spPr bwMode="auto">
            <a:xfrm>
              <a:off x="2359" y="1609"/>
              <a:ext cx="158" cy="107"/>
            </a:xfrm>
            <a:custGeom>
              <a:avLst/>
              <a:gdLst>
                <a:gd name="T0" fmla="*/ 80 w 224"/>
                <a:gd name="T1" fmla="*/ 63 h 152"/>
                <a:gd name="T2" fmla="*/ 95 w 224"/>
                <a:gd name="T3" fmla="*/ 56 h 152"/>
                <a:gd name="T4" fmla="*/ 107 w 224"/>
                <a:gd name="T5" fmla="*/ 44 h 152"/>
                <a:gd name="T6" fmla="*/ 107 w 224"/>
                <a:gd name="T7" fmla="*/ 24 h 152"/>
                <a:gd name="T8" fmla="*/ 104 w 224"/>
                <a:gd name="T9" fmla="*/ 20 h 152"/>
                <a:gd name="T10" fmla="*/ 99 w 224"/>
                <a:gd name="T11" fmla="*/ 12 h 152"/>
                <a:gd name="T12" fmla="*/ 104 w 224"/>
                <a:gd name="T13" fmla="*/ 8 h 152"/>
                <a:gd name="T14" fmla="*/ 92 w 224"/>
                <a:gd name="T15" fmla="*/ 4 h 152"/>
                <a:gd name="T16" fmla="*/ 80 w 224"/>
                <a:gd name="T17" fmla="*/ 0 h 152"/>
                <a:gd name="T18" fmla="*/ 72 w 224"/>
                <a:gd name="T19" fmla="*/ 12 h 152"/>
                <a:gd name="T20" fmla="*/ 63 w 224"/>
                <a:gd name="T21" fmla="*/ 12 h 152"/>
                <a:gd name="T22" fmla="*/ 60 w 224"/>
                <a:gd name="T23" fmla="*/ 16 h 152"/>
                <a:gd name="T24" fmla="*/ 48 w 224"/>
                <a:gd name="T25" fmla="*/ 12 h 152"/>
                <a:gd name="T26" fmla="*/ 44 w 224"/>
                <a:gd name="T27" fmla="*/ 16 h 152"/>
                <a:gd name="T28" fmla="*/ 44 w 224"/>
                <a:gd name="T29" fmla="*/ 20 h 152"/>
                <a:gd name="T30" fmla="*/ 36 w 224"/>
                <a:gd name="T31" fmla="*/ 24 h 152"/>
                <a:gd name="T32" fmla="*/ 32 w 224"/>
                <a:gd name="T33" fmla="*/ 27 h 152"/>
                <a:gd name="T34" fmla="*/ 28 w 224"/>
                <a:gd name="T35" fmla="*/ 12 h 152"/>
                <a:gd name="T36" fmla="*/ 12 w 224"/>
                <a:gd name="T37" fmla="*/ 4 h 152"/>
                <a:gd name="T38" fmla="*/ 20 w 224"/>
                <a:gd name="T39" fmla="*/ 16 h 152"/>
                <a:gd name="T40" fmla="*/ 12 w 224"/>
                <a:gd name="T41" fmla="*/ 12 h 152"/>
                <a:gd name="T42" fmla="*/ 0 w 224"/>
                <a:gd name="T43" fmla="*/ 24 h 152"/>
                <a:gd name="T44" fmla="*/ 8 w 224"/>
                <a:gd name="T45" fmla="*/ 24 h 152"/>
                <a:gd name="T46" fmla="*/ 24 w 224"/>
                <a:gd name="T47" fmla="*/ 27 h 152"/>
                <a:gd name="T48" fmla="*/ 28 w 224"/>
                <a:gd name="T49" fmla="*/ 36 h 152"/>
                <a:gd name="T50" fmla="*/ 20 w 224"/>
                <a:gd name="T51" fmla="*/ 39 h 152"/>
                <a:gd name="T52" fmla="*/ 8 w 224"/>
                <a:gd name="T53" fmla="*/ 39 h 152"/>
                <a:gd name="T54" fmla="*/ 16 w 224"/>
                <a:gd name="T55" fmla="*/ 44 h 152"/>
                <a:gd name="T56" fmla="*/ 20 w 224"/>
                <a:gd name="T57" fmla="*/ 48 h 152"/>
                <a:gd name="T58" fmla="*/ 24 w 224"/>
                <a:gd name="T59" fmla="*/ 59 h 152"/>
                <a:gd name="T60" fmla="*/ 16 w 224"/>
                <a:gd name="T61" fmla="*/ 63 h 152"/>
                <a:gd name="T62" fmla="*/ 32 w 224"/>
                <a:gd name="T63" fmla="*/ 68 h 152"/>
                <a:gd name="T64" fmla="*/ 63 w 224"/>
                <a:gd name="T65" fmla="*/ 75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44" y="136"/>
                  </a:moveTo>
                  <a:lnTo>
                    <a:pt x="160" y="128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16" y="88"/>
                  </a:lnTo>
                  <a:lnTo>
                    <a:pt x="224" y="64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24"/>
                  </a:lnTo>
                  <a:lnTo>
                    <a:pt x="200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84" y="0"/>
                  </a:lnTo>
                  <a:lnTo>
                    <a:pt x="160" y="0"/>
                  </a:lnTo>
                  <a:lnTo>
                    <a:pt x="168" y="16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96" y="24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8" y="152"/>
                  </a:lnTo>
                  <a:lnTo>
                    <a:pt x="128" y="152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6" name="Freeform 211"/>
            <p:cNvSpPr>
              <a:spLocks/>
            </p:cNvSpPr>
            <p:nvPr/>
          </p:nvSpPr>
          <p:spPr bwMode="auto">
            <a:xfrm>
              <a:off x="2562" y="1947"/>
              <a:ext cx="73" cy="96"/>
            </a:xfrm>
            <a:custGeom>
              <a:avLst/>
              <a:gdLst>
                <a:gd name="T0" fmla="*/ 0 w 104"/>
                <a:gd name="T1" fmla="*/ 56 h 136"/>
                <a:gd name="T2" fmla="*/ 0 w 104"/>
                <a:gd name="T3" fmla="*/ 60 h 136"/>
                <a:gd name="T4" fmla="*/ 4 w 104"/>
                <a:gd name="T5" fmla="*/ 64 h 136"/>
                <a:gd name="T6" fmla="*/ 8 w 104"/>
                <a:gd name="T7" fmla="*/ 68 h 136"/>
                <a:gd name="T8" fmla="*/ 12 w 104"/>
                <a:gd name="T9" fmla="*/ 64 h 136"/>
                <a:gd name="T10" fmla="*/ 20 w 104"/>
                <a:gd name="T11" fmla="*/ 60 h 136"/>
                <a:gd name="T12" fmla="*/ 32 w 104"/>
                <a:gd name="T13" fmla="*/ 56 h 136"/>
                <a:gd name="T14" fmla="*/ 39 w 104"/>
                <a:gd name="T15" fmla="*/ 56 h 136"/>
                <a:gd name="T16" fmla="*/ 39 w 104"/>
                <a:gd name="T17" fmla="*/ 44 h 136"/>
                <a:gd name="T18" fmla="*/ 44 w 104"/>
                <a:gd name="T19" fmla="*/ 36 h 136"/>
                <a:gd name="T20" fmla="*/ 39 w 104"/>
                <a:gd name="T21" fmla="*/ 32 h 136"/>
                <a:gd name="T22" fmla="*/ 39 w 104"/>
                <a:gd name="T23" fmla="*/ 24 h 136"/>
                <a:gd name="T24" fmla="*/ 47 w 104"/>
                <a:gd name="T25" fmla="*/ 20 h 136"/>
                <a:gd name="T26" fmla="*/ 51 w 104"/>
                <a:gd name="T27" fmla="*/ 12 h 136"/>
                <a:gd name="T28" fmla="*/ 47 w 104"/>
                <a:gd name="T29" fmla="*/ 12 h 136"/>
                <a:gd name="T30" fmla="*/ 44 w 104"/>
                <a:gd name="T31" fmla="*/ 4 h 136"/>
                <a:gd name="T32" fmla="*/ 36 w 104"/>
                <a:gd name="T33" fmla="*/ 4 h 136"/>
                <a:gd name="T34" fmla="*/ 36 w 104"/>
                <a:gd name="T35" fmla="*/ 0 h 136"/>
                <a:gd name="T36" fmla="*/ 27 w 104"/>
                <a:gd name="T37" fmla="*/ 0 h 136"/>
                <a:gd name="T38" fmla="*/ 20 w 104"/>
                <a:gd name="T39" fmla="*/ 4 h 136"/>
                <a:gd name="T40" fmla="*/ 15 w 104"/>
                <a:gd name="T41" fmla="*/ 4 h 136"/>
                <a:gd name="T42" fmla="*/ 15 w 104"/>
                <a:gd name="T43" fmla="*/ 12 h 136"/>
                <a:gd name="T44" fmla="*/ 15 w 104"/>
                <a:gd name="T45" fmla="*/ 16 h 136"/>
                <a:gd name="T46" fmla="*/ 12 w 104"/>
                <a:gd name="T47" fmla="*/ 20 h 136"/>
                <a:gd name="T48" fmla="*/ 8 w 104"/>
                <a:gd name="T49" fmla="*/ 20 h 136"/>
                <a:gd name="T50" fmla="*/ 4 w 104"/>
                <a:gd name="T51" fmla="*/ 20 h 136"/>
                <a:gd name="T52" fmla="*/ 0 w 104"/>
                <a:gd name="T53" fmla="*/ 24 h 136"/>
                <a:gd name="T54" fmla="*/ 4 w 104"/>
                <a:gd name="T55" fmla="*/ 28 h 136"/>
                <a:gd name="T56" fmla="*/ 4 w 104"/>
                <a:gd name="T57" fmla="*/ 32 h 136"/>
                <a:gd name="T58" fmla="*/ 0 w 104"/>
                <a:gd name="T59" fmla="*/ 36 h 136"/>
                <a:gd name="T60" fmla="*/ 4 w 104"/>
                <a:gd name="T61" fmla="*/ 36 h 136"/>
                <a:gd name="T62" fmla="*/ 8 w 104"/>
                <a:gd name="T63" fmla="*/ 36 h 136"/>
                <a:gd name="T64" fmla="*/ 12 w 104"/>
                <a:gd name="T65" fmla="*/ 36 h 136"/>
                <a:gd name="T66" fmla="*/ 8 w 104"/>
                <a:gd name="T67" fmla="*/ 40 h 136"/>
                <a:gd name="T68" fmla="*/ 8 w 104"/>
                <a:gd name="T69" fmla="*/ 48 h 136"/>
                <a:gd name="T70" fmla="*/ 12 w 104"/>
                <a:gd name="T71" fmla="*/ 48 h 136"/>
                <a:gd name="T72" fmla="*/ 0 w 104"/>
                <a:gd name="T73" fmla="*/ 52 h 136"/>
                <a:gd name="T74" fmla="*/ 0 w 104"/>
                <a:gd name="T75" fmla="*/ 56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36"/>
                <a:gd name="T116" fmla="*/ 104 w 104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36">
                  <a:moveTo>
                    <a:pt x="0" y="112"/>
                  </a:move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88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7" name="Freeform 212"/>
            <p:cNvSpPr>
              <a:spLocks/>
            </p:cNvSpPr>
            <p:nvPr/>
          </p:nvSpPr>
          <p:spPr bwMode="auto">
            <a:xfrm>
              <a:off x="1650" y="1075"/>
              <a:ext cx="883" cy="748"/>
            </a:xfrm>
            <a:custGeom>
              <a:avLst/>
              <a:gdLst>
                <a:gd name="T0" fmla="*/ 467 w 1256"/>
                <a:gd name="T1" fmla="*/ 321 h 1064"/>
                <a:gd name="T2" fmla="*/ 455 w 1256"/>
                <a:gd name="T3" fmla="*/ 309 h 1064"/>
                <a:gd name="T4" fmla="*/ 463 w 1256"/>
                <a:gd name="T5" fmla="*/ 281 h 1064"/>
                <a:gd name="T6" fmla="*/ 526 w 1256"/>
                <a:gd name="T7" fmla="*/ 292 h 1064"/>
                <a:gd name="T8" fmla="*/ 475 w 1256"/>
                <a:gd name="T9" fmla="*/ 265 h 1064"/>
                <a:gd name="T10" fmla="*/ 486 w 1256"/>
                <a:gd name="T11" fmla="*/ 253 h 1064"/>
                <a:gd name="T12" fmla="*/ 538 w 1256"/>
                <a:gd name="T13" fmla="*/ 249 h 1064"/>
                <a:gd name="T14" fmla="*/ 546 w 1256"/>
                <a:gd name="T15" fmla="*/ 226 h 1064"/>
                <a:gd name="T16" fmla="*/ 530 w 1256"/>
                <a:gd name="T17" fmla="*/ 209 h 1064"/>
                <a:gd name="T18" fmla="*/ 534 w 1256"/>
                <a:gd name="T19" fmla="*/ 194 h 1064"/>
                <a:gd name="T20" fmla="*/ 557 w 1256"/>
                <a:gd name="T21" fmla="*/ 174 h 1064"/>
                <a:gd name="T22" fmla="*/ 522 w 1256"/>
                <a:gd name="T23" fmla="*/ 166 h 1064"/>
                <a:gd name="T24" fmla="*/ 565 w 1256"/>
                <a:gd name="T25" fmla="*/ 110 h 1064"/>
                <a:gd name="T26" fmla="*/ 557 w 1256"/>
                <a:gd name="T27" fmla="*/ 107 h 1064"/>
                <a:gd name="T28" fmla="*/ 530 w 1256"/>
                <a:gd name="T29" fmla="*/ 95 h 1064"/>
                <a:gd name="T30" fmla="*/ 593 w 1256"/>
                <a:gd name="T31" fmla="*/ 87 h 1064"/>
                <a:gd name="T32" fmla="*/ 562 w 1256"/>
                <a:gd name="T33" fmla="*/ 67 h 1064"/>
                <a:gd name="T34" fmla="*/ 498 w 1256"/>
                <a:gd name="T35" fmla="*/ 99 h 1064"/>
                <a:gd name="T36" fmla="*/ 494 w 1256"/>
                <a:gd name="T37" fmla="*/ 59 h 1064"/>
                <a:gd name="T38" fmla="*/ 479 w 1256"/>
                <a:gd name="T39" fmla="*/ 59 h 1064"/>
                <a:gd name="T40" fmla="*/ 415 w 1256"/>
                <a:gd name="T41" fmla="*/ 51 h 1064"/>
                <a:gd name="T42" fmla="*/ 526 w 1256"/>
                <a:gd name="T43" fmla="*/ 36 h 1064"/>
                <a:gd name="T44" fmla="*/ 470 w 1256"/>
                <a:gd name="T45" fmla="*/ 20 h 1064"/>
                <a:gd name="T46" fmla="*/ 375 w 1256"/>
                <a:gd name="T47" fmla="*/ 32 h 1064"/>
                <a:gd name="T48" fmla="*/ 451 w 1256"/>
                <a:gd name="T49" fmla="*/ 15 h 1064"/>
                <a:gd name="T50" fmla="*/ 431 w 1256"/>
                <a:gd name="T51" fmla="*/ 0 h 1064"/>
                <a:gd name="T52" fmla="*/ 363 w 1256"/>
                <a:gd name="T53" fmla="*/ 0 h 1064"/>
                <a:gd name="T54" fmla="*/ 344 w 1256"/>
                <a:gd name="T55" fmla="*/ 15 h 1064"/>
                <a:gd name="T56" fmla="*/ 340 w 1256"/>
                <a:gd name="T57" fmla="*/ 32 h 1064"/>
                <a:gd name="T58" fmla="*/ 292 w 1256"/>
                <a:gd name="T59" fmla="*/ 20 h 1064"/>
                <a:gd name="T60" fmla="*/ 324 w 1256"/>
                <a:gd name="T61" fmla="*/ 36 h 1064"/>
                <a:gd name="T62" fmla="*/ 289 w 1256"/>
                <a:gd name="T63" fmla="*/ 32 h 1064"/>
                <a:gd name="T64" fmla="*/ 281 w 1256"/>
                <a:gd name="T65" fmla="*/ 59 h 1064"/>
                <a:gd name="T66" fmla="*/ 217 w 1256"/>
                <a:gd name="T67" fmla="*/ 44 h 1064"/>
                <a:gd name="T68" fmla="*/ 202 w 1256"/>
                <a:gd name="T69" fmla="*/ 59 h 1064"/>
                <a:gd name="T70" fmla="*/ 154 w 1256"/>
                <a:gd name="T71" fmla="*/ 51 h 1064"/>
                <a:gd name="T72" fmla="*/ 115 w 1256"/>
                <a:gd name="T73" fmla="*/ 67 h 1064"/>
                <a:gd name="T74" fmla="*/ 91 w 1256"/>
                <a:gd name="T75" fmla="*/ 83 h 1064"/>
                <a:gd name="T76" fmla="*/ 83 w 1256"/>
                <a:gd name="T77" fmla="*/ 110 h 1064"/>
                <a:gd name="T78" fmla="*/ 39 w 1256"/>
                <a:gd name="T79" fmla="*/ 138 h 1064"/>
                <a:gd name="T80" fmla="*/ 0 w 1256"/>
                <a:gd name="T81" fmla="*/ 158 h 1064"/>
                <a:gd name="T82" fmla="*/ 56 w 1256"/>
                <a:gd name="T83" fmla="*/ 170 h 1064"/>
                <a:gd name="T84" fmla="*/ 63 w 1256"/>
                <a:gd name="T85" fmla="*/ 182 h 1064"/>
                <a:gd name="T86" fmla="*/ 36 w 1256"/>
                <a:gd name="T87" fmla="*/ 186 h 1064"/>
                <a:gd name="T88" fmla="*/ 59 w 1256"/>
                <a:gd name="T89" fmla="*/ 194 h 1064"/>
                <a:gd name="T90" fmla="*/ 99 w 1256"/>
                <a:gd name="T91" fmla="*/ 198 h 1064"/>
                <a:gd name="T92" fmla="*/ 146 w 1256"/>
                <a:gd name="T93" fmla="*/ 205 h 1064"/>
                <a:gd name="T94" fmla="*/ 178 w 1256"/>
                <a:gd name="T95" fmla="*/ 261 h 1064"/>
                <a:gd name="T96" fmla="*/ 198 w 1256"/>
                <a:gd name="T97" fmla="*/ 289 h 1064"/>
                <a:gd name="T98" fmla="*/ 226 w 1256"/>
                <a:gd name="T99" fmla="*/ 316 h 1064"/>
                <a:gd name="T100" fmla="*/ 233 w 1256"/>
                <a:gd name="T101" fmla="*/ 324 h 1064"/>
                <a:gd name="T102" fmla="*/ 226 w 1256"/>
                <a:gd name="T103" fmla="*/ 352 h 1064"/>
                <a:gd name="T104" fmla="*/ 229 w 1256"/>
                <a:gd name="T105" fmla="*/ 360 h 1064"/>
                <a:gd name="T106" fmla="*/ 202 w 1256"/>
                <a:gd name="T107" fmla="*/ 392 h 1064"/>
                <a:gd name="T108" fmla="*/ 237 w 1256"/>
                <a:gd name="T109" fmla="*/ 423 h 1064"/>
                <a:gd name="T110" fmla="*/ 233 w 1256"/>
                <a:gd name="T111" fmla="*/ 467 h 1064"/>
                <a:gd name="T112" fmla="*/ 261 w 1256"/>
                <a:gd name="T113" fmla="*/ 506 h 1064"/>
                <a:gd name="T114" fmla="*/ 304 w 1256"/>
                <a:gd name="T115" fmla="*/ 506 h 1064"/>
                <a:gd name="T116" fmla="*/ 324 w 1256"/>
                <a:gd name="T117" fmla="*/ 455 h 1064"/>
                <a:gd name="T118" fmla="*/ 336 w 1256"/>
                <a:gd name="T119" fmla="*/ 411 h 1064"/>
                <a:gd name="T120" fmla="*/ 372 w 1256"/>
                <a:gd name="T121" fmla="*/ 392 h 1064"/>
                <a:gd name="T122" fmla="*/ 415 w 1256"/>
                <a:gd name="T123" fmla="*/ 344 h 1064"/>
                <a:gd name="T124" fmla="*/ 479 w 1256"/>
                <a:gd name="T125" fmla="*/ 340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1016" y="656"/>
                  </a:moveTo>
                  <a:lnTo>
                    <a:pt x="1048" y="648"/>
                  </a:lnTo>
                  <a:lnTo>
                    <a:pt x="1048" y="640"/>
                  </a:lnTo>
                  <a:lnTo>
                    <a:pt x="1040" y="640"/>
                  </a:lnTo>
                  <a:lnTo>
                    <a:pt x="1032" y="640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76" y="632"/>
                  </a:lnTo>
                  <a:lnTo>
                    <a:pt x="968" y="640"/>
                  </a:lnTo>
                  <a:lnTo>
                    <a:pt x="960" y="640"/>
                  </a:lnTo>
                  <a:lnTo>
                    <a:pt x="944" y="648"/>
                  </a:lnTo>
                  <a:lnTo>
                    <a:pt x="928" y="648"/>
                  </a:lnTo>
                  <a:lnTo>
                    <a:pt x="920" y="640"/>
                  </a:lnTo>
                  <a:lnTo>
                    <a:pt x="936" y="640"/>
                  </a:lnTo>
                  <a:lnTo>
                    <a:pt x="960" y="640"/>
                  </a:lnTo>
                  <a:lnTo>
                    <a:pt x="960" y="624"/>
                  </a:lnTo>
                  <a:lnTo>
                    <a:pt x="944" y="624"/>
                  </a:lnTo>
                  <a:lnTo>
                    <a:pt x="944" y="632"/>
                  </a:lnTo>
                  <a:lnTo>
                    <a:pt x="928" y="632"/>
                  </a:lnTo>
                  <a:lnTo>
                    <a:pt x="904" y="632"/>
                  </a:lnTo>
                  <a:lnTo>
                    <a:pt x="904" y="624"/>
                  </a:lnTo>
                  <a:lnTo>
                    <a:pt x="920" y="624"/>
                  </a:lnTo>
                  <a:lnTo>
                    <a:pt x="928" y="616"/>
                  </a:lnTo>
                  <a:lnTo>
                    <a:pt x="920" y="608"/>
                  </a:lnTo>
                  <a:lnTo>
                    <a:pt x="952" y="608"/>
                  </a:lnTo>
                  <a:lnTo>
                    <a:pt x="976" y="600"/>
                  </a:lnTo>
                  <a:lnTo>
                    <a:pt x="976" y="592"/>
                  </a:lnTo>
                  <a:lnTo>
                    <a:pt x="944" y="592"/>
                  </a:lnTo>
                  <a:lnTo>
                    <a:pt x="928" y="584"/>
                  </a:lnTo>
                  <a:lnTo>
                    <a:pt x="928" y="576"/>
                  </a:lnTo>
                  <a:lnTo>
                    <a:pt x="912" y="568"/>
                  </a:lnTo>
                  <a:lnTo>
                    <a:pt x="920" y="568"/>
                  </a:lnTo>
                  <a:lnTo>
                    <a:pt x="936" y="568"/>
                  </a:lnTo>
                  <a:lnTo>
                    <a:pt x="952" y="584"/>
                  </a:lnTo>
                  <a:lnTo>
                    <a:pt x="976" y="584"/>
                  </a:lnTo>
                  <a:lnTo>
                    <a:pt x="1000" y="592"/>
                  </a:lnTo>
                  <a:lnTo>
                    <a:pt x="1000" y="600"/>
                  </a:lnTo>
                  <a:lnTo>
                    <a:pt x="1016" y="624"/>
                  </a:lnTo>
                  <a:lnTo>
                    <a:pt x="1040" y="632"/>
                  </a:lnTo>
                  <a:lnTo>
                    <a:pt x="1040" y="624"/>
                  </a:lnTo>
                  <a:lnTo>
                    <a:pt x="1048" y="616"/>
                  </a:lnTo>
                  <a:lnTo>
                    <a:pt x="1056" y="624"/>
                  </a:lnTo>
                  <a:lnTo>
                    <a:pt x="1064" y="624"/>
                  </a:lnTo>
                  <a:lnTo>
                    <a:pt x="1064" y="592"/>
                  </a:lnTo>
                  <a:lnTo>
                    <a:pt x="1056" y="592"/>
                  </a:lnTo>
                  <a:lnTo>
                    <a:pt x="1048" y="584"/>
                  </a:lnTo>
                  <a:lnTo>
                    <a:pt x="1040" y="568"/>
                  </a:lnTo>
                  <a:lnTo>
                    <a:pt x="1024" y="568"/>
                  </a:lnTo>
                  <a:lnTo>
                    <a:pt x="1008" y="552"/>
                  </a:lnTo>
                  <a:lnTo>
                    <a:pt x="984" y="560"/>
                  </a:lnTo>
                  <a:lnTo>
                    <a:pt x="976" y="552"/>
                  </a:lnTo>
                  <a:lnTo>
                    <a:pt x="992" y="552"/>
                  </a:lnTo>
                  <a:lnTo>
                    <a:pt x="984" y="536"/>
                  </a:lnTo>
                  <a:lnTo>
                    <a:pt x="960" y="544"/>
                  </a:lnTo>
                  <a:lnTo>
                    <a:pt x="960" y="536"/>
                  </a:lnTo>
                  <a:lnTo>
                    <a:pt x="984" y="536"/>
                  </a:lnTo>
                  <a:lnTo>
                    <a:pt x="984" y="528"/>
                  </a:lnTo>
                  <a:lnTo>
                    <a:pt x="976" y="520"/>
                  </a:lnTo>
                  <a:lnTo>
                    <a:pt x="960" y="528"/>
                  </a:lnTo>
                  <a:lnTo>
                    <a:pt x="944" y="528"/>
                  </a:lnTo>
                  <a:lnTo>
                    <a:pt x="936" y="520"/>
                  </a:lnTo>
                  <a:lnTo>
                    <a:pt x="960" y="520"/>
                  </a:lnTo>
                  <a:lnTo>
                    <a:pt x="944" y="512"/>
                  </a:lnTo>
                  <a:lnTo>
                    <a:pt x="952" y="512"/>
                  </a:lnTo>
                  <a:lnTo>
                    <a:pt x="976" y="520"/>
                  </a:lnTo>
                  <a:lnTo>
                    <a:pt x="984" y="512"/>
                  </a:lnTo>
                  <a:lnTo>
                    <a:pt x="992" y="504"/>
                  </a:lnTo>
                  <a:lnTo>
                    <a:pt x="976" y="488"/>
                  </a:lnTo>
                  <a:lnTo>
                    <a:pt x="984" y="488"/>
                  </a:lnTo>
                  <a:lnTo>
                    <a:pt x="1000" y="496"/>
                  </a:lnTo>
                  <a:lnTo>
                    <a:pt x="1016" y="496"/>
                  </a:lnTo>
                  <a:lnTo>
                    <a:pt x="1040" y="504"/>
                  </a:lnTo>
                  <a:lnTo>
                    <a:pt x="1016" y="504"/>
                  </a:lnTo>
                  <a:lnTo>
                    <a:pt x="1024" y="504"/>
                  </a:lnTo>
                  <a:lnTo>
                    <a:pt x="1040" y="520"/>
                  </a:lnTo>
                  <a:lnTo>
                    <a:pt x="1064" y="512"/>
                  </a:lnTo>
                  <a:lnTo>
                    <a:pt x="1088" y="504"/>
                  </a:lnTo>
                  <a:lnTo>
                    <a:pt x="1088" y="496"/>
                  </a:lnTo>
                  <a:lnTo>
                    <a:pt x="1064" y="496"/>
                  </a:lnTo>
                  <a:lnTo>
                    <a:pt x="1064" y="504"/>
                  </a:lnTo>
                  <a:lnTo>
                    <a:pt x="1056" y="488"/>
                  </a:lnTo>
                  <a:lnTo>
                    <a:pt x="1048" y="472"/>
                  </a:lnTo>
                  <a:lnTo>
                    <a:pt x="1056" y="464"/>
                  </a:lnTo>
                  <a:lnTo>
                    <a:pt x="1080" y="464"/>
                  </a:lnTo>
                  <a:lnTo>
                    <a:pt x="1096" y="480"/>
                  </a:lnTo>
                  <a:lnTo>
                    <a:pt x="1104" y="472"/>
                  </a:lnTo>
                  <a:lnTo>
                    <a:pt x="1112" y="464"/>
                  </a:lnTo>
                  <a:lnTo>
                    <a:pt x="1104" y="456"/>
                  </a:lnTo>
                  <a:lnTo>
                    <a:pt x="1096" y="464"/>
                  </a:lnTo>
                  <a:lnTo>
                    <a:pt x="1072" y="456"/>
                  </a:lnTo>
                  <a:lnTo>
                    <a:pt x="1080" y="448"/>
                  </a:lnTo>
                  <a:lnTo>
                    <a:pt x="1072" y="440"/>
                  </a:lnTo>
                  <a:lnTo>
                    <a:pt x="1056" y="440"/>
                  </a:lnTo>
                  <a:lnTo>
                    <a:pt x="1048" y="440"/>
                  </a:lnTo>
                  <a:lnTo>
                    <a:pt x="1056" y="432"/>
                  </a:lnTo>
                  <a:lnTo>
                    <a:pt x="1080" y="432"/>
                  </a:lnTo>
                  <a:lnTo>
                    <a:pt x="1056" y="416"/>
                  </a:lnTo>
                  <a:lnTo>
                    <a:pt x="1064" y="416"/>
                  </a:lnTo>
                  <a:lnTo>
                    <a:pt x="1072" y="424"/>
                  </a:lnTo>
                  <a:lnTo>
                    <a:pt x="1088" y="424"/>
                  </a:lnTo>
                  <a:lnTo>
                    <a:pt x="1096" y="432"/>
                  </a:lnTo>
                  <a:lnTo>
                    <a:pt x="1112" y="424"/>
                  </a:lnTo>
                  <a:lnTo>
                    <a:pt x="1112" y="416"/>
                  </a:lnTo>
                  <a:lnTo>
                    <a:pt x="1088" y="408"/>
                  </a:lnTo>
                  <a:lnTo>
                    <a:pt x="1064" y="400"/>
                  </a:lnTo>
                  <a:lnTo>
                    <a:pt x="1056" y="400"/>
                  </a:lnTo>
                  <a:lnTo>
                    <a:pt x="1080" y="400"/>
                  </a:lnTo>
                  <a:lnTo>
                    <a:pt x="1096" y="400"/>
                  </a:lnTo>
                  <a:lnTo>
                    <a:pt x="1096" y="392"/>
                  </a:lnTo>
                  <a:lnTo>
                    <a:pt x="1080" y="392"/>
                  </a:lnTo>
                  <a:lnTo>
                    <a:pt x="1064" y="392"/>
                  </a:lnTo>
                  <a:lnTo>
                    <a:pt x="1056" y="392"/>
                  </a:lnTo>
                  <a:lnTo>
                    <a:pt x="1056" y="384"/>
                  </a:lnTo>
                  <a:lnTo>
                    <a:pt x="1048" y="376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0" y="368"/>
                  </a:lnTo>
                  <a:lnTo>
                    <a:pt x="1112" y="368"/>
                  </a:lnTo>
                  <a:lnTo>
                    <a:pt x="1128" y="368"/>
                  </a:lnTo>
                  <a:lnTo>
                    <a:pt x="1136" y="360"/>
                  </a:lnTo>
                  <a:lnTo>
                    <a:pt x="1128" y="352"/>
                  </a:lnTo>
                  <a:lnTo>
                    <a:pt x="1112" y="352"/>
                  </a:lnTo>
                  <a:lnTo>
                    <a:pt x="1088" y="344"/>
                  </a:lnTo>
                  <a:lnTo>
                    <a:pt x="1080" y="336"/>
                  </a:lnTo>
                  <a:lnTo>
                    <a:pt x="1088" y="336"/>
                  </a:lnTo>
                  <a:lnTo>
                    <a:pt x="1096" y="336"/>
                  </a:lnTo>
                  <a:lnTo>
                    <a:pt x="1112" y="344"/>
                  </a:lnTo>
                  <a:lnTo>
                    <a:pt x="1112" y="336"/>
                  </a:lnTo>
                  <a:lnTo>
                    <a:pt x="1080" y="320"/>
                  </a:lnTo>
                  <a:lnTo>
                    <a:pt x="1072" y="328"/>
                  </a:lnTo>
                  <a:lnTo>
                    <a:pt x="1064" y="336"/>
                  </a:lnTo>
                  <a:lnTo>
                    <a:pt x="1056" y="336"/>
                  </a:lnTo>
                  <a:lnTo>
                    <a:pt x="1056" y="328"/>
                  </a:lnTo>
                  <a:lnTo>
                    <a:pt x="1072" y="296"/>
                  </a:lnTo>
                  <a:lnTo>
                    <a:pt x="1064" y="296"/>
                  </a:lnTo>
                  <a:lnTo>
                    <a:pt x="1080" y="280"/>
                  </a:lnTo>
                  <a:lnTo>
                    <a:pt x="1096" y="280"/>
                  </a:lnTo>
                  <a:lnTo>
                    <a:pt x="1104" y="272"/>
                  </a:lnTo>
                  <a:lnTo>
                    <a:pt x="1112" y="264"/>
                  </a:lnTo>
                  <a:lnTo>
                    <a:pt x="1096" y="264"/>
                  </a:lnTo>
                  <a:lnTo>
                    <a:pt x="1104" y="240"/>
                  </a:lnTo>
                  <a:lnTo>
                    <a:pt x="1136" y="240"/>
                  </a:lnTo>
                  <a:lnTo>
                    <a:pt x="1144" y="224"/>
                  </a:lnTo>
                  <a:lnTo>
                    <a:pt x="1136" y="224"/>
                  </a:lnTo>
                  <a:lnTo>
                    <a:pt x="1120" y="224"/>
                  </a:lnTo>
                  <a:lnTo>
                    <a:pt x="1104" y="216"/>
                  </a:lnTo>
                  <a:lnTo>
                    <a:pt x="1096" y="224"/>
                  </a:lnTo>
                  <a:lnTo>
                    <a:pt x="1104" y="224"/>
                  </a:lnTo>
                  <a:lnTo>
                    <a:pt x="1104" y="232"/>
                  </a:lnTo>
                  <a:lnTo>
                    <a:pt x="1096" y="240"/>
                  </a:lnTo>
                  <a:lnTo>
                    <a:pt x="1088" y="240"/>
                  </a:lnTo>
                  <a:lnTo>
                    <a:pt x="1088" y="224"/>
                  </a:lnTo>
                  <a:lnTo>
                    <a:pt x="1096" y="216"/>
                  </a:lnTo>
                  <a:lnTo>
                    <a:pt x="1128" y="216"/>
                  </a:lnTo>
                  <a:lnTo>
                    <a:pt x="1144" y="216"/>
                  </a:lnTo>
                  <a:lnTo>
                    <a:pt x="1152" y="216"/>
                  </a:lnTo>
                  <a:lnTo>
                    <a:pt x="1176" y="200"/>
                  </a:lnTo>
                  <a:lnTo>
                    <a:pt x="1152" y="192"/>
                  </a:lnTo>
                  <a:lnTo>
                    <a:pt x="1136" y="200"/>
                  </a:lnTo>
                  <a:lnTo>
                    <a:pt x="1128" y="200"/>
                  </a:lnTo>
                  <a:lnTo>
                    <a:pt x="1104" y="192"/>
                  </a:lnTo>
                  <a:lnTo>
                    <a:pt x="1096" y="192"/>
                  </a:lnTo>
                  <a:lnTo>
                    <a:pt x="1088" y="200"/>
                  </a:lnTo>
                  <a:lnTo>
                    <a:pt x="1072" y="200"/>
                  </a:lnTo>
                  <a:lnTo>
                    <a:pt x="1072" y="192"/>
                  </a:lnTo>
                  <a:lnTo>
                    <a:pt x="1080" y="192"/>
                  </a:lnTo>
                  <a:lnTo>
                    <a:pt x="1088" y="192"/>
                  </a:lnTo>
                  <a:lnTo>
                    <a:pt x="1120" y="192"/>
                  </a:lnTo>
                  <a:lnTo>
                    <a:pt x="1128" y="192"/>
                  </a:lnTo>
                  <a:lnTo>
                    <a:pt x="1128" y="184"/>
                  </a:lnTo>
                  <a:lnTo>
                    <a:pt x="1152" y="192"/>
                  </a:lnTo>
                  <a:lnTo>
                    <a:pt x="1168" y="192"/>
                  </a:lnTo>
                  <a:lnTo>
                    <a:pt x="1176" y="192"/>
                  </a:lnTo>
                  <a:lnTo>
                    <a:pt x="1184" y="184"/>
                  </a:lnTo>
                  <a:lnTo>
                    <a:pt x="1200" y="184"/>
                  </a:lnTo>
                  <a:lnTo>
                    <a:pt x="1200" y="176"/>
                  </a:lnTo>
                  <a:lnTo>
                    <a:pt x="1192" y="168"/>
                  </a:lnTo>
                  <a:lnTo>
                    <a:pt x="1200" y="168"/>
                  </a:lnTo>
                  <a:lnTo>
                    <a:pt x="1216" y="168"/>
                  </a:lnTo>
                  <a:lnTo>
                    <a:pt x="1256" y="144"/>
                  </a:lnTo>
                  <a:lnTo>
                    <a:pt x="1208" y="120"/>
                  </a:lnTo>
                  <a:lnTo>
                    <a:pt x="1168" y="120"/>
                  </a:lnTo>
                  <a:lnTo>
                    <a:pt x="1152" y="128"/>
                  </a:lnTo>
                  <a:lnTo>
                    <a:pt x="1144" y="120"/>
                  </a:lnTo>
                  <a:lnTo>
                    <a:pt x="1136" y="120"/>
                  </a:lnTo>
                  <a:lnTo>
                    <a:pt x="1144" y="128"/>
                  </a:lnTo>
                  <a:lnTo>
                    <a:pt x="1136" y="136"/>
                  </a:lnTo>
                  <a:lnTo>
                    <a:pt x="1128" y="144"/>
                  </a:lnTo>
                  <a:lnTo>
                    <a:pt x="1112" y="144"/>
                  </a:lnTo>
                  <a:lnTo>
                    <a:pt x="1104" y="144"/>
                  </a:lnTo>
                  <a:lnTo>
                    <a:pt x="1088" y="144"/>
                  </a:lnTo>
                  <a:lnTo>
                    <a:pt x="1088" y="136"/>
                  </a:lnTo>
                  <a:lnTo>
                    <a:pt x="1080" y="144"/>
                  </a:lnTo>
                  <a:lnTo>
                    <a:pt x="1056" y="160"/>
                  </a:lnTo>
                  <a:lnTo>
                    <a:pt x="1040" y="176"/>
                  </a:lnTo>
                  <a:lnTo>
                    <a:pt x="1024" y="184"/>
                  </a:lnTo>
                  <a:lnTo>
                    <a:pt x="1024" y="192"/>
                  </a:lnTo>
                  <a:lnTo>
                    <a:pt x="1008" y="200"/>
                  </a:lnTo>
                  <a:lnTo>
                    <a:pt x="1008" y="192"/>
                  </a:lnTo>
                  <a:lnTo>
                    <a:pt x="1016" y="184"/>
                  </a:lnTo>
                  <a:lnTo>
                    <a:pt x="1008" y="184"/>
                  </a:lnTo>
                  <a:lnTo>
                    <a:pt x="1024" y="176"/>
                  </a:lnTo>
                  <a:lnTo>
                    <a:pt x="1024" y="160"/>
                  </a:lnTo>
                  <a:lnTo>
                    <a:pt x="1032" y="160"/>
                  </a:lnTo>
                  <a:lnTo>
                    <a:pt x="1048" y="144"/>
                  </a:lnTo>
                  <a:lnTo>
                    <a:pt x="1040" y="120"/>
                  </a:lnTo>
                  <a:lnTo>
                    <a:pt x="1040" y="112"/>
                  </a:lnTo>
                  <a:lnTo>
                    <a:pt x="1008" y="112"/>
                  </a:lnTo>
                  <a:lnTo>
                    <a:pt x="1000" y="120"/>
                  </a:lnTo>
                  <a:lnTo>
                    <a:pt x="1000" y="136"/>
                  </a:lnTo>
                  <a:lnTo>
                    <a:pt x="968" y="144"/>
                  </a:lnTo>
                  <a:lnTo>
                    <a:pt x="952" y="144"/>
                  </a:lnTo>
                  <a:lnTo>
                    <a:pt x="936" y="152"/>
                  </a:lnTo>
                  <a:lnTo>
                    <a:pt x="936" y="144"/>
                  </a:lnTo>
                  <a:lnTo>
                    <a:pt x="928" y="144"/>
                  </a:lnTo>
                  <a:lnTo>
                    <a:pt x="944" y="136"/>
                  </a:lnTo>
                  <a:lnTo>
                    <a:pt x="952" y="136"/>
                  </a:lnTo>
                  <a:lnTo>
                    <a:pt x="976" y="128"/>
                  </a:lnTo>
                  <a:lnTo>
                    <a:pt x="976" y="120"/>
                  </a:lnTo>
                  <a:lnTo>
                    <a:pt x="968" y="120"/>
                  </a:lnTo>
                  <a:lnTo>
                    <a:pt x="920" y="112"/>
                  </a:lnTo>
                  <a:lnTo>
                    <a:pt x="912" y="112"/>
                  </a:lnTo>
                  <a:lnTo>
                    <a:pt x="880" y="120"/>
                  </a:lnTo>
                  <a:lnTo>
                    <a:pt x="872" y="120"/>
                  </a:lnTo>
                  <a:lnTo>
                    <a:pt x="832" y="128"/>
                  </a:lnTo>
                  <a:lnTo>
                    <a:pt x="832" y="136"/>
                  </a:lnTo>
                  <a:lnTo>
                    <a:pt x="816" y="136"/>
                  </a:lnTo>
                  <a:lnTo>
                    <a:pt x="808" y="128"/>
                  </a:lnTo>
                  <a:lnTo>
                    <a:pt x="816" y="120"/>
                  </a:lnTo>
                  <a:lnTo>
                    <a:pt x="856" y="112"/>
                  </a:lnTo>
                  <a:lnTo>
                    <a:pt x="840" y="104"/>
                  </a:lnTo>
                  <a:lnTo>
                    <a:pt x="864" y="104"/>
                  </a:lnTo>
                  <a:lnTo>
                    <a:pt x="880" y="104"/>
                  </a:lnTo>
                  <a:lnTo>
                    <a:pt x="920" y="104"/>
                  </a:lnTo>
                  <a:lnTo>
                    <a:pt x="944" y="104"/>
                  </a:lnTo>
                  <a:lnTo>
                    <a:pt x="992" y="104"/>
                  </a:lnTo>
                  <a:lnTo>
                    <a:pt x="1008" y="96"/>
                  </a:lnTo>
                  <a:lnTo>
                    <a:pt x="1024" y="96"/>
                  </a:lnTo>
                  <a:lnTo>
                    <a:pt x="1048" y="88"/>
                  </a:lnTo>
                  <a:lnTo>
                    <a:pt x="1048" y="80"/>
                  </a:lnTo>
                  <a:lnTo>
                    <a:pt x="1056" y="80"/>
                  </a:lnTo>
                  <a:lnTo>
                    <a:pt x="1064" y="72"/>
                  </a:lnTo>
                  <a:lnTo>
                    <a:pt x="1048" y="64"/>
                  </a:lnTo>
                  <a:lnTo>
                    <a:pt x="1024" y="56"/>
                  </a:lnTo>
                  <a:lnTo>
                    <a:pt x="1008" y="64"/>
                  </a:lnTo>
                  <a:lnTo>
                    <a:pt x="1008" y="56"/>
                  </a:lnTo>
                  <a:lnTo>
                    <a:pt x="1000" y="56"/>
                  </a:lnTo>
                  <a:lnTo>
                    <a:pt x="976" y="64"/>
                  </a:lnTo>
                  <a:lnTo>
                    <a:pt x="976" y="56"/>
                  </a:lnTo>
                  <a:lnTo>
                    <a:pt x="984" y="56"/>
                  </a:lnTo>
                  <a:lnTo>
                    <a:pt x="984" y="40"/>
                  </a:lnTo>
                  <a:lnTo>
                    <a:pt x="976" y="32"/>
                  </a:lnTo>
                  <a:lnTo>
                    <a:pt x="952" y="40"/>
                  </a:lnTo>
                  <a:lnTo>
                    <a:pt x="944" y="40"/>
                  </a:lnTo>
                  <a:lnTo>
                    <a:pt x="904" y="40"/>
                  </a:lnTo>
                  <a:lnTo>
                    <a:pt x="880" y="40"/>
                  </a:lnTo>
                  <a:lnTo>
                    <a:pt x="864" y="40"/>
                  </a:lnTo>
                  <a:lnTo>
                    <a:pt x="832" y="48"/>
                  </a:lnTo>
                  <a:lnTo>
                    <a:pt x="792" y="56"/>
                  </a:lnTo>
                  <a:lnTo>
                    <a:pt x="792" y="64"/>
                  </a:lnTo>
                  <a:lnTo>
                    <a:pt x="784" y="64"/>
                  </a:lnTo>
                  <a:lnTo>
                    <a:pt x="784" y="56"/>
                  </a:lnTo>
                  <a:lnTo>
                    <a:pt x="776" y="56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60" y="56"/>
                  </a:lnTo>
                  <a:lnTo>
                    <a:pt x="752" y="56"/>
                  </a:lnTo>
                  <a:lnTo>
                    <a:pt x="776" y="48"/>
                  </a:lnTo>
                  <a:lnTo>
                    <a:pt x="808" y="40"/>
                  </a:lnTo>
                  <a:lnTo>
                    <a:pt x="800" y="40"/>
                  </a:lnTo>
                  <a:lnTo>
                    <a:pt x="816" y="40"/>
                  </a:lnTo>
                  <a:lnTo>
                    <a:pt x="824" y="40"/>
                  </a:lnTo>
                  <a:lnTo>
                    <a:pt x="848" y="40"/>
                  </a:lnTo>
                  <a:lnTo>
                    <a:pt x="880" y="32"/>
                  </a:lnTo>
                  <a:lnTo>
                    <a:pt x="912" y="32"/>
                  </a:lnTo>
                  <a:lnTo>
                    <a:pt x="944" y="32"/>
                  </a:lnTo>
                  <a:lnTo>
                    <a:pt x="968" y="24"/>
                  </a:lnTo>
                  <a:lnTo>
                    <a:pt x="960" y="16"/>
                  </a:lnTo>
                  <a:lnTo>
                    <a:pt x="912" y="8"/>
                  </a:lnTo>
                  <a:lnTo>
                    <a:pt x="912" y="16"/>
                  </a:lnTo>
                  <a:lnTo>
                    <a:pt x="896" y="16"/>
                  </a:lnTo>
                  <a:lnTo>
                    <a:pt x="888" y="8"/>
                  </a:lnTo>
                  <a:lnTo>
                    <a:pt x="904" y="8"/>
                  </a:lnTo>
                  <a:lnTo>
                    <a:pt x="896" y="0"/>
                  </a:lnTo>
                  <a:lnTo>
                    <a:pt x="880" y="8"/>
                  </a:lnTo>
                  <a:lnTo>
                    <a:pt x="872" y="0"/>
                  </a:lnTo>
                  <a:lnTo>
                    <a:pt x="864" y="0"/>
                  </a:lnTo>
                  <a:lnTo>
                    <a:pt x="840" y="0"/>
                  </a:lnTo>
                  <a:lnTo>
                    <a:pt x="832" y="0"/>
                  </a:lnTo>
                  <a:lnTo>
                    <a:pt x="816" y="0"/>
                  </a:lnTo>
                  <a:lnTo>
                    <a:pt x="808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0" y="0"/>
                  </a:lnTo>
                  <a:lnTo>
                    <a:pt x="752" y="0"/>
                  </a:lnTo>
                  <a:lnTo>
                    <a:pt x="744" y="8"/>
                  </a:lnTo>
                  <a:lnTo>
                    <a:pt x="736" y="0"/>
                  </a:lnTo>
                  <a:lnTo>
                    <a:pt x="728" y="8"/>
                  </a:lnTo>
                  <a:lnTo>
                    <a:pt x="736" y="16"/>
                  </a:lnTo>
                  <a:lnTo>
                    <a:pt x="728" y="16"/>
                  </a:lnTo>
                  <a:lnTo>
                    <a:pt x="712" y="8"/>
                  </a:lnTo>
                  <a:lnTo>
                    <a:pt x="704" y="8"/>
                  </a:lnTo>
                  <a:lnTo>
                    <a:pt x="704" y="16"/>
                  </a:lnTo>
                  <a:lnTo>
                    <a:pt x="696" y="16"/>
                  </a:lnTo>
                  <a:lnTo>
                    <a:pt x="688" y="16"/>
                  </a:lnTo>
                  <a:lnTo>
                    <a:pt x="696" y="24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728" y="32"/>
                  </a:lnTo>
                  <a:lnTo>
                    <a:pt x="728" y="40"/>
                  </a:lnTo>
                  <a:lnTo>
                    <a:pt x="704" y="40"/>
                  </a:lnTo>
                  <a:lnTo>
                    <a:pt x="696" y="40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64"/>
                  </a:lnTo>
                  <a:lnTo>
                    <a:pt x="680" y="56"/>
                  </a:lnTo>
                  <a:lnTo>
                    <a:pt x="672" y="48"/>
                  </a:lnTo>
                  <a:lnTo>
                    <a:pt x="656" y="48"/>
                  </a:lnTo>
                  <a:lnTo>
                    <a:pt x="640" y="40"/>
                  </a:lnTo>
                  <a:lnTo>
                    <a:pt x="632" y="40"/>
                  </a:lnTo>
                  <a:lnTo>
                    <a:pt x="624" y="32"/>
                  </a:lnTo>
                  <a:lnTo>
                    <a:pt x="608" y="32"/>
                  </a:lnTo>
                  <a:lnTo>
                    <a:pt x="584" y="32"/>
                  </a:lnTo>
                  <a:lnTo>
                    <a:pt x="600" y="40"/>
                  </a:lnTo>
                  <a:lnTo>
                    <a:pt x="608" y="40"/>
                  </a:lnTo>
                  <a:lnTo>
                    <a:pt x="592" y="40"/>
                  </a:lnTo>
                  <a:lnTo>
                    <a:pt x="584" y="40"/>
                  </a:lnTo>
                  <a:lnTo>
                    <a:pt x="560" y="40"/>
                  </a:lnTo>
                  <a:lnTo>
                    <a:pt x="552" y="40"/>
                  </a:lnTo>
                  <a:lnTo>
                    <a:pt x="568" y="48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608" y="56"/>
                  </a:lnTo>
                  <a:lnTo>
                    <a:pt x="648" y="64"/>
                  </a:lnTo>
                  <a:lnTo>
                    <a:pt x="656" y="72"/>
                  </a:lnTo>
                  <a:lnTo>
                    <a:pt x="664" y="88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48" y="72"/>
                  </a:lnTo>
                  <a:lnTo>
                    <a:pt x="632" y="64"/>
                  </a:lnTo>
                  <a:lnTo>
                    <a:pt x="632" y="72"/>
                  </a:lnTo>
                  <a:lnTo>
                    <a:pt x="632" y="80"/>
                  </a:lnTo>
                  <a:lnTo>
                    <a:pt x="624" y="80"/>
                  </a:lnTo>
                  <a:lnTo>
                    <a:pt x="624" y="64"/>
                  </a:lnTo>
                  <a:lnTo>
                    <a:pt x="616" y="64"/>
                  </a:lnTo>
                  <a:lnTo>
                    <a:pt x="584" y="64"/>
                  </a:lnTo>
                  <a:lnTo>
                    <a:pt x="560" y="64"/>
                  </a:lnTo>
                  <a:lnTo>
                    <a:pt x="544" y="64"/>
                  </a:lnTo>
                  <a:lnTo>
                    <a:pt x="560" y="72"/>
                  </a:lnTo>
                  <a:lnTo>
                    <a:pt x="592" y="88"/>
                  </a:lnTo>
                  <a:lnTo>
                    <a:pt x="584" y="96"/>
                  </a:lnTo>
                  <a:lnTo>
                    <a:pt x="616" y="96"/>
                  </a:lnTo>
                  <a:lnTo>
                    <a:pt x="608" y="104"/>
                  </a:lnTo>
                  <a:lnTo>
                    <a:pt x="592" y="104"/>
                  </a:lnTo>
                  <a:lnTo>
                    <a:pt x="576" y="96"/>
                  </a:lnTo>
                  <a:lnTo>
                    <a:pt x="568" y="104"/>
                  </a:lnTo>
                  <a:lnTo>
                    <a:pt x="568" y="120"/>
                  </a:lnTo>
                  <a:lnTo>
                    <a:pt x="584" y="128"/>
                  </a:lnTo>
                  <a:lnTo>
                    <a:pt x="568" y="128"/>
                  </a:lnTo>
                  <a:lnTo>
                    <a:pt x="536" y="112"/>
                  </a:lnTo>
                  <a:lnTo>
                    <a:pt x="528" y="104"/>
                  </a:lnTo>
                  <a:lnTo>
                    <a:pt x="512" y="104"/>
                  </a:lnTo>
                  <a:lnTo>
                    <a:pt x="504" y="96"/>
                  </a:lnTo>
                  <a:lnTo>
                    <a:pt x="488" y="96"/>
                  </a:lnTo>
                  <a:lnTo>
                    <a:pt x="488" y="88"/>
                  </a:lnTo>
                  <a:lnTo>
                    <a:pt x="472" y="80"/>
                  </a:lnTo>
                  <a:lnTo>
                    <a:pt x="448" y="80"/>
                  </a:lnTo>
                  <a:lnTo>
                    <a:pt x="440" y="88"/>
                  </a:lnTo>
                  <a:lnTo>
                    <a:pt x="448" y="88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72" y="120"/>
                  </a:lnTo>
                  <a:lnTo>
                    <a:pt x="448" y="120"/>
                  </a:lnTo>
                  <a:lnTo>
                    <a:pt x="480" y="136"/>
                  </a:lnTo>
                  <a:lnTo>
                    <a:pt x="472" y="144"/>
                  </a:lnTo>
                  <a:lnTo>
                    <a:pt x="424" y="120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00" y="144"/>
                  </a:lnTo>
                  <a:lnTo>
                    <a:pt x="392" y="144"/>
                  </a:lnTo>
                  <a:lnTo>
                    <a:pt x="384" y="144"/>
                  </a:lnTo>
                  <a:lnTo>
                    <a:pt x="392" y="112"/>
                  </a:lnTo>
                  <a:lnTo>
                    <a:pt x="384" y="96"/>
                  </a:lnTo>
                  <a:lnTo>
                    <a:pt x="376" y="96"/>
                  </a:lnTo>
                  <a:lnTo>
                    <a:pt x="352" y="96"/>
                  </a:lnTo>
                  <a:lnTo>
                    <a:pt x="360" y="104"/>
                  </a:lnTo>
                  <a:lnTo>
                    <a:pt x="344" y="104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72" y="112"/>
                  </a:lnTo>
                  <a:lnTo>
                    <a:pt x="288" y="120"/>
                  </a:lnTo>
                  <a:lnTo>
                    <a:pt x="296" y="128"/>
                  </a:lnTo>
                  <a:lnTo>
                    <a:pt x="312" y="144"/>
                  </a:lnTo>
                  <a:lnTo>
                    <a:pt x="312" y="152"/>
                  </a:lnTo>
                  <a:lnTo>
                    <a:pt x="280" y="136"/>
                  </a:lnTo>
                  <a:lnTo>
                    <a:pt x="280" y="128"/>
                  </a:lnTo>
                  <a:lnTo>
                    <a:pt x="272" y="128"/>
                  </a:lnTo>
                  <a:lnTo>
                    <a:pt x="248" y="128"/>
                  </a:lnTo>
                  <a:lnTo>
                    <a:pt x="232" y="128"/>
                  </a:lnTo>
                  <a:lnTo>
                    <a:pt x="232" y="136"/>
                  </a:lnTo>
                  <a:lnTo>
                    <a:pt x="232" y="144"/>
                  </a:lnTo>
                  <a:lnTo>
                    <a:pt x="248" y="144"/>
                  </a:lnTo>
                  <a:lnTo>
                    <a:pt x="240" y="152"/>
                  </a:lnTo>
                  <a:lnTo>
                    <a:pt x="240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200" y="184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52" y="192"/>
                  </a:lnTo>
                  <a:lnTo>
                    <a:pt x="152" y="200"/>
                  </a:lnTo>
                  <a:lnTo>
                    <a:pt x="144" y="200"/>
                  </a:lnTo>
                  <a:lnTo>
                    <a:pt x="136" y="208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0" y="224"/>
                  </a:lnTo>
                  <a:lnTo>
                    <a:pt x="120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68" y="224"/>
                  </a:lnTo>
                  <a:lnTo>
                    <a:pt x="176" y="224"/>
                  </a:lnTo>
                  <a:lnTo>
                    <a:pt x="184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60" y="240"/>
                  </a:lnTo>
                  <a:lnTo>
                    <a:pt x="176" y="256"/>
                  </a:lnTo>
                  <a:lnTo>
                    <a:pt x="144" y="280"/>
                  </a:lnTo>
                  <a:lnTo>
                    <a:pt x="136" y="272"/>
                  </a:lnTo>
                  <a:lnTo>
                    <a:pt x="104" y="272"/>
                  </a:lnTo>
                  <a:lnTo>
                    <a:pt x="96" y="280"/>
                  </a:lnTo>
                  <a:lnTo>
                    <a:pt x="80" y="280"/>
                  </a:lnTo>
                  <a:lnTo>
                    <a:pt x="88" y="288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48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16" y="304"/>
                  </a:lnTo>
                  <a:lnTo>
                    <a:pt x="8" y="304"/>
                  </a:lnTo>
                  <a:lnTo>
                    <a:pt x="0" y="312"/>
                  </a:lnTo>
                  <a:lnTo>
                    <a:pt x="8" y="312"/>
                  </a:lnTo>
                  <a:lnTo>
                    <a:pt x="0" y="320"/>
                  </a:lnTo>
                  <a:lnTo>
                    <a:pt x="16" y="328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20" y="336"/>
                  </a:lnTo>
                  <a:lnTo>
                    <a:pt x="136" y="336"/>
                  </a:lnTo>
                  <a:lnTo>
                    <a:pt x="144" y="344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112" y="352"/>
                  </a:lnTo>
                  <a:lnTo>
                    <a:pt x="88" y="352"/>
                  </a:lnTo>
                  <a:lnTo>
                    <a:pt x="88" y="360"/>
                  </a:lnTo>
                  <a:lnTo>
                    <a:pt x="112" y="352"/>
                  </a:lnTo>
                  <a:lnTo>
                    <a:pt x="136" y="360"/>
                  </a:lnTo>
                  <a:lnTo>
                    <a:pt x="128" y="368"/>
                  </a:lnTo>
                  <a:lnTo>
                    <a:pt x="112" y="360"/>
                  </a:lnTo>
                  <a:lnTo>
                    <a:pt x="104" y="360"/>
                  </a:lnTo>
                  <a:lnTo>
                    <a:pt x="88" y="360"/>
                  </a:lnTo>
                  <a:lnTo>
                    <a:pt x="72" y="360"/>
                  </a:lnTo>
                  <a:lnTo>
                    <a:pt x="56" y="360"/>
                  </a:lnTo>
                  <a:lnTo>
                    <a:pt x="32" y="360"/>
                  </a:lnTo>
                  <a:lnTo>
                    <a:pt x="48" y="376"/>
                  </a:lnTo>
                  <a:lnTo>
                    <a:pt x="56" y="368"/>
                  </a:lnTo>
                  <a:lnTo>
                    <a:pt x="64" y="368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104" y="376"/>
                  </a:lnTo>
                  <a:lnTo>
                    <a:pt x="104" y="384"/>
                  </a:lnTo>
                  <a:lnTo>
                    <a:pt x="88" y="384"/>
                  </a:lnTo>
                  <a:lnTo>
                    <a:pt x="72" y="392"/>
                  </a:lnTo>
                  <a:lnTo>
                    <a:pt x="88" y="400"/>
                  </a:lnTo>
                  <a:lnTo>
                    <a:pt x="112" y="400"/>
                  </a:lnTo>
                  <a:lnTo>
                    <a:pt x="120" y="408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20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400"/>
                  </a:lnTo>
                  <a:lnTo>
                    <a:pt x="144" y="392"/>
                  </a:lnTo>
                  <a:lnTo>
                    <a:pt x="152" y="392"/>
                  </a:lnTo>
                  <a:lnTo>
                    <a:pt x="152" y="400"/>
                  </a:lnTo>
                  <a:lnTo>
                    <a:pt x="160" y="400"/>
                  </a:lnTo>
                  <a:lnTo>
                    <a:pt x="176" y="400"/>
                  </a:lnTo>
                  <a:lnTo>
                    <a:pt x="176" y="392"/>
                  </a:lnTo>
                  <a:lnTo>
                    <a:pt x="184" y="392"/>
                  </a:lnTo>
                  <a:lnTo>
                    <a:pt x="184" y="400"/>
                  </a:lnTo>
                  <a:lnTo>
                    <a:pt x="200" y="400"/>
                  </a:lnTo>
                  <a:lnTo>
                    <a:pt x="200" y="392"/>
                  </a:lnTo>
                  <a:lnTo>
                    <a:pt x="208" y="392"/>
                  </a:lnTo>
                  <a:lnTo>
                    <a:pt x="216" y="400"/>
                  </a:lnTo>
                  <a:lnTo>
                    <a:pt x="224" y="392"/>
                  </a:lnTo>
                  <a:lnTo>
                    <a:pt x="248" y="400"/>
                  </a:lnTo>
                  <a:lnTo>
                    <a:pt x="240" y="400"/>
                  </a:lnTo>
                  <a:lnTo>
                    <a:pt x="256" y="408"/>
                  </a:lnTo>
                  <a:lnTo>
                    <a:pt x="264" y="400"/>
                  </a:lnTo>
                  <a:lnTo>
                    <a:pt x="272" y="408"/>
                  </a:lnTo>
                  <a:lnTo>
                    <a:pt x="280" y="408"/>
                  </a:lnTo>
                  <a:lnTo>
                    <a:pt x="296" y="416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52" y="464"/>
                  </a:lnTo>
                  <a:lnTo>
                    <a:pt x="344" y="472"/>
                  </a:lnTo>
                  <a:lnTo>
                    <a:pt x="344" y="488"/>
                  </a:lnTo>
                  <a:lnTo>
                    <a:pt x="352" y="496"/>
                  </a:lnTo>
                  <a:lnTo>
                    <a:pt x="352" y="504"/>
                  </a:lnTo>
                  <a:lnTo>
                    <a:pt x="368" y="520"/>
                  </a:lnTo>
                  <a:lnTo>
                    <a:pt x="360" y="528"/>
                  </a:lnTo>
                  <a:lnTo>
                    <a:pt x="376" y="536"/>
                  </a:lnTo>
                  <a:lnTo>
                    <a:pt x="384" y="552"/>
                  </a:lnTo>
                  <a:lnTo>
                    <a:pt x="368" y="552"/>
                  </a:lnTo>
                  <a:lnTo>
                    <a:pt x="368" y="560"/>
                  </a:lnTo>
                  <a:lnTo>
                    <a:pt x="368" y="568"/>
                  </a:lnTo>
                  <a:lnTo>
                    <a:pt x="376" y="576"/>
                  </a:lnTo>
                  <a:lnTo>
                    <a:pt x="360" y="584"/>
                  </a:lnTo>
                  <a:lnTo>
                    <a:pt x="368" y="592"/>
                  </a:lnTo>
                  <a:lnTo>
                    <a:pt x="392" y="592"/>
                  </a:lnTo>
                  <a:lnTo>
                    <a:pt x="392" y="584"/>
                  </a:lnTo>
                  <a:lnTo>
                    <a:pt x="400" y="584"/>
                  </a:lnTo>
                  <a:lnTo>
                    <a:pt x="400" y="568"/>
                  </a:lnTo>
                  <a:lnTo>
                    <a:pt x="408" y="568"/>
                  </a:lnTo>
                  <a:lnTo>
                    <a:pt x="408" y="576"/>
                  </a:lnTo>
                  <a:lnTo>
                    <a:pt x="432" y="592"/>
                  </a:lnTo>
                  <a:lnTo>
                    <a:pt x="424" y="592"/>
                  </a:lnTo>
                  <a:lnTo>
                    <a:pt x="440" y="600"/>
                  </a:lnTo>
                  <a:lnTo>
                    <a:pt x="448" y="608"/>
                  </a:lnTo>
                  <a:lnTo>
                    <a:pt x="440" y="616"/>
                  </a:lnTo>
                  <a:lnTo>
                    <a:pt x="448" y="624"/>
                  </a:lnTo>
                  <a:lnTo>
                    <a:pt x="464" y="632"/>
                  </a:lnTo>
                  <a:lnTo>
                    <a:pt x="456" y="640"/>
                  </a:lnTo>
                  <a:lnTo>
                    <a:pt x="432" y="624"/>
                  </a:lnTo>
                  <a:lnTo>
                    <a:pt x="424" y="624"/>
                  </a:lnTo>
                  <a:lnTo>
                    <a:pt x="408" y="624"/>
                  </a:lnTo>
                  <a:lnTo>
                    <a:pt x="384" y="616"/>
                  </a:lnTo>
                  <a:lnTo>
                    <a:pt x="384" y="624"/>
                  </a:lnTo>
                  <a:lnTo>
                    <a:pt x="392" y="632"/>
                  </a:lnTo>
                  <a:lnTo>
                    <a:pt x="408" y="632"/>
                  </a:lnTo>
                  <a:lnTo>
                    <a:pt x="424" y="648"/>
                  </a:lnTo>
                  <a:lnTo>
                    <a:pt x="448" y="648"/>
                  </a:lnTo>
                  <a:lnTo>
                    <a:pt x="464" y="648"/>
                  </a:lnTo>
                  <a:lnTo>
                    <a:pt x="472" y="656"/>
                  </a:lnTo>
                  <a:lnTo>
                    <a:pt x="464" y="656"/>
                  </a:lnTo>
                  <a:lnTo>
                    <a:pt x="472" y="664"/>
                  </a:lnTo>
                  <a:lnTo>
                    <a:pt x="456" y="672"/>
                  </a:lnTo>
                  <a:lnTo>
                    <a:pt x="448" y="688"/>
                  </a:lnTo>
                  <a:lnTo>
                    <a:pt x="456" y="688"/>
                  </a:lnTo>
                  <a:lnTo>
                    <a:pt x="456" y="696"/>
                  </a:lnTo>
                  <a:lnTo>
                    <a:pt x="440" y="696"/>
                  </a:lnTo>
                  <a:lnTo>
                    <a:pt x="424" y="704"/>
                  </a:lnTo>
                  <a:lnTo>
                    <a:pt x="432" y="712"/>
                  </a:lnTo>
                  <a:lnTo>
                    <a:pt x="448" y="704"/>
                  </a:lnTo>
                  <a:lnTo>
                    <a:pt x="456" y="712"/>
                  </a:lnTo>
                  <a:lnTo>
                    <a:pt x="464" y="712"/>
                  </a:lnTo>
                  <a:lnTo>
                    <a:pt x="464" y="720"/>
                  </a:lnTo>
                  <a:lnTo>
                    <a:pt x="440" y="712"/>
                  </a:lnTo>
                  <a:lnTo>
                    <a:pt x="416" y="712"/>
                  </a:lnTo>
                  <a:lnTo>
                    <a:pt x="400" y="720"/>
                  </a:lnTo>
                  <a:lnTo>
                    <a:pt x="400" y="728"/>
                  </a:lnTo>
                  <a:lnTo>
                    <a:pt x="408" y="728"/>
                  </a:lnTo>
                  <a:lnTo>
                    <a:pt x="424" y="720"/>
                  </a:lnTo>
                  <a:lnTo>
                    <a:pt x="432" y="720"/>
                  </a:lnTo>
                  <a:lnTo>
                    <a:pt x="456" y="720"/>
                  </a:lnTo>
                  <a:lnTo>
                    <a:pt x="464" y="728"/>
                  </a:lnTo>
                  <a:lnTo>
                    <a:pt x="456" y="736"/>
                  </a:lnTo>
                  <a:lnTo>
                    <a:pt x="440" y="728"/>
                  </a:lnTo>
                  <a:lnTo>
                    <a:pt x="432" y="728"/>
                  </a:lnTo>
                  <a:lnTo>
                    <a:pt x="400" y="736"/>
                  </a:lnTo>
                  <a:lnTo>
                    <a:pt x="400" y="752"/>
                  </a:lnTo>
                  <a:lnTo>
                    <a:pt x="408" y="752"/>
                  </a:lnTo>
                  <a:lnTo>
                    <a:pt x="424" y="752"/>
                  </a:lnTo>
                  <a:lnTo>
                    <a:pt x="416" y="768"/>
                  </a:lnTo>
                  <a:lnTo>
                    <a:pt x="408" y="768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24" y="792"/>
                  </a:lnTo>
                  <a:lnTo>
                    <a:pt x="424" y="808"/>
                  </a:lnTo>
                  <a:lnTo>
                    <a:pt x="416" y="808"/>
                  </a:lnTo>
                  <a:lnTo>
                    <a:pt x="432" y="824"/>
                  </a:lnTo>
                  <a:lnTo>
                    <a:pt x="432" y="832"/>
                  </a:lnTo>
                  <a:lnTo>
                    <a:pt x="432" y="856"/>
                  </a:lnTo>
                  <a:lnTo>
                    <a:pt x="432" y="872"/>
                  </a:lnTo>
                  <a:lnTo>
                    <a:pt x="440" y="872"/>
                  </a:lnTo>
                  <a:lnTo>
                    <a:pt x="448" y="856"/>
                  </a:lnTo>
                  <a:lnTo>
                    <a:pt x="456" y="848"/>
                  </a:lnTo>
                  <a:lnTo>
                    <a:pt x="480" y="856"/>
                  </a:lnTo>
                  <a:lnTo>
                    <a:pt x="472" y="872"/>
                  </a:lnTo>
                  <a:lnTo>
                    <a:pt x="464" y="864"/>
                  </a:lnTo>
                  <a:lnTo>
                    <a:pt x="464" y="872"/>
                  </a:lnTo>
                  <a:lnTo>
                    <a:pt x="464" y="888"/>
                  </a:lnTo>
                  <a:lnTo>
                    <a:pt x="448" y="888"/>
                  </a:lnTo>
                  <a:lnTo>
                    <a:pt x="448" y="904"/>
                  </a:lnTo>
                  <a:lnTo>
                    <a:pt x="456" y="912"/>
                  </a:lnTo>
                  <a:lnTo>
                    <a:pt x="456" y="920"/>
                  </a:lnTo>
                  <a:lnTo>
                    <a:pt x="464" y="928"/>
                  </a:lnTo>
                  <a:lnTo>
                    <a:pt x="464" y="936"/>
                  </a:lnTo>
                  <a:lnTo>
                    <a:pt x="472" y="944"/>
                  </a:lnTo>
                  <a:lnTo>
                    <a:pt x="464" y="952"/>
                  </a:lnTo>
                  <a:lnTo>
                    <a:pt x="464" y="960"/>
                  </a:lnTo>
                  <a:lnTo>
                    <a:pt x="480" y="968"/>
                  </a:lnTo>
                  <a:lnTo>
                    <a:pt x="480" y="976"/>
                  </a:lnTo>
                  <a:lnTo>
                    <a:pt x="488" y="992"/>
                  </a:lnTo>
                  <a:lnTo>
                    <a:pt x="496" y="1000"/>
                  </a:lnTo>
                  <a:lnTo>
                    <a:pt x="504" y="1008"/>
                  </a:lnTo>
                  <a:lnTo>
                    <a:pt x="512" y="1016"/>
                  </a:lnTo>
                  <a:lnTo>
                    <a:pt x="512" y="1032"/>
                  </a:lnTo>
                  <a:lnTo>
                    <a:pt x="520" y="1032"/>
                  </a:lnTo>
                  <a:lnTo>
                    <a:pt x="528" y="1024"/>
                  </a:lnTo>
                  <a:lnTo>
                    <a:pt x="552" y="1016"/>
                  </a:lnTo>
                  <a:lnTo>
                    <a:pt x="560" y="1032"/>
                  </a:lnTo>
                  <a:lnTo>
                    <a:pt x="584" y="1040"/>
                  </a:lnTo>
                  <a:lnTo>
                    <a:pt x="584" y="1056"/>
                  </a:lnTo>
                  <a:lnTo>
                    <a:pt x="584" y="1064"/>
                  </a:lnTo>
                  <a:lnTo>
                    <a:pt x="600" y="1056"/>
                  </a:lnTo>
                  <a:lnTo>
                    <a:pt x="608" y="1064"/>
                  </a:lnTo>
                  <a:lnTo>
                    <a:pt x="616" y="1048"/>
                  </a:lnTo>
                  <a:lnTo>
                    <a:pt x="608" y="1040"/>
                  </a:lnTo>
                  <a:lnTo>
                    <a:pt x="616" y="1032"/>
                  </a:lnTo>
                  <a:lnTo>
                    <a:pt x="616" y="1024"/>
                  </a:lnTo>
                  <a:lnTo>
                    <a:pt x="624" y="1016"/>
                  </a:lnTo>
                  <a:lnTo>
                    <a:pt x="624" y="1008"/>
                  </a:lnTo>
                  <a:lnTo>
                    <a:pt x="632" y="1000"/>
                  </a:lnTo>
                  <a:lnTo>
                    <a:pt x="640" y="992"/>
                  </a:lnTo>
                  <a:lnTo>
                    <a:pt x="632" y="968"/>
                  </a:lnTo>
                  <a:lnTo>
                    <a:pt x="632" y="952"/>
                  </a:lnTo>
                  <a:lnTo>
                    <a:pt x="632" y="944"/>
                  </a:lnTo>
                  <a:lnTo>
                    <a:pt x="632" y="936"/>
                  </a:lnTo>
                  <a:lnTo>
                    <a:pt x="648" y="936"/>
                  </a:lnTo>
                  <a:lnTo>
                    <a:pt x="648" y="920"/>
                  </a:lnTo>
                  <a:lnTo>
                    <a:pt x="656" y="920"/>
                  </a:lnTo>
                  <a:lnTo>
                    <a:pt x="656" y="912"/>
                  </a:lnTo>
                  <a:lnTo>
                    <a:pt x="648" y="896"/>
                  </a:lnTo>
                  <a:lnTo>
                    <a:pt x="664" y="904"/>
                  </a:lnTo>
                  <a:lnTo>
                    <a:pt x="664" y="880"/>
                  </a:lnTo>
                  <a:lnTo>
                    <a:pt x="648" y="880"/>
                  </a:lnTo>
                  <a:lnTo>
                    <a:pt x="648" y="864"/>
                  </a:lnTo>
                  <a:lnTo>
                    <a:pt x="664" y="864"/>
                  </a:lnTo>
                  <a:lnTo>
                    <a:pt x="664" y="856"/>
                  </a:lnTo>
                  <a:lnTo>
                    <a:pt x="656" y="848"/>
                  </a:lnTo>
                  <a:lnTo>
                    <a:pt x="664" y="832"/>
                  </a:lnTo>
                  <a:lnTo>
                    <a:pt x="680" y="832"/>
                  </a:lnTo>
                  <a:lnTo>
                    <a:pt x="680" y="824"/>
                  </a:lnTo>
                  <a:lnTo>
                    <a:pt x="672" y="816"/>
                  </a:lnTo>
                  <a:lnTo>
                    <a:pt x="672" y="808"/>
                  </a:lnTo>
                  <a:lnTo>
                    <a:pt x="712" y="808"/>
                  </a:lnTo>
                  <a:lnTo>
                    <a:pt x="720" y="776"/>
                  </a:lnTo>
                  <a:lnTo>
                    <a:pt x="720" y="768"/>
                  </a:lnTo>
                  <a:lnTo>
                    <a:pt x="728" y="768"/>
                  </a:lnTo>
                  <a:lnTo>
                    <a:pt x="728" y="784"/>
                  </a:lnTo>
                  <a:lnTo>
                    <a:pt x="736" y="792"/>
                  </a:lnTo>
                  <a:lnTo>
                    <a:pt x="744" y="792"/>
                  </a:lnTo>
                  <a:lnTo>
                    <a:pt x="752" y="792"/>
                  </a:lnTo>
                  <a:lnTo>
                    <a:pt x="768" y="784"/>
                  </a:lnTo>
                  <a:lnTo>
                    <a:pt x="768" y="768"/>
                  </a:lnTo>
                  <a:lnTo>
                    <a:pt x="792" y="776"/>
                  </a:lnTo>
                  <a:lnTo>
                    <a:pt x="808" y="752"/>
                  </a:lnTo>
                  <a:lnTo>
                    <a:pt x="816" y="736"/>
                  </a:lnTo>
                  <a:lnTo>
                    <a:pt x="824" y="720"/>
                  </a:lnTo>
                  <a:lnTo>
                    <a:pt x="840" y="720"/>
                  </a:lnTo>
                  <a:lnTo>
                    <a:pt x="848" y="712"/>
                  </a:lnTo>
                  <a:lnTo>
                    <a:pt x="832" y="704"/>
                  </a:lnTo>
                  <a:lnTo>
                    <a:pt x="832" y="696"/>
                  </a:lnTo>
                  <a:lnTo>
                    <a:pt x="840" y="696"/>
                  </a:lnTo>
                  <a:lnTo>
                    <a:pt x="856" y="712"/>
                  </a:lnTo>
                  <a:lnTo>
                    <a:pt x="864" y="712"/>
                  </a:lnTo>
                  <a:lnTo>
                    <a:pt x="872" y="704"/>
                  </a:lnTo>
                  <a:lnTo>
                    <a:pt x="880" y="704"/>
                  </a:lnTo>
                  <a:lnTo>
                    <a:pt x="888" y="704"/>
                  </a:lnTo>
                  <a:lnTo>
                    <a:pt x="896" y="704"/>
                  </a:lnTo>
                  <a:lnTo>
                    <a:pt x="904" y="704"/>
                  </a:lnTo>
                  <a:lnTo>
                    <a:pt x="928" y="69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76" y="680"/>
                  </a:lnTo>
                  <a:lnTo>
                    <a:pt x="984" y="680"/>
                  </a:lnTo>
                  <a:lnTo>
                    <a:pt x="992" y="672"/>
                  </a:lnTo>
                  <a:lnTo>
                    <a:pt x="1000" y="672"/>
                  </a:lnTo>
                  <a:lnTo>
                    <a:pt x="1008" y="656"/>
                  </a:lnTo>
                  <a:lnTo>
                    <a:pt x="1016" y="6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8" name="Freeform 213"/>
            <p:cNvSpPr>
              <a:spLocks/>
            </p:cNvSpPr>
            <p:nvPr/>
          </p:nvSpPr>
          <p:spPr bwMode="auto">
            <a:xfrm>
              <a:off x="1914" y="1519"/>
              <a:ext cx="40" cy="29"/>
            </a:xfrm>
            <a:custGeom>
              <a:avLst/>
              <a:gdLst>
                <a:gd name="T0" fmla="*/ 0 w 56"/>
                <a:gd name="T1" fmla="*/ 17 h 40"/>
                <a:gd name="T2" fmla="*/ 8 w 56"/>
                <a:gd name="T3" fmla="*/ 17 h 40"/>
                <a:gd name="T4" fmla="*/ 16 w 56"/>
                <a:gd name="T5" fmla="*/ 21 h 40"/>
                <a:gd name="T6" fmla="*/ 21 w 56"/>
                <a:gd name="T7" fmla="*/ 21 h 40"/>
                <a:gd name="T8" fmla="*/ 29 w 56"/>
                <a:gd name="T9" fmla="*/ 17 h 40"/>
                <a:gd name="T10" fmla="*/ 29 w 56"/>
                <a:gd name="T11" fmla="*/ 12 h 40"/>
                <a:gd name="T12" fmla="*/ 21 w 56"/>
                <a:gd name="T13" fmla="*/ 9 h 40"/>
                <a:gd name="T14" fmla="*/ 12 w 56"/>
                <a:gd name="T15" fmla="*/ 4 h 40"/>
                <a:gd name="T16" fmla="*/ 4 w 56"/>
                <a:gd name="T17" fmla="*/ 4 h 40"/>
                <a:gd name="T18" fmla="*/ 4 w 56"/>
                <a:gd name="T19" fmla="*/ 0 h 40"/>
                <a:gd name="T20" fmla="*/ 0 w 56"/>
                <a:gd name="T21" fmla="*/ 9 h 40"/>
                <a:gd name="T22" fmla="*/ 0 w 56"/>
                <a:gd name="T23" fmla="*/ 12 h 40"/>
                <a:gd name="T24" fmla="*/ 0 w 56"/>
                <a:gd name="T25" fmla="*/ 1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0" y="32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49" name="Freeform 214"/>
            <p:cNvSpPr>
              <a:spLocks/>
            </p:cNvSpPr>
            <p:nvPr/>
          </p:nvSpPr>
          <p:spPr bwMode="auto">
            <a:xfrm>
              <a:off x="2010" y="1126"/>
              <a:ext cx="45" cy="28"/>
            </a:xfrm>
            <a:custGeom>
              <a:avLst/>
              <a:gdLst>
                <a:gd name="T0" fmla="*/ 12 w 64"/>
                <a:gd name="T1" fmla="*/ 0 h 40"/>
                <a:gd name="T2" fmla="*/ 0 w 64"/>
                <a:gd name="T3" fmla="*/ 0 h 40"/>
                <a:gd name="T4" fmla="*/ 4 w 64"/>
                <a:gd name="T5" fmla="*/ 8 h 40"/>
                <a:gd name="T6" fmla="*/ 16 w 64"/>
                <a:gd name="T7" fmla="*/ 15 h 40"/>
                <a:gd name="T8" fmla="*/ 20 w 64"/>
                <a:gd name="T9" fmla="*/ 15 h 40"/>
                <a:gd name="T10" fmla="*/ 20 w 64"/>
                <a:gd name="T11" fmla="*/ 20 h 40"/>
                <a:gd name="T12" fmla="*/ 24 w 64"/>
                <a:gd name="T13" fmla="*/ 20 h 40"/>
                <a:gd name="T14" fmla="*/ 24 w 64"/>
                <a:gd name="T15" fmla="*/ 12 h 40"/>
                <a:gd name="T16" fmla="*/ 32 w 64"/>
                <a:gd name="T17" fmla="*/ 12 h 40"/>
                <a:gd name="T18" fmla="*/ 12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24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0" name="Freeform 215"/>
            <p:cNvSpPr>
              <a:spLocks/>
            </p:cNvSpPr>
            <p:nvPr/>
          </p:nvSpPr>
          <p:spPr bwMode="auto">
            <a:xfrm>
              <a:off x="2359" y="1452"/>
              <a:ext cx="34" cy="22"/>
            </a:xfrm>
            <a:custGeom>
              <a:avLst/>
              <a:gdLst>
                <a:gd name="T0" fmla="*/ 24 w 48"/>
                <a:gd name="T1" fmla="*/ 8 h 32"/>
                <a:gd name="T2" fmla="*/ 20 w 48"/>
                <a:gd name="T3" fmla="*/ 4 h 32"/>
                <a:gd name="T4" fmla="*/ 12 w 48"/>
                <a:gd name="T5" fmla="*/ 0 h 32"/>
                <a:gd name="T6" fmla="*/ 0 w 48"/>
                <a:gd name="T7" fmla="*/ 0 h 32"/>
                <a:gd name="T8" fmla="*/ 0 w 48"/>
                <a:gd name="T9" fmla="*/ 4 h 32"/>
                <a:gd name="T10" fmla="*/ 8 w 48"/>
                <a:gd name="T11" fmla="*/ 12 h 32"/>
                <a:gd name="T12" fmla="*/ 20 w 48"/>
                <a:gd name="T13" fmla="*/ 15 h 32"/>
                <a:gd name="T14" fmla="*/ 24 w 48"/>
                <a:gd name="T15" fmla="*/ 12 h 32"/>
                <a:gd name="T16" fmla="*/ 24 w 48"/>
                <a:gd name="T17" fmla="*/ 12 h 32"/>
                <a:gd name="T18" fmla="*/ 24 w 48"/>
                <a:gd name="T19" fmla="*/ 8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48" y="16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1" name="Freeform 216"/>
            <p:cNvSpPr>
              <a:spLocks/>
            </p:cNvSpPr>
            <p:nvPr/>
          </p:nvSpPr>
          <p:spPr bwMode="auto">
            <a:xfrm>
              <a:off x="2618" y="1863"/>
              <a:ext cx="62" cy="101"/>
            </a:xfrm>
            <a:custGeom>
              <a:avLst/>
              <a:gdLst>
                <a:gd name="T0" fmla="*/ 36 w 88"/>
                <a:gd name="T1" fmla="*/ 47 h 144"/>
                <a:gd name="T2" fmla="*/ 32 w 88"/>
                <a:gd name="T3" fmla="*/ 47 h 144"/>
                <a:gd name="T4" fmla="*/ 36 w 88"/>
                <a:gd name="T5" fmla="*/ 43 h 144"/>
                <a:gd name="T6" fmla="*/ 36 w 88"/>
                <a:gd name="T7" fmla="*/ 36 h 144"/>
                <a:gd name="T8" fmla="*/ 44 w 88"/>
                <a:gd name="T9" fmla="*/ 20 h 144"/>
                <a:gd name="T10" fmla="*/ 44 w 88"/>
                <a:gd name="T11" fmla="*/ 15 h 144"/>
                <a:gd name="T12" fmla="*/ 36 w 88"/>
                <a:gd name="T13" fmla="*/ 15 h 144"/>
                <a:gd name="T14" fmla="*/ 24 w 88"/>
                <a:gd name="T15" fmla="*/ 15 h 144"/>
                <a:gd name="T16" fmla="*/ 27 w 88"/>
                <a:gd name="T17" fmla="*/ 8 h 144"/>
                <a:gd name="T18" fmla="*/ 32 w 88"/>
                <a:gd name="T19" fmla="*/ 4 h 144"/>
                <a:gd name="T20" fmla="*/ 36 w 88"/>
                <a:gd name="T21" fmla="*/ 0 h 144"/>
                <a:gd name="T22" fmla="*/ 27 w 88"/>
                <a:gd name="T23" fmla="*/ 0 h 144"/>
                <a:gd name="T24" fmla="*/ 16 w 88"/>
                <a:gd name="T25" fmla="*/ 0 h 144"/>
                <a:gd name="T26" fmla="*/ 12 w 88"/>
                <a:gd name="T27" fmla="*/ 4 h 144"/>
                <a:gd name="T28" fmla="*/ 12 w 88"/>
                <a:gd name="T29" fmla="*/ 12 h 144"/>
                <a:gd name="T30" fmla="*/ 4 w 88"/>
                <a:gd name="T31" fmla="*/ 15 h 144"/>
                <a:gd name="T32" fmla="*/ 4 w 88"/>
                <a:gd name="T33" fmla="*/ 20 h 144"/>
                <a:gd name="T34" fmla="*/ 8 w 88"/>
                <a:gd name="T35" fmla="*/ 24 h 144"/>
                <a:gd name="T36" fmla="*/ 8 w 88"/>
                <a:gd name="T37" fmla="*/ 27 h 144"/>
                <a:gd name="T38" fmla="*/ 4 w 88"/>
                <a:gd name="T39" fmla="*/ 32 h 144"/>
                <a:gd name="T40" fmla="*/ 0 w 88"/>
                <a:gd name="T41" fmla="*/ 36 h 144"/>
                <a:gd name="T42" fmla="*/ 4 w 88"/>
                <a:gd name="T43" fmla="*/ 43 h 144"/>
                <a:gd name="T44" fmla="*/ 4 w 88"/>
                <a:gd name="T45" fmla="*/ 39 h 144"/>
                <a:gd name="T46" fmla="*/ 8 w 88"/>
                <a:gd name="T47" fmla="*/ 36 h 144"/>
                <a:gd name="T48" fmla="*/ 12 w 88"/>
                <a:gd name="T49" fmla="*/ 36 h 144"/>
                <a:gd name="T50" fmla="*/ 12 w 88"/>
                <a:gd name="T51" fmla="*/ 39 h 144"/>
                <a:gd name="T52" fmla="*/ 8 w 88"/>
                <a:gd name="T53" fmla="*/ 43 h 144"/>
                <a:gd name="T54" fmla="*/ 8 w 88"/>
                <a:gd name="T55" fmla="*/ 47 h 144"/>
                <a:gd name="T56" fmla="*/ 8 w 88"/>
                <a:gd name="T57" fmla="*/ 55 h 144"/>
                <a:gd name="T58" fmla="*/ 8 w 88"/>
                <a:gd name="T59" fmla="*/ 59 h 144"/>
                <a:gd name="T60" fmla="*/ 8 w 88"/>
                <a:gd name="T61" fmla="*/ 55 h 144"/>
                <a:gd name="T62" fmla="*/ 12 w 88"/>
                <a:gd name="T63" fmla="*/ 51 h 144"/>
                <a:gd name="T64" fmla="*/ 16 w 88"/>
                <a:gd name="T65" fmla="*/ 47 h 144"/>
                <a:gd name="T66" fmla="*/ 16 w 88"/>
                <a:gd name="T67" fmla="*/ 51 h 144"/>
                <a:gd name="T68" fmla="*/ 16 w 88"/>
                <a:gd name="T69" fmla="*/ 55 h 144"/>
                <a:gd name="T70" fmla="*/ 16 w 88"/>
                <a:gd name="T71" fmla="*/ 59 h 144"/>
                <a:gd name="T72" fmla="*/ 12 w 88"/>
                <a:gd name="T73" fmla="*/ 63 h 144"/>
                <a:gd name="T74" fmla="*/ 12 w 88"/>
                <a:gd name="T75" fmla="*/ 71 h 144"/>
                <a:gd name="T76" fmla="*/ 16 w 88"/>
                <a:gd name="T77" fmla="*/ 71 h 144"/>
                <a:gd name="T78" fmla="*/ 24 w 88"/>
                <a:gd name="T79" fmla="*/ 71 h 144"/>
                <a:gd name="T80" fmla="*/ 32 w 88"/>
                <a:gd name="T81" fmla="*/ 67 h 144"/>
                <a:gd name="T82" fmla="*/ 36 w 88"/>
                <a:gd name="T83" fmla="*/ 47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144"/>
                <a:gd name="T128" fmla="*/ 88 w 8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144">
                  <a:moveTo>
                    <a:pt x="72" y="96"/>
                  </a:move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2" name="Freeform 217"/>
            <p:cNvSpPr>
              <a:spLocks/>
            </p:cNvSpPr>
            <p:nvPr/>
          </p:nvSpPr>
          <p:spPr bwMode="auto">
            <a:xfrm>
              <a:off x="4689" y="1941"/>
              <a:ext cx="11" cy="12"/>
            </a:xfrm>
            <a:custGeom>
              <a:avLst/>
              <a:gdLst>
                <a:gd name="T0" fmla="*/ 0 w 16"/>
                <a:gd name="T1" fmla="*/ 5 h 16"/>
                <a:gd name="T2" fmla="*/ 4 w 16"/>
                <a:gd name="T3" fmla="*/ 0 h 16"/>
                <a:gd name="T4" fmla="*/ 8 w 16"/>
                <a:gd name="T5" fmla="*/ 0 h 16"/>
                <a:gd name="T6" fmla="*/ 8 w 16"/>
                <a:gd name="T7" fmla="*/ 5 h 16"/>
                <a:gd name="T8" fmla="*/ 4 w 16"/>
                <a:gd name="T9" fmla="*/ 9 h 16"/>
                <a:gd name="T10" fmla="*/ 0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3" name="Freeform 218"/>
            <p:cNvSpPr>
              <a:spLocks/>
            </p:cNvSpPr>
            <p:nvPr/>
          </p:nvSpPr>
          <p:spPr bwMode="auto">
            <a:xfrm>
              <a:off x="4677" y="1947"/>
              <a:ext cx="12" cy="1"/>
            </a:xfrm>
            <a:custGeom>
              <a:avLst/>
              <a:gdLst>
                <a:gd name="T0" fmla="*/ 9 w 16"/>
                <a:gd name="T1" fmla="*/ 0 h 1"/>
                <a:gd name="T2" fmla="*/ 5 w 16"/>
                <a:gd name="T3" fmla="*/ 0 h 1"/>
                <a:gd name="T4" fmla="*/ 0 w 16"/>
                <a:gd name="T5" fmla="*/ 0 h 1"/>
                <a:gd name="T6" fmla="*/ 5 w 16"/>
                <a:gd name="T7" fmla="*/ 0 h 1"/>
                <a:gd name="T8" fmla="*/ 9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4" name="Freeform 219"/>
            <p:cNvSpPr>
              <a:spLocks/>
            </p:cNvSpPr>
            <p:nvPr/>
          </p:nvSpPr>
          <p:spPr bwMode="auto">
            <a:xfrm>
              <a:off x="4750" y="1964"/>
              <a:ext cx="46" cy="186"/>
            </a:xfrm>
            <a:custGeom>
              <a:avLst/>
              <a:gdLst>
                <a:gd name="T0" fmla="*/ 12 w 64"/>
                <a:gd name="T1" fmla="*/ 0 h 264"/>
                <a:gd name="T2" fmla="*/ 9 w 64"/>
                <a:gd name="T3" fmla="*/ 0 h 264"/>
                <a:gd name="T4" fmla="*/ 9 w 64"/>
                <a:gd name="T5" fmla="*/ 12 h 264"/>
                <a:gd name="T6" fmla="*/ 4 w 64"/>
                <a:gd name="T7" fmla="*/ 12 h 264"/>
                <a:gd name="T8" fmla="*/ 0 w 64"/>
                <a:gd name="T9" fmla="*/ 16 h 264"/>
                <a:gd name="T10" fmla="*/ 4 w 64"/>
                <a:gd name="T11" fmla="*/ 20 h 264"/>
                <a:gd name="T12" fmla="*/ 0 w 64"/>
                <a:gd name="T13" fmla="*/ 32 h 264"/>
                <a:gd name="T14" fmla="*/ 4 w 64"/>
                <a:gd name="T15" fmla="*/ 32 h 264"/>
                <a:gd name="T16" fmla="*/ 0 w 64"/>
                <a:gd name="T17" fmla="*/ 36 h 264"/>
                <a:gd name="T18" fmla="*/ 4 w 64"/>
                <a:gd name="T19" fmla="*/ 48 h 264"/>
                <a:gd name="T20" fmla="*/ 4 w 64"/>
                <a:gd name="T21" fmla="*/ 51 h 264"/>
                <a:gd name="T22" fmla="*/ 4 w 64"/>
                <a:gd name="T23" fmla="*/ 68 h 264"/>
                <a:gd name="T24" fmla="*/ 9 w 64"/>
                <a:gd name="T25" fmla="*/ 75 h 264"/>
                <a:gd name="T26" fmla="*/ 4 w 64"/>
                <a:gd name="T27" fmla="*/ 83 h 264"/>
                <a:gd name="T28" fmla="*/ 4 w 64"/>
                <a:gd name="T29" fmla="*/ 92 h 264"/>
                <a:gd name="T30" fmla="*/ 4 w 64"/>
                <a:gd name="T31" fmla="*/ 99 h 264"/>
                <a:gd name="T32" fmla="*/ 4 w 64"/>
                <a:gd name="T33" fmla="*/ 107 h 264"/>
                <a:gd name="T34" fmla="*/ 4 w 64"/>
                <a:gd name="T35" fmla="*/ 115 h 264"/>
                <a:gd name="T36" fmla="*/ 4 w 64"/>
                <a:gd name="T37" fmla="*/ 131 h 264"/>
                <a:gd name="T38" fmla="*/ 4 w 64"/>
                <a:gd name="T39" fmla="*/ 127 h 264"/>
                <a:gd name="T40" fmla="*/ 9 w 64"/>
                <a:gd name="T41" fmla="*/ 123 h 264"/>
                <a:gd name="T42" fmla="*/ 12 w 64"/>
                <a:gd name="T43" fmla="*/ 123 h 264"/>
                <a:gd name="T44" fmla="*/ 17 w 64"/>
                <a:gd name="T45" fmla="*/ 127 h 264"/>
                <a:gd name="T46" fmla="*/ 21 w 64"/>
                <a:gd name="T47" fmla="*/ 127 h 264"/>
                <a:gd name="T48" fmla="*/ 21 w 64"/>
                <a:gd name="T49" fmla="*/ 119 h 264"/>
                <a:gd name="T50" fmla="*/ 17 w 64"/>
                <a:gd name="T51" fmla="*/ 115 h 264"/>
                <a:gd name="T52" fmla="*/ 12 w 64"/>
                <a:gd name="T53" fmla="*/ 111 h 264"/>
                <a:gd name="T54" fmla="*/ 12 w 64"/>
                <a:gd name="T55" fmla="*/ 99 h 264"/>
                <a:gd name="T56" fmla="*/ 12 w 64"/>
                <a:gd name="T57" fmla="*/ 95 h 264"/>
                <a:gd name="T58" fmla="*/ 17 w 64"/>
                <a:gd name="T59" fmla="*/ 92 h 264"/>
                <a:gd name="T60" fmla="*/ 17 w 64"/>
                <a:gd name="T61" fmla="*/ 80 h 264"/>
                <a:gd name="T62" fmla="*/ 25 w 64"/>
                <a:gd name="T63" fmla="*/ 80 h 264"/>
                <a:gd name="T64" fmla="*/ 29 w 64"/>
                <a:gd name="T65" fmla="*/ 87 h 264"/>
                <a:gd name="T66" fmla="*/ 33 w 64"/>
                <a:gd name="T67" fmla="*/ 87 h 264"/>
                <a:gd name="T68" fmla="*/ 33 w 64"/>
                <a:gd name="T69" fmla="*/ 80 h 264"/>
                <a:gd name="T70" fmla="*/ 25 w 64"/>
                <a:gd name="T71" fmla="*/ 75 h 264"/>
                <a:gd name="T72" fmla="*/ 25 w 64"/>
                <a:gd name="T73" fmla="*/ 63 h 264"/>
                <a:gd name="T74" fmla="*/ 21 w 64"/>
                <a:gd name="T75" fmla="*/ 51 h 264"/>
                <a:gd name="T76" fmla="*/ 17 w 64"/>
                <a:gd name="T77" fmla="*/ 36 h 264"/>
                <a:gd name="T78" fmla="*/ 17 w 64"/>
                <a:gd name="T79" fmla="*/ 24 h 264"/>
                <a:gd name="T80" fmla="*/ 17 w 64"/>
                <a:gd name="T81" fmla="*/ 16 h 264"/>
                <a:gd name="T82" fmla="*/ 17 w 64"/>
                <a:gd name="T83" fmla="*/ 4 h 264"/>
                <a:gd name="T84" fmla="*/ 12 w 64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24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5" name="Freeform 220"/>
            <p:cNvSpPr>
              <a:spLocks/>
            </p:cNvSpPr>
            <p:nvPr/>
          </p:nvSpPr>
          <p:spPr bwMode="auto">
            <a:xfrm>
              <a:off x="4689" y="1941"/>
              <a:ext cx="11" cy="12"/>
            </a:xfrm>
            <a:custGeom>
              <a:avLst/>
              <a:gdLst>
                <a:gd name="T0" fmla="*/ 4 w 16"/>
                <a:gd name="T1" fmla="*/ 0 h 16"/>
                <a:gd name="T2" fmla="*/ 0 w 16"/>
                <a:gd name="T3" fmla="*/ 5 h 16"/>
                <a:gd name="T4" fmla="*/ 4 w 16"/>
                <a:gd name="T5" fmla="*/ 9 h 16"/>
                <a:gd name="T6" fmla="*/ 8 w 16"/>
                <a:gd name="T7" fmla="*/ 5 h 16"/>
                <a:gd name="T8" fmla="*/ 8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6" name="Freeform 221"/>
            <p:cNvSpPr>
              <a:spLocks/>
            </p:cNvSpPr>
            <p:nvPr/>
          </p:nvSpPr>
          <p:spPr bwMode="auto">
            <a:xfrm>
              <a:off x="5279" y="1480"/>
              <a:ext cx="57" cy="23"/>
            </a:xfrm>
            <a:custGeom>
              <a:avLst/>
              <a:gdLst>
                <a:gd name="T0" fmla="*/ 4 w 80"/>
                <a:gd name="T1" fmla="*/ 0 h 32"/>
                <a:gd name="T2" fmla="*/ 12 w 80"/>
                <a:gd name="T3" fmla="*/ 4 h 32"/>
                <a:gd name="T4" fmla="*/ 24 w 80"/>
                <a:gd name="T5" fmla="*/ 4 h 32"/>
                <a:gd name="T6" fmla="*/ 33 w 80"/>
                <a:gd name="T7" fmla="*/ 4 h 32"/>
                <a:gd name="T8" fmla="*/ 36 w 80"/>
                <a:gd name="T9" fmla="*/ 4 h 32"/>
                <a:gd name="T10" fmla="*/ 41 w 80"/>
                <a:gd name="T11" fmla="*/ 4 h 32"/>
                <a:gd name="T12" fmla="*/ 41 w 80"/>
                <a:gd name="T13" fmla="*/ 9 h 32"/>
                <a:gd name="T14" fmla="*/ 41 w 80"/>
                <a:gd name="T15" fmla="*/ 12 h 32"/>
                <a:gd name="T16" fmla="*/ 33 w 80"/>
                <a:gd name="T17" fmla="*/ 17 h 32"/>
                <a:gd name="T18" fmla="*/ 16 w 80"/>
                <a:gd name="T19" fmla="*/ 12 h 32"/>
                <a:gd name="T20" fmla="*/ 8 w 80"/>
                <a:gd name="T21" fmla="*/ 12 h 32"/>
                <a:gd name="T22" fmla="*/ 0 w 80"/>
                <a:gd name="T23" fmla="*/ 4 h 32"/>
                <a:gd name="T24" fmla="*/ 4 w 80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8" y="0"/>
                  </a:moveTo>
                  <a:lnTo>
                    <a:pt x="24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7" name="Freeform 222"/>
            <p:cNvSpPr>
              <a:spLocks/>
            </p:cNvSpPr>
            <p:nvPr/>
          </p:nvSpPr>
          <p:spPr bwMode="auto">
            <a:xfrm>
              <a:off x="4734" y="1418"/>
              <a:ext cx="45" cy="17"/>
            </a:xfrm>
            <a:custGeom>
              <a:avLst/>
              <a:gdLst>
                <a:gd name="T0" fmla="*/ 8 w 64"/>
                <a:gd name="T1" fmla="*/ 0 h 24"/>
                <a:gd name="T2" fmla="*/ 20 w 64"/>
                <a:gd name="T3" fmla="*/ 0 h 24"/>
                <a:gd name="T4" fmla="*/ 27 w 64"/>
                <a:gd name="T5" fmla="*/ 4 h 24"/>
                <a:gd name="T6" fmla="*/ 32 w 64"/>
                <a:gd name="T7" fmla="*/ 8 h 24"/>
                <a:gd name="T8" fmla="*/ 32 w 64"/>
                <a:gd name="T9" fmla="*/ 12 h 24"/>
                <a:gd name="T10" fmla="*/ 16 w 64"/>
                <a:gd name="T11" fmla="*/ 12 h 24"/>
                <a:gd name="T12" fmla="*/ 8 w 64"/>
                <a:gd name="T13" fmla="*/ 12 h 24"/>
                <a:gd name="T14" fmla="*/ 8 w 64"/>
                <a:gd name="T15" fmla="*/ 8 h 24"/>
                <a:gd name="T16" fmla="*/ 0 w 64"/>
                <a:gd name="T17" fmla="*/ 8 h 24"/>
                <a:gd name="T18" fmla="*/ 4 w 64"/>
                <a:gd name="T19" fmla="*/ 4 h 24"/>
                <a:gd name="T20" fmla="*/ 8 w 64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0"/>
                  </a:moveTo>
                  <a:lnTo>
                    <a:pt x="40" y="0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8" name="Freeform 223"/>
            <p:cNvSpPr>
              <a:spLocks/>
            </p:cNvSpPr>
            <p:nvPr/>
          </p:nvSpPr>
          <p:spPr bwMode="auto">
            <a:xfrm>
              <a:off x="4677" y="1351"/>
              <a:ext cx="124" cy="45"/>
            </a:xfrm>
            <a:custGeom>
              <a:avLst/>
              <a:gdLst>
                <a:gd name="T0" fmla="*/ 20 w 176"/>
                <a:gd name="T1" fmla="*/ 0 h 64"/>
                <a:gd name="T2" fmla="*/ 12 w 176"/>
                <a:gd name="T3" fmla="*/ 4 h 64"/>
                <a:gd name="T4" fmla="*/ 8 w 176"/>
                <a:gd name="T5" fmla="*/ 4 h 64"/>
                <a:gd name="T6" fmla="*/ 8 w 176"/>
                <a:gd name="T7" fmla="*/ 8 h 64"/>
                <a:gd name="T8" fmla="*/ 4 w 176"/>
                <a:gd name="T9" fmla="*/ 8 h 64"/>
                <a:gd name="T10" fmla="*/ 4 w 176"/>
                <a:gd name="T11" fmla="*/ 16 h 64"/>
                <a:gd name="T12" fmla="*/ 0 w 176"/>
                <a:gd name="T13" fmla="*/ 16 h 64"/>
                <a:gd name="T14" fmla="*/ 8 w 176"/>
                <a:gd name="T15" fmla="*/ 24 h 64"/>
                <a:gd name="T16" fmla="*/ 12 w 176"/>
                <a:gd name="T17" fmla="*/ 24 h 64"/>
                <a:gd name="T18" fmla="*/ 12 w 176"/>
                <a:gd name="T19" fmla="*/ 27 h 64"/>
                <a:gd name="T20" fmla="*/ 27 w 176"/>
                <a:gd name="T21" fmla="*/ 32 h 64"/>
                <a:gd name="T22" fmla="*/ 27 w 176"/>
                <a:gd name="T23" fmla="*/ 27 h 64"/>
                <a:gd name="T24" fmla="*/ 27 w 176"/>
                <a:gd name="T25" fmla="*/ 24 h 64"/>
                <a:gd name="T26" fmla="*/ 32 w 176"/>
                <a:gd name="T27" fmla="*/ 24 h 64"/>
                <a:gd name="T28" fmla="*/ 36 w 176"/>
                <a:gd name="T29" fmla="*/ 24 h 64"/>
                <a:gd name="T30" fmla="*/ 44 w 176"/>
                <a:gd name="T31" fmla="*/ 24 h 64"/>
                <a:gd name="T32" fmla="*/ 51 w 176"/>
                <a:gd name="T33" fmla="*/ 20 h 64"/>
                <a:gd name="T34" fmla="*/ 56 w 176"/>
                <a:gd name="T35" fmla="*/ 20 h 64"/>
                <a:gd name="T36" fmla="*/ 56 w 176"/>
                <a:gd name="T37" fmla="*/ 24 h 64"/>
                <a:gd name="T38" fmla="*/ 63 w 176"/>
                <a:gd name="T39" fmla="*/ 27 h 64"/>
                <a:gd name="T40" fmla="*/ 71 w 176"/>
                <a:gd name="T41" fmla="*/ 24 h 64"/>
                <a:gd name="T42" fmla="*/ 63 w 176"/>
                <a:gd name="T43" fmla="*/ 20 h 64"/>
                <a:gd name="T44" fmla="*/ 56 w 176"/>
                <a:gd name="T45" fmla="*/ 20 h 64"/>
                <a:gd name="T46" fmla="*/ 56 w 176"/>
                <a:gd name="T47" fmla="*/ 12 h 64"/>
                <a:gd name="T48" fmla="*/ 60 w 176"/>
                <a:gd name="T49" fmla="*/ 8 h 64"/>
                <a:gd name="T50" fmla="*/ 63 w 176"/>
                <a:gd name="T51" fmla="*/ 8 h 64"/>
                <a:gd name="T52" fmla="*/ 63 w 176"/>
                <a:gd name="T53" fmla="*/ 12 h 64"/>
                <a:gd name="T54" fmla="*/ 60 w 176"/>
                <a:gd name="T55" fmla="*/ 12 h 64"/>
                <a:gd name="T56" fmla="*/ 60 w 176"/>
                <a:gd name="T57" fmla="*/ 16 h 64"/>
                <a:gd name="T58" fmla="*/ 68 w 176"/>
                <a:gd name="T59" fmla="*/ 20 h 64"/>
                <a:gd name="T60" fmla="*/ 71 w 176"/>
                <a:gd name="T61" fmla="*/ 20 h 64"/>
                <a:gd name="T62" fmla="*/ 75 w 176"/>
                <a:gd name="T63" fmla="*/ 20 h 64"/>
                <a:gd name="T64" fmla="*/ 83 w 176"/>
                <a:gd name="T65" fmla="*/ 16 h 64"/>
                <a:gd name="T66" fmla="*/ 80 w 176"/>
                <a:gd name="T67" fmla="*/ 12 h 64"/>
                <a:gd name="T68" fmla="*/ 87 w 176"/>
                <a:gd name="T69" fmla="*/ 12 h 64"/>
                <a:gd name="T70" fmla="*/ 87 w 176"/>
                <a:gd name="T71" fmla="*/ 8 h 64"/>
                <a:gd name="T72" fmla="*/ 80 w 176"/>
                <a:gd name="T73" fmla="*/ 8 h 64"/>
                <a:gd name="T74" fmla="*/ 71 w 176"/>
                <a:gd name="T75" fmla="*/ 4 h 64"/>
                <a:gd name="T76" fmla="*/ 68 w 176"/>
                <a:gd name="T77" fmla="*/ 8 h 64"/>
                <a:gd name="T78" fmla="*/ 60 w 176"/>
                <a:gd name="T79" fmla="*/ 8 h 64"/>
                <a:gd name="T80" fmla="*/ 56 w 176"/>
                <a:gd name="T81" fmla="*/ 4 h 64"/>
                <a:gd name="T82" fmla="*/ 56 w 176"/>
                <a:gd name="T83" fmla="*/ 0 h 64"/>
                <a:gd name="T84" fmla="*/ 51 w 176"/>
                <a:gd name="T85" fmla="*/ 0 h 64"/>
                <a:gd name="T86" fmla="*/ 48 w 176"/>
                <a:gd name="T87" fmla="*/ 0 h 64"/>
                <a:gd name="T88" fmla="*/ 44 w 176"/>
                <a:gd name="T89" fmla="*/ 4 h 64"/>
                <a:gd name="T90" fmla="*/ 44 w 176"/>
                <a:gd name="T91" fmla="*/ 12 h 64"/>
                <a:gd name="T92" fmla="*/ 39 w 176"/>
                <a:gd name="T93" fmla="*/ 12 h 64"/>
                <a:gd name="T94" fmla="*/ 36 w 176"/>
                <a:gd name="T95" fmla="*/ 8 h 64"/>
                <a:gd name="T96" fmla="*/ 27 w 176"/>
                <a:gd name="T97" fmla="*/ 8 h 64"/>
                <a:gd name="T98" fmla="*/ 27 w 176"/>
                <a:gd name="T99" fmla="*/ 4 h 64"/>
                <a:gd name="T100" fmla="*/ 32 w 176"/>
                <a:gd name="T101" fmla="*/ 4 h 64"/>
                <a:gd name="T102" fmla="*/ 20 w 176"/>
                <a:gd name="T103" fmla="*/ 0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4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59" name="Freeform 224"/>
            <p:cNvSpPr>
              <a:spLocks/>
            </p:cNvSpPr>
            <p:nvPr/>
          </p:nvSpPr>
          <p:spPr bwMode="auto">
            <a:xfrm>
              <a:off x="4818" y="1368"/>
              <a:ext cx="68" cy="22"/>
            </a:xfrm>
            <a:custGeom>
              <a:avLst/>
              <a:gdLst>
                <a:gd name="T0" fmla="*/ 0 w 96"/>
                <a:gd name="T1" fmla="*/ 0 h 32"/>
                <a:gd name="T2" fmla="*/ 4 w 96"/>
                <a:gd name="T3" fmla="*/ 0 h 32"/>
                <a:gd name="T4" fmla="*/ 8 w 96"/>
                <a:gd name="T5" fmla="*/ 0 h 32"/>
                <a:gd name="T6" fmla="*/ 24 w 96"/>
                <a:gd name="T7" fmla="*/ 0 h 32"/>
                <a:gd name="T8" fmla="*/ 24 w 96"/>
                <a:gd name="T9" fmla="*/ 4 h 32"/>
                <a:gd name="T10" fmla="*/ 36 w 96"/>
                <a:gd name="T11" fmla="*/ 4 h 32"/>
                <a:gd name="T12" fmla="*/ 44 w 96"/>
                <a:gd name="T13" fmla="*/ 8 h 32"/>
                <a:gd name="T14" fmla="*/ 48 w 96"/>
                <a:gd name="T15" fmla="*/ 8 h 32"/>
                <a:gd name="T16" fmla="*/ 44 w 96"/>
                <a:gd name="T17" fmla="*/ 12 h 32"/>
                <a:gd name="T18" fmla="*/ 36 w 96"/>
                <a:gd name="T19" fmla="*/ 15 h 32"/>
                <a:gd name="T20" fmla="*/ 24 w 96"/>
                <a:gd name="T21" fmla="*/ 15 h 32"/>
                <a:gd name="T22" fmla="*/ 16 w 96"/>
                <a:gd name="T23" fmla="*/ 8 h 32"/>
                <a:gd name="T24" fmla="*/ 8 w 96"/>
                <a:gd name="T25" fmla="*/ 8 h 32"/>
                <a:gd name="T26" fmla="*/ 8 w 96"/>
                <a:gd name="T27" fmla="*/ 4 h 32"/>
                <a:gd name="T28" fmla="*/ 4 w 96"/>
                <a:gd name="T29" fmla="*/ 0 h 32"/>
                <a:gd name="T30" fmla="*/ 0 w 96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32"/>
                <a:gd name="T50" fmla="*/ 96 w 96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32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0" name="Freeform 225"/>
            <p:cNvSpPr>
              <a:spLocks/>
            </p:cNvSpPr>
            <p:nvPr/>
          </p:nvSpPr>
          <p:spPr bwMode="auto">
            <a:xfrm>
              <a:off x="4137" y="1255"/>
              <a:ext cx="85" cy="51"/>
            </a:xfrm>
            <a:custGeom>
              <a:avLst/>
              <a:gdLst>
                <a:gd name="T0" fmla="*/ 60 w 120"/>
                <a:gd name="T1" fmla="*/ 24 h 72"/>
                <a:gd name="T2" fmla="*/ 60 w 120"/>
                <a:gd name="T3" fmla="*/ 20 h 72"/>
                <a:gd name="T4" fmla="*/ 56 w 120"/>
                <a:gd name="T5" fmla="*/ 16 h 72"/>
                <a:gd name="T6" fmla="*/ 56 w 120"/>
                <a:gd name="T7" fmla="*/ 12 h 72"/>
                <a:gd name="T8" fmla="*/ 48 w 120"/>
                <a:gd name="T9" fmla="*/ 8 h 72"/>
                <a:gd name="T10" fmla="*/ 48 w 120"/>
                <a:gd name="T11" fmla="*/ 4 h 72"/>
                <a:gd name="T12" fmla="*/ 44 w 120"/>
                <a:gd name="T13" fmla="*/ 4 h 72"/>
                <a:gd name="T14" fmla="*/ 40 w 120"/>
                <a:gd name="T15" fmla="*/ 8 h 72"/>
                <a:gd name="T16" fmla="*/ 36 w 120"/>
                <a:gd name="T17" fmla="*/ 8 h 72"/>
                <a:gd name="T18" fmla="*/ 36 w 120"/>
                <a:gd name="T19" fmla="*/ 4 h 72"/>
                <a:gd name="T20" fmla="*/ 40 w 120"/>
                <a:gd name="T21" fmla="*/ 4 h 72"/>
                <a:gd name="T22" fmla="*/ 40 w 120"/>
                <a:gd name="T23" fmla="*/ 0 h 72"/>
                <a:gd name="T24" fmla="*/ 32 w 120"/>
                <a:gd name="T25" fmla="*/ 0 h 72"/>
                <a:gd name="T26" fmla="*/ 32 w 120"/>
                <a:gd name="T27" fmla="*/ 4 h 72"/>
                <a:gd name="T28" fmla="*/ 28 w 120"/>
                <a:gd name="T29" fmla="*/ 4 h 72"/>
                <a:gd name="T30" fmla="*/ 28 w 120"/>
                <a:gd name="T31" fmla="*/ 0 h 72"/>
                <a:gd name="T32" fmla="*/ 24 w 120"/>
                <a:gd name="T33" fmla="*/ 0 h 72"/>
                <a:gd name="T34" fmla="*/ 24 w 120"/>
                <a:gd name="T35" fmla="*/ 4 h 72"/>
                <a:gd name="T36" fmla="*/ 20 w 120"/>
                <a:gd name="T37" fmla="*/ 4 h 72"/>
                <a:gd name="T38" fmla="*/ 16 w 120"/>
                <a:gd name="T39" fmla="*/ 8 h 72"/>
                <a:gd name="T40" fmla="*/ 20 w 120"/>
                <a:gd name="T41" fmla="*/ 8 h 72"/>
                <a:gd name="T42" fmla="*/ 16 w 120"/>
                <a:gd name="T43" fmla="*/ 12 h 72"/>
                <a:gd name="T44" fmla="*/ 16 w 120"/>
                <a:gd name="T45" fmla="*/ 16 h 72"/>
                <a:gd name="T46" fmla="*/ 8 w 120"/>
                <a:gd name="T47" fmla="*/ 16 h 72"/>
                <a:gd name="T48" fmla="*/ 8 w 120"/>
                <a:gd name="T49" fmla="*/ 20 h 72"/>
                <a:gd name="T50" fmla="*/ 8 w 120"/>
                <a:gd name="T51" fmla="*/ 24 h 72"/>
                <a:gd name="T52" fmla="*/ 0 w 120"/>
                <a:gd name="T53" fmla="*/ 28 h 72"/>
                <a:gd name="T54" fmla="*/ 0 w 120"/>
                <a:gd name="T55" fmla="*/ 32 h 72"/>
                <a:gd name="T56" fmla="*/ 4 w 120"/>
                <a:gd name="T57" fmla="*/ 36 h 72"/>
                <a:gd name="T58" fmla="*/ 12 w 120"/>
                <a:gd name="T59" fmla="*/ 32 h 72"/>
                <a:gd name="T60" fmla="*/ 20 w 120"/>
                <a:gd name="T61" fmla="*/ 28 h 72"/>
                <a:gd name="T62" fmla="*/ 28 w 120"/>
                <a:gd name="T63" fmla="*/ 28 h 72"/>
                <a:gd name="T64" fmla="*/ 32 w 120"/>
                <a:gd name="T65" fmla="*/ 28 h 72"/>
                <a:gd name="T66" fmla="*/ 36 w 120"/>
                <a:gd name="T67" fmla="*/ 32 h 72"/>
                <a:gd name="T68" fmla="*/ 40 w 120"/>
                <a:gd name="T69" fmla="*/ 28 h 72"/>
                <a:gd name="T70" fmla="*/ 48 w 120"/>
                <a:gd name="T71" fmla="*/ 28 h 72"/>
                <a:gd name="T72" fmla="*/ 60 w 120"/>
                <a:gd name="T73" fmla="*/ 24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"/>
                <a:gd name="T112" fmla="*/ 0 h 72"/>
                <a:gd name="T113" fmla="*/ 120 w 120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" h="72">
                  <a:moveTo>
                    <a:pt x="120" y="48"/>
                  </a:move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1" name="Freeform 226"/>
            <p:cNvSpPr>
              <a:spLocks/>
            </p:cNvSpPr>
            <p:nvPr/>
          </p:nvSpPr>
          <p:spPr bwMode="auto">
            <a:xfrm>
              <a:off x="4047" y="1227"/>
              <a:ext cx="101" cy="51"/>
            </a:xfrm>
            <a:custGeom>
              <a:avLst/>
              <a:gdLst>
                <a:gd name="T0" fmla="*/ 59 w 144"/>
                <a:gd name="T1" fmla="*/ 4 h 72"/>
                <a:gd name="T2" fmla="*/ 63 w 144"/>
                <a:gd name="T3" fmla="*/ 4 h 72"/>
                <a:gd name="T4" fmla="*/ 71 w 144"/>
                <a:gd name="T5" fmla="*/ 12 h 72"/>
                <a:gd name="T6" fmla="*/ 67 w 144"/>
                <a:gd name="T7" fmla="*/ 20 h 72"/>
                <a:gd name="T8" fmla="*/ 63 w 144"/>
                <a:gd name="T9" fmla="*/ 24 h 72"/>
                <a:gd name="T10" fmla="*/ 59 w 144"/>
                <a:gd name="T11" fmla="*/ 24 h 72"/>
                <a:gd name="T12" fmla="*/ 67 w 144"/>
                <a:gd name="T13" fmla="*/ 32 h 72"/>
                <a:gd name="T14" fmla="*/ 47 w 144"/>
                <a:gd name="T15" fmla="*/ 36 h 72"/>
                <a:gd name="T16" fmla="*/ 43 w 144"/>
                <a:gd name="T17" fmla="*/ 36 h 72"/>
                <a:gd name="T18" fmla="*/ 43 w 144"/>
                <a:gd name="T19" fmla="*/ 32 h 72"/>
                <a:gd name="T20" fmla="*/ 24 w 144"/>
                <a:gd name="T21" fmla="*/ 28 h 72"/>
                <a:gd name="T22" fmla="*/ 20 w 144"/>
                <a:gd name="T23" fmla="*/ 28 h 72"/>
                <a:gd name="T24" fmla="*/ 12 w 144"/>
                <a:gd name="T25" fmla="*/ 28 h 72"/>
                <a:gd name="T26" fmla="*/ 12 w 144"/>
                <a:gd name="T27" fmla="*/ 24 h 72"/>
                <a:gd name="T28" fmla="*/ 12 w 144"/>
                <a:gd name="T29" fmla="*/ 20 h 72"/>
                <a:gd name="T30" fmla="*/ 8 w 144"/>
                <a:gd name="T31" fmla="*/ 20 h 72"/>
                <a:gd name="T32" fmla="*/ 0 w 144"/>
                <a:gd name="T33" fmla="*/ 16 h 72"/>
                <a:gd name="T34" fmla="*/ 4 w 144"/>
                <a:gd name="T35" fmla="*/ 16 h 72"/>
                <a:gd name="T36" fmla="*/ 8 w 144"/>
                <a:gd name="T37" fmla="*/ 12 h 72"/>
                <a:gd name="T38" fmla="*/ 12 w 144"/>
                <a:gd name="T39" fmla="*/ 12 h 72"/>
                <a:gd name="T40" fmla="*/ 12 w 144"/>
                <a:gd name="T41" fmla="*/ 8 h 72"/>
                <a:gd name="T42" fmla="*/ 15 w 144"/>
                <a:gd name="T43" fmla="*/ 4 h 72"/>
                <a:gd name="T44" fmla="*/ 20 w 144"/>
                <a:gd name="T45" fmla="*/ 4 h 72"/>
                <a:gd name="T46" fmla="*/ 32 w 144"/>
                <a:gd name="T47" fmla="*/ 4 h 72"/>
                <a:gd name="T48" fmla="*/ 43 w 144"/>
                <a:gd name="T49" fmla="*/ 0 h 72"/>
                <a:gd name="T50" fmla="*/ 51 w 144"/>
                <a:gd name="T51" fmla="*/ 4 h 72"/>
                <a:gd name="T52" fmla="*/ 43 w 144"/>
                <a:gd name="T53" fmla="*/ 8 h 72"/>
                <a:gd name="T54" fmla="*/ 47 w 144"/>
                <a:gd name="T55" fmla="*/ 8 h 72"/>
                <a:gd name="T56" fmla="*/ 51 w 144"/>
                <a:gd name="T57" fmla="*/ 8 h 72"/>
                <a:gd name="T58" fmla="*/ 59 w 144"/>
                <a:gd name="T59" fmla="*/ 4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120" y="8"/>
                  </a:moveTo>
                  <a:lnTo>
                    <a:pt x="128" y="8"/>
                  </a:lnTo>
                  <a:lnTo>
                    <a:pt x="144" y="24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36" y="64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2" name="Freeform 227"/>
            <p:cNvSpPr>
              <a:spLocks/>
            </p:cNvSpPr>
            <p:nvPr/>
          </p:nvSpPr>
          <p:spPr bwMode="auto">
            <a:xfrm>
              <a:off x="4019" y="1188"/>
              <a:ext cx="96" cy="45"/>
            </a:xfrm>
            <a:custGeom>
              <a:avLst/>
              <a:gdLst>
                <a:gd name="T0" fmla="*/ 68 w 136"/>
                <a:gd name="T1" fmla="*/ 16 h 64"/>
                <a:gd name="T2" fmla="*/ 60 w 136"/>
                <a:gd name="T3" fmla="*/ 20 h 64"/>
                <a:gd name="T4" fmla="*/ 60 w 136"/>
                <a:gd name="T5" fmla="*/ 24 h 64"/>
                <a:gd name="T6" fmla="*/ 64 w 136"/>
                <a:gd name="T7" fmla="*/ 27 h 64"/>
                <a:gd name="T8" fmla="*/ 44 w 136"/>
                <a:gd name="T9" fmla="*/ 27 h 64"/>
                <a:gd name="T10" fmla="*/ 36 w 136"/>
                <a:gd name="T11" fmla="*/ 27 h 64"/>
                <a:gd name="T12" fmla="*/ 32 w 136"/>
                <a:gd name="T13" fmla="*/ 32 h 64"/>
                <a:gd name="T14" fmla="*/ 20 w 136"/>
                <a:gd name="T15" fmla="*/ 32 h 64"/>
                <a:gd name="T16" fmla="*/ 12 w 136"/>
                <a:gd name="T17" fmla="*/ 27 h 64"/>
                <a:gd name="T18" fmla="*/ 4 w 136"/>
                <a:gd name="T19" fmla="*/ 27 h 64"/>
                <a:gd name="T20" fmla="*/ 0 w 136"/>
                <a:gd name="T21" fmla="*/ 24 h 64"/>
                <a:gd name="T22" fmla="*/ 4 w 136"/>
                <a:gd name="T23" fmla="*/ 20 h 64"/>
                <a:gd name="T24" fmla="*/ 12 w 136"/>
                <a:gd name="T25" fmla="*/ 20 h 64"/>
                <a:gd name="T26" fmla="*/ 16 w 136"/>
                <a:gd name="T27" fmla="*/ 20 h 64"/>
                <a:gd name="T28" fmla="*/ 12 w 136"/>
                <a:gd name="T29" fmla="*/ 16 h 64"/>
                <a:gd name="T30" fmla="*/ 20 w 136"/>
                <a:gd name="T31" fmla="*/ 12 h 64"/>
                <a:gd name="T32" fmla="*/ 40 w 136"/>
                <a:gd name="T33" fmla="*/ 4 h 64"/>
                <a:gd name="T34" fmla="*/ 40 w 136"/>
                <a:gd name="T35" fmla="*/ 0 h 64"/>
                <a:gd name="T36" fmla="*/ 48 w 136"/>
                <a:gd name="T37" fmla="*/ 0 h 64"/>
                <a:gd name="T38" fmla="*/ 52 w 136"/>
                <a:gd name="T39" fmla="*/ 4 h 64"/>
                <a:gd name="T40" fmla="*/ 56 w 136"/>
                <a:gd name="T41" fmla="*/ 8 h 64"/>
                <a:gd name="T42" fmla="*/ 68 w 136"/>
                <a:gd name="T43" fmla="*/ 12 h 64"/>
                <a:gd name="T44" fmla="*/ 68 w 136"/>
                <a:gd name="T45" fmla="*/ 1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136" y="32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28" y="56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40" y="64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36" y="24"/>
                  </a:lnTo>
                  <a:lnTo>
                    <a:pt x="136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3" name="Freeform 228"/>
            <p:cNvSpPr>
              <a:spLocks/>
            </p:cNvSpPr>
            <p:nvPr/>
          </p:nvSpPr>
          <p:spPr bwMode="auto">
            <a:xfrm>
              <a:off x="4013" y="1233"/>
              <a:ext cx="40" cy="16"/>
            </a:xfrm>
            <a:custGeom>
              <a:avLst/>
              <a:gdLst>
                <a:gd name="T0" fmla="*/ 29 w 56"/>
                <a:gd name="T1" fmla="*/ 3 h 24"/>
                <a:gd name="T2" fmla="*/ 24 w 56"/>
                <a:gd name="T3" fmla="*/ 3 h 24"/>
                <a:gd name="T4" fmla="*/ 21 w 56"/>
                <a:gd name="T5" fmla="*/ 3 h 24"/>
                <a:gd name="T6" fmla="*/ 12 w 56"/>
                <a:gd name="T7" fmla="*/ 0 h 24"/>
                <a:gd name="T8" fmla="*/ 0 w 56"/>
                <a:gd name="T9" fmla="*/ 0 h 24"/>
                <a:gd name="T10" fmla="*/ 4 w 56"/>
                <a:gd name="T11" fmla="*/ 0 h 24"/>
                <a:gd name="T12" fmla="*/ 8 w 56"/>
                <a:gd name="T13" fmla="*/ 3 h 24"/>
                <a:gd name="T14" fmla="*/ 8 w 56"/>
                <a:gd name="T15" fmla="*/ 7 h 24"/>
                <a:gd name="T16" fmla="*/ 12 w 56"/>
                <a:gd name="T17" fmla="*/ 7 h 24"/>
                <a:gd name="T18" fmla="*/ 16 w 56"/>
                <a:gd name="T19" fmla="*/ 7 h 24"/>
                <a:gd name="T20" fmla="*/ 12 w 56"/>
                <a:gd name="T21" fmla="*/ 7 h 24"/>
                <a:gd name="T22" fmla="*/ 16 w 56"/>
                <a:gd name="T23" fmla="*/ 11 h 24"/>
                <a:gd name="T24" fmla="*/ 21 w 56"/>
                <a:gd name="T25" fmla="*/ 7 h 24"/>
                <a:gd name="T26" fmla="*/ 29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56" y="8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4" name="Freeform 229"/>
            <p:cNvSpPr>
              <a:spLocks/>
            </p:cNvSpPr>
            <p:nvPr/>
          </p:nvSpPr>
          <p:spPr bwMode="auto">
            <a:xfrm>
              <a:off x="3603" y="1182"/>
              <a:ext cx="39" cy="22"/>
            </a:xfrm>
            <a:custGeom>
              <a:avLst/>
              <a:gdLst>
                <a:gd name="T0" fmla="*/ 15 w 56"/>
                <a:gd name="T1" fmla="*/ 0 h 32"/>
                <a:gd name="T2" fmla="*/ 15 w 56"/>
                <a:gd name="T3" fmla="*/ 4 h 32"/>
                <a:gd name="T4" fmla="*/ 8 w 56"/>
                <a:gd name="T5" fmla="*/ 4 h 32"/>
                <a:gd name="T6" fmla="*/ 4 w 56"/>
                <a:gd name="T7" fmla="*/ 8 h 32"/>
                <a:gd name="T8" fmla="*/ 0 w 56"/>
                <a:gd name="T9" fmla="*/ 12 h 32"/>
                <a:gd name="T10" fmla="*/ 4 w 56"/>
                <a:gd name="T11" fmla="*/ 12 h 32"/>
                <a:gd name="T12" fmla="*/ 8 w 56"/>
                <a:gd name="T13" fmla="*/ 15 h 32"/>
                <a:gd name="T14" fmla="*/ 12 w 56"/>
                <a:gd name="T15" fmla="*/ 15 h 32"/>
                <a:gd name="T16" fmla="*/ 15 w 56"/>
                <a:gd name="T17" fmla="*/ 12 h 32"/>
                <a:gd name="T18" fmla="*/ 27 w 56"/>
                <a:gd name="T19" fmla="*/ 12 h 32"/>
                <a:gd name="T20" fmla="*/ 27 w 56"/>
                <a:gd name="T21" fmla="*/ 8 h 32"/>
                <a:gd name="T22" fmla="*/ 20 w 56"/>
                <a:gd name="T23" fmla="*/ 4 h 32"/>
                <a:gd name="T24" fmla="*/ 23 w 56"/>
                <a:gd name="T25" fmla="*/ 0 h 32"/>
                <a:gd name="T26" fmla="*/ 15 w 56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2"/>
                <a:gd name="T44" fmla="*/ 56 w 56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2">
                  <a:moveTo>
                    <a:pt x="32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5" name="Freeform 230"/>
            <p:cNvSpPr>
              <a:spLocks/>
            </p:cNvSpPr>
            <p:nvPr/>
          </p:nvSpPr>
          <p:spPr bwMode="auto">
            <a:xfrm>
              <a:off x="3558" y="1204"/>
              <a:ext cx="39" cy="17"/>
            </a:xfrm>
            <a:custGeom>
              <a:avLst/>
              <a:gdLst>
                <a:gd name="T0" fmla="*/ 27 w 56"/>
                <a:gd name="T1" fmla="*/ 0 h 24"/>
                <a:gd name="T2" fmla="*/ 20 w 56"/>
                <a:gd name="T3" fmla="*/ 4 h 24"/>
                <a:gd name="T4" fmla="*/ 23 w 56"/>
                <a:gd name="T5" fmla="*/ 8 h 24"/>
                <a:gd name="T6" fmla="*/ 20 w 56"/>
                <a:gd name="T7" fmla="*/ 12 h 24"/>
                <a:gd name="T8" fmla="*/ 4 w 56"/>
                <a:gd name="T9" fmla="*/ 8 h 24"/>
                <a:gd name="T10" fmla="*/ 0 w 56"/>
                <a:gd name="T11" fmla="*/ 8 h 24"/>
                <a:gd name="T12" fmla="*/ 0 w 56"/>
                <a:gd name="T13" fmla="*/ 4 h 24"/>
                <a:gd name="T14" fmla="*/ 4 w 56"/>
                <a:gd name="T15" fmla="*/ 4 h 24"/>
                <a:gd name="T16" fmla="*/ 4 w 56"/>
                <a:gd name="T17" fmla="*/ 0 h 24"/>
                <a:gd name="T18" fmla="*/ 20 w 56"/>
                <a:gd name="T19" fmla="*/ 0 h 24"/>
                <a:gd name="T20" fmla="*/ 23 w 56"/>
                <a:gd name="T21" fmla="*/ 0 h 24"/>
                <a:gd name="T22" fmla="*/ 27 w 56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24"/>
                <a:gd name="T38" fmla="*/ 56 w 5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24">
                  <a:moveTo>
                    <a:pt x="56" y="0"/>
                  </a:move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6" name="Freeform 231"/>
            <p:cNvSpPr>
              <a:spLocks/>
            </p:cNvSpPr>
            <p:nvPr/>
          </p:nvSpPr>
          <p:spPr bwMode="auto">
            <a:xfrm>
              <a:off x="3518" y="1176"/>
              <a:ext cx="23" cy="6"/>
            </a:xfrm>
            <a:custGeom>
              <a:avLst/>
              <a:gdLst>
                <a:gd name="T0" fmla="*/ 9 w 32"/>
                <a:gd name="T1" fmla="*/ 0 h 8"/>
                <a:gd name="T2" fmla="*/ 17 w 32"/>
                <a:gd name="T3" fmla="*/ 0 h 8"/>
                <a:gd name="T4" fmla="*/ 9 w 32"/>
                <a:gd name="T5" fmla="*/ 5 h 8"/>
                <a:gd name="T6" fmla="*/ 0 w 32"/>
                <a:gd name="T7" fmla="*/ 5 h 8"/>
                <a:gd name="T8" fmla="*/ 0 w 32"/>
                <a:gd name="T9" fmla="*/ 0 h 8"/>
                <a:gd name="T10" fmla="*/ 9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16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7" name="Freeform 232"/>
            <p:cNvSpPr>
              <a:spLocks/>
            </p:cNvSpPr>
            <p:nvPr/>
          </p:nvSpPr>
          <p:spPr bwMode="auto">
            <a:xfrm>
              <a:off x="3501" y="1182"/>
              <a:ext cx="28" cy="6"/>
            </a:xfrm>
            <a:custGeom>
              <a:avLst/>
              <a:gdLst>
                <a:gd name="T0" fmla="*/ 8 w 40"/>
                <a:gd name="T1" fmla="*/ 0 h 8"/>
                <a:gd name="T2" fmla="*/ 15 w 40"/>
                <a:gd name="T3" fmla="*/ 0 h 8"/>
                <a:gd name="T4" fmla="*/ 20 w 40"/>
                <a:gd name="T5" fmla="*/ 0 h 8"/>
                <a:gd name="T6" fmla="*/ 20 w 40"/>
                <a:gd name="T7" fmla="*/ 5 h 8"/>
                <a:gd name="T8" fmla="*/ 12 w 40"/>
                <a:gd name="T9" fmla="*/ 5 h 8"/>
                <a:gd name="T10" fmla="*/ 0 w 40"/>
                <a:gd name="T11" fmla="*/ 5 h 8"/>
                <a:gd name="T12" fmla="*/ 4 w 40"/>
                <a:gd name="T13" fmla="*/ 5 h 8"/>
                <a:gd name="T14" fmla="*/ 8 w 40"/>
                <a:gd name="T15" fmla="*/ 5 h 8"/>
                <a:gd name="T16" fmla="*/ 8 w 4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8"/>
                <a:gd name="T29" fmla="*/ 40 w 4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8">
                  <a:moveTo>
                    <a:pt x="16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8" name="Freeform 233"/>
            <p:cNvSpPr>
              <a:spLocks/>
            </p:cNvSpPr>
            <p:nvPr/>
          </p:nvSpPr>
          <p:spPr bwMode="auto">
            <a:xfrm>
              <a:off x="3513" y="1193"/>
              <a:ext cx="22" cy="11"/>
            </a:xfrm>
            <a:custGeom>
              <a:avLst/>
              <a:gdLst>
                <a:gd name="T0" fmla="*/ 0 w 32"/>
                <a:gd name="T1" fmla="*/ 0 h 16"/>
                <a:gd name="T2" fmla="*/ 8 w 32"/>
                <a:gd name="T3" fmla="*/ 0 h 16"/>
                <a:gd name="T4" fmla="*/ 12 w 32"/>
                <a:gd name="T5" fmla="*/ 4 h 16"/>
                <a:gd name="T6" fmla="*/ 15 w 32"/>
                <a:gd name="T7" fmla="*/ 4 h 16"/>
                <a:gd name="T8" fmla="*/ 15 w 32"/>
                <a:gd name="T9" fmla="*/ 8 h 16"/>
                <a:gd name="T10" fmla="*/ 12 w 32"/>
                <a:gd name="T11" fmla="*/ 8 h 16"/>
                <a:gd name="T12" fmla="*/ 4 w 32"/>
                <a:gd name="T13" fmla="*/ 4 h 16"/>
                <a:gd name="T14" fmla="*/ 0 w 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69" name="Freeform 234"/>
            <p:cNvSpPr>
              <a:spLocks/>
            </p:cNvSpPr>
            <p:nvPr/>
          </p:nvSpPr>
          <p:spPr bwMode="auto">
            <a:xfrm>
              <a:off x="3484" y="1193"/>
              <a:ext cx="51" cy="17"/>
            </a:xfrm>
            <a:custGeom>
              <a:avLst/>
              <a:gdLst>
                <a:gd name="T0" fmla="*/ 4 w 72"/>
                <a:gd name="T1" fmla="*/ 0 h 24"/>
                <a:gd name="T2" fmla="*/ 12 w 72"/>
                <a:gd name="T3" fmla="*/ 4 h 24"/>
                <a:gd name="T4" fmla="*/ 16 w 72"/>
                <a:gd name="T5" fmla="*/ 4 h 24"/>
                <a:gd name="T6" fmla="*/ 20 w 72"/>
                <a:gd name="T7" fmla="*/ 4 h 24"/>
                <a:gd name="T8" fmla="*/ 28 w 72"/>
                <a:gd name="T9" fmla="*/ 8 h 24"/>
                <a:gd name="T10" fmla="*/ 36 w 72"/>
                <a:gd name="T11" fmla="*/ 8 h 24"/>
                <a:gd name="T12" fmla="*/ 32 w 72"/>
                <a:gd name="T13" fmla="*/ 12 h 24"/>
                <a:gd name="T14" fmla="*/ 28 w 72"/>
                <a:gd name="T15" fmla="*/ 12 h 24"/>
                <a:gd name="T16" fmla="*/ 24 w 72"/>
                <a:gd name="T17" fmla="*/ 8 h 24"/>
                <a:gd name="T18" fmla="*/ 16 w 72"/>
                <a:gd name="T19" fmla="*/ 8 h 24"/>
                <a:gd name="T20" fmla="*/ 12 w 72"/>
                <a:gd name="T21" fmla="*/ 8 h 24"/>
                <a:gd name="T22" fmla="*/ 12 w 72"/>
                <a:gd name="T23" fmla="*/ 4 h 24"/>
                <a:gd name="T24" fmla="*/ 4 w 72"/>
                <a:gd name="T25" fmla="*/ 4 h 24"/>
                <a:gd name="T26" fmla="*/ 0 w 72"/>
                <a:gd name="T27" fmla="*/ 0 h 24"/>
                <a:gd name="T28" fmla="*/ 4 w 72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24"/>
                <a:gd name="T47" fmla="*/ 72 w 7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24">
                  <a:moveTo>
                    <a:pt x="8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0" name="Freeform 235"/>
            <p:cNvSpPr>
              <a:spLocks/>
            </p:cNvSpPr>
            <p:nvPr/>
          </p:nvSpPr>
          <p:spPr bwMode="auto">
            <a:xfrm>
              <a:off x="3479" y="1199"/>
              <a:ext cx="17" cy="5"/>
            </a:xfrm>
            <a:custGeom>
              <a:avLst/>
              <a:gdLst>
                <a:gd name="T0" fmla="*/ 12 w 24"/>
                <a:gd name="T1" fmla="*/ 3 h 8"/>
                <a:gd name="T2" fmla="*/ 8 w 24"/>
                <a:gd name="T3" fmla="*/ 3 h 8"/>
                <a:gd name="T4" fmla="*/ 4 w 24"/>
                <a:gd name="T5" fmla="*/ 3 h 8"/>
                <a:gd name="T6" fmla="*/ 0 w 24"/>
                <a:gd name="T7" fmla="*/ 0 h 8"/>
                <a:gd name="T8" fmla="*/ 8 w 24"/>
                <a:gd name="T9" fmla="*/ 0 h 8"/>
                <a:gd name="T10" fmla="*/ 12 w 24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8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1" name="Freeform 236"/>
            <p:cNvSpPr>
              <a:spLocks/>
            </p:cNvSpPr>
            <p:nvPr/>
          </p:nvSpPr>
          <p:spPr bwMode="auto">
            <a:xfrm>
              <a:off x="3529" y="1216"/>
              <a:ext cx="23" cy="17"/>
            </a:xfrm>
            <a:custGeom>
              <a:avLst/>
              <a:gdLst>
                <a:gd name="T0" fmla="*/ 4 w 32"/>
                <a:gd name="T1" fmla="*/ 0 h 24"/>
                <a:gd name="T2" fmla="*/ 0 w 32"/>
                <a:gd name="T3" fmla="*/ 0 h 24"/>
                <a:gd name="T4" fmla="*/ 0 w 32"/>
                <a:gd name="T5" fmla="*/ 4 h 24"/>
                <a:gd name="T6" fmla="*/ 0 w 32"/>
                <a:gd name="T7" fmla="*/ 8 h 24"/>
                <a:gd name="T8" fmla="*/ 4 w 32"/>
                <a:gd name="T9" fmla="*/ 12 h 24"/>
                <a:gd name="T10" fmla="*/ 4 w 32"/>
                <a:gd name="T11" fmla="*/ 8 h 24"/>
                <a:gd name="T12" fmla="*/ 12 w 32"/>
                <a:gd name="T13" fmla="*/ 4 h 24"/>
                <a:gd name="T14" fmla="*/ 17 w 32"/>
                <a:gd name="T15" fmla="*/ 4 h 24"/>
                <a:gd name="T16" fmla="*/ 12 w 32"/>
                <a:gd name="T17" fmla="*/ 4 h 24"/>
                <a:gd name="T18" fmla="*/ 4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2" name="Freeform 237"/>
            <p:cNvSpPr>
              <a:spLocks/>
            </p:cNvSpPr>
            <p:nvPr/>
          </p:nvSpPr>
          <p:spPr bwMode="auto">
            <a:xfrm>
              <a:off x="3546" y="1233"/>
              <a:ext cx="17" cy="5"/>
            </a:xfrm>
            <a:custGeom>
              <a:avLst/>
              <a:gdLst>
                <a:gd name="T0" fmla="*/ 8 w 24"/>
                <a:gd name="T1" fmla="*/ 0 h 8"/>
                <a:gd name="T2" fmla="*/ 0 w 24"/>
                <a:gd name="T3" fmla="*/ 0 h 8"/>
                <a:gd name="T4" fmla="*/ 4 w 24"/>
                <a:gd name="T5" fmla="*/ 3 h 8"/>
                <a:gd name="T6" fmla="*/ 8 w 24"/>
                <a:gd name="T7" fmla="*/ 3 h 8"/>
                <a:gd name="T8" fmla="*/ 12 w 24"/>
                <a:gd name="T9" fmla="*/ 3 h 8"/>
                <a:gd name="T10" fmla="*/ 12 w 24"/>
                <a:gd name="T11" fmla="*/ 0 h 8"/>
                <a:gd name="T12" fmla="*/ 8 w 2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3" name="Freeform 238"/>
            <p:cNvSpPr>
              <a:spLocks/>
            </p:cNvSpPr>
            <p:nvPr/>
          </p:nvSpPr>
          <p:spPr bwMode="auto">
            <a:xfrm>
              <a:off x="3507" y="1221"/>
              <a:ext cx="11" cy="12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5 h 16"/>
                <a:gd name="T4" fmla="*/ 0 w 16"/>
                <a:gd name="T5" fmla="*/ 9 h 16"/>
                <a:gd name="T6" fmla="*/ 0 w 16"/>
                <a:gd name="T7" fmla="*/ 5 h 16"/>
                <a:gd name="T8" fmla="*/ 0 w 16"/>
                <a:gd name="T9" fmla="*/ 0 h 16"/>
                <a:gd name="T10" fmla="*/ 8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4" name="Freeform 239"/>
            <p:cNvSpPr>
              <a:spLocks/>
            </p:cNvSpPr>
            <p:nvPr/>
          </p:nvSpPr>
          <p:spPr bwMode="auto">
            <a:xfrm>
              <a:off x="3451" y="1221"/>
              <a:ext cx="22" cy="6"/>
            </a:xfrm>
            <a:custGeom>
              <a:avLst/>
              <a:gdLst>
                <a:gd name="T0" fmla="*/ 8 w 32"/>
                <a:gd name="T1" fmla="*/ 0 h 8"/>
                <a:gd name="T2" fmla="*/ 12 w 32"/>
                <a:gd name="T3" fmla="*/ 0 h 8"/>
                <a:gd name="T4" fmla="*/ 15 w 32"/>
                <a:gd name="T5" fmla="*/ 0 h 8"/>
                <a:gd name="T6" fmla="*/ 15 w 32"/>
                <a:gd name="T7" fmla="*/ 5 h 8"/>
                <a:gd name="T8" fmla="*/ 8 w 32"/>
                <a:gd name="T9" fmla="*/ 5 h 8"/>
                <a:gd name="T10" fmla="*/ 0 w 32"/>
                <a:gd name="T11" fmla="*/ 5 h 8"/>
                <a:gd name="T12" fmla="*/ 8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16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5" name="Freeform 240"/>
            <p:cNvSpPr>
              <a:spLocks/>
            </p:cNvSpPr>
            <p:nvPr/>
          </p:nvSpPr>
          <p:spPr bwMode="auto">
            <a:xfrm>
              <a:off x="3372" y="1199"/>
              <a:ext cx="67" cy="39"/>
            </a:xfrm>
            <a:custGeom>
              <a:avLst/>
              <a:gdLst>
                <a:gd name="T0" fmla="*/ 43 w 96"/>
                <a:gd name="T1" fmla="*/ 0 h 56"/>
                <a:gd name="T2" fmla="*/ 39 w 96"/>
                <a:gd name="T3" fmla="*/ 4 h 56"/>
                <a:gd name="T4" fmla="*/ 47 w 96"/>
                <a:gd name="T5" fmla="*/ 4 h 56"/>
                <a:gd name="T6" fmla="*/ 47 w 96"/>
                <a:gd name="T7" fmla="*/ 8 h 56"/>
                <a:gd name="T8" fmla="*/ 47 w 96"/>
                <a:gd name="T9" fmla="*/ 12 h 56"/>
                <a:gd name="T10" fmla="*/ 39 w 96"/>
                <a:gd name="T11" fmla="*/ 12 h 56"/>
                <a:gd name="T12" fmla="*/ 35 w 96"/>
                <a:gd name="T13" fmla="*/ 12 h 56"/>
                <a:gd name="T14" fmla="*/ 39 w 96"/>
                <a:gd name="T15" fmla="*/ 15 h 56"/>
                <a:gd name="T16" fmla="*/ 35 w 96"/>
                <a:gd name="T17" fmla="*/ 15 h 56"/>
                <a:gd name="T18" fmla="*/ 24 w 96"/>
                <a:gd name="T19" fmla="*/ 15 h 56"/>
                <a:gd name="T20" fmla="*/ 24 w 96"/>
                <a:gd name="T21" fmla="*/ 20 h 56"/>
                <a:gd name="T22" fmla="*/ 20 w 96"/>
                <a:gd name="T23" fmla="*/ 20 h 56"/>
                <a:gd name="T24" fmla="*/ 12 w 96"/>
                <a:gd name="T25" fmla="*/ 27 h 56"/>
                <a:gd name="T26" fmla="*/ 8 w 96"/>
                <a:gd name="T27" fmla="*/ 23 h 56"/>
                <a:gd name="T28" fmla="*/ 12 w 96"/>
                <a:gd name="T29" fmla="*/ 23 h 56"/>
                <a:gd name="T30" fmla="*/ 12 w 96"/>
                <a:gd name="T31" fmla="*/ 20 h 56"/>
                <a:gd name="T32" fmla="*/ 4 w 96"/>
                <a:gd name="T33" fmla="*/ 20 h 56"/>
                <a:gd name="T34" fmla="*/ 0 w 96"/>
                <a:gd name="T35" fmla="*/ 20 h 56"/>
                <a:gd name="T36" fmla="*/ 4 w 96"/>
                <a:gd name="T37" fmla="*/ 15 h 56"/>
                <a:gd name="T38" fmla="*/ 8 w 96"/>
                <a:gd name="T39" fmla="*/ 15 h 56"/>
                <a:gd name="T40" fmla="*/ 0 w 96"/>
                <a:gd name="T41" fmla="*/ 8 h 56"/>
                <a:gd name="T42" fmla="*/ 24 w 96"/>
                <a:gd name="T43" fmla="*/ 8 h 56"/>
                <a:gd name="T44" fmla="*/ 27 w 96"/>
                <a:gd name="T45" fmla="*/ 4 h 56"/>
                <a:gd name="T46" fmla="*/ 31 w 96"/>
                <a:gd name="T47" fmla="*/ 4 h 56"/>
                <a:gd name="T48" fmla="*/ 35 w 96"/>
                <a:gd name="T49" fmla="*/ 4 h 56"/>
                <a:gd name="T50" fmla="*/ 31 w 96"/>
                <a:gd name="T51" fmla="*/ 0 h 56"/>
                <a:gd name="T52" fmla="*/ 43 w 96"/>
                <a:gd name="T53" fmla="*/ 0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6"/>
                <a:gd name="T83" fmla="*/ 96 w 96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6">
                  <a:moveTo>
                    <a:pt x="88" y="0"/>
                  </a:moveTo>
                  <a:lnTo>
                    <a:pt x="80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6" name="Freeform 241"/>
            <p:cNvSpPr>
              <a:spLocks/>
            </p:cNvSpPr>
            <p:nvPr/>
          </p:nvSpPr>
          <p:spPr bwMode="auto">
            <a:xfrm>
              <a:off x="3338" y="1199"/>
              <a:ext cx="68" cy="17"/>
            </a:xfrm>
            <a:custGeom>
              <a:avLst/>
              <a:gdLst>
                <a:gd name="T0" fmla="*/ 48 w 96"/>
                <a:gd name="T1" fmla="*/ 4 h 24"/>
                <a:gd name="T2" fmla="*/ 44 w 96"/>
                <a:gd name="T3" fmla="*/ 4 h 24"/>
                <a:gd name="T4" fmla="*/ 36 w 96"/>
                <a:gd name="T5" fmla="*/ 0 h 24"/>
                <a:gd name="T6" fmla="*/ 20 w 96"/>
                <a:gd name="T7" fmla="*/ 0 h 24"/>
                <a:gd name="T8" fmla="*/ 16 w 96"/>
                <a:gd name="T9" fmla="*/ 4 h 24"/>
                <a:gd name="T10" fmla="*/ 0 w 96"/>
                <a:gd name="T11" fmla="*/ 4 h 24"/>
                <a:gd name="T12" fmla="*/ 0 w 96"/>
                <a:gd name="T13" fmla="*/ 8 h 24"/>
                <a:gd name="T14" fmla="*/ 0 w 96"/>
                <a:gd name="T15" fmla="*/ 12 h 24"/>
                <a:gd name="T16" fmla="*/ 4 w 96"/>
                <a:gd name="T17" fmla="*/ 12 h 24"/>
                <a:gd name="T18" fmla="*/ 12 w 96"/>
                <a:gd name="T19" fmla="*/ 12 h 24"/>
                <a:gd name="T20" fmla="*/ 16 w 96"/>
                <a:gd name="T21" fmla="*/ 12 h 24"/>
                <a:gd name="T22" fmla="*/ 20 w 96"/>
                <a:gd name="T23" fmla="*/ 12 h 24"/>
                <a:gd name="T24" fmla="*/ 16 w 96"/>
                <a:gd name="T25" fmla="*/ 12 h 24"/>
                <a:gd name="T26" fmla="*/ 16 w 96"/>
                <a:gd name="T27" fmla="*/ 8 h 24"/>
                <a:gd name="T28" fmla="*/ 24 w 96"/>
                <a:gd name="T29" fmla="*/ 4 h 24"/>
                <a:gd name="T30" fmla="*/ 36 w 96"/>
                <a:gd name="T31" fmla="*/ 4 h 24"/>
                <a:gd name="T32" fmla="*/ 40 w 96"/>
                <a:gd name="T33" fmla="*/ 8 h 24"/>
                <a:gd name="T34" fmla="*/ 48 w 96"/>
                <a:gd name="T35" fmla="*/ 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4"/>
                <a:gd name="T56" fmla="*/ 96 w 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4">
                  <a:moveTo>
                    <a:pt x="96" y="8"/>
                  </a:moveTo>
                  <a:lnTo>
                    <a:pt x="88" y="8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7" name="Freeform 242"/>
            <p:cNvSpPr>
              <a:spLocks/>
            </p:cNvSpPr>
            <p:nvPr/>
          </p:nvSpPr>
          <p:spPr bwMode="auto">
            <a:xfrm>
              <a:off x="3473" y="1328"/>
              <a:ext cx="225" cy="107"/>
            </a:xfrm>
            <a:custGeom>
              <a:avLst/>
              <a:gdLst>
                <a:gd name="T0" fmla="*/ 154 w 320"/>
                <a:gd name="T1" fmla="*/ 4 h 152"/>
                <a:gd name="T2" fmla="*/ 154 w 320"/>
                <a:gd name="T3" fmla="*/ 12 h 152"/>
                <a:gd name="T4" fmla="*/ 143 w 320"/>
                <a:gd name="T5" fmla="*/ 16 h 152"/>
                <a:gd name="T6" fmla="*/ 119 w 320"/>
                <a:gd name="T7" fmla="*/ 24 h 152"/>
                <a:gd name="T8" fmla="*/ 103 w 320"/>
                <a:gd name="T9" fmla="*/ 24 h 152"/>
                <a:gd name="T10" fmla="*/ 91 w 320"/>
                <a:gd name="T11" fmla="*/ 27 h 152"/>
                <a:gd name="T12" fmla="*/ 83 w 320"/>
                <a:gd name="T13" fmla="*/ 36 h 152"/>
                <a:gd name="T14" fmla="*/ 71 w 320"/>
                <a:gd name="T15" fmla="*/ 44 h 152"/>
                <a:gd name="T16" fmla="*/ 63 w 320"/>
                <a:gd name="T17" fmla="*/ 48 h 152"/>
                <a:gd name="T18" fmla="*/ 56 w 320"/>
                <a:gd name="T19" fmla="*/ 51 h 152"/>
                <a:gd name="T20" fmla="*/ 51 w 320"/>
                <a:gd name="T21" fmla="*/ 56 h 152"/>
                <a:gd name="T22" fmla="*/ 44 w 320"/>
                <a:gd name="T23" fmla="*/ 59 h 152"/>
                <a:gd name="T24" fmla="*/ 32 w 320"/>
                <a:gd name="T25" fmla="*/ 75 h 152"/>
                <a:gd name="T26" fmla="*/ 20 w 320"/>
                <a:gd name="T27" fmla="*/ 71 h 152"/>
                <a:gd name="T28" fmla="*/ 8 w 320"/>
                <a:gd name="T29" fmla="*/ 71 h 152"/>
                <a:gd name="T30" fmla="*/ 20 w 320"/>
                <a:gd name="T31" fmla="*/ 68 h 152"/>
                <a:gd name="T32" fmla="*/ 8 w 320"/>
                <a:gd name="T33" fmla="*/ 68 h 152"/>
                <a:gd name="T34" fmla="*/ 4 w 320"/>
                <a:gd name="T35" fmla="*/ 63 h 152"/>
                <a:gd name="T36" fmla="*/ 12 w 320"/>
                <a:gd name="T37" fmla="*/ 59 h 152"/>
                <a:gd name="T38" fmla="*/ 20 w 320"/>
                <a:gd name="T39" fmla="*/ 59 h 152"/>
                <a:gd name="T40" fmla="*/ 20 w 320"/>
                <a:gd name="T41" fmla="*/ 51 h 152"/>
                <a:gd name="T42" fmla="*/ 24 w 320"/>
                <a:gd name="T43" fmla="*/ 48 h 152"/>
                <a:gd name="T44" fmla="*/ 27 w 320"/>
                <a:gd name="T45" fmla="*/ 44 h 152"/>
                <a:gd name="T46" fmla="*/ 20 w 320"/>
                <a:gd name="T47" fmla="*/ 36 h 152"/>
                <a:gd name="T48" fmla="*/ 27 w 320"/>
                <a:gd name="T49" fmla="*/ 36 h 152"/>
                <a:gd name="T50" fmla="*/ 44 w 320"/>
                <a:gd name="T51" fmla="*/ 32 h 152"/>
                <a:gd name="T52" fmla="*/ 51 w 320"/>
                <a:gd name="T53" fmla="*/ 24 h 152"/>
                <a:gd name="T54" fmla="*/ 68 w 320"/>
                <a:gd name="T55" fmla="*/ 20 h 152"/>
                <a:gd name="T56" fmla="*/ 79 w 320"/>
                <a:gd name="T57" fmla="*/ 20 h 152"/>
                <a:gd name="T58" fmla="*/ 87 w 320"/>
                <a:gd name="T59" fmla="*/ 16 h 152"/>
                <a:gd name="T60" fmla="*/ 127 w 320"/>
                <a:gd name="T61" fmla="*/ 8 h 152"/>
                <a:gd name="T62" fmla="*/ 134 w 320"/>
                <a:gd name="T63" fmla="*/ 4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288" y="0"/>
                  </a:moveTo>
                  <a:lnTo>
                    <a:pt x="312" y="8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64" y="40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08" y="48"/>
                  </a:lnTo>
                  <a:lnTo>
                    <a:pt x="200" y="56"/>
                  </a:lnTo>
                  <a:lnTo>
                    <a:pt x="184" y="56"/>
                  </a:lnTo>
                  <a:lnTo>
                    <a:pt x="176" y="64"/>
                  </a:lnTo>
                  <a:lnTo>
                    <a:pt x="168" y="72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36" y="88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52"/>
                  </a:lnTo>
                  <a:lnTo>
                    <a:pt x="48" y="152"/>
                  </a:lnTo>
                  <a:lnTo>
                    <a:pt x="40" y="14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16" y="136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24" y="112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0" y="104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20" y="4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200" y="24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8" name="Freeform 243"/>
            <p:cNvSpPr>
              <a:spLocks/>
            </p:cNvSpPr>
            <p:nvPr/>
          </p:nvSpPr>
          <p:spPr bwMode="auto">
            <a:xfrm>
              <a:off x="3445" y="1435"/>
              <a:ext cx="84" cy="79"/>
            </a:xfrm>
            <a:custGeom>
              <a:avLst/>
              <a:gdLst>
                <a:gd name="T0" fmla="*/ 47 w 120"/>
                <a:gd name="T1" fmla="*/ 4 h 112"/>
                <a:gd name="T2" fmla="*/ 39 w 120"/>
                <a:gd name="T3" fmla="*/ 0 h 112"/>
                <a:gd name="T4" fmla="*/ 20 w 120"/>
                <a:gd name="T5" fmla="*/ 0 h 112"/>
                <a:gd name="T6" fmla="*/ 15 w 120"/>
                <a:gd name="T7" fmla="*/ 8 h 112"/>
                <a:gd name="T8" fmla="*/ 12 w 120"/>
                <a:gd name="T9" fmla="*/ 8 h 112"/>
                <a:gd name="T10" fmla="*/ 8 w 120"/>
                <a:gd name="T11" fmla="*/ 12 h 112"/>
                <a:gd name="T12" fmla="*/ 12 w 120"/>
                <a:gd name="T13" fmla="*/ 16 h 112"/>
                <a:gd name="T14" fmla="*/ 12 w 120"/>
                <a:gd name="T15" fmla="*/ 20 h 112"/>
                <a:gd name="T16" fmla="*/ 8 w 120"/>
                <a:gd name="T17" fmla="*/ 24 h 112"/>
                <a:gd name="T18" fmla="*/ 0 w 120"/>
                <a:gd name="T19" fmla="*/ 24 h 112"/>
                <a:gd name="T20" fmla="*/ 0 w 120"/>
                <a:gd name="T21" fmla="*/ 32 h 112"/>
                <a:gd name="T22" fmla="*/ 0 w 120"/>
                <a:gd name="T23" fmla="*/ 36 h 112"/>
                <a:gd name="T24" fmla="*/ 4 w 120"/>
                <a:gd name="T25" fmla="*/ 40 h 112"/>
                <a:gd name="T26" fmla="*/ 8 w 120"/>
                <a:gd name="T27" fmla="*/ 36 h 112"/>
                <a:gd name="T28" fmla="*/ 12 w 120"/>
                <a:gd name="T29" fmla="*/ 40 h 112"/>
                <a:gd name="T30" fmla="*/ 15 w 120"/>
                <a:gd name="T31" fmla="*/ 40 h 112"/>
                <a:gd name="T32" fmla="*/ 24 w 120"/>
                <a:gd name="T33" fmla="*/ 40 h 112"/>
                <a:gd name="T34" fmla="*/ 20 w 120"/>
                <a:gd name="T35" fmla="*/ 48 h 112"/>
                <a:gd name="T36" fmla="*/ 20 w 120"/>
                <a:gd name="T37" fmla="*/ 51 h 112"/>
                <a:gd name="T38" fmla="*/ 27 w 120"/>
                <a:gd name="T39" fmla="*/ 51 h 112"/>
                <a:gd name="T40" fmla="*/ 39 w 120"/>
                <a:gd name="T41" fmla="*/ 56 h 112"/>
                <a:gd name="T42" fmla="*/ 47 w 120"/>
                <a:gd name="T43" fmla="*/ 56 h 112"/>
                <a:gd name="T44" fmla="*/ 55 w 120"/>
                <a:gd name="T45" fmla="*/ 51 h 112"/>
                <a:gd name="T46" fmla="*/ 59 w 120"/>
                <a:gd name="T47" fmla="*/ 48 h 112"/>
                <a:gd name="T48" fmla="*/ 39 w 120"/>
                <a:gd name="T49" fmla="*/ 40 h 112"/>
                <a:gd name="T50" fmla="*/ 35 w 120"/>
                <a:gd name="T51" fmla="*/ 32 h 112"/>
                <a:gd name="T52" fmla="*/ 39 w 120"/>
                <a:gd name="T53" fmla="*/ 16 h 112"/>
                <a:gd name="T54" fmla="*/ 43 w 120"/>
                <a:gd name="T55" fmla="*/ 16 h 112"/>
                <a:gd name="T56" fmla="*/ 47 w 120"/>
                <a:gd name="T57" fmla="*/ 4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96" y="8"/>
                  </a:move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79" name="Freeform 244"/>
            <p:cNvSpPr>
              <a:spLocks/>
            </p:cNvSpPr>
            <p:nvPr/>
          </p:nvSpPr>
          <p:spPr bwMode="auto">
            <a:xfrm>
              <a:off x="3389" y="1542"/>
              <a:ext cx="34" cy="17"/>
            </a:xfrm>
            <a:custGeom>
              <a:avLst/>
              <a:gdLst>
                <a:gd name="T0" fmla="*/ 4 w 48"/>
                <a:gd name="T1" fmla="*/ 0 h 24"/>
                <a:gd name="T2" fmla="*/ 16 w 48"/>
                <a:gd name="T3" fmla="*/ 0 h 24"/>
                <a:gd name="T4" fmla="*/ 20 w 48"/>
                <a:gd name="T5" fmla="*/ 4 h 24"/>
                <a:gd name="T6" fmla="*/ 24 w 48"/>
                <a:gd name="T7" fmla="*/ 4 h 24"/>
                <a:gd name="T8" fmla="*/ 24 w 48"/>
                <a:gd name="T9" fmla="*/ 8 h 24"/>
                <a:gd name="T10" fmla="*/ 16 w 48"/>
                <a:gd name="T11" fmla="*/ 12 h 24"/>
                <a:gd name="T12" fmla="*/ 0 w 48"/>
                <a:gd name="T13" fmla="*/ 12 h 24"/>
                <a:gd name="T14" fmla="*/ 4 w 48"/>
                <a:gd name="T15" fmla="*/ 8 h 24"/>
                <a:gd name="T16" fmla="*/ 4 w 4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4"/>
                <a:gd name="T29" fmla="*/ 48 w 4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4">
                  <a:moveTo>
                    <a:pt x="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0" name="Freeform 245"/>
            <p:cNvSpPr>
              <a:spLocks/>
            </p:cNvSpPr>
            <p:nvPr/>
          </p:nvSpPr>
          <p:spPr bwMode="auto">
            <a:xfrm>
              <a:off x="5060" y="1835"/>
              <a:ext cx="22" cy="16"/>
            </a:xfrm>
            <a:custGeom>
              <a:avLst/>
              <a:gdLst>
                <a:gd name="T0" fmla="*/ 0 w 32"/>
                <a:gd name="T1" fmla="*/ 11 h 24"/>
                <a:gd name="T2" fmla="*/ 0 w 32"/>
                <a:gd name="T3" fmla="*/ 7 h 24"/>
                <a:gd name="T4" fmla="*/ 4 w 32"/>
                <a:gd name="T5" fmla="*/ 7 h 24"/>
                <a:gd name="T6" fmla="*/ 4 w 32"/>
                <a:gd name="T7" fmla="*/ 3 h 24"/>
                <a:gd name="T8" fmla="*/ 12 w 32"/>
                <a:gd name="T9" fmla="*/ 0 h 24"/>
                <a:gd name="T10" fmla="*/ 15 w 32"/>
                <a:gd name="T11" fmla="*/ 7 h 24"/>
                <a:gd name="T12" fmla="*/ 4 w 32"/>
                <a:gd name="T13" fmla="*/ 11 h 24"/>
                <a:gd name="T14" fmla="*/ 0 w 32"/>
                <a:gd name="T15" fmla="*/ 1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1" name="Freeform 246"/>
            <p:cNvSpPr>
              <a:spLocks/>
            </p:cNvSpPr>
            <p:nvPr/>
          </p:nvSpPr>
          <p:spPr bwMode="auto">
            <a:xfrm>
              <a:off x="5094" y="1936"/>
              <a:ext cx="17" cy="17"/>
            </a:xfrm>
            <a:custGeom>
              <a:avLst/>
              <a:gdLst>
                <a:gd name="T0" fmla="*/ 0 w 24"/>
                <a:gd name="T1" fmla="*/ 4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12 h 24"/>
                <a:gd name="T8" fmla="*/ 8 w 24"/>
                <a:gd name="T9" fmla="*/ 12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2" name="Freeform 247"/>
            <p:cNvSpPr>
              <a:spLocks/>
            </p:cNvSpPr>
            <p:nvPr/>
          </p:nvSpPr>
          <p:spPr bwMode="auto">
            <a:xfrm>
              <a:off x="5116" y="1947"/>
              <a:ext cx="17" cy="11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0 h 16"/>
                <a:gd name="T4" fmla="*/ 12 w 24"/>
                <a:gd name="T5" fmla="*/ 4 h 16"/>
                <a:gd name="T6" fmla="*/ 8 w 24"/>
                <a:gd name="T7" fmla="*/ 8 h 16"/>
                <a:gd name="T8" fmla="*/ 4 w 24"/>
                <a:gd name="T9" fmla="*/ 4 h 16"/>
                <a:gd name="T10" fmla="*/ 0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3" name="Freeform 248"/>
            <p:cNvSpPr>
              <a:spLocks/>
            </p:cNvSpPr>
            <p:nvPr/>
          </p:nvSpPr>
          <p:spPr bwMode="auto">
            <a:xfrm>
              <a:off x="5471" y="1986"/>
              <a:ext cx="11" cy="12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0 w 16"/>
                <a:gd name="T5" fmla="*/ 9 h 16"/>
                <a:gd name="T6" fmla="*/ 4 w 16"/>
                <a:gd name="T7" fmla="*/ 9 h 16"/>
                <a:gd name="T8" fmla="*/ 8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4" name="Freeform 249"/>
            <p:cNvSpPr>
              <a:spLocks/>
            </p:cNvSpPr>
            <p:nvPr/>
          </p:nvSpPr>
          <p:spPr bwMode="auto">
            <a:xfrm>
              <a:off x="5448" y="1998"/>
              <a:ext cx="17" cy="17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0 w 24"/>
                <a:gd name="T5" fmla="*/ 8 h 24"/>
                <a:gd name="T6" fmla="*/ 0 w 24"/>
                <a:gd name="T7" fmla="*/ 4 h 24"/>
                <a:gd name="T8" fmla="*/ 4 w 24"/>
                <a:gd name="T9" fmla="*/ 0 h 24"/>
                <a:gd name="T10" fmla="*/ 8 w 24"/>
                <a:gd name="T11" fmla="*/ 0 h 24"/>
                <a:gd name="T12" fmla="*/ 12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5" name="Freeform 250"/>
            <p:cNvSpPr>
              <a:spLocks/>
            </p:cNvSpPr>
            <p:nvPr/>
          </p:nvSpPr>
          <p:spPr bwMode="auto">
            <a:xfrm>
              <a:off x="5353" y="2026"/>
              <a:ext cx="16" cy="11"/>
            </a:xfrm>
            <a:custGeom>
              <a:avLst/>
              <a:gdLst>
                <a:gd name="T0" fmla="*/ 11 w 24"/>
                <a:gd name="T1" fmla="*/ 0 h 16"/>
                <a:gd name="T2" fmla="*/ 11 w 24"/>
                <a:gd name="T3" fmla="*/ 4 h 16"/>
                <a:gd name="T4" fmla="*/ 3 w 24"/>
                <a:gd name="T5" fmla="*/ 8 h 16"/>
                <a:gd name="T6" fmla="*/ 0 w 24"/>
                <a:gd name="T7" fmla="*/ 4 h 16"/>
                <a:gd name="T8" fmla="*/ 3 w 24"/>
                <a:gd name="T9" fmla="*/ 4 h 16"/>
                <a:gd name="T10" fmla="*/ 7 w 24"/>
                <a:gd name="T11" fmla="*/ 0 h 16"/>
                <a:gd name="T12" fmla="*/ 7 w 24"/>
                <a:gd name="T13" fmla="*/ 0 h 16"/>
                <a:gd name="T14" fmla="*/ 11 w 24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24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6" name="Freeform 251"/>
            <p:cNvSpPr>
              <a:spLocks/>
            </p:cNvSpPr>
            <p:nvPr/>
          </p:nvSpPr>
          <p:spPr bwMode="auto">
            <a:xfrm>
              <a:off x="5369" y="2031"/>
              <a:ext cx="12" cy="6"/>
            </a:xfrm>
            <a:custGeom>
              <a:avLst/>
              <a:gdLst>
                <a:gd name="T0" fmla="*/ 0 w 16"/>
                <a:gd name="T1" fmla="*/ 5 h 8"/>
                <a:gd name="T2" fmla="*/ 5 w 16"/>
                <a:gd name="T3" fmla="*/ 0 h 8"/>
                <a:gd name="T4" fmla="*/ 9 w 16"/>
                <a:gd name="T5" fmla="*/ 0 h 8"/>
                <a:gd name="T6" fmla="*/ 0 w 16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7" name="Freeform 252"/>
            <p:cNvSpPr>
              <a:spLocks/>
            </p:cNvSpPr>
            <p:nvPr/>
          </p:nvSpPr>
          <p:spPr bwMode="auto">
            <a:xfrm>
              <a:off x="5313" y="2037"/>
              <a:ext cx="11" cy="6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8" name="Freeform 253"/>
            <p:cNvSpPr>
              <a:spLocks/>
            </p:cNvSpPr>
            <p:nvPr/>
          </p:nvSpPr>
          <p:spPr bwMode="auto">
            <a:xfrm>
              <a:off x="5330" y="2037"/>
              <a:ext cx="6" cy="6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5 h 8"/>
                <a:gd name="T4" fmla="*/ 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89" name="Freeform 254"/>
            <p:cNvSpPr>
              <a:spLocks/>
            </p:cNvSpPr>
            <p:nvPr/>
          </p:nvSpPr>
          <p:spPr bwMode="auto">
            <a:xfrm>
              <a:off x="5268" y="2037"/>
              <a:ext cx="11" cy="11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4 h 16"/>
                <a:gd name="T4" fmla="*/ 4 w 16"/>
                <a:gd name="T5" fmla="*/ 8 h 16"/>
                <a:gd name="T6" fmla="*/ 0 w 16"/>
                <a:gd name="T7" fmla="*/ 4 h 16"/>
                <a:gd name="T8" fmla="*/ 0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0" name="Freeform 255"/>
            <p:cNvSpPr>
              <a:spLocks/>
            </p:cNvSpPr>
            <p:nvPr/>
          </p:nvSpPr>
          <p:spPr bwMode="auto">
            <a:xfrm>
              <a:off x="5246" y="2026"/>
              <a:ext cx="11" cy="11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0 h 16"/>
                <a:gd name="T4" fmla="*/ 4 w 16"/>
                <a:gd name="T5" fmla="*/ 4 h 16"/>
                <a:gd name="T6" fmla="*/ 4 w 16"/>
                <a:gd name="T7" fmla="*/ 8 h 16"/>
                <a:gd name="T8" fmla="*/ 0 w 16"/>
                <a:gd name="T9" fmla="*/ 4 h 16"/>
                <a:gd name="T10" fmla="*/ 4 w 16"/>
                <a:gd name="T11" fmla="*/ 4 h 16"/>
                <a:gd name="T12" fmla="*/ 4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1" name="Freeform 256"/>
            <p:cNvSpPr>
              <a:spLocks/>
            </p:cNvSpPr>
            <p:nvPr/>
          </p:nvSpPr>
          <p:spPr bwMode="auto">
            <a:xfrm>
              <a:off x="5178" y="2009"/>
              <a:ext cx="11" cy="6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5 h 8"/>
                <a:gd name="T6" fmla="*/ 4 w 16"/>
                <a:gd name="T7" fmla="*/ 5 h 8"/>
                <a:gd name="T8" fmla="*/ 4 w 16"/>
                <a:gd name="T9" fmla="*/ 0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2" name="Freeform 257"/>
            <p:cNvSpPr>
              <a:spLocks/>
            </p:cNvSpPr>
            <p:nvPr/>
          </p:nvSpPr>
          <p:spPr bwMode="auto">
            <a:xfrm>
              <a:off x="5189" y="2020"/>
              <a:ext cx="12" cy="6"/>
            </a:xfrm>
            <a:custGeom>
              <a:avLst/>
              <a:gdLst>
                <a:gd name="T0" fmla="*/ 0 w 16"/>
                <a:gd name="T1" fmla="*/ 0 h 8"/>
                <a:gd name="T2" fmla="*/ 5 w 16"/>
                <a:gd name="T3" fmla="*/ 0 h 8"/>
                <a:gd name="T4" fmla="*/ 9 w 16"/>
                <a:gd name="T5" fmla="*/ 5 h 8"/>
                <a:gd name="T6" fmla="*/ 0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3" name="Freeform 258"/>
            <p:cNvSpPr>
              <a:spLocks/>
            </p:cNvSpPr>
            <p:nvPr/>
          </p:nvSpPr>
          <p:spPr bwMode="auto">
            <a:xfrm>
              <a:off x="3321" y="2240"/>
              <a:ext cx="57" cy="45"/>
            </a:xfrm>
            <a:custGeom>
              <a:avLst/>
              <a:gdLst>
                <a:gd name="T0" fmla="*/ 41 w 80"/>
                <a:gd name="T1" fmla="*/ 32 h 64"/>
                <a:gd name="T2" fmla="*/ 33 w 80"/>
                <a:gd name="T3" fmla="*/ 20 h 64"/>
                <a:gd name="T4" fmla="*/ 29 w 80"/>
                <a:gd name="T5" fmla="*/ 16 h 64"/>
                <a:gd name="T6" fmla="*/ 24 w 80"/>
                <a:gd name="T7" fmla="*/ 8 h 64"/>
                <a:gd name="T8" fmla="*/ 12 w 80"/>
                <a:gd name="T9" fmla="*/ 4 h 64"/>
                <a:gd name="T10" fmla="*/ 0 w 80"/>
                <a:gd name="T11" fmla="*/ 0 h 64"/>
                <a:gd name="T12" fmla="*/ 8 w 80"/>
                <a:gd name="T13" fmla="*/ 12 h 64"/>
                <a:gd name="T14" fmla="*/ 8 w 80"/>
                <a:gd name="T15" fmla="*/ 20 h 64"/>
                <a:gd name="T16" fmla="*/ 16 w 80"/>
                <a:gd name="T17" fmla="*/ 24 h 64"/>
                <a:gd name="T18" fmla="*/ 16 w 80"/>
                <a:gd name="T19" fmla="*/ 27 h 64"/>
                <a:gd name="T20" fmla="*/ 24 w 80"/>
                <a:gd name="T21" fmla="*/ 27 h 64"/>
                <a:gd name="T22" fmla="*/ 36 w 80"/>
                <a:gd name="T23" fmla="*/ 32 h 64"/>
                <a:gd name="T24" fmla="*/ 41 w 80"/>
                <a:gd name="T25" fmla="*/ 3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4"/>
                <a:gd name="T41" fmla="*/ 80 w 8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4">
                  <a:moveTo>
                    <a:pt x="80" y="64"/>
                  </a:moveTo>
                  <a:lnTo>
                    <a:pt x="64" y="40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72" y="64"/>
                  </a:lnTo>
                  <a:lnTo>
                    <a:pt x="8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4" name="Freeform 259"/>
            <p:cNvSpPr>
              <a:spLocks/>
            </p:cNvSpPr>
            <p:nvPr/>
          </p:nvSpPr>
          <p:spPr bwMode="auto">
            <a:xfrm>
              <a:off x="3501" y="2161"/>
              <a:ext cx="248" cy="157"/>
            </a:xfrm>
            <a:custGeom>
              <a:avLst/>
              <a:gdLst>
                <a:gd name="T0" fmla="*/ 127 w 352"/>
                <a:gd name="T1" fmla="*/ 110 h 224"/>
                <a:gd name="T2" fmla="*/ 127 w 352"/>
                <a:gd name="T3" fmla="*/ 102 h 224"/>
                <a:gd name="T4" fmla="*/ 131 w 352"/>
                <a:gd name="T5" fmla="*/ 95 h 224"/>
                <a:gd name="T6" fmla="*/ 127 w 352"/>
                <a:gd name="T7" fmla="*/ 90 h 224"/>
                <a:gd name="T8" fmla="*/ 123 w 352"/>
                <a:gd name="T9" fmla="*/ 79 h 224"/>
                <a:gd name="T10" fmla="*/ 131 w 352"/>
                <a:gd name="T11" fmla="*/ 79 h 224"/>
                <a:gd name="T12" fmla="*/ 139 w 352"/>
                <a:gd name="T13" fmla="*/ 75 h 224"/>
                <a:gd name="T14" fmla="*/ 139 w 352"/>
                <a:gd name="T15" fmla="*/ 67 h 224"/>
                <a:gd name="T16" fmla="*/ 151 w 352"/>
                <a:gd name="T17" fmla="*/ 63 h 224"/>
                <a:gd name="T18" fmla="*/ 159 w 352"/>
                <a:gd name="T19" fmla="*/ 63 h 224"/>
                <a:gd name="T20" fmla="*/ 155 w 352"/>
                <a:gd name="T21" fmla="*/ 67 h 224"/>
                <a:gd name="T22" fmla="*/ 155 w 352"/>
                <a:gd name="T23" fmla="*/ 75 h 224"/>
                <a:gd name="T24" fmla="*/ 163 w 352"/>
                <a:gd name="T25" fmla="*/ 71 h 224"/>
                <a:gd name="T26" fmla="*/ 175 w 352"/>
                <a:gd name="T27" fmla="*/ 67 h 224"/>
                <a:gd name="T28" fmla="*/ 175 w 352"/>
                <a:gd name="T29" fmla="*/ 63 h 224"/>
                <a:gd name="T30" fmla="*/ 167 w 352"/>
                <a:gd name="T31" fmla="*/ 59 h 224"/>
                <a:gd name="T32" fmla="*/ 163 w 352"/>
                <a:gd name="T33" fmla="*/ 55 h 224"/>
                <a:gd name="T34" fmla="*/ 151 w 352"/>
                <a:gd name="T35" fmla="*/ 55 h 224"/>
                <a:gd name="T36" fmla="*/ 147 w 352"/>
                <a:gd name="T37" fmla="*/ 51 h 224"/>
                <a:gd name="T38" fmla="*/ 151 w 352"/>
                <a:gd name="T39" fmla="*/ 47 h 224"/>
                <a:gd name="T40" fmla="*/ 155 w 352"/>
                <a:gd name="T41" fmla="*/ 47 h 224"/>
                <a:gd name="T42" fmla="*/ 159 w 352"/>
                <a:gd name="T43" fmla="*/ 43 h 224"/>
                <a:gd name="T44" fmla="*/ 143 w 352"/>
                <a:gd name="T45" fmla="*/ 47 h 224"/>
                <a:gd name="T46" fmla="*/ 139 w 352"/>
                <a:gd name="T47" fmla="*/ 51 h 224"/>
                <a:gd name="T48" fmla="*/ 135 w 352"/>
                <a:gd name="T49" fmla="*/ 59 h 224"/>
                <a:gd name="T50" fmla="*/ 131 w 352"/>
                <a:gd name="T51" fmla="*/ 59 h 224"/>
                <a:gd name="T52" fmla="*/ 127 w 352"/>
                <a:gd name="T53" fmla="*/ 63 h 224"/>
                <a:gd name="T54" fmla="*/ 123 w 352"/>
                <a:gd name="T55" fmla="*/ 63 h 224"/>
                <a:gd name="T56" fmla="*/ 119 w 352"/>
                <a:gd name="T57" fmla="*/ 59 h 224"/>
                <a:gd name="T58" fmla="*/ 115 w 352"/>
                <a:gd name="T59" fmla="*/ 55 h 224"/>
                <a:gd name="T60" fmla="*/ 107 w 352"/>
                <a:gd name="T61" fmla="*/ 39 h 224"/>
                <a:gd name="T62" fmla="*/ 99 w 352"/>
                <a:gd name="T63" fmla="*/ 43 h 224"/>
                <a:gd name="T64" fmla="*/ 95 w 352"/>
                <a:gd name="T65" fmla="*/ 32 h 224"/>
                <a:gd name="T66" fmla="*/ 87 w 352"/>
                <a:gd name="T67" fmla="*/ 27 h 224"/>
                <a:gd name="T68" fmla="*/ 83 w 352"/>
                <a:gd name="T69" fmla="*/ 27 h 224"/>
                <a:gd name="T70" fmla="*/ 71 w 352"/>
                <a:gd name="T71" fmla="*/ 24 h 224"/>
                <a:gd name="T72" fmla="*/ 68 w 352"/>
                <a:gd name="T73" fmla="*/ 27 h 224"/>
                <a:gd name="T74" fmla="*/ 60 w 352"/>
                <a:gd name="T75" fmla="*/ 15 h 224"/>
                <a:gd name="T76" fmla="*/ 32 w 352"/>
                <a:gd name="T77" fmla="*/ 0 h 224"/>
                <a:gd name="T78" fmla="*/ 0 w 352"/>
                <a:gd name="T79" fmla="*/ 15 h 224"/>
                <a:gd name="T80" fmla="*/ 4 w 352"/>
                <a:gd name="T81" fmla="*/ 51 h 224"/>
                <a:gd name="T82" fmla="*/ 20 w 352"/>
                <a:gd name="T83" fmla="*/ 55 h 224"/>
                <a:gd name="T84" fmla="*/ 24 w 352"/>
                <a:gd name="T85" fmla="*/ 43 h 224"/>
                <a:gd name="T86" fmla="*/ 27 w 352"/>
                <a:gd name="T87" fmla="*/ 39 h 224"/>
                <a:gd name="T88" fmla="*/ 32 w 352"/>
                <a:gd name="T89" fmla="*/ 43 h 224"/>
                <a:gd name="T90" fmla="*/ 32 w 352"/>
                <a:gd name="T91" fmla="*/ 39 h 224"/>
                <a:gd name="T92" fmla="*/ 36 w 352"/>
                <a:gd name="T93" fmla="*/ 39 h 224"/>
                <a:gd name="T94" fmla="*/ 39 w 352"/>
                <a:gd name="T95" fmla="*/ 43 h 224"/>
                <a:gd name="T96" fmla="*/ 44 w 352"/>
                <a:gd name="T97" fmla="*/ 47 h 224"/>
                <a:gd name="T98" fmla="*/ 44 w 352"/>
                <a:gd name="T99" fmla="*/ 51 h 224"/>
                <a:gd name="T100" fmla="*/ 44 w 352"/>
                <a:gd name="T101" fmla="*/ 55 h 224"/>
                <a:gd name="T102" fmla="*/ 60 w 352"/>
                <a:gd name="T103" fmla="*/ 59 h 224"/>
                <a:gd name="T104" fmla="*/ 63 w 352"/>
                <a:gd name="T105" fmla="*/ 63 h 224"/>
                <a:gd name="T106" fmla="*/ 71 w 352"/>
                <a:gd name="T107" fmla="*/ 71 h 224"/>
                <a:gd name="T108" fmla="*/ 75 w 352"/>
                <a:gd name="T109" fmla="*/ 83 h 224"/>
                <a:gd name="T110" fmla="*/ 83 w 352"/>
                <a:gd name="T111" fmla="*/ 95 h 224"/>
                <a:gd name="T112" fmla="*/ 92 w 352"/>
                <a:gd name="T113" fmla="*/ 98 h 224"/>
                <a:gd name="T114" fmla="*/ 104 w 352"/>
                <a:gd name="T115" fmla="*/ 102 h 224"/>
                <a:gd name="T116" fmla="*/ 107 w 352"/>
                <a:gd name="T117" fmla="*/ 102 h 224"/>
                <a:gd name="T118" fmla="*/ 111 w 352"/>
                <a:gd name="T119" fmla="*/ 110 h 224"/>
                <a:gd name="T120" fmla="*/ 127 w 352"/>
                <a:gd name="T121" fmla="*/ 110 h 2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4"/>
                <a:gd name="T185" fmla="*/ 352 w 352"/>
                <a:gd name="T186" fmla="*/ 224 h 2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4">
                  <a:moveTo>
                    <a:pt x="256" y="224"/>
                  </a:moveTo>
                  <a:lnTo>
                    <a:pt x="256" y="208"/>
                  </a:lnTo>
                  <a:lnTo>
                    <a:pt x="264" y="192"/>
                  </a:lnTo>
                  <a:lnTo>
                    <a:pt x="256" y="184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80" y="152"/>
                  </a:lnTo>
                  <a:lnTo>
                    <a:pt x="280" y="136"/>
                  </a:lnTo>
                  <a:lnTo>
                    <a:pt x="304" y="128"/>
                  </a:lnTo>
                  <a:lnTo>
                    <a:pt x="320" y="128"/>
                  </a:lnTo>
                  <a:lnTo>
                    <a:pt x="312" y="136"/>
                  </a:lnTo>
                  <a:lnTo>
                    <a:pt x="312" y="152"/>
                  </a:lnTo>
                  <a:lnTo>
                    <a:pt x="328" y="144"/>
                  </a:lnTo>
                  <a:lnTo>
                    <a:pt x="352" y="136"/>
                  </a:lnTo>
                  <a:lnTo>
                    <a:pt x="352" y="128"/>
                  </a:lnTo>
                  <a:lnTo>
                    <a:pt x="336" y="120"/>
                  </a:lnTo>
                  <a:lnTo>
                    <a:pt x="328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304" y="96"/>
                  </a:lnTo>
                  <a:lnTo>
                    <a:pt x="312" y="96"/>
                  </a:lnTo>
                  <a:lnTo>
                    <a:pt x="320" y="88"/>
                  </a:lnTo>
                  <a:lnTo>
                    <a:pt x="288" y="96"/>
                  </a:lnTo>
                  <a:lnTo>
                    <a:pt x="280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0" y="120"/>
                  </a:lnTo>
                  <a:lnTo>
                    <a:pt x="232" y="112"/>
                  </a:lnTo>
                  <a:lnTo>
                    <a:pt x="216" y="80"/>
                  </a:lnTo>
                  <a:lnTo>
                    <a:pt x="200" y="88"/>
                  </a:lnTo>
                  <a:lnTo>
                    <a:pt x="192" y="64"/>
                  </a:lnTo>
                  <a:lnTo>
                    <a:pt x="176" y="56"/>
                  </a:lnTo>
                  <a:lnTo>
                    <a:pt x="168" y="56"/>
                  </a:lnTo>
                  <a:lnTo>
                    <a:pt x="144" y="48"/>
                  </a:lnTo>
                  <a:lnTo>
                    <a:pt x="136" y="56"/>
                  </a:lnTo>
                  <a:lnTo>
                    <a:pt x="120" y="32"/>
                  </a:lnTo>
                  <a:lnTo>
                    <a:pt x="64" y="0"/>
                  </a:lnTo>
                  <a:lnTo>
                    <a:pt x="0" y="32"/>
                  </a:lnTo>
                  <a:lnTo>
                    <a:pt x="8" y="104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8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44" y="144"/>
                  </a:lnTo>
                  <a:lnTo>
                    <a:pt x="152" y="168"/>
                  </a:lnTo>
                  <a:lnTo>
                    <a:pt x="168" y="192"/>
                  </a:lnTo>
                  <a:lnTo>
                    <a:pt x="184" y="200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4" y="224"/>
                  </a:lnTo>
                  <a:lnTo>
                    <a:pt x="256" y="2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5" name="Freeform 260"/>
            <p:cNvSpPr>
              <a:spLocks/>
            </p:cNvSpPr>
            <p:nvPr/>
          </p:nvSpPr>
          <p:spPr bwMode="auto">
            <a:xfrm>
              <a:off x="3676" y="2251"/>
              <a:ext cx="107" cy="79"/>
            </a:xfrm>
            <a:custGeom>
              <a:avLst/>
              <a:gdLst>
                <a:gd name="T0" fmla="*/ 71 w 152"/>
                <a:gd name="T1" fmla="*/ 48 h 112"/>
                <a:gd name="T2" fmla="*/ 75 w 152"/>
                <a:gd name="T3" fmla="*/ 36 h 112"/>
                <a:gd name="T4" fmla="*/ 75 w 152"/>
                <a:gd name="T5" fmla="*/ 28 h 112"/>
                <a:gd name="T6" fmla="*/ 68 w 152"/>
                <a:gd name="T7" fmla="*/ 28 h 112"/>
                <a:gd name="T8" fmla="*/ 63 w 152"/>
                <a:gd name="T9" fmla="*/ 20 h 112"/>
                <a:gd name="T10" fmla="*/ 56 w 152"/>
                <a:gd name="T11" fmla="*/ 20 h 112"/>
                <a:gd name="T12" fmla="*/ 44 w 152"/>
                <a:gd name="T13" fmla="*/ 20 h 112"/>
                <a:gd name="T14" fmla="*/ 44 w 152"/>
                <a:gd name="T15" fmla="*/ 16 h 112"/>
                <a:gd name="T16" fmla="*/ 36 w 152"/>
                <a:gd name="T17" fmla="*/ 16 h 112"/>
                <a:gd name="T18" fmla="*/ 32 w 152"/>
                <a:gd name="T19" fmla="*/ 20 h 112"/>
                <a:gd name="T20" fmla="*/ 27 w 152"/>
                <a:gd name="T21" fmla="*/ 20 h 112"/>
                <a:gd name="T22" fmla="*/ 20 w 152"/>
                <a:gd name="T23" fmla="*/ 20 h 112"/>
                <a:gd name="T24" fmla="*/ 20 w 152"/>
                <a:gd name="T25" fmla="*/ 16 h 112"/>
                <a:gd name="T26" fmla="*/ 32 w 152"/>
                <a:gd name="T27" fmla="*/ 12 h 112"/>
                <a:gd name="T28" fmla="*/ 32 w 152"/>
                <a:gd name="T29" fmla="*/ 4 h 112"/>
                <a:gd name="T30" fmla="*/ 36 w 152"/>
                <a:gd name="T31" fmla="*/ 0 h 112"/>
                <a:gd name="T32" fmla="*/ 27 w 152"/>
                <a:gd name="T33" fmla="*/ 0 h 112"/>
                <a:gd name="T34" fmla="*/ 16 w 152"/>
                <a:gd name="T35" fmla="*/ 4 h 112"/>
                <a:gd name="T36" fmla="*/ 16 w 152"/>
                <a:gd name="T37" fmla="*/ 12 h 112"/>
                <a:gd name="T38" fmla="*/ 8 w 152"/>
                <a:gd name="T39" fmla="*/ 16 h 112"/>
                <a:gd name="T40" fmla="*/ 0 w 152"/>
                <a:gd name="T41" fmla="*/ 16 h 112"/>
                <a:gd name="T42" fmla="*/ 4 w 152"/>
                <a:gd name="T43" fmla="*/ 28 h 112"/>
                <a:gd name="T44" fmla="*/ 8 w 152"/>
                <a:gd name="T45" fmla="*/ 32 h 112"/>
                <a:gd name="T46" fmla="*/ 4 w 152"/>
                <a:gd name="T47" fmla="*/ 40 h 112"/>
                <a:gd name="T48" fmla="*/ 4 w 152"/>
                <a:gd name="T49" fmla="*/ 48 h 112"/>
                <a:gd name="T50" fmla="*/ 12 w 152"/>
                <a:gd name="T51" fmla="*/ 51 h 112"/>
                <a:gd name="T52" fmla="*/ 27 w 152"/>
                <a:gd name="T53" fmla="*/ 44 h 112"/>
                <a:gd name="T54" fmla="*/ 32 w 152"/>
                <a:gd name="T55" fmla="*/ 36 h 112"/>
                <a:gd name="T56" fmla="*/ 36 w 152"/>
                <a:gd name="T57" fmla="*/ 32 h 112"/>
                <a:gd name="T58" fmla="*/ 39 w 152"/>
                <a:gd name="T59" fmla="*/ 36 h 112"/>
                <a:gd name="T60" fmla="*/ 44 w 152"/>
                <a:gd name="T61" fmla="*/ 44 h 112"/>
                <a:gd name="T62" fmla="*/ 39 w 152"/>
                <a:gd name="T63" fmla="*/ 56 h 112"/>
                <a:gd name="T64" fmla="*/ 51 w 152"/>
                <a:gd name="T65" fmla="*/ 51 h 112"/>
                <a:gd name="T66" fmla="*/ 63 w 152"/>
                <a:gd name="T67" fmla="*/ 44 h 112"/>
                <a:gd name="T68" fmla="*/ 68 w 152"/>
                <a:gd name="T69" fmla="*/ 44 h 112"/>
                <a:gd name="T70" fmla="*/ 68 w 152"/>
                <a:gd name="T71" fmla="*/ 48 h 112"/>
                <a:gd name="T72" fmla="*/ 71 w 152"/>
                <a:gd name="T73" fmla="*/ 4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12"/>
                <a:gd name="T113" fmla="*/ 152 w 152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12">
                  <a:moveTo>
                    <a:pt x="144" y="96"/>
                  </a:moveTo>
                  <a:lnTo>
                    <a:pt x="152" y="72"/>
                  </a:lnTo>
                  <a:lnTo>
                    <a:pt x="152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88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4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6" name="Freeform 261"/>
            <p:cNvSpPr>
              <a:spLocks/>
            </p:cNvSpPr>
            <p:nvPr/>
          </p:nvSpPr>
          <p:spPr bwMode="auto">
            <a:xfrm>
              <a:off x="3704" y="2200"/>
              <a:ext cx="157" cy="79"/>
            </a:xfrm>
            <a:custGeom>
              <a:avLst/>
              <a:gdLst>
                <a:gd name="T0" fmla="*/ 43 w 224"/>
                <a:gd name="T1" fmla="*/ 56 h 112"/>
                <a:gd name="T2" fmla="*/ 47 w 224"/>
                <a:gd name="T3" fmla="*/ 48 h 112"/>
                <a:gd name="T4" fmla="*/ 63 w 224"/>
                <a:gd name="T5" fmla="*/ 40 h 112"/>
                <a:gd name="T6" fmla="*/ 67 w 224"/>
                <a:gd name="T7" fmla="*/ 44 h 112"/>
                <a:gd name="T8" fmla="*/ 75 w 224"/>
                <a:gd name="T9" fmla="*/ 44 h 112"/>
                <a:gd name="T10" fmla="*/ 75 w 224"/>
                <a:gd name="T11" fmla="*/ 36 h 112"/>
                <a:gd name="T12" fmla="*/ 83 w 224"/>
                <a:gd name="T13" fmla="*/ 32 h 112"/>
                <a:gd name="T14" fmla="*/ 90 w 224"/>
                <a:gd name="T15" fmla="*/ 28 h 112"/>
                <a:gd name="T16" fmla="*/ 102 w 224"/>
                <a:gd name="T17" fmla="*/ 24 h 112"/>
                <a:gd name="T18" fmla="*/ 110 w 224"/>
                <a:gd name="T19" fmla="*/ 16 h 112"/>
                <a:gd name="T20" fmla="*/ 102 w 224"/>
                <a:gd name="T21" fmla="*/ 12 h 112"/>
                <a:gd name="T22" fmla="*/ 90 w 224"/>
                <a:gd name="T23" fmla="*/ 8 h 112"/>
                <a:gd name="T24" fmla="*/ 75 w 224"/>
                <a:gd name="T25" fmla="*/ 4 h 112"/>
                <a:gd name="T26" fmla="*/ 59 w 224"/>
                <a:gd name="T27" fmla="*/ 8 h 112"/>
                <a:gd name="T28" fmla="*/ 55 w 224"/>
                <a:gd name="T29" fmla="*/ 4 h 112"/>
                <a:gd name="T30" fmla="*/ 51 w 224"/>
                <a:gd name="T31" fmla="*/ 0 h 112"/>
                <a:gd name="T32" fmla="*/ 39 w 224"/>
                <a:gd name="T33" fmla="*/ 8 h 112"/>
                <a:gd name="T34" fmla="*/ 43 w 224"/>
                <a:gd name="T35" fmla="*/ 12 h 112"/>
                <a:gd name="T36" fmla="*/ 32 w 224"/>
                <a:gd name="T37" fmla="*/ 16 h 112"/>
                <a:gd name="T38" fmla="*/ 27 w 224"/>
                <a:gd name="T39" fmla="*/ 12 h 112"/>
                <a:gd name="T40" fmla="*/ 20 w 224"/>
                <a:gd name="T41" fmla="*/ 12 h 112"/>
                <a:gd name="T42" fmla="*/ 15 w 224"/>
                <a:gd name="T43" fmla="*/ 16 h 112"/>
                <a:gd name="T44" fmla="*/ 12 w 224"/>
                <a:gd name="T45" fmla="*/ 20 h 112"/>
                <a:gd name="T46" fmla="*/ 8 w 224"/>
                <a:gd name="T47" fmla="*/ 20 h 112"/>
                <a:gd name="T48" fmla="*/ 4 w 224"/>
                <a:gd name="T49" fmla="*/ 24 h 112"/>
                <a:gd name="T50" fmla="*/ 8 w 224"/>
                <a:gd name="T51" fmla="*/ 28 h 112"/>
                <a:gd name="T52" fmla="*/ 20 w 224"/>
                <a:gd name="T53" fmla="*/ 28 h 112"/>
                <a:gd name="T54" fmla="*/ 24 w 224"/>
                <a:gd name="T55" fmla="*/ 32 h 112"/>
                <a:gd name="T56" fmla="*/ 32 w 224"/>
                <a:gd name="T57" fmla="*/ 36 h 112"/>
                <a:gd name="T58" fmla="*/ 32 w 224"/>
                <a:gd name="T59" fmla="*/ 40 h 112"/>
                <a:gd name="T60" fmla="*/ 20 w 224"/>
                <a:gd name="T61" fmla="*/ 44 h 112"/>
                <a:gd name="T62" fmla="*/ 12 w 224"/>
                <a:gd name="T63" fmla="*/ 48 h 112"/>
                <a:gd name="T64" fmla="*/ 0 w 224"/>
                <a:gd name="T65" fmla="*/ 51 h 112"/>
                <a:gd name="T66" fmla="*/ 0 w 224"/>
                <a:gd name="T67" fmla="*/ 56 h 112"/>
                <a:gd name="T68" fmla="*/ 8 w 224"/>
                <a:gd name="T69" fmla="*/ 56 h 112"/>
                <a:gd name="T70" fmla="*/ 12 w 224"/>
                <a:gd name="T71" fmla="*/ 56 h 112"/>
                <a:gd name="T72" fmla="*/ 15 w 224"/>
                <a:gd name="T73" fmla="*/ 51 h 112"/>
                <a:gd name="T74" fmla="*/ 24 w 224"/>
                <a:gd name="T75" fmla="*/ 51 h 112"/>
                <a:gd name="T76" fmla="*/ 24 w 224"/>
                <a:gd name="T77" fmla="*/ 56 h 112"/>
                <a:gd name="T78" fmla="*/ 35 w 224"/>
                <a:gd name="T79" fmla="*/ 56 h 112"/>
                <a:gd name="T80" fmla="*/ 43 w 224"/>
                <a:gd name="T81" fmla="*/ 56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12"/>
                <a:gd name="T125" fmla="*/ 224 w 224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12">
                  <a:moveTo>
                    <a:pt x="88" y="112"/>
                  </a:moveTo>
                  <a:lnTo>
                    <a:pt x="96" y="96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52" y="88"/>
                  </a:lnTo>
                  <a:lnTo>
                    <a:pt x="152" y="72"/>
                  </a:lnTo>
                  <a:lnTo>
                    <a:pt x="168" y="64"/>
                  </a:lnTo>
                  <a:lnTo>
                    <a:pt x="184" y="56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52" y="8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72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72" y="112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7" name="Freeform 262"/>
            <p:cNvSpPr>
              <a:spLocks/>
            </p:cNvSpPr>
            <p:nvPr/>
          </p:nvSpPr>
          <p:spPr bwMode="auto">
            <a:xfrm>
              <a:off x="3096" y="1531"/>
              <a:ext cx="535" cy="714"/>
            </a:xfrm>
            <a:custGeom>
              <a:avLst/>
              <a:gdLst>
                <a:gd name="T0" fmla="*/ 313 w 760"/>
                <a:gd name="T1" fmla="*/ 360 h 1016"/>
                <a:gd name="T2" fmla="*/ 282 w 760"/>
                <a:gd name="T3" fmla="*/ 360 h 1016"/>
                <a:gd name="T4" fmla="*/ 253 w 760"/>
                <a:gd name="T5" fmla="*/ 351 h 1016"/>
                <a:gd name="T6" fmla="*/ 218 w 760"/>
                <a:gd name="T7" fmla="*/ 371 h 1016"/>
                <a:gd name="T8" fmla="*/ 199 w 760"/>
                <a:gd name="T9" fmla="*/ 407 h 1016"/>
                <a:gd name="T10" fmla="*/ 222 w 760"/>
                <a:gd name="T11" fmla="*/ 431 h 1016"/>
                <a:gd name="T12" fmla="*/ 199 w 760"/>
                <a:gd name="T13" fmla="*/ 450 h 1016"/>
                <a:gd name="T14" fmla="*/ 206 w 760"/>
                <a:gd name="T15" fmla="*/ 478 h 1016"/>
                <a:gd name="T16" fmla="*/ 206 w 760"/>
                <a:gd name="T17" fmla="*/ 502 h 1016"/>
                <a:gd name="T18" fmla="*/ 175 w 760"/>
                <a:gd name="T19" fmla="*/ 482 h 1016"/>
                <a:gd name="T20" fmla="*/ 127 w 760"/>
                <a:gd name="T21" fmla="*/ 474 h 1016"/>
                <a:gd name="T22" fmla="*/ 103 w 760"/>
                <a:gd name="T23" fmla="*/ 455 h 1016"/>
                <a:gd name="T24" fmla="*/ 103 w 760"/>
                <a:gd name="T25" fmla="*/ 446 h 1016"/>
                <a:gd name="T26" fmla="*/ 107 w 760"/>
                <a:gd name="T27" fmla="*/ 427 h 1016"/>
                <a:gd name="T28" fmla="*/ 119 w 760"/>
                <a:gd name="T29" fmla="*/ 407 h 1016"/>
                <a:gd name="T30" fmla="*/ 119 w 760"/>
                <a:gd name="T31" fmla="*/ 379 h 1016"/>
                <a:gd name="T32" fmla="*/ 83 w 760"/>
                <a:gd name="T33" fmla="*/ 371 h 1016"/>
                <a:gd name="T34" fmla="*/ 68 w 760"/>
                <a:gd name="T35" fmla="*/ 339 h 1016"/>
                <a:gd name="T36" fmla="*/ 39 w 760"/>
                <a:gd name="T37" fmla="*/ 332 h 1016"/>
                <a:gd name="T38" fmla="*/ 51 w 760"/>
                <a:gd name="T39" fmla="*/ 328 h 1016"/>
                <a:gd name="T40" fmla="*/ 36 w 760"/>
                <a:gd name="T41" fmla="*/ 285 h 1016"/>
                <a:gd name="T42" fmla="*/ 16 w 760"/>
                <a:gd name="T43" fmla="*/ 277 h 1016"/>
                <a:gd name="T44" fmla="*/ 4 w 760"/>
                <a:gd name="T45" fmla="*/ 245 h 1016"/>
                <a:gd name="T46" fmla="*/ 8 w 760"/>
                <a:gd name="T47" fmla="*/ 209 h 1016"/>
                <a:gd name="T48" fmla="*/ 27 w 760"/>
                <a:gd name="T49" fmla="*/ 202 h 1016"/>
                <a:gd name="T50" fmla="*/ 12 w 760"/>
                <a:gd name="T51" fmla="*/ 193 h 1016"/>
                <a:gd name="T52" fmla="*/ 44 w 760"/>
                <a:gd name="T53" fmla="*/ 138 h 1016"/>
                <a:gd name="T54" fmla="*/ 32 w 760"/>
                <a:gd name="T55" fmla="*/ 115 h 1016"/>
                <a:gd name="T56" fmla="*/ 24 w 760"/>
                <a:gd name="T57" fmla="*/ 91 h 1016"/>
                <a:gd name="T58" fmla="*/ 16 w 760"/>
                <a:gd name="T59" fmla="*/ 47 h 1016"/>
                <a:gd name="T60" fmla="*/ 12 w 760"/>
                <a:gd name="T61" fmla="*/ 20 h 1016"/>
                <a:gd name="T62" fmla="*/ 44 w 760"/>
                <a:gd name="T63" fmla="*/ 0 h 1016"/>
                <a:gd name="T64" fmla="*/ 48 w 760"/>
                <a:gd name="T65" fmla="*/ 4 h 1016"/>
                <a:gd name="T66" fmla="*/ 71 w 760"/>
                <a:gd name="T67" fmla="*/ 8 h 1016"/>
                <a:gd name="T68" fmla="*/ 119 w 760"/>
                <a:gd name="T69" fmla="*/ 27 h 1016"/>
                <a:gd name="T70" fmla="*/ 139 w 760"/>
                <a:gd name="T71" fmla="*/ 36 h 1016"/>
                <a:gd name="T72" fmla="*/ 92 w 760"/>
                <a:gd name="T73" fmla="*/ 59 h 1016"/>
                <a:gd name="T74" fmla="*/ 51 w 760"/>
                <a:gd name="T75" fmla="*/ 44 h 1016"/>
                <a:gd name="T76" fmla="*/ 75 w 760"/>
                <a:gd name="T77" fmla="*/ 75 h 1016"/>
                <a:gd name="T78" fmla="*/ 75 w 760"/>
                <a:gd name="T79" fmla="*/ 107 h 1016"/>
                <a:gd name="T80" fmla="*/ 107 w 760"/>
                <a:gd name="T81" fmla="*/ 110 h 1016"/>
                <a:gd name="T82" fmla="*/ 95 w 760"/>
                <a:gd name="T83" fmla="*/ 87 h 1016"/>
                <a:gd name="T84" fmla="*/ 127 w 760"/>
                <a:gd name="T85" fmla="*/ 99 h 1016"/>
                <a:gd name="T86" fmla="*/ 143 w 760"/>
                <a:gd name="T87" fmla="*/ 63 h 1016"/>
                <a:gd name="T88" fmla="*/ 175 w 760"/>
                <a:gd name="T89" fmla="*/ 47 h 1016"/>
                <a:gd name="T90" fmla="*/ 170 w 760"/>
                <a:gd name="T91" fmla="*/ 27 h 1016"/>
                <a:gd name="T92" fmla="*/ 163 w 760"/>
                <a:gd name="T93" fmla="*/ 20 h 1016"/>
                <a:gd name="T94" fmla="*/ 182 w 760"/>
                <a:gd name="T95" fmla="*/ 36 h 1016"/>
                <a:gd name="T96" fmla="*/ 194 w 760"/>
                <a:gd name="T97" fmla="*/ 47 h 1016"/>
                <a:gd name="T98" fmla="*/ 214 w 760"/>
                <a:gd name="T99" fmla="*/ 36 h 1016"/>
                <a:gd name="T100" fmla="*/ 234 w 760"/>
                <a:gd name="T101" fmla="*/ 24 h 1016"/>
                <a:gd name="T102" fmla="*/ 253 w 760"/>
                <a:gd name="T103" fmla="*/ 20 h 1016"/>
                <a:gd name="T104" fmla="*/ 265 w 760"/>
                <a:gd name="T105" fmla="*/ 20 h 1016"/>
                <a:gd name="T106" fmla="*/ 282 w 760"/>
                <a:gd name="T107" fmla="*/ 27 h 1016"/>
                <a:gd name="T108" fmla="*/ 289 w 760"/>
                <a:gd name="T109" fmla="*/ 24 h 1016"/>
                <a:gd name="T110" fmla="*/ 317 w 760"/>
                <a:gd name="T111" fmla="*/ 15 h 1016"/>
                <a:gd name="T112" fmla="*/ 329 w 760"/>
                <a:gd name="T113" fmla="*/ 24 h 1016"/>
                <a:gd name="T114" fmla="*/ 333 w 760"/>
                <a:gd name="T115" fmla="*/ 4 h 1016"/>
                <a:gd name="T116" fmla="*/ 369 w 760"/>
                <a:gd name="T117" fmla="*/ 24 h 1016"/>
                <a:gd name="T118" fmla="*/ 337 w 760"/>
                <a:gd name="T119" fmla="*/ 99 h 1016"/>
                <a:gd name="T120" fmla="*/ 329 w 760"/>
                <a:gd name="T121" fmla="*/ 205 h 1016"/>
                <a:gd name="T122" fmla="*/ 317 w 760"/>
                <a:gd name="T123" fmla="*/ 273 h 1016"/>
                <a:gd name="T124" fmla="*/ 306 w 760"/>
                <a:gd name="T125" fmla="*/ 332 h 1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0"/>
                <a:gd name="T190" fmla="*/ 0 h 1016"/>
                <a:gd name="T191" fmla="*/ 760 w 760"/>
                <a:gd name="T192" fmla="*/ 1016 h 1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0" h="1016">
                  <a:moveTo>
                    <a:pt x="664" y="728"/>
                  </a:moveTo>
                  <a:lnTo>
                    <a:pt x="664" y="744"/>
                  </a:lnTo>
                  <a:lnTo>
                    <a:pt x="640" y="736"/>
                  </a:lnTo>
                  <a:lnTo>
                    <a:pt x="632" y="728"/>
                  </a:lnTo>
                  <a:lnTo>
                    <a:pt x="592" y="728"/>
                  </a:lnTo>
                  <a:lnTo>
                    <a:pt x="584" y="736"/>
                  </a:lnTo>
                  <a:lnTo>
                    <a:pt x="576" y="736"/>
                  </a:lnTo>
                  <a:lnTo>
                    <a:pt x="568" y="728"/>
                  </a:lnTo>
                  <a:lnTo>
                    <a:pt x="552" y="728"/>
                  </a:lnTo>
                  <a:lnTo>
                    <a:pt x="544" y="712"/>
                  </a:lnTo>
                  <a:lnTo>
                    <a:pt x="520" y="720"/>
                  </a:lnTo>
                  <a:lnTo>
                    <a:pt x="512" y="712"/>
                  </a:lnTo>
                  <a:lnTo>
                    <a:pt x="496" y="712"/>
                  </a:lnTo>
                  <a:lnTo>
                    <a:pt x="480" y="696"/>
                  </a:lnTo>
                  <a:lnTo>
                    <a:pt x="440" y="728"/>
                  </a:lnTo>
                  <a:lnTo>
                    <a:pt x="440" y="752"/>
                  </a:lnTo>
                  <a:lnTo>
                    <a:pt x="424" y="752"/>
                  </a:lnTo>
                  <a:lnTo>
                    <a:pt x="416" y="736"/>
                  </a:lnTo>
                  <a:lnTo>
                    <a:pt x="408" y="744"/>
                  </a:lnTo>
                  <a:lnTo>
                    <a:pt x="400" y="824"/>
                  </a:lnTo>
                  <a:lnTo>
                    <a:pt x="432" y="832"/>
                  </a:lnTo>
                  <a:lnTo>
                    <a:pt x="440" y="848"/>
                  </a:lnTo>
                  <a:lnTo>
                    <a:pt x="440" y="864"/>
                  </a:lnTo>
                  <a:lnTo>
                    <a:pt x="448" y="872"/>
                  </a:lnTo>
                  <a:lnTo>
                    <a:pt x="440" y="872"/>
                  </a:lnTo>
                  <a:lnTo>
                    <a:pt x="432" y="888"/>
                  </a:lnTo>
                  <a:lnTo>
                    <a:pt x="416" y="896"/>
                  </a:lnTo>
                  <a:lnTo>
                    <a:pt x="400" y="912"/>
                  </a:lnTo>
                  <a:lnTo>
                    <a:pt x="400" y="920"/>
                  </a:lnTo>
                  <a:lnTo>
                    <a:pt x="400" y="936"/>
                  </a:lnTo>
                  <a:lnTo>
                    <a:pt x="408" y="944"/>
                  </a:lnTo>
                  <a:lnTo>
                    <a:pt x="416" y="968"/>
                  </a:lnTo>
                  <a:lnTo>
                    <a:pt x="424" y="992"/>
                  </a:lnTo>
                  <a:lnTo>
                    <a:pt x="432" y="1000"/>
                  </a:lnTo>
                  <a:lnTo>
                    <a:pt x="432" y="1016"/>
                  </a:lnTo>
                  <a:lnTo>
                    <a:pt x="416" y="1016"/>
                  </a:lnTo>
                  <a:lnTo>
                    <a:pt x="392" y="1008"/>
                  </a:lnTo>
                  <a:lnTo>
                    <a:pt x="384" y="992"/>
                  </a:lnTo>
                  <a:lnTo>
                    <a:pt x="376" y="992"/>
                  </a:lnTo>
                  <a:lnTo>
                    <a:pt x="352" y="976"/>
                  </a:lnTo>
                  <a:lnTo>
                    <a:pt x="320" y="968"/>
                  </a:lnTo>
                  <a:lnTo>
                    <a:pt x="312" y="968"/>
                  </a:lnTo>
                  <a:lnTo>
                    <a:pt x="280" y="968"/>
                  </a:lnTo>
                  <a:lnTo>
                    <a:pt x="256" y="960"/>
                  </a:lnTo>
                  <a:lnTo>
                    <a:pt x="240" y="952"/>
                  </a:lnTo>
                  <a:lnTo>
                    <a:pt x="224" y="928"/>
                  </a:lnTo>
                  <a:lnTo>
                    <a:pt x="216" y="928"/>
                  </a:lnTo>
                  <a:lnTo>
                    <a:pt x="208" y="920"/>
                  </a:lnTo>
                  <a:lnTo>
                    <a:pt x="200" y="920"/>
                  </a:lnTo>
                  <a:lnTo>
                    <a:pt x="192" y="912"/>
                  </a:lnTo>
                  <a:lnTo>
                    <a:pt x="192" y="904"/>
                  </a:lnTo>
                  <a:lnTo>
                    <a:pt x="208" y="904"/>
                  </a:lnTo>
                  <a:lnTo>
                    <a:pt x="208" y="896"/>
                  </a:lnTo>
                  <a:lnTo>
                    <a:pt x="216" y="888"/>
                  </a:lnTo>
                  <a:lnTo>
                    <a:pt x="216" y="880"/>
                  </a:lnTo>
                  <a:lnTo>
                    <a:pt x="216" y="864"/>
                  </a:lnTo>
                  <a:lnTo>
                    <a:pt x="232" y="856"/>
                  </a:lnTo>
                  <a:lnTo>
                    <a:pt x="208" y="864"/>
                  </a:lnTo>
                  <a:lnTo>
                    <a:pt x="224" y="840"/>
                  </a:lnTo>
                  <a:lnTo>
                    <a:pt x="240" y="824"/>
                  </a:lnTo>
                  <a:lnTo>
                    <a:pt x="248" y="824"/>
                  </a:lnTo>
                  <a:lnTo>
                    <a:pt x="248" y="800"/>
                  </a:lnTo>
                  <a:lnTo>
                    <a:pt x="256" y="784"/>
                  </a:lnTo>
                  <a:lnTo>
                    <a:pt x="240" y="768"/>
                  </a:lnTo>
                  <a:lnTo>
                    <a:pt x="232" y="760"/>
                  </a:lnTo>
                  <a:lnTo>
                    <a:pt x="216" y="760"/>
                  </a:lnTo>
                  <a:lnTo>
                    <a:pt x="200" y="744"/>
                  </a:lnTo>
                  <a:lnTo>
                    <a:pt x="168" y="752"/>
                  </a:lnTo>
                  <a:lnTo>
                    <a:pt x="160" y="736"/>
                  </a:lnTo>
                  <a:lnTo>
                    <a:pt x="160" y="728"/>
                  </a:lnTo>
                  <a:lnTo>
                    <a:pt x="144" y="720"/>
                  </a:lnTo>
                  <a:lnTo>
                    <a:pt x="136" y="688"/>
                  </a:lnTo>
                  <a:lnTo>
                    <a:pt x="104" y="688"/>
                  </a:lnTo>
                  <a:lnTo>
                    <a:pt x="88" y="696"/>
                  </a:lnTo>
                  <a:lnTo>
                    <a:pt x="88" y="680"/>
                  </a:lnTo>
                  <a:lnTo>
                    <a:pt x="80" y="672"/>
                  </a:lnTo>
                  <a:lnTo>
                    <a:pt x="72" y="656"/>
                  </a:lnTo>
                  <a:lnTo>
                    <a:pt x="88" y="656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04" y="648"/>
                  </a:lnTo>
                  <a:lnTo>
                    <a:pt x="88" y="632"/>
                  </a:lnTo>
                  <a:lnTo>
                    <a:pt x="72" y="608"/>
                  </a:lnTo>
                  <a:lnTo>
                    <a:pt x="72" y="576"/>
                  </a:lnTo>
                  <a:lnTo>
                    <a:pt x="64" y="568"/>
                  </a:lnTo>
                  <a:lnTo>
                    <a:pt x="48" y="568"/>
                  </a:lnTo>
                  <a:lnTo>
                    <a:pt x="40" y="568"/>
                  </a:lnTo>
                  <a:lnTo>
                    <a:pt x="32" y="560"/>
                  </a:lnTo>
                  <a:lnTo>
                    <a:pt x="16" y="552"/>
                  </a:lnTo>
                  <a:lnTo>
                    <a:pt x="16" y="528"/>
                  </a:lnTo>
                  <a:lnTo>
                    <a:pt x="8" y="520"/>
                  </a:lnTo>
                  <a:lnTo>
                    <a:pt x="8" y="496"/>
                  </a:lnTo>
                  <a:lnTo>
                    <a:pt x="8" y="480"/>
                  </a:lnTo>
                  <a:lnTo>
                    <a:pt x="0" y="464"/>
                  </a:lnTo>
                  <a:lnTo>
                    <a:pt x="8" y="432"/>
                  </a:lnTo>
                  <a:lnTo>
                    <a:pt x="16" y="424"/>
                  </a:lnTo>
                  <a:lnTo>
                    <a:pt x="16" y="416"/>
                  </a:lnTo>
                  <a:lnTo>
                    <a:pt x="32" y="416"/>
                  </a:lnTo>
                  <a:lnTo>
                    <a:pt x="32" y="408"/>
                  </a:lnTo>
                  <a:lnTo>
                    <a:pt x="56" y="408"/>
                  </a:lnTo>
                  <a:lnTo>
                    <a:pt x="56" y="400"/>
                  </a:lnTo>
                  <a:lnTo>
                    <a:pt x="48" y="392"/>
                  </a:lnTo>
                  <a:lnTo>
                    <a:pt x="32" y="400"/>
                  </a:lnTo>
                  <a:lnTo>
                    <a:pt x="24" y="392"/>
                  </a:lnTo>
                  <a:lnTo>
                    <a:pt x="24" y="376"/>
                  </a:lnTo>
                  <a:lnTo>
                    <a:pt x="32" y="360"/>
                  </a:lnTo>
                  <a:lnTo>
                    <a:pt x="56" y="328"/>
                  </a:lnTo>
                  <a:lnTo>
                    <a:pt x="88" y="280"/>
                  </a:lnTo>
                  <a:lnTo>
                    <a:pt x="72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64" y="232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64" y="192"/>
                  </a:lnTo>
                  <a:lnTo>
                    <a:pt x="48" y="184"/>
                  </a:lnTo>
                  <a:lnTo>
                    <a:pt x="56" y="168"/>
                  </a:lnTo>
                  <a:lnTo>
                    <a:pt x="56" y="152"/>
                  </a:lnTo>
                  <a:lnTo>
                    <a:pt x="56" y="128"/>
                  </a:lnTo>
                  <a:lnTo>
                    <a:pt x="32" y="96"/>
                  </a:lnTo>
                  <a:lnTo>
                    <a:pt x="48" y="80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44" y="16"/>
                  </a:lnTo>
                  <a:lnTo>
                    <a:pt x="176" y="24"/>
                  </a:lnTo>
                  <a:lnTo>
                    <a:pt x="208" y="40"/>
                  </a:lnTo>
                  <a:lnTo>
                    <a:pt x="232" y="48"/>
                  </a:lnTo>
                  <a:lnTo>
                    <a:pt x="240" y="56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80" y="72"/>
                  </a:lnTo>
                  <a:lnTo>
                    <a:pt x="280" y="104"/>
                  </a:lnTo>
                  <a:lnTo>
                    <a:pt x="240" y="128"/>
                  </a:lnTo>
                  <a:lnTo>
                    <a:pt x="216" y="128"/>
                  </a:lnTo>
                  <a:lnTo>
                    <a:pt x="184" y="120"/>
                  </a:lnTo>
                  <a:lnTo>
                    <a:pt x="160" y="112"/>
                  </a:lnTo>
                  <a:lnTo>
                    <a:pt x="136" y="104"/>
                  </a:lnTo>
                  <a:lnTo>
                    <a:pt x="128" y="10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128" y="112"/>
                  </a:lnTo>
                  <a:lnTo>
                    <a:pt x="152" y="136"/>
                  </a:lnTo>
                  <a:lnTo>
                    <a:pt x="152" y="152"/>
                  </a:lnTo>
                  <a:lnTo>
                    <a:pt x="136" y="168"/>
                  </a:lnTo>
                  <a:lnTo>
                    <a:pt x="152" y="184"/>
                  </a:lnTo>
                  <a:lnTo>
                    <a:pt x="152" y="208"/>
                  </a:lnTo>
                  <a:lnTo>
                    <a:pt x="152" y="216"/>
                  </a:lnTo>
                  <a:lnTo>
                    <a:pt x="168" y="216"/>
                  </a:lnTo>
                  <a:lnTo>
                    <a:pt x="184" y="232"/>
                  </a:lnTo>
                  <a:lnTo>
                    <a:pt x="208" y="232"/>
                  </a:lnTo>
                  <a:lnTo>
                    <a:pt x="216" y="224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84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92"/>
                  </a:lnTo>
                  <a:lnTo>
                    <a:pt x="240" y="200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48" y="160"/>
                  </a:lnTo>
                  <a:lnTo>
                    <a:pt x="272" y="136"/>
                  </a:lnTo>
                  <a:lnTo>
                    <a:pt x="288" y="128"/>
                  </a:lnTo>
                  <a:lnTo>
                    <a:pt x="296" y="112"/>
                  </a:lnTo>
                  <a:lnTo>
                    <a:pt x="312" y="112"/>
                  </a:lnTo>
                  <a:lnTo>
                    <a:pt x="336" y="128"/>
                  </a:lnTo>
                  <a:lnTo>
                    <a:pt x="352" y="96"/>
                  </a:lnTo>
                  <a:lnTo>
                    <a:pt x="336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44" y="56"/>
                  </a:lnTo>
                  <a:lnTo>
                    <a:pt x="336" y="56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28" y="40"/>
                  </a:lnTo>
                  <a:lnTo>
                    <a:pt x="360" y="40"/>
                  </a:lnTo>
                  <a:lnTo>
                    <a:pt x="384" y="48"/>
                  </a:lnTo>
                  <a:lnTo>
                    <a:pt x="392" y="64"/>
                  </a:lnTo>
                  <a:lnTo>
                    <a:pt x="368" y="72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92" y="96"/>
                  </a:lnTo>
                  <a:lnTo>
                    <a:pt x="416" y="96"/>
                  </a:lnTo>
                  <a:lnTo>
                    <a:pt x="416" y="80"/>
                  </a:lnTo>
                  <a:lnTo>
                    <a:pt x="416" y="72"/>
                  </a:lnTo>
                  <a:lnTo>
                    <a:pt x="432" y="72"/>
                  </a:lnTo>
                  <a:lnTo>
                    <a:pt x="432" y="64"/>
                  </a:lnTo>
                  <a:lnTo>
                    <a:pt x="448" y="64"/>
                  </a:lnTo>
                  <a:lnTo>
                    <a:pt x="464" y="56"/>
                  </a:lnTo>
                  <a:lnTo>
                    <a:pt x="472" y="48"/>
                  </a:lnTo>
                  <a:lnTo>
                    <a:pt x="496" y="48"/>
                  </a:lnTo>
                  <a:lnTo>
                    <a:pt x="504" y="48"/>
                  </a:lnTo>
                  <a:lnTo>
                    <a:pt x="512" y="48"/>
                  </a:lnTo>
                  <a:lnTo>
                    <a:pt x="512" y="40"/>
                  </a:lnTo>
                  <a:lnTo>
                    <a:pt x="520" y="40"/>
                  </a:lnTo>
                  <a:lnTo>
                    <a:pt x="536" y="32"/>
                  </a:lnTo>
                  <a:lnTo>
                    <a:pt x="544" y="32"/>
                  </a:lnTo>
                  <a:lnTo>
                    <a:pt x="536" y="40"/>
                  </a:lnTo>
                  <a:lnTo>
                    <a:pt x="544" y="48"/>
                  </a:lnTo>
                  <a:lnTo>
                    <a:pt x="536" y="56"/>
                  </a:lnTo>
                  <a:lnTo>
                    <a:pt x="552" y="56"/>
                  </a:lnTo>
                  <a:lnTo>
                    <a:pt x="568" y="56"/>
                  </a:lnTo>
                  <a:lnTo>
                    <a:pt x="568" y="48"/>
                  </a:lnTo>
                  <a:lnTo>
                    <a:pt x="576" y="40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48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48" y="48"/>
                  </a:lnTo>
                  <a:lnTo>
                    <a:pt x="656" y="48"/>
                  </a:lnTo>
                  <a:lnTo>
                    <a:pt x="664" y="48"/>
                  </a:lnTo>
                  <a:lnTo>
                    <a:pt x="664" y="40"/>
                  </a:lnTo>
                  <a:lnTo>
                    <a:pt x="680" y="32"/>
                  </a:lnTo>
                  <a:lnTo>
                    <a:pt x="680" y="16"/>
                  </a:lnTo>
                  <a:lnTo>
                    <a:pt x="672" y="8"/>
                  </a:lnTo>
                  <a:lnTo>
                    <a:pt x="688" y="0"/>
                  </a:lnTo>
                  <a:lnTo>
                    <a:pt x="744" y="8"/>
                  </a:lnTo>
                  <a:lnTo>
                    <a:pt x="760" y="40"/>
                  </a:lnTo>
                  <a:lnTo>
                    <a:pt x="744" y="48"/>
                  </a:lnTo>
                  <a:lnTo>
                    <a:pt x="760" y="104"/>
                  </a:lnTo>
                  <a:lnTo>
                    <a:pt x="752" y="128"/>
                  </a:lnTo>
                  <a:lnTo>
                    <a:pt x="736" y="136"/>
                  </a:lnTo>
                  <a:lnTo>
                    <a:pt x="680" y="200"/>
                  </a:lnTo>
                  <a:lnTo>
                    <a:pt x="672" y="272"/>
                  </a:lnTo>
                  <a:lnTo>
                    <a:pt x="680" y="288"/>
                  </a:lnTo>
                  <a:lnTo>
                    <a:pt x="672" y="344"/>
                  </a:lnTo>
                  <a:lnTo>
                    <a:pt x="664" y="416"/>
                  </a:lnTo>
                  <a:lnTo>
                    <a:pt x="664" y="456"/>
                  </a:lnTo>
                  <a:lnTo>
                    <a:pt x="672" y="504"/>
                  </a:lnTo>
                  <a:lnTo>
                    <a:pt x="664" y="536"/>
                  </a:lnTo>
                  <a:lnTo>
                    <a:pt x="640" y="552"/>
                  </a:lnTo>
                  <a:lnTo>
                    <a:pt x="632" y="576"/>
                  </a:lnTo>
                  <a:lnTo>
                    <a:pt x="648" y="592"/>
                  </a:lnTo>
                  <a:lnTo>
                    <a:pt x="616" y="648"/>
                  </a:lnTo>
                  <a:lnTo>
                    <a:pt x="616" y="672"/>
                  </a:lnTo>
                  <a:lnTo>
                    <a:pt x="648" y="704"/>
                  </a:lnTo>
                  <a:lnTo>
                    <a:pt x="664" y="7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8" name="Freeform 263"/>
            <p:cNvSpPr>
              <a:spLocks/>
            </p:cNvSpPr>
            <p:nvPr/>
          </p:nvSpPr>
          <p:spPr bwMode="auto">
            <a:xfrm>
              <a:off x="3276" y="2206"/>
              <a:ext cx="102" cy="51"/>
            </a:xfrm>
            <a:custGeom>
              <a:avLst/>
              <a:gdLst>
                <a:gd name="T0" fmla="*/ 32 w 144"/>
                <a:gd name="T1" fmla="*/ 24 h 72"/>
                <a:gd name="T2" fmla="*/ 24 w 144"/>
                <a:gd name="T3" fmla="*/ 24 h 72"/>
                <a:gd name="T4" fmla="*/ 16 w 144"/>
                <a:gd name="T5" fmla="*/ 24 h 72"/>
                <a:gd name="T6" fmla="*/ 20 w 144"/>
                <a:gd name="T7" fmla="*/ 20 h 72"/>
                <a:gd name="T8" fmla="*/ 16 w 144"/>
                <a:gd name="T9" fmla="*/ 16 h 72"/>
                <a:gd name="T10" fmla="*/ 16 w 144"/>
                <a:gd name="T11" fmla="*/ 8 h 72"/>
                <a:gd name="T12" fmla="*/ 12 w 144"/>
                <a:gd name="T13" fmla="*/ 8 h 72"/>
                <a:gd name="T14" fmla="*/ 8 w 144"/>
                <a:gd name="T15" fmla="*/ 4 h 72"/>
                <a:gd name="T16" fmla="*/ 0 w 144"/>
                <a:gd name="T17" fmla="*/ 0 h 72"/>
                <a:gd name="T18" fmla="*/ 12 w 144"/>
                <a:gd name="T19" fmla="*/ 4 h 72"/>
                <a:gd name="T20" fmla="*/ 28 w 144"/>
                <a:gd name="T21" fmla="*/ 4 h 72"/>
                <a:gd name="T22" fmla="*/ 32 w 144"/>
                <a:gd name="T23" fmla="*/ 4 h 72"/>
                <a:gd name="T24" fmla="*/ 48 w 144"/>
                <a:gd name="T25" fmla="*/ 8 h 72"/>
                <a:gd name="T26" fmla="*/ 60 w 144"/>
                <a:gd name="T27" fmla="*/ 16 h 72"/>
                <a:gd name="T28" fmla="*/ 64 w 144"/>
                <a:gd name="T29" fmla="*/ 16 h 72"/>
                <a:gd name="T30" fmla="*/ 68 w 144"/>
                <a:gd name="T31" fmla="*/ 24 h 72"/>
                <a:gd name="T32" fmla="*/ 72 w 144"/>
                <a:gd name="T33" fmla="*/ 32 h 72"/>
                <a:gd name="T34" fmla="*/ 72 w 144"/>
                <a:gd name="T35" fmla="*/ 36 h 72"/>
                <a:gd name="T36" fmla="*/ 56 w 144"/>
                <a:gd name="T37" fmla="*/ 32 h 72"/>
                <a:gd name="T38" fmla="*/ 44 w 144"/>
                <a:gd name="T39" fmla="*/ 28 h 72"/>
                <a:gd name="T40" fmla="*/ 32 w 144"/>
                <a:gd name="T41" fmla="*/ 24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72"/>
                <a:gd name="T65" fmla="*/ 144 w 144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72">
                  <a:moveTo>
                    <a:pt x="64" y="48"/>
                  </a:moveTo>
                  <a:lnTo>
                    <a:pt x="48" y="48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96" y="16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099" name="Freeform 264"/>
            <p:cNvSpPr>
              <a:spLocks/>
            </p:cNvSpPr>
            <p:nvPr/>
          </p:nvSpPr>
          <p:spPr bwMode="auto">
            <a:xfrm>
              <a:off x="3462" y="2217"/>
              <a:ext cx="197" cy="141"/>
            </a:xfrm>
            <a:custGeom>
              <a:avLst/>
              <a:gdLst>
                <a:gd name="T0" fmla="*/ 32 w 280"/>
                <a:gd name="T1" fmla="*/ 12 h 200"/>
                <a:gd name="T2" fmla="*/ 20 w 280"/>
                <a:gd name="T3" fmla="*/ 12 h 200"/>
                <a:gd name="T4" fmla="*/ 16 w 280"/>
                <a:gd name="T5" fmla="*/ 8 h 200"/>
                <a:gd name="T6" fmla="*/ 8 w 280"/>
                <a:gd name="T7" fmla="*/ 4 h 200"/>
                <a:gd name="T8" fmla="*/ 4 w 280"/>
                <a:gd name="T9" fmla="*/ 4 h 200"/>
                <a:gd name="T10" fmla="*/ 0 w 280"/>
                <a:gd name="T11" fmla="*/ 8 h 200"/>
                <a:gd name="T12" fmla="*/ 0 w 280"/>
                <a:gd name="T13" fmla="*/ 12 h 200"/>
                <a:gd name="T14" fmla="*/ 4 w 280"/>
                <a:gd name="T15" fmla="*/ 8 h 200"/>
                <a:gd name="T16" fmla="*/ 12 w 280"/>
                <a:gd name="T17" fmla="*/ 12 h 200"/>
                <a:gd name="T18" fmla="*/ 16 w 280"/>
                <a:gd name="T19" fmla="*/ 16 h 200"/>
                <a:gd name="T20" fmla="*/ 20 w 280"/>
                <a:gd name="T21" fmla="*/ 20 h 200"/>
                <a:gd name="T22" fmla="*/ 20 w 280"/>
                <a:gd name="T23" fmla="*/ 24 h 200"/>
                <a:gd name="T24" fmla="*/ 12 w 280"/>
                <a:gd name="T25" fmla="*/ 27 h 200"/>
                <a:gd name="T26" fmla="*/ 4 w 280"/>
                <a:gd name="T27" fmla="*/ 27 h 200"/>
                <a:gd name="T28" fmla="*/ 0 w 280"/>
                <a:gd name="T29" fmla="*/ 36 h 200"/>
                <a:gd name="T30" fmla="*/ 4 w 280"/>
                <a:gd name="T31" fmla="*/ 36 h 200"/>
                <a:gd name="T32" fmla="*/ 8 w 280"/>
                <a:gd name="T33" fmla="*/ 36 h 200"/>
                <a:gd name="T34" fmla="*/ 12 w 280"/>
                <a:gd name="T35" fmla="*/ 44 h 200"/>
                <a:gd name="T36" fmla="*/ 8 w 280"/>
                <a:gd name="T37" fmla="*/ 44 h 200"/>
                <a:gd name="T38" fmla="*/ 12 w 280"/>
                <a:gd name="T39" fmla="*/ 51 h 200"/>
                <a:gd name="T40" fmla="*/ 16 w 280"/>
                <a:gd name="T41" fmla="*/ 72 h 200"/>
                <a:gd name="T42" fmla="*/ 24 w 280"/>
                <a:gd name="T43" fmla="*/ 72 h 200"/>
                <a:gd name="T44" fmla="*/ 32 w 280"/>
                <a:gd name="T45" fmla="*/ 60 h 200"/>
                <a:gd name="T46" fmla="*/ 56 w 280"/>
                <a:gd name="T47" fmla="*/ 63 h 200"/>
                <a:gd name="T48" fmla="*/ 59 w 280"/>
                <a:gd name="T49" fmla="*/ 68 h 200"/>
                <a:gd name="T50" fmla="*/ 68 w 280"/>
                <a:gd name="T51" fmla="*/ 68 h 200"/>
                <a:gd name="T52" fmla="*/ 87 w 280"/>
                <a:gd name="T53" fmla="*/ 83 h 200"/>
                <a:gd name="T54" fmla="*/ 87 w 280"/>
                <a:gd name="T55" fmla="*/ 92 h 200"/>
                <a:gd name="T56" fmla="*/ 95 w 280"/>
                <a:gd name="T57" fmla="*/ 95 h 200"/>
                <a:gd name="T58" fmla="*/ 103 w 280"/>
                <a:gd name="T59" fmla="*/ 99 h 200"/>
                <a:gd name="T60" fmla="*/ 103 w 280"/>
                <a:gd name="T61" fmla="*/ 92 h 200"/>
                <a:gd name="T62" fmla="*/ 122 w 280"/>
                <a:gd name="T63" fmla="*/ 80 h 200"/>
                <a:gd name="T64" fmla="*/ 127 w 280"/>
                <a:gd name="T65" fmla="*/ 72 h 200"/>
                <a:gd name="T66" fmla="*/ 139 w 280"/>
                <a:gd name="T67" fmla="*/ 72 h 200"/>
                <a:gd name="T68" fmla="*/ 134 w 280"/>
                <a:gd name="T69" fmla="*/ 63 h 200"/>
                <a:gd name="T70" fmla="*/ 131 w 280"/>
                <a:gd name="T71" fmla="*/ 63 h 200"/>
                <a:gd name="T72" fmla="*/ 119 w 280"/>
                <a:gd name="T73" fmla="*/ 60 h 200"/>
                <a:gd name="T74" fmla="*/ 111 w 280"/>
                <a:gd name="T75" fmla="*/ 56 h 200"/>
                <a:gd name="T76" fmla="*/ 103 w 280"/>
                <a:gd name="T77" fmla="*/ 44 h 200"/>
                <a:gd name="T78" fmla="*/ 99 w 280"/>
                <a:gd name="T79" fmla="*/ 32 h 200"/>
                <a:gd name="T80" fmla="*/ 91 w 280"/>
                <a:gd name="T81" fmla="*/ 24 h 200"/>
                <a:gd name="T82" fmla="*/ 87 w 280"/>
                <a:gd name="T83" fmla="*/ 20 h 200"/>
                <a:gd name="T84" fmla="*/ 71 w 280"/>
                <a:gd name="T85" fmla="*/ 16 h 200"/>
                <a:gd name="T86" fmla="*/ 71 w 280"/>
                <a:gd name="T87" fmla="*/ 12 h 200"/>
                <a:gd name="T88" fmla="*/ 71 w 280"/>
                <a:gd name="T89" fmla="*/ 8 h 200"/>
                <a:gd name="T90" fmla="*/ 68 w 280"/>
                <a:gd name="T91" fmla="*/ 4 h 200"/>
                <a:gd name="T92" fmla="*/ 63 w 280"/>
                <a:gd name="T93" fmla="*/ 0 h 200"/>
                <a:gd name="T94" fmla="*/ 59 w 280"/>
                <a:gd name="T95" fmla="*/ 0 h 200"/>
                <a:gd name="T96" fmla="*/ 59 w 280"/>
                <a:gd name="T97" fmla="*/ 4 h 200"/>
                <a:gd name="T98" fmla="*/ 56 w 280"/>
                <a:gd name="T99" fmla="*/ 0 h 200"/>
                <a:gd name="T100" fmla="*/ 51 w 280"/>
                <a:gd name="T101" fmla="*/ 4 h 200"/>
                <a:gd name="T102" fmla="*/ 48 w 280"/>
                <a:gd name="T103" fmla="*/ 16 h 200"/>
                <a:gd name="T104" fmla="*/ 32 w 280"/>
                <a:gd name="T105" fmla="*/ 12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0"/>
                <a:gd name="T160" fmla="*/ 0 h 200"/>
                <a:gd name="T161" fmla="*/ 280 w 280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0" h="200">
                  <a:moveTo>
                    <a:pt x="64" y="24"/>
                  </a:moveTo>
                  <a:lnTo>
                    <a:pt x="40" y="24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20"/>
                  </a:lnTo>
                  <a:lnTo>
                    <a:pt x="112" y="128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76" y="168"/>
                  </a:lnTo>
                  <a:lnTo>
                    <a:pt x="176" y="184"/>
                  </a:lnTo>
                  <a:lnTo>
                    <a:pt x="192" y="192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48" y="160"/>
                  </a:lnTo>
                  <a:lnTo>
                    <a:pt x="256" y="144"/>
                  </a:lnTo>
                  <a:lnTo>
                    <a:pt x="280" y="144"/>
                  </a:lnTo>
                  <a:lnTo>
                    <a:pt x="272" y="128"/>
                  </a:lnTo>
                  <a:lnTo>
                    <a:pt x="264" y="128"/>
                  </a:lnTo>
                  <a:lnTo>
                    <a:pt x="240" y="120"/>
                  </a:lnTo>
                  <a:lnTo>
                    <a:pt x="224" y="112"/>
                  </a:lnTo>
                  <a:lnTo>
                    <a:pt x="208" y="88"/>
                  </a:lnTo>
                  <a:lnTo>
                    <a:pt x="200" y="64"/>
                  </a:lnTo>
                  <a:lnTo>
                    <a:pt x="184" y="48"/>
                  </a:lnTo>
                  <a:lnTo>
                    <a:pt x="176" y="40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0" name="Freeform 265"/>
            <p:cNvSpPr>
              <a:spLocks/>
            </p:cNvSpPr>
            <p:nvPr/>
          </p:nvSpPr>
          <p:spPr bwMode="auto">
            <a:xfrm>
              <a:off x="3378" y="1941"/>
              <a:ext cx="585" cy="310"/>
            </a:xfrm>
            <a:custGeom>
              <a:avLst/>
              <a:gdLst>
                <a:gd name="T0" fmla="*/ 229 w 832"/>
                <a:gd name="T1" fmla="*/ 202 h 440"/>
                <a:gd name="T2" fmla="*/ 257 w 832"/>
                <a:gd name="T3" fmla="*/ 194 h 440"/>
                <a:gd name="T4" fmla="*/ 269 w 832"/>
                <a:gd name="T5" fmla="*/ 191 h 440"/>
                <a:gd name="T6" fmla="*/ 289 w 832"/>
                <a:gd name="T7" fmla="*/ 191 h 440"/>
                <a:gd name="T8" fmla="*/ 333 w 832"/>
                <a:gd name="T9" fmla="*/ 194 h 440"/>
                <a:gd name="T10" fmla="*/ 340 w 832"/>
                <a:gd name="T11" fmla="*/ 182 h 440"/>
                <a:gd name="T12" fmla="*/ 352 w 832"/>
                <a:gd name="T13" fmla="*/ 155 h 440"/>
                <a:gd name="T14" fmla="*/ 364 w 832"/>
                <a:gd name="T15" fmla="*/ 151 h 440"/>
                <a:gd name="T16" fmla="*/ 392 w 832"/>
                <a:gd name="T17" fmla="*/ 135 h 440"/>
                <a:gd name="T18" fmla="*/ 411 w 832"/>
                <a:gd name="T19" fmla="*/ 99 h 440"/>
                <a:gd name="T20" fmla="*/ 375 w 832"/>
                <a:gd name="T21" fmla="*/ 71 h 440"/>
                <a:gd name="T22" fmla="*/ 328 w 832"/>
                <a:gd name="T23" fmla="*/ 56 h 440"/>
                <a:gd name="T24" fmla="*/ 304 w 832"/>
                <a:gd name="T25" fmla="*/ 24 h 440"/>
                <a:gd name="T26" fmla="*/ 285 w 832"/>
                <a:gd name="T27" fmla="*/ 20 h 440"/>
                <a:gd name="T28" fmla="*/ 269 w 832"/>
                <a:gd name="T29" fmla="*/ 20 h 440"/>
                <a:gd name="T30" fmla="*/ 241 w 832"/>
                <a:gd name="T31" fmla="*/ 4 h 440"/>
                <a:gd name="T32" fmla="*/ 210 w 832"/>
                <a:gd name="T33" fmla="*/ 0 h 440"/>
                <a:gd name="T34" fmla="*/ 154 w 832"/>
                <a:gd name="T35" fmla="*/ 24 h 440"/>
                <a:gd name="T36" fmla="*/ 150 w 832"/>
                <a:gd name="T37" fmla="*/ 36 h 440"/>
                <a:gd name="T38" fmla="*/ 146 w 832"/>
                <a:gd name="T39" fmla="*/ 48 h 440"/>
                <a:gd name="T40" fmla="*/ 139 w 832"/>
                <a:gd name="T41" fmla="*/ 60 h 440"/>
                <a:gd name="T42" fmla="*/ 139 w 832"/>
                <a:gd name="T43" fmla="*/ 80 h 440"/>
                <a:gd name="T44" fmla="*/ 131 w 832"/>
                <a:gd name="T45" fmla="*/ 80 h 440"/>
                <a:gd name="T46" fmla="*/ 95 w 832"/>
                <a:gd name="T47" fmla="*/ 71 h 440"/>
                <a:gd name="T48" fmla="*/ 83 w 832"/>
                <a:gd name="T49" fmla="*/ 71 h 440"/>
                <a:gd name="T50" fmla="*/ 59 w 832"/>
                <a:gd name="T51" fmla="*/ 68 h 440"/>
                <a:gd name="T52" fmla="*/ 39 w 832"/>
                <a:gd name="T53" fmla="*/ 56 h 440"/>
                <a:gd name="T54" fmla="*/ 12 w 832"/>
                <a:gd name="T55" fmla="*/ 83 h 440"/>
                <a:gd name="T56" fmla="*/ 0 w 832"/>
                <a:gd name="T57" fmla="*/ 119 h 440"/>
                <a:gd name="T58" fmla="*/ 20 w 832"/>
                <a:gd name="T59" fmla="*/ 139 h 440"/>
                <a:gd name="T60" fmla="*/ 39 w 832"/>
                <a:gd name="T61" fmla="*/ 139 h 440"/>
                <a:gd name="T62" fmla="*/ 51 w 832"/>
                <a:gd name="T63" fmla="*/ 135 h 440"/>
                <a:gd name="T64" fmla="*/ 63 w 832"/>
                <a:gd name="T65" fmla="*/ 135 h 440"/>
                <a:gd name="T66" fmla="*/ 63 w 832"/>
                <a:gd name="T67" fmla="*/ 147 h 440"/>
                <a:gd name="T68" fmla="*/ 44 w 832"/>
                <a:gd name="T69" fmla="*/ 163 h 440"/>
                <a:gd name="T70" fmla="*/ 39 w 832"/>
                <a:gd name="T71" fmla="*/ 171 h 440"/>
                <a:gd name="T72" fmla="*/ 44 w 832"/>
                <a:gd name="T73" fmla="*/ 179 h 440"/>
                <a:gd name="T74" fmla="*/ 56 w 832"/>
                <a:gd name="T75" fmla="*/ 191 h 440"/>
                <a:gd name="T76" fmla="*/ 63 w 832"/>
                <a:gd name="T77" fmla="*/ 199 h 440"/>
                <a:gd name="T78" fmla="*/ 79 w 832"/>
                <a:gd name="T79" fmla="*/ 206 h 440"/>
                <a:gd name="T80" fmla="*/ 119 w 832"/>
                <a:gd name="T81" fmla="*/ 155 h 440"/>
                <a:gd name="T82" fmla="*/ 158 w 832"/>
                <a:gd name="T83" fmla="*/ 179 h 440"/>
                <a:gd name="T84" fmla="*/ 182 w 832"/>
                <a:gd name="T85" fmla="*/ 187 h 440"/>
                <a:gd name="T86" fmla="*/ 202 w 832"/>
                <a:gd name="T87" fmla="*/ 211 h 440"/>
                <a:gd name="T88" fmla="*/ 214 w 832"/>
                <a:gd name="T89" fmla="*/ 218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440"/>
                <a:gd name="T137" fmla="*/ 832 w 832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440">
                  <a:moveTo>
                    <a:pt x="448" y="432"/>
                  </a:moveTo>
                  <a:lnTo>
                    <a:pt x="456" y="416"/>
                  </a:lnTo>
                  <a:lnTo>
                    <a:pt x="464" y="408"/>
                  </a:lnTo>
                  <a:lnTo>
                    <a:pt x="496" y="400"/>
                  </a:lnTo>
                  <a:lnTo>
                    <a:pt x="504" y="392"/>
                  </a:lnTo>
                  <a:lnTo>
                    <a:pt x="520" y="392"/>
                  </a:lnTo>
                  <a:lnTo>
                    <a:pt x="528" y="400"/>
                  </a:lnTo>
                  <a:lnTo>
                    <a:pt x="552" y="392"/>
                  </a:lnTo>
                  <a:lnTo>
                    <a:pt x="544" y="384"/>
                  </a:lnTo>
                  <a:lnTo>
                    <a:pt x="568" y="368"/>
                  </a:lnTo>
                  <a:lnTo>
                    <a:pt x="576" y="376"/>
                  </a:lnTo>
                  <a:lnTo>
                    <a:pt x="584" y="384"/>
                  </a:lnTo>
                  <a:lnTo>
                    <a:pt x="616" y="376"/>
                  </a:lnTo>
                  <a:lnTo>
                    <a:pt x="648" y="384"/>
                  </a:lnTo>
                  <a:lnTo>
                    <a:pt x="672" y="392"/>
                  </a:lnTo>
                  <a:lnTo>
                    <a:pt x="688" y="400"/>
                  </a:lnTo>
                  <a:lnTo>
                    <a:pt x="696" y="376"/>
                  </a:lnTo>
                  <a:lnTo>
                    <a:pt x="688" y="368"/>
                  </a:lnTo>
                  <a:lnTo>
                    <a:pt x="688" y="344"/>
                  </a:lnTo>
                  <a:lnTo>
                    <a:pt x="672" y="328"/>
                  </a:lnTo>
                  <a:lnTo>
                    <a:pt x="712" y="312"/>
                  </a:lnTo>
                  <a:lnTo>
                    <a:pt x="728" y="328"/>
                  </a:lnTo>
                  <a:lnTo>
                    <a:pt x="736" y="320"/>
                  </a:lnTo>
                  <a:lnTo>
                    <a:pt x="736" y="304"/>
                  </a:lnTo>
                  <a:lnTo>
                    <a:pt x="752" y="264"/>
                  </a:lnTo>
                  <a:lnTo>
                    <a:pt x="776" y="264"/>
                  </a:lnTo>
                  <a:lnTo>
                    <a:pt x="792" y="272"/>
                  </a:lnTo>
                  <a:lnTo>
                    <a:pt x="800" y="264"/>
                  </a:lnTo>
                  <a:lnTo>
                    <a:pt x="792" y="232"/>
                  </a:lnTo>
                  <a:lnTo>
                    <a:pt x="832" y="200"/>
                  </a:lnTo>
                  <a:lnTo>
                    <a:pt x="832" y="192"/>
                  </a:lnTo>
                  <a:lnTo>
                    <a:pt x="792" y="184"/>
                  </a:lnTo>
                  <a:lnTo>
                    <a:pt x="760" y="144"/>
                  </a:lnTo>
                  <a:lnTo>
                    <a:pt x="736" y="144"/>
                  </a:lnTo>
                  <a:lnTo>
                    <a:pt x="680" y="144"/>
                  </a:lnTo>
                  <a:lnTo>
                    <a:pt x="664" y="112"/>
                  </a:lnTo>
                  <a:lnTo>
                    <a:pt x="648" y="88"/>
                  </a:lnTo>
                  <a:lnTo>
                    <a:pt x="624" y="64"/>
                  </a:lnTo>
                  <a:lnTo>
                    <a:pt x="616" y="48"/>
                  </a:lnTo>
                  <a:lnTo>
                    <a:pt x="616" y="32"/>
                  </a:lnTo>
                  <a:lnTo>
                    <a:pt x="584" y="24"/>
                  </a:lnTo>
                  <a:lnTo>
                    <a:pt x="576" y="40"/>
                  </a:lnTo>
                  <a:lnTo>
                    <a:pt x="568" y="56"/>
                  </a:lnTo>
                  <a:lnTo>
                    <a:pt x="544" y="56"/>
                  </a:lnTo>
                  <a:lnTo>
                    <a:pt x="544" y="40"/>
                  </a:lnTo>
                  <a:lnTo>
                    <a:pt x="512" y="24"/>
                  </a:lnTo>
                  <a:lnTo>
                    <a:pt x="496" y="32"/>
                  </a:lnTo>
                  <a:lnTo>
                    <a:pt x="488" y="8"/>
                  </a:lnTo>
                  <a:lnTo>
                    <a:pt x="480" y="0"/>
                  </a:lnTo>
                  <a:lnTo>
                    <a:pt x="448" y="0"/>
                  </a:lnTo>
                  <a:lnTo>
                    <a:pt x="424" y="0"/>
                  </a:lnTo>
                  <a:lnTo>
                    <a:pt x="400" y="16"/>
                  </a:lnTo>
                  <a:lnTo>
                    <a:pt x="344" y="40"/>
                  </a:lnTo>
                  <a:lnTo>
                    <a:pt x="312" y="48"/>
                  </a:lnTo>
                  <a:lnTo>
                    <a:pt x="288" y="56"/>
                  </a:lnTo>
                  <a:lnTo>
                    <a:pt x="288" y="72"/>
                  </a:lnTo>
                  <a:lnTo>
                    <a:pt x="304" y="72"/>
                  </a:lnTo>
                  <a:lnTo>
                    <a:pt x="288" y="80"/>
                  </a:lnTo>
                  <a:lnTo>
                    <a:pt x="280" y="88"/>
                  </a:lnTo>
                  <a:lnTo>
                    <a:pt x="296" y="96"/>
                  </a:lnTo>
                  <a:lnTo>
                    <a:pt x="288" y="104"/>
                  </a:lnTo>
                  <a:lnTo>
                    <a:pt x="280" y="112"/>
                  </a:lnTo>
                  <a:lnTo>
                    <a:pt x="280" y="120"/>
                  </a:lnTo>
                  <a:lnTo>
                    <a:pt x="288" y="136"/>
                  </a:lnTo>
                  <a:lnTo>
                    <a:pt x="296" y="152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64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192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44" y="128"/>
                  </a:lnTo>
                  <a:lnTo>
                    <a:pt x="120" y="136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40" y="144"/>
                  </a:lnTo>
                  <a:lnTo>
                    <a:pt x="40" y="168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8" y="160"/>
                  </a:lnTo>
                  <a:lnTo>
                    <a:pt x="0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0" y="280"/>
                  </a:lnTo>
                  <a:lnTo>
                    <a:pt x="48" y="288"/>
                  </a:lnTo>
                  <a:lnTo>
                    <a:pt x="72" y="280"/>
                  </a:lnTo>
                  <a:lnTo>
                    <a:pt x="80" y="280"/>
                  </a:lnTo>
                  <a:lnTo>
                    <a:pt x="80" y="272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28" y="296"/>
                  </a:lnTo>
                  <a:lnTo>
                    <a:pt x="128" y="312"/>
                  </a:lnTo>
                  <a:lnTo>
                    <a:pt x="128" y="320"/>
                  </a:lnTo>
                  <a:lnTo>
                    <a:pt x="88" y="328"/>
                  </a:lnTo>
                  <a:lnTo>
                    <a:pt x="88" y="336"/>
                  </a:lnTo>
                  <a:lnTo>
                    <a:pt x="88" y="344"/>
                  </a:lnTo>
                  <a:lnTo>
                    <a:pt x="80" y="344"/>
                  </a:lnTo>
                  <a:lnTo>
                    <a:pt x="72" y="336"/>
                  </a:lnTo>
                  <a:lnTo>
                    <a:pt x="80" y="352"/>
                  </a:lnTo>
                  <a:lnTo>
                    <a:pt x="88" y="360"/>
                  </a:lnTo>
                  <a:lnTo>
                    <a:pt x="88" y="376"/>
                  </a:lnTo>
                  <a:lnTo>
                    <a:pt x="96" y="384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120" y="408"/>
                  </a:lnTo>
                  <a:lnTo>
                    <a:pt x="128" y="400"/>
                  </a:lnTo>
                  <a:lnTo>
                    <a:pt x="136" y="400"/>
                  </a:lnTo>
                  <a:lnTo>
                    <a:pt x="152" y="408"/>
                  </a:lnTo>
                  <a:lnTo>
                    <a:pt x="160" y="416"/>
                  </a:lnTo>
                  <a:lnTo>
                    <a:pt x="184" y="416"/>
                  </a:lnTo>
                  <a:lnTo>
                    <a:pt x="176" y="344"/>
                  </a:lnTo>
                  <a:lnTo>
                    <a:pt x="240" y="312"/>
                  </a:lnTo>
                  <a:lnTo>
                    <a:pt x="296" y="344"/>
                  </a:lnTo>
                  <a:lnTo>
                    <a:pt x="312" y="368"/>
                  </a:lnTo>
                  <a:lnTo>
                    <a:pt x="320" y="360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68" y="376"/>
                  </a:lnTo>
                  <a:lnTo>
                    <a:pt x="376" y="400"/>
                  </a:lnTo>
                  <a:lnTo>
                    <a:pt x="392" y="392"/>
                  </a:lnTo>
                  <a:lnTo>
                    <a:pt x="408" y="424"/>
                  </a:lnTo>
                  <a:lnTo>
                    <a:pt x="416" y="432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40" y="432"/>
                  </a:lnTo>
                  <a:lnTo>
                    <a:pt x="448" y="4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1" name="Freeform 266"/>
            <p:cNvSpPr>
              <a:spLocks/>
            </p:cNvSpPr>
            <p:nvPr/>
          </p:nvSpPr>
          <p:spPr bwMode="auto">
            <a:xfrm>
              <a:off x="3355" y="2234"/>
              <a:ext cx="68" cy="73"/>
            </a:xfrm>
            <a:custGeom>
              <a:avLst/>
              <a:gdLst>
                <a:gd name="T0" fmla="*/ 16 w 96"/>
                <a:gd name="T1" fmla="*/ 36 h 104"/>
                <a:gd name="T2" fmla="*/ 28 w 96"/>
                <a:gd name="T3" fmla="*/ 32 h 104"/>
                <a:gd name="T4" fmla="*/ 28 w 96"/>
                <a:gd name="T5" fmla="*/ 36 h 104"/>
                <a:gd name="T6" fmla="*/ 28 w 96"/>
                <a:gd name="T7" fmla="*/ 44 h 104"/>
                <a:gd name="T8" fmla="*/ 36 w 96"/>
                <a:gd name="T9" fmla="*/ 51 h 104"/>
                <a:gd name="T10" fmla="*/ 36 w 96"/>
                <a:gd name="T11" fmla="*/ 44 h 104"/>
                <a:gd name="T12" fmla="*/ 36 w 96"/>
                <a:gd name="T13" fmla="*/ 36 h 104"/>
                <a:gd name="T14" fmla="*/ 48 w 96"/>
                <a:gd name="T15" fmla="*/ 24 h 104"/>
                <a:gd name="T16" fmla="*/ 48 w 96"/>
                <a:gd name="T17" fmla="*/ 20 h 104"/>
                <a:gd name="T18" fmla="*/ 44 w 96"/>
                <a:gd name="T19" fmla="*/ 12 h 104"/>
                <a:gd name="T20" fmla="*/ 40 w 96"/>
                <a:gd name="T21" fmla="*/ 4 h 104"/>
                <a:gd name="T22" fmla="*/ 32 w 96"/>
                <a:gd name="T23" fmla="*/ 0 h 104"/>
                <a:gd name="T24" fmla="*/ 32 w 96"/>
                <a:gd name="T25" fmla="*/ 8 h 104"/>
                <a:gd name="T26" fmla="*/ 24 w 96"/>
                <a:gd name="T27" fmla="*/ 8 h 104"/>
                <a:gd name="T28" fmla="*/ 12 w 96"/>
                <a:gd name="T29" fmla="*/ 4 h 104"/>
                <a:gd name="T30" fmla="*/ 16 w 96"/>
                <a:gd name="T31" fmla="*/ 12 h 104"/>
                <a:gd name="T32" fmla="*/ 16 w 96"/>
                <a:gd name="T33" fmla="*/ 15 h 104"/>
                <a:gd name="T34" fmla="*/ 0 w 96"/>
                <a:gd name="T35" fmla="*/ 12 h 104"/>
                <a:gd name="T36" fmla="*/ 4 w 96"/>
                <a:gd name="T37" fmla="*/ 20 h 104"/>
                <a:gd name="T38" fmla="*/ 8 w 96"/>
                <a:gd name="T39" fmla="*/ 24 h 104"/>
                <a:gd name="T40" fmla="*/ 16 w 96"/>
                <a:gd name="T41" fmla="*/ 36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04"/>
                <a:gd name="T65" fmla="*/ 96 w 9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04">
                  <a:moveTo>
                    <a:pt x="32" y="72"/>
                  </a:moveTo>
                  <a:lnTo>
                    <a:pt x="56" y="64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72" y="104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2" name="Freeform 267"/>
            <p:cNvSpPr>
              <a:spLocks/>
            </p:cNvSpPr>
            <p:nvPr/>
          </p:nvSpPr>
          <p:spPr bwMode="auto">
            <a:xfrm>
              <a:off x="3344" y="2279"/>
              <a:ext cx="28" cy="11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4 h 16"/>
                <a:gd name="T6" fmla="*/ 12 w 40"/>
                <a:gd name="T7" fmla="*/ 8 h 16"/>
                <a:gd name="T8" fmla="*/ 0 w 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3" name="Freeform 268"/>
            <p:cNvSpPr>
              <a:spLocks/>
            </p:cNvSpPr>
            <p:nvPr/>
          </p:nvSpPr>
          <p:spPr bwMode="auto">
            <a:xfrm>
              <a:off x="5009" y="1761"/>
              <a:ext cx="34" cy="29"/>
            </a:xfrm>
            <a:custGeom>
              <a:avLst/>
              <a:gdLst>
                <a:gd name="T0" fmla="*/ 24 w 48"/>
                <a:gd name="T1" fmla="*/ 0 h 40"/>
                <a:gd name="T2" fmla="*/ 24 w 48"/>
                <a:gd name="T3" fmla="*/ 4 h 40"/>
                <a:gd name="T4" fmla="*/ 12 w 48"/>
                <a:gd name="T5" fmla="*/ 12 h 40"/>
                <a:gd name="T6" fmla="*/ 8 w 48"/>
                <a:gd name="T7" fmla="*/ 21 h 40"/>
                <a:gd name="T8" fmla="*/ 4 w 48"/>
                <a:gd name="T9" fmla="*/ 21 h 40"/>
                <a:gd name="T10" fmla="*/ 4 w 48"/>
                <a:gd name="T11" fmla="*/ 12 h 40"/>
                <a:gd name="T12" fmla="*/ 0 w 48"/>
                <a:gd name="T13" fmla="*/ 12 h 40"/>
                <a:gd name="T14" fmla="*/ 4 w 48"/>
                <a:gd name="T15" fmla="*/ 4 h 40"/>
                <a:gd name="T16" fmla="*/ 4 w 48"/>
                <a:gd name="T17" fmla="*/ 0 h 40"/>
                <a:gd name="T18" fmla="*/ 24 w 4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0"/>
                <a:gd name="T32" fmla="*/ 48 w 4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0">
                  <a:moveTo>
                    <a:pt x="48" y="0"/>
                  </a:moveTo>
                  <a:lnTo>
                    <a:pt x="48" y="8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4" name="Freeform 269"/>
            <p:cNvSpPr>
              <a:spLocks/>
            </p:cNvSpPr>
            <p:nvPr/>
          </p:nvSpPr>
          <p:spPr bwMode="auto">
            <a:xfrm>
              <a:off x="3529" y="1311"/>
              <a:ext cx="1919" cy="906"/>
            </a:xfrm>
            <a:custGeom>
              <a:avLst/>
              <a:gdLst>
                <a:gd name="T0" fmla="*/ 1282 w 2728"/>
                <a:gd name="T1" fmla="*/ 190 h 1288"/>
                <a:gd name="T2" fmla="*/ 1204 w 2728"/>
                <a:gd name="T3" fmla="*/ 151 h 1288"/>
                <a:gd name="T4" fmla="*/ 1140 w 2728"/>
                <a:gd name="T5" fmla="*/ 166 h 1288"/>
                <a:gd name="T6" fmla="*/ 1053 w 2728"/>
                <a:gd name="T7" fmla="*/ 158 h 1288"/>
                <a:gd name="T8" fmla="*/ 954 w 2728"/>
                <a:gd name="T9" fmla="*/ 122 h 1288"/>
                <a:gd name="T10" fmla="*/ 895 w 2728"/>
                <a:gd name="T11" fmla="*/ 115 h 1288"/>
                <a:gd name="T12" fmla="*/ 843 w 2728"/>
                <a:gd name="T13" fmla="*/ 103 h 1288"/>
                <a:gd name="T14" fmla="*/ 808 w 2728"/>
                <a:gd name="T15" fmla="*/ 122 h 1288"/>
                <a:gd name="T16" fmla="*/ 720 w 2728"/>
                <a:gd name="T17" fmla="*/ 115 h 1288"/>
                <a:gd name="T18" fmla="*/ 689 w 2728"/>
                <a:gd name="T19" fmla="*/ 83 h 1288"/>
                <a:gd name="T20" fmla="*/ 618 w 2728"/>
                <a:gd name="T21" fmla="*/ 87 h 1288"/>
                <a:gd name="T22" fmla="*/ 570 w 2728"/>
                <a:gd name="T23" fmla="*/ 75 h 1288"/>
                <a:gd name="T24" fmla="*/ 526 w 2728"/>
                <a:gd name="T25" fmla="*/ 87 h 1288"/>
                <a:gd name="T26" fmla="*/ 515 w 2728"/>
                <a:gd name="T27" fmla="*/ 79 h 1288"/>
                <a:gd name="T28" fmla="*/ 566 w 2728"/>
                <a:gd name="T29" fmla="*/ 36 h 1288"/>
                <a:gd name="T30" fmla="*/ 503 w 2728"/>
                <a:gd name="T31" fmla="*/ 24 h 1288"/>
                <a:gd name="T32" fmla="*/ 459 w 2728"/>
                <a:gd name="T33" fmla="*/ 0 h 1288"/>
                <a:gd name="T34" fmla="*/ 440 w 2728"/>
                <a:gd name="T35" fmla="*/ 24 h 1288"/>
                <a:gd name="T36" fmla="*/ 400 w 2728"/>
                <a:gd name="T37" fmla="*/ 32 h 1288"/>
                <a:gd name="T38" fmla="*/ 345 w 2728"/>
                <a:gd name="T39" fmla="*/ 39 h 1288"/>
                <a:gd name="T40" fmla="*/ 289 w 2728"/>
                <a:gd name="T41" fmla="*/ 56 h 1288"/>
                <a:gd name="T42" fmla="*/ 285 w 2728"/>
                <a:gd name="T43" fmla="*/ 79 h 1288"/>
                <a:gd name="T44" fmla="*/ 265 w 2728"/>
                <a:gd name="T45" fmla="*/ 122 h 1288"/>
                <a:gd name="T46" fmla="*/ 253 w 2728"/>
                <a:gd name="T47" fmla="*/ 134 h 1288"/>
                <a:gd name="T48" fmla="*/ 210 w 2728"/>
                <a:gd name="T49" fmla="*/ 119 h 1288"/>
                <a:gd name="T50" fmla="*/ 198 w 2728"/>
                <a:gd name="T51" fmla="*/ 131 h 1288"/>
                <a:gd name="T52" fmla="*/ 162 w 2728"/>
                <a:gd name="T53" fmla="*/ 127 h 1288"/>
                <a:gd name="T54" fmla="*/ 206 w 2728"/>
                <a:gd name="T55" fmla="*/ 186 h 1288"/>
                <a:gd name="T56" fmla="*/ 174 w 2728"/>
                <a:gd name="T57" fmla="*/ 194 h 1288"/>
                <a:gd name="T58" fmla="*/ 134 w 2728"/>
                <a:gd name="T59" fmla="*/ 210 h 1288"/>
                <a:gd name="T60" fmla="*/ 154 w 2728"/>
                <a:gd name="T61" fmla="*/ 143 h 1288"/>
                <a:gd name="T62" fmla="*/ 99 w 2728"/>
                <a:gd name="T63" fmla="*/ 131 h 1288"/>
                <a:gd name="T64" fmla="*/ 107 w 2728"/>
                <a:gd name="T65" fmla="*/ 178 h 1288"/>
                <a:gd name="T66" fmla="*/ 32 w 2728"/>
                <a:gd name="T67" fmla="*/ 297 h 1288"/>
                <a:gd name="T68" fmla="*/ 27 w 2728"/>
                <a:gd name="T69" fmla="*/ 515 h 1288"/>
                <a:gd name="T70" fmla="*/ 63 w 2728"/>
                <a:gd name="T71" fmla="*/ 463 h 1288"/>
                <a:gd name="T72" fmla="*/ 198 w 2728"/>
                <a:gd name="T73" fmla="*/ 467 h 1288"/>
                <a:gd name="T74" fmla="*/ 340 w 2728"/>
                <a:gd name="T75" fmla="*/ 523 h 1288"/>
                <a:gd name="T76" fmla="*/ 423 w 2728"/>
                <a:gd name="T77" fmla="*/ 495 h 1288"/>
                <a:gd name="T78" fmla="*/ 606 w 2728"/>
                <a:gd name="T79" fmla="*/ 530 h 1288"/>
                <a:gd name="T80" fmla="*/ 708 w 2728"/>
                <a:gd name="T81" fmla="*/ 503 h 1288"/>
                <a:gd name="T82" fmla="*/ 776 w 2728"/>
                <a:gd name="T83" fmla="*/ 598 h 1288"/>
                <a:gd name="T84" fmla="*/ 776 w 2728"/>
                <a:gd name="T85" fmla="*/ 637 h 1288"/>
                <a:gd name="T86" fmla="*/ 847 w 2728"/>
                <a:gd name="T87" fmla="*/ 511 h 1288"/>
                <a:gd name="T88" fmla="*/ 815 w 2728"/>
                <a:gd name="T89" fmla="*/ 471 h 1288"/>
                <a:gd name="T90" fmla="*/ 824 w 2728"/>
                <a:gd name="T91" fmla="*/ 411 h 1288"/>
                <a:gd name="T92" fmla="*/ 910 w 2728"/>
                <a:gd name="T93" fmla="*/ 364 h 1288"/>
                <a:gd name="T94" fmla="*/ 978 w 2728"/>
                <a:gd name="T95" fmla="*/ 368 h 1288"/>
                <a:gd name="T96" fmla="*/ 1009 w 2728"/>
                <a:gd name="T97" fmla="*/ 321 h 1288"/>
                <a:gd name="T98" fmla="*/ 1077 w 2728"/>
                <a:gd name="T99" fmla="*/ 297 h 1288"/>
                <a:gd name="T100" fmla="*/ 1033 w 2728"/>
                <a:gd name="T101" fmla="*/ 376 h 1288"/>
                <a:gd name="T102" fmla="*/ 1009 w 2728"/>
                <a:gd name="T103" fmla="*/ 495 h 1288"/>
                <a:gd name="T104" fmla="*/ 1061 w 2728"/>
                <a:gd name="T105" fmla="*/ 452 h 1288"/>
                <a:gd name="T106" fmla="*/ 1065 w 2728"/>
                <a:gd name="T107" fmla="*/ 388 h 1288"/>
                <a:gd name="T108" fmla="*/ 1109 w 2728"/>
                <a:gd name="T109" fmla="*/ 352 h 1288"/>
                <a:gd name="T110" fmla="*/ 1196 w 2728"/>
                <a:gd name="T111" fmla="*/ 309 h 1288"/>
                <a:gd name="T112" fmla="*/ 1228 w 2728"/>
                <a:gd name="T113" fmla="*/ 257 h 1288"/>
                <a:gd name="T114" fmla="*/ 1243 w 2728"/>
                <a:gd name="T115" fmla="*/ 245 h 1288"/>
                <a:gd name="T116" fmla="*/ 1282 w 2728"/>
                <a:gd name="T117" fmla="*/ 234 h 1288"/>
                <a:gd name="T118" fmla="*/ 1334 w 2728"/>
                <a:gd name="T119" fmla="*/ 229 h 1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8"/>
                <a:gd name="T181" fmla="*/ 0 h 1288"/>
                <a:gd name="T182" fmla="*/ 2728 w 2728"/>
                <a:gd name="T183" fmla="*/ 1288 h 1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8" h="1288">
                  <a:moveTo>
                    <a:pt x="2696" y="416"/>
                  </a:moveTo>
                  <a:lnTo>
                    <a:pt x="2672" y="400"/>
                  </a:lnTo>
                  <a:lnTo>
                    <a:pt x="2664" y="400"/>
                  </a:lnTo>
                  <a:lnTo>
                    <a:pt x="2648" y="400"/>
                  </a:lnTo>
                  <a:lnTo>
                    <a:pt x="2632" y="400"/>
                  </a:lnTo>
                  <a:lnTo>
                    <a:pt x="2632" y="408"/>
                  </a:lnTo>
                  <a:lnTo>
                    <a:pt x="2632" y="416"/>
                  </a:lnTo>
                  <a:lnTo>
                    <a:pt x="2640" y="416"/>
                  </a:lnTo>
                  <a:lnTo>
                    <a:pt x="2632" y="424"/>
                  </a:lnTo>
                  <a:lnTo>
                    <a:pt x="2616" y="408"/>
                  </a:lnTo>
                  <a:lnTo>
                    <a:pt x="2624" y="408"/>
                  </a:lnTo>
                  <a:lnTo>
                    <a:pt x="2624" y="392"/>
                  </a:lnTo>
                  <a:lnTo>
                    <a:pt x="2600" y="376"/>
                  </a:lnTo>
                  <a:lnTo>
                    <a:pt x="2592" y="384"/>
                  </a:lnTo>
                  <a:lnTo>
                    <a:pt x="2592" y="376"/>
                  </a:lnTo>
                  <a:lnTo>
                    <a:pt x="2584" y="376"/>
                  </a:lnTo>
                  <a:lnTo>
                    <a:pt x="2584" y="368"/>
                  </a:lnTo>
                  <a:lnTo>
                    <a:pt x="2568" y="368"/>
                  </a:lnTo>
                  <a:lnTo>
                    <a:pt x="2544" y="352"/>
                  </a:lnTo>
                  <a:lnTo>
                    <a:pt x="2544" y="344"/>
                  </a:lnTo>
                  <a:lnTo>
                    <a:pt x="2528" y="344"/>
                  </a:lnTo>
                  <a:lnTo>
                    <a:pt x="2520" y="344"/>
                  </a:lnTo>
                  <a:lnTo>
                    <a:pt x="2520" y="336"/>
                  </a:lnTo>
                  <a:lnTo>
                    <a:pt x="2496" y="320"/>
                  </a:lnTo>
                  <a:lnTo>
                    <a:pt x="2480" y="320"/>
                  </a:lnTo>
                  <a:lnTo>
                    <a:pt x="2472" y="312"/>
                  </a:lnTo>
                  <a:lnTo>
                    <a:pt x="2456" y="312"/>
                  </a:lnTo>
                  <a:lnTo>
                    <a:pt x="2432" y="304"/>
                  </a:lnTo>
                  <a:lnTo>
                    <a:pt x="2432" y="312"/>
                  </a:lnTo>
                  <a:lnTo>
                    <a:pt x="2416" y="304"/>
                  </a:lnTo>
                  <a:lnTo>
                    <a:pt x="2408" y="304"/>
                  </a:lnTo>
                  <a:lnTo>
                    <a:pt x="2392" y="304"/>
                  </a:lnTo>
                  <a:lnTo>
                    <a:pt x="2384" y="304"/>
                  </a:lnTo>
                  <a:lnTo>
                    <a:pt x="2368" y="304"/>
                  </a:lnTo>
                  <a:lnTo>
                    <a:pt x="2328" y="296"/>
                  </a:lnTo>
                  <a:lnTo>
                    <a:pt x="2320" y="304"/>
                  </a:lnTo>
                  <a:lnTo>
                    <a:pt x="2328" y="304"/>
                  </a:lnTo>
                  <a:lnTo>
                    <a:pt x="2320" y="312"/>
                  </a:lnTo>
                  <a:lnTo>
                    <a:pt x="2312" y="312"/>
                  </a:lnTo>
                  <a:lnTo>
                    <a:pt x="2336" y="328"/>
                  </a:lnTo>
                  <a:lnTo>
                    <a:pt x="2336" y="344"/>
                  </a:lnTo>
                  <a:lnTo>
                    <a:pt x="2304" y="336"/>
                  </a:lnTo>
                  <a:lnTo>
                    <a:pt x="2304" y="328"/>
                  </a:lnTo>
                  <a:lnTo>
                    <a:pt x="2280" y="328"/>
                  </a:lnTo>
                  <a:lnTo>
                    <a:pt x="2272" y="312"/>
                  </a:lnTo>
                  <a:lnTo>
                    <a:pt x="2264" y="312"/>
                  </a:lnTo>
                  <a:lnTo>
                    <a:pt x="2256" y="320"/>
                  </a:lnTo>
                  <a:lnTo>
                    <a:pt x="2208" y="320"/>
                  </a:lnTo>
                  <a:lnTo>
                    <a:pt x="2192" y="312"/>
                  </a:lnTo>
                  <a:lnTo>
                    <a:pt x="2184" y="312"/>
                  </a:lnTo>
                  <a:lnTo>
                    <a:pt x="2168" y="312"/>
                  </a:lnTo>
                  <a:lnTo>
                    <a:pt x="2152" y="320"/>
                  </a:lnTo>
                  <a:lnTo>
                    <a:pt x="2144" y="312"/>
                  </a:lnTo>
                  <a:lnTo>
                    <a:pt x="2144" y="320"/>
                  </a:lnTo>
                  <a:lnTo>
                    <a:pt x="2136" y="320"/>
                  </a:lnTo>
                  <a:lnTo>
                    <a:pt x="2128" y="320"/>
                  </a:lnTo>
                  <a:lnTo>
                    <a:pt x="2128" y="312"/>
                  </a:lnTo>
                  <a:lnTo>
                    <a:pt x="2120" y="312"/>
                  </a:lnTo>
                  <a:lnTo>
                    <a:pt x="2104" y="312"/>
                  </a:lnTo>
                  <a:lnTo>
                    <a:pt x="2104" y="296"/>
                  </a:lnTo>
                  <a:lnTo>
                    <a:pt x="2112" y="288"/>
                  </a:lnTo>
                  <a:lnTo>
                    <a:pt x="2104" y="280"/>
                  </a:lnTo>
                  <a:lnTo>
                    <a:pt x="2080" y="264"/>
                  </a:lnTo>
                  <a:lnTo>
                    <a:pt x="2064" y="264"/>
                  </a:lnTo>
                  <a:lnTo>
                    <a:pt x="2048" y="256"/>
                  </a:lnTo>
                  <a:lnTo>
                    <a:pt x="2024" y="264"/>
                  </a:lnTo>
                  <a:lnTo>
                    <a:pt x="1992" y="272"/>
                  </a:lnTo>
                  <a:lnTo>
                    <a:pt x="1960" y="272"/>
                  </a:lnTo>
                  <a:lnTo>
                    <a:pt x="1944" y="264"/>
                  </a:lnTo>
                  <a:lnTo>
                    <a:pt x="1928" y="248"/>
                  </a:lnTo>
                  <a:lnTo>
                    <a:pt x="1904" y="240"/>
                  </a:lnTo>
                  <a:lnTo>
                    <a:pt x="1888" y="240"/>
                  </a:lnTo>
                  <a:lnTo>
                    <a:pt x="1888" y="232"/>
                  </a:lnTo>
                  <a:lnTo>
                    <a:pt x="1896" y="232"/>
                  </a:lnTo>
                  <a:lnTo>
                    <a:pt x="1904" y="232"/>
                  </a:lnTo>
                  <a:lnTo>
                    <a:pt x="1904" y="224"/>
                  </a:lnTo>
                  <a:lnTo>
                    <a:pt x="1896" y="224"/>
                  </a:lnTo>
                  <a:lnTo>
                    <a:pt x="1880" y="216"/>
                  </a:lnTo>
                  <a:lnTo>
                    <a:pt x="1848" y="216"/>
                  </a:lnTo>
                  <a:lnTo>
                    <a:pt x="1840" y="232"/>
                  </a:lnTo>
                  <a:lnTo>
                    <a:pt x="1824" y="240"/>
                  </a:lnTo>
                  <a:lnTo>
                    <a:pt x="1800" y="240"/>
                  </a:lnTo>
                  <a:lnTo>
                    <a:pt x="1800" y="232"/>
                  </a:lnTo>
                  <a:lnTo>
                    <a:pt x="1808" y="232"/>
                  </a:lnTo>
                  <a:lnTo>
                    <a:pt x="1816" y="224"/>
                  </a:lnTo>
                  <a:lnTo>
                    <a:pt x="1792" y="224"/>
                  </a:lnTo>
                  <a:lnTo>
                    <a:pt x="1784" y="216"/>
                  </a:lnTo>
                  <a:lnTo>
                    <a:pt x="1792" y="208"/>
                  </a:lnTo>
                  <a:lnTo>
                    <a:pt x="1808" y="208"/>
                  </a:lnTo>
                  <a:lnTo>
                    <a:pt x="1832" y="216"/>
                  </a:lnTo>
                  <a:lnTo>
                    <a:pt x="1792" y="200"/>
                  </a:lnTo>
                  <a:lnTo>
                    <a:pt x="1776" y="200"/>
                  </a:lnTo>
                  <a:lnTo>
                    <a:pt x="1744" y="200"/>
                  </a:lnTo>
                  <a:lnTo>
                    <a:pt x="1728" y="200"/>
                  </a:lnTo>
                  <a:lnTo>
                    <a:pt x="1728" y="192"/>
                  </a:lnTo>
                  <a:lnTo>
                    <a:pt x="1720" y="192"/>
                  </a:lnTo>
                  <a:lnTo>
                    <a:pt x="1720" y="200"/>
                  </a:lnTo>
                  <a:lnTo>
                    <a:pt x="1704" y="208"/>
                  </a:lnTo>
                  <a:lnTo>
                    <a:pt x="1696" y="208"/>
                  </a:lnTo>
                  <a:lnTo>
                    <a:pt x="1688" y="208"/>
                  </a:lnTo>
                  <a:lnTo>
                    <a:pt x="1680" y="216"/>
                  </a:lnTo>
                  <a:lnTo>
                    <a:pt x="1704" y="216"/>
                  </a:lnTo>
                  <a:lnTo>
                    <a:pt x="1696" y="224"/>
                  </a:lnTo>
                  <a:lnTo>
                    <a:pt x="1696" y="232"/>
                  </a:lnTo>
                  <a:lnTo>
                    <a:pt x="1704" y="248"/>
                  </a:lnTo>
                  <a:lnTo>
                    <a:pt x="1680" y="248"/>
                  </a:lnTo>
                  <a:lnTo>
                    <a:pt x="1680" y="240"/>
                  </a:lnTo>
                  <a:lnTo>
                    <a:pt x="1672" y="240"/>
                  </a:lnTo>
                  <a:lnTo>
                    <a:pt x="1664" y="248"/>
                  </a:lnTo>
                  <a:lnTo>
                    <a:pt x="1664" y="256"/>
                  </a:lnTo>
                  <a:lnTo>
                    <a:pt x="1648" y="256"/>
                  </a:lnTo>
                  <a:lnTo>
                    <a:pt x="1632" y="248"/>
                  </a:lnTo>
                  <a:lnTo>
                    <a:pt x="1608" y="240"/>
                  </a:lnTo>
                  <a:lnTo>
                    <a:pt x="1592" y="248"/>
                  </a:lnTo>
                  <a:lnTo>
                    <a:pt x="1576" y="248"/>
                  </a:lnTo>
                  <a:lnTo>
                    <a:pt x="1552" y="240"/>
                  </a:lnTo>
                  <a:lnTo>
                    <a:pt x="1552" y="232"/>
                  </a:lnTo>
                  <a:lnTo>
                    <a:pt x="1536" y="248"/>
                  </a:lnTo>
                  <a:lnTo>
                    <a:pt x="1528" y="264"/>
                  </a:lnTo>
                  <a:lnTo>
                    <a:pt x="1520" y="272"/>
                  </a:lnTo>
                  <a:lnTo>
                    <a:pt x="1480" y="248"/>
                  </a:lnTo>
                  <a:lnTo>
                    <a:pt x="1472" y="240"/>
                  </a:lnTo>
                  <a:lnTo>
                    <a:pt x="1480" y="240"/>
                  </a:lnTo>
                  <a:lnTo>
                    <a:pt x="1472" y="232"/>
                  </a:lnTo>
                  <a:lnTo>
                    <a:pt x="1464" y="232"/>
                  </a:lnTo>
                  <a:lnTo>
                    <a:pt x="1456" y="232"/>
                  </a:lnTo>
                  <a:lnTo>
                    <a:pt x="1456" y="216"/>
                  </a:lnTo>
                  <a:lnTo>
                    <a:pt x="1472" y="224"/>
                  </a:lnTo>
                  <a:lnTo>
                    <a:pt x="1480" y="224"/>
                  </a:lnTo>
                  <a:lnTo>
                    <a:pt x="1480" y="216"/>
                  </a:lnTo>
                  <a:lnTo>
                    <a:pt x="1464" y="208"/>
                  </a:lnTo>
                  <a:lnTo>
                    <a:pt x="1472" y="208"/>
                  </a:lnTo>
                  <a:lnTo>
                    <a:pt x="1480" y="200"/>
                  </a:lnTo>
                  <a:lnTo>
                    <a:pt x="1472" y="192"/>
                  </a:lnTo>
                  <a:lnTo>
                    <a:pt x="1448" y="168"/>
                  </a:lnTo>
                  <a:lnTo>
                    <a:pt x="1440" y="168"/>
                  </a:lnTo>
                  <a:lnTo>
                    <a:pt x="1432" y="176"/>
                  </a:lnTo>
                  <a:lnTo>
                    <a:pt x="1416" y="168"/>
                  </a:lnTo>
                  <a:lnTo>
                    <a:pt x="1400" y="168"/>
                  </a:lnTo>
                  <a:lnTo>
                    <a:pt x="1392" y="168"/>
                  </a:lnTo>
                  <a:lnTo>
                    <a:pt x="1392" y="160"/>
                  </a:lnTo>
                  <a:lnTo>
                    <a:pt x="1376" y="160"/>
                  </a:lnTo>
                  <a:lnTo>
                    <a:pt x="1368" y="160"/>
                  </a:lnTo>
                  <a:lnTo>
                    <a:pt x="1360" y="160"/>
                  </a:lnTo>
                  <a:lnTo>
                    <a:pt x="1360" y="168"/>
                  </a:lnTo>
                  <a:lnTo>
                    <a:pt x="1360" y="184"/>
                  </a:lnTo>
                  <a:lnTo>
                    <a:pt x="1352" y="184"/>
                  </a:lnTo>
                  <a:lnTo>
                    <a:pt x="1344" y="184"/>
                  </a:lnTo>
                  <a:lnTo>
                    <a:pt x="1336" y="192"/>
                  </a:lnTo>
                  <a:lnTo>
                    <a:pt x="1328" y="192"/>
                  </a:lnTo>
                  <a:lnTo>
                    <a:pt x="1304" y="184"/>
                  </a:lnTo>
                  <a:lnTo>
                    <a:pt x="1296" y="184"/>
                  </a:lnTo>
                  <a:lnTo>
                    <a:pt x="1288" y="192"/>
                  </a:lnTo>
                  <a:lnTo>
                    <a:pt x="1248" y="176"/>
                  </a:lnTo>
                  <a:lnTo>
                    <a:pt x="1248" y="168"/>
                  </a:lnTo>
                  <a:lnTo>
                    <a:pt x="1256" y="168"/>
                  </a:lnTo>
                  <a:lnTo>
                    <a:pt x="1264" y="168"/>
                  </a:lnTo>
                  <a:lnTo>
                    <a:pt x="1264" y="160"/>
                  </a:lnTo>
                  <a:lnTo>
                    <a:pt x="1248" y="160"/>
                  </a:lnTo>
                  <a:lnTo>
                    <a:pt x="1216" y="160"/>
                  </a:lnTo>
                  <a:lnTo>
                    <a:pt x="1200" y="160"/>
                  </a:lnTo>
                  <a:lnTo>
                    <a:pt x="1160" y="160"/>
                  </a:lnTo>
                  <a:lnTo>
                    <a:pt x="1160" y="168"/>
                  </a:lnTo>
                  <a:lnTo>
                    <a:pt x="1152" y="176"/>
                  </a:lnTo>
                  <a:lnTo>
                    <a:pt x="1144" y="168"/>
                  </a:lnTo>
                  <a:lnTo>
                    <a:pt x="1152" y="160"/>
                  </a:lnTo>
                  <a:lnTo>
                    <a:pt x="1160" y="152"/>
                  </a:lnTo>
                  <a:lnTo>
                    <a:pt x="1152" y="152"/>
                  </a:lnTo>
                  <a:lnTo>
                    <a:pt x="1144" y="144"/>
                  </a:lnTo>
                  <a:lnTo>
                    <a:pt x="1144" y="160"/>
                  </a:lnTo>
                  <a:lnTo>
                    <a:pt x="1128" y="160"/>
                  </a:lnTo>
                  <a:lnTo>
                    <a:pt x="1112" y="152"/>
                  </a:lnTo>
                  <a:lnTo>
                    <a:pt x="1112" y="144"/>
                  </a:lnTo>
                  <a:lnTo>
                    <a:pt x="1096" y="144"/>
                  </a:lnTo>
                  <a:lnTo>
                    <a:pt x="1088" y="144"/>
                  </a:lnTo>
                  <a:lnTo>
                    <a:pt x="1072" y="152"/>
                  </a:lnTo>
                  <a:lnTo>
                    <a:pt x="1072" y="160"/>
                  </a:lnTo>
                  <a:lnTo>
                    <a:pt x="1088" y="160"/>
                  </a:lnTo>
                  <a:lnTo>
                    <a:pt x="1096" y="160"/>
                  </a:lnTo>
                  <a:lnTo>
                    <a:pt x="1080" y="168"/>
                  </a:lnTo>
                  <a:lnTo>
                    <a:pt x="1064" y="168"/>
                  </a:lnTo>
                  <a:lnTo>
                    <a:pt x="1064" y="176"/>
                  </a:lnTo>
                  <a:lnTo>
                    <a:pt x="1048" y="176"/>
                  </a:lnTo>
                  <a:lnTo>
                    <a:pt x="1040" y="176"/>
                  </a:lnTo>
                  <a:lnTo>
                    <a:pt x="1040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992" y="200"/>
                  </a:lnTo>
                  <a:lnTo>
                    <a:pt x="976" y="200"/>
                  </a:lnTo>
                  <a:lnTo>
                    <a:pt x="1000" y="192"/>
                  </a:lnTo>
                  <a:lnTo>
                    <a:pt x="1000" y="176"/>
                  </a:lnTo>
                  <a:lnTo>
                    <a:pt x="1008" y="176"/>
                  </a:lnTo>
                  <a:lnTo>
                    <a:pt x="1016" y="176"/>
                  </a:lnTo>
                  <a:lnTo>
                    <a:pt x="1016" y="160"/>
                  </a:lnTo>
                  <a:lnTo>
                    <a:pt x="1024" y="160"/>
                  </a:lnTo>
                  <a:lnTo>
                    <a:pt x="1040" y="160"/>
                  </a:lnTo>
                  <a:lnTo>
                    <a:pt x="1048" y="144"/>
                  </a:lnTo>
                  <a:lnTo>
                    <a:pt x="1072" y="136"/>
                  </a:lnTo>
                  <a:lnTo>
                    <a:pt x="1080" y="136"/>
                  </a:lnTo>
                  <a:lnTo>
                    <a:pt x="1080" y="128"/>
                  </a:lnTo>
                  <a:lnTo>
                    <a:pt x="1104" y="112"/>
                  </a:lnTo>
                  <a:lnTo>
                    <a:pt x="1120" y="112"/>
                  </a:lnTo>
                  <a:lnTo>
                    <a:pt x="1128" y="104"/>
                  </a:lnTo>
                  <a:lnTo>
                    <a:pt x="1144" y="96"/>
                  </a:lnTo>
                  <a:lnTo>
                    <a:pt x="1152" y="80"/>
                  </a:lnTo>
                  <a:lnTo>
                    <a:pt x="1136" y="72"/>
                  </a:lnTo>
                  <a:lnTo>
                    <a:pt x="1128" y="72"/>
                  </a:lnTo>
                  <a:lnTo>
                    <a:pt x="1128" y="64"/>
                  </a:lnTo>
                  <a:lnTo>
                    <a:pt x="1136" y="64"/>
                  </a:lnTo>
                  <a:lnTo>
                    <a:pt x="1144" y="72"/>
                  </a:lnTo>
                  <a:lnTo>
                    <a:pt x="1160" y="80"/>
                  </a:lnTo>
                  <a:lnTo>
                    <a:pt x="1160" y="64"/>
                  </a:lnTo>
                  <a:lnTo>
                    <a:pt x="1152" y="64"/>
                  </a:lnTo>
                  <a:lnTo>
                    <a:pt x="1152" y="56"/>
                  </a:lnTo>
                  <a:lnTo>
                    <a:pt x="1144" y="48"/>
                  </a:lnTo>
                  <a:lnTo>
                    <a:pt x="1136" y="56"/>
                  </a:lnTo>
                  <a:lnTo>
                    <a:pt x="1128" y="56"/>
                  </a:lnTo>
                  <a:lnTo>
                    <a:pt x="1136" y="48"/>
                  </a:lnTo>
                  <a:lnTo>
                    <a:pt x="1112" y="40"/>
                  </a:lnTo>
                  <a:lnTo>
                    <a:pt x="1104" y="40"/>
                  </a:lnTo>
                  <a:lnTo>
                    <a:pt x="1096" y="32"/>
                  </a:lnTo>
                  <a:lnTo>
                    <a:pt x="1040" y="40"/>
                  </a:lnTo>
                  <a:lnTo>
                    <a:pt x="1032" y="40"/>
                  </a:lnTo>
                  <a:lnTo>
                    <a:pt x="1016" y="48"/>
                  </a:lnTo>
                  <a:lnTo>
                    <a:pt x="1000" y="40"/>
                  </a:lnTo>
                  <a:lnTo>
                    <a:pt x="1016" y="32"/>
                  </a:lnTo>
                  <a:lnTo>
                    <a:pt x="1024" y="24"/>
                  </a:lnTo>
                  <a:lnTo>
                    <a:pt x="1008" y="24"/>
                  </a:lnTo>
                  <a:lnTo>
                    <a:pt x="1000" y="32"/>
                  </a:lnTo>
                  <a:lnTo>
                    <a:pt x="984" y="24"/>
                  </a:lnTo>
                  <a:lnTo>
                    <a:pt x="968" y="24"/>
                  </a:lnTo>
                  <a:lnTo>
                    <a:pt x="968" y="16"/>
                  </a:lnTo>
                  <a:lnTo>
                    <a:pt x="992" y="16"/>
                  </a:lnTo>
                  <a:lnTo>
                    <a:pt x="1000" y="8"/>
                  </a:lnTo>
                  <a:lnTo>
                    <a:pt x="992" y="0"/>
                  </a:lnTo>
                  <a:lnTo>
                    <a:pt x="984" y="0"/>
                  </a:lnTo>
                  <a:lnTo>
                    <a:pt x="960" y="0"/>
                  </a:lnTo>
                  <a:lnTo>
                    <a:pt x="928" y="0"/>
                  </a:lnTo>
                  <a:lnTo>
                    <a:pt x="928" y="8"/>
                  </a:lnTo>
                  <a:lnTo>
                    <a:pt x="904" y="16"/>
                  </a:lnTo>
                  <a:lnTo>
                    <a:pt x="904" y="24"/>
                  </a:lnTo>
                  <a:lnTo>
                    <a:pt x="896" y="32"/>
                  </a:lnTo>
                  <a:lnTo>
                    <a:pt x="904" y="40"/>
                  </a:lnTo>
                  <a:lnTo>
                    <a:pt x="896" y="40"/>
                  </a:lnTo>
                  <a:lnTo>
                    <a:pt x="904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52" y="48"/>
                  </a:lnTo>
                  <a:lnTo>
                    <a:pt x="936" y="48"/>
                  </a:lnTo>
                  <a:lnTo>
                    <a:pt x="912" y="48"/>
                  </a:lnTo>
                  <a:lnTo>
                    <a:pt x="904" y="48"/>
                  </a:lnTo>
                  <a:lnTo>
                    <a:pt x="888" y="48"/>
                  </a:lnTo>
                  <a:lnTo>
                    <a:pt x="872" y="48"/>
                  </a:lnTo>
                  <a:lnTo>
                    <a:pt x="856" y="40"/>
                  </a:lnTo>
                  <a:lnTo>
                    <a:pt x="856" y="48"/>
                  </a:lnTo>
                  <a:lnTo>
                    <a:pt x="880" y="56"/>
                  </a:lnTo>
                  <a:lnTo>
                    <a:pt x="880" y="64"/>
                  </a:lnTo>
                  <a:lnTo>
                    <a:pt x="880" y="72"/>
                  </a:lnTo>
                  <a:lnTo>
                    <a:pt x="864" y="72"/>
                  </a:lnTo>
                  <a:lnTo>
                    <a:pt x="856" y="64"/>
                  </a:lnTo>
                  <a:lnTo>
                    <a:pt x="872" y="64"/>
                  </a:lnTo>
                  <a:lnTo>
                    <a:pt x="848" y="56"/>
                  </a:lnTo>
                  <a:lnTo>
                    <a:pt x="840" y="56"/>
                  </a:lnTo>
                  <a:lnTo>
                    <a:pt x="832" y="64"/>
                  </a:lnTo>
                  <a:lnTo>
                    <a:pt x="808" y="72"/>
                  </a:lnTo>
                  <a:lnTo>
                    <a:pt x="808" y="64"/>
                  </a:lnTo>
                  <a:lnTo>
                    <a:pt x="800" y="64"/>
                  </a:lnTo>
                  <a:lnTo>
                    <a:pt x="792" y="72"/>
                  </a:lnTo>
                  <a:lnTo>
                    <a:pt x="784" y="72"/>
                  </a:lnTo>
                  <a:lnTo>
                    <a:pt x="792" y="64"/>
                  </a:lnTo>
                  <a:lnTo>
                    <a:pt x="776" y="56"/>
                  </a:lnTo>
                  <a:lnTo>
                    <a:pt x="760" y="56"/>
                  </a:lnTo>
                  <a:lnTo>
                    <a:pt x="736" y="64"/>
                  </a:lnTo>
                  <a:lnTo>
                    <a:pt x="728" y="64"/>
                  </a:lnTo>
                  <a:lnTo>
                    <a:pt x="736" y="64"/>
                  </a:lnTo>
                  <a:lnTo>
                    <a:pt x="752" y="64"/>
                  </a:lnTo>
                  <a:lnTo>
                    <a:pt x="752" y="72"/>
                  </a:lnTo>
                  <a:lnTo>
                    <a:pt x="728" y="72"/>
                  </a:lnTo>
                  <a:lnTo>
                    <a:pt x="704" y="72"/>
                  </a:lnTo>
                  <a:lnTo>
                    <a:pt x="696" y="80"/>
                  </a:lnTo>
                  <a:lnTo>
                    <a:pt x="680" y="80"/>
                  </a:lnTo>
                  <a:lnTo>
                    <a:pt x="664" y="80"/>
                  </a:lnTo>
                  <a:lnTo>
                    <a:pt x="648" y="80"/>
                  </a:lnTo>
                  <a:lnTo>
                    <a:pt x="632" y="96"/>
                  </a:lnTo>
                  <a:lnTo>
                    <a:pt x="616" y="96"/>
                  </a:lnTo>
                  <a:lnTo>
                    <a:pt x="608" y="96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24" y="96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00" y="112"/>
                  </a:lnTo>
                  <a:lnTo>
                    <a:pt x="592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8" y="120"/>
                  </a:lnTo>
                  <a:lnTo>
                    <a:pt x="608" y="128"/>
                  </a:lnTo>
                  <a:lnTo>
                    <a:pt x="592" y="128"/>
                  </a:lnTo>
                  <a:lnTo>
                    <a:pt x="584" y="136"/>
                  </a:lnTo>
                  <a:lnTo>
                    <a:pt x="592" y="136"/>
                  </a:lnTo>
                  <a:lnTo>
                    <a:pt x="608" y="136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08" y="160"/>
                  </a:lnTo>
                  <a:lnTo>
                    <a:pt x="600" y="152"/>
                  </a:lnTo>
                  <a:lnTo>
                    <a:pt x="584" y="152"/>
                  </a:lnTo>
                  <a:lnTo>
                    <a:pt x="576" y="160"/>
                  </a:lnTo>
                  <a:lnTo>
                    <a:pt x="560" y="160"/>
                  </a:lnTo>
                  <a:lnTo>
                    <a:pt x="552" y="160"/>
                  </a:lnTo>
                  <a:lnTo>
                    <a:pt x="528" y="160"/>
                  </a:lnTo>
                  <a:lnTo>
                    <a:pt x="496" y="160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80" y="184"/>
                  </a:lnTo>
                  <a:lnTo>
                    <a:pt x="480" y="200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512" y="216"/>
                  </a:lnTo>
                  <a:lnTo>
                    <a:pt x="512" y="232"/>
                  </a:lnTo>
                  <a:lnTo>
                    <a:pt x="536" y="232"/>
                  </a:lnTo>
                  <a:lnTo>
                    <a:pt x="536" y="248"/>
                  </a:lnTo>
                  <a:lnTo>
                    <a:pt x="528" y="256"/>
                  </a:lnTo>
                  <a:lnTo>
                    <a:pt x="528" y="264"/>
                  </a:lnTo>
                  <a:lnTo>
                    <a:pt x="544" y="280"/>
                  </a:lnTo>
                  <a:lnTo>
                    <a:pt x="544" y="288"/>
                  </a:lnTo>
                  <a:lnTo>
                    <a:pt x="528" y="296"/>
                  </a:lnTo>
                  <a:lnTo>
                    <a:pt x="560" y="312"/>
                  </a:lnTo>
                  <a:lnTo>
                    <a:pt x="560" y="320"/>
                  </a:lnTo>
                  <a:lnTo>
                    <a:pt x="552" y="320"/>
                  </a:lnTo>
                  <a:lnTo>
                    <a:pt x="544" y="320"/>
                  </a:lnTo>
                  <a:lnTo>
                    <a:pt x="536" y="312"/>
                  </a:lnTo>
                  <a:lnTo>
                    <a:pt x="520" y="296"/>
                  </a:lnTo>
                  <a:lnTo>
                    <a:pt x="528" y="288"/>
                  </a:lnTo>
                  <a:lnTo>
                    <a:pt x="528" y="272"/>
                  </a:lnTo>
                  <a:lnTo>
                    <a:pt x="512" y="272"/>
                  </a:lnTo>
                  <a:lnTo>
                    <a:pt x="512" y="264"/>
                  </a:lnTo>
                  <a:lnTo>
                    <a:pt x="504" y="264"/>
                  </a:lnTo>
                  <a:lnTo>
                    <a:pt x="512" y="256"/>
                  </a:lnTo>
                  <a:lnTo>
                    <a:pt x="520" y="256"/>
                  </a:lnTo>
                  <a:lnTo>
                    <a:pt x="528" y="248"/>
                  </a:lnTo>
                  <a:lnTo>
                    <a:pt x="528" y="240"/>
                  </a:lnTo>
                  <a:lnTo>
                    <a:pt x="504" y="240"/>
                  </a:lnTo>
                  <a:lnTo>
                    <a:pt x="480" y="232"/>
                  </a:lnTo>
                  <a:lnTo>
                    <a:pt x="448" y="216"/>
                  </a:lnTo>
                  <a:lnTo>
                    <a:pt x="424" y="216"/>
                  </a:lnTo>
                  <a:lnTo>
                    <a:pt x="408" y="224"/>
                  </a:lnTo>
                  <a:lnTo>
                    <a:pt x="416" y="224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416" y="256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32" y="264"/>
                  </a:lnTo>
                  <a:lnTo>
                    <a:pt x="448" y="264"/>
                  </a:lnTo>
                  <a:lnTo>
                    <a:pt x="440" y="272"/>
                  </a:lnTo>
                  <a:lnTo>
                    <a:pt x="432" y="272"/>
                  </a:lnTo>
                  <a:lnTo>
                    <a:pt x="416" y="264"/>
                  </a:lnTo>
                  <a:lnTo>
                    <a:pt x="400" y="264"/>
                  </a:lnTo>
                  <a:lnTo>
                    <a:pt x="368" y="256"/>
                  </a:lnTo>
                  <a:lnTo>
                    <a:pt x="376" y="248"/>
                  </a:lnTo>
                  <a:lnTo>
                    <a:pt x="368" y="240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08"/>
                  </a:lnTo>
                  <a:lnTo>
                    <a:pt x="360" y="192"/>
                  </a:lnTo>
                  <a:lnTo>
                    <a:pt x="352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68" y="216"/>
                  </a:lnTo>
                  <a:lnTo>
                    <a:pt x="368" y="224"/>
                  </a:lnTo>
                  <a:lnTo>
                    <a:pt x="336" y="240"/>
                  </a:lnTo>
                  <a:lnTo>
                    <a:pt x="328" y="256"/>
                  </a:lnTo>
                  <a:lnTo>
                    <a:pt x="344" y="272"/>
                  </a:lnTo>
                  <a:lnTo>
                    <a:pt x="352" y="288"/>
                  </a:lnTo>
                  <a:lnTo>
                    <a:pt x="344" y="296"/>
                  </a:lnTo>
                  <a:lnTo>
                    <a:pt x="328" y="304"/>
                  </a:lnTo>
                  <a:lnTo>
                    <a:pt x="328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60" y="336"/>
                  </a:lnTo>
                  <a:lnTo>
                    <a:pt x="376" y="336"/>
                  </a:lnTo>
                  <a:lnTo>
                    <a:pt x="400" y="336"/>
                  </a:lnTo>
                  <a:lnTo>
                    <a:pt x="408" y="344"/>
                  </a:lnTo>
                  <a:lnTo>
                    <a:pt x="416" y="352"/>
                  </a:lnTo>
                  <a:lnTo>
                    <a:pt x="424" y="368"/>
                  </a:lnTo>
                  <a:lnTo>
                    <a:pt x="416" y="376"/>
                  </a:lnTo>
                  <a:lnTo>
                    <a:pt x="424" y="384"/>
                  </a:lnTo>
                  <a:lnTo>
                    <a:pt x="432" y="384"/>
                  </a:lnTo>
                  <a:lnTo>
                    <a:pt x="440" y="392"/>
                  </a:lnTo>
                  <a:lnTo>
                    <a:pt x="432" y="392"/>
                  </a:lnTo>
                  <a:lnTo>
                    <a:pt x="408" y="392"/>
                  </a:lnTo>
                  <a:lnTo>
                    <a:pt x="400" y="384"/>
                  </a:lnTo>
                  <a:lnTo>
                    <a:pt x="408" y="360"/>
                  </a:lnTo>
                  <a:lnTo>
                    <a:pt x="400" y="352"/>
                  </a:lnTo>
                  <a:lnTo>
                    <a:pt x="392" y="344"/>
                  </a:lnTo>
                  <a:lnTo>
                    <a:pt x="376" y="344"/>
                  </a:lnTo>
                  <a:lnTo>
                    <a:pt x="344" y="352"/>
                  </a:lnTo>
                  <a:lnTo>
                    <a:pt x="344" y="360"/>
                  </a:lnTo>
                  <a:lnTo>
                    <a:pt x="360" y="376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28" y="416"/>
                  </a:lnTo>
                  <a:lnTo>
                    <a:pt x="312" y="424"/>
                  </a:lnTo>
                  <a:lnTo>
                    <a:pt x="304" y="440"/>
                  </a:lnTo>
                  <a:lnTo>
                    <a:pt x="296" y="432"/>
                  </a:lnTo>
                  <a:lnTo>
                    <a:pt x="256" y="432"/>
                  </a:lnTo>
                  <a:lnTo>
                    <a:pt x="240" y="416"/>
                  </a:lnTo>
                  <a:lnTo>
                    <a:pt x="232" y="416"/>
                  </a:lnTo>
                  <a:lnTo>
                    <a:pt x="224" y="416"/>
                  </a:lnTo>
                  <a:lnTo>
                    <a:pt x="232" y="408"/>
                  </a:lnTo>
                  <a:lnTo>
                    <a:pt x="248" y="408"/>
                  </a:lnTo>
                  <a:lnTo>
                    <a:pt x="256" y="408"/>
                  </a:lnTo>
                  <a:lnTo>
                    <a:pt x="264" y="416"/>
                  </a:lnTo>
                  <a:lnTo>
                    <a:pt x="272" y="424"/>
                  </a:lnTo>
                  <a:lnTo>
                    <a:pt x="288" y="416"/>
                  </a:lnTo>
                  <a:lnTo>
                    <a:pt x="288" y="408"/>
                  </a:lnTo>
                  <a:lnTo>
                    <a:pt x="296" y="400"/>
                  </a:lnTo>
                  <a:lnTo>
                    <a:pt x="312" y="384"/>
                  </a:lnTo>
                  <a:lnTo>
                    <a:pt x="328" y="376"/>
                  </a:lnTo>
                  <a:lnTo>
                    <a:pt x="320" y="368"/>
                  </a:lnTo>
                  <a:lnTo>
                    <a:pt x="336" y="352"/>
                  </a:lnTo>
                  <a:lnTo>
                    <a:pt x="320" y="352"/>
                  </a:lnTo>
                  <a:lnTo>
                    <a:pt x="312" y="344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296"/>
                  </a:lnTo>
                  <a:lnTo>
                    <a:pt x="320" y="288"/>
                  </a:lnTo>
                  <a:lnTo>
                    <a:pt x="312" y="288"/>
                  </a:lnTo>
                  <a:lnTo>
                    <a:pt x="312" y="264"/>
                  </a:lnTo>
                  <a:lnTo>
                    <a:pt x="296" y="256"/>
                  </a:lnTo>
                  <a:lnTo>
                    <a:pt x="296" y="248"/>
                  </a:lnTo>
                  <a:lnTo>
                    <a:pt x="320" y="232"/>
                  </a:lnTo>
                  <a:lnTo>
                    <a:pt x="320" y="224"/>
                  </a:lnTo>
                  <a:lnTo>
                    <a:pt x="31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72" y="192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200" y="264"/>
                  </a:lnTo>
                  <a:lnTo>
                    <a:pt x="192" y="280"/>
                  </a:lnTo>
                  <a:lnTo>
                    <a:pt x="200" y="280"/>
                  </a:lnTo>
                  <a:lnTo>
                    <a:pt x="200" y="304"/>
                  </a:lnTo>
                  <a:lnTo>
                    <a:pt x="192" y="304"/>
                  </a:lnTo>
                  <a:lnTo>
                    <a:pt x="200" y="320"/>
                  </a:lnTo>
                  <a:lnTo>
                    <a:pt x="208" y="320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24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0" y="352"/>
                  </a:lnTo>
                  <a:lnTo>
                    <a:pt x="192" y="352"/>
                  </a:lnTo>
                  <a:lnTo>
                    <a:pt x="176" y="344"/>
                  </a:lnTo>
                  <a:lnTo>
                    <a:pt x="168" y="336"/>
                  </a:lnTo>
                  <a:lnTo>
                    <a:pt x="152" y="328"/>
                  </a:lnTo>
                  <a:lnTo>
                    <a:pt x="128" y="320"/>
                  </a:lnTo>
                  <a:lnTo>
                    <a:pt x="144" y="352"/>
                  </a:lnTo>
                  <a:lnTo>
                    <a:pt x="128" y="360"/>
                  </a:lnTo>
                  <a:lnTo>
                    <a:pt x="144" y="416"/>
                  </a:lnTo>
                  <a:lnTo>
                    <a:pt x="136" y="440"/>
                  </a:lnTo>
                  <a:lnTo>
                    <a:pt x="120" y="448"/>
                  </a:lnTo>
                  <a:lnTo>
                    <a:pt x="64" y="512"/>
                  </a:lnTo>
                  <a:lnTo>
                    <a:pt x="56" y="584"/>
                  </a:lnTo>
                  <a:lnTo>
                    <a:pt x="64" y="600"/>
                  </a:lnTo>
                  <a:lnTo>
                    <a:pt x="56" y="640"/>
                  </a:lnTo>
                  <a:lnTo>
                    <a:pt x="56" y="656"/>
                  </a:lnTo>
                  <a:lnTo>
                    <a:pt x="48" y="728"/>
                  </a:lnTo>
                  <a:lnTo>
                    <a:pt x="48" y="768"/>
                  </a:lnTo>
                  <a:lnTo>
                    <a:pt x="56" y="816"/>
                  </a:lnTo>
                  <a:lnTo>
                    <a:pt x="48" y="848"/>
                  </a:lnTo>
                  <a:lnTo>
                    <a:pt x="24" y="864"/>
                  </a:lnTo>
                  <a:lnTo>
                    <a:pt x="16" y="888"/>
                  </a:lnTo>
                  <a:lnTo>
                    <a:pt x="32" y="904"/>
                  </a:lnTo>
                  <a:lnTo>
                    <a:pt x="0" y="960"/>
                  </a:lnTo>
                  <a:lnTo>
                    <a:pt x="0" y="984"/>
                  </a:lnTo>
                  <a:lnTo>
                    <a:pt x="32" y="1016"/>
                  </a:lnTo>
                  <a:lnTo>
                    <a:pt x="48" y="1040"/>
                  </a:lnTo>
                  <a:lnTo>
                    <a:pt x="56" y="1040"/>
                  </a:lnTo>
                  <a:lnTo>
                    <a:pt x="64" y="1056"/>
                  </a:lnTo>
                  <a:lnTo>
                    <a:pt x="80" y="1048"/>
                  </a:lnTo>
                  <a:lnTo>
                    <a:pt x="72" y="1032"/>
                  </a:lnTo>
                  <a:lnTo>
                    <a:pt x="64" y="1016"/>
                  </a:lnTo>
                  <a:lnTo>
                    <a:pt x="64" y="1008"/>
                  </a:lnTo>
                  <a:lnTo>
                    <a:pt x="72" y="1000"/>
                  </a:lnTo>
                  <a:lnTo>
                    <a:pt x="80" y="992"/>
                  </a:lnTo>
                  <a:lnTo>
                    <a:pt x="64" y="984"/>
                  </a:lnTo>
                  <a:lnTo>
                    <a:pt x="72" y="976"/>
                  </a:lnTo>
                  <a:lnTo>
                    <a:pt x="88" y="968"/>
                  </a:lnTo>
                  <a:lnTo>
                    <a:pt x="72" y="968"/>
                  </a:lnTo>
                  <a:lnTo>
                    <a:pt x="72" y="952"/>
                  </a:lnTo>
                  <a:lnTo>
                    <a:pt x="96" y="944"/>
                  </a:lnTo>
                  <a:lnTo>
                    <a:pt x="128" y="936"/>
                  </a:lnTo>
                  <a:lnTo>
                    <a:pt x="184" y="912"/>
                  </a:lnTo>
                  <a:lnTo>
                    <a:pt x="208" y="896"/>
                  </a:lnTo>
                  <a:lnTo>
                    <a:pt x="232" y="896"/>
                  </a:lnTo>
                  <a:lnTo>
                    <a:pt x="264" y="896"/>
                  </a:lnTo>
                  <a:lnTo>
                    <a:pt x="272" y="904"/>
                  </a:lnTo>
                  <a:lnTo>
                    <a:pt x="280" y="928"/>
                  </a:lnTo>
                  <a:lnTo>
                    <a:pt x="296" y="920"/>
                  </a:lnTo>
                  <a:lnTo>
                    <a:pt x="328" y="936"/>
                  </a:lnTo>
                  <a:lnTo>
                    <a:pt x="328" y="952"/>
                  </a:lnTo>
                  <a:lnTo>
                    <a:pt x="352" y="952"/>
                  </a:lnTo>
                  <a:lnTo>
                    <a:pt x="360" y="936"/>
                  </a:lnTo>
                  <a:lnTo>
                    <a:pt x="368" y="920"/>
                  </a:lnTo>
                  <a:lnTo>
                    <a:pt x="400" y="928"/>
                  </a:lnTo>
                  <a:lnTo>
                    <a:pt x="400" y="944"/>
                  </a:lnTo>
                  <a:lnTo>
                    <a:pt x="408" y="960"/>
                  </a:lnTo>
                  <a:lnTo>
                    <a:pt x="432" y="984"/>
                  </a:lnTo>
                  <a:lnTo>
                    <a:pt x="448" y="1008"/>
                  </a:lnTo>
                  <a:lnTo>
                    <a:pt x="464" y="1040"/>
                  </a:lnTo>
                  <a:lnTo>
                    <a:pt x="520" y="1040"/>
                  </a:lnTo>
                  <a:lnTo>
                    <a:pt x="544" y="1040"/>
                  </a:lnTo>
                  <a:lnTo>
                    <a:pt x="576" y="1080"/>
                  </a:lnTo>
                  <a:lnTo>
                    <a:pt x="616" y="1088"/>
                  </a:lnTo>
                  <a:lnTo>
                    <a:pt x="616" y="1096"/>
                  </a:lnTo>
                  <a:lnTo>
                    <a:pt x="624" y="1096"/>
                  </a:lnTo>
                  <a:lnTo>
                    <a:pt x="632" y="1088"/>
                  </a:lnTo>
                  <a:lnTo>
                    <a:pt x="664" y="1080"/>
                  </a:lnTo>
                  <a:lnTo>
                    <a:pt x="680" y="1056"/>
                  </a:lnTo>
                  <a:lnTo>
                    <a:pt x="688" y="1056"/>
                  </a:lnTo>
                  <a:lnTo>
                    <a:pt x="704" y="1040"/>
                  </a:lnTo>
                  <a:lnTo>
                    <a:pt x="720" y="1040"/>
                  </a:lnTo>
                  <a:lnTo>
                    <a:pt x="736" y="1056"/>
                  </a:lnTo>
                  <a:lnTo>
                    <a:pt x="752" y="1056"/>
                  </a:lnTo>
                  <a:lnTo>
                    <a:pt x="784" y="1080"/>
                  </a:lnTo>
                  <a:lnTo>
                    <a:pt x="792" y="1080"/>
                  </a:lnTo>
                  <a:lnTo>
                    <a:pt x="792" y="1064"/>
                  </a:lnTo>
                  <a:lnTo>
                    <a:pt x="808" y="1064"/>
                  </a:lnTo>
                  <a:lnTo>
                    <a:pt x="808" y="1080"/>
                  </a:lnTo>
                  <a:lnTo>
                    <a:pt x="840" y="1072"/>
                  </a:lnTo>
                  <a:lnTo>
                    <a:pt x="840" y="1048"/>
                  </a:lnTo>
                  <a:lnTo>
                    <a:pt x="832" y="1032"/>
                  </a:lnTo>
                  <a:lnTo>
                    <a:pt x="848" y="1016"/>
                  </a:lnTo>
                  <a:lnTo>
                    <a:pt x="856" y="1000"/>
                  </a:lnTo>
                  <a:lnTo>
                    <a:pt x="912" y="1016"/>
                  </a:lnTo>
                  <a:lnTo>
                    <a:pt x="944" y="1064"/>
                  </a:lnTo>
                  <a:lnTo>
                    <a:pt x="984" y="1048"/>
                  </a:lnTo>
                  <a:lnTo>
                    <a:pt x="1040" y="1064"/>
                  </a:lnTo>
                  <a:lnTo>
                    <a:pt x="1040" y="1080"/>
                  </a:lnTo>
                  <a:lnTo>
                    <a:pt x="1072" y="1088"/>
                  </a:lnTo>
                  <a:lnTo>
                    <a:pt x="1080" y="1096"/>
                  </a:lnTo>
                  <a:lnTo>
                    <a:pt x="1104" y="1088"/>
                  </a:lnTo>
                  <a:lnTo>
                    <a:pt x="1128" y="1088"/>
                  </a:lnTo>
                  <a:lnTo>
                    <a:pt x="1152" y="1072"/>
                  </a:lnTo>
                  <a:lnTo>
                    <a:pt x="1168" y="1056"/>
                  </a:lnTo>
                  <a:lnTo>
                    <a:pt x="1184" y="1064"/>
                  </a:lnTo>
                  <a:lnTo>
                    <a:pt x="1200" y="1080"/>
                  </a:lnTo>
                  <a:lnTo>
                    <a:pt x="1224" y="1072"/>
                  </a:lnTo>
                  <a:lnTo>
                    <a:pt x="1240" y="1088"/>
                  </a:lnTo>
                  <a:lnTo>
                    <a:pt x="1272" y="1064"/>
                  </a:lnTo>
                  <a:lnTo>
                    <a:pt x="1272" y="1048"/>
                  </a:lnTo>
                  <a:lnTo>
                    <a:pt x="1280" y="1040"/>
                  </a:lnTo>
                  <a:lnTo>
                    <a:pt x="1288" y="1016"/>
                  </a:lnTo>
                  <a:lnTo>
                    <a:pt x="1304" y="1000"/>
                  </a:lnTo>
                  <a:lnTo>
                    <a:pt x="1304" y="984"/>
                  </a:lnTo>
                  <a:lnTo>
                    <a:pt x="1288" y="984"/>
                  </a:lnTo>
                  <a:lnTo>
                    <a:pt x="1312" y="952"/>
                  </a:lnTo>
                  <a:lnTo>
                    <a:pt x="1360" y="944"/>
                  </a:lnTo>
                  <a:lnTo>
                    <a:pt x="1392" y="960"/>
                  </a:lnTo>
                  <a:lnTo>
                    <a:pt x="1408" y="960"/>
                  </a:lnTo>
                  <a:lnTo>
                    <a:pt x="1432" y="1000"/>
                  </a:lnTo>
                  <a:lnTo>
                    <a:pt x="1432" y="1016"/>
                  </a:lnTo>
                  <a:lnTo>
                    <a:pt x="1448" y="1048"/>
                  </a:lnTo>
                  <a:lnTo>
                    <a:pt x="1448" y="1072"/>
                  </a:lnTo>
                  <a:lnTo>
                    <a:pt x="1472" y="1072"/>
                  </a:lnTo>
                  <a:lnTo>
                    <a:pt x="1488" y="1080"/>
                  </a:lnTo>
                  <a:lnTo>
                    <a:pt x="1512" y="1104"/>
                  </a:lnTo>
                  <a:lnTo>
                    <a:pt x="1520" y="1136"/>
                  </a:lnTo>
                  <a:lnTo>
                    <a:pt x="1536" y="1136"/>
                  </a:lnTo>
                  <a:lnTo>
                    <a:pt x="1544" y="1128"/>
                  </a:lnTo>
                  <a:lnTo>
                    <a:pt x="1568" y="1128"/>
                  </a:lnTo>
                  <a:lnTo>
                    <a:pt x="1592" y="1112"/>
                  </a:lnTo>
                  <a:lnTo>
                    <a:pt x="1600" y="1112"/>
                  </a:lnTo>
                  <a:lnTo>
                    <a:pt x="1592" y="1152"/>
                  </a:lnTo>
                  <a:lnTo>
                    <a:pt x="1576" y="1168"/>
                  </a:lnTo>
                  <a:lnTo>
                    <a:pt x="1568" y="1208"/>
                  </a:lnTo>
                  <a:lnTo>
                    <a:pt x="1552" y="1216"/>
                  </a:lnTo>
                  <a:lnTo>
                    <a:pt x="1536" y="1216"/>
                  </a:lnTo>
                  <a:lnTo>
                    <a:pt x="1512" y="1224"/>
                  </a:lnTo>
                  <a:lnTo>
                    <a:pt x="1528" y="1248"/>
                  </a:lnTo>
                  <a:lnTo>
                    <a:pt x="1520" y="1272"/>
                  </a:lnTo>
                  <a:lnTo>
                    <a:pt x="1504" y="1288"/>
                  </a:lnTo>
                  <a:lnTo>
                    <a:pt x="1512" y="1288"/>
                  </a:lnTo>
                  <a:lnTo>
                    <a:pt x="1528" y="1288"/>
                  </a:lnTo>
                  <a:lnTo>
                    <a:pt x="1528" y="1280"/>
                  </a:lnTo>
                  <a:lnTo>
                    <a:pt x="1536" y="1272"/>
                  </a:lnTo>
                  <a:lnTo>
                    <a:pt x="1544" y="1280"/>
                  </a:lnTo>
                  <a:lnTo>
                    <a:pt x="1552" y="1280"/>
                  </a:lnTo>
                  <a:lnTo>
                    <a:pt x="1560" y="1280"/>
                  </a:lnTo>
                  <a:lnTo>
                    <a:pt x="1568" y="1288"/>
                  </a:lnTo>
                  <a:lnTo>
                    <a:pt x="1576" y="1280"/>
                  </a:lnTo>
                  <a:lnTo>
                    <a:pt x="1600" y="1272"/>
                  </a:lnTo>
                  <a:lnTo>
                    <a:pt x="1624" y="1232"/>
                  </a:lnTo>
                  <a:lnTo>
                    <a:pt x="1640" y="1216"/>
                  </a:lnTo>
                  <a:lnTo>
                    <a:pt x="1656" y="1200"/>
                  </a:lnTo>
                  <a:lnTo>
                    <a:pt x="1664" y="1176"/>
                  </a:lnTo>
                  <a:lnTo>
                    <a:pt x="1672" y="1152"/>
                  </a:lnTo>
                  <a:lnTo>
                    <a:pt x="1688" y="1136"/>
                  </a:lnTo>
                  <a:lnTo>
                    <a:pt x="1696" y="1128"/>
                  </a:lnTo>
                  <a:lnTo>
                    <a:pt x="1712" y="1096"/>
                  </a:lnTo>
                  <a:lnTo>
                    <a:pt x="1712" y="1088"/>
                  </a:lnTo>
                  <a:lnTo>
                    <a:pt x="1712" y="1064"/>
                  </a:lnTo>
                  <a:lnTo>
                    <a:pt x="1712" y="1056"/>
                  </a:lnTo>
                  <a:lnTo>
                    <a:pt x="1712" y="1032"/>
                  </a:lnTo>
                  <a:lnTo>
                    <a:pt x="1728" y="1008"/>
                  </a:lnTo>
                  <a:lnTo>
                    <a:pt x="1728" y="992"/>
                  </a:lnTo>
                  <a:lnTo>
                    <a:pt x="1712" y="976"/>
                  </a:lnTo>
                  <a:lnTo>
                    <a:pt x="1712" y="968"/>
                  </a:lnTo>
                  <a:lnTo>
                    <a:pt x="1720" y="976"/>
                  </a:lnTo>
                  <a:lnTo>
                    <a:pt x="1728" y="968"/>
                  </a:lnTo>
                  <a:lnTo>
                    <a:pt x="1720" y="952"/>
                  </a:lnTo>
                  <a:lnTo>
                    <a:pt x="1704" y="944"/>
                  </a:lnTo>
                  <a:lnTo>
                    <a:pt x="1704" y="936"/>
                  </a:lnTo>
                  <a:lnTo>
                    <a:pt x="1680" y="928"/>
                  </a:lnTo>
                  <a:lnTo>
                    <a:pt x="1672" y="944"/>
                  </a:lnTo>
                  <a:lnTo>
                    <a:pt x="1664" y="944"/>
                  </a:lnTo>
                  <a:lnTo>
                    <a:pt x="1656" y="952"/>
                  </a:lnTo>
                  <a:lnTo>
                    <a:pt x="1648" y="952"/>
                  </a:lnTo>
                  <a:lnTo>
                    <a:pt x="1656" y="936"/>
                  </a:lnTo>
                  <a:lnTo>
                    <a:pt x="1648" y="928"/>
                  </a:lnTo>
                  <a:lnTo>
                    <a:pt x="1640" y="936"/>
                  </a:lnTo>
                  <a:lnTo>
                    <a:pt x="1632" y="944"/>
                  </a:lnTo>
                  <a:lnTo>
                    <a:pt x="1632" y="920"/>
                  </a:lnTo>
                  <a:lnTo>
                    <a:pt x="1616" y="912"/>
                  </a:lnTo>
                  <a:lnTo>
                    <a:pt x="1608" y="912"/>
                  </a:lnTo>
                  <a:lnTo>
                    <a:pt x="1600" y="904"/>
                  </a:lnTo>
                  <a:lnTo>
                    <a:pt x="1616" y="896"/>
                  </a:lnTo>
                  <a:lnTo>
                    <a:pt x="1624" y="888"/>
                  </a:lnTo>
                  <a:lnTo>
                    <a:pt x="1648" y="872"/>
                  </a:lnTo>
                  <a:lnTo>
                    <a:pt x="1648" y="864"/>
                  </a:lnTo>
                  <a:lnTo>
                    <a:pt x="1664" y="848"/>
                  </a:lnTo>
                  <a:lnTo>
                    <a:pt x="1664" y="832"/>
                  </a:lnTo>
                  <a:lnTo>
                    <a:pt x="1688" y="816"/>
                  </a:lnTo>
                  <a:lnTo>
                    <a:pt x="1712" y="800"/>
                  </a:lnTo>
                  <a:lnTo>
                    <a:pt x="1712" y="784"/>
                  </a:lnTo>
                  <a:lnTo>
                    <a:pt x="1736" y="768"/>
                  </a:lnTo>
                  <a:lnTo>
                    <a:pt x="1736" y="752"/>
                  </a:lnTo>
                  <a:lnTo>
                    <a:pt x="1752" y="744"/>
                  </a:lnTo>
                  <a:lnTo>
                    <a:pt x="1776" y="736"/>
                  </a:lnTo>
                  <a:lnTo>
                    <a:pt x="1792" y="736"/>
                  </a:lnTo>
                  <a:lnTo>
                    <a:pt x="1800" y="736"/>
                  </a:lnTo>
                  <a:lnTo>
                    <a:pt x="1824" y="736"/>
                  </a:lnTo>
                  <a:lnTo>
                    <a:pt x="1816" y="744"/>
                  </a:lnTo>
                  <a:lnTo>
                    <a:pt x="1824" y="752"/>
                  </a:lnTo>
                  <a:lnTo>
                    <a:pt x="1832" y="744"/>
                  </a:lnTo>
                  <a:lnTo>
                    <a:pt x="1840" y="736"/>
                  </a:lnTo>
                  <a:lnTo>
                    <a:pt x="1848" y="744"/>
                  </a:lnTo>
                  <a:lnTo>
                    <a:pt x="1872" y="736"/>
                  </a:lnTo>
                  <a:lnTo>
                    <a:pt x="1880" y="744"/>
                  </a:lnTo>
                  <a:lnTo>
                    <a:pt x="1888" y="728"/>
                  </a:lnTo>
                  <a:lnTo>
                    <a:pt x="1904" y="728"/>
                  </a:lnTo>
                  <a:lnTo>
                    <a:pt x="1912" y="728"/>
                  </a:lnTo>
                  <a:lnTo>
                    <a:pt x="1936" y="728"/>
                  </a:lnTo>
                  <a:lnTo>
                    <a:pt x="1944" y="736"/>
                  </a:lnTo>
                  <a:lnTo>
                    <a:pt x="1936" y="744"/>
                  </a:lnTo>
                  <a:lnTo>
                    <a:pt x="1928" y="752"/>
                  </a:lnTo>
                  <a:lnTo>
                    <a:pt x="1936" y="752"/>
                  </a:lnTo>
                  <a:lnTo>
                    <a:pt x="1952" y="752"/>
                  </a:lnTo>
                  <a:lnTo>
                    <a:pt x="1960" y="752"/>
                  </a:lnTo>
                  <a:lnTo>
                    <a:pt x="1976" y="744"/>
                  </a:lnTo>
                  <a:lnTo>
                    <a:pt x="1984" y="752"/>
                  </a:lnTo>
                  <a:lnTo>
                    <a:pt x="1992" y="752"/>
                  </a:lnTo>
                  <a:lnTo>
                    <a:pt x="1992" y="744"/>
                  </a:lnTo>
                  <a:lnTo>
                    <a:pt x="2008" y="744"/>
                  </a:lnTo>
                  <a:lnTo>
                    <a:pt x="2008" y="728"/>
                  </a:lnTo>
                  <a:lnTo>
                    <a:pt x="2000" y="728"/>
                  </a:lnTo>
                  <a:lnTo>
                    <a:pt x="1992" y="728"/>
                  </a:lnTo>
                  <a:lnTo>
                    <a:pt x="1992" y="712"/>
                  </a:lnTo>
                  <a:lnTo>
                    <a:pt x="2000" y="712"/>
                  </a:lnTo>
                  <a:lnTo>
                    <a:pt x="2008" y="696"/>
                  </a:lnTo>
                  <a:lnTo>
                    <a:pt x="2024" y="688"/>
                  </a:lnTo>
                  <a:lnTo>
                    <a:pt x="2024" y="680"/>
                  </a:lnTo>
                  <a:lnTo>
                    <a:pt x="2040" y="664"/>
                  </a:lnTo>
                  <a:lnTo>
                    <a:pt x="2040" y="648"/>
                  </a:lnTo>
                  <a:lnTo>
                    <a:pt x="2040" y="640"/>
                  </a:lnTo>
                  <a:lnTo>
                    <a:pt x="2056" y="632"/>
                  </a:lnTo>
                  <a:lnTo>
                    <a:pt x="2080" y="632"/>
                  </a:lnTo>
                  <a:lnTo>
                    <a:pt x="2088" y="624"/>
                  </a:lnTo>
                  <a:lnTo>
                    <a:pt x="2096" y="632"/>
                  </a:lnTo>
                  <a:lnTo>
                    <a:pt x="2104" y="632"/>
                  </a:lnTo>
                  <a:lnTo>
                    <a:pt x="2104" y="624"/>
                  </a:lnTo>
                  <a:lnTo>
                    <a:pt x="2112" y="632"/>
                  </a:lnTo>
                  <a:lnTo>
                    <a:pt x="2112" y="640"/>
                  </a:lnTo>
                  <a:lnTo>
                    <a:pt x="2152" y="640"/>
                  </a:lnTo>
                  <a:lnTo>
                    <a:pt x="2168" y="640"/>
                  </a:lnTo>
                  <a:lnTo>
                    <a:pt x="2176" y="632"/>
                  </a:lnTo>
                  <a:lnTo>
                    <a:pt x="2168" y="624"/>
                  </a:lnTo>
                  <a:lnTo>
                    <a:pt x="2176" y="600"/>
                  </a:lnTo>
                  <a:lnTo>
                    <a:pt x="2200" y="592"/>
                  </a:lnTo>
                  <a:lnTo>
                    <a:pt x="2208" y="600"/>
                  </a:lnTo>
                  <a:lnTo>
                    <a:pt x="2200" y="608"/>
                  </a:lnTo>
                  <a:lnTo>
                    <a:pt x="2192" y="624"/>
                  </a:lnTo>
                  <a:lnTo>
                    <a:pt x="2192" y="632"/>
                  </a:lnTo>
                  <a:lnTo>
                    <a:pt x="2184" y="640"/>
                  </a:lnTo>
                  <a:lnTo>
                    <a:pt x="2184" y="664"/>
                  </a:lnTo>
                  <a:lnTo>
                    <a:pt x="2184" y="672"/>
                  </a:lnTo>
                  <a:lnTo>
                    <a:pt x="2152" y="688"/>
                  </a:lnTo>
                  <a:lnTo>
                    <a:pt x="2144" y="704"/>
                  </a:lnTo>
                  <a:lnTo>
                    <a:pt x="2128" y="728"/>
                  </a:lnTo>
                  <a:lnTo>
                    <a:pt x="2112" y="728"/>
                  </a:lnTo>
                  <a:lnTo>
                    <a:pt x="2112" y="744"/>
                  </a:lnTo>
                  <a:lnTo>
                    <a:pt x="2088" y="760"/>
                  </a:lnTo>
                  <a:lnTo>
                    <a:pt x="2088" y="768"/>
                  </a:lnTo>
                  <a:lnTo>
                    <a:pt x="2072" y="784"/>
                  </a:lnTo>
                  <a:lnTo>
                    <a:pt x="2064" y="784"/>
                  </a:lnTo>
                  <a:lnTo>
                    <a:pt x="2064" y="792"/>
                  </a:lnTo>
                  <a:lnTo>
                    <a:pt x="2040" y="792"/>
                  </a:lnTo>
                  <a:lnTo>
                    <a:pt x="2040" y="824"/>
                  </a:lnTo>
                  <a:lnTo>
                    <a:pt x="2040" y="832"/>
                  </a:lnTo>
                  <a:lnTo>
                    <a:pt x="2024" y="848"/>
                  </a:lnTo>
                  <a:lnTo>
                    <a:pt x="2016" y="888"/>
                  </a:lnTo>
                  <a:lnTo>
                    <a:pt x="2024" y="920"/>
                  </a:lnTo>
                  <a:lnTo>
                    <a:pt x="2024" y="936"/>
                  </a:lnTo>
                  <a:lnTo>
                    <a:pt x="2032" y="952"/>
                  </a:lnTo>
                  <a:lnTo>
                    <a:pt x="2032" y="984"/>
                  </a:lnTo>
                  <a:lnTo>
                    <a:pt x="2040" y="1000"/>
                  </a:lnTo>
                  <a:lnTo>
                    <a:pt x="2040" y="1024"/>
                  </a:lnTo>
                  <a:lnTo>
                    <a:pt x="2040" y="1032"/>
                  </a:lnTo>
                  <a:lnTo>
                    <a:pt x="2040" y="1040"/>
                  </a:lnTo>
                  <a:lnTo>
                    <a:pt x="2048" y="1040"/>
                  </a:lnTo>
                  <a:lnTo>
                    <a:pt x="2080" y="1000"/>
                  </a:lnTo>
                  <a:lnTo>
                    <a:pt x="2080" y="984"/>
                  </a:lnTo>
                  <a:lnTo>
                    <a:pt x="2088" y="968"/>
                  </a:lnTo>
                  <a:lnTo>
                    <a:pt x="2096" y="960"/>
                  </a:lnTo>
                  <a:lnTo>
                    <a:pt x="2112" y="968"/>
                  </a:lnTo>
                  <a:lnTo>
                    <a:pt x="2112" y="960"/>
                  </a:lnTo>
                  <a:lnTo>
                    <a:pt x="2112" y="936"/>
                  </a:lnTo>
                  <a:lnTo>
                    <a:pt x="2136" y="912"/>
                  </a:lnTo>
                  <a:lnTo>
                    <a:pt x="2136" y="920"/>
                  </a:lnTo>
                  <a:lnTo>
                    <a:pt x="2144" y="912"/>
                  </a:lnTo>
                  <a:lnTo>
                    <a:pt x="2152" y="904"/>
                  </a:lnTo>
                  <a:lnTo>
                    <a:pt x="2144" y="888"/>
                  </a:lnTo>
                  <a:lnTo>
                    <a:pt x="2152" y="864"/>
                  </a:lnTo>
                  <a:lnTo>
                    <a:pt x="2168" y="848"/>
                  </a:lnTo>
                  <a:lnTo>
                    <a:pt x="2168" y="864"/>
                  </a:lnTo>
                  <a:lnTo>
                    <a:pt x="2176" y="864"/>
                  </a:lnTo>
                  <a:lnTo>
                    <a:pt x="2184" y="856"/>
                  </a:lnTo>
                  <a:lnTo>
                    <a:pt x="2176" y="840"/>
                  </a:lnTo>
                  <a:lnTo>
                    <a:pt x="2168" y="832"/>
                  </a:lnTo>
                  <a:lnTo>
                    <a:pt x="2168" y="816"/>
                  </a:lnTo>
                  <a:lnTo>
                    <a:pt x="2176" y="800"/>
                  </a:lnTo>
                  <a:lnTo>
                    <a:pt x="2160" y="792"/>
                  </a:lnTo>
                  <a:lnTo>
                    <a:pt x="2160" y="800"/>
                  </a:lnTo>
                  <a:lnTo>
                    <a:pt x="2152" y="784"/>
                  </a:lnTo>
                  <a:lnTo>
                    <a:pt x="2152" y="768"/>
                  </a:lnTo>
                  <a:lnTo>
                    <a:pt x="2160" y="760"/>
                  </a:lnTo>
                  <a:lnTo>
                    <a:pt x="2176" y="744"/>
                  </a:lnTo>
                  <a:lnTo>
                    <a:pt x="2176" y="728"/>
                  </a:lnTo>
                  <a:lnTo>
                    <a:pt x="2192" y="712"/>
                  </a:lnTo>
                  <a:lnTo>
                    <a:pt x="2200" y="712"/>
                  </a:lnTo>
                  <a:lnTo>
                    <a:pt x="2208" y="720"/>
                  </a:lnTo>
                  <a:lnTo>
                    <a:pt x="2216" y="704"/>
                  </a:lnTo>
                  <a:lnTo>
                    <a:pt x="2224" y="696"/>
                  </a:lnTo>
                  <a:lnTo>
                    <a:pt x="2240" y="688"/>
                  </a:lnTo>
                  <a:lnTo>
                    <a:pt x="2240" y="696"/>
                  </a:lnTo>
                  <a:lnTo>
                    <a:pt x="2232" y="704"/>
                  </a:lnTo>
                  <a:lnTo>
                    <a:pt x="2232" y="720"/>
                  </a:lnTo>
                  <a:lnTo>
                    <a:pt x="2240" y="712"/>
                  </a:lnTo>
                  <a:lnTo>
                    <a:pt x="2248" y="696"/>
                  </a:lnTo>
                  <a:lnTo>
                    <a:pt x="2288" y="680"/>
                  </a:lnTo>
                  <a:lnTo>
                    <a:pt x="2304" y="688"/>
                  </a:lnTo>
                  <a:lnTo>
                    <a:pt x="2312" y="696"/>
                  </a:lnTo>
                  <a:lnTo>
                    <a:pt x="2312" y="712"/>
                  </a:lnTo>
                  <a:lnTo>
                    <a:pt x="2320" y="704"/>
                  </a:lnTo>
                  <a:lnTo>
                    <a:pt x="2328" y="696"/>
                  </a:lnTo>
                  <a:lnTo>
                    <a:pt x="2336" y="680"/>
                  </a:lnTo>
                  <a:lnTo>
                    <a:pt x="2360" y="672"/>
                  </a:lnTo>
                  <a:lnTo>
                    <a:pt x="2368" y="656"/>
                  </a:lnTo>
                  <a:lnTo>
                    <a:pt x="2376" y="656"/>
                  </a:lnTo>
                  <a:lnTo>
                    <a:pt x="2384" y="640"/>
                  </a:lnTo>
                  <a:lnTo>
                    <a:pt x="2400" y="640"/>
                  </a:lnTo>
                  <a:lnTo>
                    <a:pt x="2416" y="624"/>
                  </a:lnTo>
                  <a:lnTo>
                    <a:pt x="2440" y="616"/>
                  </a:lnTo>
                  <a:lnTo>
                    <a:pt x="2448" y="608"/>
                  </a:lnTo>
                  <a:lnTo>
                    <a:pt x="2472" y="600"/>
                  </a:lnTo>
                  <a:lnTo>
                    <a:pt x="2480" y="608"/>
                  </a:lnTo>
                  <a:lnTo>
                    <a:pt x="2504" y="616"/>
                  </a:lnTo>
                  <a:lnTo>
                    <a:pt x="2504" y="600"/>
                  </a:lnTo>
                  <a:lnTo>
                    <a:pt x="2512" y="592"/>
                  </a:lnTo>
                  <a:lnTo>
                    <a:pt x="2504" y="584"/>
                  </a:lnTo>
                  <a:lnTo>
                    <a:pt x="2504" y="568"/>
                  </a:lnTo>
                  <a:lnTo>
                    <a:pt x="2496" y="560"/>
                  </a:lnTo>
                  <a:lnTo>
                    <a:pt x="2496" y="536"/>
                  </a:lnTo>
                  <a:lnTo>
                    <a:pt x="2488" y="528"/>
                  </a:lnTo>
                  <a:lnTo>
                    <a:pt x="2488" y="520"/>
                  </a:lnTo>
                  <a:lnTo>
                    <a:pt x="2480" y="520"/>
                  </a:lnTo>
                  <a:lnTo>
                    <a:pt x="2480" y="528"/>
                  </a:lnTo>
                  <a:lnTo>
                    <a:pt x="2464" y="512"/>
                  </a:lnTo>
                  <a:lnTo>
                    <a:pt x="2456" y="512"/>
                  </a:lnTo>
                  <a:lnTo>
                    <a:pt x="2448" y="504"/>
                  </a:lnTo>
                  <a:lnTo>
                    <a:pt x="2440" y="496"/>
                  </a:lnTo>
                  <a:lnTo>
                    <a:pt x="2448" y="496"/>
                  </a:lnTo>
                  <a:lnTo>
                    <a:pt x="2456" y="504"/>
                  </a:lnTo>
                  <a:lnTo>
                    <a:pt x="2456" y="496"/>
                  </a:lnTo>
                  <a:lnTo>
                    <a:pt x="2448" y="488"/>
                  </a:lnTo>
                  <a:lnTo>
                    <a:pt x="2456" y="488"/>
                  </a:lnTo>
                  <a:lnTo>
                    <a:pt x="2472" y="496"/>
                  </a:lnTo>
                  <a:lnTo>
                    <a:pt x="2472" y="504"/>
                  </a:lnTo>
                  <a:lnTo>
                    <a:pt x="2504" y="504"/>
                  </a:lnTo>
                  <a:lnTo>
                    <a:pt x="2512" y="496"/>
                  </a:lnTo>
                  <a:lnTo>
                    <a:pt x="2512" y="488"/>
                  </a:lnTo>
                  <a:lnTo>
                    <a:pt x="2528" y="472"/>
                  </a:lnTo>
                  <a:lnTo>
                    <a:pt x="2528" y="456"/>
                  </a:lnTo>
                  <a:lnTo>
                    <a:pt x="2520" y="440"/>
                  </a:lnTo>
                  <a:lnTo>
                    <a:pt x="2528" y="432"/>
                  </a:lnTo>
                  <a:lnTo>
                    <a:pt x="2536" y="432"/>
                  </a:lnTo>
                  <a:lnTo>
                    <a:pt x="2544" y="424"/>
                  </a:lnTo>
                  <a:lnTo>
                    <a:pt x="2544" y="432"/>
                  </a:lnTo>
                  <a:lnTo>
                    <a:pt x="2544" y="448"/>
                  </a:lnTo>
                  <a:lnTo>
                    <a:pt x="2544" y="456"/>
                  </a:lnTo>
                  <a:lnTo>
                    <a:pt x="2552" y="464"/>
                  </a:lnTo>
                  <a:lnTo>
                    <a:pt x="2568" y="464"/>
                  </a:lnTo>
                  <a:lnTo>
                    <a:pt x="2576" y="464"/>
                  </a:lnTo>
                  <a:lnTo>
                    <a:pt x="2592" y="472"/>
                  </a:lnTo>
                  <a:lnTo>
                    <a:pt x="2600" y="480"/>
                  </a:lnTo>
                  <a:lnTo>
                    <a:pt x="2600" y="504"/>
                  </a:lnTo>
                  <a:lnTo>
                    <a:pt x="2616" y="496"/>
                  </a:lnTo>
                  <a:lnTo>
                    <a:pt x="2632" y="504"/>
                  </a:lnTo>
                  <a:lnTo>
                    <a:pt x="2640" y="520"/>
                  </a:lnTo>
                  <a:lnTo>
                    <a:pt x="2648" y="528"/>
                  </a:lnTo>
                  <a:lnTo>
                    <a:pt x="2672" y="520"/>
                  </a:lnTo>
                  <a:lnTo>
                    <a:pt x="2656" y="512"/>
                  </a:lnTo>
                  <a:lnTo>
                    <a:pt x="2656" y="496"/>
                  </a:lnTo>
                  <a:lnTo>
                    <a:pt x="2672" y="488"/>
                  </a:lnTo>
                  <a:lnTo>
                    <a:pt x="2664" y="480"/>
                  </a:lnTo>
                  <a:lnTo>
                    <a:pt x="2672" y="472"/>
                  </a:lnTo>
                  <a:lnTo>
                    <a:pt x="2672" y="464"/>
                  </a:lnTo>
                  <a:lnTo>
                    <a:pt x="2696" y="464"/>
                  </a:lnTo>
                  <a:lnTo>
                    <a:pt x="2704" y="456"/>
                  </a:lnTo>
                  <a:lnTo>
                    <a:pt x="2712" y="440"/>
                  </a:lnTo>
                  <a:lnTo>
                    <a:pt x="2720" y="440"/>
                  </a:lnTo>
                  <a:lnTo>
                    <a:pt x="2728" y="432"/>
                  </a:lnTo>
                  <a:lnTo>
                    <a:pt x="2696" y="4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5" name="Freeform 270"/>
            <p:cNvSpPr>
              <a:spLocks/>
            </p:cNvSpPr>
            <p:nvPr/>
          </p:nvSpPr>
          <p:spPr bwMode="auto">
            <a:xfrm>
              <a:off x="5279" y="1480"/>
              <a:ext cx="57" cy="23"/>
            </a:xfrm>
            <a:custGeom>
              <a:avLst/>
              <a:gdLst>
                <a:gd name="T0" fmla="*/ 16 w 80"/>
                <a:gd name="T1" fmla="*/ 12 h 32"/>
                <a:gd name="T2" fmla="*/ 33 w 80"/>
                <a:gd name="T3" fmla="*/ 17 h 32"/>
                <a:gd name="T4" fmla="*/ 41 w 80"/>
                <a:gd name="T5" fmla="*/ 12 h 32"/>
                <a:gd name="T6" fmla="*/ 41 w 80"/>
                <a:gd name="T7" fmla="*/ 9 h 32"/>
                <a:gd name="T8" fmla="*/ 41 w 80"/>
                <a:gd name="T9" fmla="*/ 4 h 32"/>
                <a:gd name="T10" fmla="*/ 36 w 80"/>
                <a:gd name="T11" fmla="*/ 4 h 32"/>
                <a:gd name="T12" fmla="*/ 33 w 80"/>
                <a:gd name="T13" fmla="*/ 4 h 32"/>
                <a:gd name="T14" fmla="*/ 24 w 80"/>
                <a:gd name="T15" fmla="*/ 4 h 32"/>
                <a:gd name="T16" fmla="*/ 12 w 80"/>
                <a:gd name="T17" fmla="*/ 4 h 32"/>
                <a:gd name="T18" fmla="*/ 4 w 80"/>
                <a:gd name="T19" fmla="*/ 0 h 32"/>
                <a:gd name="T20" fmla="*/ 0 w 80"/>
                <a:gd name="T21" fmla="*/ 4 h 32"/>
                <a:gd name="T22" fmla="*/ 8 w 80"/>
                <a:gd name="T23" fmla="*/ 12 h 32"/>
                <a:gd name="T24" fmla="*/ 16 w 80"/>
                <a:gd name="T25" fmla="*/ 1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32" y="24"/>
                  </a:moveTo>
                  <a:lnTo>
                    <a:pt x="6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6" name="Freeform 271"/>
            <p:cNvSpPr>
              <a:spLocks/>
            </p:cNvSpPr>
            <p:nvPr/>
          </p:nvSpPr>
          <p:spPr bwMode="auto">
            <a:xfrm>
              <a:off x="4734" y="1418"/>
              <a:ext cx="45" cy="17"/>
            </a:xfrm>
            <a:custGeom>
              <a:avLst/>
              <a:gdLst>
                <a:gd name="T0" fmla="*/ 8 w 64"/>
                <a:gd name="T1" fmla="*/ 8 h 24"/>
                <a:gd name="T2" fmla="*/ 8 w 64"/>
                <a:gd name="T3" fmla="*/ 12 h 24"/>
                <a:gd name="T4" fmla="*/ 16 w 64"/>
                <a:gd name="T5" fmla="*/ 12 h 24"/>
                <a:gd name="T6" fmla="*/ 32 w 64"/>
                <a:gd name="T7" fmla="*/ 12 h 24"/>
                <a:gd name="T8" fmla="*/ 32 w 64"/>
                <a:gd name="T9" fmla="*/ 8 h 24"/>
                <a:gd name="T10" fmla="*/ 27 w 64"/>
                <a:gd name="T11" fmla="*/ 4 h 24"/>
                <a:gd name="T12" fmla="*/ 20 w 64"/>
                <a:gd name="T13" fmla="*/ 0 h 24"/>
                <a:gd name="T14" fmla="*/ 8 w 64"/>
                <a:gd name="T15" fmla="*/ 0 h 24"/>
                <a:gd name="T16" fmla="*/ 4 w 64"/>
                <a:gd name="T17" fmla="*/ 4 h 24"/>
                <a:gd name="T18" fmla="*/ 0 w 64"/>
                <a:gd name="T19" fmla="*/ 8 h 24"/>
                <a:gd name="T20" fmla="*/ 8 w 64"/>
                <a:gd name="T21" fmla="*/ 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16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7" name="Freeform 272"/>
            <p:cNvSpPr>
              <a:spLocks/>
            </p:cNvSpPr>
            <p:nvPr/>
          </p:nvSpPr>
          <p:spPr bwMode="auto">
            <a:xfrm>
              <a:off x="4677" y="1351"/>
              <a:ext cx="124" cy="45"/>
            </a:xfrm>
            <a:custGeom>
              <a:avLst/>
              <a:gdLst>
                <a:gd name="T0" fmla="*/ 8 w 176"/>
                <a:gd name="T1" fmla="*/ 24 h 64"/>
                <a:gd name="T2" fmla="*/ 12 w 176"/>
                <a:gd name="T3" fmla="*/ 24 h 64"/>
                <a:gd name="T4" fmla="*/ 12 w 176"/>
                <a:gd name="T5" fmla="*/ 27 h 64"/>
                <a:gd name="T6" fmla="*/ 27 w 176"/>
                <a:gd name="T7" fmla="*/ 32 h 64"/>
                <a:gd name="T8" fmla="*/ 27 w 176"/>
                <a:gd name="T9" fmla="*/ 27 h 64"/>
                <a:gd name="T10" fmla="*/ 27 w 176"/>
                <a:gd name="T11" fmla="*/ 24 h 64"/>
                <a:gd name="T12" fmla="*/ 32 w 176"/>
                <a:gd name="T13" fmla="*/ 24 h 64"/>
                <a:gd name="T14" fmla="*/ 36 w 176"/>
                <a:gd name="T15" fmla="*/ 24 h 64"/>
                <a:gd name="T16" fmla="*/ 44 w 176"/>
                <a:gd name="T17" fmla="*/ 24 h 64"/>
                <a:gd name="T18" fmla="*/ 51 w 176"/>
                <a:gd name="T19" fmla="*/ 20 h 64"/>
                <a:gd name="T20" fmla="*/ 56 w 176"/>
                <a:gd name="T21" fmla="*/ 20 h 64"/>
                <a:gd name="T22" fmla="*/ 56 w 176"/>
                <a:gd name="T23" fmla="*/ 24 h 64"/>
                <a:gd name="T24" fmla="*/ 63 w 176"/>
                <a:gd name="T25" fmla="*/ 27 h 64"/>
                <a:gd name="T26" fmla="*/ 71 w 176"/>
                <a:gd name="T27" fmla="*/ 24 h 64"/>
                <a:gd name="T28" fmla="*/ 63 w 176"/>
                <a:gd name="T29" fmla="*/ 20 h 64"/>
                <a:gd name="T30" fmla="*/ 56 w 176"/>
                <a:gd name="T31" fmla="*/ 20 h 64"/>
                <a:gd name="T32" fmla="*/ 56 w 176"/>
                <a:gd name="T33" fmla="*/ 12 h 64"/>
                <a:gd name="T34" fmla="*/ 60 w 176"/>
                <a:gd name="T35" fmla="*/ 8 h 64"/>
                <a:gd name="T36" fmla="*/ 63 w 176"/>
                <a:gd name="T37" fmla="*/ 8 h 64"/>
                <a:gd name="T38" fmla="*/ 63 w 176"/>
                <a:gd name="T39" fmla="*/ 12 h 64"/>
                <a:gd name="T40" fmla="*/ 60 w 176"/>
                <a:gd name="T41" fmla="*/ 12 h 64"/>
                <a:gd name="T42" fmla="*/ 60 w 176"/>
                <a:gd name="T43" fmla="*/ 16 h 64"/>
                <a:gd name="T44" fmla="*/ 68 w 176"/>
                <a:gd name="T45" fmla="*/ 20 h 64"/>
                <a:gd name="T46" fmla="*/ 71 w 176"/>
                <a:gd name="T47" fmla="*/ 20 h 64"/>
                <a:gd name="T48" fmla="*/ 75 w 176"/>
                <a:gd name="T49" fmla="*/ 20 h 64"/>
                <a:gd name="T50" fmla="*/ 83 w 176"/>
                <a:gd name="T51" fmla="*/ 16 h 64"/>
                <a:gd name="T52" fmla="*/ 80 w 176"/>
                <a:gd name="T53" fmla="*/ 12 h 64"/>
                <a:gd name="T54" fmla="*/ 87 w 176"/>
                <a:gd name="T55" fmla="*/ 12 h 64"/>
                <a:gd name="T56" fmla="*/ 87 w 176"/>
                <a:gd name="T57" fmla="*/ 8 h 64"/>
                <a:gd name="T58" fmla="*/ 80 w 176"/>
                <a:gd name="T59" fmla="*/ 8 h 64"/>
                <a:gd name="T60" fmla="*/ 71 w 176"/>
                <a:gd name="T61" fmla="*/ 4 h 64"/>
                <a:gd name="T62" fmla="*/ 68 w 176"/>
                <a:gd name="T63" fmla="*/ 8 h 64"/>
                <a:gd name="T64" fmla="*/ 60 w 176"/>
                <a:gd name="T65" fmla="*/ 8 h 64"/>
                <a:gd name="T66" fmla="*/ 56 w 176"/>
                <a:gd name="T67" fmla="*/ 4 h 64"/>
                <a:gd name="T68" fmla="*/ 56 w 176"/>
                <a:gd name="T69" fmla="*/ 0 h 64"/>
                <a:gd name="T70" fmla="*/ 51 w 176"/>
                <a:gd name="T71" fmla="*/ 0 h 64"/>
                <a:gd name="T72" fmla="*/ 48 w 176"/>
                <a:gd name="T73" fmla="*/ 0 h 64"/>
                <a:gd name="T74" fmla="*/ 44 w 176"/>
                <a:gd name="T75" fmla="*/ 4 h 64"/>
                <a:gd name="T76" fmla="*/ 44 w 176"/>
                <a:gd name="T77" fmla="*/ 12 h 64"/>
                <a:gd name="T78" fmla="*/ 39 w 176"/>
                <a:gd name="T79" fmla="*/ 12 h 64"/>
                <a:gd name="T80" fmla="*/ 36 w 176"/>
                <a:gd name="T81" fmla="*/ 8 h 64"/>
                <a:gd name="T82" fmla="*/ 27 w 176"/>
                <a:gd name="T83" fmla="*/ 8 h 64"/>
                <a:gd name="T84" fmla="*/ 27 w 176"/>
                <a:gd name="T85" fmla="*/ 4 h 64"/>
                <a:gd name="T86" fmla="*/ 32 w 176"/>
                <a:gd name="T87" fmla="*/ 4 h 64"/>
                <a:gd name="T88" fmla="*/ 20 w 176"/>
                <a:gd name="T89" fmla="*/ 0 h 64"/>
                <a:gd name="T90" fmla="*/ 12 w 176"/>
                <a:gd name="T91" fmla="*/ 4 h 64"/>
                <a:gd name="T92" fmla="*/ 8 w 176"/>
                <a:gd name="T93" fmla="*/ 4 h 64"/>
                <a:gd name="T94" fmla="*/ 8 w 176"/>
                <a:gd name="T95" fmla="*/ 8 h 64"/>
                <a:gd name="T96" fmla="*/ 4 w 176"/>
                <a:gd name="T97" fmla="*/ 8 h 64"/>
                <a:gd name="T98" fmla="*/ 4 w 176"/>
                <a:gd name="T99" fmla="*/ 16 h 64"/>
                <a:gd name="T100" fmla="*/ 0 w 176"/>
                <a:gd name="T101" fmla="*/ 16 h 64"/>
                <a:gd name="T102" fmla="*/ 8 w 176"/>
                <a:gd name="T103" fmla="*/ 24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8" name="Freeform 273"/>
            <p:cNvSpPr>
              <a:spLocks/>
            </p:cNvSpPr>
            <p:nvPr/>
          </p:nvSpPr>
          <p:spPr bwMode="auto">
            <a:xfrm>
              <a:off x="4818" y="1368"/>
              <a:ext cx="68" cy="22"/>
            </a:xfrm>
            <a:custGeom>
              <a:avLst/>
              <a:gdLst>
                <a:gd name="T0" fmla="*/ 8 w 96"/>
                <a:gd name="T1" fmla="*/ 4 h 32"/>
                <a:gd name="T2" fmla="*/ 8 w 96"/>
                <a:gd name="T3" fmla="*/ 8 h 32"/>
                <a:gd name="T4" fmla="*/ 16 w 96"/>
                <a:gd name="T5" fmla="*/ 8 h 32"/>
                <a:gd name="T6" fmla="*/ 24 w 96"/>
                <a:gd name="T7" fmla="*/ 15 h 32"/>
                <a:gd name="T8" fmla="*/ 36 w 96"/>
                <a:gd name="T9" fmla="*/ 15 h 32"/>
                <a:gd name="T10" fmla="*/ 44 w 96"/>
                <a:gd name="T11" fmla="*/ 12 h 32"/>
                <a:gd name="T12" fmla="*/ 48 w 96"/>
                <a:gd name="T13" fmla="*/ 8 h 32"/>
                <a:gd name="T14" fmla="*/ 44 w 96"/>
                <a:gd name="T15" fmla="*/ 8 h 32"/>
                <a:gd name="T16" fmla="*/ 36 w 96"/>
                <a:gd name="T17" fmla="*/ 4 h 32"/>
                <a:gd name="T18" fmla="*/ 24 w 96"/>
                <a:gd name="T19" fmla="*/ 4 h 32"/>
                <a:gd name="T20" fmla="*/ 24 w 96"/>
                <a:gd name="T21" fmla="*/ 0 h 32"/>
                <a:gd name="T22" fmla="*/ 8 w 96"/>
                <a:gd name="T23" fmla="*/ 0 h 32"/>
                <a:gd name="T24" fmla="*/ 4 w 96"/>
                <a:gd name="T25" fmla="*/ 0 h 32"/>
                <a:gd name="T26" fmla="*/ 0 w 96"/>
                <a:gd name="T27" fmla="*/ 0 h 32"/>
                <a:gd name="T28" fmla="*/ 8 w 96"/>
                <a:gd name="T29" fmla="*/ 4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2"/>
                <a:gd name="T47" fmla="*/ 96 w 9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2">
                  <a:moveTo>
                    <a:pt x="16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48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09" name="Freeform 274"/>
            <p:cNvSpPr>
              <a:spLocks/>
            </p:cNvSpPr>
            <p:nvPr/>
          </p:nvSpPr>
          <p:spPr bwMode="auto">
            <a:xfrm>
              <a:off x="4137" y="1255"/>
              <a:ext cx="85" cy="51"/>
            </a:xfrm>
            <a:custGeom>
              <a:avLst/>
              <a:gdLst>
                <a:gd name="T0" fmla="*/ 8 w 120"/>
                <a:gd name="T1" fmla="*/ 24 h 72"/>
                <a:gd name="T2" fmla="*/ 0 w 120"/>
                <a:gd name="T3" fmla="*/ 28 h 72"/>
                <a:gd name="T4" fmla="*/ 0 w 120"/>
                <a:gd name="T5" fmla="*/ 32 h 72"/>
                <a:gd name="T6" fmla="*/ 4 w 120"/>
                <a:gd name="T7" fmla="*/ 36 h 72"/>
                <a:gd name="T8" fmla="*/ 12 w 120"/>
                <a:gd name="T9" fmla="*/ 32 h 72"/>
                <a:gd name="T10" fmla="*/ 20 w 120"/>
                <a:gd name="T11" fmla="*/ 28 h 72"/>
                <a:gd name="T12" fmla="*/ 28 w 120"/>
                <a:gd name="T13" fmla="*/ 28 h 72"/>
                <a:gd name="T14" fmla="*/ 32 w 120"/>
                <a:gd name="T15" fmla="*/ 28 h 72"/>
                <a:gd name="T16" fmla="*/ 36 w 120"/>
                <a:gd name="T17" fmla="*/ 32 h 72"/>
                <a:gd name="T18" fmla="*/ 40 w 120"/>
                <a:gd name="T19" fmla="*/ 28 h 72"/>
                <a:gd name="T20" fmla="*/ 48 w 120"/>
                <a:gd name="T21" fmla="*/ 28 h 72"/>
                <a:gd name="T22" fmla="*/ 60 w 120"/>
                <a:gd name="T23" fmla="*/ 24 h 72"/>
                <a:gd name="T24" fmla="*/ 60 w 120"/>
                <a:gd name="T25" fmla="*/ 20 h 72"/>
                <a:gd name="T26" fmla="*/ 56 w 120"/>
                <a:gd name="T27" fmla="*/ 16 h 72"/>
                <a:gd name="T28" fmla="*/ 56 w 120"/>
                <a:gd name="T29" fmla="*/ 12 h 72"/>
                <a:gd name="T30" fmla="*/ 48 w 120"/>
                <a:gd name="T31" fmla="*/ 8 h 72"/>
                <a:gd name="T32" fmla="*/ 48 w 120"/>
                <a:gd name="T33" fmla="*/ 4 h 72"/>
                <a:gd name="T34" fmla="*/ 44 w 120"/>
                <a:gd name="T35" fmla="*/ 4 h 72"/>
                <a:gd name="T36" fmla="*/ 40 w 120"/>
                <a:gd name="T37" fmla="*/ 8 h 72"/>
                <a:gd name="T38" fmla="*/ 36 w 120"/>
                <a:gd name="T39" fmla="*/ 8 h 72"/>
                <a:gd name="T40" fmla="*/ 36 w 120"/>
                <a:gd name="T41" fmla="*/ 4 h 72"/>
                <a:gd name="T42" fmla="*/ 40 w 120"/>
                <a:gd name="T43" fmla="*/ 4 h 72"/>
                <a:gd name="T44" fmla="*/ 40 w 120"/>
                <a:gd name="T45" fmla="*/ 0 h 72"/>
                <a:gd name="T46" fmla="*/ 32 w 120"/>
                <a:gd name="T47" fmla="*/ 0 h 72"/>
                <a:gd name="T48" fmla="*/ 32 w 120"/>
                <a:gd name="T49" fmla="*/ 4 h 72"/>
                <a:gd name="T50" fmla="*/ 28 w 120"/>
                <a:gd name="T51" fmla="*/ 4 h 72"/>
                <a:gd name="T52" fmla="*/ 28 w 120"/>
                <a:gd name="T53" fmla="*/ 0 h 72"/>
                <a:gd name="T54" fmla="*/ 24 w 120"/>
                <a:gd name="T55" fmla="*/ 0 h 72"/>
                <a:gd name="T56" fmla="*/ 24 w 120"/>
                <a:gd name="T57" fmla="*/ 4 h 72"/>
                <a:gd name="T58" fmla="*/ 20 w 120"/>
                <a:gd name="T59" fmla="*/ 4 h 72"/>
                <a:gd name="T60" fmla="*/ 16 w 120"/>
                <a:gd name="T61" fmla="*/ 8 h 72"/>
                <a:gd name="T62" fmla="*/ 20 w 120"/>
                <a:gd name="T63" fmla="*/ 8 h 72"/>
                <a:gd name="T64" fmla="*/ 16 w 120"/>
                <a:gd name="T65" fmla="*/ 12 h 72"/>
                <a:gd name="T66" fmla="*/ 16 w 120"/>
                <a:gd name="T67" fmla="*/ 16 h 72"/>
                <a:gd name="T68" fmla="*/ 8 w 120"/>
                <a:gd name="T69" fmla="*/ 16 h 72"/>
                <a:gd name="T70" fmla="*/ 8 w 120"/>
                <a:gd name="T71" fmla="*/ 20 h 72"/>
                <a:gd name="T72" fmla="*/ 8 w 120"/>
                <a:gd name="T73" fmla="*/ 20 h 72"/>
                <a:gd name="T74" fmla="*/ 8 w 120"/>
                <a:gd name="T75" fmla="*/ 24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72"/>
                <a:gd name="T116" fmla="*/ 120 w 12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72">
                  <a:moveTo>
                    <a:pt x="16" y="48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0" name="Freeform 275"/>
            <p:cNvSpPr>
              <a:spLocks/>
            </p:cNvSpPr>
            <p:nvPr/>
          </p:nvSpPr>
          <p:spPr bwMode="auto">
            <a:xfrm>
              <a:off x="4047" y="1227"/>
              <a:ext cx="101" cy="51"/>
            </a:xfrm>
            <a:custGeom>
              <a:avLst/>
              <a:gdLst>
                <a:gd name="T0" fmla="*/ 43 w 144"/>
                <a:gd name="T1" fmla="*/ 0 h 72"/>
                <a:gd name="T2" fmla="*/ 32 w 144"/>
                <a:gd name="T3" fmla="*/ 4 h 72"/>
                <a:gd name="T4" fmla="*/ 20 w 144"/>
                <a:gd name="T5" fmla="*/ 4 h 72"/>
                <a:gd name="T6" fmla="*/ 15 w 144"/>
                <a:gd name="T7" fmla="*/ 4 h 72"/>
                <a:gd name="T8" fmla="*/ 12 w 144"/>
                <a:gd name="T9" fmla="*/ 8 h 72"/>
                <a:gd name="T10" fmla="*/ 12 w 144"/>
                <a:gd name="T11" fmla="*/ 12 h 72"/>
                <a:gd name="T12" fmla="*/ 8 w 144"/>
                <a:gd name="T13" fmla="*/ 12 h 72"/>
                <a:gd name="T14" fmla="*/ 4 w 144"/>
                <a:gd name="T15" fmla="*/ 16 h 72"/>
                <a:gd name="T16" fmla="*/ 0 w 144"/>
                <a:gd name="T17" fmla="*/ 16 h 72"/>
                <a:gd name="T18" fmla="*/ 8 w 144"/>
                <a:gd name="T19" fmla="*/ 20 h 72"/>
                <a:gd name="T20" fmla="*/ 12 w 144"/>
                <a:gd name="T21" fmla="*/ 20 h 72"/>
                <a:gd name="T22" fmla="*/ 12 w 144"/>
                <a:gd name="T23" fmla="*/ 24 h 72"/>
                <a:gd name="T24" fmla="*/ 12 w 144"/>
                <a:gd name="T25" fmla="*/ 28 h 72"/>
                <a:gd name="T26" fmla="*/ 20 w 144"/>
                <a:gd name="T27" fmla="*/ 28 h 72"/>
                <a:gd name="T28" fmla="*/ 24 w 144"/>
                <a:gd name="T29" fmla="*/ 28 h 72"/>
                <a:gd name="T30" fmla="*/ 43 w 144"/>
                <a:gd name="T31" fmla="*/ 32 h 72"/>
                <a:gd name="T32" fmla="*/ 43 w 144"/>
                <a:gd name="T33" fmla="*/ 36 h 72"/>
                <a:gd name="T34" fmla="*/ 47 w 144"/>
                <a:gd name="T35" fmla="*/ 36 h 72"/>
                <a:gd name="T36" fmla="*/ 67 w 144"/>
                <a:gd name="T37" fmla="*/ 32 h 72"/>
                <a:gd name="T38" fmla="*/ 59 w 144"/>
                <a:gd name="T39" fmla="*/ 24 h 72"/>
                <a:gd name="T40" fmla="*/ 63 w 144"/>
                <a:gd name="T41" fmla="*/ 24 h 72"/>
                <a:gd name="T42" fmla="*/ 67 w 144"/>
                <a:gd name="T43" fmla="*/ 20 h 72"/>
                <a:gd name="T44" fmla="*/ 71 w 144"/>
                <a:gd name="T45" fmla="*/ 12 h 72"/>
                <a:gd name="T46" fmla="*/ 63 w 144"/>
                <a:gd name="T47" fmla="*/ 4 h 72"/>
                <a:gd name="T48" fmla="*/ 59 w 144"/>
                <a:gd name="T49" fmla="*/ 4 h 72"/>
                <a:gd name="T50" fmla="*/ 51 w 144"/>
                <a:gd name="T51" fmla="*/ 8 h 72"/>
                <a:gd name="T52" fmla="*/ 47 w 144"/>
                <a:gd name="T53" fmla="*/ 8 h 72"/>
                <a:gd name="T54" fmla="*/ 43 w 144"/>
                <a:gd name="T55" fmla="*/ 8 h 72"/>
                <a:gd name="T56" fmla="*/ 51 w 144"/>
                <a:gd name="T57" fmla="*/ 4 h 72"/>
                <a:gd name="T58" fmla="*/ 43 w 144"/>
                <a:gd name="T59" fmla="*/ 0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88" y="0"/>
                  </a:move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36" y="64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10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1" name="Freeform 276"/>
            <p:cNvSpPr>
              <a:spLocks/>
            </p:cNvSpPr>
            <p:nvPr/>
          </p:nvSpPr>
          <p:spPr bwMode="auto">
            <a:xfrm>
              <a:off x="4019" y="1188"/>
              <a:ext cx="96" cy="45"/>
            </a:xfrm>
            <a:custGeom>
              <a:avLst/>
              <a:gdLst>
                <a:gd name="T0" fmla="*/ 4 w 136"/>
                <a:gd name="T1" fmla="*/ 20 h 64"/>
                <a:gd name="T2" fmla="*/ 0 w 136"/>
                <a:gd name="T3" fmla="*/ 24 h 64"/>
                <a:gd name="T4" fmla="*/ 4 w 136"/>
                <a:gd name="T5" fmla="*/ 27 h 64"/>
                <a:gd name="T6" fmla="*/ 12 w 136"/>
                <a:gd name="T7" fmla="*/ 27 h 64"/>
                <a:gd name="T8" fmla="*/ 20 w 136"/>
                <a:gd name="T9" fmla="*/ 32 h 64"/>
                <a:gd name="T10" fmla="*/ 32 w 136"/>
                <a:gd name="T11" fmla="*/ 32 h 64"/>
                <a:gd name="T12" fmla="*/ 36 w 136"/>
                <a:gd name="T13" fmla="*/ 27 h 64"/>
                <a:gd name="T14" fmla="*/ 44 w 136"/>
                <a:gd name="T15" fmla="*/ 27 h 64"/>
                <a:gd name="T16" fmla="*/ 64 w 136"/>
                <a:gd name="T17" fmla="*/ 27 h 64"/>
                <a:gd name="T18" fmla="*/ 60 w 136"/>
                <a:gd name="T19" fmla="*/ 24 h 64"/>
                <a:gd name="T20" fmla="*/ 60 w 136"/>
                <a:gd name="T21" fmla="*/ 20 h 64"/>
                <a:gd name="T22" fmla="*/ 68 w 136"/>
                <a:gd name="T23" fmla="*/ 16 h 64"/>
                <a:gd name="T24" fmla="*/ 68 w 136"/>
                <a:gd name="T25" fmla="*/ 12 h 64"/>
                <a:gd name="T26" fmla="*/ 56 w 136"/>
                <a:gd name="T27" fmla="*/ 8 h 64"/>
                <a:gd name="T28" fmla="*/ 52 w 136"/>
                <a:gd name="T29" fmla="*/ 4 h 64"/>
                <a:gd name="T30" fmla="*/ 48 w 136"/>
                <a:gd name="T31" fmla="*/ 0 h 64"/>
                <a:gd name="T32" fmla="*/ 40 w 136"/>
                <a:gd name="T33" fmla="*/ 0 h 64"/>
                <a:gd name="T34" fmla="*/ 40 w 136"/>
                <a:gd name="T35" fmla="*/ 4 h 64"/>
                <a:gd name="T36" fmla="*/ 20 w 136"/>
                <a:gd name="T37" fmla="*/ 12 h 64"/>
                <a:gd name="T38" fmla="*/ 12 w 136"/>
                <a:gd name="T39" fmla="*/ 16 h 64"/>
                <a:gd name="T40" fmla="*/ 16 w 136"/>
                <a:gd name="T41" fmla="*/ 20 h 64"/>
                <a:gd name="T42" fmla="*/ 12 w 136"/>
                <a:gd name="T43" fmla="*/ 20 h 64"/>
                <a:gd name="T44" fmla="*/ 4 w 136"/>
                <a:gd name="T45" fmla="*/ 20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8" y="4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128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36" y="32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2" name="Freeform 277"/>
            <p:cNvSpPr>
              <a:spLocks/>
            </p:cNvSpPr>
            <p:nvPr/>
          </p:nvSpPr>
          <p:spPr bwMode="auto">
            <a:xfrm>
              <a:off x="4013" y="1233"/>
              <a:ext cx="40" cy="16"/>
            </a:xfrm>
            <a:custGeom>
              <a:avLst/>
              <a:gdLst>
                <a:gd name="T0" fmla="*/ 24 w 56"/>
                <a:gd name="T1" fmla="*/ 3 h 24"/>
                <a:gd name="T2" fmla="*/ 21 w 56"/>
                <a:gd name="T3" fmla="*/ 3 h 24"/>
                <a:gd name="T4" fmla="*/ 12 w 56"/>
                <a:gd name="T5" fmla="*/ 0 h 24"/>
                <a:gd name="T6" fmla="*/ 0 w 56"/>
                <a:gd name="T7" fmla="*/ 0 h 24"/>
                <a:gd name="T8" fmla="*/ 4 w 56"/>
                <a:gd name="T9" fmla="*/ 0 h 24"/>
                <a:gd name="T10" fmla="*/ 8 w 56"/>
                <a:gd name="T11" fmla="*/ 3 h 24"/>
                <a:gd name="T12" fmla="*/ 8 w 56"/>
                <a:gd name="T13" fmla="*/ 7 h 24"/>
                <a:gd name="T14" fmla="*/ 12 w 56"/>
                <a:gd name="T15" fmla="*/ 7 h 24"/>
                <a:gd name="T16" fmla="*/ 16 w 56"/>
                <a:gd name="T17" fmla="*/ 7 h 24"/>
                <a:gd name="T18" fmla="*/ 12 w 56"/>
                <a:gd name="T19" fmla="*/ 7 h 24"/>
                <a:gd name="T20" fmla="*/ 16 w 56"/>
                <a:gd name="T21" fmla="*/ 11 h 24"/>
                <a:gd name="T22" fmla="*/ 21 w 56"/>
                <a:gd name="T23" fmla="*/ 7 h 24"/>
                <a:gd name="T24" fmla="*/ 29 w 56"/>
                <a:gd name="T25" fmla="*/ 3 h 24"/>
                <a:gd name="T26" fmla="*/ 24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48" y="8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3" name="Freeform 278"/>
            <p:cNvSpPr>
              <a:spLocks/>
            </p:cNvSpPr>
            <p:nvPr/>
          </p:nvSpPr>
          <p:spPr bwMode="auto">
            <a:xfrm>
              <a:off x="3473" y="1328"/>
              <a:ext cx="225" cy="107"/>
            </a:xfrm>
            <a:custGeom>
              <a:avLst/>
              <a:gdLst>
                <a:gd name="T0" fmla="*/ 20 w 320"/>
                <a:gd name="T1" fmla="*/ 68 h 152"/>
                <a:gd name="T2" fmla="*/ 8 w 320"/>
                <a:gd name="T3" fmla="*/ 71 h 152"/>
                <a:gd name="T4" fmla="*/ 20 w 320"/>
                <a:gd name="T5" fmla="*/ 71 h 152"/>
                <a:gd name="T6" fmla="*/ 32 w 320"/>
                <a:gd name="T7" fmla="*/ 75 h 152"/>
                <a:gd name="T8" fmla="*/ 44 w 320"/>
                <a:gd name="T9" fmla="*/ 59 h 152"/>
                <a:gd name="T10" fmla="*/ 51 w 320"/>
                <a:gd name="T11" fmla="*/ 56 h 152"/>
                <a:gd name="T12" fmla="*/ 56 w 320"/>
                <a:gd name="T13" fmla="*/ 51 h 152"/>
                <a:gd name="T14" fmla="*/ 63 w 320"/>
                <a:gd name="T15" fmla="*/ 48 h 152"/>
                <a:gd name="T16" fmla="*/ 71 w 320"/>
                <a:gd name="T17" fmla="*/ 44 h 152"/>
                <a:gd name="T18" fmla="*/ 83 w 320"/>
                <a:gd name="T19" fmla="*/ 36 h 152"/>
                <a:gd name="T20" fmla="*/ 91 w 320"/>
                <a:gd name="T21" fmla="*/ 27 h 152"/>
                <a:gd name="T22" fmla="*/ 103 w 320"/>
                <a:gd name="T23" fmla="*/ 24 h 152"/>
                <a:gd name="T24" fmla="*/ 119 w 320"/>
                <a:gd name="T25" fmla="*/ 24 h 152"/>
                <a:gd name="T26" fmla="*/ 143 w 320"/>
                <a:gd name="T27" fmla="*/ 16 h 152"/>
                <a:gd name="T28" fmla="*/ 154 w 320"/>
                <a:gd name="T29" fmla="*/ 12 h 152"/>
                <a:gd name="T30" fmla="*/ 154 w 320"/>
                <a:gd name="T31" fmla="*/ 4 h 152"/>
                <a:gd name="T32" fmla="*/ 134 w 320"/>
                <a:gd name="T33" fmla="*/ 4 h 152"/>
                <a:gd name="T34" fmla="*/ 127 w 320"/>
                <a:gd name="T35" fmla="*/ 8 h 152"/>
                <a:gd name="T36" fmla="*/ 87 w 320"/>
                <a:gd name="T37" fmla="*/ 16 h 152"/>
                <a:gd name="T38" fmla="*/ 79 w 320"/>
                <a:gd name="T39" fmla="*/ 20 h 152"/>
                <a:gd name="T40" fmla="*/ 68 w 320"/>
                <a:gd name="T41" fmla="*/ 20 h 152"/>
                <a:gd name="T42" fmla="*/ 51 w 320"/>
                <a:gd name="T43" fmla="*/ 24 h 152"/>
                <a:gd name="T44" fmla="*/ 44 w 320"/>
                <a:gd name="T45" fmla="*/ 32 h 152"/>
                <a:gd name="T46" fmla="*/ 27 w 320"/>
                <a:gd name="T47" fmla="*/ 36 h 152"/>
                <a:gd name="T48" fmla="*/ 20 w 320"/>
                <a:gd name="T49" fmla="*/ 36 h 152"/>
                <a:gd name="T50" fmla="*/ 27 w 320"/>
                <a:gd name="T51" fmla="*/ 44 h 152"/>
                <a:gd name="T52" fmla="*/ 24 w 320"/>
                <a:gd name="T53" fmla="*/ 48 h 152"/>
                <a:gd name="T54" fmla="*/ 20 w 320"/>
                <a:gd name="T55" fmla="*/ 51 h 152"/>
                <a:gd name="T56" fmla="*/ 20 w 320"/>
                <a:gd name="T57" fmla="*/ 59 h 152"/>
                <a:gd name="T58" fmla="*/ 12 w 320"/>
                <a:gd name="T59" fmla="*/ 59 h 152"/>
                <a:gd name="T60" fmla="*/ 4 w 320"/>
                <a:gd name="T61" fmla="*/ 63 h 152"/>
                <a:gd name="T62" fmla="*/ 8 w 320"/>
                <a:gd name="T63" fmla="*/ 68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32" y="136"/>
                  </a:moveTo>
                  <a:lnTo>
                    <a:pt x="40" y="136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40" y="144"/>
                  </a:lnTo>
                  <a:lnTo>
                    <a:pt x="48" y="152"/>
                  </a:lnTo>
                  <a:lnTo>
                    <a:pt x="64" y="152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68" y="7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56"/>
                  </a:lnTo>
                  <a:lnTo>
                    <a:pt x="208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64" y="40"/>
                  </a:lnTo>
                  <a:lnTo>
                    <a:pt x="288" y="32"/>
                  </a:lnTo>
                  <a:lnTo>
                    <a:pt x="312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288" y="0"/>
                  </a:lnTo>
                  <a:lnTo>
                    <a:pt x="272" y="8"/>
                  </a:lnTo>
                  <a:lnTo>
                    <a:pt x="256" y="8"/>
                  </a:lnTo>
                  <a:lnTo>
                    <a:pt x="256" y="16"/>
                  </a:lnTo>
                  <a:lnTo>
                    <a:pt x="200" y="24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60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0" y="120"/>
                  </a:lnTo>
                  <a:lnTo>
                    <a:pt x="24" y="112"/>
                  </a:lnTo>
                  <a:lnTo>
                    <a:pt x="24" y="120"/>
                  </a:lnTo>
                  <a:lnTo>
                    <a:pt x="16" y="128"/>
                  </a:lnTo>
                  <a:lnTo>
                    <a:pt x="8" y="128"/>
                  </a:lnTo>
                  <a:lnTo>
                    <a:pt x="0" y="128"/>
                  </a:lnTo>
                  <a:lnTo>
                    <a:pt x="16" y="136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4" name="Freeform 279"/>
            <p:cNvSpPr>
              <a:spLocks/>
            </p:cNvSpPr>
            <p:nvPr/>
          </p:nvSpPr>
          <p:spPr bwMode="auto">
            <a:xfrm>
              <a:off x="3445" y="1435"/>
              <a:ext cx="84" cy="79"/>
            </a:xfrm>
            <a:custGeom>
              <a:avLst/>
              <a:gdLst>
                <a:gd name="T0" fmla="*/ 4 w 120"/>
                <a:gd name="T1" fmla="*/ 40 h 112"/>
                <a:gd name="T2" fmla="*/ 8 w 120"/>
                <a:gd name="T3" fmla="*/ 36 h 112"/>
                <a:gd name="T4" fmla="*/ 12 w 120"/>
                <a:gd name="T5" fmla="*/ 40 h 112"/>
                <a:gd name="T6" fmla="*/ 15 w 120"/>
                <a:gd name="T7" fmla="*/ 40 h 112"/>
                <a:gd name="T8" fmla="*/ 24 w 120"/>
                <a:gd name="T9" fmla="*/ 40 h 112"/>
                <a:gd name="T10" fmla="*/ 20 w 120"/>
                <a:gd name="T11" fmla="*/ 48 h 112"/>
                <a:gd name="T12" fmla="*/ 20 w 120"/>
                <a:gd name="T13" fmla="*/ 51 h 112"/>
                <a:gd name="T14" fmla="*/ 27 w 120"/>
                <a:gd name="T15" fmla="*/ 51 h 112"/>
                <a:gd name="T16" fmla="*/ 39 w 120"/>
                <a:gd name="T17" fmla="*/ 56 h 112"/>
                <a:gd name="T18" fmla="*/ 47 w 120"/>
                <a:gd name="T19" fmla="*/ 56 h 112"/>
                <a:gd name="T20" fmla="*/ 55 w 120"/>
                <a:gd name="T21" fmla="*/ 51 h 112"/>
                <a:gd name="T22" fmla="*/ 59 w 120"/>
                <a:gd name="T23" fmla="*/ 48 h 112"/>
                <a:gd name="T24" fmla="*/ 39 w 120"/>
                <a:gd name="T25" fmla="*/ 40 h 112"/>
                <a:gd name="T26" fmla="*/ 35 w 120"/>
                <a:gd name="T27" fmla="*/ 32 h 112"/>
                <a:gd name="T28" fmla="*/ 39 w 120"/>
                <a:gd name="T29" fmla="*/ 16 h 112"/>
                <a:gd name="T30" fmla="*/ 43 w 120"/>
                <a:gd name="T31" fmla="*/ 16 h 112"/>
                <a:gd name="T32" fmla="*/ 47 w 120"/>
                <a:gd name="T33" fmla="*/ 4 h 112"/>
                <a:gd name="T34" fmla="*/ 39 w 120"/>
                <a:gd name="T35" fmla="*/ 0 h 112"/>
                <a:gd name="T36" fmla="*/ 20 w 120"/>
                <a:gd name="T37" fmla="*/ 0 h 112"/>
                <a:gd name="T38" fmla="*/ 15 w 120"/>
                <a:gd name="T39" fmla="*/ 8 h 112"/>
                <a:gd name="T40" fmla="*/ 12 w 120"/>
                <a:gd name="T41" fmla="*/ 8 h 112"/>
                <a:gd name="T42" fmla="*/ 8 w 120"/>
                <a:gd name="T43" fmla="*/ 12 h 112"/>
                <a:gd name="T44" fmla="*/ 12 w 120"/>
                <a:gd name="T45" fmla="*/ 16 h 112"/>
                <a:gd name="T46" fmla="*/ 12 w 120"/>
                <a:gd name="T47" fmla="*/ 20 h 112"/>
                <a:gd name="T48" fmla="*/ 8 w 120"/>
                <a:gd name="T49" fmla="*/ 24 h 112"/>
                <a:gd name="T50" fmla="*/ 0 w 120"/>
                <a:gd name="T51" fmla="*/ 24 h 112"/>
                <a:gd name="T52" fmla="*/ 0 w 120"/>
                <a:gd name="T53" fmla="*/ 32 h 112"/>
                <a:gd name="T54" fmla="*/ 0 w 120"/>
                <a:gd name="T55" fmla="*/ 36 h 112"/>
                <a:gd name="T56" fmla="*/ 4 w 120"/>
                <a:gd name="T57" fmla="*/ 4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8" y="80"/>
                  </a:move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5" name="Freeform 280"/>
            <p:cNvSpPr>
              <a:spLocks/>
            </p:cNvSpPr>
            <p:nvPr/>
          </p:nvSpPr>
          <p:spPr bwMode="auto">
            <a:xfrm>
              <a:off x="4750" y="1964"/>
              <a:ext cx="46" cy="186"/>
            </a:xfrm>
            <a:custGeom>
              <a:avLst/>
              <a:gdLst>
                <a:gd name="T0" fmla="*/ 4 w 64"/>
                <a:gd name="T1" fmla="*/ 48 h 264"/>
                <a:gd name="T2" fmla="*/ 4 w 64"/>
                <a:gd name="T3" fmla="*/ 51 h 264"/>
                <a:gd name="T4" fmla="*/ 4 w 64"/>
                <a:gd name="T5" fmla="*/ 68 h 264"/>
                <a:gd name="T6" fmla="*/ 9 w 64"/>
                <a:gd name="T7" fmla="*/ 75 h 264"/>
                <a:gd name="T8" fmla="*/ 4 w 64"/>
                <a:gd name="T9" fmla="*/ 83 h 264"/>
                <a:gd name="T10" fmla="*/ 4 w 64"/>
                <a:gd name="T11" fmla="*/ 92 h 264"/>
                <a:gd name="T12" fmla="*/ 4 w 64"/>
                <a:gd name="T13" fmla="*/ 99 h 264"/>
                <a:gd name="T14" fmla="*/ 4 w 64"/>
                <a:gd name="T15" fmla="*/ 107 h 264"/>
                <a:gd name="T16" fmla="*/ 4 w 64"/>
                <a:gd name="T17" fmla="*/ 115 h 264"/>
                <a:gd name="T18" fmla="*/ 4 w 64"/>
                <a:gd name="T19" fmla="*/ 131 h 264"/>
                <a:gd name="T20" fmla="*/ 4 w 64"/>
                <a:gd name="T21" fmla="*/ 127 h 264"/>
                <a:gd name="T22" fmla="*/ 9 w 64"/>
                <a:gd name="T23" fmla="*/ 123 h 264"/>
                <a:gd name="T24" fmla="*/ 12 w 64"/>
                <a:gd name="T25" fmla="*/ 123 h 264"/>
                <a:gd name="T26" fmla="*/ 17 w 64"/>
                <a:gd name="T27" fmla="*/ 127 h 264"/>
                <a:gd name="T28" fmla="*/ 21 w 64"/>
                <a:gd name="T29" fmla="*/ 127 h 264"/>
                <a:gd name="T30" fmla="*/ 21 w 64"/>
                <a:gd name="T31" fmla="*/ 119 h 264"/>
                <a:gd name="T32" fmla="*/ 17 w 64"/>
                <a:gd name="T33" fmla="*/ 115 h 264"/>
                <a:gd name="T34" fmla="*/ 12 w 64"/>
                <a:gd name="T35" fmla="*/ 111 h 264"/>
                <a:gd name="T36" fmla="*/ 12 w 64"/>
                <a:gd name="T37" fmla="*/ 99 h 264"/>
                <a:gd name="T38" fmla="*/ 12 w 64"/>
                <a:gd name="T39" fmla="*/ 95 h 264"/>
                <a:gd name="T40" fmla="*/ 17 w 64"/>
                <a:gd name="T41" fmla="*/ 92 h 264"/>
                <a:gd name="T42" fmla="*/ 17 w 64"/>
                <a:gd name="T43" fmla="*/ 80 h 264"/>
                <a:gd name="T44" fmla="*/ 25 w 64"/>
                <a:gd name="T45" fmla="*/ 80 h 264"/>
                <a:gd name="T46" fmla="*/ 29 w 64"/>
                <a:gd name="T47" fmla="*/ 87 h 264"/>
                <a:gd name="T48" fmla="*/ 33 w 64"/>
                <a:gd name="T49" fmla="*/ 87 h 264"/>
                <a:gd name="T50" fmla="*/ 33 w 64"/>
                <a:gd name="T51" fmla="*/ 80 h 264"/>
                <a:gd name="T52" fmla="*/ 25 w 64"/>
                <a:gd name="T53" fmla="*/ 75 h 264"/>
                <a:gd name="T54" fmla="*/ 25 w 64"/>
                <a:gd name="T55" fmla="*/ 63 h 264"/>
                <a:gd name="T56" fmla="*/ 21 w 64"/>
                <a:gd name="T57" fmla="*/ 51 h 264"/>
                <a:gd name="T58" fmla="*/ 17 w 64"/>
                <a:gd name="T59" fmla="*/ 36 h 264"/>
                <a:gd name="T60" fmla="*/ 17 w 64"/>
                <a:gd name="T61" fmla="*/ 24 h 264"/>
                <a:gd name="T62" fmla="*/ 17 w 64"/>
                <a:gd name="T63" fmla="*/ 16 h 264"/>
                <a:gd name="T64" fmla="*/ 17 w 64"/>
                <a:gd name="T65" fmla="*/ 4 h 264"/>
                <a:gd name="T66" fmla="*/ 12 w 64"/>
                <a:gd name="T67" fmla="*/ 0 h 264"/>
                <a:gd name="T68" fmla="*/ 9 w 64"/>
                <a:gd name="T69" fmla="*/ 0 h 264"/>
                <a:gd name="T70" fmla="*/ 9 w 64"/>
                <a:gd name="T71" fmla="*/ 12 h 264"/>
                <a:gd name="T72" fmla="*/ 4 w 64"/>
                <a:gd name="T73" fmla="*/ 12 h 264"/>
                <a:gd name="T74" fmla="*/ 0 w 64"/>
                <a:gd name="T75" fmla="*/ 16 h 264"/>
                <a:gd name="T76" fmla="*/ 4 w 64"/>
                <a:gd name="T77" fmla="*/ 20 h 264"/>
                <a:gd name="T78" fmla="*/ 0 w 64"/>
                <a:gd name="T79" fmla="*/ 32 h 264"/>
                <a:gd name="T80" fmla="*/ 4 w 64"/>
                <a:gd name="T81" fmla="*/ 32 h 264"/>
                <a:gd name="T82" fmla="*/ 0 w 64"/>
                <a:gd name="T83" fmla="*/ 36 h 264"/>
                <a:gd name="T84" fmla="*/ 4 w 64"/>
                <a:gd name="T85" fmla="*/ 4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8" y="96"/>
                  </a:move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6" name="Freeform 281"/>
            <p:cNvSpPr>
              <a:spLocks/>
            </p:cNvSpPr>
            <p:nvPr/>
          </p:nvSpPr>
          <p:spPr bwMode="auto">
            <a:xfrm>
              <a:off x="3378" y="2133"/>
              <a:ext cx="112" cy="202"/>
            </a:xfrm>
            <a:custGeom>
              <a:avLst/>
              <a:gdLst>
                <a:gd name="T0" fmla="*/ 67 w 160"/>
                <a:gd name="T1" fmla="*/ 137 h 288"/>
                <a:gd name="T2" fmla="*/ 43 w 160"/>
                <a:gd name="T3" fmla="*/ 142 h 288"/>
                <a:gd name="T4" fmla="*/ 31 w 160"/>
                <a:gd name="T5" fmla="*/ 130 h 288"/>
                <a:gd name="T6" fmla="*/ 20 w 160"/>
                <a:gd name="T7" fmla="*/ 122 h 288"/>
                <a:gd name="T8" fmla="*/ 20 w 160"/>
                <a:gd name="T9" fmla="*/ 107 h 288"/>
                <a:gd name="T10" fmla="*/ 31 w 160"/>
                <a:gd name="T11" fmla="*/ 90 h 288"/>
                <a:gd name="T12" fmla="*/ 24 w 160"/>
                <a:gd name="T13" fmla="*/ 75 h 288"/>
                <a:gd name="T14" fmla="*/ 12 w 160"/>
                <a:gd name="T15" fmla="*/ 67 h 288"/>
                <a:gd name="T16" fmla="*/ 4 w 160"/>
                <a:gd name="T17" fmla="*/ 43 h 288"/>
                <a:gd name="T18" fmla="*/ 0 w 160"/>
                <a:gd name="T19" fmla="*/ 32 h 288"/>
                <a:gd name="T20" fmla="*/ 8 w 160"/>
                <a:gd name="T21" fmla="*/ 20 h 288"/>
                <a:gd name="T22" fmla="*/ 20 w 160"/>
                <a:gd name="T23" fmla="*/ 8 h 288"/>
                <a:gd name="T24" fmla="*/ 35 w 160"/>
                <a:gd name="T25" fmla="*/ 4 h 288"/>
                <a:gd name="T26" fmla="*/ 39 w 160"/>
                <a:gd name="T27" fmla="*/ 0 h 288"/>
                <a:gd name="T28" fmla="*/ 51 w 160"/>
                <a:gd name="T29" fmla="*/ 0 h 288"/>
                <a:gd name="T30" fmla="*/ 59 w 160"/>
                <a:gd name="T31" fmla="*/ 0 h 288"/>
                <a:gd name="T32" fmla="*/ 63 w 160"/>
                <a:gd name="T33" fmla="*/ 4 h 288"/>
                <a:gd name="T34" fmla="*/ 63 w 160"/>
                <a:gd name="T35" fmla="*/ 12 h 288"/>
                <a:gd name="T36" fmla="*/ 63 w 160"/>
                <a:gd name="T37" fmla="*/ 24 h 288"/>
                <a:gd name="T38" fmla="*/ 43 w 160"/>
                <a:gd name="T39" fmla="*/ 32 h 288"/>
                <a:gd name="T40" fmla="*/ 39 w 160"/>
                <a:gd name="T41" fmla="*/ 36 h 288"/>
                <a:gd name="T42" fmla="*/ 39 w 160"/>
                <a:gd name="T43" fmla="*/ 39 h 288"/>
                <a:gd name="T44" fmla="*/ 43 w 160"/>
                <a:gd name="T45" fmla="*/ 51 h 288"/>
                <a:gd name="T46" fmla="*/ 55 w 160"/>
                <a:gd name="T47" fmla="*/ 55 h 288"/>
                <a:gd name="T48" fmla="*/ 59 w 160"/>
                <a:gd name="T49" fmla="*/ 67 h 288"/>
                <a:gd name="T50" fmla="*/ 63 w 160"/>
                <a:gd name="T51" fmla="*/ 67 h 288"/>
                <a:gd name="T52" fmla="*/ 74 w 160"/>
                <a:gd name="T53" fmla="*/ 75 h 288"/>
                <a:gd name="T54" fmla="*/ 78 w 160"/>
                <a:gd name="T55" fmla="*/ 83 h 288"/>
                <a:gd name="T56" fmla="*/ 63 w 160"/>
                <a:gd name="T57" fmla="*/ 86 h 288"/>
                <a:gd name="T58" fmla="*/ 63 w 160"/>
                <a:gd name="T59" fmla="*/ 95 h 288"/>
                <a:gd name="T60" fmla="*/ 71 w 160"/>
                <a:gd name="T61" fmla="*/ 102 h 288"/>
                <a:gd name="T62" fmla="*/ 71 w 160"/>
                <a:gd name="T63" fmla="*/ 110 h 288"/>
                <a:gd name="T64" fmla="*/ 74 w 160"/>
                <a:gd name="T65" fmla="*/ 134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288"/>
                <a:gd name="T101" fmla="*/ 160 w 160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288">
                  <a:moveTo>
                    <a:pt x="152" y="272"/>
                  </a:moveTo>
                  <a:lnTo>
                    <a:pt x="136" y="280"/>
                  </a:lnTo>
                  <a:lnTo>
                    <a:pt x="120" y="280"/>
                  </a:lnTo>
                  <a:lnTo>
                    <a:pt x="88" y="288"/>
                  </a:lnTo>
                  <a:lnTo>
                    <a:pt x="72" y="272"/>
                  </a:lnTo>
                  <a:lnTo>
                    <a:pt x="64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56" y="168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16" y="112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88" y="104"/>
                  </a:lnTo>
                  <a:lnTo>
                    <a:pt x="96" y="112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44" y="144"/>
                  </a:lnTo>
                  <a:lnTo>
                    <a:pt x="152" y="152"/>
                  </a:lnTo>
                  <a:lnTo>
                    <a:pt x="160" y="160"/>
                  </a:lnTo>
                  <a:lnTo>
                    <a:pt x="160" y="168"/>
                  </a:lnTo>
                  <a:lnTo>
                    <a:pt x="144" y="176"/>
                  </a:lnTo>
                  <a:lnTo>
                    <a:pt x="128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36" y="192"/>
                  </a:lnTo>
                  <a:lnTo>
                    <a:pt x="144" y="208"/>
                  </a:lnTo>
                  <a:lnTo>
                    <a:pt x="136" y="208"/>
                  </a:lnTo>
                  <a:lnTo>
                    <a:pt x="144" y="224"/>
                  </a:lnTo>
                  <a:lnTo>
                    <a:pt x="152" y="264"/>
                  </a:lnTo>
                  <a:lnTo>
                    <a:pt x="152" y="272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7" name="Freeform 282"/>
            <p:cNvSpPr>
              <a:spLocks/>
            </p:cNvSpPr>
            <p:nvPr/>
          </p:nvSpPr>
          <p:spPr bwMode="auto">
            <a:xfrm>
              <a:off x="4312" y="1396"/>
              <a:ext cx="28" cy="17"/>
            </a:xfrm>
            <a:custGeom>
              <a:avLst/>
              <a:gdLst>
                <a:gd name="T0" fmla="*/ 4 w 40"/>
                <a:gd name="T1" fmla="*/ 0 h 24"/>
                <a:gd name="T2" fmla="*/ 12 w 40"/>
                <a:gd name="T3" fmla="*/ 0 h 24"/>
                <a:gd name="T4" fmla="*/ 20 w 40"/>
                <a:gd name="T5" fmla="*/ 0 h 24"/>
                <a:gd name="T6" fmla="*/ 20 w 40"/>
                <a:gd name="T7" fmla="*/ 4 h 24"/>
                <a:gd name="T8" fmla="*/ 15 w 40"/>
                <a:gd name="T9" fmla="*/ 4 h 24"/>
                <a:gd name="T10" fmla="*/ 15 w 40"/>
                <a:gd name="T11" fmla="*/ 8 h 24"/>
                <a:gd name="T12" fmla="*/ 8 w 40"/>
                <a:gd name="T13" fmla="*/ 12 h 24"/>
                <a:gd name="T14" fmla="*/ 4 w 40"/>
                <a:gd name="T15" fmla="*/ 8 h 24"/>
                <a:gd name="T16" fmla="*/ 0 w 40"/>
                <a:gd name="T17" fmla="*/ 4 h 24"/>
                <a:gd name="T18" fmla="*/ 4 w 40"/>
                <a:gd name="T19" fmla="*/ 4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8" name="Freeform 283"/>
            <p:cNvSpPr>
              <a:spLocks/>
            </p:cNvSpPr>
            <p:nvPr/>
          </p:nvSpPr>
          <p:spPr bwMode="auto">
            <a:xfrm>
              <a:off x="4312" y="1396"/>
              <a:ext cx="28" cy="17"/>
            </a:xfrm>
            <a:custGeom>
              <a:avLst/>
              <a:gdLst>
                <a:gd name="T0" fmla="*/ 4 w 40"/>
                <a:gd name="T1" fmla="*/ 0 h 24"/>
                <a:gd name="T2" fmla="*/ 4 w 40"/>
                <a:gd name="T3" fmla="*/ 4 h 24"/>
                <a:gd name="T4" fmla="*/ 0 w 40"/>
                <a:gd name="T5" fmla="*/ 4 h 24"/>
                <a:gd name="T6" fmla="*/ 4 w 40"/>
                <a:gd name="T7" fmla="*/ 8 h 24"/>
                <a:gd name="T8" fmla="*/ 8 w 40"/>
                <a:gd name="T9" fmla="*/ 12 h 24"/>
                <a:gd name="T10" fmla="*/ 15 w 40"/>
                <a:gd name="T11" fmla="*/ 8 h 24"/>
                <a:gd name="T12" fmla="*/ 15 w 40"/>
                <a:gd name="T13" fmla="*/ 4 h 24"/>
                <a:gd name="T14" fmla="*/ 20 w 40"/>
                <a:gd name="T15" fmla="*/ 4 h 24"/>
                <a:gd name="T16" fmla="*/ 20 w 40"/>
                <a:gd name="T17" fmla="*/ 0 h 24"/>
                <a:gd name="T18" fmla="*/ 12 w 40"/>
                <a:gd name="T19" fmla="*/ 0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19" name="Freeform 284"/>
            <p:cNvSpPr>
              <a:spLocks/>
            </p:cNvSpPr>
            <p:nvPr/>
          </p:nvSpPr>
          <p:spPr bwMode="auto">
            <a:xfrm>
              <a:off x="4942" y="2048"/>
              <a:ext cx="17" cy="12"/>
            </a:xfrm>
            <a:custGeom>
              <a:avLst/>
              <a:gdLst>
                <a:gd name="T0" fmla="*/ 12 w 24"/>
                <a:gd name="T1" fmla="*/ 0 h 16"/>
                <a:gd name="T2" fmla="*/ 12 w 24"/>
                <a:gd name="T3" fmla="*/ 9 h 16"/>
                <a:gd name="T4" fmla="*/ 4 w 24"/>
                <a:gd name="T5" fmla="*/ 9 h 16"/>
                <a:gd name="T6" fmla="*/ 0 w 24"/>
                <a:gd name="T7" fmla="*/ 9 h 16"/>
                <a:gd name="T8" fmla="*/ 8 w 24"/>
                <a:gd name="T9" fmla="*/ 5 h 16"/>
                <a:gd name="T10" fmla="*/ 12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0" name="Rectangle 285"/>
            <p:cNvSpPr>
              <a:spLocks noChangeArrowheads="1"/>
            </p:cNvSpPr>
            <p:nvPr/>
          </p:nvSpPr>
          <p:spPr bwMode="auto">
            <a:xfrm>
              <a:off x="4936" y="2071"/>
              <a:ext cx="6" cy="5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1" name="Freeform 286"/>
            <p:cNvSpPr>
              <a:spLocks/>
            </p:cNvSpPr>
            <p:nvPr/>
          </p:nvSpPr>
          <p:spPr bwMode="auto">
            <a:xfrm>
              <a:off x="4931" y="2082"/>
              <a:ext cx="5" cy="11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0 h 16"/>
                <a:gd name="T4" fmla="*/ 3 w 8"/>
                <a:gd name="T5" fmla="*/ 0 h 16"/>
                <a:gd name="T6" fmla="*/ 3 w 8"/>
                <a:gd name="T7" fmla="*/ 4 h 16"/>
                <a:gd name="T8" fmla="*/ 0 w 8"/>
                <a:gd name="T9" fmla="*/ 8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2" name="Freeform 287"/>
            <p:cNvSpPr>
              <a:spLocks/>
            </p:cNvSpPr>
            <p:nvPr/>
          </p:nvSpPr>
          <p:spPr bwMode="auto">
            <a:xfrm>
              <a:off x="3012" y="1913"/>
              <a:ext cx="79" cy="62"/>
            </a:xfrm>
            <a:custGeom>
              <a:avLst/>
              <a:gdLst>
                <a:gd name="T0" fmla="*/ 0 w 112"/>
                <a:gd name="T1" fmla="*/ 24 h 88"/>
                <a:gd name="T2" fmla="*/ 8 w 112"/>
                <a:gd name="T3" fmla="*/ 27 h 88"/>
                <a:gd name="T4" fmla="*/ 12 w 112"/>
                <a:gd name="T5" fmla="*/ 27 h 88"/>
                <a:gd name="T6" fmla="*/ 16 w 112"/>
                <a:gd name="T7" fmla="*/ 36 h 88"/>
                <a:gd name="T8" fmla="*/ 20 w 112"/>
                <a:gd name="T9" fmla="*/ 36 h 88"/>
                <a:gd name="T10" fmla="*/ 24 w 112"/>
                <a:gd name="T11" fmla="*/ 39 h 88"/>
                <a:gd name="T12" fmla="*/ 32 w 112"/>
                <a:gd name="T13" fmla="*/ 44 h 88"/>
                <a:gd name="T14" fmla="*/ 36 w 112"/>
                <a:gd name="T15" fmla="*/ 39 h 88"/>
                <a:gd name="T16" fmla="*/ 36 w 112"/>
                <a:gd name="T17" fmla="*/ 36 h 88"/>
                <a:gd name="T18" fmla="*/ 44 w 112"/>
                <a:gd name="T19" fmla="*/ 32 h 88"/>
                <a:gd name="T20" fmla="*/ 48 w 112"/>
                <a:gd name="T21" fmla="*/ 24 h 88"/>
                <a:gd name="T22" fmla="*/ 56 w 112"/>
                <a:gd name="T23" fmla="*/ 16 h 88"/>
                <a:gd name="T24" fmla="*/ 44 w 112"/>
                <a:gd name="T25" fmla="*/ 4 h 88"/>
                <a:gd name="T26" fmla="*/ 28 w 112"/>
                <a:gd name="T27" fmla="*/ 0 h 88"/>
                <a:gd name="T28" fmla="*/ 4 w 112"/>
                <a:gd name="T29" fmla="*/ 0 h 88"/>
                <a:gd name="T30" fmla="*/ 0 w 112"/>
                <a:gd name="T31" fmla="*/ 4 h 88"/>
                <a:gd name="T32" fmla="*/ 0 w 112"/>
                <a:gd name="T33" fmla="*/ 24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88"/>
                <a:gd name="T53" fmla="*/ 112 w 11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88">
                  <a:moveTo>
                    <a:pt x="0" y="48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12" y="32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3" name="Freeform 288"/>
            <p:cNvSpPr>
              <a:spLocks/>
            </p:cNvSpPr>
            <p:nvPr/>
          </p:nvSpPr>
          <p:spPr bwMode="auto">
            <a:xfrm>
              <a:off x="2995" y="1947"/>
              <a:ext cx="39" cy="23"/>
            </a:xfrm>
            <a:custGeom>
              <a:avLst/>
              <a:gdLst>
                <a:gd name="T0" fmla="*/ 27 w 56"/>
                <a:gd name="T1" fmla="*/ 12 h 32"/>
                <a:gd name="T2" fmla="*/ 15 w 56"/>
                <a:gd name="T3" fmla="*/ 17 h 32"/>
                <a:gd name="T4" fmla="*/ 4 w 56"/>
                <a:gd name="T5" fmla="*/ 12 h 32"/>
                <a:gd name="T6" fmla="*/ 0 w 56"/>
                <a:gd name="T7" fmla="*/ 12 h 32"/>
                <a:gd name="T8" fmla="*/ 0 w 56"/>
                <a:gd name="T9" fmla="*/ 9 h 32"/>
                <a:gd name="T10" fmla="*/ 0 w 56"/>
                <a:gd name="T11" fmla="*/ 4 h 32"/>
                <a:gd name="T12" fmla="*/ 12 w 56"/>
                <a:gd name="T13" fmla="*/ 4 h 32"/>
                <a:gd name="T14" fmla="*/ 12 w 56"/>
                <a:gd name="T15" fmla="*/ 0 h 32"/>
                <a:gd name="T16" fmla="*/ 20 w 56"/>
                <a:gd name="T17" fmla="*/ 4 h 32"/>
                <a:gd name="T18" fmla="*/ 23 w 56"/>
                <a:gd name="T19" fmla="*/ 4 h 32"/>
                <a:gd name="T20" fmla="*/ 27 w 56"/>
                <a:gd name="T21" fmla="*/ 1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24"/>
                  </a:moveTo>
                  <a:lnTo>
                    <a:pt x="32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4" name="Freeform 289"/>
            <p:cNvSpPr>
              <a:spLocks/>
            </p:cNvSpPr>
            <p:nvPr/>
          </p:nvSpPr>
          <p:spPr bwMode="auto">
            <a:xfrm>
              <a:off x="3040" y="1829"/>
              <a:ext cx="62" cy="51"/>
            </a:xfrm>
            <a:custGeom>
              <a:avLst/>
              <a:gdLst>
                <a:gd name="T0" fmla="*/ 44 w 88"/>
                <a:gd name="T1" fmla="*/ 36 h 72"/>
                <a:gd name="T2" fmla="*/ 32 w 88"/>
                <a:gd name="T3" fmla="*/ 36 h 72"/>
                <a:gd name="T4" fmla="*/ 27 w 88"/>
                <a:gd name="T5" fmla="*/ 36 h 72"/>
                <a:gd name="T6" fmla="*/ 24 w 88"/>
                <a:gd name="T7" fmla="*/ 32 h 72"/>
                <a:gd name="T8" fmla="*/ 20 w 88"/>
                <a:gd name="T9" fmla="*/ 28 h 72"/>
                <a:gd name="T10" fmla="*/ 12 w 88"/>
                <a:gd name="T11" fmla="*/ 32 h 72"/>
                <a:gd name="T12" fmla="*/ 12 w 88"/>
                <a:gd name="T13" fmla="*/ 28 h 72"/>
                <a:gd name="T14" fmla="*/ 4 w 88"/>
                <a:gd name="T15" fmla="*/ 24 h 72"/>
                <a:gd name="T16" fmla="*/ 4 w 88"/>
                <a:gd name="T17" fmla="*/ 16 h 72"/>
                <a:gd name="T18" fmla="*/ 0 w 88"/>
                <a:gd name="T19" fmla="*/ 12 h 72"/>
                <a:gd name="T20" fmla="*/ 4 w 88"/>
                <a:gd name="T21" fmla="*/ 12 h 72"/>
                <a:gd name="T22" fmla="*/ 12 w 88"/>
                <a:gd name="T23" fmla="*/ 0 h 72"/>
                <a:gd name="T24" fmla="*/ 20 w 88"/>
                <a:gd name="T25" fmla="*/ 4 h 72"/>
                <a:gd name="T26" fmla="*/ 27 w 88"/>
                <a:gd name="T27" fmla="*/ 0 h 72"/>
                <a:gd name="T28" fmla="*/ 32 w 88"/>
                <a:gd name="T29" fmla="*/ 0 h 72"/>
                <a:gd name="T30" fmla="*/ 44 w 88"/>
                <a:gd name="T31" fmla="*/ 4 h 72"/>
                <a:gd name="T32" fmla="*/ 39 w 88"/>
                <a:gd name="T33" fmla="*/ 20 h 72"/>
                <a:gd name="T34" fmla="*/ 44 w 88"/>
                <a:gd name="T35" fmla="*/ 28 h 72"/>
                <a:gd name="T36" fmla="*/ 44 w 88"/>
                <a:gd name="T37" fmla="*/ 36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88" y="72"/>
                  </a:moveTo>
                  <a:lnTo>
                    <a:pt x="64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5" name="Freeform 290"/>
            <p:cNvSpPr>
              <a:spLocks/>
            </p:cNvSpPr>
            <p:nvPr/>
          </p:nvSpPr>
          <p:spPr bwMode="auto">
            <a:xfrm>
              <a:off x="3006" y="1868"/>
              <a:ext cx="101" cy="68"/>
            </a:xfrm>
            <a:custGeom>
              <a:avLst/>
              <a:gdLst>
                <a:gd name="T0" fmla="*/ 71 w 144"/>
                <a:gd name="T1" fmla="*/ 36 h 96"/>
                <a:gd name="T2" fmla="*/ 71 w 144"/>
                <a:gd name="T3" fmla="*/ 24 h 96"/>
                <a:gd name="T4" fmla="*/ 67 w 144"/>
                <a:gd name="T5" fmla="*/ 20 h 96"/>
                <a:gd name="T6" fmla="*/ 67 w 144"/>
                <a:gd name="T7" fmla="*/ 8 h 96"/>
                <a:gd name="T8" fmla="*/ 55 w 144"/>
                <a:gd name="T9" fmla="*/ 8 h 96"/>
                <a:gd name="T10" fmla="*/ 51 w 144"/>
                <a:gd name="T11" fmla="*/ 8 h 96"/>
                <a:gd name="T12" fmla="*/ 47 w 144"/>
                <a:gd name="T13" fmla="*/ 4 h 96"/>
                <a:gd name="T14" fmla="*/ 43 w 144"/>
                <a:gd name="T15" fmla="*/ 0 h 96"/>
                <a:gd name="T16" fmla="*/ 36 w 144"/>
                <a:gd name="T17" fmla="*/ 4 h 96"/>
                <a:gd name="T18" fmla="*/ 36 w 144"/>
                <a:gd name="T19" fmla="*/ 8 h 96"/>
                <a:gd name="T20" fmla="*/ 36 w 144"/>
                <a:gd name="T21" fmla="*/ 20 h 96"/>
                <a:gd name="T22" fmla="*/ 27 w 144"/>
                <a:gd name="T23" fmla="*/ 24 h 96"/>
                <a:gd name="T24" fmla="*/ 24 w 144"/>
                <a:gd name="T25" fmla="*/ 16 h 96"/>
                <a:gd name="T26" fmla="*/ 20 w 144"/>
                <a:gd name="T27" fmla="*/ 8 h 96"/>
                <a:gd name="T28" fmla="*/ 12 w 144"/>
                <a:gd name="T29" fmla="*/ 12 h 96"/>
                <a:gd name="T30" fmla="*/ 4 w 144"/>
                <a:gd name="T31" fmla="*/ 12 h 96"/>
                <a:gd name="T32" fmla="*/ 8 w 144"/>
                <a:gd name="T33" fmla="*/ 24 h 96"/>
                <a:gd name="T34" fmla="*/ 0 w 144"/>
                <a:gd name="T35" fmla="*/ 28 h 96"/>
                <a:gd name="T36" fmla="*/ 0 w 144"/>
                <a:gd name="T37" fmla="*/ 32 h 96"/>
                <a:gd name="T38" fmla="*/ 4 w 144"/>
                <a:gd name="T39" fmla="*/ 36 h 96"/>
                <a:gd name="T40" fmla="*/ 8 w 144"/>
                <a:gd name="T41" fmla="*/ 32 h 96"/>
                <a:gd name="T42" fmla="*/ 32 w 144"/>
                <a:gd name="T43" fmla="*/ 32 h 96"/>
                <a:gd name="T44" fmla="*/ 47 w 144"/>
                <a:gd name="T45" fmla="*/ 36 h 96"/>
                <a:gd name="T46" fmla="*/ 59 w 144"/>
                <a:gd name="T47" fmla="*/ 48 h 96"/>
                <a:gd name="T48" fmla="*/ 63 w 144"/>
                <a:gd name="T49" fmla="*/ 48 h 96"/>
                <a:gd name="T50" fmla="*/ 71 w 144"/>
                <a:gd name="T51" fmla="*/ 36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96"/>
                <a:gd name="T80" fmla="*/ 144 w 144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96">
                  <a:moveTo>
                    <a:pt x="144" y="72"/>
                  </a:moveTo>
                  <a:lnTo>
                    <a:pt x="144" y="48"/>
                  </a:lnTo>
                  <a:lnTo>
                    <a:pt x="136" y="40"/>
                  </a:lnTo>
                  <a:lnTo>
                    <a:pt x="136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64" y="64"/>
                  </a:lnTo>
                  <a:lnTo>
                    <a:pt x="96" y="72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6" name="Freeform 291"/>
            <p:cNvSpPr>
              <a:spLocks/>
            </p:cNvSpPr>
            <p:nvPr/>
          </p:nvSpPr>
          <p:spPr bwMode="auto">
            <a:xfrm>
              <a:off x="3000" y="2234"/>
              <a:ext cx="102" cy="45"/>
            </a:xfrm>
            <a:custGeom>
              <a:avLst/>
              <a:gdLst>
                <a:gd name="T0" fmla="*/ 72 w 144"/>
                <a:gd name="T1" fmla="*/ 0 h 64"/>
                <a:gd name="T2" fmla="*/ 68 w 144"/>
                <a:gd name="T3" fmla="*/ 0 h 64"/>
                <a:gd name="T4" fmla="*/ 60 w 144"/>
                <a:gd name="T5" fmla="*/ 0 h 64"/>
                <a:gd name="T6" fmla="*/ 56 w 144"/>
                <a:gd name="T7" fmla="*/ 8 h 64"/>
                <a:gd name="T8" fmla="*/ 52 w 144"/>
                <a:gd name="T9" fmla="*/ 8 h 64"/>
                <a:gd name="T10" fmla="*/ 48 w 144"/>
                <a:gd name="T11" fmla="*/ 8 h 64"/>
                <a:gd name="T12" fmla="*/ 40 w 144"/>
                <a:gd name="T13" fmla="*/ 4 h 64"/>
                <a:gd name="T14" fmla="*/ 36 w 144"/>
                <a:gd name="T15" fmla="*/ 8 h 64"/>
                <a:gd name="T16" fmla="*/ 28 w 144"/>
                <a:gd name="T17" fmla="*/ 8 h 64"/>
                <a:gd name="T18" fmla="*/ 24 w 144"/>
                <a:gd name="T19" fmla="*/ 8 h 64"/>
                <a:gd name="T20" fmla="*/ 20 w 144"/>
                <a:gd name="T21" fmla="*/ 16 h 64"/>
                <a:gd name="T22" fmla="*/ 8 w 144"/>
                <a:gd name="T23" fmla="*/ 16 h 64"/>
                <a:gd name="T24" fmla="*/ 8 w 144"/>
                <a:gd name="T25" fmla="*/ 20 h 64"/>
                <a:gd name="T26" fmla="*/ 4 w 144"/>
                <a:gd name="T27" fmla="*/ 27 h 64"/>
                <a:gd name="T28" fmla="*/ 0 w 144"/>
                <a:gd name="T29" fmla="*/ 32 h 64"/>
                <a:gd name="T30" fmla="*/ 72 w 144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64"/>
                <a:gd name="T50" fmla="*/ 144 w 144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64">
                  <a:moveTo>
                    <a:pt x="144" y="0"/>
                  </a:moveTo>
                  <a:lnTo>
                    <a:pt x="136" y="0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7" name="Freeform 293"/>
            <p:cNvSpPr>
              <a:spLocks/>
            </p:cNvSpPr>
            <p:nvPr/>
          </p:nvSpPr>
          <p:spPr bwMode="auto">
            <a:xfrm>
              <a:off x="2944" y="3219"/>
              <a:ext cx="231" cy="213"/>
            </a:xfrm>
            <a:custGeom>
              <a:avLst/>
              <a:gdLst>
                <a:gd name="T0" fmla="*/ 0 w 328"/>
                <a:gd name="T1" fmla="*/ 75 h 304"/>
                <a:gd name="T2" fmla="*/ 0 w 328"/>
                <a:gd name="T3" fmla="*/ 78 h 304"/>
                <a:gd name="T4" fmla="*/ 8 w 328"/>
                <a:gd name="T5" fmla="*/ 90 h 304"/>
                <a:gd name="T6" fmla="*/ 16 w 328"/>
                <a:gd name="T7" fmla="*/ 102 h 304"/>
                <a:gd name="T8" fmla="*/ 20 w 328"/>
                <a:gd name="T9" fmla="*/ 118 h 304"/>
                <a:gd name="T10" fmla="*/ 20 w 328"/>
                <a:gd name="T11" fmla="*/ 125 h 304"/>
                <a:gd name="T12" fmla="*/ 16 w 328"/>
                <a:gd name="T13" fmla="*/ 130 h 304"/>
                <a:gd name="T14" fmla="*/ 20 w 328"/>
                <a:gd name="T15" fmla="*/ 134 h 304"/>
                <a:gd name="T16" fmla="*/ 36 w 328"/>
                <a:gd name="T17" fmla="*/ 149 h 304"/>
                <a:gd name="T18" fmla="*/ 39 w 328"/>
                <a:gd name="T19" fmla="*/ 145 h 304"/>
                <a:gd name="T20" fmla="*/ 48 w 328"/>
                <a:gd name="T21" fmla="*/ 142 h 304"/>
                <a:gd name="T22" fmla="*/ 60 w 328"/>
                <a:gd name="T23" fmla="*/ 142 h 304"/>
                <a:gd name="T24" fmla="*/ 68 w 328"/>
                <a:gd name="T25" fmla="*/ 137 h 304"/>
                <a:gd name="T26" fmla="*/ 87 w 328"/>
                <a:gd name="T27" fmla="*/ 142 h 304"/>
                <a:gd name="T28" fmla="*/ 92 w 328"/>
                <a:gd name="T29" fmla="*/ 137 h 304"/>
                <a:gd name="T30" fmla="*/ 99 w 328"/>
                <a:gd name="T31" fmla="*/ 137 h 304"/>
                <a:gd name="T32" fmla="*/ 111 w 328"/>
                <a:gd name="T33" fmla="*/ 130 h 304"/>
                <a:gd name="T34" fmla="*/ 123 w 328"/>
                <a:gd name="T35" fmla="*/ 118 h 304"/>
                <a:gd name="T36" fmla="*/ 131 w 328"/>
                <a:gd name="T37" fmla="*/ 114 h 304"/>
                <a:gd name="T38" fmla="*/ 139 w 328"/>
                <a:gd name="T39" fmla="*/ 102 h 304"/>
                <a:gd name="T40" fmla="*/ 143 w 328"/>
                <a:gd name="T41" fmla="*/ 90 h 304"/>
                <a:gd name="T42" fmla="*/ 151 w 328"/>
                <a:gd name="T43" fmla="*/ 78 h 304"/>
                <a:gd name="T44" fmla="*/ 158 w 328"/>
                <a:gd name="T45" fmla="*/ 71 h 304"/>
                <a:gd name="T46" fmla="*/ 158 w 328"/>
                <a:gd name="T47" fmla="*/ 63 h 304"/>
                <a:gd name="T48" fmla="*/ 163 w 328"/>
                <a:gd name="T49" fmla="*/ 59 h 304"/>
                <a:gd name="T50" fmla="*/ 163 w 328"/>
                <a:gd name="T51" fmla="*/ 55 h 304"/>
                <a:gd name="T52" fmla="*/ 155 w 328"/>
                <a:gd name="T53" fmla="*/ 51 h 304"/>
                <a:gd name="T54" fmla="*/ 151 w 328"/>
                <a:gd name="T55" fmla="*/ 39 h 304"/>
                <a:gd name="T56" fmla="*/ 155 w 328"/>
                <a:gd name="T57" fmla="*/ 27 h 304"/>
                <a:gd name="T58" fmla="*/ 151 w 328"/>
                <a:gd name="T59" fmla="*/ 4 h 304"/>
                <a:gd name="T60" fmla="*/ 135 w 328"/>
                <a:gd name="T61" fmla="*/ 0 h 304"/>
                <a:gd name="T62" fmla="*/ 127 w 328"/>
                <a:gd name="T63" fmla="*/ 4 h 304"/>
                <a:gd name="T64" fmla="*/ 123 w 328"/>
                <a:gd name="T65" fmla="*/ 4 h 304"/>
                <a:gd name="T66" fmla="*/ 111 w 328"/>
                <a:gd name="T67" fmla="*/ 12 h 304"/>
                <a:gd name="T68" fmla="*/ 107 w 328"/>
                <a:gd name="T69" fmla="*/ 15 h 304"/>
                <a:gd name="T70" fmla="*/ 95 w 328"/>
                <a:gd name="T71" fmla="*/ 20 h 304"/>
                <a:gd name="T72" fmla="*/ 95 w 328"/>
                <a:gd name="T73" fmla="*/ 32 h 304"/>
                <a:gd name="T74" fmla="*/ 87 w 328"/>
                <a:gd name="T75" fmla="*/ 39 h 304"/>
                <a:gd name="T76" fmla="*/ 80 w 328"/>
                <a:gd name="T77" fmla="*/ 43 h 304"/>
                <a:gd name="T78" fmla="*/ 75 w 328"/>
                <a:gd name="T79" fmla="*/ 39 h 304"/>
                <a:gd name="T80" fmla="*/ 68 w 328"/>
                <a:gd name="T81" fmla="*/ 39 h 304"/>
                <a:gd name="T82" fmla="*/ 56 w 328"/>
                <a:gd name="T83" fmla="*/ 51 h 304"/>
                <a:gd name="T84" fmla="*/ 48 w 328"/>
                <a:gd name="T85" fmla="*/ 51 h 304"/>
                <a:gd name="T86" fmla="*/ 44 w 328"/>
                <a:gd name="T87" fmla="*/ 35 h 304"/>
                <a:gd name="T88" fmla="*/ 36 w 328"/>
                <a:gd name="T89" fmla="*/ 27 h 304"/>
                <a:gd name="T90" fmla="*/ 36 w 328"/>
                <a:gd name="T91" fmla="*/ 75 h 304"/>
                <a:gd name="T92" fmla="*/ 24 w 328"/>
                <a:gd name="T93" fmla="*/ 78 h 304"/>
                <a:gd name="T94" fmla="*/ 16 w 328"/>
                <a:gd name="T95" fmla="*/ 75 h 304"/>
                <a:gd name="T96" fmla="*/ 12 w 328"/>
                <a:gd name="T97" fmla="*/ 71 h 304"/>
                <a:gd name="T98" fmla="*/ 8 w 328"/>
                <a:gd name="T99" fmla="*/ 71 h 304"/>
                <a:gd name="T100" fmla="*/ 4 w 328"/>
                <a:gd name="T101" fmla="*/ 71 h 304"/>
                <a:gd name="T102" fmla="*/ 0 w 328"/>
                <a:gd name="T103" fmla="*/ 75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"/>
                <a:gd name="T157" fmla="*/ 0 h 304"/>
                <a:gd name="T158" fmla="*/ 328 w 328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" h="304">
                  <a:moveTo>
                    <a:pt x="0" y="152"/>
                  </a:moveTo>
                  <a:lnTo>
                    <a:pt x="0" y="160"/>
                  </a:lnTo>
                  <a:lnTo>
                    <a:pt x="16" y="184"/>
                  </a:lnTo>
                  <a:lnTo>
                    <a:pt x="32" y="208"/>
                  </a:lnTo>
                  <a:lnTo>
                    <a:pt x="40" y="240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40" y="272"/>
                  </a:lnTo>
                  <a:lnTo>
                    <a:pt x="72" y="304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76" y="288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24" y="264"/>
                  </a:lnTo>
                  <a:lnTo>
                    <a:pt x="248" y="240"/>
                  </a:lnTo>
                  <a:lnTo>
                    <a:pt x="264" y="232"/>
                  </a:lnTo>
                  <a:lnTo>
                    <a:pt x="280" y="208"/>
                  </a:lnTo>
                  <a:lnTo>
                    <a:pt x="288" y="184"/>
                  </a:lnTo>
                  <a:lnTo>
                    <a:pt x="304" y="160"/>
                  </a:lnTo>
                  <a:lnTo>
                    <a:pt x="320" y="144"/>
                  </a:lnTo>
                  <a:lnTo>
                    <a:pt x="320" y="128"/>
                  </a:lnTo>
                  <a:lnTo>
                    <a:pt x="328" y="120"/>
                  </a:lnTo>
                  <a:lnTo>
                    <a:pt x="328" y="112"/>
                  </a:lnTo>
                  <a:lnTo>
                    <a:pt x="312" y="104"/>
                  </a:lnTo>
                  <a:lnTo>
                    <a:pt x="304" y="80"/>
                  </a:lnTo>
                  <a:lnTo>
                    <a:pt x="312" y="56"/>
                  </a:lnTo>
                  <a:lnTo>
                    <a:pt x="304" y="8"/>
                  </a:lnTo>
                  <a:lnTo>
                    <a:pt x="272" y="0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24" y="24"/>
                  </a:lnTo>
                  <a:lnTo>
                    <a:pt x="216" y="32"/>
                  </a:lnTo>
                  <a:lnTo>
                    <a:pt x="192" y="40"/>
                  </a:lnTo>
                  <a:lnTo>
                    <a:pt x="192" y="64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72" y="152"/>
                  </a:lnTo>
                  <a:lnTo>
                    <a:pt x="48" y="160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8" name="Freeform 294"/>
            <p:cNvSpPr>
              <a:spLocks/>
            </p:cNvSpPr>
            <p:nvPr/>
          </p:nvSpPr>
          <p:spPr bwMode="auto">
            <a:xfrm>
              <a:off x="3327" y="3072"/>
              <a:ext cx="101" cy="209"/>
            </a:xfrm>
            <a:custGeom>
              <a:avLst/>
              <a:gdLst>
                <a:gd name="T0" fmla="*/ 59 w 144"/>
                <a:gd name="T1" fmla="*/ 0 h 296"/>
                <a:gd name="T2" fmla="*/ 63 w 144"/>
                <a:gd name="T3" fmla="*/ 0 h 296"/>
                <a:gd name="T4" fmla="*/ 63 w 144"/>
                <a:gd name="T5" fmla="*/ 4 h 296"/>
                <a:gd name="T6" fmla="*/ 63 w 144"/>
                <a:gd name="T7" fmla="*/ 12 h 296"/>
                <a:gd name="T8" fmla="*/ 71 w 144"/>
                <a:gd name="T9" fmla="*/ 32 h 296"/>
                <a:gd name="T10" fmla="*/ 71 w 144"/>
                <a:gd name="T11" fmla="*/ 40 h 296"/>
                <a:gd name="T12" fmla="*/ 63 w 144"/>
                <a:gd name="T13" fmla="*/ 40 h 296"/>
                <a:gd name="T14" fmla="*/ 63 w 144"/>
                <a:gd name="T15" fmla="*/ 52 h 296"/>
                <a:gd name="T16" fmla="*/ 63 w 144"/>
                <a:gd name="T17" fmla="*/ 56 h 296"/>
                <a:gd name="T18" fmla="*/ 55 w 144"/>
                <a:gd name="T19" fmla="*/ 84 h 296"/>
                <a:gd name="T20" fmla="*/ 51 w 144"/>
                <a:gd name="T21" fmla="*/ 100 h 296"/>
                <a:gd name="T22" fmla="*/ 43 w 144"/>
                <a:gd name="T23" fmla="*/ 112 h 296"/>
                <a:gd name="T24" fmla="*/ 43 w 144"/>
                <a:gd name="T25" fmla="*/ 131 h 296"/>
                <a:gd name="T26" fmla="*/ 36 w 144"/>
                <a:gd name="T27" fmla="*/ 140 h 296"/>
                <a:gd name="T28" fmla="*/ 27 w 144"/>
                <a:gd name="T29" fmla="*/ 143 h 296"/>
                <a:gd name="T30" fmla="*/ 20 w 144"/>
                <a:gd name="T31" fmla="*/ 148 h 296"/>
                <a:gd name="T32" fmla="*/ 12 w 144"/>
                <a:gd name="T33" fmla="*/ 143 h 296"/>
                <a:gd name="T34" fmla="*/ 8 w 144"/>
                <a:gd name="T35" fmla="*/ 136 h 296"/>
                <a:gd name="T36" fmla="*/ 4 w 144"/>
                <a:gd name="T37" fmla="*/ 124 h 296"/>
                <a:gd name="T38" fmla="*/ 0 w 144"/>
                <a:gd name="T39" fmla="*/ 116 h 296"/>
                <a:gd name="T40" fmla="*/ 0 w 144"/>
                <a:gd name="T41" fmla="*/ 104 h 296"/>
                <a:gd name="T42" fmla="*/ 8 w 144"/>
                <a:gd name="T43" fmla="*/ 92 h 296"/>
                <a:gd name="T44" fmla="*/ 12 w 144"/>
                <a:gd name="T45" fmla="*/ 72 h 296"/>
                <a:gd name="T46" fmla="*/ 8 w 144"/>
                <a:gd name="T47" fmla="*/ 68 h 296"/>
                <a:gd name="T48" fmla="*/ 8 w 144"/>
                <a:gd name="T49" fmla="*/ 52 h 296"/>
                <a:gd name="T50" fmla="*/ 12 w 144"/>
                <a:gd name="T51" fmla="*/ 44 h 296"/>
                <a:gd name="T52" fmla="*/ 20 w 144"/>
                <a:gd name="T53" fmla="*/ 44 h 296"/>
                <a:gd name="T54" fmla="*/ 20 w 144"/>
                <a:gd name="T55" fmla="*/ 40 h 296"/>
                <a:gd name="T56" fmla="*/ 27 w 144"/>
                <a:gd name="T57" fmla="*/ 40 h 296"/>
                <a:gd name="T58" fmla="*/ 32 w 144"/>
                <a:gd name="T59" fmla="*/ 36 h 296"/>
                <a:gd name="T60" fmla="*/ 39 w 144"/>
                <a:gd name="T61" fmla="*/ 32 h 296"/>
                <a:gd name="T62" fmla="*/ 43 w 144"/>
                <a:gd name="T63" fmla="*/ 28 h 296"/>
                <a:gd name="T64" fmla="*/ 47 w 144"/>
                <a:gd name="T65" fmla="*/ 24 h 296"/>
                <a:gd name="T66" fmla="*/ 47 w 144"/>
                <a:gd name="T67" fmla="*/ 20 h 296"/>
                <a:gd name="T68" fmla="*/ 51 w 144"/>
                <a:gd name="T69" fmla="*/ 16 h 296"/>
                <a:gd name="T70" fmla="*/ 55 w 144"/>
                <a:gd name="T71" fmla="*/ 4 h 296"/>
                <a:gd name="T72" fmla="*/ 59 w 144"/>
                <a:gd name="T73" fmla="*/ 0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120" y="0"/>
                  </a:moveTo>
                  <a:lnTo>
                    <a:pt x="128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88" y="224"/>
                  </a:lnTo>
                  <a:lnTo>
                    <a:pt x="88" y="264"/>
                  </a:lnTo>
                  <a:lnTo>
                    <a:pt x="72" y="280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4" y="288"/>
                  </a:lnTo>
                  <a:lnTo>
                    <a:pt x="16" y="272"/>
                  </a:lnTo>
                  <a:lnTo>
                    <a:pt x="8" y="248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16" y="184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04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1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29" name="Freeform 295"/>
            <p:cNvSpPr>
              <a:spLocks/>
            </p:cNvSpPr>
            <p:nvPr/>
          </p:nvSpPr>
          <p:spPr bwMode="auto">
            <a:xfrm>
              <a:off x="3192" y="2425"/>
              <a:ext cx="11" cy="6"/>
            </a:xfrm>
            <a:custGeom>
              <a:avLst/>
              <a:gdLst>
                <a:gd name="T0" fmla="*/ 4 w 16"/>
                <a:gd name="T1" fmla="*/ 0 h 8"/>
                <a:gd name="T2" fmla="*/ 0 w 16"/>
                <a:gd name="T3" fmla="*/ 0 h 8"/>
                <a:gd name="T4" fmla="*/ 4 w 16"/>
                <a:gd name="T5" fmla="*/ 5 h 8"/>
                <a:gd name="T6" fmla="*/ 8 w 16"/>
                <a:gd name="T7" fmla="*/ 0 h 8"/>
                <a:gd name="T8" fmla="*/ 4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0" name="Freeform 296"/>
            <p:cNvSpPr>
              <a:spLocks/>
            </p:cNvSpPr>
            <p:nvPr/>
          </p:nvSpPr>
          <p:spPr bwMode="auto">
            <a:xfrm>
              <a:off x="2533" y="2532"/>
              <a:ext cx="242" cy="220"/>
            </a:xfrm>
            <a:custGeom>
              <a:avLst/>
              <a:gdLst>
                <a:gd name="T0" fmla="*/ 79 w 344"/>
                <a:gd name="T1" fmla="*/ 0 h 312"/>
                <a:gd name="T2" fmla="*/ 56 w 344"/>
                <a:gd name="T3" fmla="*/ 0 h 312"/>
                <a:gd name="T4" fmla="*/ 68 w 344"/>
                <a:gd name="T5" fmla="*/ 99 h 312"/>
                <a:gd name="T6" fmla="*/ 32 w 344"/>
                <a:gd name="T7" fmla="*/ 99 h 312"/>
                <a:gd name="T8" fmla="*/ 27 w 344"/>
                <a:gd name="T9" fmla="*/ 95 h 312"/>
                <a:gd name="T10" fmla="*/ 24 w 344"/>
                <a:gd name="T11" fmla="*/ 99 h 312"/>
                <a:gd name="T12" fmla="*/ 16 w 344"/>
                <a:gd name="T13" fmla="*/ 99 h 312"/>
                <a:gd name="T14" fmla="*/ 12 w 344"/>
                <a:gd name="T15" fmla="*/ 104 h 312"/>
                <a:gd name="T16" fmla="*/ 8 w 344"/>
                <a:gd name="T17" fmla="*/ 99 h 312"/>
                <a:gd name="T18" fmla="*/ 4 w 344"/>
                <a:gd name="T19" fmla="*/ 99 h 312"/>
                <a:gd name="T20" fmla="*/ 0 w 344"/>
                <a:gd name="T21" fmla="*/ 107 h 312"/>
                <a:gd name="T22" fmla="*/ 4 w 344"/>
                <a:gd name="T23" fmla="*/ 123 h 312"/>
                <a:gd name="T24" fmla="*/ 8 w 344"/>
                <a:gd name="T25" fmla="*/ 128 h 312"/>
                <a:gd name="T26" fmla="*/ 8 w 344"/>
                <a:gd name="T27" fmla="*/ 135 h 312"/>
                <a:gd name="T28" fmla="*/ 20 w 344"/>
                <a:gd name="T29" fmla="*/ 139 h 312"/>
                <a:gd name="T30" fmla="*/ 27 w 344"/>
                <a:gd name="T31" fmla="*/ 139 h 312"/>
                <a:gd name="T32" fmla="*/ 32 w 344"/>
                <a:gd name="T33" fmla="*/ 135 h 312"/>
                <a:gd name="T34" fmla="*/ 36 w 344"/>
                <a:gd name="T35" fmla="*/ 139 h 312"/>
                <a:gd name="T36" fmla="*/ 44 w 344"/>
                <a:gd name="T37" fmla="*/ 155 h 312"/>
                <a:gd name="T38" fmla="*/ 51 w 344"/>
                <a:gd name="T39" fmla="*/ 155 h 312"/>
                <a:gd name="T40" fmla="*/ 56 w 344"/>
                <a:gd name="T41" fmla="*/ 147 h 312"/>
                <a:gd name="T42" fmla="*/ 63 w 344"/>
                <a:gd name="T43" fmla="*/ 155 h 312"/>
                <a:gd name="T44" fmla="*/ 71 w 344"/>
                <a:gd name="T45" fmla="*/ 155 h 312"/>
                <a:gd name="T46" fmla="*/ 71 w 344"/>
                <a:gd name="T47" fmla="*/ 143 h 312"/>
                <a:gd name="T48" fmla="*/ 75 w 344"/>
                <a:gd name="T49" fmla="*/ 139 h 312"/>
                <a:gd name="T50" fmla="*/ 75 w 344"/>
                <a:gd name="T51" fmla="*/ 135 h 312"/>
                <a:gd name="T52" fmla="*/ 83 w 344"/>
                <a:gd name="T53" fmla="*/ 128 h 312"/>
                <a:gd name="T54" fmla="*/ 83 w 344"/>
                <a:gd name="T55" fmla="*/ 123 h 312"/>
                <a:gd name="T56" fmla="*/ 91 w 344"/>
                <a:gd name="T57" fmla="*/ 123 h 312"/>
                <a:gd name="T58" fmla="*/ 103 w 344"/>
                <a:gd name="T59" fmla="*/ 111 h 312"/>
                <a:gd name="T60" fmla="*/ 107 w 344"/>
                <a:gd name="T61" fmla="*/ 111 h 312"/>
                <a:gd name="T62" fmla="*/ 111 w 344"/>
                <a:gd name="T63" fmla="*/ 104 h 312"/>
                <a:gd name="T64" fmla="*/ 122 w 344"/>
                <a:gd name="T65" fmla="*/ 104 h 312"/>
                <a:gd name="T66" fmla="*/ 127 w 344"/>
                <a:gd name="T67" fmla="*/ 107 h 312"/>
                <a:gd name="T68" fmla="*/ 139 w 344"/>
                <a:gd name="T69" fmla="*/ 107 h 312"/>
                <a:gd name="T70" fmla="*/ 146 w 344"/>
                <a:gd name="T71" fmla="*/ 104 h 312"/>
                <a:gd name="T72" fmla="*/ 158 w 344"/>
                <a:gd name="T73" fmla="*/ 104 h 312"/>
                <a:gd name="T74" fmla="*/ 170 w 344"/>
                <a:gd name="T75" fmla="*/ 60 h 312"/>
                <a:gd name="T76" fmla="*/ 154 w 344"/>
                <a:gd name="T77" fmla="*/ 63 h 312"/>
                <a:gd name="T78" fmla="*/ 154 w 344"/>
                <a:gd name="T79" fmla="*/ 56 h 312"/>
                <a:gd name="T80" fmla="*/ 151 w 344"/>
                <a:gd name="T81" fmla="*/ 51 h 312"/>
                <a:gd name="T82" fmla="*/ 146 w 344"/>
                <a:gd name="T83" fmla="*/ 51 h 312"/>
                <a:gd name="T84" fmla="*/ 139 w 344"/>
                <a:gd name="T85" fmla="*/ 51 h 312"/>
                <a:gd name="T86" fmla="*/ 134 w 344"/>
                <a:gd name="T87" fmla="*/ 44 h 312"/>
                <a:gd name="T88" fmla="*/ 83 w 344"/>
                <a:gd name="T89" fmla="*/ 0 h 312"/>
                <a:gd name="T90" fmla="*/ 79 w 344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312"/>
                <a:gd name="T140" fmla="*/ 344 w 344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312">
                  <a:moveTo>
                    <a:pt x="160" y="0"/>
                  </a:moveTo>
                  <a:lnTo>
                    <a:pt x="112" y="0"/>
                  </a:lnTo>
                  <a:lnTo>
                    <a:pt x="136" y="200"/>
                  </a:lnTo>
                  <a:lnTo>
                    <a:pt x="64" y="200"/>
                  </a:lnTo>
                  <a:lnTo>
                    <a:pt x="56" y="192"/>
                  </a:lnTo>
                  <a:lnTo>
                    <a:pt x="48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216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80"/>
                  </a:lnTo>
                  <a:lnTo>
                    <a:pt x="88" y="312"/>
                  </a:lnTo>
                  <a:lnTo>
                    <a:pt x="104" y="312"/>
                  </a:lnTo>
                  <a:lnTo>
                    <a:pt x="112" y="296"/>
                  </a:lnTo>
                  <a:lnTo>
                    <a:pt x="128" y="312"/>
                  </a:lnTo>
                  <a:lnTo>
                    <a:pt x="144" y="312"/>
                  </a:lnTo>
                  <a:lnTo>
                    <a:pt x="144" y="288"/>
                  </a:lnTo>
                  <a:lnTo>
                    <a:pt x="152" y="280"/>
                  </a:lnTo>
                  <a:lnTo>
                    <a:pt x="152" y="272"/>
                  </a:lnTo>
                  <a:lnTo>
                    <a:pt x="168" y="256"/>
                  </a:lnTo>
                  <a:lnTo>
                    <a:pt x="168" y="248"/>
                  </a:lnTo>
                  <a:lnTo>
                    <a:pt x="184" y="24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24" y="208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80" y="216"/>
                  </a:lnTo>
                  <a:lnTo>
                    <a:pt x="296" y="208"/>
                  </a:lnTo>
                  <a:lnTo>
                    <a:pt x="320" y="208"/>
                  </a:lnTo>
                  <a:lnTo>
                    <a:pt x="344" y="120"/>
                  </a:lnTo>
                  <a:lnTo>
                    <a:pt x="312" y="128"/>
                  </a:lnTo>
                  <a:lnTo>
                    <a:pt x="312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80" y="104"/>
                  </a:lnTo>
                  <a:lnTo>
                    <a:pt x="272" y="88"/>
                  </a:lnTo>
                  <a:lnTo>
                    <a:pt x="168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1" name="Freeform 297"/>
            <p:cNvSpPr>
              <a:spLocks/>
            </p:cNvSpPr>
            <p:nvPr/>
          </p:nvSpPr>
          <p:spPr bwMode="auto">
            <a:xfrm>
              <a:off x="2635" y="2678"/>
              <a:ext cx="107" cy="85"/>
            </a:xfrm>
            <a:custGeom>
              <a:avLst/>
              <a:gdLst>
                <a:gd name="T0" fmla="*/ 56 w 152"/>
                <a:gd name="T1" fmla="*/ 4 h 120"/>
                <a:gd name="T2" fmla="*/ 56 w 152"/>
                <a:gd name="T3" fmla="*/ 12 h 120"/>
                <a:gd name="T4" fmla="*/ 59 w 152"/>
                <a:gd name="T5" fmla="*/ 16 h 120"/>
                <a:gd name="T6" fmla="*/ 63 w 152"/>
                <a:gd name="T7" fmla="*/ 16 h 120"/>
                <a:gd name="T8" fmla="*/ 68 w 152"/>
                <a:gd name="T9" fmla="*/ 24 h 120"/>
                <a:gd name="T10" fmla="*/ 75 w 152"/>
                <a:gd name="T11" fmla="*/ 28 h 120"/>
                <a:gd name="T12" fmla="*/ 75 w 152"/>
                <a:gd name="T13" fmla="*/ 32 h 120"/>
                <a:gd name="T14" fmla="*/ 75 w 152"/>
                <a:gd name="T15" fmla="*/ 36 h 120"/>
                <a:gd name="T16" fmla="*/ 59 w 152"/>
                <a:gd name="T17" fmla="*/ 44 h 120"/>
                <a:gd name="T18" fmla="*/ 51 w 152"/>
                <a:gd name="T19" fmla="*/ 44 h 120"/>
                <a:gd name="T20" fmla="*/ 48 w 152"/>
                <a:gd name="T21" fmla="*/ 40 h 120"/>
                <a:gd name="T22" fmla="*/ 44 w 152"/>
                <a:gd name="T23" fmla="*/ 44 h 120"/>
                <a:gd name="T24" fmla="*/ 36 w 152"/>
                <a:gd name="T25" fmla="*/ 40 h 120"/>
                <a:gd name="T26" fmla="*/ 27 w 152"/>
                <a:gd name="T27" fmla="*/ 40 h 120"/>
                <a:gd name="T28" fmla="*/ 24 w 152"/>
                <a:gd name="T29" fmla="*/ 56 h 120"/>
                <a:gd name="T30" fmla="*/ 12 w 152"/>
                <a:gd name="T31" fmla="*/ 56 h 120"/>
                <a:gd name="T32" fmla="*/ 8 w 152"/>
                <a:gd name="T33" fmla="*/ 60 h 120"/>
                <a:gd name="T34" fmla="*/ 0 w 152"/>
                <a:gd name="T35" fmla="*/ 52 h 120"/>
                <a:gd name="T36" fmla="*/ 0 w 152"/>
                <a:gd name="T37" fmla="*/ 40 h 120"/>
                <a:gd name="T38" fmla="*/ 4 w 152"/>
                <a:gd name="T39" fmla="*/ 36 h 120"/>
                <a:gd name="T40" fmla="*/ 4 w 152"/>
                <a:gd name="T41" fmla="*/ 32 h 120"/>
                <a:gd name="T42" fmla="*/ 12 w 152"/>
                <a:gd name="T43" fmla="*/ 24 h 120"/>
                <a:gd name="T44" fmla="*/ 12 w 152"/>
                <a:gd name="T45" fmla="*/ 20 h 120"/>
                <a:gd name="T46" fmla="*/ 20 w 152"/>
                <a:gd name="T47" fmla="*/ 20 h 120"/>
                <a:gd name="T48" fmla="*/ 32 w 152"/>
                <a:gd name="T49" fmla="*/ 8 h 120"/>
                <a:gd name="T50" fmla="*/ 36 w 152"/>
                <a:gd name="T51" fmla="*/ 8 h 120"/>
                <a:gd name="T52" fmla="*/ 39 w 152"/>
                <a:gd name="T53" fmla="*/ 0 h 120"/>
                <a:gd name="T54" fmla="*/ 51 w 152"/>
                <a:gd name="T55" fmla="*/ 0 h 120"/>
                <a:gd name="T56" fmla="*/ 56 w 152"/>
                <a:gd name="T57" fmla="*/ 4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20"/>
                <a:gd name="T89" fmla="*/ 152 w 152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20">
                  <a:moveTo>
                    <a:pt x="112" y="8"/>
                  </a:moveTo>
                  <a:lnTo>
                    <a:pt x="112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2" name="Freeform 298"/>
            <p:cNvSpPr>
              <a:spLocks/>
            </p:cNvSpPr>
            <p:nvPr/>
          </p:nvSpPr>
          <p:spPr bwMode="auto">
            <a:xfrm>
              <a:off x="2877" y="2965"/>
              <a:ext cx="22" cy="17"/>
            </a:xfrm>
            <a:custGeom>
              <a:avLst/>
              <a:gdLst>
                <a:gd name="T0" fmla="*/ 0 w 32"/>
                <a:gd name="T1" fmla="*/ 4 h 24"/>
                <a:gd name="T2" fmla="*/ 12 w 32"/>
                <a:gd name="T3" fmla="*/ 0 h 24"/>
                <a:gd name="T4" fmla="*/ 15 w 32"/>
                <a:gd name="T5" fmla="*/ 0 h 24"/>
                <a:gd name="T6" fmla="*/ 15 w 32"/>
                <a:gd name="T7" fmla="*/ 4 h 24"/>
                <a:gd name="T8" fmla="*/ 12 w 32"/>
                <a:gd name="T9" fmla="*/ 8 h 24"/>
                <a:gd name="T10" fmla="*/ 4 w 32"/>
                <a:gd name="T11" fmla="*/ 12 h 24"/>
                <a:gd name="T12" fmla="*/ 0 w 32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3" name="Freeform 299"/>
            <p:cNvSpPr>
              <a:spLocks/>
            </p:cNvSpPr>
            <p:nvPr/>
          </p:nvSpPr>
          <p:spPr bwMode="auto">
            <a:xfrm>
              <a:off x="3029" y="3016"/>
              <a:ext cx="157" cy="141"/>
            </a:xfrm>
            <a:custGeom>
              <a:avLst/>
              <a:gdLst>
                <a:gd name="T0" fmla="*/ 8 w 224"/>
                <a:gd name="T1" fmla="*/ 92 h 200"/>
                <a:gd name="T2" fmla="*/ 12 w 224"/>
                <a:gd name="T3" fmla="*/ 95 h 200"/>
                <a:gd name="T4" fmla="*/ 24 w 224"/>
                <a:gd name="T5" fmla="*/ 95 h 200"/>
                <a:gd name="T6" fmla="*/ 32 w 224"/>
                <a:gd name="T7" fmla="*/ 95 h 200"/>
                <a:gd name="T8" fmla="*/ 35 w 224"/>
                <a:gd name="T9" fmla="*/ 99 h 200"/>
                <a:gd name="T10" fmla="*/ 43 w 224"/>
                <a:gd name="T11" fmla="*/ 99 h 200"/>
                <a:gd name="T12" fmla="*/ 51 w 224"/>
                <a:gd name="T13" fmla="*/ 92 h 200"/>
                <a:gd name="T14" fmla="*/ 55 w 224"/>
                <a:gd name="T15" fmla="*/ 92 h 200"/>
                <a:gd name="T16" fmla="*/ 63 w 224"/>
                <a:gd name="T17" fmla="*/ 87 h 200"/>
                <a:gd name="T18" fmla="*/ 63 w 224"/>
                <a:gd name="T19" fmla="*/ 80 h 200"/>
                <a:gd name="T20" fmla="*/ 67 w 224"/>
                <a:gd name="T21" fmla="*/ 80 h 200"/>
                <a:gd name="T22" fmla="*/ 75 w 224"/>
                <a:gd name="T23" fmla="*/ 75 h 200"/>
                <a:gd name="T24" fmla="*/ 79 w 224"/>
                <a:gd name="T25" fmla="*/ 68 h 200"/>
                <a:gd name="T26" fmla="*/ 83 w 224"/>
                <a:gd name="T27" fmla="*/ 68 h 200"/>
                <a:gd name="T28" fmla="*/ 90 w 224"/>
                <a:gd name="T29" fmla="*/ 63 h 200"/>
                <a:gd name="T30" fmla="*/ 95 w 224"/>
                <a:gd name="T31" fmla="*/ 63 h 200"/>
                <a:gd name="T32" fmla="*/ 106 w 224"/>
                <a:gd name="T33" fmla="*/ 60 h 200"/>
                <a:gd name="T34" fmla="*/ 106 w 224"/>
                <a:gd name="T35" fmla="*/ 39 h 200"/>
                <a:gd name="T36" fmla="*/ 110 w 224"/>
                <a:gd name="T37" fmla="*/ 39 h 200"/>
                <a:gd name="T38" fmla="*/ 110 w 224"/>
                <a:gd name="T39" fmla="*/ 20 h 200"/>
                <a:gd name="T40" fmla="*/ 102 w 224"/>
                <a:gd name="T41" fmla="*/ 12 h 200"/>
                <a:gd name="T42" fmla="*/ 90 w 224"/>
                <a:gd name="T43" fmla="*/ 8 h 200"/>
                <a:gd name="T44" fmla="*/ 83 w 224"/>
                <a:gd name="T45" fmla="*/ 0 h 200"/>
                <a:gd name="T46" fmla="*/ 75 w 224"/>
                <a:gd name="T47" fmla="*/ 4 h 200"/>
                <a:gd name="T48" fmla="*/ 67 w 224"/>
                <a:gd name="T49" fmla="*/ 4 h 200"/>
                <a:gd name="T50" fmla="*/ 63 w 224"/>
                <a:gd name="T51" fmla="*/ 8 h 200"/>
                <a:gd name="T52" fmla="*/ 59 w 224"/>
                <a:gd name="T53" fmla="*/ 32 h 200"/>
                <a:gd name="T54" fmla="*/ 63 w 224"/>
                <a:gd name="T55" fmla="*/ 39 h 200"/>
                <a:gd name="T56" fmla="*/ 67 w 224"/>
                <a:gd name="T57" fmla="*/ 39 h 200"/>
                <a:gd name="T58" fmla="*/ 71 w 224"/>
                <a:gd name="T59" fmla="*/ 36 h 200"/>
                <a:gd name="T60" fmla="*/ 75 w 224"/>
                <a:gd name="T61" fmla="*/ 39 h 200"/>
                <a:gd name="T62" fmla="*/ 75 w 224"/>
                <a:gd name="T63" fmla="*/ 51 h 200"/>
                <a:gd name="T64" fmla="*/ 71 w 224"/>
                <a:gd name="T65" fmla="*/ 56 h 200"/>
                <a:gd name="T66" fmla="*/ 47 w 224"/>
                <a:gd name="T67" fmla="*/ 32 h 200"/>
                <a:gd name="T68" fmla="*/ 43 w 224"/>
                <a:gd name="T69" fmla="*/ 32 h 200"/>
                <a:gd name="T70" fmla="*/ 39 w 224"/>
                <a:gd name="T71" fmla="*/ 36 h 200"/>
                <a:gd name="T72" fmla="*/ 35 w 224"/>
                <a:gd name="T73" fmla="*/ 36 h 200"/>
                <a:gd name="T74" fmla="*/ 32 w 224"/>
                <a:gd name="T75" fmla="*/ 32 h 200"/>
                <a:gd name="T76" fmla="*/ 27 w 224"/>
                <a:gd name="T77" fmla="*/ 27 h 200"/>
                <a:gd name="T78" fmla="*/ 27 w 224"/>
                <a:gd name="T79" fmla="*/ 32 h 200"/>
                <a:gd name="T80" fmla="*/ 24 w 224"/>
                <a:gd name="T81" fmla="*/ 32 h 200"/>
                <a:gd name="T82" fmla="*/ 20 w 224"/>
                <a:gd name="T83" fmla="*/ 32 h 200"/>
                <a:gd name="T84" fmla="*/ 15 w 224"/>
                <a:gd name="T85" fmla="*/ 48 h 200"/>
                <a:gd name="T86" fmla="*/ 0 w 224"/>
                <a:gd name="T87" fmla="*/ 48 h 200"/>
                <a:gd name="T88" fmla="*/ 0 w 224"/>
                <a:gd name="T89" fmla="*/ 87 h 200"/>
                <a:gd name="T90" fmla="*/ 8 w 224"/>
                <a:gd name="T91" fmla="*/ 92 h 2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200"/>
                <a:gd name="T140" fmla="*/ 224 w 224"/>
                <a:gd name="T141" fmla="*/ 200 h 2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200">
                  <a:moveTo>
                    <a:pt x="16" y="184"/>
                  </a:moveTo>
                  <a:lnTo>
                    <a:pt x="24" y="192"/>
                  </a:lnTo>
                  <a:lnTo>
                    <a:pt x="48" y="192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28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60" y="136"/>
                  </a:lnTo>
                  <a:lnTo>
                    <a:pt x="168" y="136"/>
                  </a:lnTo>
                  <a:lnTo>
                    <a:pt x="184" y="128"/>
                  </a:lnTo>
                  <a:lnTo>
                    <a:pt x="192" y="128"/>
                  </a:lnTo>
                  <a:lnTo>
                    <a:pt x="216" y="120"/>
                  </a:lnTo>
                  <a:lnTo>
                    <a:pt x="216" y="80"/>
                  </a:lnTo>
                  <a:lnTo>
                    <a:pt x="224" y="80"/>
                  </a:lnTo>
                  <a:lnTo>
                    <a:pt x="224" y="40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8" y="16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52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96"/>
                  </a:lnTo>
                  <a:lnTo>
                    <a:pt x="0" y="96"/>
                  </a:lnTo>
                  <a:lnTo>
                    <a:pt x="0" y="176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4" name="Freeform 300"/>
            <p:cNvSpPr>
              <a:spLocks/>
            </p:cNvSpPr>
            <p:nvPr/>
          </p:nvSpPr>
          <p:spPr bwMode="auto">
            <a:xfrm>
              <a:off x="3124" y="2909"/>
              <a:ext cx="28" cy="23"/>
            </a:xfrm>
            <a:custGeom>
              <a:avLst/>
              <a:gdLst>
                <a:gd name="T0" fmla="*/ 0 w 40"/>
                <a:gd name="T1" fmla="*/ 4 h 32"/>
                <a:gd name="T2" fmla="*/ 8 w 40"/>
                <a:gd name="T3" fmla="*/ 4 h 32"/>
                <a:gd name="T4" fmla="*/ 12 w 40"/>
                <a:gd name="T5" fmla="*/ 0 h 32"/>
                <a:gd name="T6" fmla="*/ 15 w 40"/>
                <a:gd name="T7" fmla="*/ 0 h 32"/>
                <a:gd name="T8" fmla="*/ 20 w 40"/>
                <a:gd name="T9" fmla="*/ 4 h 32"/>
                <a:gd name="T10" fmla="*/ 15 w 40"/>
                <a:gd name="T11" fmla="*/ 9 h 32"/>
                <a:gd name="T12" fmla="*/ 12 w 40"/>
                <a:gd name="T13" fmla="*/ 12 h 32"/>
                <a:gd name="T14" fmla="*/ 12 w 40"/>
                <a:gd name="T15" fmla="*/ 17 h 32"/>
                <a:gd name="T16" fmla="*/ 8 w 40"/>
                <a:gd name="T17" fmla="*/ 17 h 32"/>
                <a:gd name="T18" fmla="*/ 4 w 40"/>
                <a:gd name="T19" fmla="*/ 17 h 32"/>
                <a:gd name="T20" fmla="*/ 0 w 40"/>
                <a:gd name="T21" fmla="*/ 17 h 32"/>
                <a:gd name="T22" fmla="*/ 0 w 40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5" name="Freeform 301"/>
            <p:cNvSpPr>
              <a:spLocks/>
            </p:cNvSpPr>
            <p:nvPr/>
          </p:nvSpPr>
          <p:spPr bwMode="auto">
            <a:xfrm>
              <a:off x="3175" y="3033"/>
              <a:ext cx="39" cy="112"/>
            </a:xfrm>
            <a:custGeom>
              <a:avLst/>
              <a:gdLst>
                <a:gd name="T0" fmla="*/ 0 w 56"/>
                <a:gd name="T1" fmla="*/ 0 h 160"/>
                <a:gd name="T2" fmla="*/ 8 w 56"/>
                <a:gd name="T3" fmla="*/ 8 h 160"/>
                <a:gd name="T4" fmla="*/ 8 w 56"/>
                <a:gd name="T5" fmla="*/ 27 h 160"/>
                <a:gd name="T6" fmla="*/ 4 w 56"/>
                <a:gd name="T7" fmla="*/ 27 h 160"/>
                <a:gd name="T8" fmla="*/ 4 w 56"/>
                <a:gd name="T9" fmla="*/ 47 h 160"/>
                <a:gd name="T10" fmla="*/ 8 w 56"/>
                <a:gd name="T11" fmla="*/ 47 h 160"/>
                <a:gd name="T12" fmla="*/ 12 w 56"/>
                <a:gd name="T13" fmla="*/ 51 h 160"/>
                <a:gd name="T14" fmla="*/ 15 w 56"/>
                <a:gd name="T15" fmla="*/ 51 h 160"/>
                <a:gd name="T16" fmla="*/ 15 w 56"/>
                <a:gd name="T17" fmla="*/ 59 h 160"/>
                <a:gd name="T18" fmla="*/ 15 w 56"/>
                <a:gd name="T19" fmla="*/ 67 h 160"/>
                <a:gd name="T20" fmla="*/ 15 w 56"/>
                <a:gd name="T21" fmla="*/ 74 h 160"/>
                <a:gd name="T22" fmla="*/ 23 w 56"/>
                <a:gd name="T23" fmla="*/ 78 h 160"/>
                <a:gd name="T24" fmla="*/ 27 w 56"/>
                <a:gd name="T25" fmla="*/ 78 h 160"/>
                <a:gd name="T26" fmla="*/ 23 w 56"/>
                <a:gd name="T27" fmla="*/ 71 h 160"/>
                <a:gd name="T28" fmla="*/ 27 w 56"/>
                <a:gd name="T29" fmla="*/ 63 h 160"/>
                <a:gd name="T30" fmla="*/ 27 w 56"/>
                <a:gd name="T31" fmla="*/ 51 h 160"/>
                <a:gd name="T32" fmla="*/ 23 w 56"/>
                <a:gd name="T33" fmla="*/ 43 h 160"/>
                <a:gd name="T34" fmla="*/ 20 w 56"/>
                <a:gd name="T35" fmla="*/ 35 h 160"/>
                <a:gd name="T36" fmla="*/ 20 w 56"/>
                <a:gd name="T37" fmla="*/ 24 h 160"/>
                <a:gd name="T38" fmla="*/ 20 w 56"/>
                <a:gd name="T39" fmla="*/ 8 h 160"/>
                <a:gd name="T40" fmla="*/ 15 w 56"/>
                <a:gd name="T41" fmla="*/ 0 h 160"/>
                <a:gd name="T42" fmla="*/ 8 w 56"/>
                <a:gd name="T43" fmla="*/ 0 h 160"/>
                <a:gd name="T44" fmla="*/ 0 w 56"/>
                <a:gd name="T45" fmla="*/ 0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60"/>
                <a:gd name="T71" fmla="*/ 56 w 56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60">
                  <a:moveTo>
                    <a:pt x="0" y="0"/>
                  </a:moveTo>
                  <a:lnTo>
                    <a:pt x="16" y="1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2" y="120"/>
                  </a:lnTo>
                  <a:lnTo>
                    <a:pt x="32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8" y="144"/>
                  </a:lnTo>
                  <a:lnTo>
                    <a:pt x="56" y="128"/>
                  </a:lnTo>
                  <a:lnTo>
                    <a:pt x="56" y="104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0" y="48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6" name="Freeform 302"/>
            <p:cNvSpPr>
              <a:spLocks/>
            </p:cNvSpPr>
            <p:nvPr/>
          </p:nvSpPr>
          <p:spPr bwMode="auto">
            <a:xfrm>
              <a:off x="3141" y="3275"/>
              <a:ext cx="23" cy="34"/>
            </a:xfrm>
            <a:custGeom>
              <a:avLst/>
              <a:gdLst>
                <a:gd name="T0" fmla="*/ 17 w 32"/>
                <a:gd name="T1" fmla="*/ 12 h 48"/>
                <a:gd name="T2" fmla="*/ 12 w 32"/>
                <a:gd name="T3" fmla="*/ 24 h 48"/>
                <a:gd name="T4" fmla="*/ 4 w 32"/>
                <a:gd name="T5" fmla="*/ 24 h 48"/>
                <a:gd name="T6" fmla="*/ 0 w 32"/>
                <a:gd name="T7" fmla="*/ 16 h 48"/>
                <a:gd name="T8" fmla="*/ 4 w 32"/>
                <a:gd name="T9" fmla="*/ 0 h 48"/>
                <a:gd name="T10" fmla="*/ 9 w 32"/>
                <a:gd name="T11" fmla="*/ 0 h 48"/>
                <a:gd name="T12" fmla="*/ 12 w 32"/>
                <a:gd name="T13" fmla="*/ 0 h 48"/>
                <a:gd name="T14" fmla="*/ 17 w 32"/>
                <a:gd name="T15" fmla="*/ 1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32" y="24"/>
                  </a:moveTo>
                  <a:lnTo>
                    <a:pt x="24" y="48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7" name="Freeform 303"/>
            <p:cNvSpPr>
              <a:spLocks/>
            </p:cNvSpPr>
            <p:nvPr/>
          </p:nvSpPr>
          <p:spPr bwMode="auto">
            <a:xfrm>
              <a:off x="3091" y="3326"/>
              <a:ext cx="39" cy="33"/>
            </a:xfrm>
            <a:custGeom>
              <a:avLst/>
              <a:gdLst>
                <a:gd name="T0" fmla="*/ 27 w 56"/>
                <a:gd name="T1" fmla="*/ 0 h 48"/>
                <a:gd name="T2" fmla="*/ 27 w 56"/>
                <a:gd name="T3" fmla="*/ 8 h 48"/>
                <a:gd name="T4" fmla="*/ 20 w 56"/>
                <a:gd name="T5" fmla="*/ 15 h 48"/>
                <a:gd name="T6" fmla="*/ 20 w 56"/>
                <a:gd name="T7" fmla="*/ 19 h 48"/>
                <a:gd name="T8" fmla="*/ 8 w 56"/>
                <a:gd name="T9" fmla="*/ 23 h 48"/>
                <a:gd name="T10" fmla="*/ 0 w 56"/>
                <a:gd name="T11" fmla="*/ 15 h 48"/>
                <a:gd name="T12" fmla="*/ 0 w 56"/>
                <a:gd name="T13" fmla="*/ 12 h 48"/>
                <a:gd name="T14" fmla="*/ 12 w 56"/>
                <a:gd name="T15" fmla="*/ 0 h 48"/>
                <a:gd name="T16" fmla="*/ 27 w 5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8"/>
                <a:gd name="T29" fmla="*/ 56 w 5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8">
                  <a:moveTo>
                    <a:pt x="56" y="0"/>
                  </a:move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8" name="Freeform 304"/>
            <p:cNvSpPr>
              <a:spLocks/>
            </p:cNvSpPr>
            <p:nvPr/>
          </p:nvSpPr>
          <p:spPr bwMode="auto">
            <a:xfrm>
              <a:off x="3136" y="3044"/>
              <a:ext cx="151" cy="253"/>
            </a:xfrm>
            <a:custGeom>
              <a:avLst/>
              <a:gdLst>
                <a:gd name="T0" fmla="*/ 27 w 216"/>
                <a:gd name="T1" fmla="*/ 178 h 360"/>
                <a:gd name="T2" fmla="*/ 27 w 216"/>
                <a:gd name="T3" fmla="*/ 170 h 360"/>
                <a:gd name="T4" fmla="*/ 27 w 216"/>
                <a:gd name="T5" fmla="*/ 166 h 360"/>
                <a:gd name="T6" fmla="*/ 31 w 216"/>
                <a:gd name="T7" fmla="*/ 162 h 360"/>
                <a:gd name="T8" fmla="*/ 51 w 216"/>
                <a:gd name="T9" fmla="*/ 154 h 360"/>
                <a:gd name="T10" fmla="*/ 55 w 216"/>
                <a:gd name="T11" fmla="*/ 142 h 360"/>
                <a:gd name="T12" fmla="*/ 51 w 216"/>
                <a:gd name="T13" fmla="*/ 122 h 360"/>
                <a:gd name="T14" fmla="*/ 47 w 216"/>
                <a:gd name="T15" fmla="*/ 103 h 360"/>
                <a:gd name="T16" fmla="*/ 47 w 216"/>
                <a:gd name="T17" fmla="*/ 99 h 360"/>
                <a:gd name="T18" fmla="*/ 55 w 216"/>
                <a:gd name="T19" fmla="*/ 91 h 360"/>
                <a:gd name="T20" fmla="*/ 62 w 216"/>
                <a:gd name="T21" fmla="*/ 87 h 360"/>
                <a:gd name="T22" fmla="*/ 66 w 216"/>
                <a:gd name="T23" fmla="*/ 83 h 360"/>
                <a:gd name="T24" fmla="*/ 74 w 216"/>
                <a:gd name="T25" fmla="*/ 75 h 360"/>
                <a:gd name="T26" fmla="*/ 94 w 216"/>
                <a:gd name="T27" fmla="*/ 67 h 360"/>
                <a:gd name="T28" fmla="*/ 106 w 216"/>
                <a:gd name="T29" fmla="*/ 51 h 360"/>
                <a:gd name="T30" fmla="*/ 106 w 216"/>
                <a:gd name="T31" fmla="*/ 27 h 360"/>
                <a:gd name="T32" fmla="*/ 106 w 216"/>
                <a:gd name="T33" fmla="*/ 20 h 360"/>
                <a:gd name="T34" fmla="*/ 106 w 216"/>
                <a:gd name="T35" fmla="*/ 0 h 360"/>
                <a:gd name="T36" fmla="*/ 98 w 216"/>
                <a:gd name="T37" fmla="*/ 4 h 360"/>
                <a:gd name="T38" fmla="*/ 94 w 216"/>
                <a:gd name="T39" fmla="*/ 8 h 360"/>
                <a:gd name="T40" fmla="*/ 90 w 216"/>
                <a:gd name="T41" fmla="*/ 8 h 360"/>
                <a:gd name="T42" fmla="*/ 82 w 216"/>
                <a:gd name="T43" fmla="*/ 15 h 360"/>
                <a:gd name="T44" fmla="*/ 74 w 216"/>
                <a:gd name="T45" fmla="*/ 15 h 360"/>
                <a:gd name="T46" fmla="*/ 71 w 216"/>
                <a:gd name="T47" fmla="*/ 15 h 360"/>
                <a:gd name="T48" fmla="*/ 62 w 216"/>
                <a:gd name="T49" fmla="*/ 15 h 360"/>
                <a:gd name="T50" fmla="*/ 47 w 216"/>
                <a:gd name="T51" fmla="*/ 15 h 360"/>
                <a:gd name="T52" fmla="*/ 47 w 216"/>
                <a:gd name="T53" fmla="*/ 27 h 360"/>
                <a:gd name="T54" fmla="*/ 51 w 216"/>
                <a:gd name="T55" fmla="*/ 36 h 360"/>
                <a:gd name="T56" fmla="*/ 55 w 216"/>
                <a:gd name="T57" fmla="*/ 44 h 360"/>
                <a:gd name="T58" fmla="*/ 55 w 216"/>
                <a:gd name="T59" fmla="*/ 56 h 360"/>
                <a:gd name="T60" fmla="*/ 51 w 216"/>
                <a:gd name="T61" fmla="*/ 63 h 360"/>
                <a:gd name="T62" fmla="*/ 55 w 216"/>
                <a:gd name="T63" fmla="*/ 71 h 360"/>
                <a:gd name="T64" fmla="*/ 51 w 216"/>
                <a:gd name="T65" fmla="*/ 71 h 360"/>
                <a:gd name="T66" fmla="*/ 43 w 216"/>
                <a:gd name="T67" fmla="*/ 67 h 360"/>
                <a:gd name="T68" fmla="*/ 43 w 216"/>
                <a:gd name="T69" fmla="*/ 59 h 360"/>
                <a:gd name="T70" fmla="*/ 43 w 216"/>
                <a:gd name="T71" fmla="*/ 51 h 360"/>
                <a:gd name="T72" fmla="*/ 43 w 216"/>
                <a:gd name="T73" fmla="*/ 44 h 360"/>
                <a:gd name="T74" fmla="*/ 39 w 216"/>
                <a:gd name="T75" fmla="*/ 44 h 360"/>
                <a:gd name="T76" fmla="*/ 35 w 216"/>
                <a:gd name="T77" fmla="*/ 39 h 360"/>
                <a:gd name="T78" fmla="*/ 31 w 216"/>
                <a:gd name="T79" fmla="*/ 39 h 360"/>
                <a:gd name="T80" fmla="*/ 20 w 216"/>
                <a:gd name="T81" fmla="*/ 44 h 360"/>
                <a:gd name="T82" fmla="*/ 15 w 216"/>
                <a:gd name="T83" fmla="*/ 44 h 360"/>
                <a:gd name="T84" fmla="*/ 8 w 216"/>
                <a:gd name="T85" fmla="*/ 47 h 360"/>
                <a:gd name="T86" fmla="*/ 4 w 216"/>
                <a:gd name="T87" fmla="*/ 47 h 360"/>
                <a:gd name="T88" fmla="*/ 0 w 216"/>
                <a:gd name="T89" fmla="*/ 56 h 360"/>
                <a:gd name="T90" fmla="*/ 24 w 216"/>
                <a:gd name="T91" fmla="*/ 63 h 360"/>
                <a:gd name="T92" fmla="*/ 27 w 216"/>
                <a:gd name="T93" fmla="*/ 71 h 360"/>
                <a:gd name="T94" fmla="*/ 31 w 216"/>
                <a:gd name="T95" fmla="*/ 83 h 360"/>
                <a:gd name="T96" fmla="*/ 27 w 216"/>
                <a:gd name="T97" fmla="*/ 87 h 360"/>
                <a:gd name="T98" fmla="*/ 27 w 216"/>
                <a:gd name="T99" fmla="*/ 95 h 360"/>
                <a:gd name="T100" fmla="*/ 31 w 216"/>
                <a:gd name="T101" fmla="*/ 99 h 360"/>
                <a:gd name="T102" fmla="*/ 31 w 216"/>
                <a:gd name="T103" fmla="*/ 103 h 360"/>
                <a:gd name="T104" fmla="*/ 20 w 216"/>
                <a:gd name="T105" fmla="*/ 110 h 360"/>
                <a:gd name="T106" fmla="*/ 20 w 216"/>
                <a:gd name="T107" fmla="*/ 122 h 360"/>
                <a:gd name="T108" fmla="*/ 15 w 216"/>
                <a:gd name="T109" fmla="*/ 126 h 360"/>
                <a:gd name="T110" fmla="*/ 20 w 216"/>
                <a:gd name="T111" fmla="*/ 150 h 360"/>
                <a:gd name="T112" fmla="*/ 15 w 216"/>
                <a:gd name="T113" fmla="*/ 162 h 360"/>
                <a:gd name="T114" fmla="*/ 20 w 216"/>
                <a:gd name="T115" fmla="*/ 174 h 360"/>
                <a:gd name="T116" fmla="*/ 27 w 216"/>
                <a:gd name="T117" fmla="*/ 178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360"/>
                <a:gd name="T179" fmla="*/ 216 w 216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360">
                  <a:moveTo>
                    <a:pt x="56" y="360"/>
                  </a:moveTo>
                  <a:lnTo>
                    <a:pt x="56" y="344"/>
                  </a:lnTo>
                  <a:lnTo>
                    <a:pt x="56" y="336"/>
                  </a:lnTo>
                  <a:lnTo>
                    <a:pt x="64" y="328"/>
                  </a:lnTo>
                  <a:lnTo>
                    <a:pt x="104" y="312"/>
                  </a:lnTo>
                  <a:lnTo>
                    <a:pt x="112" y="288"/>
                  </a:lnTo>
                  <a:lnTo>
                    <a:pt x="104" y="248"/>
                  </a:lnTo>
                  <a:lnTo>
                    <a:pt x="96" y="208"/>
                  </a:lnTo>
                  <a:lnTo>
                    <a:pt x="96" y="200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36" y="168"/>
                  </a:lnTo>
                  <a:lnTo>
                    <a:pt x="152" y="152"/>
                  </a:lnTo>
                  <a:lnTo>
                    <a:pt x="192" y="136"/>
                  </a:lnTo>
                  <a:lnTo>
                    <a:pt x="216" y="10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16" y="0"/>
                  </a:lnTo>
                  <a:lnTo>
                    <a:pt x="200" y="8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68" y="32"/>
                  </a:lnTo>
                  <a:lnTo>
                    <a:pt x="152" y="32"/>
                  </a:lnTo>
                  <a:lnTo>
                    <a:pt x="144" y="32"/>
                  </a:lnTo>
                  <a:lnTo>
                    <a:pt x="128" y="32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04" y="72"/>
                  </a:lnTo>
                  <a:lnTo>
                    <a:pt x="112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88" y="136"/>
                  </a:lnTo>
                  <a:lnTo>
                    <a:pt x="88" y="120"/>
                  </a:lnTo>
                  <a:lnTo>
                    <a:pt x="88" y="104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68"/>
                  </a:lnTo>
                  <a:lnTo>
                    <a:pt x="56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64" y="208"/>
                  </a:lnTo>
                  <a:lnTo>
                    <a:pt x="40" y="224"/>
                  </a:lnTo>
                  <a:lnTo>
                    <a:pt x="40" y="248"/>
                  </a:lnTo>
                  <a:lnTo>
                    <a:pt x="32" y="256"/>
                  </a:lnTo>
                  <a:lnTo>
                    <a:pt x="40" y="304"/>
                  </a:lnTo>
                  <a:lnTo>
                    <a:pt x="32" y="328"/>
                  </a:lnTo>
                  <a:lnTo>
                    <a:pt x="40" y="352"/>
                  </a:lnTo>
                  <a:lnTo>
                    <a:pt x="56" y="3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39" name="Freeform 305"/>
            <p:cNvSpPr>
              <a:spLocks/>
            </p:cNvSpPr>
            <p:nvPr/>
          </p:nvSpPr>
          <p:spPr bwMode="auto">
            <a:xfrm>
              <a:off x="3192" y="2830"/>
              <a:ext cx="112" cy="130"/>
            </a:xfrm>
            <a:custGeom>
              <a:avLst/>
              <a:gdLst>
                <a:gd name="T0" fmla="*/ 55 w 160"/>
                <a:gd name="T1" fmla="*/ 92 h 184"/>
                <a:gd name="T2" fmla="*/ 59 w 160"/>
                <a:gd name="T3" fmla="*/ 84 h 184"/>
                <a:gd name="T4" fmla="*/ 63 w 160"/>
                <a:gd name="T5" fmla="*/ 76 h 184"/>
                <a:gd name="T6" fmla="*/ 67 w 160"/>
                <a:gd name="T7" fmla="*/ 72 h 184"/>
                <a:gd name="T8" fmla="*/ 67 w 160"/>
                <a:gd name="T9" fmla="*/ 68 h 184"/>
                <a:gd name="T10" fmla="*/ 74 w 160"/>
                <a:gd name="T11" fmla="*/ 64 h 184"/>
                <a:gd name="T12" fmla="*/ 78 w 160"/>
                <a:gd name="T13" fmla="*/ 60 h 184"/>
                <a:gd name="T14" fmla="*/ 74 w 160"/>
                <a:gd name="T15" fmla="*/ 56 h 184"/>
                <a:gd name="T16" fmla="*/ 74 w 160"/>
                <a:gd name="T17" fmla="*/ 12 h 184"/>
                <a:gd name="T18" fmla="*/ 78 w 160"/>
                <a:gd name="T19" fmla="*/ 4 h 184"/>
                <a:gd name="T20" fmla="*/ 63 w 160"/>
                <a:gd name="T21" fmla="*/ 4 h 184"/>
                <a:gd name="T22" fmla="*/ 51 w 160"/>
                <a:gd name="T23" fmla="*/ 8 h 184"/>
                <a:gd name="T24" fmla="*/ 43 w 160"/>
                <a:gd name="T25" fmla="*/ 8 h 184"/>
                <a:gd name="T26" fmla="*/ 24 w 160"/>
                <a:gd name="T27" fmla="*/ 0 h 184"/>
                <a:gd name="T28" fmla="*/ 20 w 160"/>
                <a:gd name="T29" fmla="*/ 0 h 184"/>
                <a:gd name="T30" fmla="*/ 0 w 160"/>
                <a:gd name="T31" fmla="*/ 0 h 184"/>
                <a:gd name="T32" fmla="*/ 4 w 160"/>
                <a:gd name="T33" fmla="*/ 8 h 184"/>
                <a:gd name="T34" fmla="*/ 12 w 160"/>
                <a:gd name="T35" fmla="*/ 24 h 184"/>
                <a:gd name="T36" fmla="*/ 12 w 160"/>
                <a:gd name="T37" fmla="*/ 32 h 184"/>
                <a:gd name="T38" fmla="*/ 0 w 160"/>
                <a:gd name="T39" fmla="*/ 40 h 184"/>
                <a:gd name="T40" fmla="*/ 0 w 160"/>
                <a:gd name="T41" fmla="*/ 56 h 184"/>
                <a:gd name="T42" fmla="*/ 15 w 160"/>
                <a:gd name="T43" fmla="*/ 64 h 184"/>
                <a:gd name="T44" fmla="*/ 35 w 160"/>
                <a:gd name="T45" fmla="*/ 72 h 184"/>
                <a:gd name="T46" fmla="*/ 35 w 160"/>
                <a:gd name="T47" fmla="*/ 76 h 184"/>
                <a:gd name="T48" fmla="*/ 35 w 160"/>
                <a:gd name="T49" fmla="*/ 84 h 184"/>
                <a:gd name="T50" fmla="*/ 55 w 160"/>
                <a:gd name="T51" fmla="*/ 92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184"/>
                <a:gd name="T80" fmla="*/ 160 w 160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184">
                  <a:moveTo>
                    <a:pt x="112" y="184"/>
                  </a:moveTo>
                  <a:lnTo>
                    <a:pt x="120" y="168"/>
                  </a:lnTo>
                  <a:lnTo>
                    <a:pt x="128" y="152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52" y="128"/>
                  </a:lnTo>
                  <a:lnTo>
                    <a:pt x="160" y="120"/>
                  </a:lnTo>
                  <a:lnTo>
                    <a:pt x="152" y="112"/>
                  </a:lnTo>
                  <a:lnTo>
                    <a:pt x="152" y="24"/>
                  </a:lnTo>
                  <a:lnTo>
                    <a:pt x="160" y="8"/>
                  </a:lnTo>
                  <a:lnTo>
                    <a:pt x="128" y="8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2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0" name="Freeform 306"/>
            <p:cNvSpPr>
              <a:spLocks/>
            </p:cNvSpPr>
            <p:nvPr/>
          </p:nvSpPr>
          <p:spPr bwMode="auto">
            <a:xfrm>
              <a:off x="3304" y="2712"/>
              <a:ext cx="23" cy="28"/>
            </a:xfrm>
            <a:custGeom>
              <a:avLst/>
              <a:gdLst>
                <a:gd name="T0" fmla="*/ 0 w 32"/>
                <a:gd name="T1" fmla="*/ 8 h 40"/>
                <a:gd name="T2" fmla="*/ 0 w 32"/>
                <a:gd name="T3" fmla="*/ 15 h 40"/>
                <a:gd name="T4" fmla="*/ 4 w 32"/>
                <a:gd name="T5" fmla="*/ 20 h 40"/>
                <a:gd name="T6" fmla="*/ 9 w 32"/>
                <a:gd name="T7" fmla="*/ 20 h 40"/>
                <a:gd name="T8" fmla="*/ 17 w 32"/>
                <a:gd name="T9" fmla="*/ 15 h 40"/>
                <a:gd name="T10" fmla="*/ 9 w 32"/>
                <a:gd name="T11" fmla="*/ 12 h 40"/>
                <a:gd name="T12" fmla="*/ 17 w 32"/>
                <a:gd name="T13" fmla="*/ 8 h 40"/>
                <a:gd name="T14" fmla="*/ 17 w 32"/>
                <a:gd name="T15" fmla="*/ 0 h 40"/>
                <a:gd name="T16" fmla="*/ 12 w 32"/>
                <a:gd name="T17" fmla="*/ 0 h 40"/>
                <a:gd name="T18" fmla="*/ 9 w 32"/>
                <a:gd name="T19" fmla="*/ 0 h 40"/>
                <a:gd name="T20" fmla="*/ 4 w 32"/>
                <a:gd name="T21" fmla="*/ 4 h 40"/>
                <a:gd name="T22" fmla="*/ 0 w 32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16"/>
                  </a:moveTo>
                  <a:lnTo>
                    <a:pt x="0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1" name="Freeform 307"/>
            <p:cNvSpPr>
              <a:spLocks/>
            </p:cNvSpPr>
            <p:nvPr/>
          </p:nvSpPr>
          <p:spPr bwMode="auto">
            <a:xfrm>
              <a:off x="3062" y="2425"/>
              <a:ext cx="152" cy="152"/>
            </a:xfrm>
            <a:custGeom>
              <a:avLst/>
              <a:gdLst>
                <a:gd name="T0" fmla="*/ 4 w 216"/>
                <a:gd name="T1" fmla="*/ 0 h 216"/>
                <a:gd name="T2" fmla="*/ 12 w 216"/>
                <a:gd name="T3" fmla="*/ 0 h 216"/>
                <a:gd name="T4" fmla="*/ 20 w 216"/>
                <a:gd name="T5" fmla="*/ 0 h 216"/>
                <a:gd name="T6" fmla="*/ 27 w 216"/>
                <a:gd name="T7" fmla="*/ 4 h 216"/>
                <a:gd name="T8" fmla="*/ 39 w 216"/>
                <a:gd name="T9" fmla="*/ 8 h 216"/>
                <a:gd name="T10" fmla="*/ 48 w 216"/>
                <a:gd name="T11" fmla="*/ 4 h 216"/>
                <a:gd name="T12" fmla="*/ 51 w 216"/>
                <a:gd name="T13" fmla="*/ 4 h 216"/>
                <a:gd name="T14" fmla="*/ 56 w 216"/>
                <a:gd name="T15" fmla="*/ 0 h 216"/>
                <a:gd name="T16" fmla="*/ 59 w 216"/>
                <a:gd name="T17" fmla="*/ 0 h 216"/>
                <a:gd name="T18" fmla="*/ 63 w 216"/>
                <a:gd name="T19" fmla="*/ 0 h 216"/>
                <a:gd name="T20" fmla="*/ 71 w 216"/>
                <a:gd name="T21" fmla="*/ 4 h 216"/>
                <a:gd name="T22" fmla="*/ 75 w 216"/>
                <a:gd name="T23" fmla="*/ 4 h 216"/>
                <a:gd name="T24" fmla="*/ 83 w 216"/>
                <a:gd name="T25" fmla="*/ 4 h 216"/>
                <a:gd name="T26" fmla="*/ 91 w 216"/>
                <a:gd name="T27" fmla="*/ 0 h 216"/>
                <a:gd name="T28" fmla="*/ 95 w 216"/>
                <a:gd name="T29" fmla="*/ 4 h 216"/>
                <a:gd name="T30" fmla="*/ 95 w 216"/>
                <a:gd name="T31" fmla="*/ 12 h 216"/>
                <a:gd name="T32" fmla="*/ 99 w 216"/>
                <a:gd name="T33" fmla="*/ 20 h 216"/>
                <a:gd name="T34" fmla="*/ 95 w 216"/>
                <a:gd name="T35" fmla="*/ 32 h 216"/>
                <a:gd name="T36" fmla="*/ 95 w 216"/>
                <a:gd name="T37" fmla="*/ 39 h 216"/>
                <a:gd name="T38" fmla="*/ 91 w 216"/>
                <a:gd name="T39" fmla="*/ 39 h 216"/>
                <a:gd name="T40" fmla="*/ 83 w 216"/>
                <a:gd name="T41" fmla="*/ 32 h 216"/>
                <a:gd name="T42" fmla="*/ 80 w 216"/>
                <a:gd name="T43" fmla="*/ 24 h 216"/>
                <a:gd name="T44" fmla="*/ 80 w 216"/>
                <a:gd name="T45" fmla="*/ 16 h 216"/>
                <a:gd name="T46" fmla="*/ 75 w 216"/>
                <a:gd name="T47" fmla="*/ 12 h 216"/>
                <a:gd name="T48" fmla="*/ 75 w 216"/>
                <a:gd name="T49" fmla="*/ 16 h 216"/>
                <a:gd name="T50" fmla="*/ 75 w 216"/>
                <a:gd name="T51" fmla="*/ 32 h 216"/>
                <a:gd name="T52" fmla="*/ 83 w 216"/>
                <a:gd name="T53" fmla="*/ 39 h 216"/>
                <a:gd name="T54" fmla="*/ 87 w 216"/>
                <a:gd name="T55" fmla="*/ 44 h 216"/>
                <a:gd name="T56" fmla="*/ 91 w 216"/>
                <a:gd name="T57" fmla="*/ 51 h 216"/>
                <a:gd name="T58" fmla="*/ 99 w 216"/>
                <a:gd name="T59" fmla="*/ 68 h 216"/>
                <a:gd name="T60" fmla="*/ 103 w 216"/>
                <a:gd name="T61" fmla="*/ 80 h 216"/>
                <a:gd name="T62" fmla="*/ 107 w 216"/>
                <a:gd name="T63" fmla="*/ 91 h 216"/>
                <a:gd name="T64" fmla="*/ 99 w 216"/>
                <a:gd name="T65" fmla="*/ 99 h 216"/>
                <a:gd name="T66" fmla="*/ 91 w 216"/>
                <a:gd name="T67" fmla="*/ 103 h 216"/>
                <a:gd name="T68" fmla="*/ 91 w 216"/>
                <a:gd name="T69" fmla="*/ 107 h 216"/>
                <a:gd name="T70" fmla="*/ 87 w 216"/>
                <a:gd name="T71" fmla="*/ 107 h 216"/>
                <a:gd name="T72" fmla="*/ 83 w 216"/>
                <a:gd name="T73" fmla="*/ 103 h 216"/>
                <a:gd name="T74" fmla="*/ 36 w 216"/>
                <a:gd name="T75" fmla="*/ 107 h 216"/>
                <a:gd name="T76" fmla="*/ 4 w 216"/>
                <a:gd name="T77" fmla="*/ 103 h 216"/>
                <a:gd name="T78" fmla="*/ 4 w 216"/>
                <a:gd name="T79" fmla="*/ 80 h 216"/>
                <a:gd name="T80" fmla="*/ 4 w 216"/>
                <a:gd name="T81" fmla="*/ 32 h 216"/>
                <a:gd name="T82" fmla="*/ 0 w 216"/>
                <a:gd name="T83" fmla="*/ 12 h 216"/>
                <a:gd name="T84" fmla="*/ 4 w 216"/>
                <a:gd name="T85" fmla="*/ 8 h 216"/>
                <a:gd name="T86" fmla="*/ 4 w 216"/>
                <a:gd name="T87" fmla="*/ 0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216"/>
                <a:gd name="T134" fmla="*/ 216 w 216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216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92" y="24"/>
                  </a:lnTo>
                  <a:lnTo>
                    <a:pt x="200" y="40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184" y="80"/>
                  </a:lnTo>
                  <a:lnTo>
                    <a:pt x="168" y="64"/>
                  </a:lnTo>
                  <a:lnTo>
                    <a:pt x="160" y="48"/>
                  </a:lnTo>
                  <a:lnTo>
                    <a:pt x="160" y="32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52" y="64"/>
                  </a:lnTo>
                  <a:lnTo>
                    <a:pt x="168" y="80"/>
                  </a:lnTo>
                  <a:lnTo>
                    <a:pt x="176" y="88"/>
                  </a:lnTo>
                  <a:lnTo>
                    <a:pt x="184" y="104"/>
                  </a:lnTo>
                  <a:lnTo>
                    <a:pt x="200" y="136"/>
                  </a:lnTo>
                  <a:lnTo>
                    <a:pt x="208" y="160"/>
                  </a:lnTo>
                  <a:lnTo>
                    <a:pt x="216" y="184"/>
                  </a:lnTo>
                  <a:lnTo>
                    <a:pt x="200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176" y="216"/>
                  </a:lnTo>
                  <a:lnTo>
                    <a:pt x="168" y="208"/>
                  </a:lnTo>
                  <a:lnTo>
                    <a:pt x="72" y="216"/>
                  </a:lnTo>
                  <a:lnTo>
                    <a:pt x="8" y="208"/>
                  </a:lnTo>
                  <a:lnTo>
                    <a:pt x="8" y="160"/>
                  </a:lnTo>
                  <a:lnTo>
                    <a:pt x="8" y="6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2" name="Freeform 308"/>
            <p:cNvSpPr>
              <a:spLocks/>
            </p:cNvSpPr>
            <p:nvPr/>
          </p:nvSpPr>
          <p:spPr bwMode="auto">
            <a:xfrm>
              <a:off x="3029" y="2555"/>
              <a:ext cx="230" cy="287"/>
            </a:xfrm>
            <a:custGeom>
              <a:avLst/>
              <a:gdLst>
                <a:gd name="T0" fmla="*/ 20 w 328"/>
                <a:gd name="T1" fmla="*/ 36 h 408"/>
                <a:gd name="T2" fmla="*/ 27 w 328"/>
                <a:gd name="T3" fmla="*/ 36 h 408"/>
                <a:gd name="T4" fmla="*/ 27 w 328"/>
                <a:gd name="T5" fmla="*/ 12 h 408"/>
                <a:gd name="T6" fmla="*/ 59 w 328"/>
                <a:gd name="T7" fmla="*/ 16 h 408"/>
                <a:gd name="T8" fmla="*/ 106 w 328"/>
                <a:gd name="T9" fmla="*/ 12 h 408"/>
                <a:gd name="T10" fmla="*/ 110 w 328"/>
                <a:gd name="T11" fmla="*/ 16 h 408"/>
                <a:gd name="T12" fmla="*/ 114 w 328"/>
                <a:gd name="T13" fmla="*/ 16 h 408"/>
                <a:gd name="T14" fmla="*/ 114 w 328"/>
                <a:gd name="T15" fmla="*/ 12 h 408"/>
                <a:gd name="T16" fmla="*/ 122 w 328"/>
                <a:gd name="T17" fmla="*/ 8 h 408"/>
                <a:gd name="T18" fmla="*/ 130 w 328"/>
                <a:gd name="T19" fmla="*/ 0 h 408"/>
                <a:gd name="T20" fmla="*/ 142 w 328"/>
                <a:gd name="T21" fmla="*/ 12 h 408"/>
                <a:gd name="T22" fmla="*/ 146 w 328"/>
                <a:gd name="T23" fmla="*/ 20 h 408"/>
                <a:gd name="T24" fmla="*/ 146 w 328"/>
                <a:gd name="T25" fmla="*/ 36 h 408"/>
                <a:gd name="T26" fmla="*/ 146 w 328"/>
                <a:gd name="T27" fmla="*/ 44 h 408"/>
                <a:gd name="T28" fmla="*/ 161 w 328"/>
                <a:gd name="T29" fmla="*/ 56 h 408"/>
                <a:gd name="T30" fmla="*/ 146 w 328"/>
                <a:gd name="T31" fmla="*/ 68 h 408"/>
                <a:gd name="T32" fmla="*/ 137 w 328"/>
                <a:gd name="T33" fmla="*/ 79 h 408"/>
                <a:gd name="T34" fmla="*/ 137 w 328"/>
                <a:gd name="T35" fmla="*/ 95 h 408"/>
                <a:gd name="T36" fmla="*/ 137 w 328"/>
                <a:gd name="T37" fmla="*/ 115 h 408"/>
                <a:gd name="T38" fmla="*/ 126 w 328"/>
                <a:gd name="T39" fmla="*/ 119 h 408"/>
                <a:gd name="T40" fmla="*/ 126 w 328"/>
                <a:gd name="T41" fmla="*/ 127 h 408"/>
                <a:gd name="T42" fmla="*/ 114 w 328"/>
                <a:gd name="T43" fmla="*/ 131 h 408"/>
                <a:gd name="T44" fmla="*/ 114 w 328"/>
                <a:gd name="T45" fmla="*/ 146 h 408"/>
                <a:gd name="T46" fmla="*/ 106 w 328"/>
                <a:gd name="T47" fmla="*/ 154 h 408"/>
                <a:gd name="T48" fmla="*/ 122 w 328"/>
                <a:gd name="T49" fmla="*/ 174 h 408"/>
                <a:gd name="T50" fmla="*/ 126 w 328"/>
                <a:gd name="T51" fmla="*/ 186 h 408"/>
                <a:gd name="T52" fmla="*/ 134 w 328"/>
                <a:gd name="T53" fmla="*/ 194 h 408"/>
                <a:gd name="T54" fmla="*/ 114 w 328"/>
                <a:gd name="T55" fmla="*/ 194 h 408"/>
                <a:gd name="T56" fmla="*/ 106 w 328"/>
                <a:gd name="T57" fmla="*/ 202 h 408"/>
                <a:gd name="T58" fmla="*/ 95 w 328"/>
                <a:gd name="T59" fmla="*/ 202 h 408"/>
                <a:gd name="T60" fmla="*/ 86 w 328"/>
                <a:gd name="T61" fmla="*/ 202 h 408"/>
                <a:gd name="T62" fmla="*/ 83 w 328"/>
                <a:gd name="T63" fmla="*/ 202 h 408"/>
                <a:gd name="T64" fmla="*/ 75 w 328"/>
                <a:gd name="T65" fmla="*/ 194 h 408"/>
                <a:gd name="T66" fmla="*/ 67 w 328"/>
                <a:gd name="T67" fmla="*/ 194 h 408"/>
                <a:gd name="T68" fmla="*/ 63 w 328"/>
                <a:gd name="T69" fmla="*/ 194 h 408"/>
                <a:gd name="T70" fmla="*/ 59 w 328"/>
                <a:gd name="T71" fmla="*/ 194 h 408"/>
                <a:gd name="T72" fmla="*/ 55 w 328"/>
                <a:gd name="T73" fmla="*/ 194 h 408"/>
                <a:gd name="T74" fmla="*/ 51 w 328"/>
                <a:gd name="T75" fmla="*/ 190 h 408"/>
                <a:gd name="T76" fmla="*/ 47 w 328"/>
                <a:gd name="T77" fmla="*/ 186 h 408"/>
                <a:gd name="T78" fmla="*/ 39 w 328"/>
                <a:gd name="T79" fmla="*/ 178 h 408"/>
                <a:gd name="T80" fmla="*/ 35 w 328"/>
                <a:gd name="T81" fmla="*/ 170 h 408"/>
                <a:gd name="T82" fmla="*/ 27 w 328"/>
                <a:gd name="T83" fmla="*/ 162 h 408"/>
                <a:gd name="T84" fmla="*/ 24 w 328"/>
                <a:gd name="T85" fmla="*/ 162 h 408"/>
                <a:gd name="T86" fmla="*/ 20 w 328"/>
                <a:gd name="T87" fmla="*/ 154 h 408"/>
                <a:gd name="T88" fmla="*/ 15 w 328"/>
                <a:gd name="T89" fmla="*/ 154 h 408"/>
                <a:gd name="T90" fmla="*/ 15 w 328"/>
                <a:gd name="T91" fmla="*/ 139 h 408"/>
                <a:gd name="T92" fmla="*/ 8 w 328"/>
                <a:gd name="T93" fmla="*/ 131 h 408"/>
                <a:gd name="T94" fmla="*/ 12 w 328"/>
                <a:gd name="T95" fmla="*/ 131 h 408"/>
                <a:gd name="T96" fmla="*/ 12 w 328"/>
                <a:gd name="T97" fmla="*/ 127 h 408"/>
                <a:gd name="T98" fmla="*/ 4 w 328"/>
                <a:gd name="T99" fmla="*/ 119 h 408"/>
                <a:gd name="T100" fmla="*/ 4 w 328"/>
                <a:gd name="T101" fmla="*/ 115 h 408"/>
                <a:gd name="T102" fmla="*/ 0 w 328"/>
                <a:gd name="T103" fmla="*/ 111 h 408"/>
                <a:gd name="T104" fmla="*/ 0 w 328"/>
                <a:gd name="T105" fmla="*/ 107 h 408"/>
                <a:gd name="T106" fmla="*/ 4 w 328"/>
                <a:gd name="T107" fmla="*/ 91 h 408"/>
                <a:gd name="T108" fmla="*/ 4 w 328"/>
                <a:gd name="T109" fmla="*/ 87 h 408"/>
                <a:gd name="T110" fmla="*/ 4 w 328"/>
                <a:gd name="T111" fmla="*/ 79 h 408"/>
                <a:gd name="T112" fmla="*/ 20 w 328"/>
                <a:gd name="T113" fmla="*/ 79 h 408"/>
                <a:gd name="T114" fmla="*/ 20 w 328"/>
                <a:gd name="T115" fmla="*/ 3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"/>
                <a:gd name="T175" fmla="*/ 0 h 408"/>
                <a:gd name="T176" fmla="*/ 328 w 328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" h="408">
                  <a:moveTo>
                    <a:pt x="40" y="72"/>
                  </a:moveTo>
                  <a:lnTo>
                    <a:pt x="56" y="72"/>
                  </a:lnTo>
                  <a:lnTo>
                    <a:pt x="56" y="24"/>
                  </a:lnTo>
                  <a:lnTo>
                    <a:pt x="120" y="32"/>
                  </a:lnTo>
                  <a:lnTo>
                    <a:pt x="216" y="24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32" y="24"/>
                  </a:lnTo>
                  <a:lnTo>
                    <a:pt x="248" y="16"/>
                  </a:lnTo>
                  <a:lnTo>
                    <a:pt x="264" y="0"/>
                  </a:lnTo>
                  <a:lnTo>
                    <a:pt x="288" y="24"/>
                  </a:lnTo>
                  <a:lnTo>
                    <a:pt x="296" y="40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8" y="112"/>
                  </a:lnTo>
                  <a:lnTo>
                    <a:pt x="296" y="136"/>
                  </a:lnTo>
                  <a:lnTo>
                    <a:pt x="280" y="160"/>
                  </a:lnTo>
                  <a:lnTo>
                    <a:pt x="280" y="192"/>
                  </a:lnTo>
                  <a:lnTo>
                    <a:pt x="280" y="232"/>
                  </a:lnTo>
                  <a:lnTo>
                    <a:pt x="256" y="240"/>
                  </a:lnTo>
                  <a:lnTo>
                    <a:pt x="256" y="256"/>
                  </a:lnTo>
                  <a:lnTo>
                    <a:pt x="232" y="264"/>
                  </a:lnTo>
                  <a:lnTo>
                    <a:pt x="232" y="296"/>
                  </a:lnTo>
                  <a:lnTo>
                    <a:pt x="216" y="312"/>
                  </a:lnTo>
                  <a:lnTo>
                    <a:pt x="248" y="352"/>
                  </a:lnTo>
                  <a:lnTo>
                    <a:pt x="256" y="376"/>
                  </a:lnTo>
                  <a:lnTo>
                    <a:pt x="272" y="392"/>
                  </a:lnTo>
                  <a:lnTo>
                    <a:pt x="232" y="392"/>
                  </a:lnTo>
                  <a:lnTo>
                    <a:pt x="216" y="408"/>
                  </a:lnTo>
                  <a:lnTo>
                    <a:pt x="192" y="408"/>
                  </a:lnTo>
                  <a:lnTo>
                    <a:pt x="176" y="408"/>
                  </a:lnTo>
                  <a:lnTo>
                    <a:pt x="168" y="408"/>
                  </a:lnTo>
                  <a:lnTo>
                    <a:pt x="152" y="392"/>
                  </a:lnTo>
                  <a:lnTo>
                    <a:pt x="136" y="392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12" y="392"/>
                  </a:lnTo>
                  <a:lnTo>
                    <a:pt x="104" y="384"/>
                  </a:lnTo>
                  <a:lnTo>
                    <a:pt x="96" y="376"/>
                  </a:lnTo>
                  <a:lnTo>
                    <a:pt x="80" y="360"/>
                  </a:lnTo>
                  <a:lnTo>
                    <a:pt x="72" y="344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28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8" y="160"/>
                  </a:lnTo>
                  <a:lnTo>
                    <a:pt x="40" y="160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3" name="Freeform 309"/>
            <p:cNvSpPr>
              <a:spLocks/>
            </p:cNvSpPr>
            <p:nvPr/>
          </p:nvSpPr>
          <p:spPr bwMode="auto">
            <a:xfrm>
              <a:off x="3226" y="2633"/>
              <a:ext cx="90" cy="91"/>
            </a:xfrm>
            <a:custGeom>
              <a:avLst/>
              <a:gdLst>
                <a:gd name="T0" fmla="*/ 63 w 128"/>
                <a:gd name="T1" fmla="*/ 57 h 128"/>
                <a:gd name="T2" fmla="*/ 59 w 128"/>
                <a:gd name="T3" fmla="*/ 60 h 128"/>
                <a:gd name="T4" fmla="*/ 56 w 128"/>
                <a:gd name="T5" fmla="*/ 65 h 128"/>
                <a:gd name="T6" fmla="*/ 48 w 128"/>
                <a:gd name="T7" fmla="*/ 48 h 128"/>
                <a:gd name="T8" fmla="*/ 36 w 128"/>
                <a:gd name="T9" fmla="*/ 41 h 128"/>
                <a:gd name="T10" fmla="*/ 27 w 128"/>
                <a:gd name="T11" fmla="*/ 36 h 128"/>
                <a:gd name="T12" fmla="*/ 0 w 128"/>
                <a:gd name="T13" fmla="*/ 41 h 128"/>
                <a:gd name="T14" fmla="*/ 0 w 128"/>
                <a:gd name="T15" fmla="*/ 24 h 128"/>
                <a:gd name="T16" fmla="*/ 8 w 128"/>
                <a:gd name="T17" fmla="*/ 12 h 128"/>
                <a:gd name="T18" fmla="*/ 24 w 128"/>
                <a:gd name="T19" fmla="*/ 0 h 128"/>
                <a:gd name="T20" fmla="*/ 27 w 128"/>
                <a:gd name="T21" fmla="*/ 16 h 128"/>
                <a:gd name="T22" fmla="*/ 32 w 128"/>
                <a:gd name="T23" fmla="*/ 28 h 128"/>
                <a:gd name="T24" fmla="*/ 39 w 128"/>
                <a:gd name="T25" fmla="*/ 33 h 128"/>
                <a:gd name="T26" fmla="*/ 51 w 128"/>
                <a:gd name="T27" fmla="*/ 41 h 128"/>
                <a:gd name="T28" fmla="*/ 63 w 128"/>
                <a:gd name="T29" fmla="*/ 57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28"/>
                <a:gd name="T47" fmla="*/ 128 w 128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28">
                  <a:moveTo>
                    <a:pt x="128" y="112"/>
                  </a:moveTo>
                  <a:lnTo>
                    <a:pt x="120" y="120"/>
                  </a:lnTo>
                  <a:lnTo>
                    <a:pt x="112" y="128"/>
                  </a:lnTo>
                  <a:lnTo>
                    <a:pt x="96" y="96"/>
                  </a:lnTo>
                  <a:lnTo>
                    <a:pt x="72" y="80"/>
                  </a:lnTo>
                  <a:lnTo>
                    <a:pt x="56" y="72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48" y="0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104" y="80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4" name="Freeform 310"/>
            <p:cNvSpPr>
              <a:spLocks/>
            </p:cNvSpPr>
            <p:nvPr/>
          </p:nvSpPr>
          <p:spPr bwMode="auto">
            <a:xfrm>
              <a:off x="3181" y="2684"/>
              <a:ext cx="219" cy="158"/>
            </a:xfrm>
            <a:custGeom>
              <a:avLst/>
              <a:gdLst>
                <a:gd name="T0" fmla="*/ 27 w 312"/>
                <a:gd name="T1" fmla="*/ 104 h 224"/>
                <a:gd name="T2" fmla="*/ 20 w 312"/>
                <a:gd name="T3" fmla="*/ 95 h 224"/>
                <a:gd name="T4" fmla="*/ 15 w 312"/>
                <a:gd name="T5" fmla="*/ 84 h 224"/>
                <a:gd name="T6" fmla="*/ 0 w 312"/>
                <a:gd name="T7" fmla="*/ 63 h 224"/>
                <a:gd name="T8" fmla="*/ 8 w 312"/>
                <a:gd name="T9" fmla="*/ 56 h 224"/>
                <a:gd name="T10" fmla="*/ 8 w 312"/>
                <a:gd name="T11" fmla="*/ 40 h 224"/>
                <a:gd name="T12" fmla="*/ 20 w 312"/>
                <a:gd name="T13" fmla="*/ 36 h 224"/>
                <a:gd name="T14" fmla="*/ 20 w 312"/>
                <a:gd name="T15" fmla="*/ 28 h 224"/>
                <a:gd name="T16" fmla="*/ 32 w 312"/>
                <a:gd name="T17" fmla="*/ 24 h 224"/>
                <a:gd name="T18" fmla="*/ 32 w 312"/>
                <a:gd name="T19" fmla="*/ 4 h 224"/>
                <a:gd name="T20" fmla="*/ 59 w 312"/>
                <a:gd name="T21" fmla="*/ 0 h 224"/>
                <a:gd name="T22" fmla="*/ 67 w 312"/>
                <a:gd name="T23" fmla="*/ 4 h 224"/>
                <a:gd name="T24" fmla="*/ 79 w 312"/>
                <a:gd name="T25" fmla="*/ 12 h 224"/>
                <a:gd name="T26" fmla="*/ 87 w 312"/>
                <a:gd name="T27" fmla="*/ 28 h 224"/>
                <a:gd name="T28" fmla="*/ 87 w 312"/>
                <a:gd name="T29" fmla="*/ 36 h 224"/>
                <a:gd name="T30" fmla="*/ 91 w 312"/>
                <a:gd name="T31" fmla="*/ 40 h 224"/>
                <a:gd name="T32" fmla="*/ 95 w 312"/>
                <a:gd name="T33" fmla="*/ 40 h 224"/>
                <a:gd name="T34" fmla="*/ 98 w 312"/>
                <a:gd name="T35" fmla="*/ 48 h 224"/>
                <a:gd name="T36" fmla="*/ 102 w 312"/>
                <a:gd name="T37" fmla="*/ 56 h 224"/>
                <a:gd name="T38" fmla="*/ 107 w 312"/>
                <a:gd name="T39" fmla="*/ 56 h 224"/>
                <a:gd name="T40" fmla="*/ 118 w 312"/>
                <a:gd name="T41" fmla="*/ 63 h 224"/>
                <a:gd name="T42" fmla="*/ 146 w 312"/>
                <a:gd name="T43" fmla="*/ 68 h 224"/>
                <a:gd name="T44" fmla="*/ 154 w 312"/>
                <a:gd name="T45" fmla="*/ 63 h 224"/>
                <a:gd name="T46" fmla="*/ 150 w 312"/>
                <a:gd name="T47" fmla="*/ 72 h 224"/>
                <a:gd name="T48" fmla="*/ 118 w 312"/>
                <a:gd name="T49" fmla="*/ 99 h 224"/>
                <a:gd name="T50" fmla="*/ 95 w 312"/>
                <a:gd name="T51" fmla="*/ 104 h 224"/>
                <a:gd name="T52" fmla="*/ 87 w 312"/>
                <a:gd name="T53" fmla="*/ 107 h 224"/>
                <a:gd name="T54" fmla="*/ 71 w 312"/>
                <a:gd name="T55" fmla="*/ 107 h 224"/>
                <a:gd name="T56" fmla="*/ 59 w 312"/>
                <a:gd name="T57" fmla="*/ 111 h 224"/>
                <a:gd name="T58" fmla="*/ 51 w 312"/>
                <a:gd name="T59" fmla="*/ 111 h 224"/>
                <a:gd name="T60" fmla="*/ 32 w 312"/>
                <a:gd name="T61" fmla="*/ 104 h 224"/>
                <a:gd name="T62" fmla="*/ 27 w 312"/>
                <a:gd name="T63" fmla="*/ 104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224"/>
                <a:gd name="T98" fmla="*/ 312 w 312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224">
                  <a:moveTo>
                    <a:pt x="56" y="208"/>
                  </a:moveTo>
                  <a:lnTo>
                    <a:pt x="40" y="192"/>
                  </a:lnTo>
                  <a:lnTo>
                    <a:pt x="32" y="168"/>
                  </a:lnTo>
                  <a:lnTo>
                    <a:pt x="0" y="128"/>
                  </a:lnTo>
                  <a:lnTo>
                    <a:pt x="16" y="112"/>
                  </a:lnTo>
                  <a:lnTo>
                    <a:pt x="16" y="80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64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24"/>
                  </a:lnTo>
                  <a:lnTo>
                    <a:pt x="176" y="56"/>
                  </a:lnTo>
                  <a:lnTo>
                    <a:pt x="176" y="72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200" y="96"/>
                  </a:lnTo>
                  <a:lnTo>
                    <a:pt x="208" y="112"/>
                  </a:lnTo>
                  <a:lnTo>
                    <a:pt x="216" y="112"/>
                  </a:lnTo>
                  <a:lnTo>
                    <a:pt x="240" y="128"/>
                  </a:lnTo>
                  <a:lnTo>
                    <a:pt x="296" y="136"/>
                  </a:lnTo>
                  <a:lnTo>
                    <a:pt x="312" y="128"/>
                  </a:lnTo>
                  <a:lnTo>
                    <a:pt x="304" y="144"/>
                  </a:lnTo>
                  <a:lnTo>
                    <a:pt x="240" y="200"/>
                  </a:lnTo>
                  <a:lnTo>
                    <a:pt x="192" y="208"/>
                  </a:lnTo>
                  <a:lnTo>
                    <a:pt x="176" y="216"/>
                  </a:lnTo>
                  <a:lnTo>
                    <a:pt x="144" y="216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64" y="208"/>
                  </a:lnTo>
                  <a:lnTo>
                    <a:pt x="56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5" name="Freeform 311"/>
            <p:cNvSpPr>
              <a:spLocks/>
            </p:cNvSpPr>
            <p:nvPr/>
          </p:nvSpPr>
          <p:spPr bwMode="auto">
            <a:xfrm>
              <a:off x="3299" y="2724"/>
              <a:ext cx="140" cy="191"/>
            </a:xfrm>
            <a:custGeom>
              <a:avLst/>
              <a:gdLst>
                <a:gd name="T0" fmla="*/ 4 w 200"/>
                <a:gd name="T1" fmla="*/ 134 h 272"/>
                <a:gd name="T2" fmla="*/ 15 w 200"/>
                <a:gd name="T3" fmla="*/ 122 h 272"/>
                <a:gd name="T4" fmla="*/ 20 w 200"/>
                <a:gd name="T5" fmla="*/ 114 h 272"/>
                <a:gd name="T6" fmla="*/ 31 w 200"/>
                <a:gd name="T7" fmla="*/ 107 h 272"/>
                <a:gd name="T8" fmla="*/ 43 w 200"/>
                <a:gd name="T9" fmla="*/ 98 h 272"/>
                <a:gd name="T10" fmla="*/ 51 w 200"/>
                <a:gd name="T11" fmla="*/ 91 h 272"/>
                <a:gd name="T12" fmla="*/ 59 w 200"/>
                <a:gd name="T13" fmla="*/ 83 h 272"/>
                <a:gd name="T14" fmla="*/ 71 w 200"/>
                <a:gd name="T15" fmla="*/ 67 h 272"/>
                <a:gd name="T16" fmla="*/ 74 w 200"/>
                <a:gd name="T17" fmla="*/ 63 h 272"/>
                <a:gd name="T18" fmla="*/ 78 w 200"/>
                <a:gd name="T19" fmla="*/ 55 h 272"/>
                <a:gd name="T20" fmla="*/ 78 w 200"/>
                <a:gd name="T21" fmla="*/ 47 h 272"/>
                <a:gd name="T22" fmla="*/ 94 w 200"/>
                <a:gd name="T23" fmla="*/ 32 h 272"/>
                <a:gd name="T24" fmla="*/ 94 w 200"/>
                <a:gd name="T25" fmla="*/ 20 h 272"/>
                <a:gd name="T26" fmla="*/ 98 w 200"/>
                <a:gd name="T27" fmla="*/ 4 h 272"/>
                <a:gd name="T28" fmla="*/ 94 w 200"/>
                <a:gd name="T29" fmla="*/ 0 h 272"/>
                <a:gd name="T30" fmla="*/ 90 w 200"/>
                <a:gd name="T31" fmla="*/ 0 h 272"/>
                <a:gd name="T32" fmla="*/ 86 w 200"/>
                <a:gd name="T33" fmla="*/ 4 h 272"/>
                <a:gd name="T34" fmla="*/ 71 w 200"/>
                <a:gd name="T35" fmla="*/ 8 h 272"/>
                <a:gd name="T36" fmla="*/ 63 w 200"/>
                <a:gd name="T37" fmla="*/ 8 h 272"/>
                <a:gd name="T38" fmla="*/ 55 w 200"/>
                <a:gd name="T39" fmla="*/ 12 h 272"/>
                <a:gd name="T40" fmla="*/ 39 w 200"/>
                <a:gd name="T41" fmla="*/ 15 h 272"/>
                <a:gd name="T42" fmla="*/ 35 w 200"/>
                <a:gd name="T43" fmla="*/ 15 h 272"/>
                <a:gd name="T44" fmla="*/ 27 w 200"/>
                <a:gd name="T45" fmla="*/ 15 h 272"/>
                <a:gd name="T46" fmla="*/ 20 w 200"/>
                <a:gd name="T47" fmla="*/ 8 h 272"/>
                <a:gd name="T48" fmla="*/ 12 w 200"/>
                <a:gd name="T49" fmla="*/ 12 h 272"/>
                <a:gd name="T50" fmla="*/ 15 w 200"/>
                <a:gd name="T51" fmla="*/ 20 h 272"/>
                <a:gd name="T52" fmla="*/ 20 w 200"/>
                <a:gd name="T53" fmla="*/ 27 h 272"/>
                <a:gd name="T54" fmla="*/ 24 w 200"/>
                <a:gd name="T55" fmla="*/ 27 h 272"/>
                <a:gd name="T56" fmla="*/ 35 w 200"/>
                <a:gd name="T57" fmla="*/ 36 h 272"/>
                <a:gd name="T58" fmla="*/ 63 w 200"/>
                <a:gd name="T59" fmla="*/ 39 h 272"/>
                <a:gd name="T60" fmla="*/ 71 w 200"/>
                <a:gd name="T61" fmla="*/ 36 h 272"/>
                <a:gd name="T62" fmla="*/ 67 w 200"/>
                <a:gd name="T63" fmla="*/ 44 h 272"/>
                <a:gd name="T64" fmla="*/ 35 w 200"/>
                <a:gd name="T65" fmla="*/ 71 h 272"/>
                <a:gd name="T66" fmla="*/ 12 w 200"/>
                <a:gd name="T67" fmla="*/ 75 h 272"/>
                <a:gd name="T68" fmla="*/ 4 w 200"/>
                <a:gd name="T69" fmla="*/ 79 h 272"/>
                <a:gd name="T70" fmla="*/ 0 w 200"/>
                <a:gd name="T71" fmla="*/ 87 h 272"/>
                <a:gd name="T72" fmla="*/ 0 w 200"/>
                <a:gd name="T73" fmla="*/ 130 h 272"/>
                <a:gd name="T74" fmla="*/ 0 w 200"/>
                <a:gd name="T75" fmla="*/ 134 h 272"/>
                <a:gd name="T76" fmla="*/ 4 w 200"/>
                <a:gd name="T77" fmla="*/ 134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8" y="272"/>
                  </a:moveTo>
                  <a:lnTo>
                    <a:pt x="32" y="248"/>
                  </a:lnTo>
                  <a:lnTo>
                    <a:pt x="40" y="232"/>
                  </a:lnTo>
                  <a:lnTo>
                    <a:pt x="64" y="216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20" y="168"/>
                  </a:lnTo>
                  <a:lnTo>
                    <a:pt x="144" y="136"/>
                  </a:lnTo>
                  <a:lnTo>
                    <a:pt x="152" y="128"/>
                  </a:lnTo>
                  <a:lnTo>
                    <a:pt x="160" y="112"/>
                  </a:lnTo>
                  <a:lnTo>
                    <a:pt x="160" y="96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44" y="16"/>
                  </a:lnTo>
                  <a:lnTo>
                    <a:pt x="128" y="16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72" y="72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36" y="88"/>
                  </a:lnTo>
                  <a:lnTo>
                    <a:pt x="72" y="144"/>
                  </a:lnTo>
                  <a:lnTo>
                    <a:pt x="24" y="152"/>
                  </a:lnTo>
                  <a:lnTo>
                    <a:pt x="8" y="160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8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6" name="Freeform 312"/>
            <p:cNvSpPr>
              <a:spLocks/>
            </p:cNvSpPr>
            <p:nvPr/>
          </p:nvSpPr>
          <p:spPr bwMode="auto">
            <a:xfrm>
              <a:off x="2714" y="2555"/>
              <a:ext cx="225" cy="169"/>
            </a:xfrm>
            <a:custGeom>
              <a:avLst/>
              <a:gdLst>
                <a:gd name="T0" fmla="*/ 119 w 320"/>
                <a:gd name="T1" fmla="*/ 0 h 240"/>
                <a:gd name="T2" fmla="*/ 56 w 320"/>
                <a:gd name="T3" fmla="*/ 44 h 240"/>
                <a:gd name="T4" fmla="*/ 44 w 320"/>
                <a:gd name="T5" fmla="*/ 44 h 240"/>
                <a:gd name="T6" fmla="*/ 32 w 320"/>
                <a:gd name="T7" fmla="*/ 87 h 240"/>
                <a:gd name="T8" fmla="*/ 20 w 320"/>
                <a:gd name="T9" fmla="*/ 87 h 240"/>
                <a:gd name="T10" fmla="*/ 12 w 320"/>
                <a:gd name="T11" fmla="*/ 92 h 240"/>
                <a:gd name="T12" fmla="*/ 0 w 320"/>
                <a:gd name="T13" fmla="*/ 92 h 240"/>
                <a:gd name="T14" fmla="*/ 0 w 320"/>
                <a:gd name="T15" fmla="*/ 99 h 240"/>
                <a:gd name="T16" fmla="*/ 4 w 320"/>
                <a:gd name="T17" fmla="*/ 103 h 240"/>
                <a:gd name="T18" fmla="*/ 8 w 320"/>
                <a:gd name="T19" fmla="*/ 103 h 240"/>
                <a:gd name="T20" fmla="*/ 12 w 320"/>
                <a:gd name="T21" fmla="*/ 111 h 240"/>
                <a:gd name="T22" fmla="*/ 20 w 320"/>
                <a:gd name="T23" fmla="*/ 115 h 240"/>
                <a:gd name="T24" fmla="*/ 20 w 320"/>
                <a:gd name="T25" fmla="*/ 119 h 240"/>
                <a:gd name="T26" fmla="*/ 27 w 320"/>
                <a:gd name="T27" fmla="*/ 119 h 240"/>
                <a:gd name="T28" fmla="*/ 32 w 320"/>
                <a:gd name="T29" fmla="*/ 119 h 240"/>
                <a:gd name="T30" fmla="*/ 36 w 320"/>
                <a:gd name="T31" fmla="*/ 107 h 240"/>
                <a:gd name="T32" fmla="*/ 44 w 320"/>
                <a:gd name="T33" fmla="*/ 99 h 240"/>
                <a:gd name="T34" fmla="*/ 59 w 320"/>
                <a:gd name="T35" fmla="*/ 103 h 240"/>
                <a:gd name="T36" fmla="*/ 68 w 320"/>
                <a:gd name="T37" fmla="*/ 111 h 240"/>
                <a:gd name="T38" fmla="*/ 79 w 320"/>
                <a:gd name="T39" fmla="*/ 111 h 240"/>
                <a:gd name="T40" fmla="*/ 87 w 320"/>
                <a:gd name="T41" fmla="*/ 111 h 240"/>
                <a:gd name="T42" fmla="*/ 95 w 320"/>
                <a:gd name="T43" fmla="*/ 111 h 240"/>
                <a:gd name="T44" fmla="*/ 99 w 320"/>
                <a:gd name="T45" fmla="*/ 103 h 240"/>
                <a:gd name="T46" fmla="*/ 119 w 320"/>
                <a:gd name="T47" fmla="*/ 107 h 240"/>
                <a:gd name="T48" fmla="*/ 134 w 320"/>
                <a:gd name="T49" fmla="*/ 103 h 240"/>
                <a:gd name="T50" fmla="*/ 134 w 320"/>
                <a:gd name="T51" fmla="*/ 87 h 240"/>
                <a:gd name="T52" fmla="*/ 154 w 320"/>
                <a:gd name="T53" fmla="*/ 68 h 240"/>
                <a:gd name="T54" fmla="*/ 154 w 320"/>
                <a:gd name="T55" fmla="*/ 39 h 240"/>
                <a:gd name="T56" fmla="*/ 158 w 320"/>
                <a:gd name="T57" fmla="*/ 32 h 240"/>
                <a:gd name="T58" fmla="*/ 150 w 320"/>
                <a:gd name="T59" fmla="*/ 20 h 240"/>
                <a:gd name="T60" fmla="*/ 146 w 320"/>
                <a:gd name="T61" fmla="*/ 8 h 240"/>
                <a:gd name="T62" fmla="*/ 122 w 320"/>
                <a:gd name="T63" fmla="*/ 0 h 240"/>
                <a:gd name="T64" fmla="*/ 119 w 320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240"/>
                <a:gd name="T101" fmla="*/ 320 w 32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240">
                  <a:moveTo>
                    <a:pt x="240" y="0"/>
                  </a:moveTo>
                  <a:lnTo>
                    <a:pt x="112" y="88"/>
                  </a:lnTo>
                  <a:lnTo>
                    <a:pt x="88" y="88"/>
                  </a:lnTo>
                  <a:lnTo>
                    <a:pt x="64" y="176"/>
                  </a:lnTo>
                  <a:lnTo>
                    <a:pt x="40" y="176"/>
                  </a:lnTo>
                  <a:lnTo>
                    <a:pt x="24" y="184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8" y="208"/>
                  </a:lnTo>
                  <a:lnTo>
                    <a:pt x="16" y="208"/>
                  </a:lnTo>
                  <a:lnTo>
                    <a:pt x="24" y="224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16"/>
                  </a:lnTo>
                  <a:lnTo>
                    <a:pt x="88" y="200"/>
                  </a:lnTo>
                  <a:lnTo>
                    <a:pt x="120" y="208"/>
                  </a:lnTo>
                  <a:lnTo>
                    <a:pt x="136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24"/>
                  </a:lnTo>
                  <a:lnTo>
                    <a:pt x="200" y="208"/>
                  </a:lnTo>
                  <a:lnTo>
                    <a:pt x="240" y="216"/>
                  </a:lnTo>
                  <a:lnTo>
                    <a:pt x="272" y="208"/>
                  </a:lnTo>
                  <a:lnTo>
                    <a:pt x="272" y="176"/>
                  </a:lnTo>
                  <a:lnTo>
                    <a:pt x="312" y="136"/>
                  </a:lnTo>
                  <a:lnTo>
                    <a:pt x="312" y="80"/>
                  </a:lnTo>
                  <a:lnTo>
                    <a:pt x="320" y="64"/>
                  </a:lnTo>
                  <a:lnTo>
                    <a:pt x="304" y="40"/>
                  </a:lnTo>
                  <a:lnTo>
                    <a:pt x="296" y="16"/>
                  </a:lnTo>
                  <a:lnTo>
                    <a:pt x="248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7" name="Freeform 313"/>
            <p:cNvSpPr>
              <a:spLocks/>
            </p:cNvSpPr>
            <p:nvPr/>
          </p:nvSpPr>
          <p:spPr bwMode="auto">
            <a:xfrm>
              <a:off x="2472" y="2695"/>
              <a:ext cx="39" cy="17"/>
            </a:xfrm>
            <a:custGeom>
              <a:avLst/>
              <a:gdLst>
                <a:gd name="T0" fmla="*/ 0 w 56"/>
                <a:gd name="T1" fmla="*/ 12 h 24"/>
                <a:gd name="T2" fmla="*/ 0 w 56"/>
                <a:gd name="T3" fmla="*/ 4 h 24"/>
                <a:gd name="T4" fmla="*/ 15 w 56"/>
                <a:gd name="T5" fmla="*/ 0 h 24"/>
                <a:gd name="T6" fmla="*/ 27 w 56"/>
                <a:gd name="T7" fmla="*/ 4 h 24"/>
                <a:gd name="T8" fmla="*/ 27 w 56"/>
                <a:gd name="T9" fmla="*/ 8 h 24"/>
                <a:gd name="T10" fmla="*/ 23 w 56"/>
                <a:gd name="T11" fmla="*/ 12 h 24"/>
                <a:gd name="T12" fmla="*/ 15 w 56"/>
                <a:gd name="T13" fmla="*/ 8 h 24"/>
                <a:gd name="T14" fmla="*/ 0 w 56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4"/>
                <a:gd name="T26" fmla="*/ 56 w 5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4">
                  <a:moveTo>
                    <a:pt x="0" y="24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8" name="Freeform 314"/>
            <p:cNvSpPr>
              <a:spLocks/>
            </p:cNvSpPr>
            <p:nvPr/>
          </p:nvSpPr>
          <p:spPr bwMode="auto">
            <a:xfrm>
              <a:off x="2466" y="2650"/>
              <a:ext cx="79" cy="74"/>
            </a:xfrm>
            <a:custGeom>
              <a:avLst/>
              <a:gdLst>
                <a:gd name="T0" fmla="*/ 0 w 112"/>
                <a:gd name="T1" fmla="*/ 48 h 104"/>
                <a:gd name="T2" fmla="*/ 4 w 112"/>
                <a:gd name="T3" fmla="*/ 45 h 104"/>
                <a:gd name="T4" fmla="*/ 20 w 112"/>
                <a:gd name="T5" fmla="*/ 41 h 104"/>
                <a:gd name="T6" fmla="*/ 28 w 112"/>
                <a:gd name="T7" fmla="*/ 45 h 104"/>
                <a:gd name="T8" fmla="*/ 32 w 112"/>
                <a:gd name="T9" fmla="*/ 41 h 104"/>
                <a:gd name="T10" fmla="*/ 32 w 112"/>
                <a:gd name="T11" fmla="*/ 36 h 104"/>
                <a:gd name="T12" fmla="*/ 20 w 112"/>
                <a:gd name="T13" fmla="*/ 33 h 104"/>
                <a:gd name="T14" fmla="*/ 4 w 112"/>
                <a:gd name="T15" fmla="*/ 36 h 104"/>
                <a:gd name="T16" fmla="*/ 0 w 112"/>
                <a:gd name="T17" fmla="*/ 33 h 104"/>
                <a:gd name="T18" fmla="*/ 0 w 112"/>
                <a:gd name="T19" fmla="*/ 24 h 104"/>
                <a:gd name="T20" fmla="*/ 4 w 112"/>
                <a:gd name="T21" fmla="*/ 16 h 104"/>
                <a:gd name="T22" fmla="*/ 8 w 112"/>
                <a:gd name="T23" fmla="*/ 4 h 104"/>
                <a:gd name="T24" fmla="*/ 12 w 112"/>
                <a:gd name="T25" fmla="*/ 0 h 104"/>
                <a:gd name="T26" fmla="*/ 24 w 112"/>
                <a:gd name="T27" fmla="*/ 4 h 104"/>
                <a:gd name="T28" fmla="*/ 32 w 112"/>
                <a:gd name="T29" fmla="*/ 8 h 104"/>
                <a:gd name="T30" fmla="*/ 36 w 112"/>
                <a:gd name="T31" fmla="*/ 12 h 104"/>
                <a:gd name="T32" fmla="*/ 48 w 112"/>
                <a:gd name="T33" fmla="*/ 24 h 104"/>
                <a:gd name="T34" fmla="*/ 51 w 112"/>
                <a:gd name="T35" fmla="*/ 41 h 104"/>
                <a:gd name="T36" fmla="*/ 56 w 112"/>
                <a:gd name="T37" fmla="*/ 45 h 104"/>
                <a:gd name="T38" fmla="*/ 56 w 112"/>
                <a:gd name="T39" fmla="*/ 53 h 104"/>
                <a:gd name="T40" fmla="*/ 40 w 112"/>
                <a:gd name="T41" fmla="*/ 48 h 104"/>
                <a:gd name="T42" fmla="*/ 32 w 112"/>
                <a:gd name="T43" fmla="*/ 48 h 104"/>
                <a:gd name="T44" fmla="*/ 16 w 112"/>
                <a:gd name="T45" fmla="*/ 48 h 104"/>
                <a:gd name="T46" fmla="*/ 4 w 112"/>
                <a:gd name="T47" fmla="*/ 53 h 104"/>
                <a:gd name="T48" fmla="*/ 4 w 112"/>
                <a:gd name="T49" fmla="*/ 48 h 104"/>
                <a:gd name="T50" fmla="*/ 4 w 112"/>
                <a:gd name="T51" fmla="*/ 45 h 104"/>
                <a:gd name="T52" fmla="*/ 0 w 112"/>
                <a:gd name="T53" fmla="*/ 48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04"/>
                <a:gd name="T83" fmla="*/ 112 w 112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04">
                  <a:moveTo>
                    <a:pt x="0" y="96"/>
                  </a:moveTo>
                  <a:lnTo>
                    <a:pt x="8" y="88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32" y="96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49" name="Freeform 315"/>
            <p:cNvSpPr>
              <a:spLocks/>
            </p:cNvSpPr>
            <p:nvPr/>
          </p:nvSpPr>
          <p:spPr bwMode="auto">
            <a:xfrm>
              <a:off x="2472" y="2718"/>
              <a:ext cx="39" cy="22"/>
            </a:xfrm>
            <a:custGeom>
              <a:avLst/>
              <a:gdLst>
                <a:gd name="T0" fmla="*/ 12 w 56"/>
                <a:gd name="T1" fmla="*/ 15 h 32"/>
                <a:gd name="T2" fmla="*/ 12 w 56"/>
                <a:gd name="T3" fmla="*/ 8 h 32"/>
                <a:gd name="T4" fmla="*/ 4 w 56"/>
                <a:gd name="T5" fmla="*/ 4 h 32"/>
                <a:gd name="T6" fmla="*/ 0 w 56"/>
                <a:gd name="T7" fmla="*/ 4 h 32"/>
                <a:gd name="T8" fmla="*/ 12 w 56"/>
                <a:gd name="T9" fmla="*/ 0 h 32"/>
                <a:gd name="T10" fmla="*/ 27 w 56"/>
                <a:gd name="T11" fmla="*/ 0 h 32"/>
                <a:gd name="T12" fmla="*/ 27 w 56"/>
                <a:gd name="T13" fmla="*/ 12 h 32"/>
                <a:gd name="T14" fmla="*/ 20 w 56"/>
                <a:gd name="T15" fmla="*/ 12 h 32"/>
                <a:gd name="T16" fmla="*/ 12 w 56"/>
                <a:gd name="T17" fmla="*/ 1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32"/>
                <a:gd name="T29" fmla="*/ 56 w 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32">
                  <a:moveTo>
                    <a:pt x="24" y="32"/>
                  </a:move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0" name="Freeform 316"/>
            <p:cNvSpPr>
              <a:spLocks/>
            </p:cNvSpPr>
            <p:nvPr/>
          </p:nvSpPr>
          <p:spPr bwMode="auto">
            <a:xfrm>
              <a:off x="2488" y="2718"/>
              <a:ext cx="107" cy="73"/>
            </a:xfrm>
            <a:custGeom>
              <a:avLst/>
              <a:gdLst>
                <a:gd name="T0" fmla="*/ 20 w 152"/>
                <a:gd name="T1" fmla="*/ 32 h 104"/>
                <a:gd name="T2" fmla="*/ 4 w 152"/>
                <a:gd name="T3" fmla="*/ 15 h 104"/>
                <a:gd name="T4" fmla="*/ 0 w 152"/>
                <a:gd name="T5" fmla="*/ 15 h 104"/>
                <a:gd name="T6" fmla="*/ 8 w 152"/>
                <a:gd name="T7" fmla="*/ 12 h 104"/>
                <a:gd name="T8" fmla="*/ 16 w 152"/>
                <a:gd name="T9" fmla="*/ 12 h 104"/>
                <a:gd name="T10" fmla="*/ 16 w 152"/>
                <a:gd name="T11" fmla="*/ 0 h 104"/>
                <a:gd name="T12" fmla="*/ 24 w 152"/>
                <a:gd name="T13" fmla="*/ 0 h 104"/>
                <a:gd name="T14" fmla="*/ 39 w 152"/>
                <a:gd name="T15" fmla="*/ 4 h 104"/>
                <a:gd name="T16" fmla="*/ 51 w 152"/>
                <a:gd name="T17" fmla="*/ 8 h 104"/>
                <a:gd name="T18" fmla="*/ 59 w 152"/>
                <a:gd name="T19" fmla="*/ 8 h 104"/>
                <a:gd name="T20" fmla="*/ 63 w 152"/>
                <a:gd name="T21" fmla="*/ 4 h 104"/>
                <a:gd name="T22" fmla="*/ 68 w 152"/>
                <a:gd name="T23" fmla="*/ 8 h 104"/>
                <a:gd name="T24" fmla="*/ 75 w 152"/>
                <a:gd name="T25" fmla="*/ 24 h 104"/>
                <a:gd name="T26" fmla="*/ 75 w 152"/>
                <a:gd name="T27" fmla="*/ 39 h 104"/>
                <a:gd name="T28" fmla="*/ 71 w 152"/>
                <a:gd name="T29" fmla="*/ 47 h 104"/>
                <a:gd name="T30" fmla="*/ 71 w 152"/>
                <a:gd name="T31" fmla="*/ 51 h 104"/>
                <a:gd name="T32" fmla="*/ 59 w 152"/>
                <a:gd name="T33" fmla="*/ 51 h 104"/>
                <a:gd name="T34" fmla="*/ 59 w 152"/>
                <a:gd name="T35" fmla="*/ 47 h 104"/>
                <a:gd name="T36" fmla="*/ 51 w 152"/>
                <a:gd name="T37" fmla="*/ 44 h 104"/>
                <a:gd name="T38" fmla="*/ 48 w 152"/>
                <a:gd name="T39" fmla="*/ 39 h 104"/>
                <a:gd name="T40" fmla="*/ 44 w 152"/>
                <a:gd name="T41" fmla="*/ 44 h 104"/>
                <a:gd name="T42" fmla="*/ 44 w 152"/>
                <a:gd name="T43" fmla="*/ 39 h 104"/>
                <a:gd name="T44" fmla="*/ 44 w 152"/>
                <a:gd name="T45" fmla="*/ 32 h 104"/>
                <a:gd name="T46" fmla="*/ 39 w 152"/>
                <a:gd name="T47" fmla="*/ 27 h 104"/>
                <a:gd name="T48" fmla="*/ 27 w 152"/>
                <a:gd name="T49" fmla="*/ 27 h 104"/>
                <a:gd name="T50" fmla="*/ 20 w 152"/>
                <a:gd name="T51" fmla="*/ 32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04"/>
                <a:gd name="T80" fmla="*/ 152 w 152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04">
                  <a:moveTo>
                    <a:pt x="40" y="64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52" y="48"/>
                  </a:lnTo>
                  <a:lnTo>
                    <a:pt x="152" y="80"/>
                  </a:lnTo>
                  <a:lnTo>
                    <a:pt x="144" y="96"/>
                  </a:lnTo>
                  <a:lnTo>
                    <a:pt x="144" y="104"/>
                  </a:lnTo>
                  <a:lnTo>
                    <a:pt x="120" y="104"/>
                  </a:lnTo>
                  <a:lnTo>
                    <a:pt x="120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1" name="Freeform 317"/>
            <p:cNvSpPr>
              <a:spLocks/>
            </p:cNvSpPr>
            <p:nvPr/>
          </p:nvSpPr>
          <p:spPr bwMode="auto">
            <a:xfrm>
              <a:off x="2517" y="2757"/>
              <a:ext cx="45" cy="45"/>
            </a:xfrm>
            <a:custGeom>
              <a:avLst/>
              <a:gdLst>
                <a:gd name="T0" fmla="*/ 20 w 64"/>
                <a:gd name="T1" fmla="*/ 32 h 64"/>
                <a:gd name="T2" fmla="*/ 8 w 64"/>
                <a:gd name="T3" fmla="*/ 24 h 64"/>
                <a:gd name="T4" fmla="*/ 4 w 64"/>
                <a:gd name="T5" fmla="*/ 16 h 64"/>
                <a:gd name="T6" fmla="*/ 0 w 64"/>
                <a:gd name="T7" fmla="*/ 4 h 64"/>
                <a:gd name="T8" fmla="*/ 8 w 64"/>
                <a:gd name="T9" fmla="*/ 0 h 64"/>
                <a:gd name="T10" fmla="*/ 20 w 64"/>
                <a:gd name="T11" fmla="*/ 0 h 64"/>
                <a:gd name="T12" fmla="*/ 24 w 64"/>
                <a:gd name="T13" fmla="*/ 4 h 64"/>
                <a:gd name="T14" fmla="*/ 24 w 64"/>
                <a:gd name="T15" fmla="*/ 12 h 64"/>
                <a:gd name="T16" fmla="*/ 24 w 64"/>
                <a:gd name="T17" fmla="*/ 16 h 64"/>
                <a:gd name="T18" fmla="*/ 27 w 64"/>
                <a:gd name="T19" fmla="*/ 12 h 64"/>
                <a:gd name="T20" fmla="*/ 32 w 64"/>
                <a:gd name="T21" fmla="*/ 16 h 64"/>
                <a:gd name="T22" fmla="*/ 20 w 64"/>
                <a:gd name="T23" fmla="*/ 32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40" y="64"/>
                  </a:move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2" name="Freeform 318"/>
            <p:cNvSpPr>
              <a:spLocks/>
            </p:cNvSpPr>
            <p:nvPr/>
          </p:nvSpPr>
          <p:spPr bwMode="auto">
            <a:xfrm>
              <a:off x="2747" y="2695"/>
              <a:ext cx="169" cy="141"/>
            </a:xfrm>
            <a:custGeom>
              <a:avLst/>
              <a:gdLst>
                <a:gd name="T0" fmla="*/ 111 w 240"/>
                <a:gd name="T1" fmla="*/ 4 h 200"/>
                <a:gd name="T2" fmla="*/ 115 w 240"/>
                <a:gd name="T3" fmla="*/ 8 h 200"/>
                <a:gd name="T4" fmla="*/ 115 w 240"/>
                <a:gd name="T5" fmla="*/ 12 h 200"/>
                <a:gd name="T6" fmla="*/ 119 w 240"/>
                <a:gd name="T7" fmla="*/ 27 h 200"/>
                <a:gd name="T8" fmla="*/ 111 w 240"/>
                <a:gd name="T9" fmla="*/ 32 h 200"/>
                <a:gd name="T10" fmla="*/ 103 w 240"/>
                <a:gd name="T11" fmla="*/ 48 h 200"/>
                <a:gd name="T12" fmla="*/ 99 w 240"/>
                <a:gd name="T13" fmla="*/ 51 h 200"/>
                <a:gd name="T14" fmla="*/ 95 w 240"/>
                <a:gd name="T15" fmla="*/ 72 h 200"/>
                <a:gd name="T16" fmla="*/ 87 w 240"/>
                <a:gd name="T17" fmla="*/ 75 h 200"/>
                <a:gd name="T18" fmla="*/ 83 w 240"/>
                <a:gd name="T19" fmla="*/ 72 h 200"/>
                <a:gd name="T20" fmla="*/ 75 w 240"/>
                <a:gd name="T21" fmla="*/ 72 h 200"/>
                <a:gd name="T22" fmla="*/ 63 w 240"/>
                <a:gd name="T23" fmla="*/ 87 h 200"/>
                <a:gd name="T24" fmla="*/ 60 w 240"/>
                <a:gd name="T25" fmla="*/ 99 h 200"/>
                <a:gd name="T26" fmla="*/ 36 w 240"/>
                <a:gd name="T27" fmla="*/ 99 h 200"/>
                <a:gd name="T28" fmla="*/ 32 w 240"/>
                <a:gd name="T29" fmla="*/ 95 h 200"/>
                <a:gd name="T30" fmla="*/ 27 w 240"/>
                <a:gd name="T31" fmla="*/ 92 h 200"/>
                <a:gd name="T32" fmla="*/ 16 w 240"/>
                <a:gd name="T33" fmla="*/ 80 h 200"/>
                <a:gd name="T34" fmla="*/ 4 w 240"/>
                <a:gd name="T35" fmla="*/ 80 h 200"/>
                <a:gd name="T36" fmla="*/ 0 w 240"/>
                <a:gd name="T37" fmla="*/ 51 h 200"/>
                <a:gd name="T38" fmla="*/ 8 w 240"/>
                <a:gd name="T39" fmla="*/ 44 h 200"/>
                <a:gd name="T40" fmla="*/ 8 w 240"/>
                <a:gd name="T41" fmla="*/ 32 h 200"/>
                <a:gd name="T42" fmla="*/ 4 w 240"/>
                <a:gd name="T43" fmla="*/ 20 h 200"/>
                <a:gd name="T44" fmla="*/ 8 w 240"/>
                <a:gd name="T45" fmla="*/ 20 h 200"/>
                <a:gd name="T46" fmla="*/ 12 w 240"/>
                <a:gd name="T47" fmla="*/ 8 h 200"/>
                <a:gd name="T48" fmla="*/ 20 w 240"/>
                <a:gd name="T49" fmla="*/ 0 h 200"/>
                <a:gd name="T50" fmla="*/ 36 w 240"/>
                <a:gd name="T51" fmla="*/ 4 h 200"/>
                <a:gd name="T52" fmla="*/ 44 w 240"/>
                <a:gd name="T53" fmla="*/ 12 h 200"/>
                <a:gd name="T54" fmla="*/ 56 w 240"/>
                <a:gd name="T55" fmla="*/ 12 h 200"/>
                <a:gd name="T56" fmla="*/ 63 w 240"/>
                <a:gd name="T57" fmla="*/ 12 h 200"/>
                <a:gd name="T58" fmla="*/ 71 w 240"/>
                <a:gd name="T59" fmla="*/ 12 h 200"/>
                <a:gd name="T60" fmla="*/ 75 w 240"/>
                <a:gd name="T61" fmla="*/ 4 h 200"/>
                <a:gd name="T62" fmla="*/ 95 w 240"/>
                <a:gd name="T63" fmla="*/ 8 h 200"/>
                <a:gd name="T64" fmla="*/ 111 w 240"/>
                <a:gd name="T65" fmla="*/ 4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00"/>
                <a:gd name="T101" fmla="*/ 240 w 2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00">
                  <a:moveTo>
                    <a:pt x="224" y="8"/>
                  </a:moveTo>
                  <a:lnTo>
                    <a:pt x="232" y="16"/>
                  </a:lnTo>
                  <a:lnTo>
                    <a:pt x="232" y="24"/>
                  </a:lnTo>
                  <a:lnTo>
                    <a:pt x="240" y="56"/>
                  </a:lnTo>
                  <a:lnTo>
                    <a:pt x="224" y="64"/>
                  </a:lnTo>
                  <a:lnTo>
                    <a:pt x="208" y="96"/>
                  </a:lnTo>
                  <a:lnTo>
                    <a:pt x="200" y="104"/>
                  </a:lnTo>
                  <a:lnTo>
                    <a:pt x="192" y="144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28" y="176"/>
                  </a:lnTo>
                  <a:lnTo>
                    <a:pt x="120" y="200"/>
                  </a:lnTo>
                  <a:lnTo>
                    <a:pt x="72" y="200"/>
                  </a:lnTo>
                  <a:lnTo>
                    <a:pt x="64" y="192"/>
                  </a:lnTo>
                  <a:lnTo>
                    <a:pt x="56" y="184"/>
                  </a:lnTo>
                  <a:lnTo>
                    <a:pt x="32" y="160"/>
                  </a:lnTo>
                  <a:lnTo>
                    <a:pt x="8" y="160"/>
                  </a:lnTo>
                  <a:lnTo>
                    <a:pt x="0" y="104"/>
                  </a:lnTo>
                  <a:lnTo>
                    <a:pt x="16" y="88"/>
                  </a:lnTo>
                  <a:lnTo>
                    <a:pt x="16" y="6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44" y="24"/>
                  </a:lnTo>
                  <a:lnTo>
                    <a:pt x="152" y="8"/>
                  </a:lnTo>
                  <a:lnTo>
                    <a:pt x="192" y="16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3" name="Freeform 319"/>
            <p:cNvSpPr>
              <a:spLocks/>
            </p:cNvSpPr>
            <p:nvPr/>
          </p:nvSpPr>
          <p:spPr bwMode="auto">
            <a:xfrm>
              <a:off x="2719" y="2724"/>
              <a:ext cx="40" cy="84"/>
            </a:xfrm>
            <a:custGeom>
              <a:avLst/>
              <a:gdLst>
                <a:gd name="T0" fmla="*/ 0 w 56"/>
                <a:gd name="T1" fmla="*/ 12 h 120"/>
                <a:gd name="T2" fmla="*/ 16 w 56"/>
                <a:gd name="T3" fmla="*/ 4 h 120"/>
                <a:gd name="T4" fmla="*/ 16 w 56"/>
                <a:gd name="T5" fmla="*/ 0 h 120"/>
                <a:gd name="T6" fmla="*/ 24 w 56"/>
                <a:gd name="T7" fmla="*/ 0 h 120"/>
                <a:gd name="T8" fmla="*/ 29 w 56"/>
                <a:gd name="T9" fmla="*/ 12 h 120"/>
                <a:gd name="T10" fmla="*/ 29 w 56"/>
                <a:gd name="T11" fmla="*/ 24 h 120"/>
                <a:gd name="T12" fmla="*/ 21 w 56"/>
                <a:gd name="T13" fmla="*/ 31 h 120"/>
                <a:gd name="T14" fmla="*/ 24 w 56"/>
                <a:gd name="T15" fmla="*/ 59 h 120"/>
                <a:gd name="T16" fmla="*/ 12 w 56"/>
                <a:gd name="T17" fmla="*/ 59 h 120"/>
                <a:gd name="T18" fmla="*/ 12 w 56"/>
                <a:gd name="T19" fmla="*/ 31 h 120"/>
                <a:gd name="T20" fmla="*/ 4 w 56"/>
                <a:gd name="T21" fmla="*/ 24 h 120"/>
                <a:gd name="T22" fmla="*/ 0 w 56"/>
                <a:gd name="T23" fmla="*/ 20 h 120"/>
                <a:gd name="T24" fmla="*/ 0 w 56"/>
                <a:gd name="T25" fmla="*/ 12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20"/>
                <a:gd name="T41" fmla="*/ 56 w 5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20">
                  <a:moveTo>
                    <a:pt x="0" y="24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64"/>
                  </a:lnTo>
                  <a:lnTo>
                    <a:pt x="48" y="120"/>
                  </a:lnTo>
                  <a:lnTo>
                    <a:pt x="24" y="120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4" name="Freeform 320"/>
            <p:cNvSpPr>
              <a:spLocks/>
            </p:cNvSpPr>
            <p:nvPr/>
          </p:nvSpPr>
          <p:spPr bwMode="auto">
            <a:xfrm>
              <a:off x="2708" y="2740"/>
              <a:ext cx="28" cy="74"/>
            </a:xfrm>
            <a:custGeom>
              <a:avLst/>
              <a:gdLst>
                <a:gd name="T0" fmla="*/ 8 w 40"/>
                <a:gd name="T1" fmla="*/ 0 h 104"/>
                <a:gd name="T2" fmla="*/ 8 w 40"/>
                <a:gd name="T3" fmla="*/ 8 h 104"/>
                <a:gd name="T4" fmla="*/ 12 w 40"/>
                <a:gd name="T5" fmla="*/ 12 h 104"/>
                <a:gd name="T6" fmla="*/ 20 w 40"/>
                <a:gd name="T7" fmla="*/ 20 h 104"/>
                <a:gd name="T8" fmla="*/ 20 w 40"/>
                <a:gd name="T9" fmla="*/ 48 h 104"/>
                <a:gd name="T10" fmla="*/ 8 w 40"/>
                <a:gd name="T11" fmla="*/ 53 h 104"/>
                <a:gd name="T12" fmla="*/ 8 w 40"/>
                <a:gd name="T13" fmla="*/ 45 h 104"/>
                <a:gd name="T14" fmla="*/ 8 w 40"/>
                <a:gd name="T15" fmla="*/ 41 h 104"/>
                <a:gd name="T16" fmla="*/ 8 w 40"/>
                <a:gd name="T17" fmla="*/ 36 h 104"/>
                <a:gd name="T18" fmla="*/ 4 w 40"/>
                <a:gd name="T19" fmla="*/ 33 h 104"/>
                <a:gd name="T20" fmla="*/ 4 w 40"/>
                <a:gd name="T21" fmla="*/ 12 h 104"/>
                <a:gd name="T22" fmla="*/ 0 w 40"/>
                <a:gd name="T23" fmla="*/ 0 h 104"/>
                <a:gd name="T24" fmla="*/ 8 w 40"/>
                <a:gd name="T25" fmla="*/ 0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4"/>
                <a:gd name="T41" fmla="*/ 40 w 40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4">
                  <a:moveTo>
                    <a:pt x="16" y="0"/>
                  </a:moveTo>
                  <a:lnTo>
                    <a:pt x="1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16" y="104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8" y="64"/>
                  </a:lnTo>
                  <a:lnTo>
                    <a:pt x="8" y="24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5" name="Freeform 321"/>
            <p:cNvSpPr>
              <a:spLocks/>
            </p:cNvSpPr>
            <p:nvPr/>
          </p:nvSpPr>
          <p:spPr bwMode="auto">
            <a:xfrm>
              <a:off x="2663" y="2735"/>
              <a:ext cx="56" cy="95"/>
            </a:xfrm>
            <a:custGeom>
              <a:avLst/>
              <a:gdLst>
                <a:gd name="T0" fmla="*/ 31 w 80"/>
                <a:gd name="T1" fmla="*/ 4 h 136"/>
                <a:gd name="T2" fmla="*/ 35 w 80"/>
                <a:gd name="T3" fmla="*/ 15 h 136"/>
                <a:gd name="T4" fmla="*/ 35 w 80"/>
                <a:gd name="T5" fmla="*/ 35 h 136"/>
                <a:gd name="T6" fmla="*/ 39 w 80"/>
                <a:gd name="T7" fmla="*/ 39 h 136"/>
                <a:gd name="T8" fmla="*/ 39 w 80"/>
                <a:gd name="T9" fmla="*/ 43 h 136"/>
                <a:gd name="T10" fmla="*/ 39 w 80"/>
                <a:gd name="T11" fmla="*/ 47 h 136"/>
                <a:gd name="T12" fmla="*/ 39 w 80"/>
                <a:gd name="T13" fmla="*/ 54 h 136"/>
                <a:gd name="T14" fmla="*/ 31 w 80"/>
                <a:gd name="T15" fmla="*/ 59 h 136"/>
                <a:gd name="T16" fmla="*/ 12 w 80"/>
                <a:gd name="T17" fmla="*/ 66 h 136"/>
                <a:gd name="T18" fmla="*/ 8 w 80"/>
                <a:gd name="T19" fmla="*/ 62 h 136"/>
                <a:gd name="T20" fmla="*/ 4 w 80"/>
                <a:gd name="T21" fmla="*/ 54 h 136"/>
                <a:gd name="T22" fmla="*/ 0 w 80"/>
                <a:gd name="T23" fmla="*/ 51 h 136"/>
                <a:gd name="T24" fmla="*/ 8 w 80"/>
                <a:gd name="T25" fmla="*/ 35 h 136"/>
                <a:gd name="T26" fmla="*/ 8 w 80"/>
                <a:gd name="T27" fmla="*/ 27 h 136"/>
                <a:gd name="T28" fmla="*/ 4 w 80"/>
                <a:gd name="T29" fmla="*/ 15 h 136"/>
                <a:gd name="T30" fmla="*/ 8 w 80"/>
                <a:gd name="T31" fmla="*/ 0 h 136"/>
                <a:gd name="T32" fmla="*/ 15 w 80"/>
                <a:gd name="T33" fmla="*/ 0 h 136"/>
                <a:gd name="T34" fmla="*/ 24 w 80"/>
                <a:gd name="T35" fmla="*/ 4 h 136"/>
                <a:gd name="T36" fmla="*/ 27 w 80"/>
                <a:gd name="T37" fmla="*/ 0 h 136"/>
                <a:gd name="T38" fmla="*/ 31 w 80"/>
                <a:gd name="T39" fmla="*/ 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36"/>
                <a:gd name="T62" fmla="*/ 80 w 80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36">
                  <a:moveTo>
                    <a:pt x="64" y="8"/>
                  </a:moveTo>
                  <a:lnTo>
                    <a:pt x="72" y="3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64" y="120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6" name="Freeform 322"/>
            <p:cNvSpPr>
              <a:spLocks/>
            </p:cNvSpPr>
            <p:nvPr/>
          </p:nvSpPr>
          <p:spPr bwMode="auto">
            <a:xfrm>
              <a:off x="2590" y="2740"/>
              <a:ext cx="84" cy="96"/>
            </a:xfrm>
            <a:custGeom>
              <a:avLst/>
              <a:gdLst>
                <a:gd name="T0" fmla="*/ 59 w 120"/>
                <a:gd name="T1" fmla="*/ 60 h 136"/>
                <a:gd name="T2" fmla="*/ 55 w 120"/>
                <a:gd name="T3" fmla="*/ 52 h 136"/>
                <a:gd name="T4" fmla="*/ 51 w 120"/>
                <a:gd name="T5" fmla="*/ 48 h 136"/>
                <a:gd name="T6" fmla="*/ 59 w 120"/>
                <a:gd name="T7" fmla="*/ 32 h 136"/>
                <a:gd name="T8" fmla="*/ 59 w 120"/>
                <a:gd name="T9" fmla="*/ 24 h 136"/>
                <a:gd name="T10" fmla="*/ 55 w 120"/>
                <a:gd name="T11" fmla="*/ 12 h 136"/>
                <a:gd name="T12" fmla="*/ 43 w 120"/>
                <a:gd name="T13" fmla="*/ 12 h 136"/>
                <a:gd name="T14" fmla="*/ 39 w 120"/>
                <a:gd name="T15" fmla="*/ 16 h 136"/>
                <a:gd name="T16" fmla="*/ 31 w 120"/>
                <a:gd name="T17" fmla="*/ 8 h 136"/>
                <a:gd name="T18" fmla="*/ 24 w 120"/>
                <a:gd name="T19" fmla="*/ 8 h 136"/>
                <a:gd name="T20" fmla="*/ 15 w 120"/>
                <a:gd name="T21" fmla="*/ 0 h 136"/>
                <a:gd name="T22" fmla="*/ 12 w 120"/>
                <a:gd name="T23" fmla="*/ 8 h 136"/>
                <a:gd name="T24" fmla="*/ 4 w 120"/>
                <a:gd name="T25" fmla="*/ 8 h 136"/>
                <a:gd name="T26" fmla="*/ 4 w 120"/>
                <a:gd name="T27" fmla="*/ 24 h 136"/>
                <a:gd name="T28" fmla="*/ 0 w 120"/>
                <a:gd name="T29" fmla="*/ 32 h 136"/>
                <a:gd name="T30" fmla="*/ 0 w 120"/>
                <a:gd name="T31" fmla="*/ 36 h 136"/>
                <a:gd name="T32" fmla="*/ 0 w 120"/>
                <a:gd name="T33" fmla="*/ 48 h 136"/>
                <a:gd name="T34" fmla="*/ 8 w 120"/>
                <a:gd name="T35" fmla="*/ 52 h 136"/>
                <a:gd name="T36" fmla="*/ 8 w 120"/>
                <a:gd name="T37" fmla="*/ 60 h 136"/>
                <a:gd name="T38" fmla="*/ 4 w 120"/>
                <a:gd name="T39" fmla="*/ 68 h 136"/>
                <a:gd name="T40" fmla="*/ 15 w 120"/>
                <a:gd name="T41" fmla="*/ 68 h 136"/>
                <a:gd name="T42" fmla="*/ 31 w 120"/>
                <a:gd name="T43" fmla="*/ 64 h 136"/>
                <a:gd name="T44" fmla="*/ 43 w 120"/>
                <a:gd name="T45" fmla="*/ 60 h 136"/>
                <a:gd name="T46" fmla="*/ 59 w 120"/>
                <a:gd name="T47" fmla="*/ 60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120" y="120"/>
                  </a:moveTo>
                  <a:lnTo>
                    <a:pt x="112" y="104"/>
                  </a:lnTo>
                  <a:lnTo>
                    <a:pt x="104" y="96"/>
                  </a:lnTo>
                  <a:lnTo>
                    <a:pt x="120" y="64"/>
                  </a:lnTo>
                  <a:lnTo>
                    <a:pt x="120" y="48"/>
                  </a:lnTo>
                  <a:lnTo>
                    <a:pt x="112" y="24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16" y="120"/>
                  </a:lnTo>
                  <a:lnTo>
                    <a:pt x="8" y="136"/>
                  </a:lnTo>
                  <a:lnTo>
                    <a:pt x="32" y="136"/>
                  </a:lnTo>
                  <a:lnTo>
                    <a:pt x="64" y="128"/>
                  </a:lnTo>
                  <a:lnTo>
                    <a:pt x="88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7" name="Freeform 323"/>
            <p:cNvSpPr>
              <a:spLocks/>
            </p:cNvSpPr>
            <p:nvPr/>
          </p:nvSpPr>
          <p:spPr bwMode="auto">
            <a:xfrm>
              <a:off x="2832" y="2707"/>
              <a:ext cx="101" cy="163"/>
            </a:xfrm>
            <a:custGeom>
              <a:avLst/>
              <a:gdLst>
                <a:gd name="T0" fmla="*/ 0 w 144"/>
                <a:gd name="T1" fmla="*/ 91 h 232"/>
                <a:gd name="T2" fmla="*/ 8 w 144"/>
                <a:gd name="T3" fmla="*/ 95 h 232"/>
                <a:gd name="T4" fmla="*/ 12 w 144"/>
                <a:gd name="T5" fmla="*/ 103 h 232"/>
                <a:gd name="T6" fmla="*/ 12 w 144"/>
                <a:gd name="T7" fmla="*/ 110 h 232"/>
                <a:gd name="T8" fmla="*/ 27 w 144"/>
                <a:gd name="T9" fmla="*/ 110 h 232"/>
                <a:gd name="T10" fmla="*/ 43 w 144"/>
                <a:gd name="T11" fmla="*/ 110 h 232"/>
                <a:gd name="T12" fmla="*/ 59 w 144"/>
                <a:gd name="T13" fmla="*/ 110 h 232"/>
                <a:gd name="T14" fmla="*/ 63 w 144"/>
                <a:gd name="T15" fmla="*/ 115 h 232"/>
                <a:gd name="T16" fmla="*/ 71 w 144"/>
                <a:gd name="T17" fmla="*/ 107 h 232"/>
                <a:gd name="T18" fmla="*/ 59 w 144"/>
                <a:gd name="T19" fmla="*/ 83 h 232"/>
                <a:gd name="T20" fmla="*/ 59 w 144"/>
                <a:gd name="T21" fmla="*/ 75 h 232"/>
                <a:gd name="T22" fmla="*/ 71 w 144"/>
                <a:gd name="T23" fmla="*/ 59 h 232"/>
                <a:gd name="T24" fmla="*/ 63 w 144"/>
                <a:gd name="T25" fmla="*/ 47 h 232"/>
                <a:gd name="T26" fmla="*/ 55 w 144"/>
                <a:gd name="T27" fmla="*/ 39 h 232"/>
                <a:gd name="T28" fmla="*/ 55 w 144"/>
                <a:gd name="T29" fmla="*/ 36 h 232"/>
                <a:gd name="T30" fmla="*/ 67 w 144"/>
                <a:gd name="T31" fmla="*/ 32 h 232"/>
                <a:gd name="T32" fmla="*/ 67 w 144"/>
                <a:gd name="T33" fmla="*/ 12 h 232"/>
                <a:gd name="T34" fmla="*/ 59 w 144"/>
                <a:gd name="T35" fmla="*/ 0 h 232"/>
                <a:gd name="T36" fmla="*/ 55 w 144"/>
                <a:gd name="T37" fmla="*/ 0 h 232"/>
                <a:gd name="T38" fmla="*/ 55 w 144"/>
                <a:gd name="T39" fmla="*/ 4 h 232"/>
                <a:gd name="T40" fmla="*/ 59 w 144"/>
                <a:gd name="T41" fmla="*/ 20 h 232"/>
                <a:gd name="T42" fmla="*/ 51 w 144"/>
                <a:gd name="T43" fmla="*/ 24 h 232"/>
                <a:gd name="T44" fmla="*/ 43 w 144"/>
                <a:gd name="T45" fmla="*/ 39 h 232"/>
                <a:gd name="T46" fmla="*/ 39 w 144"/>
                <a:gd name="T47" fmla="*/ 44 h 232"/>
                <a:gd name="T48" fmla="*/ 36 w 144"/>
                <a:gd name="T49" fmla="*/ 63 h 232"/>
                <a:gd name="T50" fmla="*/ 27 w 144"/>
                <a:gd name="T51" fmla="*/ 67 h 232"/>
                <a:gd name="T52" fmla="*/ 24 w 144"/>
                <a:gd name="T53" fmla="*/ 63 h 232"/>
                <a:gd name="T54" fmla="*/ 15 w 144"/>
                <a:gd name="T55" fmla="*/ 63 h 232"/>
                <a:gd name="T56" fmla="*/ 4 w 144"/>
                <a:gd name="T57" fmla="*/ 79 h 232"/>
                <a:gd name="T58" fmla="*/ 0 w 144"/>
                <a:gd name="T59" fmla="*/ 91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232"/>
                <a:gd name="T92" fmla="*/ 144 w 144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232">
                  <a:moveTo>
                    <a:pt x="0" y="184"/>
                  </a:moveTo>
                  <a:lnTo>
                    <a:pt x="16" y="192"/>
                  </a:lnTo>
                  <a:lnTo>
                    <a:pt x="24" y="208"/>
                  </a:lnTo>
                  <a:lnTo>
                    <a:pt x="24" y="224"/>
                  </a:lnTo>
                  <a:lnTo>
                    <a:pt x="56" y="224"/>
                  </a:lnTo>
                  <a:lnTo>
                    <a:pt x="88" y="224"/>
                  </a:lnTo>
                  <a:lnTo>
                    <a:pt x="120" y="224"/>
                  </a:lnTo>
                  <a:lnTo>
                    <a:pt x="128" y="232"/>
                  </a:lnTo>
                  <a:lnTo>
                    <a:pt x="144" y="216"/>
                  </a:lnTo>
                  <a:lnTo>
                    <a:pt x="120" y="168"/>
                  </a:lnTo>
                  <a:lnTo>
                    <a:pt x="120" y="152"/>
                  </a:lnTo>
                  <a:lnTo>
                    <a:pt x="144" y="120"/>
                  </a:lnTo>
                  <a:lnTo>
                    <a:pt x="128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36" y="2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72" y="128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8" y="16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8" name="Freeform 324"/>
            <p:cNvSpPr>
              <a:spLocks/>
            </p:cNvSpPr>
            <p:nvPr/>
          </p:nvSpPr>
          <p:spPr bwMode="auto">
            <a:xfrm>
              <a:off x="2916" y="2724"/>
              <a:ext cx="186" cy="135"/>
            </a:xfrm>
            <a:custGeom>
              <a:avLst/>
              <a:gdLst>
                <a:gd name="T0" fmla="*/ 12 w 264"/>
                <a:gd name="T1" fmla="*/ 95 h 192"/>
                <a:gd name="T2" fmla="*/ 0 w 264"/>
                <a:gd name="T3" fmla="*/ 71 h 192"/>
                <a:gd name="T4" fmla="*/ 0 w 264"/>
                <a:gd name="T5" fmla="*/ 63 h 192"/>
                <a:gd name="T6" fmla="*/ 12 w 264"/>
                <a:gd name="T7" fmla="*/ 48 h 192"/>
                <a:gd name="T8" fmla="*/ 44 w 264"/>
                <a:gd name="T9" fmla="*/ 44 h 192"/>
                <a:gd name="T10" fmla="*/ 48 w 264"/>
                <a:gd name="T11" fmla="*/ 32 h 192"/>
                <a:gd name="T12" fmla="*/ 60 w 264"/>
                <a:gd name="T13" fmla="*/ 32 h 192"/>
                <a:gd name="T14" fmla="*/ 75 w 264"/>
                <a:gd name="T15" fmla="*/ 16 h 192"/>
                <a:gd name="T16" fmla="*/ 75 w 264"/>
                <a:gd name="T17" fmla="*/ 4 h 192"/>
                <a:gd name="T18" fmla="*/ 83 w 264"/>
                <a:gd name="T19" fmla="*/ 0 h 192"/>
                <a:gd name="T20" fmla="*/ 92 w 264"/>
                <a:gd name="T21" fmla="*/ 8 h 192"/>
                <a:gd name="T22" fmla="*/ 92 w 264"/>
                <a:gd name="T23" fmla="*/ 12 h 192"/>
                <a:gd name="T24" fmla="*/ 87 w 264"/>
                <a:gd name="T25" fmla="*/ 12 h 192"/>
                <a:gd name="T26" fmla="*/ 95 w 264"/>
                <a:gd name="T27" fmla="*/ 20 h 192"/>
                <a:gd name="T28" fmla="*/ 95 w 264"/>
                <a:gd name="T29" fmla="*/ 36 h 192"/>
                <a:gd name="T30" fmla="*/ 99 w 264"/>
                <a:gd name="T31" fmla="*/ 36 h 192"/>
                <a:gd name="T32" fmla="*/ 104 w 264"/>
                <a:gd name="T33" fmla="*/ 44 h 192"/>
                <a:gd name="T34" fmla="*/ 107 w 264"/>
                <a:gd name="T35" fmla="*/ 44 h 192"/>
                <a:gd name="T36" fmla="*/ 115 w 264"/>
                <a:gd name="T37" fmla="*/ 51 h 192"/>
                <a:gd name="T38" fmla="*/ 119 w 264"/>
                <a:gd name="T39" fmla="*/ 59 h 192"/>
                <a:gd name="T40" fmla="*/ 127 w 264"/>
                <a:gd name="T41" fmla="*/ 68 h 192"/>
                <a:gd name="T42" fmla="*/ 131 w 264"/>
                <a:gd name="T43" fmla="*/ 71 h 192"/>
                <a:gd name="T44" fmla="*/ 115 w 264"/>
                <a:gd name="T45" fmla="*/ 68 h 192"/>
                <a:gd name="T46" fmla="*/ 87 w 264"/>
                <a:gd name="T47" fmla="*/ 79 h 192"/>
                <a:gd name="T48" fmla="*/ 80 w 264"/>
                <a:gd name="T49" fmla="*/ 83 h 192"/>
                <a:gd name="T50" fmla="*/ 63 w 264"/>
                <a:gd name="T51" fmla="*/ 79 h 192"/>
                <a:gd name="T52" fmla="*/ 56 w 264"/>
                <a:gd name="T53" fmla="*/ 71 h 192"/>
                <a:gd name="T54" fmla="*/ 39 w 264"/>
                <a:gd name="T55" fmla="*/ 75 h 192"/>
                <a:gd name="T56" fmla="*/ 39 w 264"/>
                <a:gd name="T57" fmla="*/ 83 h 192"/>
                <a:gd name="T58" fmla="*/ 32 w 264"/>
                <a:gd name="T59" fmla="*/ 87 h 192"/>
                <a:gd name="T60" fmla="*/ 24 w 264"/>
                <a:gd name="T61" fmla="*/ 83 h 192"/>
                <a:gd name="T62" fmla="*/ 16 w 264"/>
                <a:gd name="T63" fmla="*/ 87 h 192"/>
                <a:gd name="T64" fmla="*/ 12 w 264"/>
                <a:gd name="T65" fmla="*/ 9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192"/>
                <a:gd name="T101" fmla="*/ 264 w 26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192">
                  <a:moveTo>
                    <a:pt x="24" y="192"/>
                  </a:moveTo>
                  <a:lnTo>
                    <a:pt x="0" y="144"/>
                  </a:lnTo>
                  <a:lnTo>
                    <a:pt x="0" y="128"/>
                  </a:lnTo>
                  <a:lnTo>
                    <a:pt x="24" y="96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52" y="32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92" y="40"/>
                  </a:lnTo>
                  <a:lnTo>
                    <a:pt x="192" y="72"/>
                  </a:lnTo>
                  <a:lnTo>
                    <a:pt x="200" y="72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56" y="136"/>
                  </a:lnTo>
                  <a:lnTo>
                    <a:pt x="264" y="144"/>
                  </a:lnTo>
                  <a:lnTo>
                    <a:pt x="232" y="136"/>
                  </a:lnTo>
                  <a:lnTo>
                    <a:pt x="176" y="160"/>
                  </a:lnTo>
                  <a:lnTo>
                    <a:pt x="160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80" y="152"/>
                  </a:lnTo>
                  <a:lnTo>
                    <a:pt x="80" y="168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32" y="176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59" name="Freeform 325"/>
            <p:cNvSpPr>
              <a:spLocks/>
            </p:cNvSpPr>
            <p:nvPr/>
          </p:nvSpPr>
          <p:spPr bwMode="auto">
            <a:xfrm>
              <a:off x="2905" y="2549"/>
              <a:ext cx="152" cy="242"/>
            </a:xfrm>
            <a:custGeom>
              <a:avLst/>
              <a:gdLst>
                <a:gd name="T0" fmla="*/ 20 w 216"/>
                <a:gd name="T1" fmla="*/ 170 h 344"/>
                <a:gd name="T2" fmla="*/ 12 w 216"/>
                <a:gd name="T3" fmla="*/ 158 h 344"/>
                <a:gd name="T4" fmla="*/ 4 w 216"/>
                <a:gd name="T5" fmla="*/ 151 h 344"/>
                <a:gd name="T6" fmla="*/ 4 w 216"/>
                <a:gd name="T7" fmla="*/ 146 h 344"/>
                <a:gd name="T8" fmla="*/ 16 w 216"/>
                <a:gd name="T9" fmla="*/ 143 h 344"/>
                <a:gd name="T10" fmla="*/ 16 w 216"/>
                <a:gd name="T11" fmla="*/ 122 h 344"/>
                <a:gd name="T12" fmla="*/ 8 w 216"/>
                <a:gd name="T13" fmla="*/ 111 h 344"/>
                <a:gd name="T14" fmla="*/ 4 w 216"/>
                <a:gd name="T15" fmla="*/ 111 h 344"/>
                <a:gd name="T16" fmla="*/ 0 w 216"/>
                <a:gd name="T17" fmla="*/ 107 h 344"/>
                <a:gd name="T18" fmla="*/ 0 w 216"/>
                <a:gd name="T19" fmla="*/ 91 h 344"/>
                <a:gd name="T20" fmla="*/ 20 w 216"/>
                <a:gd name="T21" fmla="*/ 71 h 344"/>
                <a:gd name="T22" fmla="*/ 20 w 216"/>
                <a:gd name="T23" fmla="*/ 44 h 344"/>
                <a:gd name="T24" fmla="*/ 24 w 216"/>
                <a:gd name="T25" fmla="*/ 36 h 344"/>
                <a:gd name="T26" fmla="*/ 16 w 216"/>
                <a:gd name="T27" fmla="*/ 24 h 344"/>
                <a:gd name="T28" fmla="*/ 12 w 216"/>
                <a:gd name="T29" fmla="*/ 12 h 344"/>
                <a:gd name="T30" fmla="*/ 27 w 216"/>
                <a:gd name="T31" fmla="*/ 0 h 344"/>
                <a:gd name="T32" fmla="*/ 107 w 216"/>
                <a:gd name="T33" fmla="*/ 39 h 344"/>
                <a:gd name="T34" fmla="*/ 107 w 216"/>
                <a:gd name="T35" fmla="*/ 83 h 344"/>
                <a:gd name="T36" fmla="*/ 91 w 216"/>
                <a:gd name="T37" fmla="*/ 83 h 344"/>
                <a:gd name="T38" fmla="*/ 91 w 216"/>
                <a:gd name="T39" fmla="*/ 91 h 344"/>
                <a:gd name="T40" fmla="*/ 91 w 216"/>
                <a:gd name="T41" fmla="*/ 95 h 344"/>
                <a:gd name="T42" fmla="*/ 87 w 216"/>
                <a:gd name="T43" fmla="*/ 111 h 344"/>
                <a:gd name="T44" fmla="*/ 87 w 216"/>
                <a:gd name="T45" fmla="*/ 115 h 344"/>
                <a:gd name="T46" fmla="*/ 91 w 216"/>
                <a:gd name="T47" fmla="*/ 119 h 344"/>
                <a:gd name="T48" fmla="*/ 91 w 216"/>
                <a:gd name="T49" fmla="*/ 122 h 344"/>
                <a:gd name="T50" fmla="*/ 83 w 216"/>
                <a:gd name="T51" fmla="*/ 127 h 344"/>
                <a:gd name="T52" fmla="*/ 83 w 216"/>
                <a:gd name="T53" fmla="*/ 139 h 344"/>
                <a:gd name="T54" fmla="*/ 68 w 216"/>
                <a:gd name="T55" fmla="*/ 154 h 344"/>
                <a:gd name="T56" fmla="*/ 56 w 216"/>
                <a:gd name="T57" fmla="*/ 154 h 344"/>
                <a:gd name="T58" fmla="*/ 51 w 216"/>
                <a:gd name="T59" fmla="*/ 166 h 344"/>
                <a:gd name="T60" fmla="*/ 20 w 216"/>
                <a:gd name="T61" fmla="*/ 170 h 3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6"/>
                <a:gd name="T94" fmla="*/ 0 h 344"/>
                <a:gd name="T95" fmla="*/ 216 w 216"/>
                <a:gd name="T96" fmla="*/ 344 h 3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6" h="344">
                  <a:moveTo>
                    <a:pt x="40" y="344"/>
                  </a:moveTo>
                  <a:lnTo>
                    <a:pt x="24" y="320"/>
                  </a:lnTo>
                  <a:lnTo>
                    <a:pt x="8" y="304"/>
                  </a:lnTo>
                  <a:lnTo>
                    <a:pt x="8" y="296"/>
                  </a:lnTo>
                  <a:lnTo>
                    <a:pt x="32" y="288"/>
                  </a:lnTo>
                  <a:lnTo>
                    <a:pt x="32" y="248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184"/>
                  </a:lnTo>
                  <a:lnTo>
                    <a:pt x="40" y="144"/>
                  </a:lnTo>
                  <a:lnTo>
                    <a:pt x="40" y="88"/>
                  </a:lnTo>
                  <a:lnTo>
                    <a:pt x="48" y="72"/>
                  </a:lnTo>
                  <a:lnTo>
                    <a:pt x="32" y="48"/>
                  </a:lnTo>
                  <a:lnTo>
                    <a:pt x="24" y="24"/>
                  </a:lnTo>
                  <a:lnTo>
                    <a:pt x="56" y="0"/>
                  </a:lnTo>
                  <a:lnTo>
                    <a:pt x="216" y="80"/>
                  </a:lnTo>
                  <a:lnTo>
                    <a:pt x="216" y="168"/>
                  </a:lnTo>
                  <a:lnTo>
                    <a:pt x="184" y="168"/>
                  </a:lnTo>
                  <a:lnTo>
                    <a:pt x="184" y="184"/>
                  </a:lnTo>
                  <a:lnTo>
                    <a:pt x="184" y="192"/>
                  </a:lnTo>
                  <a:lnTo>
                    <a:pt x="176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84" y="248"/>
                  </a:lnTo>
                  <a:lnTo>
                    <a:pt x="168" y="256"/>
                  </a:lnTo>
                  <a:lnTo>
                    <a:pt x="168" y="280"/>
                  </a:lnTo>
                  <a:lnTo>
                    <a:pt x="136" y="312"/>
                  </a:lnTo>
                  <a:lnTo>
                    <a:pt x="112" y="312"/>
                  </a:lnTo>
                  <a:lnTo>
                    <a:pt x="104" y="336"/>
                  </a:lnTo>
                  <a:lnTo>
                    <a:pt x="40" y="3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0" name="Freeform 326"/>
            <p:cNvSpPr>
              <a:spLocks/>
            </p:cNvSpPr>
            <p:nvPr/>
          </p:nvSpPr>
          <p:spPr bwMode="auto">
            <a:xfrm>
              <a:off x="2837" y="2864"/>
              <a:ext cx="79" cy="101"/>
            </a:xfrm>
            <a:custGeom>
              <a:avLst/>
              <a:gdLst>
                <a:gd name="T0" fmla="*/ 28 w 112"/>
                <a:gd name="T1" fmla="*/ 71 h 144"/>
                <a:gd name="T2" fmla="*/ 16 w 112"/>
                <a:gd name="T3" fmla="*/ 55 h 144"/>
                <a:gd name="T4" fmla="*/ 8 w 112"/>
                <a:gd name="T5" fmla="*/ 47 h 144"/>
                <a:gd name="T6" fmla="*/ 0 w 112"/>
                <a:gd name="T7" fmla="*/ 36 h 144"/>
                <a:gd name="T8" fmla="*/ 8 w 112"/>
                <a:gd name="T9" fmla="*/ 24 h 144"/>
                <a:gd name="T10" fmla="*/ 4 w 112"/>
                <a:gd name="T11" fmla="*/ 15 h 144"/>
                <a:gd name="T12" fmla="*/ 8 w 112"/>
                <a:gd name="T13" fmla="*/ 12 h 144"/>
                <a:gd name="T14" fmla="*/ 24 w 112"/>
                <a:gd name="T15" fmla="*/ 12 h 144"/>
                <a:gd name="T16" fmla="*/ 24 w 112"/>
                <a:gd name="T17" fmla="*/ 0 h 144"/>
                <a:gd name="T18" fmla="*/ 40 w 112"/>
                <a:gd name="T19" fmla="*/ 0 h 144"/>
                <a:gd name="T20" fmla="*/ 36 w 112"/>
                <a:gd name="T21" fmla="*/ 8 h 144"/>
                <a:gd name="T22" fmla="*/ 48 w 112"/>
                <a:gd name="T23" fmla="*/ 15 h 144"/>
                <a:gd name="T24" fmla="*/ 56 w 112"/>
                <a:gd name="T25" fmla="*/ 12 h 144"/>
                <a:gd name="T26" fmla="*/ 56 w 112"/>
                <a:gd name="T27" fmla="*/ 20 h 144"/>
                <a:gd name="T28" fmla="*/ 51 w 112"/>
                <a:gd name="T29" fmla="*/ 24 h 144"/>
                <a:gd name="T30" fmla="*/ 48 w 112"/>
                <a:gd name="T31" fmla="*/ 32 h 144"/>
                <a:gd name="T32" fmla="*/ 51 w 112"/>
                <a:gd name="T33" fmla="*/ 36 h 144"/>
                <a:gd name="T34" fmla="*/ 56 w 112"/>
                <a:gd name="T35" fmla="*/ 36 h 144"/>
                <a:gd name="T36" fmla="*/ 51 w 112"/>
                <a:gd name="T37" fmla="*/ 55 h 144"/>
                <a:gd name="T38" fmla="*/ 44 w 112"/>
                <a:gd name="T39" fmla="*/ 47 h 144"/>
                <a:gd name="T40" fmla="*/ 40 w 112"/>
                <a:gd name="T41" fmla="*/ 43 h 144"/>
                <a:gd name="T42" fmla="*/ 32 w 112"/>
                <a:gd name="T43" fmla="*/ 39 h 144"/>
                <a:gd name="T44" fmla="*/ 32 w 112"/>
                <a:gd name="T45" fmla="*/ 47 h 144"/>
                <a:gd name="T46" fmla="*/ 28 w 112"/>
                <a:gd name="T47" fmla="*/ 51 h 144"/>
                <a:gd name="T48" fmla="*/ 24 w 112"/>
                <a:gd name="T49" fmla="*/ 51 h 144"/>
                <a:gd name="T50" fmla="*/ 28 w 112"/>
                <a:gd name="T51" fmla="*/ 55 h 144"/>
                <a:gd name="T52" fmla="*/ 36 w 112"/>
                <a:gd name="T53" fmla="*/ 63 h 144"/>
                <a:gd name="T54" fmla="*/ 28 w 112"/>
                <a:gd name="T55" fmla="*/ 71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144"/>
                <a:gd name="T86" fmla="*/ 112 w 112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144">
                  <a:moveTo>
                    <a:pt x="56" y="144"/>
                  </a:moveTo>
                  <a:lnTo>
                    <a:pt x="32" y="112"/>
                  </a:lnTo>
                  <a:lnTo>
                    <a:pt x="16" y="96"/>
                  </a:lnTo>
                  <a:lnTo>
                    <a:pt x="0" y="7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96" y="64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04" y="112"/>
                  </a:lnTo>
                  <a:lnTo>
                    <a:pt x="88" y="96"/>
                  </a:lnTo>
                  <a:lnTo>
                    <a:pt x="80" y="88"/>
                  </a:lnTo>
                  <a:lnTo>
                    <a:pt x="64" y="80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72" y="128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1" name="Freeform 327"/>
            <p:cNvSpPr>
              <a:spLocks/>
            </p:cNvSpPr>
            <p:nvPr/>
          </p:nvSpPr>
          <p:spPr bwMode="auto">
            <a:xfrm>
              <a:off x="2877" y="2982"/>
              <a:ext cx="180" cy="175"/>
            </a:xfrm>
            <a:custGeom>
              <a:avLst/>
              <a:gdLst>
                <a:gd name="T0" fmla="*/ 0 w 256"/>
                <a:gd name="T1" fmla="*/ 119 h 248"/>
                <a:gd name="T2" fmla="*/ 0 w 256"/>
                <a:gd name="T3" fmla="*/ 111 h 248"/>
                <a:gd name="T4" fmla="*/ 4 w 256"/>
                <a:gd name="T5" fmla="*/ 99 h 248"/>
                <a:gd name="T6" fmla="*/ 12 w 256"/>
                <a:gd name="T7" fmla="*/ 76 h 248"/>
                <a:gd name="T8" fmla="*/ 16 w 256"/>
                <a:gd name="T9" fmla="*/ 72 h 248"/>
                <a:gd name="T10" fmla="*/ 24 w 256"/>
                <a:gd name="T11" fmla="*/ 60 h 248"/>
                <a:gd name="T12" fmla="*/ 20 w 256"/>
                <a:gd name="T13" fmla="*/ 48 h 248"/>
                <a:gd name="T14" fmla="*/ 16 w 256"/>
                <a:gd name="T15" fmla="*/ 40 h 248"/>
                <a:gd name="T16" fmla="*/ 16 w 256"/>
                <a:gd name="T17" fmla="*/ 24 h 248"/>
                <a:gd name="T18" fmla="*/ 12 w 256"/>
                <a:gd name="T19" fmla="*/ 16 h 248"/>
                <a:gd name="T20" fmla="*/ 8 w 256"/>
                <a:gd name="T21" fmla="*/ 8 h 248"/>
                <a:gd name="T22" fmla="*/ 12 w 256"/>
                <a:gd name="T23" fmla="*/ 4 h 248"/>
                <a:gd name="T24" fmla="*/ 51 w 256"/>
                <a:gd name="T25" fmla="*/ 0 h 248"/>
                <a:gd name="T26" fmla="*/ 56 w 256"/>
                <a:gd name="T27" fmla="*/ 12 h 248"/>
                <a:gd name="T28" fmla="*/ 63 w 256"/>
                <a:gd name="T29" fmla="*/ 20 h 248"/>
                <a:gd name="T30" fmla="*/ 79 w 256"/>
                <a:gd name="T31" fmla="*/ 20 h 248"/>
                <a:gd name="T32" fmla="*/ 79 w 256"/>
                <a:gd name="T33" fmla="*/ 12 h 248"/>
                <a:gd name="T34" fmla="*/ 87 w 256"/>
                <a:gd name="T35" fmla="*/ 12 h 248"/>
                <a:gd name="T36" fmla="*/ 95 w 256"/>
                <a:gd name="T37" fmla="*/ 16 h 248"/>
                <a:gd name="T38" fmla="*/ 103 w 256"/>
                <a:gd name="T39" fmla="*/ 16 h 248"/>
                <a:gd name="T40" fmla="*/ 107 w 256"/>
                <a:gd name="T41" fmla="*/ 44 h 248"/>
                <a:gd name="T42" fmla="*/ 111 w 256"/>
                <a:gd name="T43" fmla="*/ 52 h 248"/>
                <a:gd name="T44" fmla="*/ 127 w 256"/>
                <a:gd name="T45" fmla="*/ 52 h 248"/>
                <a:gd name="T46" fmla="*/ 127 w 256"/>
                <a:gd name="T47" fmla="*/ 56 h 248"/>
                <a:gd name="T48" fmla="*/ 122 w 256"/>
                <a:gd name="T49" fmla="*/ 72 h 248"/>
                <a:gd name="T50" fmla="*/ 107 w 256"/>
                <a:gd name="T51" fmla="*/ 72 h 248"/>
                <a:gd name="T52" fmla="*/ 107 w 256"/>
                <a:gd name="T53" fmla="*/ 111 h 248"/>
                <a:gd name="T54" fmla="*/ 115 w 256"/>
                <a:gd name="T55" fmla="*/ 116 h 248"/>
                <a:gd name="T56" fmla="*/ 107 w 256"/>
                <a:gd name="T57" fmla="*/ 123 h 248"/>
                <a:gd name="T58" fmla="*/ 95 w 256"/>
                <a:gd name="T59" fmla="*/ 123 h 248"/>
                <a:gd name="T60" fmla="*/ 83 w 256"/>
                <a:gd name="T61" fmla="*/ 123 h 248"/>
                <a:gd name="T62" fmla="*/ 75 w 256"/>
                <a:gd name="T63" fmla="*/ 123 h 248"/>
                <a:gd name="T64" fmla="*/ 63 w 256"/>
                <a:gd name="T65" fmla="*/ 116 h 248"/>
                <a:gd name="T66" fmla="*/ 36 w 256"/>
                <a:gd name="T67" fmla="*/ 116 h 248"/>
                <a:gd name="T68" fmla="*/ 24 w 256"/>
                <a:gd name="T69" fmla="*/ 119 h 248"/>
                <a:gd name="T70" fmla="*/ 20 w 256"/>
                <a:gd name="T71" fmla="*/ 116 h 248"/>
                <a:gd name="T72" fmla="*/ 8 w 256"/>
                <a:gd name="T73" fmla="*/ 116 h 248"/>
                <a:gd name="T74" fmla="*/ 0 w 256"/>
                <a:gd name="T75" fmla="*/ 119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6"/>
                <a:gd name="T115" fmla="*/ 0 h 248"/>
                <a:gd name="T116" fmla="*/ 256 w 256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6" h="248">
                  <a:moveTo>
                    <a:pt x="0" y="240"/>
                  </a:moveTo>
                  <a:lnTo>
                    <a:pt x="0" y="224"/>
                  </a:lnTo>
                  <a:lnTo>
                    <a:pt x="8" y="20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8" y="120"/>
                  </a:lnTo>
                  <a:lnTo>
                    <a:pt x="40" y="96"/>
                  </a:lnTo>
                  <a:lnTo>
                    <a:pt x="32" y="80"/>
                  </a:lnTo>
                  <a:lnTo>
                    <a:pt x="32" y="48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104" y="0"/>
                  </a:lnTo>
                  <a:lnTo>
                    <a:pt x="112" y="24"/>
                  </a:lnTo>
                  <a:lnTo>
                    <a:pt x="128" y="40"/>
                  </a:lnTo>
                  <a:lnTo>
                    <a:pt x="160" y="40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92" y="32"/>
                  </a:lnTo>
                  <a:lnTo>
                    <a:pt x="208" y="32"/>
                  </a:lnTo>
                  <a:lnTo>
                    <a:pt x="216" y="88"/>
                  </a:lnTo>
                  <a:lnTo>
                    <a:pt x="224" y="104"/>
                  </a:lnTo>
                  <a:lnTo>
                    <a:pt x="256" y="104"/>
                  </a:lnTo>
                  <a:lnTo>
                    <a:pt x="256" y="112"/>
                  </a:lnTo>
                  <a:lnTo>
                    <a:pt x="248" y="144"/>
                  </a:lnTo>
                  <a:lnTo>
                    <a:pt x="216" y="144"/>
                  </a:lnTo>
                  <a:lnTo>
                    <a:pt x="216" y="224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192" y="248"/>
                  </a:lnTo>
                  <a:lnTo>
                    <a:pt x="168" y="248"/>
                  </a:lnTo>
                  <a:lnTo>
                    <a:pt x="152" y="248"/>
                  </a:lnTo>
                  <a:lnTo>
                    <a:pt x="128" y="232"/>
                  </a:lnTo>
                  <a:lnTo>
                    <a:pt x="72" y="232"/>
                  </a:lnTo>
                  <a:lnTo>
                    <a:pt x="48" y="240"/>
                  </a:lnTo>
                  <a:lnTo>
                    <a:pt x="40" y="232"/>
                  </a:lnTo>
                  <a:lnTo>
                    <a:pt x="16" y="23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2" name="Freeform 328"/>
            <p:cNvSpPr>
              <a:spLocks/>
            </p:cNvSpPr>
            <p:nvPr/>
          </p:nvSpPr>
          <p:spPr bwMode="auto">
            <a:xfrm>
              <a:off x="2882" y="2819"/>
              <a:ext cx="265" cy="276"/>
            </a:xfrm>
            <a:custGeom>
              <a:avLst/>
              <a:gdLst>
                <a:gd name="T0" fmla="*/ 179 w 376"/>
                <a:gd name="T1" fmla="*/ 143 h 392"/>
                <a:gd name="T2" fmla="*/ 167 w 376"/>
                <a:gd name="T3" fmla="*/ 146 h 392"/>
                <a:gd name="T4" fmla="*/ 167 w 376"/>
                <a:gd name="T5" fmla="*/ 178 h 392"/>
                <a:gd name="T6" fmla="*/ 175 w 376"/>
                <a:gd name="T7" fmla="*/ 175 h 392"/>
                <a:gd name="T8" fmla="*/ 179 w 376"/>
                <a:gd name="T9" fmla="*/ 190 h 392"/>
                <a:gd name="T10" fmla="*/ 151 w 376"/>
                <a:gd name="T11" fmla="*/ 170 h 392"/>
                <a:gd name="T12" fmla="*/ 143 w 376"/>
                <a:gd name="T13" fmla="*/ 175 h 392"/>
                <a:gd name="T14" fmla="*/ 135 w 376"/>
                <a:gd name="T15" fmla="*/ 170 h 392"/>
                <a:gd name="T16" fmla="*/ 131 w 376"/>
                <a:gd name="T17" fmla="*/ 170 h 392"/>
                <a:gd name="T18" fmla="*/ 123 w 376"/>
                <a:gd name="T19" fmla="*/ 170 h 392"/>
                <a:gd name="T20" fmla="*/ 107 w 376"/>
                <a:gd name="T21" fmla="*/ 167 h 392"/>
                <a:gd name="T22" fmla="*/ 99 w 376"/>
                <a:gd name="T23" fmla="*/ 131 h 392"/>
                <a:gd name="T24" fmla="*/ 83 w 376"/>
                <a:gd name="T25" fmla="*/ 127 h 392"/>
                <a:gd name="T26" fmla="*/ 75 w 376"/>
                <a:gd name="T27" fmla="*/ 135 h 392"/>
                <a:gd name="T28" fmla="*/ 51 w 376"/>
                <a:gd name="T29" fmla="*/ 127 h 392"/>
                <a:gd name="T30" fmla="*/ 8 w 376"/>
                <a:gd name="T31" fmla="*/ 119 h 392"/>
                <a:gd name="T32" fmla="*/ 8 w 376"/>
                <a:gd name="T33" fmla="*/ 111 h 392"/>
                <a:gd name="T34" fmla="*/ 16 w 376"/>
                <a:gd name="T35" fmla="*/ 103 h 392"/>
                <a:gd name="T36" fmla="*/ 20 w 376"/>
                <a:gd name="T37" fmla="*/ 107 h 392"/>
                <a:gd name="T38" fmla="*/ 44 w 376"/>
                <a:gd name="T39" fmla="*/ 71 h 392"/>
                <a:gd name="T40" fmla="*/ 56 w 376"/>
                <a:gd name="T41" fmla="*/ 56 h 392"/>
                <a:gd name="T42" fmla="*/ 63 w 376"/>
                <a:gd name="T43" fmla="*/ 27 h 392"/>
                <a:gd name="T44" fmla="*/ 63 w 376"/>
                <a:gd name="T45" fmla="*/ 8 h 392"/>
                <a:gd name="T46" fmla="*/ 87 w 376"/>
                <a:gd name="T47" fmla="*/ 12 h 392"/>
                <a:gd name="T48" fmla="*/ 111 w 376"/>
                <a:gd name="T49" fmla="*/ 12 h 392"/>
                <a:gd name="T50" fmla="*/ 155 w 376"/>
                <a:gd name="T51" fmla="*/ 4 h 392"/>
                <a:gd name="T52" fmla="*/ 163 w 376"/>
                <a:gd name="T53" fmla="*/ 8 h 392"/>
                <a:gd name="T54" fmla="*/ 171 w 376"/>
                <a:gd name="T55" fmla="*/ 8 h 392"/>
                <a:gd name="T56" fmla="*/ 187 w 376"/>
                <a:gd name="T57" fmla="*/ 16 h 392"/>
                <a:gd name="T58" fmla="*/ 187 w 376"/>
                <a:gd name="T59" fmla="*/ 36 h 392"/>
                <a:gd name="T60" fmla="*/ 171 w 376"/>
                <a:gd name="T61" fmla="*/ 68 h 392"/>
                <a:gd name="T62" fmla="*/ 175 w 376"/>
                <a:gd name="T63" fmla="*/ 87 h 392"/>
                <a:gd name="T64" fmla="*/ 179 w 376"/>
                <a:gd name="T65" fmla="*/ 99 h 392"/>
                <a:gd name="T66" fmla="*/ 175 w 376"/>
                <a:gd name="T67" fmla="*/ 115 h 392"/>
                <a:gd name="T68" fmla="*/ 187 w 376"/>
                <a:gd name="T69" fmla="*/ 139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392"/>
                <a:gd name="T107" fmla="*/ 376 w 376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392">
                  <a:moveTo>
                    <a:pt x="376" y="280"/>
                  </a:moveTo>
                  <a:lnTo>
                    <a:pt x="360" y="288"/>
                  </a:lnTo>
                  <a:lnTo>
                    <a:pt x="344" y="288"/>
                  </a:lnTo>
                  <a:lnTo>
                    <a:pt x="336" y="296"/>
                  </a:lnTo>
                  <a:lnTo>
                    <a:pt x="328" y="344"/>
                  </a:lnTo>
                  <a:lnTo>
                    <a:pt x="336" y="360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04" y="344"/>
                  </a:lnTo>
                  <a:lnTo>
                    <a:pt x="296" y="344"/>
                  </a:lnTo>
                  <a:lnTo>
                    <a:pt x="288" y="352"/>
                  </a:lnTo>
                  <a:lnTo>
                    <a:pt x="280" y="352"/>
                  </a:lnTo>
                  <a:lnTo>
                    <a:pt x="272" y="344"/>
                  </a:lnTo>
                  <a:lnTo>
                    <a:pt x="264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48" y="344"/>
                  </a:lnTo>
                  <a:lnTo>
                    <a:pt x="248" y="336"/>
                  </a:lnTo>
                  <a:lnTo>
                    <a:pt x="216" y="336"/>
                  </a:lnTo>
                  <a:lnTo>
                    <a:pt x="208" y="320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68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20" y="272"/>
                  </a:lnTo>
                  <a:lnTo>
                    <a:pt x="104" y="256"/>
                  </a:lnTo>
                  <a:lnTo>
                    <a:pt x="96" y="232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16" y="224"/>
                  </a:lnTo>
                  <a:lnTo>
                    <a:pt x="24" y="216"/>
                  </a:lnTo>
                  <a:lnTo>
                    <a:pt x="32" y="208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72" y="200"/>
                  </a:lnTo>
                  <a:lnTo>
                    <a:pt x="88" y="144"/>
                  </a:lnTo>
                  <a:lnTo>
                    <a:pt x="104" y="136"/>
                  </a:lnTo>
                  <a:lnTo>
                    <a:pt x="112" y="112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60" y="8"/>
                  </a:lnTo>
                  <a:lnTo>
                    <a:pt x="176" y="24"/>
                  </a:lnTo>
                  <a:lnTo>
                    <a:pt x="208" y="32"/>
                  </a:lnTo>
                  <a:lnTo>
                    <a:pt x="224" y="24"/>
                  </a:lnTo>
                  <a:lnTo>
                    <a:pt x="280" y="0"/>
                  </a:lnTo>
                  <a:lnTo>
                    <a:pt x="312" y="8"/>
                  </a:lnTo>
                  <a:lnTo>
                    <a:pt x="320" y="16"/>
                  </a:lnTo>
                  <a:lnTo>
                    <a:pt x="328" y="16"/>
                  </a:lnTo>
                  <a:lnTo>
                    <a:pt x="336" y="16"/>
                  </a:lnTo>
                  <a:lnTo>
                    <a:pt x="344" y="16"/>
                  </a:lnTo>
                  <a:lnTo>
                    <a:pt x="360" y="16"/>
                  </a:lnTo>
                  <a:lnTo>
                    <a:pt x="376" y="32"/>
                  </a:lnTo>
                  <a:lnTo>
                    <a:pt x="376" y="56"/>
                  </a:lnTo>
                  <a:lnTo>
                    <a:pt x="376" y="72"/>
                  </a:lnTo>
                  <a:lnTo>
                    <a:pt x="352" y="112"/>
                  </a:lnTo>
                  <a:lnTo>
                    <a:pt x="344" y="136"/>
                  </a:lnTo>
                  <a:lnTo>
                    <a:pt x="344" y="160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60" y="200"/>
                  </a:lnTo>
                  <a:lnTo>
                    <a:pt x="352" y="208"/>
                  </a:lnTo>
                  <a:lnTo>
                    <a:pt x="352" y="232"/>
                  </a:lnTo>
                  <a:lnTo>
                    <a:pt x="376" y="264"/>
                  </a:lnTo>
                  <a:lnTo>
                    <a:pt x="376" y="2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3" name="Freeform 329"/>
            <p:cNvSpPr>
              <a:spLocks/>
            </p:cNvSpPr>
            <p:nvPr/>
          </p:nvSpPr>
          <p:spPr bwMode="auto">
            <a:xfrm>
              <a:off x="2871" y="2842"/>
              <a:ext cx="101" cy="129"/>
            </a:xfrm>
            <a:custGeom>
              <a:avLst/>
              <a:gdLst>
                <a:gd name="T0" fmla="*/ 20 w 144"/>
                <a:gd name="T1" fmla="*/ 90 h 184"/>
                <a:gd name="T2" fmla="*/ 24 w 144"/>
                <a:gd name="T3" fmla="*/ 86 h 184"/>
                <a:gd name="T4" fmla="*/ 27 w 144"/>
                <a:gd name="T5" fmla="*/ 86 h 184"/>
                <a:gd name="T6" fmla="*/ 27 w 144"/>
                <a:gd name="T7" fmla="*/ 90 h 184"/>
                <a:gd name="T8" fmla="*/ 43 w 144"/>
                <a:gd name="T9" fmla="*/ 83 h 184"/>
                <a:gd name="T10" fmla="*/ 51 w 144"/>
                <a:gd name="T11" fmla="*/ 55 h 184"/>
                <a:gd name="T12" fmla="*/ 59 w 144"/>
                <a:gd name="T13" fmla="*/ 51 h 184"/>
                <a:gd name="T14" fmla="*/ 63 w 144"/>
                <a:gd name="T15" fmla="*/ 39 h 184"/>
                <a:gd name="T16" fmla="*/ 67 w 144"/>
                <a:gd name="T17" fmla="*/ 20 h 184"/>
                <a:gd name="T18" fmla="*/ 71 w 144"/>
                <a:gd name="T19" fmla="*/ 12 h 184"/>
                <a:gd name="T20" fmla="*/ 71 w 144"/>
                <a:gd name="T21" fmla="*/ 0 h 184"/>
                <a:gd name="T22" fmla="*/ 63 w 144"/>
                <a:gd name="T23" fmla="*/ 4 h 184"/>
                <a:gd name="T24" fmla="*/ 55 w 144"/>
                <a:gd name="T25" fmla="*/ 0 h 184"/>
                <a:gd name="T26" fmla="*/ 47 w 144"/>
                <a:gd name="T27" fmla="*/ 4 h 184"/>
                <a:gd name="T28" fmla="*/ 43 w 144"/>
                <a:gd name="T29" fmla="*/ 12 h 184"/>
                <a:gd name="T30" fmla="*/ 36 w 144"/>
                <a:gd name="T31" fmla="*/ 20 h 184"/>
                <a:gd name="T32" fmla="*/ 32 w 144"/>
                <a:gd name="T33" fmla="*/ 15 h 184"/>
                <a:gd name="T34" fmla="*/ 15 w 144"/>
                <a:gd name="T35" fmla="*/ 15 h 184"/>
                <a:gd name="T36" fmla="*/ 12 w 144"/>
                <a:gd name="T37" fmla="*/ 24 h 184"/>
                <a:gd name="T38" fmla="*/ 24 w 144"/>
                <a:gd name="T39" fmla="*/ 32 h 184"/>
                <a:gd name="T40" fmla="*/ 32 w 144"/>
                <a:gd name="T41" fmla="*/ 27 h 184"/>
                <a:gd name="T42" fmla="*/ 32 w 144"/>
                <a:gd name="T43" fmla="*/ 35 h 184"/>
                <a:gd name="T44" fmla="*/ 27 w 144"/>
                <a:gd name="T45" fmla="*/ 39 h 184"/>
                <a:gd name="T46" fmla="*/ 24 w 144"/>
                <a:gd name="T47" fmla="*/ 47 h 184"/>
                <a:gd name="T48" fmla="*/ 27 w 144"/>
                <a:gd name="T49" fmla="*/ 51 h 184"/>
                <a:gd name="T50" fmla="*/ 32 w 144"/>
                <a:gd name="T51" fmla="*/ 51 h 184"/>
                <a:gd name="T52" fmla="*/ 27 w 144"/>
                <a:gd name="T53" fmla="*/ 71 h 184"/>
                <a:gd name="T54" fmla="*/ 20 w 144"/>
                <a:gd name="T55" fmla="*/ 63 h 184"/>
                <a:gd name="T56" fmla="*/ 15 w 144"/>
                <a:gd name="T57" fmla="*/ 59 h 184"/>
                <a:gd name="T58" fmla="*/ 8 w 144"/>
                <a:gd name="T59" fmla="*/ 55 h 184"/>
                <a:gd name="T60" fmla="*/ 8 w 144"/>
                <a:gd name="T61" fmla="*/ 63 h 184"/>
                <a:gd name="T62" fmla="*/ 4 w 144"/>
                <a:gd name="T63" fmla="*/ 67 h 184"/>
                <a:gd name="T64" fmla="*/ 0 w 144"/>
                <a:gd name="T65" fmla="*/ 67 h 184"/>
                <a:gd name="T66" fmla="*/ 4 w 144"/>
                <a:gd name="T67" fmla="*/ 71 h 184"/>
                <a:gd name="T68" fmla="*/ 12 w 144"/>
                <a:gd name="T69" fmla="*/ 79 h 184"/>
                <a:gd name="T70" fmla="*/ 4 w 144"/>
                <a:gd name="T71" fmla="*/ 86 h 184"/>
                <a:gd name="T72" fmla="*/ 4 w 144"/>
                <a:gd name="T73" fmla="*/ 90 h 184"/>
                <a:gd name="T74" fmla="*/ 15 w 144"/>
                <a:gd name="T75" fmla="*/ 86 h 184"/>
                <a:gd name="T76" fmla="*/ 20 w 144"/>
                <a:gd name="T77" fmla="*/ 86 h 184"/>
                <a:gd name="T78" fmla="*/ 20 w 144"/>
                <a:gd name="T79" fmla="*/ 90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184"/>
                <a:gd name="T122" fmla="*/ 144 w 144"/>
                <a:gd name="T123" fmla="*/ 184 h 1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184">
                  <a:moveTo>
                    <a:pt x="40" y="184"/>
                  </a:moveTo>
                  <a:lnTo>
                    <a:pt x="48" y="176"/>
                  </a:lnTo>
                  <a:lnTo>
                    <a:pt x="56" y="176"/>
                  </a:lnTo>
                  <a:lnTo>
                    <a:pt x="56" y="184"/>
                  </a:lnTo>
                  <a:lnTo>
                    <a:pt x="88" y="168"/>
                  </a:lnTo>
                  <a:lnTo>
                    <a:pt x="104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48" y="64"/>
                  </a:lnTo>
                  <a:lnTo>
                    <a:pt x="64" y="56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144"/>
                  </a:lnTo>
                  <a:lnTo>
                    <a:pt x="40" y="128"/>
                  </a:lnTo>
                  <a:lnTo>
                    <a:pt x="32" y="120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24" y="160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32" y="176"/>
                  </a:lnTo>
                  <a:lnTo>
                    <a:pt x="40" y="176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4" name="Freeform 330"/>
            <p:cNvSpPr>
              <a:spLocks/>
            </p:cNvSpPr>
            <p:nvPr/>
          </p:nvSpPr>
          <p:spPr bwMode="auto">
            <a:xfrm>
              <a:off x="3130" y="2909"/>
              <a:ext cx="157" cy="158"/>
            </a:xfrm>
            <a:custGeom>
              <a:avLst/>
              <a:gdLst>
                <a:gd name="T0" fmla="*/ 98 w 224"/>
                <a:gd name="T1" fmla="*/ 36 h 224"/>
                <a:gd name="T2" fmla="*/ 79 w 224"/>
                <a:gd name="T3" fmla="*/ 28 h 224"/>
                <a:gd name="T4" fmla="*/ 79 w 224"/>
                <a:gd name="T5" fmla="*/ 20 h 224"/>
                <a:gd name="T6" fmla="*/ 79 w 224"/>
                <a:gd name="T7" fmla="*/ 16 h 224"/>
                <a:gd name="T8" fmla="*/ 59 w 224"/>
                <a:gd name="T9" fmla="*/ 8 h 224"/>
                <a:gd name="T10" fmla="*/ 43 w 224"/>
                <a:gd name="T11" fmla="*/ 0 h 224"/>
                <a:gd name="T12" fmla="*/ 15 w 224"/>
                <a:gd name="T13" fmla="*/ 0 h 224"/>
                <a:gd name="T14" fmla="*/ 12 w 224"/>
                <a:gd name="T15" fmla="*/ 0 h 224"/>
                <a:gd name="T16" fmla="*/ 15 w 224"/>
                <a:gd name="T17" fmla="*/ 4 h 224"/>
                <a:gd name="T18" fmla="*/ 12 w 224"/>
                <a:gd name="T19" fmla="*/ 8 h 224"/>
                <a:gd name="T20" fmla="*/ 8 w 224"/>
                <a:gd name="T21" fmla="*/ 12 h 224"/>
                <a:gd name="T22" fmla="*/ 8 w 224"/>
                <a:gd name="T23" fmla="*/ 16 h 224"/>
                <a:gd name="T24" fmla="*/ 12 w 224"/>
                <a:gd name="T25" fmla="*/ 20 h 224"/>
                <a:gd name="T26" fmla="*/ 12 w 224"/>
                <a:gd name="T27" fmla="*/ 24 h 224"/>
                <a:gd name="T28" fmla="*/ 8 w 224"/>
                <a:gd name="T29" fmla="*/ 28 h 224"/>
                <a:gd name="T30" fmla="*/ 8 w 224"/>
                <a:gd name="T31" fmla="*/ 32 h 224"/>
                <a:gd name="T32" fmla="*/ 4 w 224"/>
                <a:gd name="T33" fmla="*/ 36 h 224"/>
                <a:gd name="T34" fmla="*/ 0 w 224"/>
                <a:gd name="T35" fmla="*/ 40 h 224"/>
                <a:gd name="T36" fmla="*/ 0 w 224"/>
                <a:gd name="T37" fmla="*/ 51 h 224"/>
                <a:gd name="T38" fmla="*/ 12 w 224"/>
                <a:gd name="T39" fmla="*/ 68 h 224"/>
                <a:gd name="T40" fmla="*/ 12 w 224"/>
                <a:gd name="T41" fmla="*/ 75 h 224"/>
                <a:gd name="T42" fmla="*/ 20 w 224"/>
                <a:gd name="T43" fmla="*/ 84 h 224"/>
                <a:gd name="T44" fmla="*/ 32 w 224"/>
                <a:gd name="T45" fmla="*/ 87 h 224"/>
                <a:gd name="T46" fmla="*/ 39 w 224"/>
                <a:gd name="T47" fmla="*/ 87 h 224"/>
                <a:gd name="T48" fmla="*/ 47 w 224"/>
                <a:gd name="T49" fmla="*/ 87 h 224"/>
                <a:gd name="T50" fmla="*/ 51 w 224"/>
                <a:gd name="T51" fmla="*/ 95 h 224"/>
                <a:gd name="T52" fmla="*/ 51 w 224"/>
                <a:gd name="T53" fmla="*/ 111 h 224"/>
                <a:gd name="T54" fmla="*/ 67 w 224"/>
                <a:gd name="T55" fmla="*/ 111 h 224"/>
                <a:gd name="T56" fmla="*/ 75 w 224"/>
                <a:gd name="T57" fmla="*/ 111 h 224"/>
                <a:gd name="T58" fmla="*/ 79 w 224"/>
                <a:gd name="T59" fmla="*/ 111 h 224"/>
                <a:gd name="T60" fmla="*/ 86 w 224"/>
                <a:gd name="T61" fmla="*/ 111 h 224"/>
                <a:gd name="T62" fmla="*/ 95 w 224"/>
                <a:gd name="T63" fmla="*/ 104 h 224"/>
                <a:gd name="T64" fmla="*/ 98 w 224"/>
                <a:gd name="T65" fmla="*/ 104 h 224"/>
                <a:gd name="T66" fmla="*/ 102 w 224"/>
                <a:gd name="T67" fmla="*/ 99 h 224"/>
                <a:gd name="T68" fmla="*/ 110 w 224"/>
                <a:gd name="T69" fmla="*/ 95 h 224"/>
                <a:gd name="T70" fmla="*/ 98 w 224"/>
                <a:gd name="T71" fmla="*/ 84 h 224"/>
                <a:gd name="T72" fmla="*/ 95 w 224"/>
                <a:gd name="T73" fmla="*/ 72 h 224"/>
                <a:gd name="T74" fmla="*/ 98 w 224"/>
                <a:gd name="T75" fmla="*/ 60 h 224"/>
                <a:gd name="T76" fmla="*/ 90 w 224"/>
                <a:gd name="T77" fmla="*/ 56 h 224"/>
                <a:gd name="T78" fmla="*/ 90 w 224"/>
                <a:gd name="T79" fmla="*/ 48 h 224"/>
                <a:gd name="T80" fmla="*/ 98 w 224"/>
                <a:gd name="T81" fmla="*/ 36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24"/>
                <a:gd name="T125" fmla="*/ 224 w 224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24">
                  <a:moveTo>
                    <a:pt x="200" y="72"/>
                  </a:moveTo>
                  <a:lnTo>
                    <a:pt x="160" y="56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20" y="16"/>
                  </a:lnTo>
                  <a:lnTo>
                    <a:pt x="8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40" y="168"/>
                  </a:lnTo>
                  <a:lnTo>
                    <a:pt x="64" y="176"/>
                  </a:lnTo>
                  <a:lnTo>
                    <a:pt x="80" y="176"/>
                  </a:lnTo>
                  <a:lnTo>
                    <a:pt x="96" y="176"/>
                  </a:lnTo>
                  <a:lnTo>
                    <a:pt x="104" y="192"/>
                  </a:lnTo>
                  <a:lnTo>
                    <a:pt x="104" y="224"/>
                  </a:lnTo>
                  <a:lnTo>
                    <a:pt x="136" y="224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0" y="208"/>
                  </a:lnTo>
                  <a:lnTo>
                    <a:pt x="208" y="200"/>
                  </a:lnTo>
                  <a:lnTo>
                    <a:pt x="224" y="192"/>
                  </a:lnTo>
                  <a:lnTo>
                    <a:pt x="200" y="168"/>
                  </a:lnTo>
                  <a:lnTo>
                    <a:pt x="192" y="144"/>
                  </a:lnTo>
                  <a:lnTo>
                    <a:pt x="200" y="120"/>
                  </a:lnTo>
                  <a:lnTo>
                    <a:pt x="184" y="112"/>
                  </a:lnTo>
                  <a:lnTo>
                    <a:pt x="184" y="96"/>
                  </a:lnTo>
                  <a:lnTo>
                    <a:pt x="20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5" name="Freeform 331"/>
            <p:cNvSpPr>
              <a:spLocks/>
            </p:cNvSpPr>
            <p:nvPr/>
          </p:nvSpPr>
          <p:spPr bwMode="auto">
            <a:xfrm>
              <a:off x="3124" y="2830"/>
              <a:ext cx="85" cy="85"/>
            </a:xfrm>
            <a:custGeom>
              <a:avLst/>
              <a:gdLst>
                <a:gd name="T0" fmla="*/ 48 w 120"/>
                <a:gd name="T1" fmla="*/ 56 h 120"/>
                <a:gd name="T2" fmla="*/ 20 w 120"/>
                <a:gd name="T3" fmla="*/ 56 h 120"/>
                <a:gd name="T4" fmla="*/ 16 w 120"/>
                <a:gd name="T5" fmla="*/ 56 h 120"/>
                <a:gd name="T6" fmla="*/ 12 w 120"/>
                <a:gd name="T7" fmla="*/ 56 h 120"/>
                <a:gd name="T8" fmla="*/ 8 w 120"/>
                <a:gd name="T9" fmla="*/ 60 h 120"/>
                <a:gd name="T10" fmla="*/ 0 w 120"/>
                <a:gd name="T11" fmla="*/ 60 h 120"/>
                <a:gd name="T12" fmla="*/ 4 w 120"/>
                <a:gd name="T13" fmla="*/ 48 h 120"/>
                <a:gd name="T14" fmla="*/ 16 w 120"/>
                <a:gd name="T15" fmla="*/ 28 h 120"/>
                <a:gd name="T16" fmla="*/ 16 w 120"/>
                <a:gd name="T17" fmla="*/ 20 h 120"/>
                <a:gd name="T18" fmla="*/ 16 w 120"/>
                <a:gd name="T19" fmla="*/ 8 h 120"/>
                <a:gd name="T20" fmla="*/ 20 w 120"/>
                <a:gd name="T21" fmla="*/ 8 h 120"/>
                <a:gd name="T22" fmla="*/ 28 w 120"/>
                <a:gd name="T23" fmla="*/ 8 h 120"/>
                <a:gd name="T24" fmla="*/ 40 w 120"/>
                <a:gd name="T25" fmla="*/ 8 h 120"/>
                <a:gd name="T26" fmla="*/ 48 w 120"/>
                <a:gd name="T27" fmla="*/ 0 h 120"/>
                <a:gd name="T28" fmla="*/ 52 w 120"/>
                <a:gd name="T29" fmla="*/ 8 h 120"/>
                <a:gd name="T30" fmla="*/ 60 w 120"/>
                <a:gd name="T31" fmla="*/ 24 h 120"/>
                <a:gd name="T32" fmla="*/ 60 w 120"/>
                <a:gd name="T33" fmla="*/ 32 h 120"/>
                <a:gd name="T34" fmla="*/ 48 w 120"/>
                <a:gd name="T35" fmla="*/ 40 h 120"/>
                <a:gd name="T36" fmla="*/ 48 w 120"/>
                <a:gd name="T37" fmla="*/ 56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0"/>
                <a:gd name="T59" fmla="*/ 120 w 12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0">
                  <a:moveTo>
                    <a:pt x="96" y="112"/>
                  </a:move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20"/>
                  </a:lnTo>
                  <a:lnTo>
                    <a:pt x="8" y="96"/>
                  </a:lnTo>
                  <a:lnTo>
                    <a:pt x="32" y="56"/>
                  </a:lnTo>
                  <a:lnTo>
                    <a:pt x="32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96" y="0"/>
                  </a:lnTo>
                  <a:lnTo>
                    <a:pt x="104" y="16"/>
                  </a:lnTo>
                  <a:lnTo>
                    <a:pt x="120" y="48"/>
                  </a:lnTo>
                  <a:lnTo>
                    <a:pt x="120" y="64"/>
                  </a:lnTo>
                  <a:lnTo>
                    <a:pt x="96" y="80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6" name="Freeform 332"/>
            <p:cNvSpPr>
              <a:spLocks/>
            </p:cNvSpPr>
            <p:nvPr/>
          </p:nvSpPr>
          <p:spPr bwMode="auto">
            <a:xfrm>
              <a:off x="2877" y="3145"/>
              <a:ext cx="202" cy="186"/>
            </a:xfrm>
            <a:custGeom>
              <a:avLst/>
              <a:gdLst>
                <a:gd name="T0" fmla="*/ 47 w 288"/>
                <a:gd name="T1" fmla="*/ 127 h 264"/>
                <a:gd name="T2" fmla="*/ 43 w 288"/>
                <a:gd name="T3" fmla="*/ 119 h 264"/>
                <a:gd name="T4" fmla="*/ 36 w 288"/>
                <a:gd name="T5" fmla="*/ 111 h 264"/>
                <a:gd name="T6" fmla="*/ 32 w 288"/>
                <a:gd name="T7" fmla="*/ 95 h 264"/>
                <a:gd name="T8" fmla="*/ 27 w 288"/>
                <a:gd name="T9" fmla="*/ 83 h 264"/>
                <a:gd name="T10" fmla="*/ 24 w 288"/>
                <a:gd name="T11" fmla="*/ 60 h 264"/>
                <a:gd name="T12" fmla="*/ 24 w 288"/>
                <a:gd name="T13" fmla="*/ 56 h 264"/>
                <a:gd name="T14" fmla="*/ 8 w 288"/>
                <a:gd name="T15" fmla="*/ 27 h 264"/>
                <a:gd name="T16" fmla="*/ 8 w 288"/>
                <a:gd name="T17" fmla="*/ 24 h 264"/>
                <a:gd name="T18" fmla="*/ 4 w 288"/>
                <a:gd name="T19" fmla="*/ 16 h 264"/>
                <a:gd name="T20" fmla="*/ 0 w 288"/>
                <a:gd name="T21" fmla="*/ 4 h 264"/>
                <a:gd name="T22" fmla="*/ 8 w 288"/>
                <a:gd name="T23" fmla="*/ 0 h 264"/>
                <a:gd name="T24" fmla="*/ 20 w 288"/>
                <a:gd name="T25" fmla="*/ 0 h 264"/>
                <a:gd name="T26" fmla="*/ 24 w 288"/>
                <a:gd name="T27" fmla="*/ 4 h 264"/>
                <a:gd name="T28" fmla="*/ 36 w 288"/>
                <a:gd name="T29" fmla="*/ 0 h 264"/>
                <a:gd name="T30" fmla="*/ 63 w 288"/>
                <a:gd name="T31" fmla="*/ 0 h 264"/>
                <a:gd name="T32" fmla="*/ 75 w 288"/>
                <a:gd name="T33" fmla="*/ 8 h 264"/>
                <a:gd name="T34" fmla="*/ 83 w 288"/>
                <a:gd name="T35" fmla="*/ 8 h 264"/>
                <a:gd name="T36" fmla="*/ 95 w 288"/>
                <a:gd name="T37" fmla="*/ 8 h 264"/>
                <a:gd name="T38" fmla="*/ 107 w 288"/>
                <a:gd name="T39" fmla="*/ 8 h 264"/>
                <a:gd name="T40" fmla="*/ 114 w 288"/>
                <a:gd name="T41" fmla="*/ 0 h 264"/>
                <a:gd name="T42" fmla="*/ 118 w 288"/>
                <a:gd name="T43" fmla="*/ 4 h 264"/>
                <a:gd name="T44" fmla="*/ 130 w 288"/>
                <a:gd name="T45" fmla="*/ 4 h 264"/>
                <a:gd name="T46" fmla="*/ 137 w 288"/>
                <a:gd name="T47" fmla="*/ 4 h 264"/>
                <a:gd name="T48" fmla="*/ 142 w 288"/>
                <a:gd name="T49" fmla="*/ 8 h 264"/>
                <a:gd name="T50" fmla="*/ 134 w 288"/>
                <a:gd name="T51" fmla="*/ 8 h 264"/>
                <a:gd name="T52" fmla="*/ 122 w 288"/>
                <a:gd name="T53" fmla="*/ 12 h 264"/>
                <a:gd name="T54" fmla="*/ 114 w 288"/>
                <a:gd name="T55" fmla="*/ 12 h 264"/>
                <a:gd name="T56" fmla="*/ 95 w 288"/>
                <a:gd name="T57" fmla="*/ 16 h 264"/>
                <a:gd name="T58" fmla="*/ 95 w 288"/>
                <a:gd name="T59" fmla="*/ 51 h 264"/>
                <a:gd name="T60" fmla="*/ 83 w 288"/>
                <a:gd name="T61" fmla="*/ 51 h 264"/>
                <a:gd name="T62" fmla="*/ 83 w 288"/>
                <a:gd name="T63" fmla="*/ 80 h 264"/>
                <a:gd name="T64" fmla="*/ 83 w 288"/>
                <a:gd name="T65" fmla="*/ 127 h 264"/>
                <a:gd name="T66" fmla="*/ 71 w 288"/>
                <a:gd name="T67" fmla="*/ 131 h 264"/>
                <a:gd name="T68" fmla="*/ 63 w 288"/>
                <a:gd name="T69" fmla="*/ 127 h 264"/>
                <a:gd name="T70" fmla="*/ 59 w 288"/>
                <a:gd name="T71" fmla="*/ 123 h 264"/>
                <a:gd name="T72" fmla="*/ 55 w 288"/>
                <a:gd name="T73" fmla="*/ 123 h 264"/>
                <a:gd name="T74" fmla="*/ 51 w 288"/>
                <a:gd name="T75" fmla="*/ 123 h 264"/>
                <a:gd name="T76" fmla="*/ 47 w 288"/>
                <a:gd name="T77" fmla="*/ 127 h 2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264"/>
                <a:gd name="T119" fmla="*/ 288 w 288"/>
                <a:gd name="T120" fmla="*/ 264 h 2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264">
                  <a:moveTo>
                    <a:pt x="96" y="256"/>
                  </a:moveTo>
                  <a:lnTo>
                    <a:pt x="88" y="240"/>
                  </a:lnTo>
                  <a:lnTo>
                    <a:pt x="72" y="224"/>
                  </a:lnTo>
                  <a:lnTo>
                    <a:pt x="64" y="192"/>
                  </a:lnTo>
                  <a:lnTo>
                    <a:pt x="56" y="16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28" y="0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92" y="16"/>
                  </a:lnTo>
                  <a:lnTo>
                    <a:pt x="216" y="16"/>
                  </a:lnTo>
                  <a:lnTo>
                    <a:pt x="232" y="0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48" y="24"/>
                  </a:lnTo>
                  <a:lnTo>
                    <a:pt x="232" y="24"/>
                  </a:lnTo>
                  <a:lnTo>
                    <a:pt x="192" y="32"/>
                  </a:lnTo>
                  <a:lnTo>
                    <a:pt x="192" y="104"/>
                  </a:lnTo>
                  <a:lnTo>
                    <a:pt x="168" y="104"/>
                  </a:lnTo>
                  <a:lnTo>
                    <a:pt x="168" y="160"/>
                  </a:lnTo>
                  <a:lnTo>
                    <a:pt x="168" y="256"/>
                  </a:lnTo>
                  <a:lnTo>
                    <a:pt x="144" y="264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7" name="Freeform 333"/>
            <p:cNvSpPr>
              <a:spLocks/>
            </p:cNvSpPr>
            <p:nvPr/>
          </p:nvSpPr>
          <p:spPr bwMode="auto">
            <a:xfrm>
              <a:off x="2995" y="3157"/>
              <a:ext cx="124" cy="135"/>
            </a:xfrm>
            <a:custGeom>
              <a:avLst/>
              <a:gdLst>
                <a:gd name="T0" fmla="*/ 87 w 176"/>
                <a:gd name="T1" fmla="*/ 48 h 192"/>
                <a:gd name="T2" fmla="*/ 83 w 176"/>
                <a:gd name="T3" fmla="*/ 39 h 192"/>
                <a:gd name="T4" fmla="*/ 75 w 176"/>
                <a:gd name="T5" fmla="*/ 27 h 192"/>
                <a:gd name="T6" fmla="*/ 75 w 176"/>
                <a:gd name="T7" fmla="*/ 20 h 192"/>
                <a:gd name="T8" fmla="*/ 60 w 176"/>
                <a:gd name="T9" fmla="*/ 8 h 192"/>
                <a:gd name="T10" fmla="*/ 60 w 176"/>
                <a:gd name="T11" fmla="*/ 0 h 192"/>
                <a:gd name="T12" fmla="*/ 51 w 176"/>
                <a:gd name="T13" fmla="*/ 0 h 192"/>
                <a:gd name="T14" fmla="*/ 39 w 176"/>
                <a:gd name="T15" fmla="*/ 4 h 192"/>
                <a:gd name="T16" fmla="*/ 32 w 176"/>
                <a:gd name="T17" fmla="*/ 4 h 192"/>
                <a:gd name="T18" fmla="*/ 12 w 176"/>
                <a:gd name="T19" fmla="*/ 8 h 192"/>
                <a:gd name="T20" fmla="*/ 12 w 176"/>
                <a:gd name="T21" fmla="*/ 44 h 192"/>
                <a:gd name="T22" fmla="*/ 0 w 176"/>
                <a:gd name="T23" fmla="*/ 44 h 192"/>
                <a:gd name="T24" fmla="*/ 0 w 176"/>
                <a:gd name="T25" fmla="*/ 71 h 192"/>
                <a:gd name="T26" fmla="*/ 8 w 176"/>
                <a:gd name="T27" fmla="*/ 79 h 192"/>
                <a:gd name="T28" fmla="*/ 12 w 176"/>
                <a:gd name="T29" fmla="*/ 95 h 192"/>
                <a:gd name="T30" fmla="*/ 20 w 176"/>
                <a:gd name="T31" fmla="*/ 95 h 192"/>
                <a:gd name="T32" fmla="*/ 32 w 176"/>
                <a:gd name="T33" fmla="*/ 83 h 192"/>
                <a:gd name="T34" fmla="*/ 39 w 176"/>
                <a:gd name="T35" fmla="*/ 83 h 192"/>
                <a:gd name="T36" fmla="*/ 44 w 176"/>
                <a:gd name="T37" fmla="*/ 87 h 192"/>
                <a:gd name="T38" fmla="*/ 51 w 176"/>
                <a:gd name="T39" fmla="*/ 83 h 192"/>
                <a:gd name="T40" fmla="*/ 60 w 176"/>
                <a:gd name="T41" fmla="*/ 75 h 192"/>
                <a:gd name="T42" fmla="*/ 60 w 176"/>
                <a:gd name="T43" fmla="*/ 63 h 192"/>
                <a:gd name="T44" fmla="*/ 71 w 176"/>
                <a:gd name="T45" fmla="*/ 59 h 192"/>
                <a:gd name="T46" fmla="*/ 75 w 176"/>
                <a:gd name="T47" fmla="*/ 56 h 192"/>
                <a:gd name="T48" fmla="*/ 87 w 176"/>
                <a:gd name="T49" fmla="*/ 48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192"/>
                <a:gd name="T77" fmla="*/ 176 w 176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192">
                  <a:moveTo>
                    <a:pt x="176" y="96"/>
                  </a:moveTo>
                  <a:lnTo>
                    <a:pt x="168" y="80"/>
                  </a:lnTo>
                  <a:lnTo>
                    <a:pt x="152" y="56"/>
                  </a:lnTo>
                  <a:lnTo>
                    <a:pt x="152" y="40"/>
                  </a:lnTo>
                  <a:lnTo>
                    <a:pt x="120" y="16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88"/>
                  </a:lnTo>
                  <a:lnTo>
                    <a:pt x="0" y="88"/>
                  </a:lnTo>
                  <a:lnTo>
                    <a:pt x="0" y="144"/>
                  </a:lnTo>
                  <a:lnTo>
                    <a:pt x="16" y="160"/>
                  </a:lnTo>
                  <a:lnTo>
                    <a:pt x="24" y="192"/>
                  </a:lnTo>
                  <a:lnTo>
                    <a:pt x="40" y="192"/>
                  </a:lnTo>
                  <a:lnTo>
                    <a:pt x="64" y="168"/>
                  </a:lnTo>
                  <a:lnTo>
                    <a:pt x="80" y="168"/>
                  </a:lnTo>
                  <a:lnTo>
                    <a:pt x="88" y="176"/>
                  </a:lnTo>
                  <a:lnTo>
                    <a:pt x="104" y="168"/>
                  </a:lnTo>
                  <a:lnTo>
                    <a:pt x="120" y="152"/>
                  </a:lnTo>
                  <a:lnTo>
                    <a:pt x="120" y="128"/>
                  </a:lnTo>
                  <a:lnTo>
                    <a:pt x="144" y="120"/>
                  </a:lnTo>
                  <a:lnTo>
                    <a:pt x="152" y="112"/>
                  </a:lnTo>
                  <a:lnTo>
                    <a:pt x="17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8" name="Freeform 334"/>
            <p:cNvSpPr>
              <a:spLocks/>
            </p:cNvSpPr>
            <p:nvPr/>
          </p:nvSpPr>
          <p:spPr bwMode="auto">
            <a:xfrm>
              <a:off x="3079" y="3123"/>
              <a:ext cx="102" cy="101"/>
            </a:xfrm>
            <a:custGeom>
              <a:avLst/>
              <a:gdLst>
                <a:gd name="T0" fmla="*/ 28 w 144"/>
                <a:gd name="T1" fmla="*/ 4 h 144"/>
                <a:gd name="T2" fmla="*/ 28 w 144"/>
                <a:gd name="T3" fmla="*/ 12 h 144"/>
                <a:gd name="T4" fmla="*/ 20 w 144"/>
                <a:gd name="T5" fmla="*/ 15 h 144"/>
                <a:gd name="T6" fmla="*/ 16 w 144"/>
                <a:gd name="T7" fmla="*/ 15 h 144"/>
                <a:gd name="T8" fmla="*/ 8 w 144"/>
                <a:gd name="T9" fmla="*/ 24 h 144"/>
                <a:gd name="T10" fmla="*/ 0 w 144"/>
                <a:gd name="T11" fmla="*/ 24 h 144"/>
                <a:gd name="T12" fmla="*/ 0 w 144"/>
                <a:gd name="T13" fmla="*/ 32 h 144"/>
                <a:gd name="T14" fmla="*/ 16 w 144"/>
                <a:gd name="T15" fmla="*/ 43 h 144"/>
                <a:gd name="T16" fmla="*/ 16 w 144"/>
                <a:gd name="T17" fmla="*/ 51 h 144"/>
                <a:gd name="T18" fmla="*/ 24 w 144"/>
                <a:gd name="T19" fmla="*/ 63 h 144"/>
                <a:gd name="T20" fmla="*/ 28 w 144"/>
                <a:gd name="T21" fmla="*/ 71 h 144"/>
                <a:gd name="T22" fmla="*/ 32 w 144"/>
                <a:gd name="T23" fmla="*/ 71 h 144"/>
                <a:gd name="T24" fmla="*/ 40 w 144"/>
                <a:gd name="T25" fmla="*/ 67 h 144"/>
                <a:gd name="T26" fmla="*/ 56 w 144"/>
                <a:gd name="T27" fmla="*/ 71 h 144"/>
                <a:gd name="T28" fmla="*/ 60 w 144"/>
                <a:gd name="T29" fmla="*/ 67 h 144"/>
                <a:gd name="T30" fmla="*/ 60 w 144"/>
                <a:gd name="T31" fmla="*/ 55 h 144"/>
                <a:gd name="T32" fmla="*/ 72 w 144"/>
                <a:gd name="T33" fmla="*/ 47 h 144"/>
                <a:gd name="T34" fmla="*/ 72 w 144"/>
                <a:gd name="T35" fmla="*/ 43 h 144"/>
                <a:gd name="T36" fmla="*/ 68 w 144"/>
                <a:gd name="T37" fmla="*/ 39 h 144"/>
                <a:gd name="T38" fmla="*/ 68 w 144"/>
                <a:gd name="T39" fmla="*/ 32 h 144"/>
                <a:gd name="T40" fmla="*/ 72 w 144"/>
                <a:gd name="T41" fmla="*/ 27 h 144"/>
                <a:gd name="T42" fmla="*/ 68 w 144"/>
                <a:gd name="T43" fmla="*/ 15 h 144"/>
                <a:gd name="T44" fmla="*/ 64 w 144"/>
                <a:gd name="T45" fmla="*/ 8 h 144"/>
                <a:gd name="T46" fmla="*/ 40 w 144"/>
                <a:gd name="T47" fmla="*/ 0 h 144"/>
                <a:gd name="T48" fmla="*/ 32 w 144"/>
                <a:gd name="T49" fmla="*/ 4 h 144"/>
                <a:gd name="T50" fmla="*/ 28 w 144"/>
                <a:gd name="T51" fmla="*/ 4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56" y="8"/>
                  </a:moveTo>
                  <a:lnTo>
                    <a:pt x="56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44"/>
                  </a:lnTo>
                  <a:lnTo>
                    <a:pt x="80" y="136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20" y="112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44" y="56"/>
                  </a:lnTo>
                  <a:lnTo>
                    <a:pt x="136" y="32"/>
                  </a:lnTo>
                  <a:lnTo>
                    <a:pt x="128" y="16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69" name="Rectangle 335"/>
            <p:cNvSpPr>
              <a:spLocks noChangeArrowheads="1"/>
            </p:cNvSpPr>
            <p:nvPr/>
          </p:nvSpPr>
          <p:spPr bwMode="auto">
            <a:xfrm>
              <a:off x="2849" y="2864"/>
              <a:ext cx="22" cy="17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0" name="Freeform 336"/>
            <p:cNvSpPr>
              <a:spLocks/>
            </p:cNvSpPr>
            <p:nvPr/>
          </p:nvSpPr>
          <p:spPr bwMode="auto">
            <a:xfrm>
              <a:off x="2545" y="2780"/>
              <a:ext cx="56" cy="56"/>
            </a:xfrm>
            <a:custGeom>
              <a:avLst/>
              <a:gdLst>
                <a:gd name="T0" fmla="*/ 31 w 80"/>
                <a:gd name="T1" fmla="*/ 8 h 80"/>
                <a:gd name="T2" fmla="*/ 31 w 80"/>
                <a:gd name="T3" fmla="*/ 20 h 80"/>
                <a:gd name="T4" fmla="*/ 39 w 80"/>
                <a:gd name="T5" fmla="*/ 24 h 80"/>
                <a:gd name="T6" fmla="*/ 39 w 80"/>
                <a:gd name="T7" fmla="*/ 31 h 80"/>
                <a:gd name="T8" fmla="*/ 35 w 80"/>
                <a:gd name="T9" fmla="*/ 39 h 80"/>
                <a:gd name="T10" fmla="*/ 24 w 80"/>
                <a:gd name="T11" fmla="*/ 35 h 80"/>
                <a:gd name="T12" fmla="*/ 12 w 80"/>
                <a:gd name="T13" fmla="*/ 24 h 80"/>
                <a:gd name="T14" fmla="*/ 0 w 80"/>
                <a:gd name="T15" fmla="*/ 15 h 80"/>
                <a:gd name="T16" fmla="*/ 12 w 80"/>
                <a:gd name="T17" fmla="*/ 0 h 80"/>
                <a:gd name="T18" fmla="*/ 20 w 80"/>
                <a:gd name="T19" fmla="*/ 4 h 80"/>
                <a:gd name="T20" fmla="*/ 20 w 80"/>
                <a:gd name="T21" fmla="*/ 8 h 80"/>
                <a:gd name="T22" fmla="*/ 31 w 80"/>
                <a:gd name="T23" fmla="*/ 8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80"/>
                <a:gd name="T38" fmla="*/ 80 w 80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80">
                  <a:moveTo>
                    <a:pt x="64" y="16"/>
                  </a:move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1" name="Freeform 337"/>
            <p:cNvSpPr>
              <a:spLocks/>
            </p:cNvSpPr>
            <p:nvPr/>
          </p:nvSpPr>
          <p:spPr bwMode="auto">
            <a:xfrm>
              <a:off x="3124" y="2932"/>
              <a:ext cx="23" cy="28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9 w 32"/>
                <a:gd name="T5" fmla="*/ 0 h 40"/>
                <a:gd name="T6" fmla="*/ 12 w 32"/>
                <a:gd name="T7" fmla="*/ 0 h 40"/>
                <a:gd name="T8" fmla="*/ 17 w 32"/>
                <a:gd name="T9" fmla="*/ 4 h 40"/>
                <a:gd name="T10" fmla="*/ 17 w 32"/>
                <a:gd name="T11" fmla="*/ 8 h 40"/>
                <a:gd name="T12" fmla="*/ 12 w 32"/>
                <a:gd name="T13" fmla="*/ 12 h 40"/>
                <a:gd name="T14" fmla="*/ 12 w 32"/>
                <a:gd name="T15" fmla="*/ 15 h 40"/>
                <a:gd name="T16" fmla="*/ 9 w 32"/>
                <a:gd name="T17" fmla="*/ 20 h 40"/>
                <a:gd name="T18" fmla="*/ 4 w 32"/>
                <a:gd name="T19" fmla="*/ 12 h 40"/>
                <a:gd name="T20" fmla="*/ 4 w 32"/>
                <a:gd name="T21" fmla="*/ 8 h 40"/>
                <a:gd name="T22" fmla="*/ 0 w 32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2" name="Freeform 338"/>
            <p:cNvSpPr>
              <a:spLocks/>
            </p:cNvSpPr>
            <p:nvPr/>
          </p:nvSpPr>
          <p:spPr bwMode="auto">
            <a:xfrm>
              <a:off x="3507" y="2510"/>
              <a:ext cx="11" cy="11"/>
            </a:xfrm>
            <a:custGeom>
              <a:avLst/>
              <a:gdLst>
                <a:gd name="T0" fmla="*/ 4 w 16"/>
                <a:gd name="T1" fmla="*/ 8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4 h 16"/>
                <a:gd name="T8" fmla="*/ 4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3" name="Freeform 339"/>
            <p:cNvSpPr>
              <a:spLocks/>
            </p:cNvSpPr>
            <p:nvPr/>
          </p:nvSpPr>
          <p:spPr bwMode="auto">
            <a:xfrm>
              <a:off x="3445" y="2515"/>
              <a:ext cx="68" cy="51"/>
            </a:xfrm>
            <a:custGeom>
              <a:avLst/>
              <a:gdLst>
                <a:gd name="T0" fmla="*/ 48 w 96"/>
                <a:gd name="T1" fmla="*/ 4 h 72"/>
                <a:gd name="T2" fmla="*/ 44 w 96"/>
                <a:gd name="T3" fmla="*/ 0 h 72"/>
                <a:gd name="T4" fmla="*/ 40 w 96"/>
                <a:gd name="T5" fmla="*/ 4 h 72"/>
                <a:gd name="T6" fmla="*/ 28 w 96"/>
                <a:gd name="T7" fmla="*/ 12 h 72"/>
                <a:gd name="T8" fmla="*/ 24 w 96"/>
                <a:gd name="T9" fmla="*/ 20 h 72"/>
                <a:gd name="T10" fmla="*/ 16 w 96"/>
                <a:gd name="T11" fmla="*/ 20 h 72"/>
                <a:gd name="T12" fmla="*/ 8 w 96"/>
                <a:gd name="T13" fmla="*/ 20 h 72"/>
                <a:gd name="T14" fmla="*/ 4 w 96"/>
                <a:gd name="T15" fmla="*/ 20 h 72"/>
                <a:gd name="T16" fmla="*/ 0 w 96"/>
                <a:gd name="T17" fmla="*/ 24 h 72"/>
                <a:gd name="T18" fmla="*/ 8 w 96"/>
                <a:gd name="T19" fmla="*/ 32 h 72"/>
                <a:gd name="T20" fmla="*/ 36 w 96"/>
                <a:gd name="T21" fmla="*/ 36 h 72"/>
                <a:gd name="T22" fmla="*/ 36 w 96"/>
                <a:gd name="T23" fmla="*/ 28 h 72"/>
                <a:gd name="T24" fmla="*/ 44 w 96"/>
                <a:gd name="T25" fmla="*/ 16 h 72"/>
                <a:gd name="T26" fmla="*/ 44 w 96"/>
                <a:gd name="T27" fmla="*/ 8 h 72"/>
                <a:gd name="T28" fmla="*/ 48 w 96"/>
                <a:gd name="T29" fmla="*/ 8 h 72"/>
                <a:gd name="T30" fmla="*/ 48 w 96"/>
                <a:gd name="T31" fmla="*/ 4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72"/>
                <a:gd name="T50" fmla="*/ 96 w 9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72">
                  <a:moveTo>
                    <a:pt x="96" y="8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56" y="24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8" y="32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4" name="Freeform 340"/>
            <p:cNvSpPr>
              <a:spLocks/>
            </p:cNvSpPr>
            <p:nvPr/>
          </p:nvSpPr>
          <p:spPr bwMode="auto">
            <a:xfrm>
              <a:off x="3434" y="2510"/>
              <a:ext cx="11" cy="28"/>
            </a:xfrm>
            <a:custGeom>
              <a:avLst/>
              <a:gdLst>
                <a:gd name="T0" fmla="*/ 0 w 16"/>
                <a:gd name="T1" fmla="*/ 12 h 40"/>
                <a:gd name="T2" fmla="*/ 4 w 16"/>
                <a:gd name="T3" fmla="*/ 8 h 40"/>
                <a:gd name="T4" fmla="*/ 0 w 16"/>
                <a:gd name="T5" fmla="*/ 4 h 40"/>
                <a:gd name="T6" fmla="*/ 4 w 16"/>
                <a:gd name="T7" fmla="*/ 0 h 40"/>
                <a:gd name="T8" fmla="*/ 8 w 16"/>
                <a:gd name="T9" fmla="*/ 0 h 40"/>
                <a:gd name="T10" fmla="*/ 8 w 16"/>
                <a:gd name="T11" fmla="*/ 12 h 40"/>
                <a:gd name="T12" fmla="*/ 8 w 16"/>
                <a:gd name="T13" fmla="*/ 20 h 40"/>
                <a:gd name="T14" fmla="*/ 4 w 16"/>
                <a:gd name="T15" fmla="*/ 20 h 40"/>
                <a:gd name="T16" fmla="*/ 0 w 16"/>
                <a:gd name="T17" fmla="*/ 1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0"/>
                <a:gd name="T29" fmla="*/ 16 w 1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0">
                  <a:moveTo>
                    <a:pt x="0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5" name="Freeform 341"/>
            <p:cNvSpPr>
              <a:spLocks/>
            </p:cNvSpPr>
            <p:nvPr/>
          </p:nvSpPr>
          <p:spPr bwMode="auto">
            <a:xfrm>
              <a:off x="3378" y="2448"/>
              <a:ext cx="16" cy="17"/>
            </a:xfrm>
            <a:custGeom>
              <a:avLst/>
              <a:gdLst>
                <a:gd name="T0" fmla="*/ 0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11 w 24"/>
                <a:gd name="T7" fmla="*/ 0 h 24"/>
                <a:gd name="T8" fmla="*/ 7 w 24"/>
                <a:gd name="T9" fmla="*/ 4 h 24"/>
                <a:gd name="T10" fmla="*/ 7 w 24"/>
                <a:gd name="T11" fmla="*/ 8 h 24"/>
                <a:gd name="T12" fmla="*/ 11 w 24"/>
                <a:gd name="T13" fmla="*/ 12 h 24"/>
                <a:gd name="T14" fmla="*/ 7 w 24"/>
                <a:gd name="T15" fmla="*/ 12 h 24"/>
                <a:gd name="T16" fmla="*/ 0 w 24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6" name="Freeform 342"/>
            <p:cNvSpPr>
              <a:spLocks/>
            </p:cNvSpPr>
            <p:nvPr/>
          </p:nvSpPr>
          <p:spPr bwMode="auto">
            <a:xfrm>
              <a:off x="3214" y="2341"/>
              <a:ext cx="17" cy="51"/>
            </a:xfrm>
            <a:custGeom>
              <a:avLst/>
              <a:gdLst>
                <a:gd name="T0" fmla="*/ 8 w 24"/>
                <a:gd name="T1" fmla="*/ 32 h 72"/>
                <a:gd name="T2" fmla="*/ 4 w 24"/>
                <a:gd name="T3" fmla="*/ 32 h 72"/>
                <a:gd name="T4" fmla="*/ 0 w 24"/>
                <a:gd name="T5" fmla="*/ 36 h 72"/>
                <a:gd name="T6" fmla="*/ 0 w 24"/>
                <a:gd name="T7" fmla="*/ 32 h 72"/>
                <a:gd name="T8" fmla="*/ 0 w 24"/>
                <a:gd name="T9" fmla="*/ 28 h 72"/>
                <a:gd name="T10" fmla="*/ 4 w 24"/>
                <a:gd name="T11" fmla="*/ 8 h 72"/>
                <a:gd name="T12" fmla="*/ 12 w 24"/>
                <a:gd name="T13" fmla="*/ 0 h 72"/>
                <a:gd name="T14" fmla="*/ 12 w 24"/>
                <a:gd name="T15" fmla="*/ 4 h 72"/>
                <a:gd name="T16" fmla="*/ 12 w 24"/>
                <a:gd name="T17" fmla="*/ 12 h 72"/>
                <a:gd name="T18" fmla="*/ 12 w 24"/>
                <a:gd name="T19" fmla="*/ 20 h 72"/>
                <a:gd name="T20" fmla="*/ 8 w 24"/>
                <a:gd name="T21" fmla="*/ 24 h 72"/>
                <a:gd name="T22" fmla="*/ 8 w 24"/>
                <a:gd name="T23" fmla="*/ 28 h 72"/>
                <a:gd name="T24" fmla="*/ 8 w 24"/>
                <a:gd name="T25" fmla="*/ 3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72"/>
                <a:gd name="T41" fmla="*/ 24 w 2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72">
                  <a:moveTo>
                    <a:pt x="16" y="64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7" name="Freeform 343"/>
            <p:cNvSpPr>
              <a:spLocks/>
            </p:cNvSpPr>
            <p:nvPr/>
          </p:nvSpPr>
          <p:spPr bwMode="auto">
            <a:xfrm>
              <a:off x="3338" y="2279"/>
              <a:ext cx="276" cy="248"/>
            </a:xfrm>
            <a:custGeom>
              <a:avLst/>
              <a:gdLst>
                <a:gd name="T0" fmla="*/ 175 w 392"/>
                <a:gd name="T1" fmla="*/ 171 h 352"/>
                <a:gd name="T2" fmla="*/ 163 w 392"/>
                <a:gd name="T3" fmla="*/ 171 h 352"/>
                <a:gd name="T4" fmla="*/ 146 w 392"/>
                <a:gd name="T5" fmla="*/ 171 h 352"/>
                <a:gd name="T6" fmla="*/ 135 w 392"/>
                <a:gd name="T7" fmla="*/ 163 h 352"/>
                <a:gd name="T8" fmla="*/ 131 w 392"/>
                <a:gd name="T9" fmla="*/ 151 h 352"/>
                <a:gd name="T10" fmla="*/ 123 w 392"/>
                <a:gd name="T11" fmla="*/ 151 h 352"/>
                <a:gd name="T12" fmla="*/ 99 w 392"/>
                <a:gd name="T13" fmla="*/ 155 h 352"/>
                <a:gd name="T14" fmla="*/ 92 w 392"/>
                <a:gd name="T15" fmla="*/ 151 h 352"/>
                <a:gd name="T16" fmla="*/ 80 w 392"/>
                <a:gd name="T17" fmla="*/ 143 h 352"/>
                <a:gd name="T18" fmla="*/ 71 w 392"/>
                <a:gd name="T19" fmla="*/ 135 h 352"/>
                <a:gd name="T20" fmla="*/ 63 w 392"/>
                <a:gd name="T21" fmla="*/ 119 h 352"/>
                <a:gd name="T22" fmla="*/ 48 w 392"/>
                <a:gd name="T23" fmla="*/ 115 h 352"/>
                <a:gd name="T24" fmla="*/ 36 w 392"/>
                <a:gd name="T25" fmla="*/ 111 h 352"/>
                <a:gd name="T26" fmla="*/ 32 w 392"/>
                <a:gd name="T27" fmla="*/ 87 h 352"/>
                <a:gd name="T28" fmla="*/ 12 w 392"/>
                <a:gd name="T29" fmla="*/ 71 h 352"/>
                <a:gd name="T30" fmla="*/ 20 w 392"/>
                <a:gd name="T31" fmla="*/ 48 h 352"/>
                <a:gd name="T32" fmla="*/ 4 w 392"/>
                <a:gd name="T33" fmla="*/ 32 h 352"/>
                <a:gd name="T34" fmla="*/ 0 w 392"/>
                <a:gd name="T35" fmla="*/ 4 h 352"/>
                <a:gd name="T36" fmla="*/ 16 w 392"/>
                <a:gd name="T37" fmla="*/ 8 h 352"/>
                <a:gd name="T38" fmla="*/ 27 w 392"/>
                <a:gd name="T39" fmla="*/ 4 h 352"/>
                <a:gd name="T40" fmla="*/ 39 w 392"/>
                <a:gd name="T41" fmla="*/ 4 h 352"/>
                <a:gd name="T42" fmla="*/ 48 w 392"/>
                <a:gd name="T43" fmla="*/ 20 h 352"/>
                <a:gd name="T44" fmla="*/ 59 w 392"/>
                <a:gd name="T45" fmla="*/ 27 h 352"/>
                <a:gd name="T46" fmla="*/ 71 w 392"/>
                <a:gd name="T47" fmla="*/ 39 h 352"/>
                <a:gd name="T48" fmla="*/ 95 w 392"/>
                <a:gd name="T49" fmla="*/ 36 h 352"/>
                <a:gd name="T50" fmla="*/ 103 w 392"/>
                <a:gd name="T51" fmla="*/ 27 h 352"/>
                <a:gd name="T52" fmla="*/ 119 w 392"/>
                <a:gd name="T53" fmla="*/ 16 h 352"/>
                <a:gd name="T54" fmla="*/ 146 w 392"/>
                <a:gd name="T55" fmla="*/ 24 h 352"/>
                <a:gd name="T56" fmla="*/ 175 w 392"/>
                <a:gd name="T57" fmla="*/ 39 h 352"/>
                <a:gd name="T58" fmla="*/ 175 w 392"/>
                <a:gd name="T59" fmla="*/ 60 h 352"/>
                <a:gd name="T60" fmla="*/ 170 w 392"/>
                <a:gd name="T61" fmla="*/ 87 h 352"/>
                <a:gd name="T62" fmla="*/ 170 w 392"/>
                <a:gd name="T63" fmla="*/ 99 h 352"/>
                <a:gd name="T64" fmla="*/ 178 w 392"/>
                <a:gd name="T65" fmla="*/ 104 h 352"/>
                <a:gd name="T66" fmla="*/ 170 w 392"/>
                <a:gd name="T67" fmla="*/ 119 h 352"/>
                <a:gd name="T68" fmla="*/ 190 w 392"/>
                <a:gd name="T69" fmla="*/ 143 h 352"/>
                <a:gd name="T70" fmla="*/ 194 w 392"/>
                <a:gd name="T71" fmla="*/ 151 h 352"/>
                <a:gd name="T72" fmla="*/ 182 w 392"/>
                <a:gd name="T73" fmla="*/ 163 h 352"/>
                <a:gd name="T74" fmla="*/ 178 w 392"/>
                <a:gd name="T75" fmla="*/ 175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2"/>
                <a:gd name="T115" fmla="*/ 0 h 352"/>
                <a:gd name="T116" fmla="*/ 392 w 39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2" h="352">
                  <a:moveTo>
                    <a:pt x="360" y="352"/>
                  </a:moveTo>
                  <a:lnTo>
                    <a:pt x="352" y="344"/>
                  </a:lnTo>
                  <a:lnTo>
                    <a:pt x="336" y="344"/>
                  </a:lnTo>
                  <a:lnTo>
                    <a:pt x="328" y="344"/>
                  </a:lnTo>
                  <a:lnTo>
                    <a:pt x="312" y="344"/>
                  </a:lnTo>
                  <a:lnTo>
                    <a:pt x="296" y="344"/>
                  </a:lnTo>
                  <a:lnTo>
                    <a:pt x="280" y="336"/>
                  </a:lnTo>
                  <a:lnTo>
                    <a:pt x="272" y="328"/>
                  </a:lnTo>
                  <a:lnTo>
                    <a:pt x="272" y="320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8" y="304"/>
                  </a:lnTo>
                  <a:lnTo>
                    <a:pt x="240" y="312"/>
                  </a:lnTo>
                  <a:lnTo>
                    <a:pt x="200" y="312"/>
                  </a:lnTo>
                  <a:lnTo>
                    <a:pt x="192" y="312"/>
                  </a:lnTo>
                  <a:lnTo>
                    <a:pt x="184" y="304"/>
                  </a:lnTo>
                  <a:lnTo>
                    <a:pt x="168" y="288"/>
                  </a:lnTo>
                  <a:lnTo>
                    <a:pt x="160" y="288"/>
                  </a:lnTo>
                  <a:lnTo>
                    <a:pt x="144" y="280"/>
                  </a:lnTo>
                  <a:lnTo>
                    <a:pt x="144" y="272"/>
                  </a:lnTo>
                  <a:lnTo>
                    <a:pt x="136" y="256"/>
                  </a:lnTo>
                  <a:lnTo>
                    <a:pt x="128" y="240"/>
                  </a:lnTo>
                  <a:lnTo>
                    <a:pt x="120" y="232"/>
                  </a:lnTo>
                  <a:lnTo>
                    <a:pt x="96" y="232"/>
                  </a:lnTo>
                  <a:lnTo>
                    <a:pt x="88" y="232"/>
                  </a:lnTo>
                  <a:lnTo>
                    <a:pt x="72" y="224"/>
                  </a:lnTo>
                  <a:lnTo>
                    <a:pt x="80" y="192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24" y="144"/>
                  </a:lnTo>
                  <a:lnTo>
                    <a:pt x="48" y="104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96" y="40"/>
                  </a:lnTo>
                  <a:lnTo>
                    <a:pt x="104" y="48"/>
                  </a:lnTo>
                  <a:lnTo>
                    <a:pt x="120" y="56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176" y="72"/>
                  </a:lnTo>
                  <a:lnTo>
                    <a:pt x="192" y="72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24" y="56"/>
                  </a:lnTo>
                  <a:lnTo>
                    <a:pt x="240" y="32"/>
                  </a:lnTo>
                  <a:lnTo>
                    <a:pt x="288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52" y="80"/>
                  </a:lnTo>
                  <a:lnTo>
                    <a:pt x="352" y="96"/>
                  </a:lnTo>
                  <a:lnTo>
                    <a:pt x="352" y="120"/>
                  </a:lnTo>
                  <a:lnTo>
                    <a:pt x="336" y="136"/>
                  </a:lnTo>
                  <a:lnTo>
                    <a:pt x="344" y="176"/>
                  </a:lnTo>
                  <a:lnTo>
                    <a:pt x="336" y="192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60" y="208"/>
                  </a:lnTo>
                  <a:lnTo>
                    <a:pt x="352" y="224"/>
                  </a:lnTo>
                  <a:lnTo>
                    <a:pt x="344" y="240"/>
                  </a:lnTo>
                  <a:lnTo>
                    <a:pt x="344" y="256"/>
                  </a:lnTo>
                  <a:lnTo>
                    <a:pt x="384" y="288"/>
                  </a:lnTo>
                  <a:lnTo>
                    <a:pt x="376" y="296"/>
                  </a:lnTo>
                  <a:lnTo>
                    <a:pt x="392" y="304"/>
                  </a:lnTo>
                  <a:lnTo>
                    <a:pt x="392" y="312"/>
                  </a:lnTo>
                  <a:lnTo>
                    <a:pt x="368" y="328"/>
                  </a:lnTo>
                  <a:lnTo>
                    <a:pt x="360" y="344"/>
                  </a:lnTo>
                  <a:lnTo>
                    <a:pt x="360" y="3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8" name="Freeform 344"/>
            <p:cNvSpPr>
              <a:spLocks/>
            </p:cNvSpPr>
            <p:nvPr/>
          </p:nvSpPr>
          <p:spPr bwMode="auto">
            <a:xfrm>
              <a:off x="3209" y="2408"/>
              <a:ext cx="5" cy="17"/>
            </a:xfrm>
            <a:custGeom>
              <a:avLst/>
              <a:gdLst>
                <a:gd name="T0" fmla="*/ 3 w 8"/>
                <a:gd name="T1" fmla="*/ 0 h 24"/>
                <a:gd name="T2" fmla="*/ 3 w 8"/>
                <a:gd name="T3" fmla="*/ 12 h 24"/>
                <a:gd name="T4" fmla="*/ 0 w 8"/>
                <a:gd name="T5" fmla="*/ 8 h 24"/>
                <a:gd name="T6" fmla="*/ 0 w 8"/>
                <a:gd name="T7" fmla="*/ 4 h 24"/>
                <a:gd name="T8" fmla="*/ 0 w 8"/>
                <a:gd name="T9" fmla="*/ 0 h 24"/>
                <a:gd name="T10" fmla="*/ 3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8" y="0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79" name="Freeform 345"/>
            <p:cNvSpPr>
              <a:spLocks/>
            </p:cNvSpPr>
            <p:nvPr/>
          </p:nvSpPr>
          <p:spPr bwMode="auto">
            <a:xfrm>
              <a:off x="3203" y="2392"/>
              <a:ext cx="68" cy="67"/>
            </a:xfrm>
            <a:custGeom>
              <a:avLst/>
              <a:gdLst>
                <a:gd name="T0" fmla="*/ 8 w 96"/>
                <a:gd name="T1" fmla="*/ 24 h 96"/>
                <a:gd name="T2" fmla="*/ 8 w 96"/>
                <a:gd name="T3" fmla="*/ 12 h 96"/>
                <a:gd name="T4" fmla="*/ 12 w 96"/>
                <a:gd name="T5" fmla="*/ 12 h 96"/>
                <a:gd name="T6" fmla="*/ 20 w 96"/>
                <a:gd name="T7" fmla="*/ 12 h 96"/>
                <a:gd name="T8" fmla="*/ 32 w 96"/>
                <a:gd name="T9" fmla="*/ 4 h 96"/>
                <a:gd name="T10" fmla="*/ 40 w 96"/>
                <a:gd name="T11" fmla="*/ 0 h 96"/>
                <a:gd name="T12" fmla="*/ 48 w 96"/>
                <a:gd name="T13" fmla="*/ 12 h 96"/>
                <a:gd name="T14" fmla="*/ 44 w 96"/>
                <a:gd name="T15" fmla="*/ 15 h 96"/>
                <a:gd name="T16" fmla="*/ 24 w 96"/>
                <a:gd name="T17" fmla="*/ 15 h 96"/>
                <a:gd name="T18" fmla="*/ 32 w 96"/>
                <a:gd name="T19" fmla="*/ 35 h 96"/>
                <a:gd name="T20" fmla="*/ 28 w 96"/>
                <a:gd name="T21" fmla="*/ 39 h 96"/>
                <a:gd name="T22" fmla="*/ 20 w 96"/>
                <a:gd name="T23" fmla="*/ 39 h 96"/>
                <a:gd name="T24" fmla="*/ 12 w 96"/>
                <a:gd name="T25" fmla="*/ 47 h 96"/>
                <a:gd name="T26" fmla="*/ 0 w 96"/>
                <a:gd name="T27" fmla="*/ 47 h 96"/>
                <a:gd name="T28" fmla="*/ 0 w 96"/>
                <a:gd name="T29" fmla="*/ 43 h 96"/>
                <a:gd name="T30" fmla="*/ 4 w 96"/>
                <a:gd name="T31" fmla="*/ 31 h 96"/>
                <a:gd name="T32" fmla="*/ 8 w 96"/>
                <a:gd name="T33" fmla="*/ 24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6"/>
                <a:gd name="T53" fmla="*/ 96 w 96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6">
                  <a:moveTo>
                    <a:pt x="16" y="48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8"/>
                  </a:lnTo>
                  <a:lnTo>
                    <a:pt x="80" y="0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48" y="3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0" name="Freeform 346"/>
            <p:cNvSpPr>
              <a:spLocks/>
            </p:cNvSpPr>
            <p:nvPr/>
          </p:nvSpPr>
          <p:spPr bwMode="auto">
            <a:xfrm>
              <a:off x="3203" y="2408"/>
              <a:ext cx="304" cy="259"/>
            </a:xfrm>
            <a:custGeom>
              <a:avLst/>
              <a:gdLst>
                <a:gd name="T0" fmla="*/ 206 w 432"/>
                <a:gd name="T1" fmla="*/ 111 h 368"/>
                <a:gd name="T2" fmla="*/ 178 w 432"/>
                <a:gd name="T3" fmla="*/ 107 h 368"/>
                <a:gd name="T4" fmla="*/ 170 w 432"/>
                <a:gd name="T5" fmla="*/ 99 h 368"/>
                <a:gd name="T6" fmla="*/ 175 w 432"/>
                <a:gd name="T7" fmla="*/ 95 h 368"/>
                <a:gd name="T8" fmla="*/ 170 w 432"/>
                <a:gd name="T9" fmla="*/ 91 h 368"/>
                <a:gd name="T10" fmla="*/ 166 w 432"/>
                <a:gd name="T11" fmla="*/ 91 h 368"/>
                <a:gd name="T12" fmla="*/ 163 w 432"/>
                <a:gd name="T13" fmla="*/ 83 h 368"/>
                <a:gd name="T14" fmla="*/ 155 w 432"/>
                <a:gd name="T15" fmla="*/ 75 h 368"/>
                <a:gd name="T16" fmla="*/ 155 w 432"/>
                <a:gd name="T17" fmla="*/ 63 h 368"/>
                <a:gd name="T18" fmla="*/ 151 w 432"/>
                <a:gd name="T19" fmla="*/ 63 h 368"/>
                <a:gd name="T20" fmla="*/ 146 w 432"/>
                <a:gd name="T21" fmla="*/ 51 h 368"/>
                <a:gd name="T22" fmla="*/ 143 w 432"/>
                <a:gd name="T23" fmla="*/ 48 h 368"/>
                <a:gd name="T24" fmla="*/ 139 w 432"/>
                <a:gd name="T25" fmla="*/ 44 h 368"/>
                <a:gd name="T26" fmla="*/ 134 w 432"/>
                <a:gd name="T27" fmla="*/ 39 h 368"/>
                <a:gd name="T28" fmla="*/ 131 w 432"/>
                <a:gd name="T29" fmla="*/ 39 h 368"/>
                <a:gd name="T30" fmla="*/ 123 w 432"/>
                <a:gd name="T31" fmla="*/ 36 h 368"/>
                <a:gd name="T32" fmla="*/ 107 w 432"/>
                <a:gd name="T33" fmla="*/ 39 h 368"/>
                <a:gd name="T34" fmla="*/ 87 w 432"/>
                <a:gd name="T35" fmla="*/ 32 h 368"/>
                <a:gd name="T36" fmla="*/ 87 w 432"/>
                <a:gd name="T37" fmla="*/ 20 h 368"/>
                <a:gd name="T38" fmla="*/ 75 w 432"/>
                <a:gd name="T39" fmla="*/ 12 h 368"/>
                <a:gd name="T40" fmla="*/ 59 w 432"/>
                <a:gd name="T41" fmla="*/ 4 h 368"/>
                <a:gd name="T42" fmla="*/ 48 w 432"/>
                <a:gd name="T43" fmla="*/ 0 h 368"/>
                <a:gd name="T44" fmla="*/ 44 w 432"/>
                <a:gd name="T45" fmla="*/ 4 h 368"/>
                <a:gd name="T46" fmla="*/ 24 w 432"/>
                <a:gd name="T47" fmla="*/ 4 h 368"/>
                <a:gd name="T48" fmla="*/ 32 w 432"/>
                <a:gd name="T49" fmla="*/ 24 h 368"/>
                <a:gd name="T50" fmla="*/ 27 w 432"/>
                <a:gd name="T51" fmla="*/ 27 h 368"/>
                <a:gd name="T52" fmla="*/ 20 w 432"/>
                <a:gd name="T53" fmla="*/ 27 h 368"/>
                <a:gd name="T54" fmla="*/ 12 w 432"/>
                <a:gd name="T55" fmla="*/ 36 h 368"/>
                <a:gd name="T56" fmla="*/ 0 w 432"/>
                <a:gd name="T57" fmla="*/ 36 h 368"/>
                <a:gd name="T58" fmla="*/ 0 w 432"/>
                <a:gd name="T59" fmla="*/ 51 h 368"/>
                <a:gd name="T60" fmla="*/ 8 w 432"/>
                <a:gd name="T61" fmla="*/ 51 h 368"/>
                <a:gd name="T62" fmla="*/ 8 w 432"/>
                <a:gd name="T63" fmla="*/ 56 h 368"/>
                <a:gd name="T64" fmla="*/ 12 w 432"/>
                <a:gd name="T65" fmla="*/ 68 h 368"/>
                <a:gd name="T66" fmla="*/ 16 w 432"/>
                <a:gd name="T67" fmla="*/ 71 h 368"/>
                <a:gd name="T68" fmla="*/ 24 w 432"/>
                <a:gd name="T69" fmla="*/ 80 h 368"/>
                <a:gd name="T70" fmla="*/ 24 w 432"/>
                <a:gd name="T71" fmla="*/ 87 h 368"/>
                <a:gd name="T72" fmla="*/ 27 w 432"/>
                <a:gd name="T73" fmla="*/ 95 h 368"/>
                <a:gd name="T74" fmla="*/ 32 w 432"/>
                <a:gd name="T75" fmla="*/ 99 h 368"/>
                <a:gd name="T76" fmla="*/ 39 w 432"/>
                <a:gd name="T77" fmla="*/ 103 h 368"/>
                <a:gd name="T78" fmla="*/ 44 w 432"/>
                <a:gd name="T79" fmla="*/ 111 h 368"/>
                <a:gd name="T80" fmla="*/ 44 w 432"/>
                <a:gd name="T81" fmla="*/ 123 h 368"/>
                <a:gd name="T82" fmla="*/ 48 w 432"/>
                <a:gd name="T83" fmla="*/ 131 h 368"/>
                <a:gd name="T84" fmla="*/ 51 w 432"/>
                <a:gd name="T85" fmla="*/ 134 h 368"/>
                <a:gd name="T86" fmla="*/ 59 w 432"/>
                <a:gd name="T87" fmla="*/ 139 h 368"/>
                <a:gd name="T88" fmla="*/ 59 w 432"/>
                <a:gd name="T89" fmla="*/ 143 h 368"/>
                <a:gd name="T90" fmla="*/ 68 w 432"/>
                <a:gd name="T91" fmla="*/ 158 h 368"/>
                <a:gd name="T92" fmla="*/ 71 w 432"/>
                <a:gd name="T93" fmla="*/ 163 h 368"/>
                <a:gd name="T94" fmla="*/ 80 w 432"/>
                <a:gd name="T95" fmla="*/ 170 h 368"/>
                <a:gd name="T96" fmla="*/ 87 w 432"/>
                <a:gd name="T97" fmla="*/ 166 h 368"/>
                <a:gd name="T98" fmla="*/ 111 w 432"/>
                <a:gd name="T99" fmla="*/ 170 h 368"/>
                <a:gd name="T100" fmla="*/ 119 w 432"/>
                <a:gd name="T101" fmla="*/ 182 h 368"/>
                <a:gd name="T102" fmla="*/ 143 w 432"/>
                <a:gd name="T103" fmla="*/ 155 h 368"/>
                <a:gd name="T104" fmla="*/ 178 w 432"/>
                <a:gd name="T105" fmla="*/ 146 h 368"/>
                <a:gd name="T106" fmla="*/ 202 w 432"/>
                <a:gd name="T107" fmla="*/ 139 h 368"/>
                <a:gd name="T108" fmla="*/ 210 w 432"/>
                <a:gd name="T109" fmla="*/ 139 h 368"/>
                <a:gd name="T110" fmla="*/ 214 w 432"/>
                <a:gd name="T111" fmla="*/ 115 h 368"/>
                <a:gd name="T112" fmla="*/ 206 w 432"/>
                <a:gd name="T113" fmla="*/ 111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2"/>
                <a:gd name="T172" fmla="*/ 0 h 368"/>
                <a:gd name="T173" fmla="*/ 432 w 432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2" h="368">
                  <a:moveTo>
                    <a:pt x="416" y="224"/>
                  </a:moveTo>
                  <a:lnTo>
                    <a:pt x="360" y="216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8" y="168"/>
                  </a:lnTo>
                  <a:lnTo>
                    <a:pt x="312" y="152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04"/>
                  </a:lnTo>
                  <a:lnTo>
                    <a:pt x="288" y="96"/>
                  </a:lnTo>
                  <a:lnTo>
                    <a:pt x="280" y="88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48" y="72"/>
                  </a:lnTo>
                  <a:lnTo>
                    <a:pt x="216" y="80"/>
                  </a:lnTo>
                  <a:lnTo>
                    <a:pt x="176" y="64"/>
                  </a:lnTo>
                  <a:lnTo>
                    <a:pt x="176" y="40"/>
                  </a:lnTo>
                  <a:lnTo>
                    <a:pt x="152" y="24"/>
                  </a:lnTo>
                  <a:lnTo>
                    <a:pt x="12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48" y="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60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80" y="208"/>
                  </a:lnTo>
                  <a:lnTo>
                    <a:pt x="88" y="224"/>
                  </a:lnTo>
                  <a:lnTo>
                    <a:pt x="88" y="248"/>
                  </a:lnTo>
                  <a:lnTo>
                    <a:pt x="96" y="264"/>
                  </a:lnTo>
                  <a:lnTo>
                    <a:pt x="104" y="272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60" y="344"/>
                  </a:lnTo>
                  <a:lnTo>
                    <a:pt x="176" y="336"/>
                  </a:lnTo>
                  <a:lnTo>
                    <a:pt x="224" y="344"/>
                  </a:lnTo>
                  <a:lnTo>
                    <a:pt x="240" y="368"/>
                  </a:lnTo>
                  <a:lnTo>
                    <a:pt x="288" y="312"/>
                  </a:lnTo>
                  <a:lnTo>
                    <a:pt x="360" y="296"/>
                  </a:lnTo>
                  <a:lnTo>
                    <a:pt x="408" y="280"/>
                  </a:lnTo>
                  <a:lnTo>
                    <a:pt x="424" y="280"/>
                  </a:lnTo>
                  <a:lnTo>
                    <a:pt x="432" y="232"/>
                  </a:lnTo>
                  <a:lnTo>
                    <a:pt x="416" y="2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1" name="Freeform 347"/>
            <p:cNvSpPr>
              <a:spLocks/>
            </p:cNvSpPr>
            <p:nvPr/>
          </p:nvSpPr>
          <p:spPr bwMode="auto">
            <a:xfrm>
              <a:off x="3316" y="2617"/>
              <a:ext cx="163" cy="95"/>
            </a:xfrm>
            <a:custGeom>
              <a:avLst/>
              <a:gdLst>
                <a:gd name="T0" fmla="*/ 115 w 232"/>
                <a:gd name="T1" fmla="*/ 24 h 136"/>
                <a:gd name="T2" fmla="*/ 110 w 232"/>
                <a:gd name="T3" fmla="*/ 20 h 136"/>
                <a:gd name="T4" fmla="*/ 103 w 232"/>
                <a:gd name="T5" fmla="*/ 15 h 136"/>
                <a:gd name="T6" fmla="*/ 103 w 232"/>
                <a:gd name="T7" fmla="*/ 12 h 136"/>
                <a:gd name="T8" fmla="*/ 99 w 232"/>
                <a:gd name="T9" fmla="*/ 0 h 136"/>
                <a:gd name="T10" fmla="*/ 63 w 232"/>
                <a:gd name="T11" fmla="*/ 8 h 136"/>
                <a:gd name="T12" fmla="*/ 39 w 232"/>
                <a:gd name="T13" fmla="*/ 35 h 136"/>
                <a:gd name="T14" fmla="*/ 32 w 232"/>
                <a:gd name="T15" fmla="*/ 24 h 136"/>
                <a:gd name="T16" fmla="*/ 8 w 232"/>
                <a:gd name="T17" fmla="*/ 20 h 136"/>
                <a:gd name="T18" fmla="*/ 0 w 232"/>
                <a:gd name="T19" fmla="*/ 24 h 136"/>
                <a:gd name="T20" fmla="*/ 0 w 232"/>
                <a:gd name="T21" fmla="*/ 31 h 136"/>
                <a:gd name="T22" fmla="*/ 0 w 232"/>
                <a:gd name="T23" fmla="*/ 39 h 136"/>
                <a:gd name="T24" fmla="*/ 0 w 232"/>
                <a:gd name="T25" fmla="*/ 43 h 136"/>
                <a:gd name="T26" fmla="*/ 4 w 232"/>
                <a:gd name="T27" fmla="*/ 54 h 136"/>
                <a:gd name="T28" fmla="*/ 8 w 232"/>
                <a:gd name="T29" fmla="*/ 62 h 136"/>
                <a:gd name="T30" fmla="*/ 12 w 232"/>
                <a:gd name="T31" fmla="*/ 66 h 136"/>
                <a:gd name="T32" fmla="*/ 27 w 232"/>
                <a:gd name="T33" fmla="*/ 66 h 136"/>
                <a:gd name="T34" fmla="*/ 32 w 232"/>
                <a:gd name="T35" fmla="*/ 62 h 136"/>
                <a:gd name="T36" fmla="*/ 39 w 232"/>
                <a:gd name="T37" fmla="*/ 62 h 136"/>
                <a:gd name="T38" fmla="*/ 44 w 232"/>
                <a:gd name="T39" fmla="*/ 59 h 136"/>
                <a:gd name="T40" fmla="*/ 63 w 232"/>
                <a:gd name="T41" fmla="*/ 51 h 136"/>
                <a:gd name="T42" fmla="*/ 67 w 232"/>
                <a:gd name="T43" fmla="*/ 47 h 136"/>
                <a:gd name="T44" fmla="*/ 71 w 232"/>
                <a:gd name="T45" fmla="*/ 47 h 136"/>
                <a:gd name="T46" fmla="*/ 79 w 232"/>
                <a:gd name="T47" fmla="*/ 43 h 136"/>
                <a:gd name="T48" fmla="*/ 87 w 232"/>
                <a:gd name="T49" fmla="*/ 39 h 136"/>
                <a:gd name="T50" fmla="*/ 95 w 232"/>
                <a:gd name="T51" fmla="*/ 39 h 136"/>
                <a:gd name="T52" fmla="*/ 99 w 232"/>
                <a:gd name="T53" fmla="*/ 35 h 136"/>
                <a:gd name="T54" fmla="*/ 103 w 232"/>
                <a:gd name="T55" fmla="*/ 27 h 136"/>
                <a:gd name="T56" fmla="*/ 115 w 232"/>
                <a:gd name="T57" fmla="*/ 2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136"/>
                <a:gd name="T89" fmla="*/ 232 w 23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136">
                  <a:moveTo>
                    <a:pt x="232" y="48"/>
                  </a:moveTo>
                  <a:lnTo>
                    <a:pt x="224" y="40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200" y="0"/>
                  </a:lnTo>
                  <a:lnTo>
                    <a:pt x="128" y="16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128" y="104"/>
                  </a:lnTo>
                  <a:lnTo>
                    <a:pt x="136" y="96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56"/>
                  </a:lnTo>
                  <a:lnTo>
                    <a:pt x="232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2" name="Freeform 348"/>
            <p:cNvSpPr>
              <a:spLocks/>
            </p:cNvSpPr>
            <p:nvPr/>
          </p:nvSpPr>
          <p:spPr bwMode="auto">
            <a:xfrm>
              <a:off x="3456" y="2527"/>
              <a:ext cx="113" cy="123"/>
            </a:xfrm>
            <a:custGeom>
              <a:avLst/>
              <a:gdLst>
                <a:gd name="T0" fmla="*/ 16 w 160"/>
                <a:gd name="T1" fmla="*/ 86 h 176"/>
                <a:gd name="T2" fmla="*/ 28 w 160"/>
                <a:gd name="T3" fmla="*/ 86 h 176"/>
                <a:gd name="T4" fmla="*/ 32 w 160"/>
                <a:gd name="T5" fmla="*/ 78 h 176"/>
                <a:gd name="T6" fmla="*/ 40 w 160"/>
                <a:gd name="T7" fmla="*/ 78 h 176"/>
                <a:gd name="T8" fmla="*/ 44 w 160"/>
                <a:gd name="T9" fmla="*/ 74 h 176"/>
                <a:gd name="T10" fmla="*/ 44 w 160"/>
                <a:gd name="T11" fmla="*/ 71 h 176"/>
                <a:gd name="T12" fmla="*/ 52 w 160"/>
                <a:gd name="T13" fmla="*/ 62 h 176"/>
                <a:gd name="T14" fmla="*/ 56 w 160"/>
                <a:gd name="T15" fmla="*/ 55 h 176"/>
                <a:gd name="T16" fmla="*/ 60 w 160"/>
                <a:gd name="T17" fmla="*/ 51 h 176"/>
                <a:gd name="T18" fmla="*/ 64 w 160"/>
                <a:gd name="T19" fmla="*/ 47 h 176"/>
                <a:gd name="T20" fmla="*/ 72 w 160"/>
                <a:gd name="T21" fmla="*/ 39 h 176"/>
                <a:gd name="T22" fmla="*/ 80 w 160"/>
                <a:gd name="T23" fmla="*/ 31 h 176"/>
                <a:gd name="T24" fmla="*/ 76 w 160"/>
                <a:gd name="T25" fmla="*/ 27 h 176"/>
                <a:gd name="T26" fmla="*/ 72 w 160"/>
                <a:gd name="T27" fmla="*/ 24 h 176"/>
                <a:gd name="T28" fmla="*/ 64 w 160"/>
                <a:gd name="T29" fmla="*/ 20 h 176"/>
                <a:gd name="T30" fmla="*/ 64 w 160"/>
                <a:gd name="T31" fmla="*/ 15 h 176"/>
                <a:gd name="T32" fmla="*/ 56 w 160"/>
                <a:gd name="T33" fmla="*/ 12 h 176"/>
                <a:gd name="T34" fmla="*/ 48 w 160"/>
                <a:gd name="T35" fmla="*/ 8 h 176"/>
                <a:gd name="T36" fmla="*/ 44 w 160"/>
                <a:gd name="T37" fmla="*/ 4 h 176"/>
                <a:gd name="T38" fmla="*/ 40 w 160"/>
                <a:gd name="T39" fmla="*/ 0 h 176"/>
                <a:gd name="T40" fmla="*/ 36 w 160"/>
                <a:gd name="T41" fmla="*/ 0 h 176"/>
                <a:gd name="T42" fmla="*/ 36 w 160"/>
                <a:gd name="T43" fmla="*/ 8 h 176"/>
                <a:gd name="T44" fmla="*/ 28 w 160"/>
                <a:gd name="T45" fmla="*/ 20 h 176"/>
                <a:gd name="T46" fmla="*/ 28 w 160"/>
                <a:gd name="T47" fmla="*/ 27 h 176"/>
                <a:gd name="T48" fmla="*/ 36 w 160"/>
                <a:gd name="T49" fmla="*/ 31 h 176"/>
                <a:gd name="T50" fmla="*/ 32 w 160"/>
                <a:gd name="T51" fmla="*/ 55 h 176"/>
                <a:gd name="T52" fmla="*/ 24 w 160"/>
                <a:gd name="T53" fmla="*/ 55 h 176"/>
                <a:gd name="T54" fmla="*/ 0 w 160"/>
                <a:gd name="T55" fmla="*/ 62 h 176"/>
                <a:gd name="T56" fmla="*/ 4 w 160"/>
                <a:gd name="T57" fmla="*/ 74 h 176"/>
                <a:gd name="T58" fmla="*/ 4 w 160"/>
                <a:gd name="T59" fmla="*/ 78 h 176"/>
                <a:gd name="T60" fmla="*/ 12 w 160"/>
                <a:gd name="T61" fmla="*/ 82 h 176"/>
                <a:gd name="T62" fmla="*/ 16 w 160"/>
                <a:gd name="T63" fmla="*/ 86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76"/>
                <a:gd name="T98" fmla="*/ 160 w 160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76">
                  <a:moveTo>
                    <a:pt x="32" y="176"/>
                  </a:moveTo>
                  <a:lnTo>
                    <a:pt x="56" y="176"/>
                  </a:lnTo>
                  <a:lnTo>
                    <a:pt x="64" y="160"/>
                  </a:lnTo>
                  <a:lnTo>
                    <a:pt x="80" y="160"/>
                  </a:lnTo>
                  <a:lnTo>
                    <a:pt x="88" y="152"/>
                  </a:lnTo>
                  <a:lnTo>
                    <a:pt x="88" y="144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60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28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0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0" y="128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32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3" name="Freeform 349"/>
            <p:cNvSpPr>
              <a:spLocks/>
            </p:cNvSpPr>
            <p:nvPr/>
          </p:nvSpPr>
          <p:spPr bwMode="auto">
            <a:xfrm>
              <a:off x="3220" y="2318"/>
              <a:ext cx="90" cy="90"/>
            </a:xfrm>
            <a:custGeom>
              <a:avLst/>
              <a:gdLst>
                <a:gd name="T0" fmla="*/ 27 w 128"/>
                <a:gd name="T1" fmla="*/ 51 h 128"/>
                <a:gd name="T2" fmla="*/ 20 w 128"/>
                <a:gd name="T3" fmla="*/ 56 h 128"/>
                <a:gd name="T4" fmla="*/ 8 w 128"/>
                <a:gd name="T5" fmla="*/ 63 h 128"/>
                <a:gd name="T6" fmla="*/ 0 w 128"/>
                <a:gd name="T7" fmla="*/ 63 h 128"/>
                <a:gd name="T8" fmla="*/ 4 w 128"/>
                <a:gd name="T9" fmla="*/ 48 h 128"/>
                <a:gd name="T10" fmla="*/ 4 w 128"/>
                <a:gd name="T11" fmla="*/ 44 h 128"/>
                <a:gd name="T12" fmla="*/ 4 w 128"/>
                <a:gd name="T13" fmla="*/ 39 h 128"/>
                <a:gd name="T14" fmla="*/ 8 w 128"/>
                <a:gd name="T15" fmla="*/ 36 h 128"/>
                <a:gd name="T16" fmla="*/ 8 w 128"/>
                <a:gd name="T17" fmla="*/ 27 h 128"/>
                <a:gd name="T18" fmla="*/ 8 w 128"/>
                <a:gd name="T19" fmla="*/ 20 h 128"/>
                <a:gd name="T20" fmla="*/ 8 w 128"/>
                <a:gd name="T21" fmla="*/ 16 h 128"/>
                <a:gd name="T22" fmla="*/ 8 w 128"/>
                <a:gd name="T23" fmla="*/ 12 h 128"/>
                <a:gd name="T24" fmla="*/ 20 w 128"/>
                <a:gd name="T25" fmla="*/ 8 h 128"/>
                <a:gd name="T26" fmla="*/ 27 w 128"/>
                <a:gd name="T27" fmla="*/ 8 h 128"/>
                <a:gd name="T28" fmla="*/ 39 w 128"/>
                <a:gd name="T29" fmla="*/ 8 h 128"/>
                <a:gd name="T30" fmla="*/ 51 w 128"/>
                <a:gd name="T31" fmla="*/ 4 h 128"/>
                <a:gd name="T32" fmla="*/ 59 w 128"/>
                <a:gd name="T33" fmla="*/ 0 h 128"/>
                <a:gd name="T34" fmla="*/ 63 w 128"/>
                <a:gd name="T35" fmla="*/ 4 h 128"/>
                <a:gd name="T36" fmla="*/ 51 w 128"/>
                <a:gd name="T37" fmla="*/ 12 h 128"/>
                <a:gd name="T38" fmla="*/ 56 w 128"/>
                <a:gd name="T39" fmla="*/ 24 h 128"/>
                <a:gd name="T40" fmla="*/ 51 w 128"/>
                <a:gd name="T41" fmla="*/ 36 h 128"/>
                <a:gd name="T42" fmla="*/ 32 w 128"/>
                <a:gd name="T43" fmla="*/ 48 h 128"/>
                <a:gd name="T44" fmla="*/ 27 w 128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56" y="104"/>
                  </a:moveTo>
                  <a:lnTo>
                    <a:pt x="40" y="112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104" y="72"/>
                  </a:lnTo>
                  <a:lnTo>
                    <a:pt x="64" y="96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4" name="Freeform 350"/>
            <p:cNvSpPr>
              <a:spLocks/>
            </p:cNvSpPr>
            <p:nvPr/>
          </p:nvSpPr>
          <p:spPr bwMode="auto">
            <a:xfrm>
              <a:off x="3259" y="2318"/>
              <a:ext cx="141" cy="147"/>
            </a:xfrm>
            <a:custGeom>
              <a:avLst/>
              <a:gdLst>
                <a:gd name="T0" fmla="*/ 95 w 200"/>
                <a:gd name="T1" fmla="*/ 92 h 208"/>
                <a:gd name="T2" fmla="*/ 87 w 200"/>
                <a:gd name="T3" fmla="*/ 92 h 208"/>
                <a:gd name="T4" fmla="*/ 83 w 200"/>
                <a:gd name="T5" fmla="*/ 96 h 208"/>
                <a:gd name="T6" fmla="*/ 83 w 200"/>
                <a:gd name="T7" fmla="*/ 100 h 208"/>
                <a:gd name="T8" fmla="*/ 68 w 200"/>
                <a:gd name="T9" fmla="*/ 104 h 208"/>
                <a:gd name="T10" fmla="*/ 48 w 200"/>
                <a:gd name="T11" fmla="*/ 96 h 208"/>
                <a:gd name="T12" fmla="*/ 48 w 200"/>
                <a:gd name="T13" fmla="*/ 84 h 208"/>
                <a:gd name="T14" fmla="*/ 36 w 200"/>
                <a:gd name="T15" fmla="*/ 76 h 208"/>
                <a:gd name="T16" fmla="*/ 20 w 200"/>
                <a:gd name="T17" fmla="*/ 68 h 208"/>
                <a:gd name="T18" fmla="*/ 8 w 200"/>
                <a:gd name="T19" fmla="*/ 64 h 208"/>
                <a:gd name="T20" fmla="*/ 0 w 200"/>
                <a:gd name="T21" fmla="*/ 52 h 208"/>
                <a:gd name="T22" fmla="*/ 4 w 200"/>
                <a:gd name="T23" fmla="*/ 48 h 208"/>
                <a:gd name="T24" fmla="*/ 24 w 200"/>
                <a:gd name="T25" fmla="*/ 36 h 208"/>
                <a:gd name="T26" fmla="*/ 27 w 200"/>
                <a:gd name="T27" fmla="*/ 24 h 208"/>
                <a:gd name="T28" fmla="*/ 24 w 200"/>
                <a:gd name="T29" fmla="*/ 12 h 208"/>
                <a:gd name="T30" fmla="*/ 36 w 200"/>
                <a:gd name="T31" fmla="*/ 4 h 208"/>
                <a:gd name="T32" fmla="*/ 44 w 200"/>
                <a:gd name="T33" fmla="*/ 0 h 208"/>
                <a:gd name="T34" fmla="*/ 51 w 200"/>
                <a:gd name="T35" fmla="*/ 0 h 208"/>
                <a:gd name="T36" fmla="*/ 56 w 200"/>
                <a:gd name="T37" fmla="*/ 4 h 208"/>
                <a:gd name="T38" fmla="*/ 60 w 200"/>
                <a:gd name="T39" fmla="*/ 4 h 208"/>
                <a:gd name="T40" fmla="*/ 68 w 200"/>
                <a:gd name="T41" fmla="*/ 20 h 208"/>
                <a:gd name="T42" fmla="*/ 75 w 200"/>
                <a:gd name="T43" fmla="*/ 20 h 208"/>
                <a:gd name="T44" fmla="*/ 80 w 200"/>
                <a:gd name="T45" fmla="*/ 24 h 208"/>
                <a:gd name="T46" fmla="*/ 68 w 200"/>
                <a:gd name="T47" fmla="*/ 44 h 208"/>
                <a:gd name="T48" fmla="*/ 80 w 200"/>
                <a:gd name="T49" fmla="*/ 56 h 208"/>
                <a:gd name="T50" fmla="*/ 87 w 200"/>
                <a:gd name="T51" fmla="*/ 60 h 208"/>
                <a:gd name="T52" fmla="*/ 95 w 200"/>
                <a:gd name="T53" fmla="*/ 68 h 208"/>
                <a:gd name="T54" fmla="*/ 92 w 200"/>
                <a:gd name="T55" fmla="*/ 84 h 208"/>
                <a:gd name="T56" fmla="*/ 99 w 200"/>
                <a:gd name="T57" fmla="*/ 88 h 208"/>
                <a:gd name="T58" fmla="*/ 95 w 200"/>
                <a:gd name="T59" fmla="*/ 92 h 2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208"/>
                <a:gd name="T92" fmla="*/ 200 w 200"/>
                <a:gd name="T93" fmla="*/ 208 h 2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208">
                  <a:moveTo>
                    <a:pt x="192" y="184"/>
                  </a:moveTo>
                  <a:lnTo>
                    <a:pt x="176" y="184"/>
                  </a:lnTo>
                  <a:lnTo>
                    <a:pt x="168" y="192"/>
                  </a:lnTo>
                  <a:lnTo>
                    <a:pt x="168" y="200"/>
                  </a:lnTo>
                  <a:lnTo>
                    <a:pt x="136" y="208"/>
                  </a:lnTo>
                  <a:lnTo>
                    <a:pt x="96" y="192"/>
                  </a:lnTo>
                  <a:lnTo>
                    <a:pt x="96" y="168"/>
                  </a:lnTo>
                  <a:lnTo>
                    <a:pt x="72" y="152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48"/>
                  </a:lnTo>
                  <a:lnTo>
                    <a:pt x="136" y="88"/>
                  </a:lnTo>
                  <a:lnTo>
                    <a:pt x="160" y="112"/>
                  </a:lnTo>
                  <a:lnTo>
                    <a:pt x="176" y="120"/>
                  </a:lnTo>
                  <a:lnTo>
                    <a:pt x="192" y="136"/>
                  </a:lnTo>
                  <a:lnTo>
                    <a:pt x="184" y="168"/>
                  </a:lnTo>
                  <a:lnTo>
                    <a:pt x="200" y="176"/>
                  </a:lnTo>
                  <a:lnTo>
                    <a:pt x="19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5" name="Freeform 351"/>
            <p:cNvSpPr>
              <a:spLocks/>
            </p:cNvSpPr>
            <p:nvPr/>
          </p:nvSpPr>
          <p:spPr bwMode="auto">
            <a:xfrm>
              <a:off x="3327" y="3072"/>
              <a:ext cx="101" cy="209"/>
            </a:xfrm>
            <a:custGeom>
              <a:avLst/>
              <a:gdLst>
                <a:gd name="T0" fmla="*/ 0 w 144"/>
                <a:gd name="T1" fmla="*/ 104 h 296"/>
                <a:gd name="T2" fmla="*/ 0 w 144"/>
                <a:gd name="T3" fmla="*/ 116 h 296"/>
                <a:gd name="T4" fmla="*/ 4 w 144"/>
                <a:gd name="T5" fmla="*/ 124 h 296"/>
                <a:gd name="T6" fmla="*/ 8 w 144"/>
                <a:gd name="T7" fmla="*/ 136 h 296"/>
                <a:gd name="T8" fmla="*/ 12 w 144"/>
                <a:gd name="T9" fmla="*/ 143 h 296"/>
                <a:gd name="T10" fmla="*/ 20 w 144"/>
                <a:gd name="T11" fmla="*/ 148 h 296"/>
                <a:gd name="T12" fmla="*/ 27 w 144"/>
                <a:gd name="T13" fmla="*/ 143 h 296"/>
                <a:gd name="T14" fmla="*/ 36 w 144"/>
                <a:gd name="T15" fmla="*/ 140 h 296"/>
                <a:gd name="T16" fmla="*/ 43 w 144"/>
                <a:gd name="T17" fmla="*/ 131 h 296"/>
                <a:gd name="T18" fmla="*/ 43 w 144"/>
                <a:gd name="T19" fmla="*/ 112 h 296"/>
                <a:gd name="T20" fmla="*/ 51 w 144"/>
                <a:gd name="T21" fmla="*/ 100 h 296"/>
                <a:gd name="T22" fmla="*/ 55 w 144"/>
                <a:gd name="T23" fmla="*/ 84 h 296"/>
                <a:gd name="T24" fmla="*/ 63 w 144"/>
                <a:gd name="T25" fmla="*/ 56 h 296"/>
                <a:gd name="T26" fmla="*/ 63 w 144"/>
                <a:gd name="T27" fmla="*/ 52 h 296"/>
                <a:gd name="T28" fmla="*/ 63 w 144"/>
                <a:gd name="T29" fmla="*/ 40 h 296"/>
                <a:gd name="T30" fmla="*/ 71 w 144"/>
                <a:gd name="T31" fmla="*/ 40 h 296"/>
                <a:gd name="T32" fmla="*/ 71 w 144"/>
                <a:gd name="T33" fmla="*/ 32 h 296"/>
                <a:gd name="T34" fmla="*/ 63 w 144"/>
                <a:gd name="T35" fmla="*/ 12 h 296"/>
                <a:gd name="T36" fmla="*/ 63 w 144"/>
                <a:gd name="T37" fmla="*/ 4 h 296"/>
                <a:gd name="T38" fmla="*/ 63 w 144"/>
                <a:gd name="T39" fmla="*/ 0 h 296"/>
                <a:gd name="T40" fmla="*/ 59 w 144"/>
                <a:gd name="T41" fmla="*/ 0 h 296"/>
                <a:gd name="T42" fmla="*/ 55 w 144"/>
                <a:gd name="T43" fmla="*/ 4 h 296"/>
                <a:gd name="T44" fmla="*/ 51 w 144"/>
                <a:gd name="T45" fmla="*/ 16 h 296"/>
                <a:gd name="T46" fmla="*/ 47 w 144"/>
                <a:gd name="T47" fmla="*/ 20 h 296"/>
                <a:gd name="T48" fmla="*/ 47 w 144"/>
                <a:gd name="T49" fmla="*/ 24 h 296"/>
                <a:gd name="T50" fmla="*/ 43 w 144"/>
                <a:gd name="T51" fmla="*/ 28 h 296"/>
                <a:gd name="T52" fmla="*/ 39 w 144"/>
                <a:gd name="T53" fmla="*/ 32 h 296"/>
                <a:gd name="T54" fmla="*/ 32 w 144"/>
                <a:gd name="T55" fmla="*/ 36 h 296"/>
                <a:gd name="T56" fmla="*/ 27 w 144"/>
                <a:gd name="T57" fmla="*/ 40 h 296"/>
                <a:gd name="T58" fmla="*/ 20 w 144"/>
                <a:gd name="T59" fmla="*/ 40 h 296"/>
                <a:gd name="T60" fmla="*/ 20 w 144"/>
                <a:gd name="T61" fmla="*/ 44 h 296"/>
                <a:gd name="T62" fmla="*/ 12 w 144"/>
                <a:gd name="T63" fmla="*/ 44 h 296"/>
                <a:gd name="T64" fmla="*/ 8 w 144"/>
                <a:gd name="T65" fmla="*/ 52 h 296"/>
                <a:gd name="T66" fmla="*/ 8 w 144"/>
                <a:gd name="T67" fmla="*/ 68 h 296"/>
                <a:gd name="T68" fmla="*/ 12 w 144"/>
                <a:gd name="T69" fmla="*/ 72 h 296"/>
                <a:gd name="T70" fmla="*/ 8 w 144"/>
                <a:gd name="T71" fmla="*/ 92 h 296"/>
                <a:gd name="T72" fmla="*/ 0 w 144"/>
                <a:gd name="T73" fmla="*/ 104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0" y="208"/>
                  </a:moveTo>
                  <a:lnTo>
                    <a:pt x="0" y="232"/>
                  </a:lnTo>
                  <a:lnTo>
                    <a:pt x="8" y="248"/>
                  </a:lnTo>
                  <a:lnTo>
                    <a:pt x="16" y="272"/>
                  </a:lnTo>
                  <a:lnTo>
                    <a:pt x="24" y="288"/>
                  </a:lnTo>
                  <a:lnTo>
                    <a:pt x="40" y="296"/>
                  </a:lnTo>
                  <a:lnTo>
                    <a:pt x="56" y="288"/>
                  </a:lnTo>
                  <a:lnTo>
                    <a:pt x="72" y="280"/>
                  </a:lnTo>
                  <a:lnTo>
                    <a:pt x="88" y="264"/>
                  </a:lnTo>
                  <a:lnTo>
                    <a:pt x="88" y="224"/>
                  </a:lnTo>
                  <a:lnTo>
                    <a:pt x="104" y="200"/>
                  </a:lnTo>
                  <a:lnTo>
                    <a:pt x="112" y="168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64"/>
                  </a:lnTo>
                  <a:lnTo>
                    <a:pt x="128" y="24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104"/>
                  </a:lnTo>
                  <a:lnTo>
                    <a:pt x="16" y="136"/>
                  </a:lnTo>
                  <a:lnTo>
                    <a:pt x="24" y="144"/>
                  </a:lnTo>
                  <a:lnTo>
                    <a:pt x="16" y="18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6" name="Freeform 352"/>
            <p:cNvSpPr>
              <a:spLocks/>
            </p:cNvSpPr>
            <p:nvPr/>
          </p:nvSpPr>
          <p:spPr bwMode="auto">
            <a:xfrm>
              <a:off x="2944" y="3219"/>
              <a:ext cx="231" cy="112"/>
            </a:xfrm>
            <a:custGeom>
              <a:avLst/>
              <a:gdLst>
                <a:gd name="T0" fmla="*/ 0 w 328"/>
                <a:gd name="T1" fmla="*/ 74 h 160"/>
                <a:gd name="T2" fmla="*/ 4 w 328"/>
                <a:gd name="T3" fmla="*/ 71 h 160"/>
                <a:gd name="T4" fmla="*/ 8 w 328"/>
                <a:gd name="T5" fmla="*/ 71 h 160"/>
                <a:gd name="T6" fmla="*/ 12 w 328"/>
                <a:gd name="T7" fmla="*/ 71 h 160"/>
                <a:gd name="T8" fmla="*/ 16 w 328"/>
                <a:gd name="T9" fmla="*/ 74 h 160"/>
                <a:gd name="T10" fmla="*/ 24 w 328"/>
                <a:gd name="T11" fmla="*/ 78 h 160"/>
                <a:gd name="T12" fmla="*/ 36 w 328"/>
                <a:gd name="T13" fmla="*/ 74 h 160"/>
                <a:gd name="T14" fmla="*/ 36 w 328"/>
                <a:gd name="T15" fmla="*/ 27 h 160"/>
                <a:gd name="T16" fmla="*/ 44 w 328"/>
                <a:gd name="T17" fmla="*/ 35 h 160"/>
                <a:gd name="T18" fmla="*/ 48 w 328"/>
                <a:gd name="T19" fmla="*/ 51 h 160"/>
                <a:gd name="T20" fmla="*/ 56 w 328"/>
                <a:gd name="T21" fmla="*/ 51 h 160"/>
                <a:gd name="T22" fmla="*/ 68 w 328"/>
                <a:gd name="T23" fmla="*/ 39 h 160"/>
                <a:gd name="T24" fmla="*/ 75 w 328"/>
                <a:gd name="T25" fmla="*/ 39 h 160"/>
                <a:gd name="T26" fmla="*/ 80 w 328"/>
                <a:gd name="T27" fmla="*/ 43 h 160"/>
                <a:gd name="T28" fmla="*/ 87 w 328"/>
                <a:gd name="T29" fmla="*/ 39 h 160"/>
                <a:gd name="T30" fmla="*/ 95 w 328"/>
                <a:gd name="T31" fmla="*/ 31 h 160"/>
                <a:gd name="T32" fmla="*/ 95 w 328"/>
                <a:gd name="T33" fmla="*/ 20 h 160"/>
                <a:gd name="T34" fmla="*/ 107 w 328"/>
                <a:gd name="T35" fmla="*/ 15 h 160"/>
                <a:gd name="T36" fmla="*/ 111 w 328"/>
                <a:gd name="T37" fmla="*/ 12 h 160"/>
                <a:gd name="T38" fmla="*/ 123 w 328"/>
                <a:gd name="T39" fmla="*/ 4 h 160"/>
                <a:gd name="T40" fmla="*/ 127 w 328"/>
                <a:gd name="T41" fmla="*/ 4 h 160"/>
                <a:gd name="T42" fmla="*/ 135 w 328"/>
                <a:gd name="T43" fmla="*/ 0 h 160"/>
                <a:gd name="T44" fmla="*/ 151 w 328"/>
                <a:gd name="T45" fmla="*/ 4 h 160"/>
                <a:gd name="T46" fmla="*/ 155 w 328"/>
                <a:gd name="T47" fmla="*/ 27 h 160"/>
                <a:gd name="T48" fmla="*/ 151 w 328"/>
                <a:gd name="T49" fmla="*/ 39 h 160"/>
                <a:gd name="T50" fmla="*/ 155 w 328"/>
                <a:gd name="T51" fmla="*/ 51 h 160"/>
                <a:gd name="T52" fmla="*/ 163 w 328"/>
                <a:gd name="T53" fmla="*/ 55 h 160"/>
                <a:gd name="T54" fmla="*/ 0 w 328"/>
                <a:gd name="T55" fmla="*/ 74 h 1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"/>
                <a:gd name="T85" fmla="*/ 0 h 160"/>
                <a:gd name="T86" fmla="*/ 328 w 328"/>
                <a:gd name="T87" fmla="*/ 160 h 1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" h="160">
                  <a:moveTo>
                    <a:pt x="0" y="152"/>
                  </a:moveTo>
                  <a:lnTo>
                    <a:pt x="8" y="144"/>
                  </a:lnTo>
                  <a:lnTo>
                    <a:pt x="16" y="144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72" y="152"/>
                  </a:lnTo>
                  <a:lnTo>
                    <a:pt x="72" y="56"/>
                  </a:lnTo>
                  <a:lnTo>
                    <a:pt x="88" y="72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36" y="80"/>
                  </a:lnTo>
                  <a:lnTo>
                    <a:pt x="152" y="80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16" y="32"/>
                  </a:lnTo>
                  <a:lnTo>
                    <a:pt x="224" y="24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72" y="0"/>
                  </a:lnTo>
                  <a:lnTo>
                    <a:pt x="304" y="8"/>
                  </a:lnTo>
                  <a:lnTo>
                    <a:pt x="312" y="56"/>
                  </a:lnTo>
                  <a:lnTo>
                    <a:pt x="304" y="80"/>
                  </a:lnTo>
                  <a:lnTo>
                    <a:pt x="312" y="104"/>
                  </a:lnTo>
                  <a:lnTo>
                    <a:pt x="328" y="1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7" name="Freeform 353"/>
            <p:cNvSpPr>
              <a:spLocks/>
            </p:cNvSpPr>
            <p:nvPr/>
          </p:nvSpPr>
          <p:spPr bwMode="auto">
            <a:xfrm>
              <a:off x="3259" y="2318"/>
              <a:ext cx="85" cy="74"/>
            </a:xfrm>
            <a:custGeom>
              <a:avLst/>
              <a:gdLst>
                <a:gd name="T0" fmla="*/ 0 w 120"/>
                <a:gd name="T1" fmla="*/ 53 h 104"/>
                <a:gd name="T2" fmla="*/ 4 w 120"/>
                <a:gd name="T3" fmla="*/ 48 h 104"/>
                <a:gd name="T4" fmla="*/ 24 w 120"/>
                <a:gd name="T5" fmla="*/ 36 h 104"/>
                <a:gd name="T6" fmla="*/ 28 w 120"/>
                <a:gd name="T7" fmla="*/ 24 h 104"/>
                <a:gd name="T8" fmla="*/ 24 w 120"/>
                <a:gd name="T9" fmla="*/ 12 h 104"/>
                <a:gd name="T10" fmla="*/ 36 w 120"/>
                <a:gd name="T11" fmla="*/ 4 h 104"/>
                <a:gd name="T12" fmla="*/ 44 w 120"/>
                <a:gd name="T13" fmla="*/ 0 h 104"/>
                <a:gd name="T14" fmla="*/ 52 w 120"/>
                <a:gd name="T15" fmla="*/ 0 h 104"/>
                <a:gd name="T16" fmla="*/ 56 w 120"/>
                <a:gd name="T17" fmla="*/ 4 h 104"/>
                <a:gd name="T18" fmla="*/ 60 w 120"/>
                <a:gd name="T19" fmla="*/ 4 h 104"/>
                <a:gd name="T20" fmla="*/ 0 w 120"/>
                <a:gd name="T21" fmla="*/ 53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04"/>
                <a:gd name="T35" fmla="*/ 120 w 120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04">
                  <a:moveTo>
                    <a:pt x="0" y="104"/>
                  </a:move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8" name="Freeform 354"/>
            <p:cNvSpPr>
              <a:spLocks/>
            </p:cNvSpPr>
            <p:nvPr/>
          </p:nvSpPr>
          <p:spPr bwMode="auto">
            <a:xfrm>
              <a:off x="3231" y="2318"/>
              <a:ext cx="79" cy="23"/>
            </a:xfrm>
            <a:custGeom>
              <a:avLst/>
              <a:gdLst>
                <a:gd name="T0" fmla="*/ 0 w 112"/>
                <a:gd name="T1" fmla="*/ 17 h 32"/>
                <a:gd name="T2" fmla="*/ 0 w 112"/>
                <a:gd name="T3" fmla="*/ 12 h 32"/>
                <a:gd name="T4" fmla="*/ 12 w 112"/>
                <a:gd name="T5" fmla="*/ 9 h 32"/>
                <a:gd name="T6" fmla="*/ 20 w 112"/>
                <a:gd name="T7" fmla="*/ 9 h 32"/>
                <a:gd name="T8" fmla="*/ 32 w 112"/>
                <a:gd name="T9" fmla="*/ 9 h 32"/>
                <a:gd name="T10" fmla="*/ 44 w 112"/>
                <a:gd name="T11" fmla="*/ 4 h 32"/>
                <a:gd name="T12" fmla="*/ 51 w 112"/>
                <a:gd name="T13" fmla="*/ 0 h 32"/>
                <a:gd name="T14" fmla="*/ 56 w 112"/>
                <a:gd name="T15" fmla="*/ 4 h 32"/>
                <a:gd name="T16" fmla="*/ 0 w 112"/>
                <a:gd name="T17" fmla="*/ 1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2"/>
                <a:gd name="T29" fmla="*/ 112 w 1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2">
                  <a:moveTo>
                    <a:pt x="0" y="32"/>
                  </a:moveTo>
                  <a:lnTo>
                    <a:pt x="0" y="24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89" name="Freeform 356"/>
            <p:cNvSpPr>
              <a:spLocks/>
            </p:cNvSpPr>
            <p:nvPr/>
          </p:nvSpPr>
          <p:spPr bwMode="auto">
            <a:xfrm>
              <a:off x="2905" y="2138"/>
              <a:ext cx="79" cy="90"/>
            </a:xfrm>
            <a:custGeom>
              <a:avLst/>
              <a:gdLst>
                <a:gd name="T0" fmla="*/ 48 w 112"/>
                <a:gd name="T1" fmla="*/ 63 h 128"/>
                <a:gd name="T2" fmla="*/ 40 w 112"/>
                <a:gd name="T3" fmla="*/ 59 h 128"/>
                <a:gd name="T4" fmla="*/ 40 w 112"/>
                <a:gd name="T5" fmla="*/ 56 h 128"/>
                <a:gd name="T6" fmla="*/ 28 w 112"/>
                <a:gd name="T7" fmla="*/ 48 h 128"/>
                <a:gd name="T8" fmla="*/ 20 w 112"/>
                <a:gd name="T9" fmla="*/ 44 h 128"/>
                <a:gd name="T10" fmla="*/ 16 w 112"/>
                <a:gd name="T11" fmla="*/ 39 h 128"/>
                <a:gd name="T12" fmla="*/ 16 w 112"/>
                <a:gd name="T13" fmla="*/ 32 h 128"/>
                <a:gd name="T14" fmla="*/ 12 w 112"/>
                <a:gd name="T15" fmla="*/ 32 h 128"/>
                <a:gd name="T16" fmla="*/ 8 w 112"/>
                <a:gd name="T17" fmla="*/ 24 h 128"/>
                <a:gd name="T18" fmla="*/ 4 w 112"/>
                <a:gd name="T19" fmla="*/ 27 h 128"/>
                <a:gd name="T20" fmla="*/ 4 w 112"/>
                <a:gd name="T21" fmla="*/ 32 h 128"/>
                <a:gd name="T22" fmla="*/ 0 w 112"/>
                <a:gd name="T23" fmla="*/ 24 h 128"/>
                <a:gd name="T24" fmla="*/ 0 w 112"/>
                <a:gd name="T25" fmla="*/ 20 h 128"/>
                <a:gd name="T26" fmla="*/ 4 w 112"/>
                <a:gd name="T27" fmla="*/ 16 h 128"/>
                <a:gd name="T28" fmla="*/ 20 w 112"/>
                <a:gd name="T29" fmla="*/ 16 h 128"/>
                <a:gd name="T30" fmla="*/ 24 w 112"/>
                <a:gd name="T31" fmla="*/ 8 h 128"/>
                <a:gd name="T32" fmla="*/ 24 w 112"/>
                <a:gd name="T33" fmla="*/ 4 h 128"/>
                <a:gd name="T34" fmla="*/ 28 w 112"/>
                <a:gd name="T35" fmla="*/ 0 h 128"/>
                <a:gd name="T36" fmla="*/ 32 w 112"/>
                <a:gd name="T37" fmla="*/ 4 h 128"/>
                <a:gd name="T38" fmla="*/ 40 w 112"/>
                <a:gd name="T39" fmla="*/ 12 h 128"/>
                <a:gd name="T40" fmla="*/ 51 w 112"/>
                <a:gd name="T41" fmla="*/ 16 h 128"/>
                <a:gd name="T42" fmla="*/ 56 w 112"/>
                <a:gd name="T43" fmla="*/ 24 h 128"/>
                <a:gd name="T44" fmla="*/ 44 w 112"/>
                <a:gd name="T45" fmla="*/ 24 h 128"/>
                <a:gd name="T46" fmla="*/ 36 w 112"/>
                <a:gd name="T47" fmla="*/ 20 h 128"/>
                <a:gd name="T48" fmla="*/ 32 w 112"/>
                <a:gd name="T49" fmla="*/ 24 h 128"/>
                <a:gd name="T50" fmla="*/ 28 w 112"/>
                <a:gd name="T51" fmla="*/ 27 h 128"/>
                <a:gd name="T52" fmla="*/ 24 w 112"/>
                <a:gd name="T53" fmla="*/ 27 h 128"/>
                <a:gd name="T54" fmla="*/ 24 w 112"/>
                <a:gd name="T55" fmla="*/ 36 h 128"/>
                <a:gd name="T56" fmla="*/ 32 w 112"/>
                <a:gd name="T57" fmla="*/ 44 h 128"/>
                <a:gd name="T58" fmla="*/ 40 w 112"/>
                <a:gd name="T59" fmla="*/ 51 h 128"/>
                <a:gd name="T60" fmla="*/ 44 w 112"/>
                <a:gd name="T61" fmla="*/ 59 h 128"/>
                <a:gd name="T62" fmla="*/ 48 w 112"/>
                <a:gd name="T63" fmla="*/ 59 h 128"/>
                <a:gd name="T64" fmla="*/ 48 w 112"/>
                <a:gd name="T65" fmla="*/ 63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28"/>
                <a:gd name="T101" fmla="*/ 112 w 11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28">
                  <a:moveTo>
                    <a:pt x="96" y="128"/>
                  </a:moveTo>
                  <a:lnTo>
                    <a:pt x="80" y="120"/>
                  </a:lnTo>
                  <a:lnTo>
                    <a:pt x="80" y="112"/>
                  </a:lnTo>
                  <a:lnTo>
                    <a:pt x="56" y="96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104" y="32"/>
                  </a:lnTo>
                  <a:lnTo>
                    <a:pt x="112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80" y="104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0" name="Freeform 357"/>
            <p:cNvSpPr>
              <a:spLocks/>
            </p:cNvSpPr>
            <p:nvPr/>
          </p:nvSpPr>
          <p:spPr bwMode="auto">
            <a:xfrm>
              <a:off x="2939" y="2166"/>
              <a:ext cx="50" cy="57"/>
            </a:xfrm>
            <a:custGeom>
              <a:avLst/>
              <a:gdLst>
                <a:gd name="T0" fmla="*/ 23 w 72"/>
                <a:gd name="T1" fmla="*/ 41 h 80"/>
                <a:gd name="T2" fmla="*/ 19 w 72"/>
                <a:gd name="T3" fmla="*/ 41 h 80"/>
                <a:gd name="T4" fmla="*/ 15 w 72"/>
                <a:gd name="T5" fmla="*/ 33 h 80"/>
                <a:gd name="T6" fmla="*/ 8 w 72"/>
                <a:gd name="T7" fmla="*/ 24 h 80"/>
                <a:gd name="T8" fmla="*/ 0 w 72"/>
                <a:gd name="T9" fmla="*/ 16 h 80"/>
                <a:gd name="T10" fmla="*/ 0 w 72"/>
                <a:gd name="T11" fmla="*/ 8 h 80"/>
                <a:gd name="T12" fmla="*/ 4 w 72"/>
                <a:gd name="T13" fmla="*/ 8 h 80"/>
                <a:gd name="T14" fmla="*/ 8 w 72"/>
                <a:gd name="T15" fmla="*/ 4 h 80"/>
                <a:gd name="T16" fmla="*/ 12 w 72"/>
                <a:gd name="T17" fmla="*/ 0 h 80"/>
                <a:gd name="T18" fmla="*/ 19 w 72"/>
                <a:gd name="T19" fmla="*/ 4 h 80"/>
                <a:gd name="T20" fmla="*/ 31 w 72"/>
                <a:gd name="T21" fmla="*/ 4 h 80"/>
                <a:gd name="T22" fmla="*/ 31 w 72"/>
                <a:gd name="T23" fmla="*/ 12 h 80"/>
                <a:gd name="T24" fmla="*/ 35 w 72"/>
                <a:gd name="T25" fmla="*/ 24 h 80"/>
                <a:gd name="T26" fmla="*/ 27 w 72"/>
                <a:gd name="T27" fmla="*/ 36 h 80"/>
                <a:gd name="T28" fmla="*/ 23 w 72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80"/>
                <a:gd name="T47" fmla="*/ 72 w 7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80">
                  <a:moveTo>
                    <a:pt x="48" y="80"/>
                  </a:moveTo>
                  <a:lnTo>
                    <a:pt x="40" y="80"/>
                  </a:lnTo>
                  <a:lnTo>
                    <a:pt x="32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64" y="24"/>
                  </a:lnTo>
                  <a:lnTo>
                    <a:pt x="72" y="48"/>
                  </a:lnTo>
                  <a:lnTo>
                    <a:pt x="56" y="72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1" name="Freeform 358"/>
            <p:cNvSpPr>
              <a:spLocks/>
            </p:cNvSpPr>
            <p:nvPr/>
          </p:nvSpPr>
          <p:spPr bwMode="auto">
            <a:xfrm>
              <a:off x="3085" y="2234"/>
              <a:ext cx="259" cy="118"/>
            </a:xfrm>
            <a:custGeom>
              <a:avLst/>
              <a:gdLst>
                <a:gd name="T0" fmla="*/ 178 w 368"/>
                <a:gd name="T1" fmla="*/ 36 h 168"/>
                <a:gd name="T2" fmla="*/ 182 w 368"/>
                <a:gd name="T3" fmla="*/ 63 h 168"/>
                <a:gd name="T4" fmla="*/ 175 w 368"/>
                <a:gd name="T5" fmla="*/ 59 h 168"/>
                <a:gd name="T6" fmla="*/ 158 w 368"/>
                <a:gd name="T7" fmla="*/ 63 h 168"/>
                <a:gd name="T8" fmla="*/ 146 w 368"/>
                <a:gd name="T9" fmla="*/ 63 h 168"/>
                <a:gd name="T10" fmla="*/ 123 w 368"/>
                <a:gd name="T11" fmla="*/ 67 h 168"/>
                <a:gd name="T12" fmla="*/ 103 w 368"/>
                <a:gd name="T13" fmla="*/ 71 h 168"/>
                <a:gd name="T14" fmla="*/ 95 w 368"/>
                <a:gd name="T15" fmla="*/ 83 h 168"/>
                <a:gd name="T16" fmla="*/ 95 w 368"/>
                <a:gd name="T17" fmla="*/ 75 h 168"/>
                <a:gd name="T18" fmla="*/ 83 w 368"/>
                <a:gd name="T19" fmla="*/ 67 h 168"/>
                <a:gd name="T20" fmla="*/ 75 w 368"/>
                <a:gd name="T21" fmla="*/ 71 h 168"/>
                <a:gd name="T22" fmla="*/ 68 w 368"/>
                <a:gd name="T23" fmla="*/ 75 h 168"/>
                <a:gd name="T24" fmla="*/ 48 w 368"/>
                <a:gd name="T25" fmla="*/ 67 h 168"/>
                <a:gd name="T26" fmla="*/ 39 w 368"/>
                <a:gd name="T27" fmla="*/ 71 h 168"/>
                <a:gd name="T28" fmla="*/ 27 w 368"/>
                <a:gd name="T29" fmla="*/ 75 h 168"/>
                <a:gd name="T30" fmla="*/ 20 w 368"/>
                <a:gd name="T31" fmla="*/ 71 h 168"/>
                <a:gd name="T32" fmla="*/ 12 w 368"/>
                <a:gd name="T33" fmla="*/ 79 h 168"/>
                <a:gd name="T34" fmla="*/ 16 w 368"/>
                <a:gd name="T35" fmla="*/ 71 h 168"/>
                <a:gd name="T36" fmla="*/ 12 w 368"/>
                <a:gd name="T37" fmla="*/ 67 h 168"/>
                <a:gd name="T38" fmla="*/ 12 w 368"/>
                <a:gd name="T39" fmla="*/ 63 h 168"/>
                <a:gd name="T40" fmla="*/ 8 w 368"/>
                <a:gd name="T41" fmla="*/ 55 h 168"/>
                <a:gd name="T42" fmla="*/ 0 w 368"/>
                <a:gd name="T43" fmla="*/ 47 h 168"/>
                <a:gd name="T44" fmla="*/ 4 w 368"/>
                <a:gd name="T45" fmla="*/ 44 h 168"/>
                <a:gd name="T46" fmla="*/ 4 w 368"/>
                <a:gd name="T47" fmla="*/ 32 h 168"/>
                <a:gd name="T48" fmla="*/ 4 w 368"/>
                <a:gd name="T49" fmla="*/ 24 h 168"/>
                <a:gd name="T50" fmla="*/ 16 w 368"/>
                <a:gd name="T51" fmla="*/ 20 h 168"/>
                <a:gd name="T52" fmla="*/ 27 w 368"/>
                <a:gd name="T53" fmla="*/ 20 h 168"/>
                <a:gd name="T54" fmla="*/ 32 w 368"/>
                <a:gd name="T55" fmla="*/ 15 h 168"/>
                <a:gd name="T56" fmla="*/ 27 w 368"/>
                <a:gd name="T57" fmla="*/ 12 h 168"/>
                <a:gd name="T58" fmla="*/ 39 w 368"/>
                <a:gd name="T59" fmla="*/ 8 h 168"/>
                <a:gd name="T60" fmla="*/ 56 w 368"/>
                <a:gd name="T61" fmla="*/ 4 h 168"/>
                <a:gd name="T62" fmla="*/ 80 w 368"/>
                <a:gd name="T63" fmla="*/ 0 h 168"/>
                <a:gd name="T64" fmla="*/ 87 w 368"/>
                <a:gd name="T65" fmla="*/ 4 h 168"/>
                <a:gd name="T66" fmla="*/ 103 w 368"/>
                <a:gd name="T67" fmla="*/ 12 h 168"/>
                <a:gd name="T68" fmla="*/ 119 w 368"/>
                <a:gd name="T69" fmla="*/ 15 h 168"/>
                <a:gd name="T70" fmla="*/ 131 w 368"/>
                <a:gd name="T71" fmla="*/ 15 h 168"/>
                <a:gd name="T72" fmla="*/ 151 w 368"/>
                <a:gd name="T73" fmla="*/ 8 h 168"/>
                <a:gd name="T74" fmla="*/ 158 w 368"/>
                <a:gd name="T75" fmla="*/ 4 h 168"/>
                <a:gd name="T76" fmla="*/ 175 w 368"/>
                <a:gd name="T77" fmla="*/ 15 h 168"/>
                <a:gd name="T78" fmla="*/ 182 w 368"/>
                <a:gd name="T79" fmla="*/ 27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8"/>
                <a:gd name="T121" fmla="*/ 0 h 168"/>
                <a:gd name="T122" fmla="*/ 368 w 36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8" h="168">
                  <a:moveTo>
                    <a:pt x="368" y="64"/>
                  </a:moveTo>
                  <a:lnTo>
                    <a:pt x="360" y="72"/>
                  </a:lnTo>
                  <a:lnTo>
                    <a:pt x="368" y="112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52" y="120"/>
                  </a:lnTo>
                  <a:lnTo>
                    <a:pt x="336" y="120"/>
                  </a:lnTo>
                  <a:lnTo>
                    <a:pt x="320" y="128"/>
                  </a:lnTo>
                  <a:lnTo>
                    <a:pt x="312" y="120"/>
                  </a:lnTo>
                  <a:lnTo>
                    <a:pt x="296" y="128"/>
                  </a:lnTo>
                  <a:lnTo>
                    <a:pt x="272" y="136"/>
                  </a:lnTo>
                  <a:lnTo>
                    <a:pt x="248" y="136"/>
                  </a:lnTo>
                  <a:lnTo>
                    <a:pt x="232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192" y="168"/>
                  </a:lnTo>
                  <a:lnTo>
                    <a:pt x="192" y="160"/>
                  </a:lnTo>
                  <a:lnTo>
                    <a:pt x="192" y="152"/>
                  </a:lnTo>
                  <a:lnTo>
                    <a:pt x="192" y="136"/>
                  </a:lnTo>
                  <a:lnTo>
                    <a:pt x="168" y="136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96" y="136"/>
                  </a:lnTo>
                  <a:lnTo>
                    <a:pt x="80" y="136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56" y="152"/>
                  </a:lnTo>
                  <a:lnTo>
                    <a:pt x="48" y="144"/>
                  </a:lnTo>
                  <a:lnTo>
                    <a:pt x="40" y="144"/>
                  </a:lnTo>
                  <a:lnTo>
                    <a:pt x="32" y="152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8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8" y="24"/>
                  </a:lnTo>
                  <a:lnTo>
                    <a:pt x="216" y="24"/>
                  </a:lnTo>
                  <a:lnTo>
                    <a:pt x="240" y="32"/>
                  </a:lnTo>
                  <a:lnTo>
                    <a:pt x="248" y="24"/>
                  </a:lnTo>
                  <a:lnTo>
                    <a:pt x="264" y="32"/>
                  </a:lnTo>
                  <a:lnTo>
                    <a:pt x="280" y="24"/>
                  </a:lnTo>
                  <a:lnTo>
                    <a:pt x="304" y="16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32"/>
                  </a:lnTo>
                  <a:lnTo>
                    <a:pt x="352" y="48"/>
                  </a:lnTo>
                  <a:lnTo>
                    <a:pt x="368" y="56"/>
                  </a:lnTo>
                  <a:lnTo>
                    <a:pt x="368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2" name="Freeform 359"/>
            <p:cNvSpPr>
              <a:spLocks/>
            </p:cNvSpPr>
            <p:nvPr/>
          </p:nvSpPr>
          <p:spPr bwMode="auto">
            <a:xfrm>
              <a:off x="3197" y="2386"/>
              <a:ext cx="29" cy="67"/>
            </a:xfrm>
            <a:custGeom>
              <a:avLst/>
              <a:gdLst>
                <a:gd name="T0" fmla="*/ 0 w 40"/>
                <a:gd name="T1" fmla="*/ 27 h 96"/>
                <a:gd name="T2" fmla="*/ 4 w 40"/>
                <a:gd name="T3" fmla="*/ 20 h 96"/>
                <a:gd name="T4" fmla="*/ 4 w 40"/>
                <a:gd name="T5" fmla="*/ 15 h 96"/>
                <a:gd name="T6" fmla="*/ 9 w 40"/>
                <a:gd name="T7" fmla="*/ 12 h 96"/>
                <a:gd name="T8" fmla="*/ 9 w 40"/>
                <a:gd name="T9" fmla="*/ 8 h 96"/>
                <a:gd name="T10" fmla="*/ 12 w 40"/>
                <a:gd name="T11" fmla="*/ 0 h 96"/>
                <a:gd name="T12" fmla="*/ 12 w 40"/>
                <a:gd name="T13" fmla="*/ 4 h 96"/>
                <a:gd name="T14" fmla="*/ 17 w 40"/>
                <a:gd name="T15" fmla="*/ 0 h 96"/>
                <a:gd name="T16" fmla="*/ 21 w 40"/>
                <a:gd name="T17" fmla="*/ 0 h 96"/>
                <a:gd name="T18" fmla="*/ 17 w 40"/>
                <a:gd name="T19" fmla="*/ 15 h 96"/>
                <a:gd name="T20" fmla="*/ 12 w 40"/>
                <a:gd name="T21" fmla="*/ 15 h 96"/>
                <a:gd name="T22" fmla="*/ 9 w 40"/>
                <a:gd name="T23" fmla="*/ 15 h 96"/>
                <a:gd name="T24" fmla="*/ 9 w 40"/>
                <a:gd name="T25" fmla="*/ 20 h 96"/>
                <a:gd name="T26" fmla="*/ 9 w 40"/>
                <a:gd name="T27" fmla="*/ 24 h 96"/>
                <a:gd name="T28" fmla="*/ 12 w 40"/>
                <a:gd name="T29" fmla="*/ 27 h 96"/>
                <a:gd name="T30" fmla="*/ 9 w 40"/>
                <a:gd name="T31" fmla="*/ 35 h 96"/>
                <a:gd name="T32" fmla="*/ 4 w 40"/>
                <a:gd name="T33" fmla="*/ 47 h 96"/>
                <a:gd name="T34" fmla="*/ 0 w 40"/>
                <a:gd name="T35" fmla="*/ 39 h 96"/>
                <a:gd name="T36" fmla="*/ 0 w 40"/>
                <a:gd name="T37" fmla="*/ 31 h 96"/>
                <a:gd name="T38" fmla="*/ 4 w 40"/>
                <a:gd name="T39" fmla="*/ 27 h 96"/>
                <a:gd name="T40" fmla="*/ 4 w 40"/>
                <a:gd name="T41" fmla="*/ 27 h 96"/>
                <a:gd name="T42" fmla="*/ 0 w 40"/>
                <a:gd name="T43" fmla="*/ 2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96"/>
                <a:gd name="T68" fmla="*/ 40 w 4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96">
                  <a:moveTo>
                    <a:pt x="0" y="56"/>
                  </a:moveTo>
                  <a:lnTo>
                    <a:pt x="8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3" name="Freeform 360"/>
            <p:cNvSpPr>
              <a:spLocks/>
            </p:cNvSpPr>
            <p:nvPr/>
          </p:nvSpPr>
          <p:spPr bwMode="auto">
            <a:xfrm>
              <a:off x="2882" y="2307"/>
              <a:ext cx="45" cy="23"/>
            </a:xfrm>
            <a:custGeom>
              <a:avLst/>
              <a:gdLst>
                <a:gd name="T0" fmla="*/ 32 w 64"/>
                <a:gd name="T1" fmla="*/ 0 h 32"/>
                <a:gd name="T2" fmla="*/ 27 w 64"/>
                <a:gd name="T3" fmla="*/ 9 h 32"/>
                <a:gd name="T4" fmla="*/ 27 w 64"/>
                <a:gd name="T5" fmla="*/ 17 h 32"/>
                <a:gd name="T6" fmla="*/ 16 w 64"/>
                <a:gd name="T7" fmla="*/ 12 h 32"/>
                <a:gd name="T8" fmla="*/ 8 w 64"/>
                <a:gd name="T9" fmla="*/ 9 h 32"/>
                <a:gd name="T10" fmla="*/ 4 w 64"/>
                <a:gd name="T11" fmla="*/ 4 h 32"/>
                <a:gd name="T12" fmla="*/ 0 w 64"/>
                <a:gd name="T13" fmla="*/ 4 h 32"/>
                <a:gd name="T14" fmla="*/ 4 w 64"/>
                <a:gd name="T15" fmla="*/ 0 h 32"/>
                <a:gd name="T16" fmla="*/ 8 w 64"/>
                <a:gd name="T17" fmla="*/ 0 h 32"/>
                <a:gd name="T18" fmla="*/ 16 w 64"/>
                <a:gd name="T19" fmla="*/ 0 h 32"/>
                <a:gd name="T20" fmla="*/ 24 w 64"/>
                <a:gd name="T21" fmla="*/ 0 h 32"/>
                <a:gd name="T22" fmla="*/ 32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64" y="0"/>
                  </a:moveTo>
                  <a:lnTo>
                    <a:pt x="56" y="16"/>
                  </a:lnTo>
                  <a:lnTo>
                    <a:pt x="56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4" name="Freeform 361"/>
            <p:cNvSpPr>
              <a:spLocks/>
            </p:cNvSpPr>
            <p:nvPr/>
          </p:nvSpPr>
          <p:spPr bwMode="auto">
            <a:xfrm>
              <a:off x="2826" y="2245"/>
              <a:ext cx="23" cy="45"/>
            </a:xfrm>
            <a:custGeom>
              <a:avLst/>
              <a:gdLst>
                <a:gd name="T0" fmla="*/ 0 w 32"/>
                <a:gd name="T1" fmla="*/ 8 h 64"/>
                <a:gd name="T2" fmla="*/ 9 w 32"/>
                <a:gd name="T3" fmla="*/ 4 h 64"/>
                <a:gd name="T4" fmla="*/ 12 w 32"/>
                <a:gd name="T5" fmla="*/ 0 h 64"/>
                <a:gd name="T6" fmla="*/ 12 w 32"/>
                <a:gd name="T7" fmla="*/ 4 h 64"/>
                <a:gd name="T8" fmla="*/ 12 w 32"/>
                <a:gd name="T9" fmla="*/ 8 h 64"/>
                <a:gd name="T10" fmla="*/ 17 w 32"/>
                <a:gd name="T11" fmla="*/ 12 h 64"/>
                <a:gd name="T12" fmla="*/ 17 w 32"/>
                <a:gd name="T13" fmla="*/ 24 h 64"/>
                <a:gd name="T14" fmla="*/ 12 w 32"/>
                <a:gd name="T15" fmla="*/ 27 h 64"/>
                <a:gd name="T16" fmla="*/ 9 w 32"/>
                <a:gd name="T17" fmla="*/ 32 h 64"/>
                <a:gd name="T18" fmla="*/ 4 w 32"/>
                <a:gd name="T19" fmla="*/ 32 h 64"/>
                <a:gd name="T20" fmla="*/ 0 w 32"/>
                <a:gd name="T21" fmla="*/ 32 h 64"/>
                <a:gd name="T22" fmla="*/ 0 w 32"/>
                <a:gd name="T23" fmla="*/ 24 h 64"/>
                <a:gd name="T24" fmla="*/ 0 w 32"/>
                <a:gd name="T25" fmla="*/ 12 h 64"/>
                <a:gd name="T26" fmla="*/ 0 w 32"/>
                <a:gd name="T27" fmla="*/ 8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64"/>
                <a:gd name="T44" fmla="*/ 32 w 3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64">
                  <a:moveTo>
                    <a:pt x="0" y="16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5" name="Freeform 362"/>
            <p:cNvSpPr>
              <a:spLocks/>
            </p:cNvSpPr>
            <p:nvPr/>
          </p:nvSpPr>
          <p:spPr bwMode="auto">
            <a:xfrm>
              <a:off x="2832" y="2212"/>
              <a:ext cx="11" cy="33"/>
            </a:xfrm>
            <a:custGeom>
              <a:avLst/>
              <a:gdLst>
                <a:gd name="T0" fmla="*/ 8 w 16"/>
                <a:gd name="T1" fmla="*/ 0 h 48"/>
                <a:gd name="T2" fmla="*/ 8 w 16"/>
                <a:gd name="T3" fmla="*/ 4 h 48"/>
                <a:gd name="T4" fmla="*/ 8 w 16"/>
                <a:gd name="T5" fmla="*/ 8 h 48"/>
                <a:gd name="T6" fmla="*/ 4 w 16"/>
                <a:gd name="T7" fmla="*/ 19 h 48"/>
                <a:gd name="T8" fmla="*/ 4 w 16"/>
                <a:gd name="T9" fmla="*/ 23 h 48"/>
                <a:gd name="T10" fmla="*/ 0 w 16"/>
                <a:gd name="T11" fmla="*/ 19 h 48"/>
                <a:gd name="T12" fmla="*/ 0 w 16"/>
                <a:gd name="T13" fmla="*/ 12 h 48"/>
                <a:gd name="T14" fmla="*/ 0 w 16"/>
                <a:gd name="T15" fmla="*/ 8 h 48"/>
                <a:gd name="T16" fmla="*/ 4 w 16"/>
                <a:gd name="T17" fmla="*/ 4 h 48"/>
                <a:gd name="T18" fmla="*/ 4 w 16"/>
                <a:gd name="T19" fmla="*/ 0 h 48"/>
                <a:gd name="T20" fmla="*/ 8 w 1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8"/>
                <a:gd name="T35" fmla="*/ 16 w 1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8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6" name="Freeform 363"/>
            <p:cNvSpPr>
              <a:spLocks/>
            </p:cNvSpPr>
            <p:nvPr/>
          </p:nvSpPr>
          <p:spPr bwMode="auto">
            <a:xfrm>
              <a:off x="3051" y="2352"/>
              <a:ext cx="34" cy="11"/>
            </a:xfrm>
            <a:custGeom>
              <a:avLst/>
              <a:gdLst>
                <a:gd name="T0" fmla="*/ 0 w 48"/>
                <a:gd name="T1" fmla="*/ 4 h 16"/>
                <a:gd name="T2" fmla="*/ 0 w 48"/>
                <a:gd name="T3" fmla="*/ 0 h 16"/>
                <a:gd name="T4" fmla="*/ 4 w 48"/>
                <a:gd name="T5" fmla="*/ 0 h 16"/>
                <a:gd name="T6" fmla="*/ 8 w 48"/>
                <a:gd name="T7" fmla="*/ 4 h 16"/>
                <a:gd name="T8" fmla="*/ 12 w 48"/>
                <a:gd name="T9" fmla="*/ 4 h 16"/>
                <a:gd name="T10" fmla="*/ 16 w 48"/>
                <a:gd name="T11" fmla="*/ 4 h 16"/>
                <a:gd name="T12" fmla="*/ 20 w 48"/>
                <a:gd name="T13" fmla="*/ 4 h 16"/>
                <a:gd name="T14" fmla="*/ 24 w 48"/>
                <a:gd name="T15" fmla="*/ 4 h 16"/>
                <a:gd name="T16" fmla="*/ 24 w 48"/>
                <a:gd name="T17" fmla="*/ 8 h 16"/>
                <a:gd name="T18" fmla="*/ 20 w 48"/>
                <a:gd name="T19" fmla="*/ 8 h 16"/>
                <a:gd name="T20" fmla="*/ 16 w 48"/>
                <a:gd name="T21" fmla="*/ 8 h 16"/>
                <a:gd name="T22" fmla="*/ 8 w 48"/>
                <a:gd name="T23" fmla="*/ 8 h 16"/>
                <a:gd name="T24" fmla="*/ 4 w 48"/>
                <a:gd name="T25" fmla="*/ 8 h 16"/>
                <a:gd name="T26" fmla="*/ 4 w 48"/>
                <a:gd name="T27" fmla="*/ 4 h 16"/>
                <a:gd name="T28" fmla="*/ 0 w 48"/>
                <a:gd name="T29" fmla="*/ 4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6"/>
                <a:gd name="T47" fmla="*/ 48 w 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7" name="Freeform 364"/>
            <p:cNvSpPr>
              <a:spLocks/>
            </p:cNvSpPr>
            <p:nvPr/>
          </p:nvSpPr>
          <p:spPr bwMode="auto">
            <a:xfrm>
              <a:off x="2725" y="2290"/>
              <a:ext cx="11" cy="6"/>
            </a:xfrm>
            <a:custGeom>
              <a:avLst/>
              <a:gdLst>
                <a:gd name="T0" fmla="*/ 0 w 16"/>
                <a:gd name="T1" fmla="*/ 5 h 8"/>
                <a:gd name="T2" fmla="*/ 4 w 16"/>
                <a:gd name="T3" fmla="*/ 0 h 8"/>
                <a:gd name="T4" fmla="*/ 8 w 16"/>
                <a:gd name="T5" fmla="*/ 0 h 8"/>
                <a:gd name="T6" fmla="*/ 4 w 16"/>
                <a:gd name="T7" fmla="*/ 5 h 8"/>
                <a:gd name="T8" fmla="*/ 0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8" name="Freeform 365"/>
            <p:cNvSpPr>
              <a:spLocks/>
            </p:cNvSpPr>
            <p:nvPr/>
          </p:nvSpPr>
          <p:spPr bwMode="auto">
            <a:xfrm>
              <a:off x="2742" y="2279"/>
              <a:ext cx="11" cy="11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199" name="Freeform 366"/>
            <p:cNvSpPr>
              <a:spLocks/>
            </p:cNvSpPr>
            <p:nvPr/>
          </p:nvSpPr>
          <p:spPr bwMode="auto">
            <a:xfrm>
              <a:off x="2759" y="2273"/>
              <a:ext cx="11" cy="6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0 h 8"/>
                <a:gd name="T4" fmla="*/ 4 w 16"/>
                <a:gd name="T5" fmla="*/ 0 h 8"/>
                <a:gd name="T6" fmla="*/ 8 w 16"/>
                <a:gd name="T7" fmla="*/ 0 h 8"/>
                <a:gd name="T8" fmla="*/ 8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0" name="Freeform 367"/>
            <p:cNvSpPr>
              <a:spLocks/>
            </p:cNvSpPr>
            <p:nvPr/>
          </p:nvSpPr>
          <p:spPr bwMode="auto">
            <a:xfrm>
              <a:off x="3046" y="2290"/>
              <a:ext cx="16" cy="23"/>
            </a:xfrm>
            <a:custGeom>
              <a:avLst/>
              <a:gdLst>
                <a:gd name="T0" fmla="*/ 0 w 24"/>
                <a:gd name="T1" fmla="*/ 4 h 32"/>
                <a:gd name="T2" fmla="*/ 3 w 24"/>
                <a:gd name="T3" fmla="*/ 9 h 32"/>
                <a:gd name="T4" fmla="*/ 7 w 24"/>
                <a:gd name="T5" fmla="*/ 12 h 32"/>
                <a:gd name="T6" fmla="*/ 11 w 24"/>
                <a:gd name="T7" fmla="*/ 17 h 32"/>
                <a:gd name="T8" fmla="*/ 11 w 24"/>
                <a:gd name="T9" fmla="*/ 9 h 32"/>
                <a:gd name="T10" fmla="*/ 3 w 24"/>
                <a:gd name="T11" fmla="*/ 0 h 32"/>
                <a:gd name="T12" fmla="*/ 0 w 24"/>
                <a:gd name="T13" fmla="*/ 0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1" name="Freeform 368"/>
            <p:cNvSpPr>
              <a:spLocks/>
            </p:cNvSpPr>
            <p:nvPr/>
          </p:nvSpPr>
          <p:spPr bwMode="auto">
            <a:xfrm>
              <a:off x="3079" y="2290"/>
              <a:ext cx="6" cy="12"/>
            </a:xfrm>
            <a:custGeom>
              <a:avLst/>
              <a:gdLst>
                <a:gd name="T0" fmla="*/ 5 w 8"/>
                <a:gd name="T1" fmla="*/ 9 h 16"/>
                <a:gd name="T2" fmla="*/ 5 w 8"/>
                <a:gd name="T3" fmla="*/ 5 h 16"/>
                <a:gd name="T4" fmla="*/ 5 w 8"/>
                <a:gd name="T5" fmla="*/ 0 h 16"/>
                <a:gd name="T6" fmla="*/ 0 w 8"/>
                <a:gd name="T7" fmla="*/ 0 h 16"/>
                <a:gd name="T8" fmla="*/ 0 w 8"/>
                <a:gd name="T9" fmla="*/ 5 h 16"/>
                <a:gd name="T10" fmla="*/ 5 w 8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2" name="Freeform 369"/>
            <p:cNvSpPr>
              <a:spLocks/>
            </p:cNvSpPr>
            <p:nvPr/>
          </p:nvSpPr>
          <p:spPr bwMode="auto">
            <a:xfrm>
              <a:off x="3085" y="2313"/>
              <a:ext cx="6" cy="5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0 h 8"/>
                <a:gd name="T4" fmla="*/ 5 w 8"/>
                <a:gd name="T5" fmla="*/ 3 h 8"/>
                <a:gd name="T6" fmla="*/ 5 w 8"/>
                <a:gd name="T7" fmla="*/ 3 h 8"/>
                <a:gd name="T8" fmla="*/ 0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3" name="Freeform 370"/>
            <p:cNvSpPr>
              <a:spLocks/>
            </p:cNvSpPr>
            <p:nvPr/>
          </p:nvSpPr>
          <p:spPr bwMode="auto">
            <a:xfrm>
              <a:off x="3068" y="2324"/>
              <a:ext cx="11" cy="6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4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4" name="Freeform 371"/>
            <p:cNvSpPr>
              <a:spLocks/>
            </p:cNvSpPr>
            <p:nvPr/>
          </p:nvSpPr>
          <p:spPr bwMode="auto">
            <a:xfrm>
              <a:off x="2578" y="2234"/>
              <a:ext cx="40" cy="96"/>
            </a:xfrm>
            <a:custGeom>
              <a:avLst/>
              <a:gdLst>
                <a:gd name="T0" fmla="*/ 4 w 56"/>
                <a:gd name="T1" fmla="*/ 4 h 136"/>
                <a:gd name="T2" fmla="*/ 4 w 56"/>
                <a:gd name="T3" fmla="*/ 8 h 136"/>
                <a:gd name="T4" fmla="*/ 4 w 56"/>
                <a:gd name="T5" fmla="*/ 12 h 136"/>
                <a:gd name="T6" fmla="*/ 4 w 56"/>
                <a:gd name="T7" fmla="*/ 20 h 136"/>
                <a:gd name="T8" fmla="*/ 4 w 56"/>
                <a:gd name="T9" fmla="*/ 28 h 136"/>
                <a:gd name="T10" fmla="*/ 0 w 56"/>
                <a:gd name="T11" fmla="*/ 32 h 136"/>
                <a:gd name="T12" fmla="*/ 0 w 56"/>
                <a:gd name="T13" fmla="*/ 36 h 136"/>
                <a:gd name="T14" fmla="*/ 0 w 56"/>
                <a:gd name="T15" fmla="*/ 40 h 136"/>
                <a:gd name="T16" fmla="*/ 0 w 56"/>
                <a:gd name="T17" fmla="*/ 48 h 136"/>
                <a:gd name="T18" fmla="*/ 4 w 56"/>
                <a:gd name="T19" fmla="*/ 52 h 136"/>
                <a:gd name="T20" fmla="*/ 4 w 56"/>
                <a:gd name="T21" fmla="*/ 64 h 136"/>
                <a:gd name="T22" fmla="*/ 0 w 56"/>
                <a:gd name="T23" fmla="*/ 68 h 136"/>
                <a:gd name="T24" fmla="*/ 8 w 56"/>
                <a:gd name="T25" fmla="*/ 68 h 136"/>
                <a:gd name="T26" fmla="*/ 12 w 56"/>
                <a:gd name="T27" fmla="*/ 68 h 136"/>
                <a:gd name="T28" fmla="*/ 16 w 56"/>
                <a:gd name="T29" fmla="*/ 68 h 136"/>
                <a:gd name="T30" fmla="*/ 16 w 56"/>
                <a:gd name="T31" fmla="*/ 60 h 136"/>
                <a:gd name="T32" fmla="*/ 21 w 56"/>
                <a:gd name="T33" fmla="*/ 56 h 136"/>
                <a:gd name="T34" fmla="*/ 24 w 56"/>
                <a:gd name="T35" fmla="*/ 44 h 136"/>
                <a:gd name="T36" fmla="*/ 21 w 56"/>
                <a:gd name="T37" fmla="*/ 36 h 136"/>
                <a:gd name="T38" fmla="*/ 24 w 56"/>
                <a:gd name="T39" fmla="*/ 32 h 136"/>
                <a:gd name="T40" fmla="*/ 24 w 56"/>
                <a:gd name="T41" fmla="*/ 20 h 136"/>
                <a:gd name="T42" fmla="*/ 29 w 56"/>
                <a:gd name="T43" fmla="*/ 16 h 136"/>
                <a:gd name="T44" fmla="*/ 29 w 56"/>
                <a:gd name="T45" fmla="*/ 8 h 136"/>
                <a:gd name="T46" fmla="*/ 24 w 56"/>
                <a:gd name="T47" fmla="*/ 0 h 136"/>
                <a:gd name="T48" fmla="*/ 21 w 56"/>
                <a:gd name="T49" fmla="*/ 4 h 136"/>
                <a:gd name="T50" fmla="*/ 8 w 56"/>
                <a:gd name="T51" fmla="*/ 4 h 136"/>
                <a:gd name="T52" fmla="*/ 4 w 56"/>
                <a:gd name="T53" fmla="*/ 4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136"/>
                <a:gd name="T83" fmla="*/ 56 w 56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136">
                  <a:moveTo>
                    <a:pt x="8" y="8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32" y="120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5" name="Freeform 372"/>
            <p:cNvSpPr>
              <a:spLocks/>
            </p:cNvSpPr>
            <p:nvPr/>
          </p:nvSpPr>
          <p:spPr bwMode="auto">
            <a:xfrm>
              <a:off x="2578" y="2200"/>
              <a:ext cx="175" cy="147"/>
            </a:xfrm>
            <a:custGeom>
              <a:avLst/>
              <a:gdLst>
                <a:gd name="T0" fmla="*/ 123 w 248"/>
                <a:gd name="T1" fmla="*/ 16 h 208"/>
                <a:gd name="T2" fmla="*/ 123 w 248"/>
                <a:gd name="T3" fmla="*/ 24 h 208"/>
                <a:gd name="T4" fmla="*/ 119 w 248"/>
                <a:gd name="T5" fmla="*/ 32 h 208"/>
                <a:gd name="T6" fmla="*/ 111 w 248"/>
                <a:gd name="T7" fmla="*/ 36 h 208"/>
                <a:gd name="T8" fmla="*/ 104 w 248"/>
                <a:gd name="T9" fmla="*/ 36 h 208"/>
                <a:gd name="T10" fmla="*/ 99 w 248"/>
                <a:gd name="T11" fmla="*/ 40 h 208"/>
                <a:gd name="T12" fmla="*/ 99 w 248"/>
                <a:gd name="T13" fmla="*/ 44 h 208"/>
                <a:gd name="T14" fmla="*/ 92 w 248"/>
                <a:gd name="T15" fmla="*/ 52 h 208"/>
                <a:gd name="T16" fmla="*/ 92 w 248"/>
                <a:gd name="T17" fmla="*/ 60 h 208"/>
                <a:gd name="T18" fmla="*/ 92 w 248"/>
                <a:gd name="T19" fmla="*/ 72 h 208"/>
                <a:gd name="T20" fmla="*/ 88 w 248"/>
                <a:gd name="T21" fmla="*/ 76 h 208"/>
                <a:gd name="T22" fmla="*/ 88 w 248"/>
                <a:gd name="T23" fmla="*/ 84 h 208"/>
                <a:gd name="T24" fmla="*/ 80 w 248"/>
                <a:gd name="T25" fmla="*/ 88 h 208"/>
                <a:gd name="T26" fmla="*/ 76 w 248"/>
                <a:gd name="T27" fmla="*/ 92 h 208"/>
                <a:gd name="T28" fmla="*/ 72 w 248"/>
                <a:gd name="T29" fmla="*/ 92 h 208"/>
                <a:gd name="T30" fmla="*/ 72 w 248"/>
                <a:gd name="T31" fmla="*/ 96 h 208"/>
                <a:gd name="T32" fmla="*/ 64 w 248"/>
                <a:gd name="T33" fmla="*/ 100 h 208"/>
                <a:gd name="T34" fmla="*/ 60 w 248"/>
                <a:gd name="T35" fmla="*/ 96 h 208"/>
                <a:gd name="T36" fmla="*/ 52 w 248"/>
                <a:gd name="T37" fmla="*/ 96 h 208"/>
                <a:gd name="T38" fmla="*/ 44 w 248"/>
                <a:gd name="T39" fmla="*/ 100 h 208"/>
                <a:gd name="T40" fmla="*/ 36 w 248"/>
                <a:gd name="T41" fmla="*/ 104 h 208"/>
                <a:gd name="T42" fmla="*/ 32 w 248"/>
                <a:gd name="T43" fmla="*/ 104 h 208"/>
                <a:gd name="T44" fmla="*/ 28 w 248"/>
                <a:gd name="T45" fmla="*/ 100 h 208"/>
                <a:gd name="T46" fmla="*/ 24 w 248"/>
                <a:gd name="T47" fmla="*/ 92 h 208"/>
                <a:gd name="T48" fmla="*/ 20 w 248"/>
                <a:gd name="T49" fmla="*/ 92 h 208"/>
                <a:gd name="T50" fmla="*/ 16 w 248"/>
                <a:gd name="T51" fmla="*/ 92 h 208"/>
                <a:gd name="T52" fmla="*/ 16 w 248"/>
                <a:gd name="T53" fmla="*/ 84 h 208"/>
                <a:gd name="T54" fmla="*/ 20 w 248"/>
                <a:gd name="T55" fmla="*/ 80 h 208"/>
                <a:gd name="T56" fmla="*/ 24 w 248"/>
                <a:gd name="T57" fmla="*/ 68 h 208"/>
                <a:gd name="T58" fmla="*/ 20 w 248"/>
                <a:gd name="T59" fmla="*/ 60 h 208"/>
                <a:gd name="T60" fmla="*/ 24 w 248"/>
                <a:gd name="T61" fmla="*/ 56 h 208"/>
                <a:gd name="T62" fmla="*/ 24 w 248"/>
                <a:gd name="T63" fmla="*/ 44 h 208"/>
                <a:gd name="T64" fmla="*/ 28 w 248"/>
                <a:gd name="T65" fmla="*/ 40 h 208"/>
                <a:gd name="T66" fmla="*/ 28 w 248"/>
                <a:gd name="T67" fmla="*/ 32 h 208"/>
                <a:gd name="T68" fmla="*/ 24 w 248"/>
                <a:gd name="T69" fmla="*/ 24 h 208"/>
                <a:gd name="T70" fmla="*/ 20 w 248"/>
                <a:gd name="T71" fmla="*/ 28 h 208"/>
                <a:gd name="T72" fmla="*/ 8 w 248"/>
                <a:gd name="T73" fmla="*/ 28 h 208"/>
                <a:gd name="T74" fmla="*/ 4 w 248"/>
                <a:gd name="T75" fmla="*/ 28 h 208"/>
                <a:gd name="T76" fmla="*/ 4 w 248"/>
                <a:gd name="T77" fmla="*/ 20 h 208"/>
                <a:gd name="T78" fmla="*/ 0 w 248"/>
                <a:gd name="T79" fmla="*/ 12 h 208"/>
                <a:gd name="T80" fmla="*/ 0 w 248"/>
                <a:gd name="T81" fmla="*/ 8 h 208"/>
                <a:gd name="T82" fmla="*/ 8 w 248"/>
                <a:gd name="T83" fmla="*/ 4 h 208"/>
                <a:gd name="T84" fmla="*/ 12 w 248"/>
                <a:gd name="T85" fmla="*/ 0 h 208"/>
                <a:gd name="T86" fmla="*/ 16 w 248"/>
                <a:gd name="T87" fmla="*/ 0 h 208"/>
                <a:gd name="T88" fmla="*/ 16 w 248"/>
                <a:gd name="T89" fmla="*/ 4 h 208"/>
                <a:gd name="T90" fmla="*/ 28 w 248"/>
                <a:gd name="T91" fmla="*/ 4 h 208"/>
                <a:gd name="T92" fmla="*/ 32 w 248"/>
                <a:gd name="T93" fmla="*/ 4 h 208"/>
                <a:gd name="T94" fmla="*/ 36 w 248"/>
                <a:gd name="T95" fmla="*/ 4 h 208"/>
                <a:gd name="T96" fmla="*/ 48 w 248"/>
                <a:gd name="T97" fmla="*/ 4 h 208"/>
                <a:gd name="T98" fmla="*/ 56 w 248"/>
                <a:gd name="T99" fmla="*/ 4 h 208"/>
                <a:gd name="T100" fmla="*/ 64 w 248"/>
                <a:gd name="T101" fmla="*/ 8 h 208"/>
                <a:gd name="T102" fmla="*/ 76 w 248"/>
                <a:gd name="T103" fmla="*/ 8 h 208"/>
                <a:gd name="T104" fmla="*/ 84 w 248"/>
                <a:gd name="T105" fmla="*/ 12 h 208"/>
                <a:gd name="T106" fmla="*/ 88 w 248"/>
                <a:gd name="T107" fmla="*/ 12 h 208"/>
                <a:gd name="T108" fmla="*/ 92 w 248"/>
                <a:gd name="T109" fmla="*/ 16 h 208"/>
                <a:gd name="T110" fmla="*/ 104 w 248"/>
                <a:gd name="T111" fmla="*/ 16 h 208"/>
                <a:gd name="T112" fmla="*/ 107 w 248"/>
                <a:gd name="T113" fmla="*/ 16 h 208"/>
                <a:gd name="T114" fmla="*/ 111 w 248"/>
                <a:gd name="T115" fmla="*/ 16 h 208"/>
                <a:gd name="T116" fmla="*/ 123 w 248"/>
                <a:gd name="T117" fmla="*/ 16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"/>
                <a:gd name="T178" fmla="*/ 0 h 208"/>
                <a:gd name="T179" fmla="*/ 248 w 24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" h="208">
                  <a:moveTo>
                    <a:pt x="248" y="32"/>
                  </a:moveTo>
                  <a:lnTo>
                    <a:pt x="248" y="48"/>
                  </a:lnTo>
                  <a:lnTo>
                    <a:pt x="240" y="64"/>
                  </a:lnTo>
                  <a:lnTo>
                    <a:pt x="224" y="72"/>
                  </a:lnTo>
                  <a:lnTo>
                    <a:pt x="208" y="72"/>
                  </a:lnTo>
                  <a:lnTo>
                    <a:pt x="200" y="80"/>
                  </a:lnTo>
                  <a:lnTo>
                    <a:pt x="200" y="88"/>
                  </a:lnTo>
                  <a:lnTo>
                    <a:pt x="184" y="104"/>
                  </a:lnTo>
                  <a:lnTo>
                    <a:pt x="184" y="120"/>
                  </a:lnTo>
                  <a:lnTo>
                    <a:pt x="184" y="144"/>
                  </a:lnTo>
                  <a:lnTo>
                    <a:pt x="176" y="152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28" y="200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88" y="200"/>
                  </a:lnTo>
                  <a:lnTo>
                    <a:pt x="72" y="208"/>
                  </a:lnTo>
                  <a:lnTo>
                    <a:pt x="64" y="208"/>
                  </a:lnTo>
                  <a:lnTo>
                    <a:pt x="56" y="200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36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52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6" name="Freeform 373"/>
            <p:cNvSpPr>
              <a:spLocks/>
            </p:cNvSpPr>
            <p:nvPr/>
          </p:nvSpPr>
          <p:spPr bwMode="auto">
            <a:xfrm>
              <a:off x="2640" y="2048"/>
              <a:ext cx="186" cy="175"/>
            </a:xfrm>
            <a:custGeom>
              <a:avLst/>
              <a:gdLst>
                <a:gd name="T0" fmla="*/ 80 w 264"/>
                <a:gd name="T1" fmla="*/ 116 h 248"/>
                <a:gd name="T2" fmla="*/ 95 w 264"/>
                <a:gd name="T3" fmla="*/ 116 h 248"/>
                <a:gd name="T4" fmla="*/ 107 w 264"/>
                <a:gd name="T5" fmla="*/ 116 h 248"/>
                <a:gd name="T6" fmla="*/ 115 w 264"/>
                <a:gd name="T7" fmla="*/ 111 h 248"/>
                <a:gd name="T8" fmla="*/ 127 w 264"/>
                <a:gd name="T9" fmla="*/ 107 h 248"/>
                <a:gd name="T10" fmla="*/ 119 w 264"/>
                <a:gd name="T11" fmla="*/ 99 h 248"/>
                <a:gd name="T12" fmla="*/ 115 w 264"/>
                <a:gd name="T13" fmla="*/ 80 h 248"/>
                <a:gd name="T14" fmla="*/ 111 w 264"/>
                <a:gd name="T15" fmla="*/ 72 h 248"/>
                <a:gd name="T16" fmla="*/ 107 w 264"/>
                <a:gd name="T17" fmla="*/ 72 h 248"/>
                <a:gd name="T18" fmla="*/ 111 w 264"/>
                <a:gd name="T19" fmla="*/ 64 h 248"/>
                <a:gd name="T20" fmla="*/ 115 w 264"/>
                <a:gd name="T21" fmla="*/ 56 h 248"/>
                <a:gd name="T22" fmla="*/ 123 w 264"/>
                <a:gd name="T23" fmla="*/ 56 h 248"/>
                <a:gd name="T24" fmla="*/ 131 w 264"/>
                <a:gd name="T25" fmla="*/ 28 h 248"/>
                <a:gd name="T26" fmla="*/ 115 w 264"/>
                <a:gd name="T27" fmla="*/ 24 h 248"/>
                <a:gd name="T28" fmla="*/ 99 w 264"/>
                <a:gd name="T29" fmla="*/ 16 h 248"/>
                <a:gd name="T30" fmla="*/ 87 w 264"/>
                <a:gd name="T31" fmla="*/ 12 h 248"/>
                <a:gd name="T32" fmla="*/ 71 w 264"/>
                <a:gd name="T33" fmla="*/ 0 h 248"/>
                <a:gd name="T34" fmla="*/ 60 w 264"/>
                <a:gd name="T35" fmla="*/ 12 h 248"/>
                <a:gd name="T36" fmla="*/ 48 w 264"/>
                <a:gd name="T37" fmla="*/ 24 h 248"/>
                <a:gd name="T38" fmla="*/ 36 w 264"/>
                <a:gd name="T39" fmla="*/ 20 h 248"/>
                <a:gd name="T40" fmla="*/ 27 w 264"/>
                <a:gd name="T41" fmla="*/ 24 h 248"/>
                <a:gd name="T42" fmla="*/ 36 w 264"/>
                <a:gd name="T43" fmla="*/ 36 h 248"/>
                <a:gd name="T44" fmla="*/ 27 w 264"/>
                <a:gd name="T45" fmla="*/ 36 h 248"/>
                <a:gd name="T46" fmla="*/ 16 w 264"/>
                <a:gd name="T47" fmla="*/ 36 h 248"/>
                <a:gd name="T48" fmla="*/ 8 w 264"/>
                <a:gd name="T49" fmla="*/ 40 h 248"/>
                <a:gd name="T50" fmla="*/ 0 w 264"/>
                <a:gd name="T51" fmla="*/ 44 h 248"/>
                <a:gd name="T52" fmla="*/ 4 w 264"/>
                <a:gd name="T53" fmla="*/ 48 h 248"/>
                <a:gd name="T54" fmla="*/ 16 w 264"/>
                <a:gd name="T55" fmla="*/ 52 h 248"/>
                <a:gd name="T56" fmla="*/ 20 w 264"/>
                <a:gd name="T57" fmla="*/ 56 h 248"/>
                <a:gd name="T58" fmla="*/ 27 w 264"/>
                <a:gd name="T59" fmla="*/ 60 h 248"/>
                <a:gd name="T60" fmla="*/ 36 w 264"/>
                <a:gd name="T61" fmla="*/ 72 h 248"/>
                <a:gd name="T62" fmla="*/ 36 w 264"/>
                <a:gd name="T63" fmla="*/ 84 h 248"/>
                <a:gd name="T64" fmla="*/ 39 w 264"/>
                <a:gd name="T65" fmla="*/ 92 h 248"/>
                <a:gd name="T66" fmla="*/ 39 w 264"/>
                <a:gd name="T67" fmla="*/ 92 h 248"/>
                <a:gd name="T68" fmla="*/ 36 w 264"/>
                <a:gd name="T69" fmla="*/ 107 h 248"/>
                <a:gd name="T70" fmla="*/ 39 w 264"/>
                <a:gd name="T71" fmla="*/ 119 h 248"/>
                <a:gd name="T72" fmla="*/ 48 w 264"/>
                <a:gd name="T73" fmla="*/ 123 h 248"/>
                <a:gd name="T74" fmla="*/ 60 w 264"/>
                <a:gd name="T75" fmla="*/ 119 h 248"/>
                <a:gd name="T76" fmla="*/ 63 w 264"/>
                <a:gd name="T77" fmla="*/ 123 h 248"/>
                <a:gd name="T78" fmla="*/ 80 w 264"/>
                <a:gd name="T79" fmla="*/ 123 h 2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4"/>
                <a:gd name="T121" fmla="*/ 0 h 248"/>
                <a:gd name="T122" fmla="*/ 264 w 264"/>
                <a:gd name="T123" fmla="*/ 248 h 2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4" h="248">
                  <a:moveTo>
                    <a:pt x="160" y="248"/>
                  </a:moveTo>
                  <a:lnTo>
                    <a:pt x="160" y="232"/>
                  </a:lnTo>
                  <a:lnTo>
                    <a:pt x="176" y="224"/>
                  </a:lnTo>
                  <a:lnTo>
                    <a:pt x="192" y="232"/>
                  </a:lnTo>
                  <a:lnTo>
                    <a:pt x="208" y="232"/>
                  </a:lnTo>
                  <a:lnTo>
                    <a:pt x="216" y="232"/>
                  </a:lnTo>
                  <a:lnTo>
                    <a:pt x="224" y="232"/>
                  </a:lnTo>
                  <a:lnTo>
                    <a:pt x="232" y="224"/>
                  </a:lnTo>
                  <a:lnTo>
                    <a:pt x="248" y="224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60"/>
                  </a:lnTo>
                  <a:lnTo>
                    <a:pt x="232" y="144"/>
                  </a:lnTo>
                  <a:lnTo>
                    <a:pt x="224" y="144"/>
                  </a:lnTo>
                  <a:lnTo>
                    <a:pt x="216" y="152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32" y="128"/>
                  </a:lnTo>
                  <a:lnTo>
                    <a:pt x="232" y="112"/>
                  </a:lnTo>
                  <a:lnTo>
                    <a:pt x="240" y="104"/>
                  </a:lnTo>
                  <a:lnTo>
                    <a:pt x="248" y="112"/>
                  </a:lnTo>
                  <a:lnTo>
                    <a:pt x="256" y="80"/>
                  </a:lnTo>
                  <a:lnTo>
                    <a:pt x="264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16" y="48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0" y="200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20" y="24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36" y="248"/>
                  </a:lnTo>
                  <a:lnTo>
                    <a:pt x="16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7" name="Freeform 374"/>
            <p:cNvSpPr>
              <a:spLocks/>
            </p:cNvSpPr>
            <p:nvPr/>
          </p:nvSpPr>
          <p:spPr bwMode="auto">
            <a:xfrm>
              <a:off x="2804" y="2138"/>
              <a:ext cx="174" cy="175"/>
            </a:xfrm>
            <a:custGeom>
              <a:avLst/>
              <a:gdLst>
                <a:gd name="T0" fmla="*/ 20 w 248"/>
                <a:gd name="T1" fmla="*/ 36 h 248"/>
                <a:gd name="T2" fmla="*/ 32 w 248"/>
                <a:gd name="T3" fmla="*/ 36 h 248"/>
                <a:gd name="T4" fmla="*/ 39 w 248"/>
                <a:gd name="T5" fmla="*/ 56 h 248"/>
                <a:gd name="T6" fmla="*/ 47 w 248"/>
                <a:gd name="T7" fmla="*/ 68 h 248"/>
                <a:gd name="T8" fmla="*/ 55 w 248"/>
                <a:gd name="T9" fmla="*/ 72 h 248"/>
                <a:gd name="T10" fmla="*/ 67 w 248"/>
                <a:gd name="T11" fmla="*/ 80 h 248"/>
                <a:gd name="T12" fmla="*/ 75 w 248"/>
                <a:gd name="T13" fmla="*/ 84 h 248"/>
                <a:gd name="T14" fmla="*/ 79 w 248"/>
                <a:gd name="T15" fmla="*/ 88 h 248"/>
                <a:gd name="T16" fmla="*/ 83 w 248"/>
                <a:gd name="T17" fmla="*/ 92 h 248"/>
                <a:gd name="T18" fmla="*/ 91 w 248"/>
                <a:gd name="T19" fmla="*/ 95 h 248"/>
                <a:gd name="T20" fmla="*/ 95 w 248"/>
                <a:gd name="T21" fmla="*/ 104 h 248"/>
                <a:gd name="T22" fmla="*/ 91 w 248"/>
                <a:gd name="T23" fmla="*/ 116 h 248"/>
                <a:gd name="T24" fmla="*/ 95 w 248"/>
                <a:gd name="T25" fmla="*/ 123 h 248"/>
                <a:gd name="T26" fmla="*/ 102 w 248"/>
                <a:gd name="T27" fmla="*/ 111 h 248"/>
                <a:gd name="T28" fmla="*/ 107 w 248"/>
                <a:gd name="T29" fmla="*/ 104 h 248"/>
                <a:gd name="T30" fmla="*/ 102 w 248"/>
                <a:gd name="T31" fmla="*/ 92 h 248"/>
                <a:gd name="T32" fmla="*/ 114 w 248"/>
                <a:gd name="T33" fmla="*/ 92 h 248"/>
                <a:gd name="T34" fmla="*/ 122 w 248"/>
                <a:gd name="T35" fmla="*/ 95 h 248"/>
                <a:gd name="T36" fmla="*/ 114 w 248"/>
                <a:gd name="T37" fmla="*/ 84 h 248"/>
                <a:gd name="T38" fmla="*/ 107 w 248"/>
                <a:gd name="T39" fmla="*/ 80 h 248"/>
                <a:gd name="T40" fmla="*/ 95 w 248"/>
                <a:gd name="T41" fmla="*/ 76 h 248"/>
                <a:gd name="T42" fmla="*/ 83 w 248"/>
                <a:gd name="T43" fmla="*/ 68 h 248"/>
                <a:gd name="T44" fmla="*/ 71 w 248"/>
                <a:gd name="T45" fmla="*/ 52 h 248"/>
                <a:gd name="T46" fmla="*/ 55 w 248"/>
                <a:gd name="T47" fmla="*/ 36 h 248"/>
                <a:gd name="T48" fmla="*/ 55 w 248"/>
                <a:gd name="T49" fmla="*/ 24 h 248"/>
                <a:gd name="T50" fmla="*/ 71 w 248"/>
                <a:gd name="T51" fmla="*/ 20 h 248"/>
                <a:gd name="T52" fmla="*/ 71 w 248"/>
                <a:gd name="T53" fmla="*/ 20 h 248"/>
                <a:gd name="T54" fmla="*/ 75 w 248"/>
                <a:gd name="T55" fmla="*/ 12 h 248"/>
                <a:gd name="T56" fmla="*/ 71 w 248"/>
                <a:gd name="T57" fmla="*/ 4 h 248"/>
                <a:gd name="T58" fmla="*/ 59 w 248"/>
                <a:gd name="T59" fmla="*/ 0 h 248"/>
                <a:gd name="T60" fmla="*/ 51 w 248"/>
                <a:gd name="T61" fmla="*/ 0 h 248"/>
                <a:gd name="T62" fmla="*/ 36 w 248"/>
                <a:gd name="T63" fmla="*/ 0 h 248"/>
                <a:gd name="T64" fmla="*/ 20 w 248"/>
                <a:gd name="T65" fmla="*/ 8 h 248"/>
                <a:gd name="T66" fmla="*/ 12 w 248"/>
                <a:gd name="T67" fmla="*/ 4 h 248"/>
                <a:gd name="T68" fmla="*/ 8 w 248"/>
                <a:gd name="T69" fmla="*/ 16 h 248"/>
                <a:gd name="T70" fmla="*/ 0 w 248"/>
                <a:gd name="T71" fmla="*/ 16 h 248"/>
                <a:gd name="T72" fmla="*/ 4 w 248"/>
                <a:gd name="T73" fmla="*/ 36 h 248"/>
                <a:gd name="T74" fmla="*/ 12 w 248"/>
                <a:gd name="T75" fmla="*/ 44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248"/>
                <a:gd name="T116" fmla="*/ 248 w 248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248">
                  <a:moveTo>
                    <a:pt x="24" y="88"/>
                  </a:moveTo>
                  <a:lnTo>
                    <a:pt x="40" y="72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36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36" y="160"/>
                  </a:lnTo>
                  <a:lnTo>
                    <a:pt x="144" y="160"/>
                  </a:lnTo>
                  <a:lnTo>
                    <a:pt x="152" y="168"/>
                  </a:lnTo>
                  <a:lnTo>
                    <a:pt x="160" y="168"/>
                  </a:lnTo>
                  <a:lnTo>
                    <a:pt x="160" y="176"/>
                  </a:lnTo>
                  <a:lnTo>
                    <a:pt x="168" y="176"/>
                  </a:lnTo>
                  <a:lnTo>
                    <a:pt x="168" y="184"/>
                  </a:lnTo>
                  <a:lnTo>
                    <a:pt x="176" y="192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84" y="240"/>
                  </a:lnTo>
                  <a:lnTo>
                    <a:pt x="192" y="248"/>
                  </a:lnTo>
                  <a:lnTo>
                    <a:pt x="200" y="240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24" y="184"/>
                  </a:lnTo>
                  <a:lnTo>
                    <a:pt x="232" y="184"/>
                  </a:lnTo>
                  <a:lnTo>
                    <a:pt x="240" y="192"/>
                  </a:lnTo>
                  <a:lnTo>
                    <a:pt x="248" y="192"/>
                  </a:lnTo>
                  <a:lnTo>
                    <a:pt x="240" y="184"/>
                  </a:lnTo>
                  <a:lnTo>
                    <a:pt x="232" y="168"/>
                  </a:lnTo>
                  <a:lnTo>
                    <a:pt x="216" y="168"/>
                  </a:lnTo>
                  <a:lnTo>
                    <a:pt x="216" y="160"/>
                  </a:lnTo>
                  <a:lnTo>
                    <a:pt x="200" y="160"/>
                  </a:lnTo>
                  <a:lnTo>
                    <a:pt x="192" y="152"/>
                  </a:lnTo>
                  <a:lnTo>
                    <a:pt x="192" y="144"/>
                  </a:lnTo>
                  <a:lnTo>
                    <a:pt x="168" y="136"/>
                  </a:lnTo>
                  <a:lnTo>
                    <a:pt x="152" y="128"/>
                  </a:lnTo>
                  <a:lnTo>
                    <a:pt x="144" y="104"/>
                  </a:lnTo>
                  <a:lnTo>
                    <a:pt x="136" y="88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8" name="Freeform 375"/>
            <p:cNvSpPr>
              <a:spLocks/>
            </p:cNvSpPr>
            <p:nvPr/>
          </p:nvSpPr>
          <p:spPr bwMode="auto">
            <a:xfrm>
              <a:off x="3000" y="2234"/>
              <a:ext cx="91" cy="101"/>
            </a:xfrm>
            <a:custGeom>
              <a:avLst/>
              <a:gdLst>
                <a:gd name="T0" fmla="*/ 57 w 128"/>
                <a:gd name="T1" fmla="*/ 15 h 144"/>
                <a:gd name="T2" fmla="*/ 65 w 128"/>
                <a:gd name="T3" fmla="*/ 12 h 144"/>
                <a:gd name="T4" fmla="*/ 65 w 128"/>
                <a:gd name="T5" fmla="*/ 8 h 144"/>
                <a:gd name="T6" fmla="*/ 60 w 128"/>
                <a:gd name="T7" fmla="*/ 0 h 144"/>
                <a:gd name="T8" fmla="*/ 57 w 128"/>
                <a:gd name="T9" fmla="*/ 8 h 144"/>
                <a:gd name="T10" fmla="*/ 53 w 128"/>
                <a:gd name="T11" fmla="*/ 8 h 144"/>
                <a:gd name="T12" fmla="*/ 48 w 128"/>
                <a:gd name="T13" fmla="*/ 8 h 144"/>
                <a:gd name="T14" fmla="*/ 41 w 128"/>
                <a:gd name="T15" fmla="*/ 4 h 144"/>
                <a:gd name="T16" fmla="*/ 36 w 128"/>
                <a:gd name="T17" fmla="*/ 8 h 144"/>
                <a:gd name="T18" fmla="*/ 28 w 128"/>
                <a:gd name="T19" fmla="*/ 8 h 144"/>
                <a:gd name="T20" fmla="*/ 24 w 128"/>
                <a:gd name="T21" fmla="*/ 8 h 144"/>
                <a:gd name="T22" fmla="*/ 20 w 128"/>
                <a:gd name="T23" fmla="*/ 15 h 144"/>
                <a:gd name="T24" fmla="*/ 8 w 128"/>
                <a:gd name="T25" fmla="*/ 15 h 144"/>
                <a:gd name="T26" fmla="*/ 8 w 128"/>
                <a:gd name="T27" fmla="*/ 20 h 144"/>
                <a:gd name="T28" fmla="*/ 4 w 128"/>
                <a:gd name="T29" fmla="*/ 27 h 144"/>
                <a:gd name="T30" fmla="*/ 0 w 128"/>
                <a:gd name="T31" fmla="*/ 32 h 144"/>
                <a:gd name="T32" fmla="*/ 0 w 128"/>
                <a:gd name="T33" fmla="*/ 36 h 144"/>
                <a:gd name="T34" fmla="*/ 4 w 128"/>
                <a:gd name="T35" fmla="*/ 39 h 144"/>
                <a:gd name="T36" fmla="*/ 4 w 128"/>
                <a:gd name="T37" fmla="*/ 47 h 144"/>
                <a:gd name="T38" fmla="*/ 12 w 128"/>
                <a:gd name="T39" fmla="*/ 51 h 144"/>
                <a:gd name="T40" fmla="*/ 16 w 128"/>
                <a:gd name="T41" fmla="*/ 47 h 144"/>
                <a:gd name="T42" fmla="*/ 24 w 128"/>
                <a:gd name="T43" fmla="*/ 47 h 144"/>
                <a:gd name="T44" fmla="*/ 28 w 128"/>
                <a:gd name="T45" fmla="*/ 51 h 144"/>
                <a:gd name="T46" fmla="*/ 16 w 128"/>
                <a:gd name="T47" fmla="*/ 51 h 144"/>
                <a:gd name="T48" fmla="*/ 12 w 128"/>
                <a:gd name="T49" fmla="*/ 51 h 144"/>
                <a:gd name="T50" fmla="*/ 12 w 128"/>
                <a:gd name="T51" fmla="*/ 55 h 144"/>
                <a:gd name="T52" fmla="*/ 16 w 128"/>
                <a:gd name="T53" fmla="*/ 59 h 144"/>
                <a:gd name="T54" fmla="*/ 12 w 128"/>
                <a:gd name="T55" fmla="*/ 67 h 144"/>
                <a:gd name="T56" fmla="*/ 16 w 128"/>
                <a:gd name="T57" fmla="*/ 67 h 144"/>
                <a:gd name="T58" fmla="*/ 20 w 128"/>
                <a:gd name="T59" fmla="*/ 67 h 144"/>
                <a:gd name="T60" fmla="*/ 20 w 128"/>
                <a:gd name="T61" fmla="*/ 71 h 144"/>
                <a:gd name="T62" fmla="*/ 24 w 128"/>
                <a:gd name="T63" fmla="*/ 71 h 144"/>
                <a:gd name="T64" fmla="*/ 28 w 128"/>
                <a:gd name="T65" fmla="*/ 71 h 144"/>
                <a:gd name="T66" fmla="*/ 28 w 128"/>
                <a:gd name="T67" fmla="*/ 67 h 144"/>
                <a:gd name="T68" fmla="*/ 24 w 128"/>
                <a:gd name="T69" fmla="*/ 63 h 144"/>
                <a:gd name="T70" fmla="*/ 28 w 128"/>
                <a:gd name="T71" fmla="*/ 59 h 144"/>
                <a:gd name="T72" fmla="*/ 33 w 128"/>
                <a:gd name="T73" fmla="*/ 63 h 144"/>
                <a:gd name="T74" fmla="*/ 33 w 128"/>
                <a:gd name="T75" fmla="*/ 55 h 144"/>
                <a:gd name="T76" fmla="*/ 36 w 128"/>
                <a:gd name="T77" fmla="*/ 55 h 144"/>
                <a:gd name="T78" fmla="*/ 36 w 128"/>
                <a:gd name="T79" fmla="*/ 51 h 144"/>
                <a:gd name="T80" fmla="*/ 33 w 128"/>
                <a:gd name="T81" fmla="*/ 47 h 144"/>
                <a:gd name="T82" fmla="*/ 28 w 128"/>
                <a:gd name="T83" fmla="*/ 43 h 144"/>
                <a:gd name="T84" fmla="*/ 28 w 128"/>
                <a:gd name="T85" fmla="*/ 36 h 144"/>
                <a:gd name="T86" fmla="*/ 20 w 128"/>
                <a:gd name="T87" fmla="*/ 27 h 144"/>
                <a:gd name="T88" fmla="*/ 20 w 128"/>
                <a:gd name="T89" fmla="*/ 24 h 144"/>
                <a:gd name="T90" fmla="*/ 24 w 128"/>
                <a:gd name="T91" fmla="*/ 20 h 144"/>
                <a:gd name="T92" fmla="*/ 28 w 128"/>
                <a:gd name="T93" fmla="*/ 24 h 144"/>
                <a:gd name="T94" fmla="*/ 33 w 128"/>
                <a:gd name="T95" fmla="*/ 27 h 144"/>
                <a:gd name="T96" fmla="*/ 33 w 128"/>
                <a:gd name="T97" fmla="*/ 24 h 144"/>
                <a:gd name="T98" fmla="*/ 36 w 128"/>
                <a:gd name="T99" fmla="*/ 27 h 144"/>
                <a:gd name="T100" fmla="*/ 36 w 128"/>
                <a:gd name="T101" fmla="*/ 24 h 144"/>
                <a:gd name="T102" fmla="*/ 41 w 128"/>
                <a:gd name="T103" fmla="*/ 27 h 144"/>
                <a:gd name="T104" fmla="*/ 41 w 128"/>
                <a:gd name="T105" fmla="*/ 24 h 144"/>
                <a:gd name="T106" fmla="*/ 36 w 128"/>
                <a:gd name="T107" fmla="*/ 24 h 144"/>
                <a:gd name="T108" fmla="*/ 36 w 128"/>
                <a:gd name="T109" fmla="*/ 15 h 144"/>
                <a:gd name="T110" fmla="*/ 41 w 128"/>
                <a:gd name="T111" fmla="*/ 15 h 144"/>
                <a:gd name="T112" fmla="*/ 45 w 128"/>
                <a:gd name="T113" fmla="*/ 15 h 144"/>
                <a:gd name="T114" fmla="*/ 48 w 128"/>
                <a:gd name="T115" fmla="*/ 15 h 144"/>
                <a:gd name="T116" fmla="*/ 53 w 128"/>
                <a:gd name="T117" fmla="*/ 15 h 144"/>
                <a:gd name="T118" fmla="*/ 57 w 128"/>
                <a:gd name="T119" fmla="*/ 15 h 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44"/>
                <a:gd name="T182" fmla="*/ 128 w 128"/>
                <a:gd name="T183" fmla="*/ 144 h 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44">
                  <a:moveTo>
                    <a:pt x="112" y="32"/>
                  </a:moveTo>
                  <a:lnTo>
                    <a:pt x="128" y="24"/>
                  </a:lnTo>
                  <a:lnTo>
                    <a:pt x="128" y="16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56" y="120"/>
                  </a:lnTo>
                  <a:lnTo>
                    <a:pt x="64" y="128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72" y="104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09" name="Freeform 376"/>
            <p:cNvSpPr>
              <a:spLocks/>
            </p:cNvSpPr>
            <p:nvPr/>
          </p:nvSpPr>
          <p:spPr bwMode="auto">
            <a:xfrm>
              <a:off x="2584" y="2330"/>
              <a:ext cx="298" cy="292"/>
            </a:xfrm>
            <a:custGeom>
              <a:avLst/>
              <a:gdLst>
                <a:gd name="T0" fmla="*/ 182 w 424"/>
                <a:gd name="T1" fmla="*/ 75 h 416"/>
                <a:gd name="T2" fmla="*/ 174 w 424"/>
                <a:gd name="T3" fmla="*/ 59 h 416"/>
                <a:gd name="T4" fmla="*/ 170 w 424"/>
                <a:gd name="T5" fmla="*/ 51 h 416"/>
                <a:gd name="T6" fmla="*/ 162 w 424"/>
                <a:gd name="T7" fmla="*/ 44 h 416"/>
                <a:gd name="T8" fmla="*/ 162 w 424"/>
                <a:gd name="T9" fmla="*/ 36 h 416"/>
                <a:gd name="T10" fmla="*/ 170 w 424"/>
                <a:gd name="T11" fmla="*/ 27 h 416"/>
                <a:gd name="T12" fmla="*/ 170 w 424"/>
                <a:gd name="T13" fmla="*/ 15 h 416"/>
                <a:gd name="T14" fmla="*/ 170 w 424"/>
                <a:gd name="T15" fmla="*/ 4 h 416"/>
                <a:gd name="T16" fmla="*/ 162 w 424"/>
                <a:gd name="T17" fmla="*/ 0 h 416"/>
                <a:gd name="T18" fmla="*/ 150 w 424"/>
                <a:gd name="T19" fmla="*/ 4 h 416"/>
                <a:gd name="T20" fmla="*/ 142 w 424"/>
                <a:gd name="T21" fmla="*/ 4 h 416"/>
                <a:gd name="T22" fmla="*/ 134 w 424"/>
                <a:gd name="T23" fmla="*/ 4 h 416"/>
                <a:gd name="T24" fmla="*/ 131 w 424"/>
                <a:gd name="T25" fmla="*/ 4 h 416"/>
                <a:gd name="T26" fmla="*/ 119 w 424"/>
                <a:gd name="T27" fmla="*/ 4 h 416"/>
                <a:gd name="T28" fmla="*/ 115 w 424"/>
                <a:gd name="T29" fmla="*/ 8 h 416"/>
                <a:gd name="T30" fmla="*/ 103 w 424"/>
                <a:gd name="T31" fmla="*/ 8 h 416"/>
                <a:gd name="T32" fmla="*/ 99 w 424"/>
                <a:gd name="T33" fmla="*/ 8 h 416"/>
                <a:gd name="T34" fmla="*/ 91 w 424"/>
                <a:gd name="T35" fmla="*/ 12 h 416"/>
                <a:gd name="T36" fmla="*/ 83 w 424"/>
                <a:gd name="T37" fmla="*/ 20 h 416"/>
                <a:gd name="T38" fmla="*/ 79 w 424"/>
                <a:gd name="T39" fmla="*/ 20 h 416"/>
                <a:gd name="T40" fmla="*/ 75 w 424"/>
                <a:gd name="T41" fmla="*/ 24 h 416"/>
                <a:gd name="T42" fmla="*/ 71 w 424"/>
                <a:gd name="T43" fmla="*/ 27 h 416"/>
                <a:gd name="T44" fmla="*/ 75 w 424"/>
                <a:gd name="T45" fmla="*/ 47 h 416"/>
                <a:gd name="T46" fmla="*/ 75 w 424"/>
                <a:gd name="T47" fmla="*/ 51 h 416"/>
                <a:gd name="T48" fmla="*/ 71 w 424"/>
                <a:gd name="T49" fmla="*/ 63 h 416"/>
                <a:gd name="T50" fmla="*/ 63 w 424"/>
                <a:gd name="T51" fmla="*/ 63 h 416"/>
                <a:gd name="T52" fmla="*/ 56 w 424"/>
                <a:gd name="T53" fmla="*/ 63 h 416"/>
                <a:gd name="T54" fmla="*/ 56 w 424"/>
                <a:gd name="T55" fmla="*/ 75 h 416"/>
                <a:gd name="T56" fmla="*/ 47 w 424"/>
                <a:gd name="T57" fmla="*/ 75 h 416"/>
                <a:gd name="T58" fmla="*/ 44 w 424"/>
                <a:gd name="T59" fmla="*/ 79 h 416"/>
                <a:gd name="T60" fmla="*/ 39 w 424"/>
                <a:gd name="T61" fmla="*/ 79 h 416"/>
                <a:gd name="T62" fmla="*/ 36 w 424"/>
                <a:gd name="T63" fmla="*/ 83 h 416"/>
                <a:gd name="T64" fmla="*/ 36 w 424"/>
                <a:gd name="T65" fmla="*/ 87 h 416"/>
                <a:gd name="T66" fmla="*/ 12 w 424"/>
                <a:gd name="T67" fmla="*/ 91 h 416"/>
                <a:gd name="T68" fmla="*/ 0 w 424"/>
                <a:gd name="T69" fmla="*/ 98 h 416"/>
                <a:gd name="T70" fmla="*/ 0 w 424"/>
                <a:gd name="T71" fmla="*/ 107 h 416"/>
                <a:gd name="T72" fmla="*/ 4 w 424"/>
                <a:gd name="T73" fmla="*/ 114 h 416"/>
                <a:gd name="T74" fmla="*/ 44 w 424"/>
                <a:gd name="T75" fmla="*/ 142 h 416"/>
                <a:gd name="T76" fmla="*/ 99 w 424"/>
                <a:gd name="T77" fmla="*/ 185 h 416"/>
                <a:gd name="T78" fmla="*/ 103 w 424"/>
                <a:gd name="T79" fmla="*/ 193 h 416"/>
                <a:gd name="T80" fmla="*/ 110 w 424"/>
                <a:gd name="T81" fmla="*/ 193 h 416"/>
                <a:gd name="T82" fmla="*/ 115 w 424"/>
                <a:gd name="T83" fmla="*/ 193 h 416"/>
                <a:gd name="T84" fmla="*/ 119 w 424"/>
                <a:gd name="T85" fmla="*/ 197 h 416"/>
                <a:gd name="T86" fmla="*/ 119 w 424"/>
                <a:gd name="T87" fmla="*/ 205 h 416"/>
                <a:gd name="T88" fmla="*/ 134 w 424"/>
                <a:gd name="T89" fmla="*/ 201 h 416"/>
                <a:gd name="T90" fmla="*/ 146 w 424"/>
                <a:gd name="T91" fmla="*/ 201 h 416"/>
                <a:gd name="T92" fmla="*/ 209 w 424"/>
                <a:gd name="T93" fmla="*/ 158 h 416"/>
                <a:gd name="T94" fmla="*/ 202 w 424"/>
                <a:gd name="T95" fmla="*/ 142 h 416"/>
                <a:gd name="T96" fmla="*/ 194 w 424"/>
                <a:gd name="T97" fmla="*/ 146 h 416"/>
                <a:gd name="T98" fmla="*/ 186 w 424"/>
                <a:gd name="T99" fmla="*/ 134 h 416"/>
                <a:gd name="T100" fmla="*/ 182 w 424"/>
                <a:gd name="T101" fmla="*/ 122 h 416"/>
                <a:gd name="T102" fmla="*/ 190 w 424"/>
                <a:gd name="T103" fmla="*/ 114 h 416"/>
                <a:gd name="T104" fmla="*/ 190 w 424"/>
                <a:gd name="T105" fmla="*/ 107 h 416"/>
                <a:gd name="T106" fmla="*/ 186 w 424"/>
                <a:gd name="T107" fmla="*/ 98 h 416"/>
                <a:gd name="T108" fmla="*/ 186 w 424"/>
                <a:gd name="T109" fmla="*/ 95 h 416"/>
                <a:gd name="T110" fmla="*/ 182 w 424"/>
                <a:gd name="T111" fmla="*/ 75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416"/>
                <a:gd name="T170" fmla="*/ 424 w 424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416">
                  <a:moveTo>
                    <a:pt x="368" y="152"/>
                  </a:moveTo>
                  <a:lnTo>
                    <a:pt x="352" y="120"/>
                  </a:lnTo>
                  <a:lnTo>
                    <a:pt x="344" y="104"/>
                  </a:lnTo>
                  <a:lnTo>
                    <a:pt x="328" y="88"/>
                  </a:lnTo>
                  <a:lnTo>
                    <a:pt x="328" y="72"/>
                  </a:lnTo>
                  <a:lnTo>
                    <a:pt x="344" y="56"/>
                  </a:lnTo>
                  <a:lnTo>
                    <a:pt x="344" y="32"/>
                  </a:lnTo>
                  <a:lnTo>
                    <a:pt x="344" y="8"/>
                  </a:lnTo>
                  <a:lnTo>
                    <a:pt x="328" y="0"/>
                  </a:lnTo>
                  <a:lnTo>
                    <a:pt x="304" y="8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64" y="8"/>
                  </a:lnTo>
                  <a:lnTo>
                    <a:pt x="240" y="8"/>
                  </a:lnTo>
                  <a:lnTo>
                    <a:pt x="232" y="16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24"/>
                  </a:lnTo>
                  <a:lnTo>
                    <a:pt x="168" y="40"/>
                  </a:lnTo>
                  <a:lnTo>
                    <a:pt x="160" y="40"/>
                  </a:lnTo>
                  <a:lnTo>
                    <a:pt x="152" y="48"/>
                  </a:lnTo>
                  <a:lnTo>
                    <a:pt x="144" y="56"/>
                  </a:lnTo>
                  <a:lnTo>
                    <a:pt x="152" y="96"/>
                  </a:lnTo>
                  <a:lnTo>
                    <a:pt x="152" y="104"/>
                  </a:lnTo>
                  <a:lnTo>
                    <a:pt x="144" y="128"/>
                  </a:lnTo>
                  <a:lnTo>
                    <a:pt x="128" y="128"/>
                  </a:lnTo>
                  <a:lnTo>
                    <a:pt x="112" y="128"/>
                  </a:lnTo>
                  <a:lnTo>
                    <a:pt x="112" y="152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24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8" y="288"/>
                  </a:lnTo>
                  <a:lnTo>
                    <a:pt x="200" y="376"/>
                  </a:lnTo>
                  <a:lnTo>
                    <a:pt x="208" y="392"/>
                  </a:lnTo>
                  <a:lnTo>
                    <a:pt x="224" y="392"/>
                  </a:lnTo>
                  <a:lnTo>
                    <a:pt x="232" y="392"/>
                  </a:lnTo>
                  <a:lnTo>
                    <a:pt x="240" y="400"/>
                  </a:lnTo>
                  <a:lnTo>
                    <a:pt x="240" y="416"/>
                  </a:lnTo>
                  <a:lnTo>
                    <a:pt x="272" y="408"/>
                  </a:lnTo>
                  <a:lnTo>
                    <a:pt x="296" y="408"/>
                  </a:lnTo>
                  <a:lnTo>
                    <a:pt x="424" y="320"/>
                  </a:lnTo>
                  <a:lnTo>
                    <a:pt x="408" y="288"/>
                  </a:lnTo>
                  <a:lnTo>
                    <a:pt x="392" y="296"/>
                  </a:lnTo>
                  <a:lnTo>
                    <a:pt x="376" y="272"/>
                  </a:lnTo>
                  <a:lnTo>
                    <a:pt x="368" y="248"/>
                  </a:lnTo>
                  <a:lnTo>
                    <a:pt x="384" y="232"/>
                  </a:lnTo>
                  <a:lnTo>
                    <a:pt x="384" y="216"/>
                  </a:lnTo>
                  <a:lnTo>
                    <a:pt x="376" y="200"/>
                  </a:lnTo>
                  <a:lnTo>
                    <a:pt x="376" y="192"/>
                  </a:lnTo>
                  <a:lnTo>
                    <a:pt x="368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0" name="Freeform 377"/>
            <p:cNvSpPr>
              <a:spLocks/>
            </p:cNvSpPr>
            <p:nvPr/>
          </p:nvSpPr>
          <p:spPr bwMode="auto">
            <a:xfrm>
              <a:off x="2815" y="2330"/>
              <a:ext cx="56" cy="107"/>
            </a:xfrm>
            <a:custGeom>
              <a:avLst/>
              <a:gdLst>
                <a:gd name="T0" fmla="*/ 8 w 80"/>
                <a:gd name="T1" fmla="*/ 4 h 152"/>
                <a:gd name="T2" fmla="*/ 8 w 80"/>
                <a:gd name="T3" fmla="*/ 16 h 152"/>
                <a:gd name="T4" fmla="*/ 8 w 80"/>
                <a:gd name="T5" fmla="*/ 27 h 152"/>
                <a:gd name="T6" fmla="*/ 0 w 80"/>
                <a:gd name="T7" fmla="*/ 36 h 152"/>
                <a:gd name="T8" fmla="*/ 0 w 80"/>
                <a:gd name="T9" fmla="*/ 44 h 152"/>
                <a:gd name="T10" fmla="*/ 8 w 80"/>
                <a:gd name="T11" fmla="*/ 51 h 152"/>
                <a:gd name="T12" fmla="*/ 12 w 80"/>
                <a:gd name="T13" fmla="*/ 59 h 152"/>
                <a:gd name="T14" fmla="*/ 20 w 80"/>
                <a:gd name="T15" fmla="*/ 75 h 152"/>
                <a:gd name="T16" fmla="*/ 24 w 80"/>
                <a:gd name="T17" fmla="*/ 75 h 152"/>
                <a:gd name="T18" fmla="*/ 27 w 80"/>
                <a:gd name="T19" fmla="*/ 71 h 152"/>
                <a:gd name="T20" fmla="*/ 31 w 80"/>
                <a:gd name="T21" fmla="*/ 59 h 152"/>
                <a:gd name="T22" fmla="*/ 35 w 80"/>
                <a:gd name="T23" fmla="*/ 59 h 152"/>
                <a:gd name="T24" fmla="*/ 39 w 80"/>
                <a:gd name="T25" fmla="*/ 56 h 152"/>
                <a:gd name="T26" fmla="*/ 39 w 80"/>
                <a:gd name="T27" fmla="*/ 48 h 152"/>
                <a:gd name="T28" fmla="*/ 31 w 80"/>
                <a:gd name="T29" fmla="*/ 44 h 152"/>
                <a:gd name="T30" fmla="*/ 27 w 80"/>
                <a:gd name="T31" fmla="*/ 39 h 152"/>
                <a:gd name="T32" fmla="*/ 27 w 80"/>
                <a:gd name="T33" fmla="*/ 36 h 152"/>
                <a:gd name="T34" fmla="*/ 35 w 80"/>
                <a:gd name="T35" fmla="*/ 27 h 152"/>
                <a:gd name="T36" fmla="*/ 35 w 80"/>
                <a:gd name="T37" fmla="*/ 20 h 152"/>
                <a:gd name="T38" fmla="*/ 31 w 80"/>
                <a:gd name="T39" fmla="*/ 12 h 152"/>
                <a:gd name="T40" fmla="*/ 31 w 80"/>
                <a:gd name="T41" fmla="*/ 8 h 152"/>
                <a:gd name="T42" fmla="*/ 35 w 80"/>
                <a:gd name="T43" fmla="*/ 4 h 152"/>
                <a:gd name="T44" fmla="*/ 35 w 80"/>
                <a:gd name="T45" fmla="*/ 0 h 152"/>
                <a:gd name="T46" fmla="*/ 27 w 80"/>
                <a:gd name="T47" fmla="*/ 0 h 152"/>
                <a:gd name="T48" fmla="*/ 24 w 80"/>
                <a:gd name="T49" fmla="*/ 0 h 152"/>
                <a:gd name="T50" fmla="*/ 20 w 80"/>
                <a:gd name="T51" fmla="*/ 0 h 152"/>
                <a:gd name="T52" fmla="*/ 15 w 80"/>
                <a:gd name="T53" fmla="*/ 4 h 152"/>
                <a:gd name="T54" fmla="*/ 8 w 80"/>
                <a:gd name="T55" fmla="*/ 4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152"/>
                <a:gd name="T86" fmla="*/ 80 w 80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152">
                  <a:moveTo>
                    <a:pt x="16" y="8"/>
                  </a:moveTo>
                  <a:lnTo>
                    <a:pt x="16" y="32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1" name="Freeform 378"/>
            <p:cNvSpPr>
              <a:spLocks/>
            </p:cNvSpPr>
            <p:nvPr/>
          </p:nvSpPr>
          <p:spPr bwMode="auto">
            <a:xfrm>
              <a:off x="2539" y="2352"/>
              <a:ext cx="152" cy="130"/>
            </a:xfrm>
            <a:custGeom>
              <a:avLst/>
              <a:gdLst>
                <a:gd name="T0" fmla="*/ 0 w 216"/>
                <a:gd name="T1" fmla="*/ 92 h 184"/>
                <a:gd name="T2" fmla="*/ 8 w 216"/>
                <a:gd name="T3" fmla="*/ 88 h 184"/>
                <a:gd name="T4" fmla="*/ 12 w 216"/>
                <a:gd name="T5" fmla="*/ 84 h 184"/>
                <a:gd name="T6" fmla="*/ 20 w 216"/>
                <a:gd name="T7" fmla="*/ 76 h 184"/>
                <a:gd name="T8" fmla="*/ 24 w 216"/>
                <a:gd name="T9" fmla="*/ 68 h 184"/>
                <a:gd name="T10" fmla="*/ 20 w 216"/>
                <a:gd name="T11" fmla="*/ 56 h 184"/>
                <a:gd name="T12" fmla="*/ 24 w 216"/>
                <a:gd name="T13" fmla="*/ 48 h 184"/>
                <a:gd name="T14" fmla="*/ 27 w 216"/>
                <a:gd name="T15" fmla="*/ 40 h 184"/>
                <a:gd name="T16" fmla="*/ 27 w 216"/>
                <a:gd name="T17" fmla="*/ 36 h 184"/>
                <a:gd name="T18" fmla="*/ 39 w 216"/>
                <a:gd name="T19" fmla="*/ 28 h 184"/>
                <a:gd name="T20" fmla="*/ 44 w 216"/>
                <a:gd name="T21" fmla="*/ 28 h 184"/>
                <a:gd name="T22" fmla="*/ 51 w 216"/>
                <a:gd name="T23" fmla="*/ 24 h 184"/>
                <a:gd name="T24" fmla="*/ 51 w 216"/>
                <a:gd name="T25" fmla="*/ 16 h 184"/>
                <a:gd name="T26" fmla="*/ 59 w 216"/>
                <a:gd name="T27" fmla="*/ 8 h 184"/>
                <a:gd name="T28" fmla="*/ 59 w 216"/>
                <a:gd name="T29" fmla="*/ 4 h 184"/>
                <a:gd name="T30" fmla="*/ 63 w 216"/>
                <a:gd name="T31" fmla="*/ 0 h 184"/>
                <a:gd name="T32" fmla="*/ 68 w 216"/>
                <a:gd name="T33" fmla="*/ 4 h 184"/>
                <a:gd name="T34" fmla="*/ 71 w 216"/>
                <a:gd name="T35" fmla="*/ 8 h 184"/>
                <a:gd name="T36" fmla="*/ 75 w 216"/>
                <a:gd name="T37" fmla="*/ 8 h 184"/>
                <a:gd name="T38" fmla="*/ 83 w 216"/>
                <a:gd name="T39" fmla="*/ 8 h 184"/>
                <a:gd name="T40" fmla="*/ 91 w 216"/>
                <a:gd name="T41" fmla="*/ 8 h 184"/>
                <a:gd name="T42" fmla="*/ 95 w 216"/>
                <a:gd name="T43" fmla="*/ 12 h 184"/>
                <a:gd name="T44" fmla="*/ 103 w 216"/>
                <a:gd name="T45" fmla="*/ 12 h 184"/>
                <a:gd name="T46" fmla="*/ 107 w 216"/>
                <a:gd name="T47" fmla="*/ 32 h 184"/>
                <a:gd name="T48" fmla="*/ 107 w 216"/>
                <a:gd name="T49" fmla="*/ 36 h 184"/>
                <a:gd name="T50" fmla="*/ 103 w 216"/>
                <a:gd name="T51" fmla="*/ 48 h 184"/>
                <a:gd name="T52" fmla="*/ 95 w 216"/>
                <a:gd name="T53" fmla="*/ 48 h 184"/>
                <a:gd name="T54" fmla="*/ 87 w 216"/>
                <a:gd name="T55" fmla="*/ 48 h 184"/>
                <a:gd name="T56" fmla="*/ 87 w 216"/>
                <a:gd name="T57" fmla="*/ 60 h 184"/>
                <a:gd name="T58" fmla="*/ 80 w 216"/>
                <a:gd name="T59" fmla="*/ 60 h 184"/>
                <a:gd name="T60" fmla="*/ 75 w 216"/>
                <a:gd name="T61" fmla="*/ 64 h 184"/>
                <a:gd name="T62" fmla="*/ 71 w 216"/>
                <a:gd name="T63" fmla="*/ 64 h 184"/>
                <a:gd name="T64" fmla="*/ 68 w 216"/>
                <a:gd name="T65" fmla="*/ 68 h 184"/>
                <a:gd name="T66" fmla="*/ 68 w 216"/>
                <a:gd name="T67" fmla="*/ 72 h 184"/>
                <a:gd name="T68" fmla="*/ 44 w 216"/>
                <a:gd name="T69" fmla="*/ 76 h 184"/>
                <a:gd name="T70" fmla="*/ 32 w 216"/>
                <a:gd name="T71" fmla="*/ 84 h 184"/>
                <a:gd name="T72" fmla="*/ 32 w 216"/>
                <a:gd name="T73" fmla="*/ 92 h 184"/>
                <a:gd name="T74" fmla="*/ 0 w 216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0" y="184"/>
                  </a:moveTo>
                  <a:lnTo>
                    <a:pt x="16" y="176"/>
                  </a:lnTo>
                  <a:lnTo>
                    <a:pt x="24" y="168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40" y="112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16" y="64"/>
                  </a:lnTo>
                  <a:lnTo>
                    <a:pt x="216" y="72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0" y="120"/>
                  </a:lnTo>
                  <a:lnTo>
                    <a:pt x="152" y="128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36" y="144"/>
                  </a:lnTo>
                  <a:lnTo>
                    <a:pt x="88" y="152"/>
                  </a:lnTo>
                  <a:lnTo>
                    <a:pt x="64" y="168"/>
                  </a:lnTo>
                  <a:lnTo>
                    <a:pt x="64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2" name="Freeform 379"/>
            <p:cNvSpPr>
              <a:spLocks/>
            </p:cNvSpPr>
            <p:nvPr/>
          </p:nvSpPr>
          <p:spPr bwMode="auto">
            <a:xfrm>
              <a:off x="3169" y="2352"/>
              <a:ext cx="28" cy="17"/>
            </a:xfrm>
            <a:custGeom>
              <a:avLst/>
              <a:gdLst>
                <a:gd name="T0" fmla="*/ 15 w 40"/>
                <a:gd name="T1" fmla="*/ 8 h 24"/>
                <a:gd name="T2" fmla="*/ 15 w 40"/>
                <a:gd name="T3" fmla="*/ 4 h 24"/>
                <a:gd name="T4" fmla="*/ 20 w 40"/>
                <a:gd name="T5" fmla="*/ 0 h 24"/>
                <a:gd name="T6" fmla="*/ 15 w 40"/>
                <a:gd name="T7" fmla="*/ 0 h 24"/>
                <a:gd name="T8" fmla="*/ 15 w 40"/>
                <a:gd name="T9" fmla="*/ 4 h 24"/>
                <a:gd name="T10" fmla="*/ 4 w 40"/>
                <a:gd name="T11" fmla="*/ 4 h 24"/>
                <a:gd name="T12" fmla="*/ 0 w 40"/>
                <a:gd name="T13" fmla="*/ 8 h 24"/>
                <a:gd name="T14" fmla="*/ 0 w 40"/>
                <a:gd name="T15" fmla="*/ 12 h 24"/>
                <a:gd name="T16" fmla="*/ 8 w 40"/>
                <a:gd name="T17" fmla="*/ 12 h 24"/>
                <a:gd name="T18" fmla="*/ 15 w 40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16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3" name="Freeform 380"/>
            <p:cNvSpPr>
              <a:spLocks/>
            </p:cNvSpPr>
            <p:nvPr/>
          </p:nvSpPr>
          <p:spPr bwMode="auto">
            <a:xfrm>
              <a:off x="2843" y="2397"/>
              <a:ext cx="225" cy="208"/>
            </a:xfrm>
            <a:custGeom>
              <a:avLst/>
              <a:gdLst>
                <a:gd name="T0" fmla="*/ 158 w 320"/>
                <a:gd name="T1" fmla="*/ 122 h 296"/>
                <a:gd name="T2" fmla="*/ 158 w 320"/>
                <a:gd name="T3" fmla="*/ 146 h 296"/>
                <a:gd name="T4" fmla="*/ 150 w 320"/>
                <a:gd name="T5" fmla="*/ 146 h 296"/>
                <a:gd name="T6" fmla="*/ 71 w 320"/>
                <a:gd name="T7" fmla="*/ 107 h 296"/>
                <a:gd name="T8" fmla="*/ 56 w 320"/>
                <a:gd name="T9" fmla="*/ 119 h 296"/>
                <a:gd name="T10" fmla="*/ 27 w 320"/>
                <a:gd name="T11" fmla="*/ 110 h 296"/>
                <a:gd name="T12" fmla="*/ 20 w 320"/>
                <a:gd name="T13" fmla="*/ 95 h 296"/>
                <a:gd name="T14" fmla="*/ 12 w 320"/>
                <a:gd name="T15" fmla="*/ 99 h 296"/>
                <a:gd name="T16" fmla="*/ 4 w 320"/>
                <a:gd name="T17" fmla="*/ 87 h 296"/>
                <a:gd name="T18" fmla="*/ 0 w 320"/>
                <a:gd name="T19" fmla="*/ 75 h 296"/>
                <a:gd name="T20" fmla="*/ 8 w 320"/>
                <a:gd name="T21" fmla="*/ 67 h 296"/>
                <a:gd name="T22" fmla="*/ 8 w 320"/>
                <a:gd name="T23" fmla="*/ 59 h 296"/>
                <a:gd name="T24" fmla="*/ 4 w 320"/>
                <a:gd name="T25" fmla="*/ 51 h 296"/>
                <a:gd name="T26" fmla="*/ 4 w 320"/>
                <a:gd name="T27" fmla="*/ 47 h 296"/>
                <a:gd name="T28" fmla="*/ 0 w 320"/>
                <a:gd name="T29" fmla="*/ 27 h 296"/>
                <a:gd name="T30" fmla="*/ 4 w 320"/>
                <a:gd name="T31" fmla="*/ 27 h 296"/>
                <a:gd name="T32" fmla="*/ 8 w 320"/>
                <a:gd name="T33" fmla="*/ 24 h 296"/>
                <a:gd name="T34" fmla="*/ 12 w 320"/>
                <a:gd name="T35" fmla="*/ 12 h 296"/>
                <a:gd name="T36" fmla="*/ 16 w 320"/>
                <a:gd name="T37" fmla="*/ 12 h 296"/>
                <a:gd name="T38" fmla="*/ 20 w 320"/>
                <a:gd name="T39" fmla="*/ 8 h 296"/>
                <a:gd name="T40" fmla="*/ 20 w 320"/>
                <a:gd name="T41" fmla="*/ 0 h 296"/>
                <a:gd name="T42" fmla="*/ 32 w 320"/>
                <a:gd name="T43" fmla="*/ 4 h 296"/>
                <a:gd name="T44" fmla="*/ 48 w 320"/>
                <a:gd name="T45" fmla="*/ 4 h 296"/>
                <a:gd name="T46" fmla="*/ 51 w 320"/>
                <a:gd name="T47" fmla="*/ 8 h 296"/>
                <a:gd name="T48" fmla="*/ 59 w 320"/>
                <a:gd name="T49" fmla="*/ 8 h 296"/>
                <a:gd name="T50" fmla="*/ 63 w 320"/>
                <a:gd name="T51" fmla="*/ 20 h 296"/>
                <a:gd name="T52" fmla="*/ 83 w 320"/>
                <a:gd name="T53" fmla="*/ 24 h 296"/>
                <a:gd name="T54" fmla="*/ 99 w 320"/>
                <a:gd name="T55" fmla="*/ 36 h 296"/>
                <a:gd name="T56" fmla="*/ 107 w 320"/>
                <a:gd name="T57" fmla="*/ 32 h 296"/>
                <a:gd name="T58" fmla="*/ 111 w 320"/>
                <a:gd name="T59" fmla="*/ 24 h 296"/>
                <a:gd name="T60" fmla="*/ 107 w 320"/>
                <a:gd name="T61" fmla="*/ 20 h 296"/>
                <a:gd name="T62" fmla="*/ 107 w 320"/>
                <a:gd name="T63" fmla="*/ 12 h 296"/>
                <a:gd name="T64" fmla="*/ 122 w 320"/>
                <a:gd name="T65" fmla="*/ 4 h 296"/>
                <a:gd name="T66" fmla="*/ 131 w 320"/>
                <a:gd name="T67" fmla="*/ 4 h 296"/>
                <a:gd name="T68" fmla="*/ 139 w 320"/>
                <a:gd name="T69" fmla="*/ 4 h 296"/>
                <a:gd name="T70" fmla="*/ 139 w 320"/>
                <a:gd name="T71" fmla="*/ 12 h 296"/>
                <a:gd name="T72" fmla="*/ 146 w 320"/>
                <a:gd name="T73" fmla="*/ 12 h 296"/>
                <a:gd name="T74" fmla="*/ 154 w 320"/>
                <a:gd name="T75" fmla="*/ 15 h 296"/>
                <a:gd name="T76" fmla="*/ 158 w 320"/>
                <a:gd name="T77" fmla="*/ 20 h 296"/>
                <a:gd name="T78" fmla="*/ 158 w 320"/>
                <a:gd name="T79" fmla="*/ 27 h 296"/>
                <a:gd name="T80" fmla="*/ 154 w 320"/>
                <a:gd name="T81" fmla="*/ 32 h 296"/>
                <a:gd name="T82" fmla="*/ 158 w 320"/>
                <a:gd name="T83" fmla="*/ 51 h 296"/>
                <a:gd name="T84" fmla="*/ 158 w 320"/>
                <a:gd name="T85" fmla="*/ 99 h 296"/>
                <a:gd name="T86" fmla="*/ 158 w 320"/>
                <a:gd name="T87" fmla="*/ 122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296"/>
                <a:gd name="T134" fmla="*/ 320 w 320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296">
                  <a:moveTo>
                    <a:pt x="320" y="248"/>
                  </a:moveTo>
                  <a:lnTo>
                    <a:pt x="320" y="296"/>
                  </a:lnTo>
                  <a:lnTo>
                    <a:pt x="304" y="296"/>
                  </a:lnTo>
                  <a:lnTo>
                    <a:pt x="144" y="216"/>
                  </a:lnTo>
                  <a:lnTo>
                    <a:pt x="112" y="240"/>
                  </a:lnTo>
                  <a:lnTo>
                    <a:pt x="56" y="224"/>
                  </a:lnTo>
                  <a:lnTo>
                    <a:pt x="40" y="192"/>
                  </a:lnTo>
                  <a:lnTo>
                    <a:pt x="24" y="200"/>
                  </a:lnTo>
                  <a:lnTo>
                    <a:pt x="8" y="176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40"/>
                  </a:lnTo>
                  <a:lnTo>
                    <a:pt x="168" y="48"/>
                  </a:lnTo>
                  <a:lnTo>
                    <a:pt x="200" y="72"/>
                  </a:lnTo>
                  <a:lnTo>
                    <a:pt x="216" y="64"/>
                  </a:lnTo>
                  <a:lnTo>
                    <a:pt x="224" y="48"/>
                  </a:lnTo>
                  <a:lnTo>
                    <a:pt x="216" y="40"/>
                  </a:lnTo>
                  <a:lnTo>
                    <a:pt x="216" y="24"/>
                  </a:lnTo>
                  <a:lnTo>
                    <a:pt x="248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0" y="24"/>
                  </a:lnTo>
                  <a:lnTo>
                    <a:pt x="296" y="24"/>
                  </a:lnTo>
                  <a:lnTo>
                    <a:pt x="312" y="32"/>
                  </a:lnTo>
                  <a:lnTo>
                    <a:pt x="320" y="40"/>
                  </a:lnTo>
                  <a:lnTo>
                    <a:pt x="320" y="56"/>
                  </a:lnTo>
                  <a:lnTo>
                    <a:pt x="312" y="64"/>
                  </a:lnTo>
                  <a:lnTo>
                    <a:pt x="320" y="104"/>
                  </a:lnTo>
                  <a:lnTo>
                    <a:pt x="320" y="200"/>
                  </a:lnTo>
                  <a:lnTo>
                    <a:pt x="32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4" name="Freeform 381"/>
            <p:cNvSpPr>
              <a:spLocks/>
            </p:cNvSpPr>
            <p:nvPr/>
          </p:nvSpPr>
          <p:spPr bwMode="auto">
            <a:xfrm>
              <a:off x="2460" y="2493"/>
              <a:ext cx="186" cy="191"/>
            </a:xfrm>
            <a:custGeom>
              <a:avLst/>
              <a:gdLst>
                <a:gd name="T0" fmla="*/ 92 w 264"/>
                <a:gd name="T1" fmla="*/ 0 h 272"/>
                <a:gd name="T2" fmla="*/ 87 w 264"/>
                <a:gd name="T3" fmla="*/ 15 h 272"/>
                <a:gd name="T4" fmla="*/ 56 w 264"/>
                <a:gd name="T5" fmla="*/ 15 h 272"/>
                <a:gd name="T6" fmla="*/ 56 w 264"/>
                <a:gd name="T7" fmla="*/ 44 h 272"/>
                <a:gd name="T8" fmla="*/ 48 w 264"/>
                <a:gd name="T9" fmla="*/ 44 h 272"/>
                <a:gd name="T10" fmla="*/ 44 w 264"/>
                <a:gd name="T11" fmla="*/ 51 h 272"/>
                <a:gd name="T12" fmla="*/ 44 w 264"/>
                <a:gd name="T13" fmla="*/ 67 h 272"/>
                <a:gd name="T14" fmla="*/ 0 w 264"/>
                <a:gd name="T15" fmla="*/ 67 h 272"/>
                <a:gd name="T16" fmla="*/ 4 w 264"/>
                <a:gd name="T17" fmla="*/ 71 h 272"/>
                <a:gd name="T18" fmla="*/ 8 w 264"/>
                <a:gd name="T19" fmla="*/ 79 h 272"/>
                <a:gd name="T20" fmla="*/ 8 w 264"/>
                <a:gd name="T21" fmla="*/ 87 h 272"/>
                <a:gd name="T22" fmla="*/ 12 w 264"/>
                <a:gd name="T23" fmla="*/ 103 h 272"/>
                <a:gd name="T24" fmla="*/ 12 w 264"/>
                <a:gd name="T25" fmla="*/ 114 h 272"/>
                <a:gd name="T26" fmla="*/ 16 w 264"/>
                <a:gd name="T27" fmla="*/ 110 h 272"/>
                <a:gd name="T28" fmla="*/ 27 w 264"/>
                <a:gd name="T29" fmla="*/ 114 h 272"/>
                <a:gd name="T30" fmla="*/ 36 w 264"/>
                <a:gd name="T31" fmla="*/ 119 h 272"/>
                <a:gd name="T32" fmla="*/ 39 w 264"/>
                <a:gd name="T33" fmla="*/ 122 h 272"/>
                <a:gd name="T34" fmla="*/ 51 w 264"/>
                <a:gd name="T35" fmla="*/ 134 h 272"/>
                <a:gd name="T36" fmla="*/ 56 w 264"/>
                <a:gd name="T37" fmla="*/ 126 h 272"/>
                <a:gd name="T38" fmla="*/ 60 w 264"/>
                <a:gd name="T39" fmla="*/ 126 h 272"/>
                <a:gd name="T40" fmla="*/ 63 w 264"/>
                <a:gd name="T41" fmla="*/ 130 h 272"/>
                <a:gd name="T42" fmla="*/ 68 w 264"/>
                <a:gd name="T43" fmla="*/ 126 h 272"/>
                <a:gd name="T44" fmla="*/ 75 w 264"/>
                <a:gd name="T45" fmla="*/ 126 h 272"/>
                <a:gd name="T46" fmla="*/ 80 w 264"/>
                <a:gd name="T47" fmla="*/ 122 h 272"/>
                <a:gd name="T48" fmla="*/ 83 w 264"/>
                <a:gd name="T49" fmla="*/ 126 h 272"/>
                <a:gd name="T50" fmla="*/ 119 w 264"/>
                <a:gd name="T51" fmla="*/ 126 h 272"/>
                <a:gd name="T52" fmla="*/ 107 w 264"/>
                <a:gd name="T53" fmla="*/ 27 h 272"/>
                <a:gd name="T54" fmla="*/ 131 w 264"/>
                <a:gd name="T55" fmla="*/ 27 h 272"/>
                <a:gd name="T56" fmla="*/ 92 w 264"/>
                <a:gd name="T57" fmla="*/ 0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4"/>
                <a:gd name="T88" fmla="*/ 0 h 272"/>
                <a:gd name="T89" fmla="*/ 264 w 264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4" h="272">
                  <a:moveTo>
                    <a:pt x="184" y="0"/>
                  </a:moveTo>
                  <a:lnTo>
                    <a:pt x="176" y="32"/>
                  </a:lnTo>
                  <a:lnTo>
                    <a:pt x="112" y="32"/>
                  </a:lnTo>
                  <a:lnTo>
                    <a:pt x="112" y="88"/>
                  </a:lnTo>
                  <a:lnTo>
                    <a:pt x="96" y="88"/>
                  </a:lnTo>
                  <a:lnTo>
                    <a:pt x="88" y="104"/>
                  </a:lnTo>
                  <a:lnTo>
                    <a:pt x="8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0" y="248"/>
                  </a:lnTo>
                  <a:lnTo>
                    <a:pt x="104" y="272"/>
                  </a:lnTo>
                  <a:lnTo>
                    <a:pt x="112" y="256"/>
                  </a:lnTo>
                  <a:lnTo>
                    <a:pt x="120" y="256"/>
                  </a:lnTo>
                  <a:lnTo>
                    <a:pt x="128" y="264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60" y="248"/>
                  </a:lnTo>
                  <a:lnTo>
                    <a:pt x="168" y="256"/>
                  </a:lnTo>
                  <a:lnTo>
                    <a:pt x="240" y="256"/>
                  </a:lnTo>
                  <a:lnTo>
                    <a:pt x="216" y="56"/>
                  </a:lnTo>
                  <a:lnTo>
                    <a:pt x="264" y="5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5" name="Freeform 382"/>
            <p:cNvSpPr>
              <a:spLocks/>
            </p:cNvSpPr>
            <p:nvPr/>
          </p:nvSpPr>
          <p:spPr bwMode="auto">
            <a:xfrm>
              <a:off x="2460" y="2482"/>
              <a:ext cx="130" cy="106"/>
            </a:xfrm>
            <a:custGeom>
              <a:avLst/>
              <a:gdLst>
                <a:gd name="T0" fmla="*/ 0 w 184"/>
                <a:gd name="T1" fmla="*/ 74 h 152"/>
                <a:gd name="T2" fmla="*/ 44 w 184"/>
                <a:gd name="T3" fmla="*/ 74 h 152"/>
                <a:gd name="T4" fmla="*/ 44 w 184"/>
                <a:gd name="T5" fmla="*/ 59 h 152"/>
                <a:gd name="T6" fmla="*/ 48 w 184"/>
                <a:gd name="T7" fmla="*/ 51 h 152"/>
                <a:gd name="T8" fmla="*/ 56 w 184"/>
                <a:gd name="T9" fmla="*/ 51 h 152"/>
                <a:gd name="T10" fmla="*/ 56 w 184"/>
                <a:gd name="T11" fmla="*/ 23 h 152"/>
                <a:gd name="T12" fmla="*/ 88 w 184"/>
                <a:gd name="T13" fmla="*/ 23 h 152"/>
                <a:gd name="T14" fmla="*/ 92 w 184"/>
                <a:gd name="T15" fmla="*/ 8 h 152"/>
                <a:gd name="T16" fmla="*/ 88 w 184"/>
                <a:gd name="T17" fmla="*/ 0 h 152"/>
                <a:gd name="T18" fmla="*/ 56 w 184"/>
                <a:gd name="T19" fmla="*/ 0 h 152"/>
                <a:gd name="T20" fmla="*/ 48 w 184"/>
                <a:gd name="T21" fmla="*/ 4 h 152"/>
                <a:gd name="T22" fmla="*/ 44 w 184"/>
                <a:gd name="T23" fmla="*/ 4 h 152"/>
                <a:gd name="T24" fmla="*/ 36 w 184"/>
                <a:gd name="T25" fmla="*/ 15 h 152"/>
                <a:gd name="T26" fmla="*/ 36 w 184"/>
                <a:gd name="T27" fmla="*/ 20 h 152"/>
                <a:gd name="T28" fmla="*/ 32 w 184"/>
                <a:gd name="T29" fmla="*/ 20 h 152"/>
                <a:gd name="T30" fmla="*/ 28 w 184"/>
                <a:gd name="T31" fmla="*/ 27 h 152"/>
                <a:gd name="T32" fmla="*/ 24 w 184"/>
                <a:gd name="T33" fmla="*/ 35 h 152"/>
                <a:gd name="T34" fmla="*/ 16 w 184"/>
                <a:gd name="T35" fmla="*/ 43 h 152"/>
                <a:gd name="T36" fmla="*/ 8 w 184"/>
                <a:gd name="T37" fmla="*/ 59 h 152"/>
                <a:gd name="T38" fmla="*/ 0 w 184"/>
                <a:gd name="T39" fmla="*/ 7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4"/>
                <a:gd name="T61" fmla="*/ 0 h 152"/>
                <a:gd name="T62" fmla="*/ 184 w 184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4" h="152">
                  <a:moveTo>
                    <a:pt x="0" y="152"/>
                  </a:moveTo>
                  <a:lnTo>
                    <a:pt x="88" y="152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12" y="48"/>
                  </a:lnTo>
                  <a:lnTo>
                    <a:pt x="176" y="48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56" y="56"/>
                  </a:lnTo>
                  <a:lnTo>
                    <a:pt x="48" y="72"/>
                  </a:lnTo>
                  <a:lnTo>
                    <a:pt x="32" y="88"/>
                  </a:lnTo>
                  <a:lnTo>
                    <a:pt x="16" y="12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6" name="Freeform 383"/>
            <p:cNvSpPr>
              <a:spLocks/>
            </p:cNvSpPr>
            <p:nvPr/>
          </p:nvSpPr>
          <p:spPr bwMode="auto">
            <a:xfrm>
              <a:off x="2539" y="2369"/>
              <a:ext cx="152" cy="113"/>
            </a:xfrm>
            <a:custGeom>
              <a:avLst/>
              <a:gdLst>
                <a:gd name="T0" fmla="*/ 103 w 216"/>
                <a:gd name="T1" fmla="*/ 0 h 160"/>
                <a:gd name="T2" fmla="*/ 107 w 216"/>
                <a:gd name="T3" fmla="*/ 20 h 160"/>
                <a:gd name="T4" fmla="*/ 107 w 216"/>
                <a:gd name="T5" fmla="*/ 24 h 160"/>
                <a:gd name="T6" fmla="*/ 103 w 216"/>
                <a:gd name="T7" fmla="*/ 36 h 160"/>
                <a:gd name="T8" fmla="*/ 95 w 216"/>
                <a:gd name="T9" fmla="*/ 36 h 160"/>
                <a:gd name="T10" fmla="*/ 87 w 216"/>
                <a:gd name="T11" fmla="*/ 36 h 160"/>
                <a:gd name="T12" fmla="*/ 87 w 216"/>
                <a:gd name="T13" fmla="*/ 48 h 160"/>
                <a:gd name="T14" fmla="*/ 80 w 216"/>
                <a:gd name="T15" fmla="*/ 48 h 160"/>
                <a:gd name="T16" fmla="*/ 75 w 216"/>
                <a:gd name="T17" fmla="*/ 52 h 160"/>
                <a:gd name="T18" fmla="*/ 71 w 216"/>
                <a:gd name="T19" fmla="*/ 52 h 160"/>
                <a:gd name="T20" fmla="*/ 68 w 216"/>
                <a:gd name="T21" fmla="*/ 56 h 160"/>
                <a:gd name="T22" fmla="*/ 68 w 216"/>
                <a:gd name="T23" fmla="*/ 60 h 160"/>
                <a:gd name="T24" fmla="*/ 44 w 216"/>
                <a:gd name="T25" fmla="*/ 64 h 160"/>
                <a:gd name="T26" fmla="*/ 32 w 216"/>
                <a:gd name="T27" fmla="*/ 72 h 160"/>
                <a:gd name="T28" fmla="*/ 32 w 216"/>
                <a:gd name="T29" fmla="*/ 80 h 160"/>
                <a:gd name="T30" fmla="*/ 0 w 216"/>
                <a:gd name="T31" fmla="*/ 80 h 160"/>
                <a:gd name="T32" fmla="*/ 103 w 216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160"/>
                <a:gd name="T53" fmla="*/ 216 w 216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160">
                  <a:moveTo>
                    <a:pt x="208" y="0"/>
                  </a:moveTo>
                  <a:lnTo>
                    <a:pt x="216" y="40"/>
                  </a:lnTo>
                  <a:lnTo>
                    <a:pt x="216" y="48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96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88" y="128"/>
                  </a:lnTo>
                  <a:lnTo>
                    <a:pt x="64" y="144"/>
                  </a:lnTo>
                  <a:lnTo>
                    <a:pt x="64" y="160"/>
                  </a:lnTo>
                  <a:lnTo>
                    <a:pt x="0" y="16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377"/>
          <p:cNvGrpSpPr>
            <a:grpSpLocks/>
          </p:cNvGrpSpPr>
          <p:nvPr/>
        </p:nvGrpSpPr>
        <p:grpSpPr bwMode="auto">
          <a:xfrm>
            <a:off x="215900" y="4265613"/>
            <a:ext cx="3995738" cy="1935162"/>
            <a:chOff x="136" y="2687"/>
            <a:chExt cx="2517" cy="1219"/>
          </a:xfrm>
        </p:grpSpPr>
        <p:sp>
          <p:nvSpPr>
            <p:cNvPr id="2212218" name="Freeform 5"/>
            <p:cNvSpPr>
              <a:spLocks/>
            </p:cNvSpPr>
            <p:nvPr/>
          </p:nvSpPr>
          <p:spPr bwMode="auto">
            <a:xfrm>
              <a:off x="826" y="3894"/>
              <a:ext cx="11" cy="5"/>
            </a:xfrm>
            <a:custGeom>
              <a:avLst/>
              <a:gdLst>
                <a:gd name="T0" fmla="*/ 15 w 32"/>
                <a:gd name="T1" fmla="*/ 4 h 16"/>
                <a:gd name="T2" fmla="*/ 12 w 32"/>
                <a:gd name="T3" fmla="*/ 4 h 16"/>
                <a:gd name="T4" fmla="*/ 12 w 32"/>
                <a:gd name="T5" fmla="*/ 8 h 16"/>
                <a:gd name="T6" fmla="*/ 4 w 32"/>
                <a:gd name="T7" fmla="*/ 4 h 16"/>
                <a:gd name="T8" fmla="*/ 0 w 32"/>
                <a:gd name="T9" fmla="*/ 4 h 16"/>
                <a:gd name="T10" fmla="*/ 0 w 32"/>
                <a:gd name="T11" fmla="*/ 0 h 16"/>
                <a:gd name="T12" fmla="*/ 8 w 32"/>
                <a:gd name="T13" fmla="*/ 0 h 16"/>
                <a:gd name="T14" fmla="*/ 15 w 32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32" y="8"/>
                  </a:moveTo>
                  <a:lnTo>
                    <a:pt x="2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19" name="Freeform 6"/>
            <p:cNvSpPr>
              <a:spLocks/>
            </p:cNvSpPr>
            <p:nvPr/>
          </p:nvSpPr>
          <p:spPr bwMode="auto">
            <a:xfrm>
              <a:off x="815" y="3851"/>
              <a:ext cx="3" cy="10"/>
            </a:xfrm>
            <a:custGeom>
              <a:avLst/>
              <a:gdLst>
                <a:gd name="T0" fmla="*/ 5 w 8"/>
                <a:gd name="T1" fmla="*/ 17 h 32"/>
                <a:gd name="T2" fmla="*/ 5 w 8"/>
                <a:gd name="T3" fmla="*/ 12 h 32"/>
                <a:gd name="T4" fmla="*/ 5 w 8"/>
                <a:gd name="T5" fmla="*/ 4 h 32"/>
                <a:gd name="T6" fmla="*/ 5 w 8"/>
                <a:gd name="T7" fmla="*/ 0 h 32"/>
                <a:gd name="T8" fmla="*/ 5 w 8"/>
                <a:gd name="T9" fmla="*/ 4 h 32"/>
                <a:gd name="T10" fmla="*/ 0 w 8"/>
                <a:gd name="T11" fmla="*/ 9 h 32"/>
                <a:gd name="T12" fmla="*/ 5 w 8"/>
                <a:gd name="T13" fmla="*/ 12 h 32"/>
                <a:gd name="T14" fmla="*/ 5 w 8"/>
                <a:gd name="T15" fmla="*/ 1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2"/>
                <a:gd name="T26" fmla="*/ 8 w 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2">
                  <a:moveTo>
                    <a:pt x="8" y="32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0" name="Freeform 7"/>
            <p:cNvSpPr>
              <a:spLocks/>
            </p:cNvSpPr>
            <p:nvPr/>
          </p:nvSpPr>
          <p:spPr bwMode="auto">
            <a:xfrm>
              <a:off x="821" y="3794"/>
              <a:ext cx="8" cy="12"/>
            </a:xfrm>
            <a:custGeom>
              <a:avLst/>
              <a:gdLst>
                <a:gd name="T0" fmla="*/ 3 w 24"/>
                <a:gd name="T1" fmla="*/ 4 h 40"/>
                <a:gd name="T2" fmla="*/ 3 w 24"/>
                <a:gd name="T3" fmla="*/ 0 h 40"/>
                <a:gd name="T4" fmla="*/ 11 w 24"/>
                <a:gd name="T5" fmla="*/ 4 h 40"/>
                <a:gd name="T6" fmla="*/ 11 w 24"/>
                <a:gd name="T7" fmla="*/ 8 h 40"/>
                <a:gd name="T8" fmla="*/ 7 w 24"/>
                <a:gd name="T9" fmla="*/ 15 h 40"/>
                <a:gd name="T10" fmla="*/ 3 w 24"/>
                <a:gd name="T11" fmla="*/ 20 h 40"/>
                <a:gd name="T12" fmla="*/ 0 w 24"/>
                <a:gd name="T13" fmla="*/ 20 h 40"/>
                <a:gd name="T14" fmla="*/ 3 w 24"/>
                <a:gd name="T15" fmla="*/ 4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8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1" name="Freeform 8"/>
            <p:cNvSpPr>
              <a:spLocks/>
            </p:cNvSpPr>
            <p:nvPr/>
          </p:nvSpPr>
          <p:spPr bwMode="auto">
            <a:xfrm>
              <a:off x="759" y="3347"/>
              <a:ext cx="64" cy="23"/>
            </a:xfrm>
            <a:custGeom>
              <a:avLst/>
              <a:gdLst>
                <a:gd name="T0" fmla="*/ 0 w 192"/>
                <a:gd name="T1" fmla="*/ 8 h 72"/>
                <a:gd name="T2" fmla="*/ 8 w 192"/>
                <a:gd name="T3" fmla="*/ 0 h 72"/>
                <a:gd name="T4" fmla="*/ 16 w 192"/>
                <a:gd name="T5" fmla="*/ 0 h 72"/>
                <a:gd name="T6" fmla="*/ 24 w 192"/>
                <a:gd name="T7" fmla="*/ 0 h 72"/>
                <a:gd name="T8" fmla="*/ 36 w 192"/>
                <a:gd name="T9" fmla="*/ 0 h 72"/>
                <a:gd name="T10" fmla="*/ 44 w 192"/>
                <a:gd name="T11" fmla="*/ 4 h 72"/>
                <a:gd name="T12" fmla="*/ 44 w 192"/>
                <a:gd name="T13" fmla="*/ 8 h 72"/>
                <a:gd name="T14" fmla="*/ 51 w 192"/>
                <a:gd name="T15" fmla="*/ 8 h 72"/>
                <a:gd name="T16" fmla="*/ 68 w 192"/>
                <a:gd name="T17" fmla="*/ 20 h 72"/>
                <a:gd name="T18" fmla="*/ 71 w 192"/>
                <a:gd name="T19" fmla="*/ 20 h 72"/>
                <a:gd name="T20" fmla="*/ 75 w 192"/>
                <a:gd name="T21" fmla="*/ 24 h 72"/>
                <a:gd name="T22" fmla="*/ 83 w 192"/>
                <a:gd name="T23" fmla="*/ 28 h 72"/>
                <a:gd name="T24" fmla="*/ 91 w 192"/>
                <a:gd name="T25" fmla="*/ 28 h 72"/>
                <a:gd name="T26" fmla="*/ 95 w 192"/>
                <a:gd name="T27" fmla="*/ 32 h 72"/>
                <a:gd name="T28" fmla="*/ 79 w 192"/>
                <a:gd name="T29" fmla="*/ 36 h 72"/>
                <a:gd name="T30" fmla="*/ 75 w 192"/>
                <a:gd name="T31" fmla="*/ 32 h 72"/>
                <a:gd name="T32" fmla="*/ 63 w 192"/>
                <a:gd name="T33" fmla="*/ 36 h 72"/>
                <a:gd name="T34" fmla="*/ 59 w 192"/>
                <a:gd name="T35" fmla="*/ 36 h 72"/>
                <a:gd name="T36" fmla="*/ 59 w 192"/>
                <a:gd name="T37" fmla="*/ 32 h 72"/>
                <a:gd name="T38" fmla="*/ 63 w 192"/>
                <a:gd name="T39" fmla="*/ 28 h 72"/>
                <a:gd name="T40" fmla="*/ 63 w 192"/>
                <a:gd name="T41" fmla="*/ 24 h 72"/>
                <a:gd name="T42" fmla="*/ 56 w 192"/>
                <a:gd name="T43" fmla="*/ 24 h 72"/>
                <a:gd name="T44" fmla="*/ 48 w 192"/>
                <a:gd name="T45" fmla="*/ 16 h 72"/>
                <a:gd name="T46" fmla="*/ 39 w 192"/>
                <a:gd name="T47" fmla="*/ 16 h 72"/>
                <a:gd name="T48" fmla="*/ 36 w 192"/>
                <a:gd name="T49" fmla="*/ 12 h 72"/>
                <a:gd name="T50" fmla="*/ 27 w 192"/>
                <a:gd name="T51" fmla="*/ 12 h 72"/>
                <a:gd name="T52" fmla="*/ 20 w 192"/>
                <a:gd name="T53" fmla="*/ 8 h 72"/>
                <a:gd name="T54" fmla="*/ 20 w 192"/>
                <a:gd name="T55" fmla="*/ 4 h 72"/>
                <a:gd name="T56" fmla="*/ 16 w 192"/>
                <a:gd name="T57" fmla="*/ 4 h 72"/>
                <a:gd name="T58" fmla="*/ 4 w 192"/>
                <a:gd name="T59" fmla="*/ 12 h 72"/>
                <a:gd name="T60" fmla="*/ 4 w 192"/>
                <a:gd name="T61" fmla="*/ 8 h 72"/>
                <a:gd name="T62" fmla="*/ 0 w 192"/>
                <a:gd name="T63" fmla="*/ 8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72"/>
                <a:gd name="T98" fmla="*/ 192 w 192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72">
                  <a:moveTo>
                    <a:pt x="0" y="16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72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2" name="Freeform 9"/>
            <p:cNvSpPr>
              <a:spLocks/>
            </p:cNvSpPr>
            <p:nvPr/>
          </p:nvSpPr>
          <p:spPr bwMode="auto">
            <a:xfrm>
              <a:off x="901" y="3625"/>
              <a:ext cx="59" cy="56"/>
            </a:xfrm>
            <a:custGeom>
              <a:avLst/>
              <a:gdLst>
                <a:gd name="T0" fmla="*/ 0 w 176"/>
                <a:gd name="T1" fmla="*/ 32 h 176"/>
                <a:gd name="T2" fmla="*/ 4 w 176"/>
                <a:gd name="T3" fmla="*/ 24 h 176"/>
                <a:gd name="T4" fmla="*/ 8 w 176"/>
                <a:gd name="T5" fmla="*/ 8 h 176"/>
                <a:gd name="T6" fmla="*/ 8 w 176"/>
                <a:gd name="T7" fmla="*/ 4 h 176"/>
                <a:gd name="T8" fmla="*/ 20 w 176"/>
                <a:gd name="T9" fmla="*/ 0 h 176"/>
                <a:gd name="T10" fmla="*/ 44 w 176"/>
                <a:gd name="T11" fmla="*/ 0 h 176"/>
                <a:gd name="T12" fmla="*/ 51 w 176"/>
                <a:gd name="T13" fmla="*/ 4 h 176"/>
                <a:gd name="T14" fmla="*/ 51 w 176"/>
                <a:gd name="T15" fmla="*/ 27 h 176"/>
                <a:gd name="T16" fmla="*/ 60 w 176"/>
                <a:gd name="T17" fmla="*/ 32 h 176"/>
                <a:gd name="T18" fmla="*/ 75 w 176"/>
                <a:gd name="T19" fmla="*/ 39 h 176"/>
                <a:gd name="T20" fmla="*/ 75 w 176"/>
                <a:gd name="T21" fmla="*/ 48 h 176"/>
                <a:gd name="T22" fmla="*/ 80 w 176"/>
                <a:gd name="T23" fmla="*/ 48 h 176"/>
                <a:gd name="T24" fmla="*/ 87 w 176"/>
                <a:gd name="T25" fmla="*/ 48 h 176"/>
                <a:gd name="T26" fmla="*/ 87 w 176"/>
                <a:gd name="T27" fmla="*/ 60 h 176"/>
                <a:gd name="T28" fmla="*/ 83 w 176"/>
                <a:gd name="T29" fmla="*/ 63 h 176"/>
                <a:gd name="T30" fmla="*/ 83 w 176"/>
                <a:gd name="T31" fmla="*/ 68 h 176"/>
                <a:gd name="T32" fmla="*/ 80 w 176"/>
                <a:gd name="T33" fmla="*/ 80 h 176"/>
                <a:gd name="T34" fmla="*/ 75 w 176"/>
                <a:gd name="T35" fmla="*/ 83 h 176"/>
                <a:gd name="T36" fmla="*/ 60 w 176"/>
                <a:gd name="T37" fmla="*/ 87 h 176"/>
                <a:gd name="T38" fmla="*/ 48 w 176"/>
                <a:gd name="T39" fmla="*/ 87 h 176"/>
                <a:gd name="T40" fmla="*/ 44 w 176"/>
                <a:gd name="T41" fmla="*/ 83 h 176"/>
                <a:gd name="T42" fmla="*/ 56 w 176"/>
                <a:gd name="T43" fmla="*/ 68 h 176"/>
                <a:gd name="T44" fmla="*/ 56 w 176"/>
                <a:gd name="T45" fmla="*/ 63 h 176"/>
                <a:gd name="T46" fmla="*/ 48 w 176"/>
                <a:gd name="T47" fmla="*/ 60 h 176"/>
                <a:gd name="T48" fmla="*/ 36 w 176"/>
                <a:gd name="T49" fmla="*/ 56 h 176"/>
                <a:gd name="T50" fmla="*/ 27 w 176"/>
                <a:gd name="T51" fmla="*/ 48 h 176"/>
                <a:gd name="T52" fmla="*/ 20 w 176"/>
                <a:gd name="T53" fmla="*/ 48 h 176"/>
                <a:gd name="T54" fmla="*/ 12 w 176"/>
                <a:gd name="T55" fmla="*/ 39 h 176"/>
                <a:gd name="T56" fmla="*/ 8 w 176"/>
                <a:gd name="T57" fmla="*/ 36 h 176"/>
                <a:gd name="T58" fmla="*/ 0 w 176"/>
                <a:gd name="T59" fmla="*/ 32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176"/>
                <a:gd name="T92" fmla="*/ 176 w 1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176">
                  <a:moveTo>
                    <a:pt x="0" y="64"/>
                  </a:move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40" y="0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104" y="56"/>
                  </a:lnTo>
                  <a:lnTo>
                    <a:pt x="120" y="64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60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60" y="160"/>
                  </a:lnTo>
                  <a:lnTo>
                    <a:pt x="152" y="168"/>
                  </a:lnTo>
                  <a:lnTo>
                    <a:pt x="120" y="176"/>
                  </a:lnTo>
                  <a:lnTo>
                    <a:pt x="96" y="176"/>
                  </a:lnTo>
                  <a:lnTo>
                    <a:pt x="88" y="168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96" y="120"/>
                  </a:lnTo>
                  <a:lnTo>
                    <a:pt x="72" y="112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3" name="Freeform 10"/>
            <p:cNvSpPr>
              <a:spLocks/>
            </p:cNvSpPr>
            <p:nvPr/>
          </p:nvSpPr>
          <p:spPr bwMode="auto">
            <a:xfrm>
              <a:off x="856" y="3561"/>
              <a:ext cx="80" cy="90"/>
            </a:xfrm>
            <a:custGeom>
              <a:avLst/>
              <a:gdLst>
                <a:gd name="T0" fmla="*/ 67 w 240"/>
                <a:gd name="T1" fmla="*/ 134 h 288"/>
                <a:gd name="T2" fmla="*/ 71 w 240"/>
                <a:gd name="T3" fmla="*/ 126 h 288"/>
                <a:gd name="T4" fmla="*/ 74 w 240"/>
                <a:gd name="T5" fmla="*/ 110 h 288"/>
                <a:gd name="T6" fmla="*/ 74 w 240"/>
                <a:gd name="T7" fmla="*/ 107 h 288"/>
                <a:gd name="T8" fmla="*/ 86 w 240"/>
                <a:gd name="T9" fmla="*/ 102 h 288"/>
                <a:gd name="T10" fmla="*/ 110 w 240"/>
                <a:gd name="T11" fmla="*/ 102 h 288"/>
                <a:gd name="T12" fmla="*/ 118 w 240"/>
                <a:gd name="T13" fmla="*/ 107 h 288"/>
                <a:gd name="T14" fmla="*/ 118 w 240"/>
                <a:gd name="T15" fmla="*/ 95 h 288"/>
                <a:gd name="T16" fmla="*/ 113 w 240"/>
                <a:gd name="T17" fmla="*/ 86 h 288"/>
                <a:gd name="T18" fmla="*/ 113 w 240"/>
                <a:gd name="T19" fmla="*/ 79 h 288"/>
                <a:gd name="T20" fmla="*/ 110 w 240"/>
                <a:gd name="T21" fmla="*/ 79 h 288"/>
                <a:gd name="T22" fmla="*/ 110 w 240"/>
                <a:gd name="T23" fmla="*/ 71 h 288"/>
                <a:gd name="T24" fmla="*/ 86 w 240"/>
                <a:gd name="T25" fmla="*/ 67 h 288"/>
                <a:gd name="T26" fmla="*/ 86 w 240"/>
                <a:gd name="T27" fmla="*/ 43 h 288"/>
                <a:gd name="T28" fmla="*/ 78 w 240"/>
                <a:gd name="T29" fmla="*/ 39 h 288"/>
                <a:gd name="T30" fmla="*/ 55 w 240"/>
                <a:gd name="T31" fmla="*/ 27 h 288"/>
                <a:gd name="T32" fmla="*/ 47 w 240"/>
                <a:gd name="T33" fmla="*/ 27 h 288"/>
                <a:gd name="T34" fmla="*/ 43 w 240"/>
                <a:gd name="T35" fmla="*/ 24 h 288"/>
                <a:gd name="T36" fmla="*/ 43 w 240"/>
                <a:gd name="T37" fmla="*/ 8 h 288"/>
                <a:gd name="T38" fmla="*/ 35 w 240"/>
                <a:gd name="T39" fmla="*/ 0 h 288"/>
                <a:gd name="T40" fmla="*/ 24 w 240"/>
                <a:gd name="T41" fmla="*/ 4 h 288"/>
                <a:gd name="T42" fmla="*/ 20 w 240"/>
                <a:gd name="T43" fmla="*/ 15 h 288"/>
                <a:gd name="T44" fmla="*/ 0 w 240"/>
                <a:gd name="T45" fmla="*/ 15 h 288"/>
                <a:gd name="T46" fmla="*/ 8 w 240"/>
                <a:gd name="T47" fmla="*/ 32 h 288"/>
                <a:gd name="T48" fmla="*/ 8 w 240"/>
                <a:gd name="T49" fmla="*/ 36 h 288"/>
                <a:gd name="T50" fmla="*/ 4 w 240"/>
                <a:gd name="T51" fmla="*/ 36 h 288"/>
                <a:gd name="T52" fmla="*/ 8 w 240"/>
                <a:gd name="T53" fmla="*/ 51 h 288"/>
                <a:gd name="T54" fmla="*/ 0 w 240"/>
                <a:gd name="T55" fmla="*/ 55 h 288"/>
                <a:gd name="T56" fmla="*/ 4 w 240"/>
                <a:gd name="T57" fmla="*/ 71 h 288"/>
                <a:gd name="T58" fmla="*/ 0 w 240"/>
                <a:gd name="T59" fmla="*/ 83 h 288"/>
                <a:gd name="T60" fmla="*/ 4 w 240"/>
                <a:gd name="T61" fmla="*/ 86 h 288"/>
                <a:gd name="T62" fmla="*/ 8 w 240"/>
                <a:gd name="T63" fmla="*/ 98 h 288"/>
                <a:gd name="T64" fmla="*/ 8 w 240"/>
                <a:gd name="T65" fmla="*/ 114 h 288"/>
                <a:gd name="T66" fmla="*/ 15 w 240"/>
                <a:gd name="T67" fmla="*/ 137 h 288"/>
                <a:gd name="T68" fmla="*/ 20 w 240"/>
                <a:gd name="T69" fmla="*/ 137 h 288"/>
                <a:gd name="T70" fmla="*/ 27 w 240"/>
                <a:gd name="T71" fmla="*/ 130 h 288"/>
                <a:gd name="T72" fmla="*/ 31 w 240"/>
                <a:gd name="T73" fmla="*/ 130 h 288"/>
                <a:gd name="T74" fmla="*/ 43 w 240"/>
                <a:gd name="T75" fmla="*/ 134 h 288"/>
                <a:gd name="T76" fmla="*/ 47 w 240"/>
                <a:gd name="T77" fmla="*/ 142 h 288"/>
                <a:gd name="T78" fmla="*/ 51 w 240"/>
                <a:gd name="T79" fmla="*/ 142 h 288"/>
                <a:gd name="T80" fmla="*/ 51 w 240"/>
                <a:gd name="T81" fmla="*/ 137 h 288"/>
                <a:gd name="T82" fmla="*/ 51 w 240"/>
                <a:gd name="T83" fmla="*/ 134 h 288"/>
                <a:gd name="T84" fmla="*/ 55 w 240"/>
                <a:gd name="T85" fmla="*/ 134 h 288"/>
                <a:gd name="T86" fmla="*/ 63 w 240"/>
                <a:gd name="T87" fmla="*/ 134 h 288"/>
                <a:gd name="T88" fmla="*/ 67 w 240"/>
                <a:gd name="T89" fmla="*/ 13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"/>
                <a:gd name="T136" fmla="*/ 0 h 288"/>
                <a:gd name="T137" fmla="*/ 240 w 240"/>
                <a:gd name="T138" fmla="*/ 288 h 2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" h="288">
                  <a:moveTo>
                    <a:pt x="136" y="272"/>
                  </a:moveTo>
                  <a:lnTo>
                    <a:pt x="144" y="256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76" y="208"/>
                  </a:lnTo>
                  <a:lnTo>
                    <a:pt x="224" y="208"/>
                  </a:lnTo>
                  <a:lnTo>
                    <a:pt x="240" y="216"/>
                  </a:lnTo>
                  <a:lnTo>
                    <a:pt x="240" y="192"/>
                  </a:lnTo>
                  <a:lnTo>
                    <a:pt x="232" y="176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24" y="144"/>
                  </a:lnTo>
                  <a:lnTo>
                    <a:pt x="176" y="136"/>
                  </a:lnTo>
                  <a:lnTo>
                    <a:pt x="176" y="88"/>
                  </a:lnTo>
                  <a:lnTo>
                    <a:pt x="160" y="80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8" y="48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40" y="32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200"/>
                  </a:lnTo>
                  <a:lnTo>
                    <a:pt x="16" y="232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64"/>
                  </a:lnTo>
                  <a:lnTo>
                    <a:pt x="64" y="264"/>
                  </a:lnTo>
                  <a:lnTo>
                    <a:pt x="88" y="272"/>
                  </a:lnTo>
                  <a:lnTo>
                    <a:pt x="96" y="288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8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4" name="Freeform 11"/>
            <p:cNvSpPr>
              <a:spLocks/>
            </p:cNvSpPr>
            <p:nvPr/>
          </p:nvSpPr>
          <p:spPr bwMode="auto">
            <a:xfrm>
              <a:off x="936" y="3461"/>
              <a:ext cx="27" cy="25"/>
            </a:xfrm>
            <a:custGeom>
              <a:avLst/>
              <a:gdLst>
                <a:gd name="T0" fmla="*/ 8 w 80"/>
                <a:gd name="T1" fmla="*/ 39 h 80"/>
                <a:gd name="T2" fmla="*/ 8 w 80"/>
                <a:gd name="T3" fmla="*/ 31 h 80"/>
                <a:gd name="T4" fmla="*/ 0 w 80"/>
                <a:gd name="T5" fmla="*/ 27 h 80"/>
                <a:gd name="T6" fmla="*/ 0 w 80"/>
                <a:gd name="T7" fmla="*/ 15 h 80"/>
                <a:gd name="T8" fmla="*/ 4 w 80"/>
                <a:gd name="T9" fmla="*/ 12 h 80"/>
                <a:gd name="T10" fmla="*/ 8 w 80"/>
                <a:gd name="T11" fmla="*/ 4 h 80"/>
                <a:gd name="T12" fmla="*/ 12 w 80"/>
                <a:gd name="T13" fmla="*/ 0 h 80"/>
                <a:gd name="T14" fmla="*/ 36 w 80"/>
                <a:gd name="T15" fmla="*/ 0 h 80"/>
                <a:gd name="T16" fmla="*/ 41 w 80"/>
                <a:gd name="T17" fmla="*/ 4 h 80"/>
                <a:gd name="T18" fmla="*/ 41 w 80"/>
                <a:gd name="T19" fmla="*/ 8 h 80"/>
                <a:gd name="T20" fmla="*/ 36 w 80"/>
                <a:gd name="T21" fmla="*/ 8 h 80"/>
                <a:gd name="T22" fmla="*/ 33 w 80"/>
                <a:gd name="T23" fmla="*/ 20 h 80"/>
                <a:gd name="T24" fmla="*/ 41 w 80"/>
                <a:gd name="T25" fmla="*/ 31 h 80"/>
                <a:gd name="T26" fmla="*/ 36 w 80"/>
                <a:gd name="T27" fmla="*/ 39 h 80"/>
                <a:gd name="T28" fmla="*/ 24 w 80"/>
                <a:gd name="T29" fmla="*/ 39 h 80"/>
                <a:gd name="T30" fmla="*/ 24 w 80"/>
                <a:gd name="T31" fmla="*/ 35 h 80"/>
                <a:gd name="T32" fmla="*/ 21 w 80"/>
                <a:gd name="T33" fmla="*/ 35 h 80"/>
                <a:gd name="T34" fmla="*/ 16 w 80"/>
                <a:gd name="T35" fmla="*/ 39 h 80"/>
                <a:gd name="T36" fmla="*/ 8 w 80"/>
                <a:gd name="T37" fmla="*/ 39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0"/>
                <a:gd name="T59" fmla="*/ 80 w 80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0">
                  <a:moveTo>
                    <a:pt x="16" y="80"/>
                  </a:moveTo>
                  <a:lnTo>
                    <a:pt x="16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64" y="40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5" name="Freeform 12"/>
            <p:cNvSpPr>
              <a:spLocks/>
            </p:cNvSpPr>
            <p:nvPr/>
          </p:nvSpPr>
          <p:spPr bwMode="auto">
            <a:xfrm>
              <a:off x="957" y="3463"/>
              <a:ext cx="22" cy="23"/>
            </a:xfrm>
            <a:custGeom>
              <a:avLst/>
              <a:gdLst>
                <a:gd name="T0" fmla="*/ 4 w 64"/>
                <a:gd name="T1" fmla="*/ 36 h 72"/>
                <a:gd name="T2" fmla="*/ 9 w 64"/>
                <a:gd name="T3" fmla="*/ 28 h 72"/>
                <a:gd name="T4" fmla="*/ 0 w 64"/>
                <a:gd name="T5" fmla="*/ 16 h 72"/>
                <a:gd name="T6" fmla="*/ 4 w 64"/>
                <a:gd name="T7" fmla="*/ 4 h 72"/>
                <a:gd name="T8" fmla="*/ 9 w 64"/>
                <a:gd name="T9" fmla="*/ 4 h 72"/>
                <a:gd name="T10" fmla="*/ 9 w 64"/>
                <a:gd name="T11" fmla="*/ 0 h 72"/>
                <a:gd name="T12" fmla="*/ 17 w 64"/>
                <a:gd name="T13" fmla="*/ 0 h 72"/>
                <a:gd name="T14" fmla="*/ 21 w 64"/>
                <a:gd name="T15" fmla="*/ 4 h 72"/>
                <a:gd name="T16" fmla="*/ 33 w 64"/>
                <a:gd name="T17" fmla="*/ 12 h 72"/>
                <a:gd name="T18" fmla="*/ 29 w 64"/>
                <a:gd name="T19" fmla="*/ 20 h 72"/>
                <a:gd name="T20" fmla="*/ 25 w 64"/>
                <a:gd name="T21" fmla="*/ 32 h 72"/>
                <a:gd name="T22" fmla="*/ 21 w 64"/>
                <a:gd name="T23" fmla="*/ 36 h 72"/>
                <a:gd name="T24" fmla="*/ 9 w 64"/>
                <a:gd name="T25" fmla="*/ 36 h 72"/>
                <a:gd name="T26" fmla="*/ 4 w 64"/>
                <a:gd name="T27" fmla="*/ 3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2"/>
                <a:gd name="T44" fmla="*/ 64 w 6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2">
                  <a:moveTo>
                    <a:pt x="8" y="72"/>
                  </a:moveTo>
                  <a:lnTo>
                    <a:pt x="16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64" y="24"/>
                  </a:lnTo>
                  <a:lnTo>
                    <a:pt x="56" y="40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6" name="Freeform 13"/>
            <p:cNvSpPr>
              <a:spLocks/>
            </p:cNvSpPr>
            <p:nvPr/>
          </p:nvSpPr>
          <p:spPr bwMode="auto">
            <a:xfrm>
              <a:off x="813" y="3613"/>
              <a:ext cx="56" cy="281"/>
            </a:xfrm>
            <a:custGeom>
              <a:avLst/>
              <a:gdLst>
                <a:gd name="T0" fmla="*/ 59 w 168"/>
                <a:gd name="T1" fmla="*/ 428 h 896"/>
                <a:gd name="T2" fmla="*/ 47 w 168"/>
                <a:gd name="T3" fmla="*/ 435 h 896"/>
                <a:gd name="T4" fmla="*/ 36 w 168"/>
                <a:gd name="T5" fmla="*/ 443 h 896"/>
                <a:gd name="T6" fmla="*/ 44 w 168"/>
                <a:gd name="T7" fmla="*/ 435 h 896"/>
                <a:gd name="T8" fmla="*/ 27 w 168"/>
                <a:gd name="T9" fmla="*/ 428 h 896"/>
                <a:gd name="T10" fmla="*/ 20 w 168"/>
                <a:gd name="T11" fmla="*/ 423 h 896"/>
                <a:gd name="T12" fmla="*/ 24 w 168"/>
                <a:gd name="T13" fmla="*/ 416 h 896"/>
                <a:gd name="T14" fmla="*/ 20 w 168"/>
                <a:gd name="T15" fmla="*/ 411 h 896"/>
                <a:gd name="T16" fmla="*/ 15 w 168"/>
                <a:gd name="T17" fmla="*/ 399 h 896"/>
                <a:gd name="T18" fmla="*/ 12 w 168"/>
                <a:gd name="T19" fmla="*/ 384 h 896"/>
                <a:gd name="T20" fmla="*/ 12 w 168"/>
                <a:gd name="T21" fmla="*/ 368 h 896"/>
                <a:gd name="T22" fmla="*/ 20 w 168"/>
                <a:gd name="T23" fmla="*/ 364 h 896"/>
                <a:gd name="T24" fmla="*/ 12 w 168"/>
                <a:gd name="T25" fmla="*/ 364 h 896"/>
                <a:gd name="T26" fmla="*/ 15 w 168"/>
                <a:gd name="T27" fmla="*/ 356 h 896"/>
                <a:gd name="T28" fmla="*/ 8 w 168"/>
                <a:gd name="T29" fmla="*/ 348 h 896"/>
                <a:gd name="T30" fmla="*/ 8 w 168"/>
                <a:gd name="T31" fmla="*/ 340 h 896"/>
                <a:gd name="T32" fmla="*/ 15 w 168"/>
                <a:gd name="T33" fmla="*/ 348 h 896"/>
                <a:gd name="T34" fmla="*/ 24 w 168"/>
                <a:gd name="T35" fmla="*/ 333 h 896"/>
                <a:gd name="T36" fmla="*/ 27 w 168"/>
                <a:gd name="T37" fmla="*/ 321 h 896"/>
                <a:gd name="T38" fmla="*/ 27 w 168"/>
                <a:gd name="T39" fmla="*/ 304 h 896"/>
                <a:gd name="T40" fmla="*/ 27 w 168"/>
                <a:gd name="T41" fmla="*/ 285 h 896"/>
                <a:gd name="T42" fmla="*/ 24 w 168"/>
                <a:gd name="T43" fmla="*/ 285 h 896"/>
                <a:gd name="T44" fmla="*/ 20 w 168"/>
                <a:gd name="T45" fmla="*/ 257 h 896"/>
                <a:gd name="T46" fmla="*/ 20 w 168"/>
                <a:gd name="T47" fmla="*/ 233 h 896"/>
                <a:gd name="T48" fmla="*/ 24 w 168"/>
                <a:gd name="T49" fmla="*/ 210 h 896"/>
                <a:gd name="T50" fmla="*/ 36 w 168"/>
                <a:gd name="T51" fmla="*/ 190 h 896"/>
                <a:gd name="T52" fmla="*/ 44 w 168"/>
                <a:gd name="T53" fmla="*/ 154 h 896"/>
                <a:gd name="T54" fmla="*/ 44 w 168"/>
                <a:gd name="T55" fmla="*/ 127 h 896"/>
                <a:gd name="T56" fmla="*/ 51 w 168"/>
                <a:gd name="T57" fmla="*/ 83 h 896"/>
                <a:gd name="T58" fmla="*/ 55 w 168"/>
                <a:gd name="T59" fmla="*/ 27 h 896"/>
                <a:gd name="T60" fmla="*/ 67 w 168"/>
                <a:gd name="T61" fmla="*/ 4 h 896"/>
                <a:gd name="T62" fmla="*/ 79 w 168"/>
                <a:gd name="T63" fmla="*/ 56 h 896"/>
                <a:gd name="T64" fmla="*/ 83 w 168"/>
                <a:gd name="T65" fmla="*/ 71 h 896"/>
                <a:gd name="T66" fmla="*/ 75 w 168"/>
                <a:gd name="T67" fmla="*/ 99 h 896"/>
                <a:gd name="T68" fmla="*/ 59 w 168"/>
                <a:gd name="T69" fmla="*/ 131 h 896"/>
                <a:gd name="T70" fmla="*/ 59 w 168"/>
                <a:gd name="T71" fmla="*/ 174 h 896"/>
                <a:gd name="T72" fmla="*/ 51 w 168"/>
                <a:gd name="T73" fmla="*/ 210 h 896"/>
                <a:gd name="T74" fmla="*/ 44 w 168"/>
                <a:gd name="T75" fmla="*/ 249 h 896"/>
                <a:gd name="T76" fmla="*/ 36 w 168"/>
                <a:gd name="T77" fmla="*/ 297 h 896"/>
                <a:gd name="T78" fmla="*/ 36 w 168"/>
                <a:gd name="T79" fmla="*/ 324 h 896"/>
                <a:gd name="T80" fmla="*/ 39 w 168"/>
                <a:gd name="T81" fmla="*/ 352 h 896"/>
                <a:gd name="T82" fmla="*/ 32 w 168"/>
                <a:gd name="T83" fmla="*/ 360 h 896"/>
                <a:gd name="T84" fmla="*/ 20 w 168"/>
                <a:gd name="T85" fmla="*/ 392 h 896"/>
                <a:gd name="T86" fmla="*/ 32 w 168"/>
                <a:gd name="T87" fmla="*/ 404 h 896"/>
                <a:gd name="T88" fmla="*/ 59 w 168"/>
                <a:gd name="T89" fmla="*/ 419 h 8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8"/>
                <a:gd name="T136" fmla="*/ 0 h 896"/>
                <a:gd name="T137" fmla="*/ 168 w 168"/>
                <a:gd name="T138" fmla="*/ 896 h 8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8" h="896">
                  <a:moveTo>
                    <a:pt x="128" y="856"/>
                  </a:moveTo>
                  <a:lnTo>
                    <a:pt x="120" y="856"/>
                  </a:lnTo>
                  <a:lnTo>
                    <a:pt x="120" y="864"/>
                  </a:lnTo>
                  <a:lnTo>
                    <a:pt x="104" y="864"/>
                  </a:lnTo>
                  <a:lnTo>
                    <a:pt x="96" y="872"/>
                  </a:lnTo>
                  <a:lnTo>
                    <a:pt x="96" y="880"/>
                  </a:lnTo>
                  <a:lnTo>
                    <a:pt x="96" y="888"/>
                  </a:lnTo>
                  <a:lnTo>
                    <a:pt x="96" y="896"/>
                  </a:lnTo>
                  <a:lnTo>
                    <a:pt x="72" y="896"/>
                  </a:lnTo>
                  <a:lnTo>
                    <a:pt x="64" y="888"/>
                  </a:lnTo>
                  <a:lnTo>
                    <a:pt x="80" y="888"/>
                  </a:lnTo>
                  <a:lnTo>
                    <a:pt x="88" y="880"/>
                  </a:lnTo>
                  <a:lnTo>
                    <a:pt x="88" y="872"/>
                  </a:lnTo>
                  <a:lnTo>
                    <a:pt x="72" y="864"/>
                  </a:lnTo>
                  <a:lnTo>
                    <a:pt x="56" y="864"/>
                  </a:lnTo>
                  <a:lnTo>
                    <a:pt x="48" y="872"/>
                  </a:lnTo>
                  <a:lnTo>
                    <a:pt x="40" y="872"/>
                  </a:lnTo>
                  <a:lnTo>
                    <a:pt x="40" y="856"/>
                  </a:lnTo>
                  <a:lnTo>
                    <a:pt x="48" y="856"/>
                  </a:lnTo>
                  <a:lnTo>
                    <a:pt x="56" y="848"/>
                  </a:lnTo>
                  <a:lnTo>
                    <a:pt x="48" y="840"/>
                  </a:lnTo>
                  <a:lnTo>
                    <a:pt x="48" y="848"/>
                  </a:lnTo>
                  <a:lnTo>
                    <a:pt x="40" y="848"/>
                  </a:lnTo>
                  <a:lnTo>
                    <a:pt x="40" y="832"/>
                  </a:lnTo>
                  <a:lnTo>
                    <a:pt x="32" y="824"/>
                  </a:lnTo>
                  <a:lnTo>
                    <a:pt x="40" y="816"/>
                  </a:lnTo>
                  <a:lnTo>
                    <a:pt x="32" y="808"/>
                  </a:lnTo>
                  <a:lnTo>
                    <a:pt x="24" y="808"/>
                  </a:lnTo>
                  <a:lnTo>
                    <a:pt x="24" y="800"/>
                  </a:lnTo>
                  <a:lnTo>
                    <a:pt x="24" y="776"/>
                  </a:lnTo>
                  <a:lnTo>
                    <a:pt x="24" y="760"/>
                  </a:lnTo>
                  <a:lnTo>
                    <a:pt x="24" y="752"/>
                  </a:lnTo>
                  <a:lnTo>
                    <a:pt x="24" y="744"/>
                  </a:lnTo>
                  <a:lnTo>
                    <a:pt x="32" y="744"/>
                  </a:lnTo>
                  <a:lnTo>
                    <a:pt x="40" y="744"/>
                  </a:lnTo>
                  <a:lnTo>
                    <a:pt x="40" y="736"/>
                  </a:lnTo>
                  <a:lnTo>
                    <a:pt x="32" y="728"/>
                  </a:lnTo>
                  <a:lnTo>
                    <a:pt x="32" y="736"/>
                  </a:lnTo>
                  <a:lnTo>
                    <a:pt x="24" y="736"/>
                  </a:lnTo>
                  <a:lnTo>
                    <a:pt x="16" y="728"/>
                  </a:lnTo>
                  <a:lnTo>
                    <a:pt x="24" y="728"/>
                  </a:lnTo>
                  <a:lnTo>
                    <a:pt x="32" y="720"/>
                  </a:lnTo>
                  <a:lnTo>
                    <a:pt x="24" y="712"/>
                  </a:lnTo>
                  <a:lnTo>
                    <a:pt x="16" y="712"/>
                  </a:lnTo>
                  <a:lnTo>
                    <a:pt x="16" y="704"/>
                  </a:lnTo>
                  <a:lnTo>
                    <a:pt x="0" y="704"/>
                  </a:lnTo>
                  <a:lnTo>
                    <a:pt x="16" y="696"/>
                  </a:lnTo>
                  <a:lnTo>
                    <a:pt x="16" y="688"/>
                  </a:lnTo>
                  <a:lnTo>
                    <a:pt x="24" y="688"/>
                  </a:lnTo>
                  <a:lnTo>
                    <a:pt x="24" y="696"/>
                  </a:lnTo>
                  <a:lnTo>
                    <a:pt x="32" y="704"/>
                  </a:lnTo>
                  <a:lnTo>
                    <a:pt x="40" y="696"/>
                  </a:lnTo>
                  <a:lnTo>
                    <a:pt x="40" y="680"/>
                  </a:lnTo>
                  <a:lnTo>
                    <a:pt x="48" y="672"/>
                  </a:lnTo>
                  <a:lnTo>
                    <a:pt x="48" y="664"/>
                  </a:lnTo>
                  <a:lnTo>
                    <a:pt x="56" y="656"/>
                  </a:lnTo>
                  <a:lnTo>
                    <a:pt x="56" y="648"/>
                  </a:lnTo>
                  <a:lnTo>
                    <a:pt x="48" y="648"/>
                  </a:lnTo>
                  <a:lnTo>
                    <a:pt x="48" y="632"/>
                  </a:lnTo>
                  <a:lnTo>
                    <a:pt x="56" y="616"/>
                  </a:lnTo>
                  <a:lnTo>
                    <a:pt x="56" y="600"/>
                  </a:lnTo>
                  <a:lnTo>
                    <a:pt x="64" y="592"/>
                  </a:lnTo>
                  <a:lnTo>
                    <a:pt x="56" y="576"/>
                  </a:lnTo>
                  <a:lnTo>
                    <a:pt x="64" y="568"/>
                  </a:lnTo>
                  <a:lnTo>
                    <a:pt x="56" y="568"/>
                  </a:lnTo>
                  <a:lnTo>
                    <a:pt x="48" y="576"/>
                  </a:lnTo>
                  <a:lnTo>
                    <a:pt x="32" y="560"/>
                  </a:lnTo>
                  <a:lnTo>
                    <a:pt x="40" y="544"/>
                  </a:lnTo>
                  <a:lnTo>
                    <a:pt x="40" y="520"/>
                  </a:lnTo>
                  <a:lnTo>
                    <a:pt x="48" y="512"/>
                  </a:lnTo>
                  <a:lnTo>
                    <a:pt x="48" y="496"/>
                  </a:lnTo>
                  <a:lnTo>
                    <a:pt x="40" y="472"/>
                  </a:lnTo>
                  <a:lnTo>
                    <a:pt x="40" y="448"/>
                  </a:lnTo>
                  <a:lnTo>
                    <a:pt x="48" y="440"/>
                  </a:lnTo>
                  <a:lnTo>
                    <a:pt x="48" y="424"/>
                  </a:lnTo>
                  <a:lnTo>
                    <a:pt x="56" y="416"/>
                  </a:lnTo>
                  <a:lnTo>
                    <a:pt x="64" y="400"/>
                  </a:lnTo>
                  <a:lnTo>
                    <a:pt x="72" y="384"/>
                  </a:lnTo>
                  <a:lnTo>
                    <a:pt x="80" y="368"/>
                  </a:lnTo>
                  <a:lnTo>
                    <a:pt x="88" y="352"/>
                  </a:lnTo>
                  <a:lnTo>
                    <a:pt x="88" y="312"/>
                  </a:lnTo>
                  <a:lnTo>
                    <a:pt x="80" y="280"/>
                  </a:lnTo>
                  <a:lnTo>
                    <a:pt x="88" y="272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104" y="192"/>
                  </a:lnTo>
                  <a:lnTo>
                    <a:pt x="104" y="168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12" y="56"/>
                  </a:lnTo>
                  <a:lnTo>
                    <a:pt x="112" y="24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32"/>
                  </a:lnTo>
                  <a:lnTo>
                    <a:pt x="144" y="64"/>
                  </a:lnTo>
                  <a:lnTo>
                    <a:pt x="160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8" y="144"/>
                  </a:lnTo>
                  <a:lnTo>
                    <a:pt x="152" y="152"/>
                  </a:lnTo>
                  <a:lnTo>
                    <a:pt x="144" y="160"/>
                  </a:lnTo>
                  <a:lnTo>
                    <a:pt x="152" y="200"/>
                  </a:lnTo>
                  <a:lnTo>
                    <a:pt x="152" y="208"/>
                  </a:lnTo>
                  <a:lnTo>
                    <a:pt x="128" y="224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104" y="312"/>
                  </a:lnTo>
                  <a:lnTo>
                    <a:pt x="120" y="352"/>
                  </a:lnTo>
                  <a:lnTo>
                    <a:pt x="112" y="384"/>
                  </a:lnTo>
                  <a:lnTo>
                    <a:pt x="104" y="400"/>
                  </a:lnTo>
                  <a:lnTo>
                    <a:pt x="104" y="424"/>
                  </a:lnTo>
                  <a:lnTo>
                    <a:pt x="88" y="448"/>
                  </a:lnTo>
                  <a:lnTo>
                    <a:pt x="96" y="488"/>
                  </a:lnTo>
                  <a:lnTo>
                    <a:pt x="88" y="504"/>
                  </a:lnTo>
                  <a:lnTo>
                    <a:pt x="72" y="544"/>
                  </a:lnTo>
                  <a:lnTo>
                    <a:pt x="80" y="592"/>
                  </a:lnTo>
                  <a:lnTo>
                    <a:pt x="72" y="600"/>
                  </a:lnTo>
                  <a:lnTo>
                    <a:pt x="72" y="624"/>
                  </a:lnTo>
                  <a:lnTo>
                    <a:pt x="80" y="648"/>
                  </a:lnTo>
                  <a:lnTo>
                    <a:pt x="72" y="656"/>
                  </a:lnTo>
                  <a:lnTo>
                    <a:pt x="72" y="672"/>
                  </a:lnTo>
                  <a:lnTo>
                    <a:pt x="80" y="672"/>
                  </a:lnTo>
                  <a:lnTo>
                    <a:pt x="80" y="712"/>
                  </a:lnTo>
                  <a:lnTo>
                    <a:pt x="72" y="720"/>
                  </a:lnTo>
                  <a:lnTo>
                    <a:pt x="72" y="728"/>
                  </a:lnTo>
                  <a:lnTo>
                    <a:pt x="64" y="728"/>
                  </a:lnTo>
                  <a:lnTo>
                    <a:pt x="64" y="752"/>
                  </a:lnTo>
                  <a:lnTo>
                    <a:pt x="40" y="776"/>
                  </a:lnTo>
                  <a:lnTo>
                    <a:pt x="40" y="792"/>
                  </a:lnTo>
                  <a:lnTo>
                    <a:pt x="48" y="808"/>
                  </a:lnTo>
                  <a:lnTo>
                    <a:pt x="56" y="808"/>
                  </a:lnTo>
                  <a:lnTo>
                    <a:pt x="64" y="816"/>
                  </a:lnTo>
                  <a:lnTo>
                    <a:pt x="64" y="840"/>
                  </a:lnTo>
                  <a:lnTo>
                    <a:pt x="80" y="848"/>
                  </a:lnTo>
                  <a:lnTo>
                    <a:pt x="120" y="848"/>
                  </a:lnTo>
                  <a:lnTo>
                    <a:pt x="128" y="8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7" name="Freeform 14"/>
            <p:cNvSpPr>
              <a:spLocks/>
            </p:cNvSpPr>
            <p:nvPr/>
          </p:nvSpPr>
          <p:spPr bwMode="auto">
            <a:xfrm>
              <a:off x="775" y="3501"/>
              <a:ext cx="86" cy="120"/>
            </a:xfrm>
            <a:custGeom>
              <a:avLst/>
              <a:gdLst>
                <a:gd name="T0" fmla="*/ 8 w 256"/>
                <a:gd name="T1" fmla="*/ 36 h 384"/>
                <a:gd name="T2" fmla="*/ 0 w 256"/>
                <a:gd name="T3" fmla="*/ 39 h 384"/>
                <a:gd name="T4" fmla="*/ 4 w 256"/>
                <a:gd name="T5" fmla="*/ 48 h 384"/>
                <a:gd name="T6" fmla="*/ 0 w 256"/>
                <a:gd name="T7" fmla="*/ 51 h 384"/>
                <a:gd name="T8" fmla="*/ 4 w 256"/>
                <a:gd name="T9" fmla="*/ 56 h 384"/>
                <a:gd name="T10" fmla="*/ 0 w 256"/>
                <a:gd name="T11" fmla="*/ 59 h 384"/>
                <a:gd name="T12" fmla="*/ 8 w 256"/>
                <a:gd name="T13" fmla="*/ 63 h 384"/>
                <a:gd name="T14" fmla="*/ 12 w 256"/>
                <a:gd name="T15" fmla="*/ 63 h 384"/>
                <a:gd name="T16" fmla="*/ 20 w 256"/>
                <a:gd name="T17" fmla="*/ 79 h 384"/>
                <a:gd name="T18" fmla="*/ 27 w 256"/>
                <a:gd name="T19" fmla="*/ 87 h 384"/>
                <a:gd name="T20" fmla="*/ 32 w 256"/>
                <a:gd name="T21" fmla="*/ 103 h 384"/>
                <a:gd name="T22" fmla="*/ 36 w 256"/>
                <a:gd name="T23" fmla="*/ 111 h 384"/>
                <a:gd name="T24" fmla="*/ 36 w 256"/>
                <a:gd name="T25" fmla="*/ 119 h 384"/>
                <a:gd name="T26" fmla="*/ 44 w 256"/>
                <a:gd name="T27" fmla="*/ 122 h 384"/>
                <a:gd name="T28" fmla="*/ 44 w 256"/>
                <a:gd name="T29" fmla="*/ 127 h 384"/>
                <a:gd name="T30" fmla="*/ 48 w 256"/>
                <a:gd name="T31" fmla="*/ 134 h 384"/>
                <a:gd name="T32" fmla="*/ 48 w 256"/>
                <a:gd name="T33" fmla="*/ 139 h 384"/>
                <a:gd name="T34" fmla="*/ 51 w 256"/>
                <a:gd name="T35" fmla="*/ 146 h 384"/>
                <a:gd name="T36" fmla="*/ 59 w 256"/>
                <a:gd name="T37" fmla="*/ 150 h 384"/>
                <a:gd name="T38" fmla="*/ 59 w 256"/>
                <a:gd name="T39" fmla="*/ 154 h 384"/>
                <a:gd name="T40" fmla="*/ 71 w 256"/>
                <a:gd name="T41" fmla="*/ 162 h 384"/>
                <a:gd name="T42" fmla="*/ 79 w 256"/>
                <a:gd name="T43" fmla="*/ 162 h 384"/>
                <a:gd name="T44" fmla="*/ 87 w 256"/>
                <a:gd name="T45" fmla="*/ 174 h 384"/>
                <a:gd name="T46" fmla="*/ 95 w 256"/>
                <a:gd name="T47" fmla="*/ 174 h 384"/>
                <a:gd name="T48" fmla="*/ 111 w 256"/>
                <a:gd name="T49" fmla="*/ 190 h 384"/>
                <a:gd name="T50" fmla="*/ 119 w 256"/>
                <a:gd name="T51" fmla="*/ 178 h 384"/>
                <a:gd name="T52" fmla="*/ 122 w 256"/>
                <a:gd name="T53" fmla="*/ 166 h 384"/>
                <a:gd name="T54" fmla="*/ 119 w 256"/>
                <a:gd name="T55" fmla="*/ 150 h 384"/>
                <a:gd name="T56" fmla="*/ 127 w 256"/>
                <a:gd name="T57" fmla="*/ 146 h 384"/>
                <a:gd name="T58" fmla="*/ 122 w 256"/>
                <a:gd name="T59" fmla="*/ 131 h 384"/>
                <a:gd name="T60" fmla="*/ 127 w 256"/>
                <a:gd name="T61" fmla="*/ 131 h 384"/>
                <a:gd name="T62" fmla="*/ 127 w 256"/>
                <a:gd name="T63" fmla="*/ 127 h 384"/>
                <a:gd name="T64" fmla="*/ 119 w 256"/>
                <a:gd name="T65" fmla="*/ 111 h 384"/>
                <a:gd name="T66" fmla="*/ 111 w 256"/>
                <a:gd name="T67" fmla="*/ 111 h 384"/>
                <a:gd name="T68" fmla="*/ 107 w 256"/>
                <a:gd name="T69" fmla="*/ 99 h 384"/>
                <a:gd name="T70" fmla="*/ 107 w 256"/>
                <a:gd name="T71" fmla="*/ 95 h 384"/>
                <a:gd name="T72" fmla="*/ 87 w 256"/>
                <a:gd name="T73" fmla="*/ 95 h 384"/>
                <a:gd name="T74" fmla="*/ 79 w 256"/>
                <a:gd name="T75" fmla="*/ 91 h 384"/>
                <a:gd name="T76" fmla="*/ 79 w 256"/>
                <a:gd name="T77" fmla="*/ 83 h 384"/>
                <a:gd name="T78" fmla="*/ 75 w 256"/>
                <a:gd name="T79" fmla="*/ 71 h 384"/>
                <a:gd name="T80" fmla="*/ 79 w 256"/>
                <a:gd name="T81" fmla="*/ 63 h 384"/>
                <a:gd name="T82" fmla="*/ 79 w 256"/>
                <a:gd name="T83" fmla="*/ 56 h 384"/>
                <a:gd name="T84" fmla="*/ 95 w 256"/>
                <a:gd name="T85" fmla="*/ 48 h 384"/>
                <a:gd name="T86" fmla="*/ 107 w 256"/>
                <a:gd name="T87" fmla="*/ 44 h 384"/>
                <a:gd name="T88" fmla="*/ 115 w 256"/>
                <a:gd name="T89" fmla="*/ 39 h 384"/>
                <a:gd name="T90" fmla="*/ 115 w 256"/>
                <a:gd name="T91" fmla="*/ 36 h 384"/>
                <a:gd name="T92" fmla="*/ 107 w 256"/>
                <a:gd name="T93" fmla="*/ 36 h 384"/>
                <a:gd name="T94" fmla="*/ 111 w 256"/>
                <a:gd name="T95" fmla="*/ 24 h 384"/>
                <a:gd name="T96" fmla="*/ 103 w 256"/>
                <a:gd name="T97" fmla="*/ 20 h 384"/>
                <a:gd name="T98" fmla="*/ 79 w 256"/>
                <a:gd name="T99" fmla="*/ 20 h 384"/>
                <a:gd name="T100" fmla="*/ 63 w 256"/>
                <a:gd name="T101" fmla="*/ 0 h 384"/>
                <a:gd name="T102" fmla="*/ 56 w 256"/>
                <a:gd name="T103" fmla="*/ 0 h 384"/>
                <a:gd name="T104" fmla="*/ 51 w 256"/>
                <a:gd name="T105" fmla="*/ 0 h 384"/>
                <a:gd name="T106" fmla="*/ 59 w 256"/>
                <a:gd name="T107" fmla="*/ 4 h 384"/>
                <a:gd name="T108" fmla="*/ 59 w 256"/>
                <a:gd name="T109" fmla="*/ 12 h 384"/>
                <a:gd name="T110" fmla="*/ 51 w 256"/>
                <a:gd name="T111" fmla="*/ 20 h 384"/>
                <a:gd name="T112" fmla="*/ 39 w 256"/>
                <a:gd name="T113" fmla="*/ 27 h 384"/>
                <a:gd name="T114" fmla="*/ 24 w 256"/>
                <a:gd name="T115" fmla="*/ 39 h 384"/>
                <a:gd name="T116" fmla="*/ 27 w 256"/>
                <a:gd name="T117" fmla="*/ 48 h 384"/>
                <a:gd name="T118" fmla="*/ 20 w 256"/>
                <a:gd name="T119" fmla="*/ 48 h 384"/>
                <a:gd name="T120" fmla="*/ 16 w 256"/>
                <a:gd name="T121" fmla="*/ 44 h 384"/>
                <a:gd name="T122" fmla="*/ 8 w 256"/>
                <a:gd name="T123" fmla="*/ 44 h 384"/>
                <a:gd name="T124" fmla="*/ 8 w 256"/>
                <a:gd name="T125" fmla="*/ 3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384"/>
                <a:gd name="T191" fmla="*/ 256 w 256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384">
                  <a:moveTo>
                    <a:pt x="16" y="72"/>
                  </a:moveTo>
                  <a:lnTo>
                    <a:pt x="0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40" y="160"/>
                  </a:lnTo>
                  <a:lnTo>
                    <a:pt x="56" y="176"/>
                  </a:lnTo>
                  <a:lnTo>
                    <a:pt x="64" y="208"/>
                  </a:lnTo>
                  <a:lnTo>
                    <a:pt x="72" y="224"/>
                  </a:lnTo>
                  <a:lnTo>
                    <a:pt x="72" y="240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96" y="272"/>
                  </a:lnTo>
                  <a:lnTo>
                    <a:pt x="96" y="280"/>
                  </a:lnTo>
                  <a:lnTo>
                    <a:pt x="104" y="296"/>
                  </a:lnTo>
                  <a:lnTo>
                    <a:pt x="120" y="304"/>
                  </a:lnTo>
                  <a:lnTo>
                    <a:pt x="120" y="312"/>
                  </a:lnTo>
                  <a:lnTo>
                    <a:pt x="144" y="328"/>
                  </a:lnTo>
                  <a:lnTo>
                    <a:pt x="160" y="328"/>
                  </a:lnTo>
                  <a:lnTo>
                    <a:pt x="176" y="352"/>
                  </a:lnTo>
                  <a:lnTo>
                    <a:pt x="192" y="352"/>
                  </a:lnTo>
                  <a:lnTo>
                    <a:pt x="224" y="384"/>
                  </a:lnTo>
                  <a:lnTo>
                    <a:pt x="240" y="360"/>
                  </a:lnTo>
                  <a:lnTo>
                    <a:pt x="248" y="336"/>
                  </a:lnTo>
                  <a:lnTo>
                    <a:pt x="240" y="304"/>
                  </a:lnTo>
                  <a:lnTo>
                    <a:pt x="256" y="296"/>
                  </a:lnTo>
                  <a:lnTo>
                    <a:pt x="248" y="264"/>
                  </a:lnTo>
                  <a:lnTo>
                    <a:pt x="256" y="264"/>
                  </a:lnTo>
                  <a:lnTo>
                    <a:pt x="256" y="256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00"/>
                  </a:lnTo>
                  <a:lnTo>
                    <a:pt x="21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60" y="168"/>
                  </a:lnTo>
                  <a:lnTo>
                    <a:pt x="152" y="144"/>
                  </a:lnTo>
                  <a:lnTo>
                    <a:pt x="160" y="128"/>
                  </a:lnTo>
                  <a:lnTo>
                    <a:pt x="160" y="112"/>
                  </a:lnTo>
                  <a:lnTo>
                    <a:pt x="192" y="96"/>
                  </a:lnTo>
                  <a:lnTo>
                    <a:pt x="216" y="88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16" y="72"/>
                  </a:lnTo>
                  <a:lnTo>
                    <a:pt x="224" y="48"/>
                  </a:lnTo>
                  <a:lnTo>
                    <a:pt x="208" y="40"/>
                  </a:lnTo>
                  <a:lnTo>
                    <a:pt x="160" y="4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20" y="8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80" y="56"/>
                  </a:lnTo>
                  <a:lnTo>
                    <a:pt x="48" y="80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8" name="Freeform 15"/>
            <p:cNvSpPr>
              <a:spLocks/>
            </p:cNvSpPr>
            <p:nvPr/>
          </p:nvSpPr>
          <p:spPr bwMode="auto">
            <a:xfrm>
              <a:off x="781" y="3493"/>
              <a:ext cx="34" cy="38"/>
            </a:xfrm>
            <a:custGeom>
              <a:avLst/>
              <a:gdLst>
                <a:gd name="T0" fmla="*/ 44 w 104"/>
                <a:gd name="T1" fmla="*/ 12 h 120"/>
                <a:gd name="T2" fmla="*/ 51 w 104"/>
                <a:gd name="T3" fmla="*/ 15 h 120"/>
                <a:gd name="T4" fmla="*/ 51 w 104"/>
                <a:gd name="T5" fmla="*/ 24 h 120"/>
                <a:gd name="T6" fmla="*/ 44 w 104"/>
                <a:gd name="T7" fmla="*/ 31 h 120"/>
                <a:gd name="T8" fmla="*/ 32 w 104"/>
                <a:gd name="T9" fmla="*/ 39 h 120"/>
                <a:gd name="T10" fmla="*/ 15 w 104"/>
                <a:gd name="T11" fmla="*/ 51 h 120"/>
                <a:gd name="T12" fmla="*/ 20 w 104"/>
                <a:gd name="T13" fmla="*/ 59 h 120"/>
                <a:gd name="T14" fmla="*/ 12 w 104"/>
                <a:gd name="T15" fmla="*/ 59 h 120"/>
                <a:gd name="T16" fmla="*/ 8 w 104"/>
                <a:gd name="T17" fmla="*/ 55 h 120"/>
                <a:gd name="T18" fmla="*/ 0 w 104"/>
                <a:gd name="T19" fmla="*/ 55 h 120"/>
                <a:gd name="T20" fmla="*/ 0 w 104"/>
                <a:gd name="T21" fmla="*/ 47 h 120"/>
                <a:gd name="T22" fmla="*/ 4 w 104"/>
                <a:gd name="T23" fmla="*/ 43 h 120"/>
                <a:gd name="T24" fmla="*/ 8 w 104"/>
                <a:gd name="T25" fmla="*/ 43 h 120"/>
                <a:gd name="T26" fmla="*/ 12 w 104"/>
                <a:gd name="T27" fmla="*/ 39 h 120"/>
                <a:gd name="T28" fmla="*/ 8 w 104"/>
                <a:gd name="T29" fmla="*/ 35 h 120"/>
                <a:gd name="T30" fmla="*/ 4 w 104"/>
                <a:gd name="T31" fmla="*/ 35 h 120"/>
                <a:gd name="T32" fmla="*/ 0 w 104"/>
                <a:gd name="T33" fmla="*/ 31 h 120"/>
                <a:gd name="T34" fmla="*/ 0 w 104"/>
                <a:gd name="T35" fmla="*/ 20 h 120"/>
                <a:gd name="T36" fmla="*/ 4 w 104"/>
                <a:gd name="T37" fmla="*/ 15 h 120"/>
                <a:gd name="T38" fmla="*/ 4 w 104"/>
                <a:gd name="T39" fmla="*/ 4 h 120"/>
                <a:gd name="T40" fmla="*/ 8 w 104"/>
                <a:gd name="T41" fmla="*/ 0 h 120"/>
                <a:gd name="T42" fmla="*/ 12 w 104"/>
                <a:gd name="T43" fmla="*/ 0 h 120"/>
                <a:gd name="T44" fmla="*/ 15 w 104"/>
                <a:gd name="T45" fmla="*/ 0 h 120"/>
                <a:gd name="T46" fmla="*/ 24 w 104"/>
                <a:gd name="T47" fmla="*/ 4 h 120"/>
                <a:gd name="T48" fmla="*/ 24 w 104"/>
                <a:gd name="T49" fmla="*/ 8 h 120"/>
                <a:gd name="T50" fmla="*/ 27 w 104"/>
                <a:gd name="T51" fmla="*/ 12 h 120"/>
                <a:gd name="T52" fmla="*/ 32 w 104"/>
                <a:gd name="T53" fmla="*/ 8 h 120"/>
                <a:gd name="T54" fmla="*/ 39 w 104"/>
                <a:gd name="T55" fmla="*/ 8 h 120"/>
                <a:gd name="T56" fmla="*/ 44 w 104"/>
                <a:gd name="T57" fmla="*/ 12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20"/>
                <a:gd name="T89" fmla="*/ 104 w 10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20">
                  <a:moveTo>
                    <a:pt x="88" y="24"/>
                  </a:moveTo>
                  <a:lnTo>
                    <a:pt x="104" y="32"/>
                  </a:lnTo>
                  <a:lnTo>
                    <a:pt x="104" y="48"/>
                  </a:lnTo>
                  <a:lnTo>
                    <a:pt x="88" y="64"/>
                  </a:lnTo>
                  <a:lnTo>
                    <a:pt x="64" y="80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24" y="120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29" name="Freeform 16"/>
            <p:cNvSpPr>
              <a:spLocks/>
            </p:cNvSpPr>
            <p:nvPr/>
          </p:nvSpPr>
          <p:spPr bwMode="auto">
            <a:xfrm>
              <a:off x="767" y="3438"/>
              <a:ext cx="40" cy="15"/>
            </a:xfrm>
            <a:custGeom>
              <a:avLst/>
              <a:gdLst>
                <a:gd name="T0" fmla="*/ 59 w 120"/>
                <a:gd name="T1" fmla="*/ 16 h 48"/>
                <a:gd name="T2" fmla="*/ 55 w 120"/>
                <a:gd name="T3" fmla="*/ 20 h 48"/>
                <a:gd name="T4" fmla="*/ 47 w 120"/>
                <a:gd name="T5" fmla="*/ 24 h 48"/>
                <a:gd name="T6" fmla="*/ 43 w 120"/>
                <a:gd name="T7" fmla="*/ 20 h 48"/>
                <a:gd name="T8" fmla="*/ 43 w 120"/>
                <a:gd name="T9" fmla="*/ 12 h 48"/>
                <a:gd name="T10" fmla="*/ 35 w 120"/>
                <a:gd name="T11" fmla="*/ 8 h 48"/>
                <a:gd name="T12" fmla="*/ 31 w 120"/>
                <a:gd name="T13" fmla="*/ 8 h 48"/>
                <a:gd name="T14" fmla="*/ 27 w 120"/>
                <a:gd name="T15" fmla="*/ 12 h 48"/>
                <a:gd name="T16" fmla="*/ 24 w 120"/>
                <a:gd name="T17" fmla="*/ 16 h 48"/>
                <a:gd name="T18" fmla="*/ 27 w 120"/>
                <a:gd name="T19" fmla="*/ 20 h 48"/>
                <a:gd name="T20" fmla="*/ 20 w 120"/>
                <a:gd name="T21" fmla="*/ 24 h 48"/>
                <a:gd name="T22" fmla="*/ 15 w 120"/>
                <a:gd name="T23" fmla="*/ 20 h 48"/>
                <a:gd name="T24" fmla="*/ 12 w 120"/>
                <a:gd name="T25" fmla="*/ 20 h 48"/>
                <a:gd name="T26" fmla="*/ 12 w 120"/>
                <a:gd name="T27" fmla="*/ 16 h 48"/>
                <a:gd name="T28" fmla="*/ 0 w 120"/>
                <a:gd name="T29" fmla="*/ 12 h 48"/>
                <a:gd name="T30" fmla="*/ 0 w 120"/>
                <a:gd name="T31" fmla="*/ 8 h 48"/>
                <a:gd name="T32" fmla="*/ 4 w 120"/>
                <a:gd name="T33" fmla="*/ 0 h 48"/>
                <a:gd name="T34" fmla="*/ 12 w 120"/>
                <a:gd name="T35" fmla="*/ 8 h 48"/>
                <a:gd name="T36" fmla="*/ 15 w 120"/>
                <a:gd name="T37" fmla="*/ 8 h 48"/>
                <a:gd name="T38" fmla="*/ 24 w 120"/>
                <a:gd name="T39" fmla="*/ 4 h 48"/>
                <a:gd name="T40" fmla="*/ 31 w 120"/>
                <a:gd name="T41" fmla="*/ 4 h 48"/>
                <a:gd name="T42" fmla="*/ 39 w 120"/>
                <a:gd name="T43" fmla="*/ 4 h 48"/>
                <a:gd name="T44" fmla="*/ 47 w 120"/>
                <a:gd name="T45" fmla="*/ 8 h 48"/>
                <a:gd name="T46" fmla="*/ 51 w 120"/>
                <a:gd name="T47" fmla="*/ 16 h 48"/>
                <a:gd name="T48" fmla="*/ 59 w 120"/>
                <a:gd name="T49" fmla="*/ 1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48"/>
                <a:gd name="T77" fmla="*/ 120 w 120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48">
                  <a:moveTo>
                    <a:pt x="120" y="32"/>
                  </a:moveTo>
                  <a:lnTo>
                    <a:pt x="112" y="40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04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0" name="Freeform 17"/>
            <p:cNvSpPr>
              <a:spLocks/>
            </p:cNvSpPr>
            <p:nvPr/>
          </p:nvSpPr>
          <p:spPr bwMode="auto">
            <a:xfrm>
              <a:off x="792" y="3420"/>
              <a:ext cx="79" cy="103"/>
            </a:xfrm>
            <a:custGeom>
              <a:avLst/>
              <a:gdLst>
                <a:gd name="T0" fmla="*/ 83 w 240"/>
                <a:gd name="T1" fmla="*/ 161 h 328"/>
                <a:gd name="T2" fmla="*/ 78 w 240"/>
                <a:gd name="T3" fmla="*/ 146 h 328"/>
                <a:gd name="T4" fmla="*/ 39 w 240"/>
                <a:gd name="T5" fmla="*/ 126 h 328"/>
                <a:gd name="T6" fmla="*/ 27 w 240"/>
                <a:gd name="T7" fmla="*/ 126 h 328"/>
                <a:gd name="T8" fmla="*/ 15 w 240"/>
                <a:gd name="T9" fmla="*/ 122 h 328"/>
                <a:gd name="T10" fmla="*/ 8 w 240"/>
                <a:gd name="T11" fmla="*/ 122 h 328"/>
                <a:gd name="T12" fmla="*/ 0 w 240"/>
                <a:gd name="T13" fmla="*/ 114 h 328"/>
                <a:gd name="T14" fmla="*/ 4 w 240"/>
                <a:gd name="T15" fmla="*/ 98 h 328"/>
                <a:gd name="T16" fmla="*/ 12 w 240"/>
                <a:gd name="T17" fmla="*/ 90 h 328"/>
                <a:gd name="T18" fmla="*/ 15 w 240"/>
                <a:gd name="T19" fmla="*/ 79 h 328"/>
                <a:gd name="T20" fmla="*/ 15 w 240"/>
                <a:gd name="T21" fmla="*/ 55 h 328"/>
                <a:gd name="T22" fmla="*/ 20 w 240"/>
                <a:gd name="T23" fmla="*/ 47 h 328"/>
                <a:gd name="T24" fmla="*/ 24 w 240"/>
                <a:gd name="T25" fmla="*/ 39 h 328"/>
                <a:gd name="T26" fmla="*/ 31 w 240"/>
                <a:gd name="T27" fmla="*/ 32 h 328"/>
                <a:gd name="T28" fmla="*/ 35 w 240"/>
                <a:gd name="T29" fmla="*/ 24 h 328"/>
                <a:gd name="T30" fmla="*/ 39 w 240"/>
                <a:gd name="T31" fmla="*/ 12 h 328"/>
                <a:gd name="T32" fmla="*/ 47 w 240"/>
                <a:gd name="T33" fmla="*/ 12 h 328"/>
                <a:gd name="T34" fmla="*/ 67 w 240"/>
                <a:gd name="T35" fmla="*/ 0 h 328"/>
                <a:gd name="T36" fmla="*/ 78 w 240"/>
                <a:gd name="T37" fmla="*/ 0 h 328"/>
                <a:gd name="T38" fmla="*/ 71 w 240"/>
                <a:gd name="T39" fmla="*/ 4 h 328"/>
                <a:gd name="T40" fmla="*/ 55 w 240"/>
                <a:gd name="T41" fmla="*/ 32 h 328"/>
                <a:gd name="T42" fmla="*/ 63 w 240"/>
                <a:gd name="T43" fmla="*/ 39 h 328"/>
                <a:gd name="T44" fmla="*/ 67 w 240"/>
                <a:gd name="T45" fmla="*/ 51 h 328"/>
                <a:gd name="T46" fmla="*/ 94 w 240"/>
                <a:gd name="T47" fmla="*/ 59 h 328"/>
                <a:gd name="T48" fmla="*/ 110 w 240"/>
                <a:gd name="T49" fmla="*/ 67 h 328"/>
                <a:gd name="T50" fmla="*/ 110 w 240"/>
                <a:gd name="T51" fmla="*/ 79 h 328"/>
                <a:gd name="T52" fmla="*/ 110 w 240"/>
                <a:gd name="T53" fmla="*/ 95 h 328"/>
                <a:gd name="T54" fmla="*/ 118 w 240"/>
                <a:gd name="T55" fmla="*/ 102 h 328"/>
                <a:gd name="T56" fmla="*/ 113 w 240"/>
                <a:gd name="T57" fmla="*/ 110 h 328"/>
                <a:gd name="T58" fmla="*/ 90 w 240"/>
                <a:gd name="T59" fmla="*/ 106 h 328"/>
                <a:gd name="T60" fmla="*/ 98 w 240"/>
                <a:gd name="T61" fmla="*/ 118 h 328"/>
                <a:gd name="T62" fmla="*/ 90 w 240"/>
                <a:gd name="T63" fmla="*/ 122 h 328"/>
                <a:gd name="T64" fmla="*/ 94 w 240"/>
                <a:gd name="T65" fmla="*/ 134 h 3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328"/>
                <a:gd name="T101" fmla="*/ 240 w 240"/>
                <a:gd name="T102" fmla="*/ 328 h 3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328">
                  <a:moveTo>
                    <a:pt x="184" y="328"/>
                  </a:moveTo>
                  <a:lnTo>
                    <a:pt x="168" y="328"/>
                  </a:lnTo>
                  <a:lnTo>
                    <a:pt x="176" y="304"/>
                  </a:lnTo>
                  <a:lnTo>
                    <a:pt x="160" y="296"/>
                  </a:lnTo>
                  <a:lnTo>
                    <a:pt x="112" y="296"/>
                  </a:lnTo>
                  <a:lnTo>
                    <a:pt x="80" y="256"/>
                  </a:lnTo>
                  <a:lnTo>
                    <a:pt x="64" y="256"/>
                  </a:lnTo>
                  <a:lnTo>
                    <a:pt x="56" y="256"/>
                  </a:lnTo>
                  <a:lnTo>
                    <a:pt x="48" y="248"/>
                  </a:lnTo>
                  <a:lnTo>
                    <a:pt x="32" y="248"/>
                  </a:lnTo>
                  <a:lnTo>
                    <a:pt x="24" y="256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8" y="200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0" y="168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32" y="112"/>
                  </a:lnTo>
                  <a:lnTo>
                    <a:pt x="24" y="104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20" y="32"/>
                  </a:lnTo>
                  <a:lnTo>
                    <a:pt x="112" y="64"/>
                  </a:lnTo>
                  <a:lnTo>
                    <a:pt x="120" y="72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104"/>
                  </a:lnTo>
                  <a:lnTo>
                    <a:pt x="184" y="112"/>
                  </a:lnTo>
                  <a:lnTo>
                    <a:pt x="192" y="120"/>
                  </a:lnTo>
                  <a:lnTo>
                    <a:pt x="216" y="128"/>
                  </a:lnTo>
                  <a:lnTo>
                    <a:pt x="224" y="136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32" y="184"/>
                  </a:lnTo>
                  <a:lnTo>
                    <a:pt x="224" y="192"/>
                  </a:lnTo>
                  <a:lnTo>
                    <a:pt x="240" y="200"/>
                  </a:lnTo>
                  <a:lnTo>
                    <a:pt x="240" y="208"/>
                  </a:lnTo>
                  <a:lnTo>
                    <a:pt x="240" y="232"/>
                  </a:lnTo>
                  <a:lnTo>
                    <a:pt x="232" y="224"/>
                  </a:lnTo>
                  <a:lnTo>
                    <a:pt x="216" y="216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200" y="240"/>
                  </a:lnTo>
                  <a:lnTo>
                    <a:pt x="192" y="248"/>
                  </a:lnTo>
                  <a:lnTo>
                    <a:pt x="184" y="248"/>
                  </a:lnTo>
                  <a:lnTo>
                    <a:pt x="184" y="264"/>
                  </a:lnTo>
                  <a:lnTo>
                    <a:pt x="192" y="272"/>
                  </a:lnTo>
                  <a:lnTo>
                    <a:pt x="184" y="3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1" name="Freeform 18"/>
            <p:cNvSpPr>
              <a:spLocks/>
            </p:cNvSpPr>
            <p:nvPr/>
          </p:nvSpPr>
          <p:spPr bwMode="auto">
            <a:xfrm>
              <a:off x="829" y="3420"/>
              <a:ext cx="93" cy="75"/>
            </a:xfrm>
            <a:custGeom>
              <a:avLst/>
              <a:gdLst>
                <a:gd name="T0" fmla="*/ 63 w 280"/>
                <a:gd name="T1" fmla="*/ 102 h 240"/>
                <a:gd name="T2" fmla="*/ 56 w 280"/>
                <a:gd name="T3" fmla="*/ 94 h 240"/>
                <a:gd name="T4" fmla="*/ 56 w 280"/>
                <a:gd name="T5" fmla="*/ 78 h 240"/>
                <a:gd name="T6" fmla="*/ 56 w 280"/>
                <a:gd name="T7" fmla="*/ 67 h 240"/>
                <a:gd name="T8" fmla="*/ 39 w 280"/>
                <a:gd name="T9" fmla="*/ 59 h 240"/>
                <a:gd name="T10" fmla="*/ 12 w 280"/>
                <a:gd name="T11" fmla="*/ 51 h 240"/>
                <a:gd name="T12" fmla="*/ 8 w 280"/>
                <a:gd name="T13" fmla="*/ 39 h 240"/>
                <a:gd name="T14" fmla="*/ 0 w 280"/>
                <a:gd name="T15" fmla="*/ 31 h 240"/>
                <a:gd name="T16" fmla="*/ 16 w 280"/>
                <a:gd name="T17" fmla="*/ 4 h 240"/>
                <a:gd name="T18" fmla="*/ 16 w 280"/>
                <a:gd name="T19" fmla="*/ 8 h 240"/>
                <a:gd name="T20" fmla="*/ 16 w 280"/>
                <a:gd name="T21" fmla="*/ 20 h 240"/>
                <a:gd name="T22" fmla="*/ 16 w 280"/>
                <a:gd name="T23" fmla="*/ 31 h 240"/>
                <a:gd name="T24" fmla="*/ 24 w 280"/>
                <a:gd name="T25" fmla="*/ 24 h 240"/>
                <a:gd name="T26" fmla="*/ 24 w 280"/>
                <a:gd name="T27" fmla="*/ 12 h 240"/>
                <a:gd name="T28" fmla="*/ 32 w 280"/>
                <a:gd name="T29" fmla="*/ 0 h 240"/>
                <a:gd name="T30" fmla="*/ 39 w 280"/>
                <a:gd name="T31" fmla="*/ 8 h 240"/>
                <a:gd name="T32" fmla="*/ 51 w 280"/>
                <a:gd name="T33" fmla="*/ 8 h 240"/>
                <a:gd name="T34" fmla="*/ 75 w 280"/>
                <a:gd name="T35" fmla="*/ 20 h 240"/>
                <a:gd name="T36" fmla="*/ 83 w 280"/>
                <a:gd name="T37" fmla="*/ 24 h 240"/>
                <a:gd name="T38" fmla="*/ 95 w 280"/>
                <a:gd name="T39" fmla="*/ 15 h 240"/>
                <a:gd name="T40" fmla="*/ 107 w 280"/>
                <a:gd name="T41" fmla="*/ 15 h 240"/>
                <a:gd name="T42" fmla="*/ 119 w 280"/>
                <a:gd name="T43" fmla="*/ 24 h 240"/>
                <a:gd name="T44" fmla="*/ 131 w 280"/>
                <a:gd name="T45" fmla="*/ 35 h 240"/>
                <a:gd name="T46" fmla="*/ 139 w 280"/>
                <a:gd name="T47" fmla="*/ 47 h 240"/>
                <a:gd name="T48" fmla="*/ 131 w 280"/>
                <a:gd name="T49" fmla="*/ 51 h 240"/>
                <a:gd name="T50" fmla="*/ 131 w 280"/>
                <a:gd name="T51" fmla="*/ 59 h 240"/>
                <a:gd name="T52" fmla="*/ 127 w 280"/>
                <a:gd name="T53" fmla="*/ 63 h 240"/>
                <a:gd name="T54" fmla="*/ 127 w 280"/>
                <a:gd name="T55" fmla="*/ 83 h 240"/>
                <a:gd name="T56" fmla="*/ 99 w 280"/>
                <a:gd name="T57" fmla="*/ 78 h 240"/>
                <a:gd name="T58" fmla="*/ 91 w 280"/>
                <a:gd name="T59" fmla="*/ 86 h 240"/>
                <a:gd name="T60" fmla="*/ 91 w 280"/>
                <a:gd name="T61" fmla="*/ 98 h 240"/>
                <a:gd name="T62" fmla="*/ 103 w 280"/>
                <a:gd name="T63" fmla="*/ 102 h 240"/>
                <a:gd name="T64" fmla="*/ 83 w 280"/>
                <a:gd name="T65" fmla="*/ 113 h 240"/>
                <a:gd name="T66" fmla="*/ 63 w 280"/>
                <a:gd name="T67" fmla="*/ 113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0"/>
                <a:gd name="T103" fmla="*/ 0 h 240"/>
                <a:gd name="T104" fmla="*/ 280 w 280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0" h="240">
                  <a:moveTo>
                    <a:pt x="128" y="232"/>
                  </a:moveTo>
                  <a:lnTo>
                    <a:pt x="128" y="208"/>
                  </a:lnTo>
                  <a:lnTo>
                    <a:pt x="128" y="200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12" y="160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104" y="128"/>
                  </a:lnTo>
                  <a:lnTo>
                    <a:pt x="80" y="120"/>
                  </a:lnTo>
                  <a:lnTo>
                    <a:pt x="72" y="112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32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16" y="32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56" y="56"/>
                  </a:lnTo>
                  <a:lnTo>
                    <a:pt x="264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264" y="96"/>
                  </a:lnTo>
                  <a:lnTo>
                    <a:pt x="264" y="104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56" y="128"/>
                  </a:lnTo>
                  <a:lnTo>
                    <a:pt x="256" y="144"/>
                  </a:lnTo>
                  <a:lnTo>
                    <a:pt x="256" y="168"/>
                  </a:lnTo>
                  <a:lnTo>
                    <a:pt x="224" y="176"/>
                  </a:lnTo>
                  <a:lnTo>
                    <a:pt x="200" y="160"/>
                  </a:lnTo>
                  <a:lnTo>
                    <a:pt x="184" y="160"/>
                  </a:lnTo>
                  <a:lnTo>
                    <a:pt x="184" y="176"/>
                  </a:lnTo>
                  <a:lnTo>
                    <a:pt x="192" y="176"/>
                  </a:lnTo>
                  <a:lnTo>
                    <a:pt x="184" y="200"/>
                  </a:lnTo>
                  <a:lnTo>
                    <a:pt x="200" y="200"/>
                  </a:lnTo>
                  <a:lnTo>
                    <a:pt x="208" y="208"/>
                  </a:lnTo>
                  <a:lnTo>
                    <a:pt x="208" y="216"/>
                  </a:lnTo>
                  <a:lnTo>
                    <a:pt x="168" y="232"/>
                  </a:lnTo>
                  <a:lnTo>
                    <a:pt x="152" y="240"/>
                  </a:lnTo>
                  <a:lnTo>
                    <a:pt x="128" y="2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2" name="Freeform 19"/>
            <p:cNvSpPr>
              <a:spLocks/>
            </p:cNvSpPr>
            <p:nvPr/>
          </p:nvSpPr>
          <p:spPr bwMode="auto">
            <a:xfrm>
              <a:off x="914" y="3446"/>
              <a:ext cx="27" cy="45"/>
            </a:xfrm>
            <a:custGeom>
              <a:avLst/>
              <a:gdLst>
                <a:gd name="T0" fmla="*/ 12 w 80"/>
                <a:gd name="T1" fmla="*/ 0 h 144"/>
                <a:gd name="T2" fmla="*/ 12 w 80"/>
                <a:gd name="T3" fmla="*/ 8 h 144"/>
                <a:gd name="T4" fmla="*/ 4 w 80"/>
                <a:gd name="T5" fmla="*/ 8 h 144"/>
                <a:gd name="T6" fmla="*/ 4 w 80"/>
                <a:gd name="T7" fmla="*/ 12 h 144"/>
                <a:gd name="T8" fmla="*/ 8 w 80"/>
                <a:gd name="T9" fmla="*/ 15 h 144"/>
                <a:gd name="T10" fmla="*/ 4 w 80"/>
                <a:gd name="T11" fmla="*/ 20 h 144"/>
                <a:gd name="T12" fmla="*/ 0 w 80"/>
                <a:gd name="T13" fmla="*/ 20 h 144"/>
                <a:gd name="T14" fmla="*/ 0 w 80"/>
                <a:gd name="T15" fmla="*/ 24 h 144"/>
                <a:gd name="T16" fmla="*/ 0 w 80"/>
                <a:gd name="T17" fmla="*/ 32 h 144"/>
                <a:gd name="T18" fmla="*/ 4 w 80"/>
                <a:gd name="T19" fmla="*/ 32 h 144"/>
                <a:gd name="T20" fmla="*/ 12 w 80"/>
                <a:gd name="T21" fmla="*/ 39 h 144"/>
                <a:gd name="T22" fmla="*/ 12 w 80"/>
                <a:gd name="T23" fmla="*/ 47 h 144"/>
                <a:gd name="T24" fmla="*/ 12 w 80"/>
                <a:gd name="T25" fmla="*/ 55 h 144"/>
                <a:gd name="T26" fmla="*/ 12 w 80"/>
                <a:gd name="T27" fmla="*/ 67 h 144"/>
                <a:gd name="T28" fmla="*/ 16 w 80"/>
                <a:gd name="T29" fmla="*/ 71 h 144"/>
                <a:gd name="T30" fmla="*/ 24 w 80"/>
                <a:gd name="T31" fmla="*/ 71 h 144"/>
                <a:gd name="T32" fmla="*/ 33 w 80"/>
                <a:gd name="T33" fmla="*/ 71 h 144"/>
                <a:gd name="T34" fmla="*/ 33 w 80"/>
                <a:gd name="T35" fmla="*/ 67 h 144"/>
                <a:gd name="T36" fmla="*/ 41 w 80"/>
                <a:gd name="T37" fmla="*/ 67 h 144"/>
                <a:gd name="T38" fmla="*/ 41 w 80"/>
                <a:gd name="T39" fmla="*/ 63 h 144"/>
                <a:gd name="T40" fmla="*/ 41 w 80"/>
                <a:gd name="T41" fmla="*/ 55 h 144"/>
                <a:gd name="T42" fmla="*/ 33 w 80"/>
                <a:gd name="T43" fmla="*/ 51 h 144"/>
                <a:gd name="T44" fmla="*/ 33 w 80"/>
                <a:gd name="T45" fmla="*/ 39 h 144"/>
                <a:gd name="T46" fmla="*/ 36 w 80"/>
                <a:gd name="T47" fmla="*/ 36 h 144"/>
                <a:gd name="T48" fmla="*/ 41 w 80"/>
                <a:gd name="T49" fmla="*/ 27 h 144"/>
                <a:gd name="T50" fmla="*/ 36 w 80"/>
                <a:gd name="T51" fmla="*/ 20 h 144"/>
                <a:gd name="T52" fmla="*/ 36 w 80"/>
                <a:gd name="T53" fmla="*/ 15 h 144"/>
                <a:gd name="T54" fmla="*/ 29 w 80"/>
                <a:gd name="T55" fmla="*/ 15 h 144"/>
                <a:gd name="T56" fmla="*/ 24 w 80"/>
                <a:gd name="T57" fmla="*/ 8 h 144"/>
                <a:gd name="T58" fmla="*/ 21 w 80"/>
                <a:gd name="T59" fmla="*/ 4 h 144"/>
                <a:gd name="T60" fmla="*/ 12 w 80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144"/>
                <a:gd name="T95" fmla="*/ 80 w 80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144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24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3" name="Freeform 20"/>
            <p:cNvSpPr>
              <a:spLocks/>
            </p:cNvSpPr>
            <p:nvPr/>
          </p:nvSpPr>
          <p:spPr bwMode="auto">
            <a:xfrm>
              <a:off x="826" y="3465"/>
              <a:ext cx="267" cy="260"/>
            </a:xfrm>
            <a:custGeom>
              <a:avLst/>
              <a:gdLst>
                <a:gd name="T0" fmla="*/ 142 w 800"/>
                <a:gd name="T1" fmla="*/ 8 h 832"/>
                <a:gd name="T2" fmla="*/ 142 w 800"/>
                <a:gd name="T3" fmla="*/ 36 h 832"/>
                <a:gd name="T4" fmla="*/ 162 w 800"/>
                <a:gd name="T5" fmla="*/ 39 h 832"/>
                <a:gd name="T6" fmla="*/ 170 w 800"/>
                <a:gd name="T7" fmla="*/ 32 h 832"/>
                <a:gd name="T8" fmla="*/ 185 w 800"/>
                <a:gd name="T9" fmla="*/ 27 h 832"/>
                <a:gd name="T10" fmla="*/ 202 w 800"/>
                <a:gd name="T11" fmla="*/ 32 h 832"/>
                <a:gd name="T12" fmla="*/ 221 w 800"/>
                <a:gd name="T13" fmla="*/ 16 h 832"/>
                <a:gd name="T14" fmla="*/ 229 w 800"/>
                <a:gd name="T15" fmla="*/ 20 h 832"/>
                <a:gd name="T16" fmla="*/ 244 w 800"/>
                <a:gd name="T17" fmla="*/ 36 h 832"/>
                <a:gd name="T18" fmla="*/ 237 w 800"/>
                <a:gd name="T19" fmla="*/ 51 h 832"/>
                <a:gd name="T20" fmla="*/ 253 w 800"/>
                <a:gd name="T21" fmla="*/ 56 h 832"/>
                <a:gd name="T22" fmla="*/ 244 w 800"/>
                <a:gd name="T23" fmla="*/ 68 h 832"/>
                <a:gd name="T24" fmla="*/ 261 w 800"/>
                <a:gd name="T25" fmla="*/ 63 h 832"/>
                <a:gd name="T26" fmla="*/ 285 w 800"/>
                <a:gd name="T27" fmla="*/ 68 h 832"/>
                <a:gd name="T28" fmla="*/ 292 w 800"/>
                <a:gd name="T29" fmla="*/ 79 h 832"/>
                <a:gd name="T30" fmla="*/ 308 w 800"/>
                <a:gd name="T31" fmla="*/ 79 h 832"/>
                <a:gd name="T32" fmla="*/ 344 w 800"/>
                <a:gd name="T33" fmla="*/ 87 h 832"/>
                <a:gd name="T34" fmla="*/ 395 w 800"/>
                <a:gd name="T35" fmla="*/ 107 h 832"/>
                <a:gd name="T36" fmla="*/ 391 w 800"/>
                <a:gd name="T37" fmla="*/ 150 h 832"/>
                <a:gd name="T38" fmla="*/ 375 w 800"/>
                <a:gd name="T39" fmla="*/ 162 h 832"/>
                <a:gd name="T40" fmla="*/ 355 w 800"/>
                <a:gd name="T41" fmla="*/ 186 h 832"/>
                <a:gd name="T42" fmla="*/ 355 w 800"/>
                <a:gd name="T43" fmla="*/ 214 h 832"/>
                <a:gd name="T44" fmla="*/ 348 w 800"/>
                <a:gd name="T45" fmla="*/ 238 h 832"/>
                <a:gd name="T46" fmla="*/ 339 w 800"/>
                <a:gd name="T47" fmla="*/ 257 h 832"/>
                <a:gd name="T48" fmla="*/ 332 w 800"/>
                <a:gd name="T49" fmla="*/ 285 h 832"/>
                <a:gd name="T50" fmla="*/ 320 w 800"/>
                <a:gd name="T51" fmla="*/ 293 h 832"/>
                <a:gd name="T52" fmla="*/ 304 w 800"/>
                <a:gd name="T53" fmla="*/ 297 h 832"/>
                <a:gd name="T54" fmla="*/ 288 w 800"/>
                <a:gd name="T55" fmla="*/ 304 h 832"/>
                <a:gd name="T56" fmla="*/ 273 w 800"/>
                <a:gd name="T57" fmla="*/ 312 h 832"/>
                <a:gd name="T58" fmla="*/ 256 w 800"/>
                <a:gd name="T59" fmla="*/ 321 h 832"/>
                <a:gd name="T60" fmla="*/ 256 w 800"/>
                <a:gd name="T61" fmla="*/ 348 h 832"/>
                <a:gd name="T62" fmla="*/ 241 w 800"/>
                <a:gd name="T63" fmla="*/ 364 h 832"/>
                <a:gd name="T64" fmla="*/ 225 w 800"/>
                <a:gd name="T65" fmla="*/ 396 h 832"/>
                <a:gd name="T66" fmla="*/ 229 w 800"/>
                <a:gd name="T67" fmla="*/ 380 h 832"/>
                <a:gd name="T68" fmla="*/ 225 w 800"/>
                <a:gd name="T69" fmla="*/ 380 h 832"/>
                <a:gd name="T70" fmla="*/ 221 w 800"/>
                <a:gd name="T71" fmla="*/ 396 h 832"/>
                <a:gd name="T72" fmla="*/ 209 w 800"/>
                <a:gd name="T73" fmla="*/ 404 h 832"/>
                <a:gd name="T74" fmla="*/ 193 w 800"/>
                <a:gd name="T75" fmla="*/ 392 h 832"/>
                <a:gd name="T76" fmla="*/ 174 w 800"/>
                <a:gd name="T77" fmla="*/ 380 h 832"/>
                <a:gd name="T78" fmla="*/ 174 w 800"/>
                <a:gd name="T79" fmla="*/ 364 h 832"/>
                <a:gd name="T80" fmla="*/ 202 w 800"/>
                <a:gd name="T81" fmla="*/ 336 h 832"/>
                <a:gd name="T82" fmla="*/ 193 w 800"/>
                <a:gd name="T83" fmla="*/ 321 h 832"/>
                <a:gd name="T84" fmla="*/ 197 w 800"/>
                <a:gd name="T85" fmla="*/ 301 h 832"/>
                <a:gd name="T86" fmla="*/ 185 w 800"/>
                <a:gd name="T87" fmla="*/ 293 h 832"/>
                <a:gd name="T88" fmla="*/ 162 w 800"/>
                <a:gd name="T89" fmla="*/ 257 h 832"/>
                <a:gd name="T90" fmla="*/ 158 w 800"/>
                <a:gd name="T91" fmla="*/ 229 h 832"/>
                <a:gd name="T92" fmla="*/ 130 w 800"/>
                <a:gd name="T93" fmla="*/ 217 h 832"/>
                <a:gd name="T94" fmla="*/ 99 w 800"/>
                <a:gd name="T95" fmla="*/ 178 h 832"/>
                <a:gd name="T96" fmla="*/ 87 w 800"/>
                <a:gd name="T97" fmla="*/ 158 h 832"/>
                <a:gd name="T98" fmla="*/ 63 w 800"/>
                <a:gd name="T99" fmla="*/ 166 h 832"/>
                <a:gd name="T100" fmla="*/ 32 w 800"/>
                <a:gd name="T101" fmla="*/ 154 h 832"/>
                <a:gd name="T102" fmla="*/ 4 w 800"/>
                <a:gd name="T103" fmla="*/ 146 h 832"/>
                <a:gd name="T104" fmla="*/ 4 w 800"/>
                <a:gd name="T105" fmla="*/ 119 h 832"/>
                <a:gd name="T106" fmla="*/ 32 w 800"/>
                <a:gd name="T107" fmla="*/ 99 h 832"/>
                <a:gd name="T108" fmla="*/ 44 w 800"/>
                <a:gd name="T109" fmla="*/ 63 h 832"/>
                <a:gd name="T110" fmla="*/ 44 w 800"/>
                <a:gd name="T111" fmla="*/ 51 h 832"/>
                <a:gd name="T112" fmla="*/ 39 w 800"/>
                <a:gd name="T113" fmla="*/ 36 h 832"/>
                <a:gd name="T114" fmla="*/ 67 w 800"/>
                <a:gd name="T115" fmla="*/ 44 h 832"/>
                <a:gd name="T116" fmla="*/ 107 w 800"/>
                <a:gd name="T117" fmla="*/ 36 h 832"/>
                <a:gd name="T118" fmla="*/ 95 w 800"/>
                <a:gd name="T119" fmla="*/ 27 h 832"/>
                <a:gd name="T120" fmla="*/ 95 w 800"/>
                <a:gd name="T121" fmla="*/ 8 h 832"/>
                <a:gd name="T122" fmla="*/ 130 w 800"/>
                <a:gd name="T123" fmla="*/ 12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0"/>
                <a:gd name="T187" fmla="*/ 0 h 832"/>
                <a:gd name="T188" fmla="*/ 800 w 800"/>
                <a:gd name="T189" fmla="*/ 832 h 8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0" h="832">
                  <a:moveTo>
                    <a:pt x="264" y="0"/>
                  </a:moveTo>
                  <a:lnTo>
                    <a:pt x="272" y="0"/>
                  </a:lnTo>
                  <a:lnTo>
                    <a:pt x="288" y="16"/>
                  </a:lnTo>
                  <a:lnTo>
                    <a:pt x="288" y="32"/>
                  </a:lnTo>
                  <a:lnTo>
                    <a:pt x="288" y="48"/>
                  </a:lnTo>
                  <a:lnTo>
                    <a:pt x="288" y="72"/>
                  </a:lnTo>
                  <a:lnTo>
                    <a:pt x="296" y="80"/>
                  </a:lnTo>
                  <a:lnTo>
                    <a:pt x="312" y="80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60" y="64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76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8" y="32"/>
                  </a:lnTo>
                  <a:lnTo>
                    <a:pt x="456" y="16"/>
                  </a:lnTo>
                  <a:lnTo>
                    <a:pt x="464" y="24"/>
                  </a:lnTo>
                  <a:lnTo>
                    <a:pt x="464" y="40"/>
                  </a:lnTo>
                  <a:lnTo>
                    <a:pt x="472" y="56"/>
                  </a:lnTo>
                  <a:lnTo>
                    <a:pt x="488" y="64"/>
                  </a:lnTo>
                  <a:lnTo>
                    <a:pt x="496" y="72"/>
                  </a:lnTo>
                  <a:lnTo>
                    <a:pt x="496" y="88"/>
                  </a:lnTo>
                  <a:lnTo>
                    <a:pt x="480" y="96"/>
                  </a:lnTo>
                  <a:lnTo>
                    <a:pt x="480" y="104"/>
                  </a:lnTo>
                  <a:lnTo>
                    <a:pt x="496" y="104"/>
                  </a:lnTo>
                  <a:lnTo>
                    <a:pt x="504" y="112"/>
                  </a:lnTo>
                  <a:lnTo>
                    <a:pt x="512" y="112"/>
                  </a:lnTo>
                  <a:lnTo>
                    <a:pt x="520" y="120"/>
                  </a:lnTo>
                  <a:lnTo>
                    <a:pt x="512" y="128"/>
                  </a:lnTo>
                  <a:lnTo>
                    <a:pt x="496" y="136"/>
                  </a:lnTo>
                  <a:lnTo>
                    <a:pt x="496" y="144"/>
                  </a:lnTo>
                  <a:lnTo>
                    <a:pt x="504" y="144"/>
                  </a:lnTo>
                  <a:lnTo>
                    <a:pt x="528" y="128"/>
                  </a:lnTo>
                  <a:lnTo>
                    <a:pt x="528" y="120"/>
                  </a:lnTo>
                  <a:lnTo>
                    <a:pt x="552" y="120"/>
                  </a:lnTo>
                  <a:lnTo>
                    <a:pt x="576" y="136"/>
                  </a:lnTo>
                  <a:lnTo>
                    <a:pt x="592" y="136"/>
                  </a:lnTo>
                  <a:lnTo>
                    <a:pt x="600" y="144"/>
                  </a:lnTo>
                  <a:lnTo>
                    <a:pt x="592" y="160"/>
                  </a:lnTo>
                  <a:lnTo>
                    <a:pt x="600" y="168"/>
                  </a:lnTo>
                  <a:lnTo>
                    <a:pt x="608" y="160"/>
                  </a:lnTo>
                  <a:lnTo>
                    <a:pt x="624" y="160"/>
                  </a:lnTo>
                  <a:lnTo>
                    <a:pt x="656" y="168"/>
                  </a:lnTo>
                  <a:lnTo>
                    <a:pt x="680" y="160"/>
                  </a:lnTo>
                  <a:lnTo>
                    <a:pt x="696" y="176"/>
                  </a:lnTo>
                  <a:lnTo>
                    <a:pt x="720" y="184"/>
                  </a:lnTo>
                  <a:lnTo>
                    <a:pt x="752" y="200"/>
                  </a:lnTo>
                  <a:lnTo>
                    <a:pt x="800" y="216"/>
                  </a:lnTo>
                  <a:lnTo>
                    <a:pt x="800" y="232"/>
                  </a:lnTo>
                  <a:lnTo>
                    <a:pt x="800" y="288"/>
                  </a:lnTo>
                  <a:lnTo>
                    <a:pt x="792" y="304"/>
                  </a:lnTo>
                  <a:lnTo>
                    <a:pt x="784" y="312"/>
                  </a:lnTo>
                  <a:lnTo>
                    <a:pt x="776" y="320"/>
                  </a:lnTo>
                  <a:lnTo>
                    <a:pt x="760" y="328"/>
                  </a:lnTo>
                  <a:lnTo>
                    <a:pt x="752" y="352"/>
                  </a:lnTo>
                  <a:lnTo>
                    <a:pt x="744" y="360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12" y="416"/>
                  </a:lnTo>
                  <a:lnTo>
                    <a:pt x="720" y="432"/>
                  </a:lnTo>
                  <a:lnTo>
                    <a:pt x="712" y="448"/>
                  </a:lnTo>
                  <a:lnTo>
                    <a:pt x="720" y="472"/>
                  </a:lnTo>
                  <a:lnTo>
                    <a:pt x="704" y="480"/>
                  </a:lnTo>
                  <a:lnTo>
                    <a:pt x="696" y="504"/>
                  </a:lnTo>
                  <a:lnTo>
                    <a:pt x="696" y="512"/>
                  </a:lnTo>
                  <a:lnTo>
                    <a:pt x="688" y="520"/>
                  </a:lnTo>
                  <a:lnTo>
                    <a:pt x="688" y="536"/>
                  </a:lnTo>
                  <a:lnTo>
                    <a:pt x="680" y="552"/>
                  </a:lnTo>
                  <a:lnTo>
                    <a:pt x="672" y="576"/>
                  </a:lnTo>
                  <a:lnTo>
                    <a:pt x="664" y="576"/>
                  </a:lnTo>
                  <a:lnTo>
                    <a:pt x="656" y="592"/>
                  </a:lnTo>
                  <a:lnTo>
                    <a:pt x="648" y="592"/>
                  </a:lnTo>
                  <a:lnTo>
                    <a:pt x="632" y="592"/>
                  </a:lnTo>
                  <a:lnTo>
                    <a:pt x="624" y="592"/>
                  </a:lnTo>
                  <a:lnTo>
                    <a:pt x="616" y="600"/>
                  </a:lnTo>
                  <a:lnTo>
                    <a:pt x="600" y="600"/>
                  </a:lnTo>
                  <a:lnTo>
                    <a:pt x="592" y="608"/>
                  </a:lnTo>
                  <a:lnTo>
                    <a:pt x="584" y="616"/>
                  </a:lnTo>
                  <a:lnTo>
                    <a:pt x="568" y="608"/>
                  </a:lnTo>
                  <a:lnTo>
                    <a:pt x="552" y="624"/>
                  </a:lnTo>
                  <a:lnTo>
                    <a:pt x="552" y="632"/>
                  </a:lnTo>
                  <a:lnTo>
                    <a:pt x="544" y="632"/>
                  </a:lnTo>
                  <a:lnTo>
                    <a:pt x="536" y="640"/>
                  </a:lnTo>
                  <a:lnTo>
                    <a:pt x="520" y="648"/>
                  </a:lnTo>
                  <a:lnTo>
                    <a:pt x="520" y="672"/>
                  </a:lnTo>
                  <a:lnTo>
                    <a:pt x="520" y="688"/>
                  </a:lnTo>
                  <a:lnTo>
                    <a:pt x="520" y="704"/>
                  </a:lnTo>
                  <a:lnTo>
                    <a:pt x="504" y="728"/>
                  </a:lnTo>
                  <a:lnTo>
                    <a:pt x="496" y="728"/>
                  </a:lnTo>
                  <a:lnTo>
                    <a:pt x="488" y="736"/>
                  </a:lnTo>
                  <a:lnTo>
                    <a:pt x="488" y="752"/>
                  </a:lnTo>
                  <a:lnTo>
                    <a:pt x="472" y="784"/>
                  </a:lnTo>
                  <a:lnTo>
                    <a:pt x="456" y="800"/>
                  </a:lnTo>
                  <a:lnTo>
                    <a:pt x="456" y="792"/>
                  </a:lnTo>
                  <a:lnTo>
                    <a:pt x="464" y="776"/>
                  </a:lnTo>
                  <a:lnTo>
                    <a:pt x="464" y="768"/>
                  </a:lnTo>
                  <a:lnTo>
                    <a:pt x="472" y="760"/>
                  </a:lnTo>
                  <a:lnTo>
                    <a:pt x="472" y="752"/>
                  </a:lnTo>
                  <a:lnTo>
                    <a:pt x="456" y="768"/>
                  </a:lnTo>
                  <a:lnTo>
                    <a:pt x="448" y="776"/>
                  </a:lnTo>
                  <a:lnTo>
                    <a:pt x="440" y="792"/>
                  </a:lnTo>
                  <a:lnTo>
                    <a:pt x="448" y="800"/>
                  </a:lnTo>
                  <a:lnTo>
                    <a:pt x="448" y="808"/>
                  </a:lnTo>
                  <a:lnTo>
                    <a:pt x="424" y="832"/>
                  </a:lnTo>
                  <a:lnTo>
                    <a:pt x="424" y="816"/>
                  </a:lnTo>
                  <a:lnTo>
                    <a:pt x="408" y="808"/>
                  </a:lnTo>
                  <a:lnTo>
                    <a:pt x="400" y="800"/>
                  </a:lnTo>
                  <a:lnTo>
                    <a:pt x="392" y="792"/>
                  </a:lnTo>
                  <a:lnTo>
                    <a:pt x="384" y="776"/>
                  </a:lnTo>
                  <a:lnTo>
                    <a:pt x="376" y="776"/>
                  </a:lnTo>
                  <a:lnTo>
                    <a:pt x="352" y="768"/>
                  </a:lnTo>
                  <a:lnTo>
                    <a:pt x="344" y="760"/>
                  </a:lnTo>
                  <a:lnTo>
                    <a:pt x="336" y="752"/>
                  </a:lnTo>
                  <a:lnTo>
                    <a:pt x="352" y="736"/>
                  </a:lnTo>
                  <a:lnTo>
                    <a:pt x="368" y="712"/>
                  </a:lnTo>
                  <a:lnTo>
                    <a:pt x="384" y="704"/>
                  </a:lnTo>
                  <a:lnTo>
                    <a:pt x="408" y="680"/>
                  </a:lnTo>
                  <a:lnTo>
                    <a:pt x="408" y="672"/>
                  </a:lnTo>
                  <a:lnTo>
                    <a:pt x="400" y="656"/>
                  </a:lnTo>
                  <a:lnTo>
                    <a:pt x="392" y="648"/>
                  </a:lnTo>
                  <a:lnTo>
                    <a:pt x="392" y="640"/>
                  </a:lnTo>
                  <a:lnTo>
                    <a:pt x="400" y="632"/>
                  </a:lnTo>
                  <a:lnTo>
                    <a:pt x="400" y="608"/>
                  </a:lnTo>
                  <a:lnTo>
                    <a:pt x="384" y="608"/>
                  </a:lnTo>
                  <a:lnTo>
                    <a:pt x="376" y="608"/>
                  </a:lnTo>
                  <a:lnTo>
                    <a:pt x="376" y="592"/>
                  </a:lnTo>
                  <a:lnTo>
                    <a:pt x="344" y="576"/>
                  </a:lnTo>
                  <a:lnTo>
                    <a:pt x="328" y="568"/>
                  </a:lnTo>
                  <a:lnTo>
                    <a:pt x="328" y="520"/>
                  </a:lnTo>
                  <a:lnTo>
                    <a:pt x="328" y="496"/>
                  </a:lnTo>
                  <a:lnTo>
                    <a:pt x="320" y="480"/>
                  </a:lnTo>
                  <a:lnTo>
                    <a:pt x="320" y="464"/>
                  </a:lnTo>
                  <a:lnTo>
                    <a:pt x="312" y="464"/>
                  </a:lnTo>
                  <a:lnTo>
                    <a:pt x="312" y="448"/>
                  </a:lnTo>
                  <a:lnTo>
                    <a:pt x="264" y="440"/>
                  </a:lnTo>
                  <a:lnTo>
                    <a:pt x="264" y="392"/>
                  </a:lnTo>
                  <a:lnTo>
                    <a:pt x="248" y="384"/>
                  </a:lnTo>
                  <a:lnTo>
                    <a:pt x="200" y="360"/>
                  </a:lnTo>
                  <a:lnTo>
                    <a:pt x="184" y="360"/>
                  </a:lnTo>
                  <a:lnTo>
                    <a:pt x="176" y="352"/>
                  </a:lnTo>
                  <a:lnTo>
                    <a:pt x="176" y="320"/>
                  </a:lnTo>
                  <a:lnTo>
                    <a:pt x="160" y="304"/>
                  </a:lnTo>
                  <a:lnTo>
                    <a:pt x="136" y="312"/>
                  </a:lnTo>
                  <a:lnTo>
                    <a:pt x="128" y="336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64" y="312"/>
                  </a:lnTo>
                  <a:lnTo>
                    <a:pt x="64" y="304"/>
                  </a:lnTo>
                  <a:lnTo>
                    <a:pt x="24" y="304"/>
                  </a:lnTo>
                  <a:lnTo>
                    <a:pt x="8" y="296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0"/>
                  </a:lnTo>
                  <a:lnTo>
                    <a:pt x="8" y="224"/>
                  </a:lnTo>
                  <a:lnTo>
                    <a:pt x="40" y="208"/>
                  </a:lnTo>
                  <a:lnTo>
                    <a:pt x="64" y="200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8" y="128"/>
                  </a:lnTo>
                  <a:lnTo>
                    <a:pt x="80" y="120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112" y="72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8" y="56"/>
                  </a:lnTo>
                  <a:lnTo>
                    <a:pt x="192" y="56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92" y="16"/>
                  </a:lnTo>
                  <a:lnTo>
                    <a:pt x="208" y="16"/>
                  </a:lnTo>
                  <a:lnTo>
                    <a:pt x="232" y="32"/>
                  </a:lnTo>
                  <a:lnTo>
                    <a:pt x="264" y="2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4" name="Freeform 21"/>
            <p:cNvSpPr>
              <a:spLocks/>
            </p:cNvSpPr>
            <p:nvPr/>
          </p:nvSpPr>
          <p:spPr bwMode="auto">
            <a:xfrm>
              <a:off x="826" y="3643"/>
              <a:ext cx="137" cy="238"/>
            </a:xfrm>
            <a:custGeom>
              <a:avLst/>
              <a:gdLst>
                <a:gd name="T0" fmla="*/ 51 w 408"/>
                <a:gd name="T1" fmla="*/ 372 h 760"/>
                <a:gd name="T2" fmla="*/ 48 w 408"/>
                <a:gd name="T3" fmla="*/ 357 h 760"/>
                <a:gd name="T4" fmla="*/ 51 w 408"/>
                <a:gd name="T5" fmla="*/ 345 h 760"/>
                <a:gd name="T6" fmla="*/ 59 w 408"/>
                <a:gd name="T7" fmla="*/ 337 h 760"/>
                <a:gd name="T8" fmla="*/ 68 w 408"/>
                <a:gd name="T9" fmla="*/ 325 h 760"/>
                <a:gd name="T10" fmla="*/ 79 w 408"/>
                <a:gd name="T11" fmla="*/ 317 h 760"/>
                <a:gd name="T12" fmla="*/ 68 w 408"/>
                <a:gd name="T13" fmla="*/ 306 h 760"/>
                <a:gd name="T14" fmla="*/ 63 w 408"/>
                <a:gd name="T15" fmla="*/ 285 h 760"/>
                <a:gd name="T16" fmla="*/ 79 w 408"/>
                <a:gd name="T17" fmla="*/ 282 h 760"/>
                <a:gd name="T18" fmla="*/ 87 w 408"/>
                <a:gd name="T19" fmla="*/ 270 h 760"/>
                <a:gd name="T20" fmla="*/ 91 w 408"/>
                <a:gd name="T21" fmla="*/ 253 h 760"/>
                <a:gd name="T22" fmla="*/ 99 w 408"/>
                <a:gd name="T23" fmla="*/ 250 h 760"/>
                <a:gd name="T24" fmla="*/ 91 w 408"/>
                <a:gd name="T25" fmla="*/ 246 h 760"/>
                <a:gd name="T26" fmla="*/ 91 w 408"/>
                <a:gd name="T27" fmla="*/ 222 h 760"/>
                <a:gd name="T28" fmla="*/ 115 w 408"/>
                <a:gd name="T29" fmla="*/ 226 h 760"/>
                <a:gd name="T30" fmla="*/ 122 w 408"/>
                <a:gd name="T31" fmla="*/ 199 h 760"/>
                <a:gd name="T32" fmla="*/ 151 w 408"/>
                <a:gd name="T33" fmla="*/ 194 h 760"/>
                <a:gd name="T34" fmla="*/ 170 w 408"/>
                <a:gd name="T35" fmla="*/ 178 h 760"/>
                <a:gd name="T36" fmla="*/ 166 w 408"/>
                <a:gd name="T37" fmla="*/ 163 h 760"/>
                <a:gd name="T38" fmla="*/ 162 w 408"/>
                <a:gd name="T39" fmla="*/ 146 h 760"/>
                <a:gd name="T40" fmla="*/ 154 w 408"/>
                <a:gd name="T41" fmla="*/ 131 h 760"/>
                <a:gd name="T42" fmla="*/ 162 w 408"/>
                <a:gd name="T43" fmla="*/ 99 h 760"/>
                <a:gd name="T44" fmla="*/ 182 w 408"/>
                <a:gd name="T45" fmla="*/ 71 h 760"/>
                <a:gd name="T46" fmla="*/ 202 w 408"/>
                <a:gd name="T47" fmla="*/ 51 h 760"/>
                <a:gd name="T48" fmla="*/ 190 w 408"/>
                <a:gd name="T49" fmla="*/ 51 h 760"/>
                <a:gd name="T50" fmla="*/ 158 w 408"/>
                <a:gd name="T51" fmla="*/ 59 h 760"/>
                <a:gd name="T52" fmla="*/ 166 w 408"/>
                <a:gd name="T53" fmla="*/ 36 h 760"/>
                <a:gd name="T54" fmla="*/ 139 w 408"/>
                <a:gd name="T55" fmla="*/ 20 h 760"/>
                <a:gd name="T56" fmla="*/ 119 w 408"/>
                <a:gd name="T57" fmla="*/ 8 h 760"/>
                <a:gd name="T58" fmla="*/ 99 w 408"/>
                <a:gd name="T59" fmla="*/ 4 h 760"/>
                <a:gd name="T60" fmla="*/ 95 w 408"/>
                <a:gd name="T61" fmla="*/ 12 h 760"/>
                <a:gd name="T62" fmla="*/ 75 w 408"/>
                <a:gd name="T63" fmla="*/ 0 h 760"/>
                <a:gd name="T64" fmla="*/ 63 w 408"/>
                <a:gd name="T65" fmla="*/ 16 h 760"/>
                <a:gd name="T66" fmla="*/ 51 w 408"/>
                <a:gd name="T67" fmla="*/ 32 h 760"/>
                <a:gd name="T68" fmla="*/ 44 w 408"/>
                <a:gd name="T69" fmla="*/ 63 h 760"/>
                <a:gd name="T70" fmla="*/ 32 w 408"/>
                <a:gd name="T71" fmla="*/ 107 h 760"/>
                <a:gd name="T72" fmla="*/ 32 w 408"/>
                <a:gd name="T73" fmla="*/ 151 h 760"/>
                <a:gd name="T74" fmla="*/ 27 w 408"/>
                <a:gd name="T75" fmla="*/ 194 h 760"/>
                <a:gd name="T76" fmla="*/ 20 w 408"/>
                <a:gd name="T77" fmla="*/ 246 h 760"/>
                <a:gd name="T78" fmla="*/ 20 w 408"/>
                <a:gd name="T79" fmla="*/ 274 h 760"/>
                <a:gd name="T80" fmla="*/ 20 w 408"/>
                <a:gd name="T81" fmla="*/ 285 h 760"/>
                <a:gd name="T82" fmla="*/ 16 w 408"/>
                <a:gd name="T83" fmla="*/ 313 h 760"/>
                <a:gd name="T84" fmla="*/ 0 w 408"/>
                <a:gd name="T85" fmla="*/ 337 h 760"/>
                <a:gd name="T86" fmla="*/ 8 w 408"/>
                <a:gd name="T87" fmla="*/ 353 h 760"/>
                <a:gd name="T88" fmla="*/ 20 w 408"/>
                <a:gd name="T89" fmla="*/ 372 h 7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8"/>
                <a:gd name="T136" fmla="*/ 0 h 760"/>
                <a:gd name="T137" fmla="*/ 408 w 408"/>
                <a:gd name="T138" fmla="*/ 760 h 7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8" h="760">
                  <a:moveTo>
                    <a:pt x="88" y="760"/>
                  </a:moveTo>
                  <a:lnTo>
                    <a:pt x="104" y="760"/>
                  </a:lnTo>
                  <a:lnTo>
                    <a:pt x="104" y="752"/>
                  </a:lnTo>
                  <a:lnTo>
                    <a:pt x="96" y="744"/>
                  </a:lnTo>
                  <a:lnTo>
                    <a:pt x="88" y="736"/>
                  </a:lnTo>
                  <a:lnTo>
                    <a:pt x="96" y="720"/>
                  </a:lnTo>
                  <a:lnTo>
                    <a:pt x="96" y="712"/>
                  </a:lnTo>
                  <a:lnTo>
                    <a:pt x="104" y="704"/>
                  </a:lnTo>
                  <a:lnTo>
                    <a:pt x="104" y="696"/>
                  </a:lnTo>
                  <a:lnTo>
                    <a:pt x="112" y="696"/>
                  </a:lnTo>
                  <a:lnTo>
                    <a:pt x="120" y="688"/>
                  </a:lnTo>
                  <a:lnTo>
                    <a:pt x="120" y="680"/>
                  </a:lnTo>
                  <a:lnTo>
                    <a:pt x="120" y="672"/>
                  </a:lnTo>
                  <a:lnTo>
                    <a:pt x="128" y="664"/>
                  </a:lnTo>
                  <a:lnTo>
                    <a:pt x="136" y="656"/>
                  </a:lnTo>
                  <a:lnTo>
                    <a:pt x="144" y="656"/>
                  </a:lnTo>
                  <a:lnTo>
                    <a:pt x="152" y="648"/>
                  </a:lnTo>
                  <a:lnTo>
                    <a:pt x="160" y="640"/>
                  </a:lnTo>
                  <a:lnTo>
                    <a:pt x="160" y="616"/>
                  </a:lnTo>
                  <a:lnTo>
                    <a:pt x="144" y="616"/>
                  </a:lnTo>
                  <a:lnTo>
                    <a:pt x="136" y="616"/>
                  </a:lnTo>
                  <a:lnTo>
                    <a:pt x="120" y="592"/>
                  </a:lnTo>
                  <a:lnTo>
                    <a:pt x="128" y="584"/>
                  </a:lnTo>
                  <a:lnTo>
                    <a:pt x="128" y="576"/>
                  </a:lnTo>
                  <a:lnTo>
                    <a:pt x="136" y="576"/>
                  </a:lnTo>
                  <a:lnTo>
                    <a:pt x="144" y="568"/>
                  </a:lnTo>
                  <a:lnTo>
                    <a:pt x="160" y="568"/>
                  </a:lnTo>
                  <a:lnTo>
                    <a:pt x="168" y="568"/>
                  </a:lnTo>
                  <a:lnTo>
                    <a:pt x="168" y="552"/>
                  </a:lnTo>
                  <a:lnTo>
                    <a:pt x="176" y="544"/>
                  </a:lnTo>
                  <a:lnTo>
                    <a:pt x="168" y="528"/>
                  </a:lnTo>
                  <a:lnTo>
                    <a:pt x="192" y="512"/>
                  </a:lnTo>
                  <a:lnTo>
                    <a:pt x="184" y="512"/>
                  </a:lnTo>
                  <a:lnTo>
                    <a:pt x="184" y="504"/>
                  </a:lnTo>
                  <a:lnTo>
                    <a:pt x="192" y="504"/>
                  </a:lnTo>
                  <a:lnTo>
                    <a:pt x="200" y="504"/>
                  </a:lnTo>
                  <a:lnTo>
                    <a:pt x="200" y="488"/>
                  </a:lnTo>
                  <a:lnTo>
                    <a:pt x="192" y="488"/>
                  </a:lnTo>
                  <a:lnTo>
                    <a:pt x="184" y="496"/>
                  </a:lnTo>
                  <a:lnTo>
                    <a:pt x="176" y="488"/>
                  </a:lnTo>
                  <a:lnTo>
                    <a:pt x="176" y="456"/>
                  </a:lnTo>
                  <a:lnTo>
                    <a:pt x="184" y="448"/>
                  </a:lnTo>
                  <a:lnTo>
                    <a:pt x="208" y="464"/>
                  </a:lnTo>
                  <a:lnTo>
                    <a:pt x="224" y="456"/>
                  </a:lnTo>
                  <a:lnTo>
                    <a:pt x="232" y="456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8" y="400"/>
                  </a:lnTo>
                  <a:lnTo>
                    <a:pt x="272" y="400"/>
                  </a:lnTo>
                  <a:lnTo>
                    <a:pt x="288" y="392"/>
                  </a:lnTo>
                  <a:lnTo>
                    <a:pt x="304" y="392"/>
                  </a:lnTo>
                  <a:lnTo>
                    <a:pt x="320" y="384"/>
                  </a:lnTo>
                  <a:lnTo>
                    <a:pt x="328" y="384"/>
                  </a:lnTo>
                  <a:lnTo>
                    <a:pt x="344" y="360"/>
                  </a:lnTo>
                  <a:lnTo>
                    <a:pt x="352" y="344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12"/>
                  </a:lnTo>
                  <a:lnTo>
                    <a:pt x="336" y="296"/>
                  </a:lnTo>
                  <a:lnTo>
                    <a:pt x="328" y="296"/>
                  </a:lnTo>
                  <a:lnTo>
                    <a:pt x="320" y="288"/>
                  </a:lnTo>
                  <a:lnTo>
                    <a:pt x="312" y="280"/>
                  </a:lnTo>
                  <a:lnTo>
                    <a:pt x="312" y="264"/>
                  </a:lnTo>
                  <a:lnTo>
                    <a:pt x="320" y="256"/>
                  </a:lnTo>
                  <a:lnTo>
                    <a:pt x="328" y="208"/>
                  </a:lnTo>
                  <a:lnTo>
                    <a:pt x="328" y="200"/>
                  </a:lnTo>
                  <a:lnTo>
                    <a:pt x="336" y="184"/>
                  </a:lnTo>
                  <a:lnTo>
                    <a:pt x="352" y="168"/>
                  </a:lnTo>
                  <a:lnTo>
                    <a:pt x="368" y="144"/>
                  </a:lnTo>
                  <a:lnTo>
                    <a:pt x="384" y="136"/>
                  </a:lnTo>
                  <a:lnTo>
                    <a:pt x="408" y="112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0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44" y="120"/>
                  </a:lnTo>
                  <a:lnTo>
                    <a:pt x="320" y="120"/>
                  </a:lnTo>
                  <a:lnTo>
                    <a:pt x="312" y="11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0" y="64"/>
                  </a:lnTo>
                  <a:lnTo>
                    <a:pt x="296" y="56"/>
                  </a:lnTo>
                  <a:lnTo>
                    <a:pt x="280" y="40"/>
                  </a:lnTo>
                  <a:lnTo>
                    <a:pt x="264" y="40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24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92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28" y="48"/>
                  </a:lnTo>
                  <a:lnTo>
                    <a:pt x="112" y="56"/>
                  </a:lnTo>
                  <a:lnTo>
                    <a:pt x="104" y="6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88" y="128"/>
                  </a:lnTo>
                  <a:lnTo>
                    <a:pt x="80" y="168"/>
                  </a:lnTo>
                  <a:lnTo>
                    <a:pt x="72" y="176"/>
                  </a:lnTo>
                  <a:lnTo>
                    <a:pt x="64" y="216"/>
                  </a:lnTo>
                  <a:lnTo>
                    <a:pt x="80" y="256"/>
                  </a:lnTo>
                  <a:lnTo>
                    <a:pt x="72" y="288"/>
                  </a:lnTo>
                  <a:lnTo>
                    <a:pt x="64" y="304"/>
                  </a:lnTo>
                  <a:lnTo>
                    <a:pt x="64" y="328"/>
                  </a:lnTo>
                  <a:lnTo>
                    <a:pt x="48" y="352"/>
                  </a:lnTo>
                  <a:lnTo>
                    <a:pt x="56" y="392"/>
                  </a:lnTo>
                  <a:lnTo>
                    <a:pt x="48" y="408"/>
                  </a:lnTo>
                  <a:lnTo>
                    <a:pt x="32" y="448"/>
                  </a:lnTo>
                  <a:lnTo>
                    <a:pt x="40" y="496"/>
                  </a:lnTo>
                  <a:lnTo>
                    <a:pt x="32" y="504"/>
                  </a:lnTo>
                  <a:lnTo>
                    <a:pt x="32" y="528"/>
                  </a:lnTo>
                  <a:lnTo>
                    <a:pt x="40" y="552"/>
                  </a:lnTo>
                  <a:lnTo>
                    <a:pt x="32" y="560"/>
                  </a:lnTo>
                  <a:lnTo>
                    <a:pt x="32" y="576"/>
                  </a:lnTo>
                  <a:lnTo>
                    <a:pt x="40" y="576"/>
                  </a:lnTo>
                  <a:lnTo>
                    <a:pt x="40" y="616"/>
                  </a:lnTo>
                  <a:lnTo>
                    <a:pt x="32" y="624"/>
                  </a:lnTo>
                  <a:lnTo>
                    <a:pt x="32" y="632"/>
                  </a:lnTo>
                  <a:lnTo>
                    <a:pt x="24" y="632"/>
                  </a:lnTo>
                  <a:lnTo>
                    <a:pt x="24" y="656"/>
                  </a:lnTo>
                  <a:lnTo>
                    <a:pt x="0" y="680"/>
                  </a:lnTo>
                  <a:lnTo>
                    <a:pt x="0" y="696"/>
                  </a:lnTo>
                  <a:lnTo>
                    <a:pt x="8" y="712"/>
                  </a:lnTo>
                  <a:lnTo>
                    <a:pt x="16" y="712"/>
                  </a:lnTo>
                  <a:lnTo>
                    <a:pt x="24" y="720"/>
                  </a:lnTo>
                  <a:lnTo>
                    <a:pt x="24" y="744"/>
                  </a:lnTo>
                  <a:lnTo>
                    <a:pt x="40" y="752"/>
                  </a:lnTo>
                  <a:lnTo>
                    <a:pt x="80" y="752"/>
                  </a:lnTo>
                  <a:lnTo>
                    <a:pt x="88" y="7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5" name="Freeform 22"/>
            <p:cNvSpPr>
              <a:spLocks/>
            </p:cNvSpPr>
            <p:nvPr/>
          </p:nvSpPr>
          <p:spPr bwMode="auto">
            <a:xfrm>
              <a:off x="930" y="3701"/>
              <a:ext cx="38" cy="38"/>
            </a:xfrm>
            <a:custGeom>
              <a:avLst/>
              <a:gdLst>
                <a:gd name="T0" fmla="*/ 56 w 112"/>
                <a:gd name="T1" fmla="*/ 39 h 120"/>
                <a:gd name="T2" fmla="*/ 51 w 112"/>
                <a:gd name="T3" fmla="*/ 47 h 120"/>
                <a:gd name="T4" fmla="*/ 51 w 112"/>
                <a:gd name="T5" fmla="*/ 51 h 120"/>
                <a:gd name="T6" fmla="*/ 44 w 112"/>
                <a:gd name="T7" fmla="*/ 59 h 120"/>
                <a:gd name="T8" fmla="*/ 36 w 112"/>
                <a:gd name="T9" fmla="*/ 59 h 120"/>
                <a:gd name="T10" fmla="*/ 28 w 112"/>
                <a:gd name="T11" fmla="*/ 55 h 120"/>
                <a:gd name="T12" fmla="*/ 20 w 112"/>
                <a:gd name="T13" fmla="*/ 51 h 120"/>
                <a:gd name="T14" fmla="*/ 12 w 112"/>
                <a:gd name="T15" fmla="*/ 51 h 120"/>
                <a:gd name="T16" fmla="*/ 8 w 112"/>
                <a:gd name="T17" fmla="*/ 47 h 120"/>
                <a:gd name="T18" fmla="*/ 0 w 112"/>
                <a:gd name="T19" fmla="*/ 47 h 120"/>
                <a:gd name="T20" fmla="*/ 0 w 112"/>
                <a:gd name="T21" fmla="*/ 39 h 120"/>
                <a:gd name="T22" fmla="*/ 4 w 112"/>
                <a:gd name="T23" fmla="*/ 35 h 120"/>
                <a:gd name="T24" fmla="*/ 8 w 112"/>
                <a:gd name="T25" fmla="*/ 12 h 120"/>
                <a:gd name="T26" fmla="*/ 8 w 112"/>
                <a:gd name="T27" fmla="*/ 8 h 120"/>
                <a:gd name="T28" fmla="*/ 12 w 112"/>
                <a:gd name="T29" fmla="*/ 0 h 120"/>
                <a:gd name="T30" fmla="*/ 16 w 112"/>
                <a:gd name="T31" fmla="*/ 4 h 120"/>
                <a:gd name="T32" fmla="*/ 20 w 112"/>
                <a:gd name="T33" fmla="*/ 8 h 120"/>
                <a:gd name="T34" fmla="*/ 32 w 112"/>
                <a:gd name="T35" fmla="*/ 12 h 120"/>
                <a:gd name="T36" fmla="*/ 36 w 112"/>
                <a:gd name="T37" fmla="*/ 12 h 120"/>
                <a:gd name="T38" fmla="*/ 40 w 112"/>
                <a:gd name="T39" fmla="*/ 20 h 120"/>
                <a:gd name="T40" fmla="*/ 44 w 112"/>
                <a:gd name="T41" fmla="*/ 24 h 120"/>
                <a:gd name="T42" fmla="*/ 48 w 112"/>
                <a:gd name="T43" fmla="*/ 27 h 120"/>
                <a:gd name="T44" fmla="*/ 56 w 112"/>
                <a:gd name="T45" fmla="*/ 31 h 120"/>
                <a:gd name="T46" fmla="*/ 56 w 112"/>
                <a:gd name="T47" fmla="*/ 39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20"/>
                <a:gd name="T74" fmla="*/ 112 w 11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20">
                  <a:moveTo>
                    <a:pt x="112" y="80"/>
                  </a:moveTo>
                  <a:lnTo>
                    <a:pt x="104" y="96"/>
                  </a:lnTo>
                  <a:lnTo>
                    <a:pt x="104" y="104"/>
                  </a:lnTo>
                  <a:lnTo>
                    <a:pt x="88" y="120"/>
                  </a:lnTo>
                  <a:lnTo>
                    <a:pt x="72" y="120"/>
                  </a:lnTo>
                  <a:lnTo>
                    <a:pt x="56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6" name="Freeform 23"/>
            <p:cNvSpPr>
              <a:spLocks/>
            </p:cNvSpPr>
            <p:nvPr/>
          </p:nvSpPr>
          <p:spPr bwMode="auto">
            <a:xfrm>
              <a:off x="848" y="3884"/>
              <a:ext cx="10" cy="17"/>
            </a:xfrm>
            <a:custGeom>
              <a:avLst/>
              <a:gdLst>
                <a:gd name="T0" fmla="*/ 15 w 32"/>
                <a:gd name="T1" fmla="*/ 0 h 56"/>
                <a:gd name="T2" fmla="*/ 12 w 32"/>
                <a:gd name="T3" fmla="*/ 0 h 56"/>
                <a:gd name="T4" fmla="*/ 8 w 32"/>
                <a:gd name="T5" fmla="*/ 4 h 56"/>
                <a:gd name="T6" fmla="*/ 0 w 32"/>
                <a:gd name="T7" fmla="*/ 8 h 56"/>
                <a:gd name="T8" fmla="*/ 0 w 32"/>
                <a:gd name="T9" fmla="*/ 12 h 56"/>
                <a:gd name="T10" fmla="*/ 4 w 32"/>
                <a:gd name="T11" fmla="*/ 12 h 56"/>
                <a:gd name="T12" fmla="*/ 8 w 32"/>
                <a:gd name="T13" fmla="*/ 12 h 56"/>
                <a:gd name="T14" fmla="*/ 12 w 32"/>
                <a:gd name="T15" fmla="*/ 12 h 56"/>
                <a:gd name="T16" fmla="*/ 8 w 32"/>
                <a:gd name="T17" fmla="*/ 16 h 56"/>
                <a:gd name="T18" fmla="*/ 4 w 32"/>
                <a:gd name="T19" fmla="*/ 21 h 56"/>
                <a:gd name="T20" fmla="*/ 8 w 32"/>
                <a:gd name="T21" fmla="*/ 24 h 56"/>
                <a:gd name="T22" fmla="*/ 12 w 32"/>
                <a:gd name="T23" fmla="*/ 24 h 56"/>
                <a:gd name="T24" fmla="*/ 15 w 32"/>
                <a:gd name="T25" fmla="*/ 29 h 56"/>
                <a:gd name="T26" fmla="*/ 15 w 32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6"/>
                <a:gd name="T44" fmla="*/ 32 w 3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6">
                  <a:moveTo>
                    <a:pt x="32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7" name="Freeform 24"/>
            <p:cNvSpPr>
              <a:spLocks/>
            </p:cNvSpPr>
            <p:nvPr/>
          </p:nvSpPr>
          <p:spPr bwMode="auto">
            <a:xfrm>
              <a:off x="840" y="3901"/>
              <a:ext cx="21" cy="2"/>
            </a:xfrm>
            <a:custGeom>
              <a:avLst/>
              <a:gdLst>
                <a:gd name="T0" fmla="*/ 32 w 64"/>
                <a:gd name="T1" fmla="*/ 0 h 8"/>
                <a:gd name="T2" fmla="*/ 16 w 64"/>
                <a:gd name="T3" fmla="*/ 0 h 8"/>
                <a:gd name="T4" fmla="*/ 12 w 64"/>
                <a:gd name="T5" fmla="*/ 0 h 8"/>
                <a:gd name="T6" fmla="*/ 0 w 64"/>
                <a:gd name="T7" fmla="*/ 0 h 8"/>
                <a:gd name="T8" fmla="*/ 0 w 64"/>
                <a:gd name="T9" fmla="*/ 3 h 8"/>
                <a:gd name="T10" fmla="*/ 4 w 64"/>
                <a:gd name="T11" fmla="*/ 3 h 8"/>
                <a:gd name="T12" fmla="*/ 12 w 64"/>
                <a:gd name="T13" fmla="*/ 3 h 8"/>
                <a:gd name="T14" fmla="*/ 27 w 64"/>
                <a:gd name="T15" fmla="*/ 3 h 8"/>
                <a:gd name="T16" fmla="*/ 32 w 6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8"/>
                <a:gd name="T29" fmla="*/ 64 w 6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8">
                  <a:moveTo>
                    <a:pt x="64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8" name="Freeform 25"/>
            <p:cNvSpPr>
              <a:spLocks/>
            </p:cNvSpPr>
            <p:nvPr/>
          </p:nvSpPr>
          <p:spPr bwMode="auto">
            <a:xfrm>
              <a:off x="858" y="3884"/>
              <a:ext cx="27" cy="22"/>
            </a:xfrm>
            <a:custGeom>
              <a:avLst/>
              <a:gdLst>
                <a:gd name="T0" fmla="*/ 0 w 80"/>
                <a:gd name="T1" fmla="*/ 32 h 72"/>
                <a:gd name="T2" fmla="*/ 8 w 80"/>
                <a:gd name="T3" fmla="*/ 32 h 72"/>
                <a:gd name="T4" fmla="*/ 16 w 80"/>
                <a:gd name="T5" fmla="*/ 36 h 72"/>
                <a:gd name="T6" fmla="*/ 24 w 80"/>
                <a:gd name="T7" fmla="*/ 36 h 72"/>
                <a:gd name="T8" fmla="*/ 29 w 80"/>
                <a:gd name="T9" fmla="*/ 36 h 72"/>
                <a:gd name="T10" fmla="*/ 36 w 80"/>
                <a:gd name="T11" fmla="*/ 36 h 72"/>
                <a:gd name="T12" fmla="*/ 41 w 80"/>
                <a:gd name="T13" fmla="*/ 32 h 72"/>
                <a:gd name="T14" fmla="*/ 29 w 80"/>
                <a:gd name="T15" fmla="*/ 28 h 72"/>
                <a:gd name="T16" fmla="*/ 24 w 80"/>
                <a:gd name="T17" fmla="*/ 28 h 72"/>
                <a:gd name="T18" fmla="*/ 12 w 80"/>
                <a:gd name="T19" fmla="*/ 20 h 72"/>
                <a:gd name="T20" fmla="*/ 12 w 80"/>
                <a:gd name="T21" fmla="*/ 16 h 72"/>
                <a:gd name="T22" fmla="*/ 8 w 80"/>
                <a:gd name="T23" fmla="*/ 4 h 72"/>
                <a:gd name="T24" fmla="*/ 0 w 80"/>
                <a:gd name="T25" fmla="*/ 0 h 72"/>
                <a:gd name="T26" fmla="*/ 0 w 80"/>
                <a:gd name="T27" fmla="*/ 28 h 72"/>
                <a:gd name="T28" fmla="*/ 8 w 80"/>
                <a:gd name="T29" fmla="*/ 28 h 72"/>
                <a:gd name="T30" fmla="*/ 4 w 80"/>
                <a:gd name="T31" fmla="*/ 28 h 72"/>
                <a:gd name="T32" fmla="*/ 0 w 80"/>
                <a:gd name="T33" fmla="*/ 3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2"/>
                <a:gd name="T53" fmla="*/ 80 w 80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2">
                  <a:moveTo>
                    <a:pt x="0" y="64"/>
                  </a:moveTo>
                  <a:lnTo>
                    <a:pt x="16" y="64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39" name="Freeform 26"/>
            <p:cNvSpPr>
              <a:spLocks/>
            </p:cNvSpPr>
            <p:nvPr/>
          </p:nvSpPr>
          <p:spPr bwMode="auto">
            <a:xfrm>
              <a:off x="749" y="3428"/>
              <a:ext cx="21" cy="18"/>
            </a:xfrm>
            <a:custGeom>
              <a:avLst/>
              <a:gdLst>
                <a:gd name="T0" fmla="*/ 0 w 64"/>
                <a:gd name="T1" fmla="*/ 0 h 56"/>
                <a:gd name="T2" fmla="*/ 8 w 64"/>
                <a:gd name="T3" fmla="*/ 4 h 56"/>
                <a:gd name="T4" fmla="*/ 16 w 64"/>
                <a:gd name="T5" fmla="*/ 4 h 56"/>
                <a:gd name="T6" fmla="*/ 20 w 64"/>
                <a:gd name="T7" fmla="*/ 4 h 56"/>
                <a:gd name="T8" fmla="*/ 32 w 64"/>
                <a:gd name="T9" fmla="*/ 16 h 56"/>
                <a:gd name="T10" fmla="*/ 27 w 64"/>
                <a:gd name="T11" fmla="*/ 24 h 56"/>
                <a:gd name="T12" fmla="*/ 27 w 64"/>
                <a:gd name="T13" fmla="*/ 29 h 56"/>
                <a:gd name="T14" fmla="*/ 24 w 64"/>
                <a:gd name="T15" fmla="*/ 29 h 56"/>
                <a:gd name="T16" fmla="*/ 16 w 64"/>
                <a:gd name="T17" fmla="*/ 21 h 56"/>
                <a:gd name="T18" fmla="*/ 16 w 64"/>
                <a:gd name="T19" fmla="*/ 16 h 56"/>
                <a:gd name="T20" fmla="*/ 8 w 64"/>
                <a:gd name="T21" fmla="*/ 12 h 56"/>
                <a:gd name="T22" fmla="*/ 0 w 64"/>
                <a:gd name="T23" fmla="*/ 8 h 56"/>
                <a:gd name="T24" fmla="*/ 0 w 6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56"/>
                <a:gd name="T41" fmla="*/ 64 w 6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56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32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0" name="Freeform 28"/>
            <p:cNvSpPr>
              <a:spLocks/>
            </p:cNvSpPr>
            <p:nvPr/>
          </p:nvSpPr>
          <p:spPr bwMode="auto">
            <a:xfrm>
              <a:off x="454" y="3123"/>
              <a:ext cx="35" cy="24"/>
            </a:xfrm>
            <a:custGeom>
              <a:avLst/>
              <a:gdLst>
                <a:gd name="T0" fmla="*/ 39 w 104"/>
                <a:gd name="T1" fmla="*/ 35 h 80"/>
                <a:gd name="T2" fmla="*/ 47 w 104"/>
                <a:gd name="T3" fmla="*/ 39 h 80"/>
                <a:gd name="T4" fmla="*/ 51 w 104"/>
                <a:gd name="T5" fmla="*/ 35 h 80"/>
                <a:gd name="T6" fmla="*/ 47 w 104"/>
                <a:gd name="T7" fmla="*/ 27 h 80"/>
                <a:gd name="T8" fmla="*/ 44 w 104"/>
                <a:gd name="T9" fmla="*/ 27 h 80"/>
                <a:gd name="T10" fmla="*/ 36 w 104"/>
                <a:gd name="T11" fmla="*/ 20 h 80"/>
                <a:gd name="T12" fmla="*/ 36 w 104"/>
                <a:gd name="T13" fmla="*/ 15 h 80"/>
                <a:gd name="T14" fmla="*/ 32 w 104"/>
                <a:gd name="T15" fmla="*/ 12 h 80"/>
                <a:gd name="T16" fmla="*/ 24 w 104"/>
                <a:gd name="T17" fmla="*/ 12 h 80"/>
                <a:gd name="T18" fmla="*/ 12 w 104"/>
                <a:gd name="T19" fmla="*/ 8 h 80"/>
                <a:gd name="T20" fmla="*/ 8 w 104"/>
                <a:gd name="T21" fmla="*/ 0 h 80"/>
                <a:gd name="T22" fmla="*/ 0 w 104"/>
                <a:gd name="T23" fmla="*/ 0 h 80"/>
                <a:gd name="T24" fmla="*/ 0 w 104"/>
                <a:gd name="T25" fmla="*/ 4 h 80"/>
                <a:gd name="T26" fmla="*/ 4 w 104"/>
                <a:gd name="T27" fmla="*/ 15 h 80"/>
                <a:gd name="T28" fmla="*/ 8 w 104"/>
                <a:gd name="T29" fmla="*/ 15 h 80"/>
                <a:gd name="T30" fmla="*/ 12 w 104"/>
                <a:gd name="T31" fmla="*/ 20 h 80"/>
                <a:gd name="T32" fmla="*/ 15 w 104"/>
                <a:gd name="T33" fmla="*/ 20 h 80"/>
                <a:gd name="T34" fmla="*/ 20 w 104"/>
                <a:gd name="T35" fmla="*/ 24 h 80"/>
                <a:gd name="T36" fmla="*/ 32 w 104"/>
                <a:gd name="T37" fmla="*/ 31 h 80"/>
                <a:gd name="T38" fmla="*/ 36 w 104"/>
                <a:gd name="T39" fmla="*/ 35 h 80"/>
                <a:gd name="T40" fmla="*/ 39 w 104"/>
                <a:gd name="T41" fmla="*/ 35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0"/>
                <a:gd name="T65" fmla="*/ 104 w 10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0">
                  <a:moveTo>
                    <a:pt x="80" y="72"/>
                  </a:moveTo>
                  <a:lnTo>
                    <a:pt x="96" y="80"/>
                  </a:lnTo>
                  <a:lnTo>
                    <a:pt x="104" y="72"/>
                  </a:lnTo>
                  <a:lnTo>
                    <a:pt x="96" y="56"/>
                  </a:lnTo>
                  <a:lnTo>
                    <a:pt x="88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1" name="Freeform 29"/>
            <p:cNvSpPr>
              <a:spLocks/>
            </p:cNvSpPr>
            <p:nvPr/>
          </p:nvSpPr>
          <p:spPr bwMode="auto">
            <a:xfrm>
              <a:off x="419" y="3068"/>
              <a:ext cx="11" cy="12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12 w 32"/>
                <a:gd name="T5" fmla="*/ 8 h 40"/>
                <a:gd name="T6" fmla="*/ 17 w 32"/>
                <a:gd name="T7" fmla="*/ 20 h 40"/>
                <a:gd name="T8" fmla="*/ 12 w 32"/>
                <a:gd name="T9" fmla="*/ 20 h 40"/>
                <a:gd name="T10" fmla="*/ 4 w 32"/>
                <a:gd name="T11" fmla="*/ 8 h 40"/>
                <a:gd name="T12" fmla="*/ 0 w 32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2" name="Freeform 30"/>
            <p:cNvSpPr>
              <a:spLocks/>
            </p:cNvSpPr>
            <p:nvPr/>
          </p:nvSpPr>
          <p:spPr bwMode="auto">
            <a:xfrm>
              <a:off x="187" y="3017"/>
              <a:ext cx="10" cy="8"/>
            </a:xfrm>
            <a:custGeom>
              <a:avLst/>
              <a:gdLst>
                <a:gd name="T0" fmla="*/ 8 w 32"/>
                <a:gd name="T1" fmla="*/ 0 h 24"/>
                <a:gd name="T2" fmla="*/ 15 w 32"/>
                <a:gd name="T3" fmla="*/ 4 h 24"/>
                <a:gd name="T4" fmla="*/ 15 w 32"/>
                <a:gd name="T5" fmla="*/ 8 h 24"/>
                <a:gd name="T6" fmla="*/ 12 w 32"/>
                <a:gd name="T7" fmla="*/ 12 h 24"/>
                <a:gd name="T8" fmla="*/ 8 w 32"/>
                <a:gd name="T9" fmla="*/ 12 h 24"/>
                <a:gd name="T10" fmla="*/ 4 w 32"/>
                <a:gd name="T11" fmla="*/ 8 h 24"/>
                <a:gd name="T12" fmla="*/ 0 w 32"/>
                <a:gd name="T13" fmla="*/ 8 h 24"/>
                <a:gd name="T14" fmla="*/ 0 w 32"/>
                <a:gd name="T15" fmla="*/ 4 h 24"/>
                <a:gd name="T16" fmla="*/ 4 w 32"/>
                <a:gd name="T17" fmla="*/ 0 h 24"/>
                <a:gd name="T18" fmla="*/ 8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16" y="0"/>
                  </a:move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3" name="Freeform 31"/>
            <p:cNvSpPr>
              <a:spLocks/>
            </p:cNvSpPr>
            <p:nvPr/>
          </p:nvSpPr>
          <p:spPr bwMode="auto">
            <a:xfrm>
              <a:off x="155" y="2972"/>
              <a:ext cx="21" cy="11"/>
            </a:xfrm>
            <a:custGeom>
              <a:avLst/>
              <a:gdLst>
                <a:gd name="T0" fmla="*/ 0 w 64"/>
                <a:gd name="T1" fmla="*/ 0 h 32"/>
                <a:gd name="T2" fmla="*/ 8 w 64"/>
                <a:gd name="T3" fmla="*/ 0 h 32"/>
                <a:gd name="T4" fmla="*/ 20 w 64"/>
                <a:gd name="T5" fmla="*/ 0 h 32"/>
                <a:gd name="T6" fmla="*/ 27 w 64"/>
                <a:gd name="T7" fmla="*/ 9 h 32"/>
                <a:gd name="T8" fmla="*/ 32 w 64"/>
                <a:gd name="T9" fmla="*/ 9 h 32"/>
                <a:gd name="T10" fmla="*/ 32 w 64"/>
                <a:gd name="T11" fmla="*/ 12 h 32"/>
                <a:gd name="T12" fmla="*/ 27 w 64"/>
                <a:gd name="T13" fmla="*/ 12 h 32"/>
                <a:gd name="T14" fmla="*/ 20 w 64"/>
                <a:gd name="T15" fmla="*/ 17 h 32"/>
                <a:gd name="T16" fmla="*/ 12 w 64"/>
                <a:gd name="T17" fmla="*/ 9 h 32"/>
                <a:gd name="T18" fmla="*/ 0 w 64"/>
                <a:gd name="T19" fmla="*/ 9 h 32"/>
                <a:gd name="T20" fmla="*/ 0 w 64"/>
                <a:gd name="T21" fmla="*/ 4 h 32"/>
                <a:gd name="T22" fmla="*/ 0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0" y="0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4" name="Freeform 32"/>
            <p:cNvSpPr>
              <a:spLocks/>
            </p:cNvSpPr>
            <p:nvPr/>
          </p:nvSpPr>
          <p:spPr bwMode="auto">
            <a:xfrm>
              <a:off x="521" y="2850"/>
              <a:ext cx="123" cy="55"/>
            </a:xfrm>
            <a:custGeom>
              <a:avLst/>
              <a:gdLst>
                <a:gd name="T0" fmla="*/ 127 w 368"/>
                <a:gd name="T1" fmla="*/ 4 h 176"/>
                <a:gd name="T2" fmla="*/ 139 w 368"/>
                <a:gd name="T3" fmla="*/ 20 h 176"/>
                <a:gd name="T4" fmla="*/ 146 w 368"/>
                <a:gd name="T5" fmla="*/ 35 h 176"/>
                <a:gd name="T6" fmla="*/ 158 w 368"/>
                <a:gd name="T7" fmla="*/ 51 h 176"/>
                <a:gd name="T8" fmla="*/ 166 w 368"/>
                <a:gd name="T9" fmla="*/ 51 h 176"/>
                <a:gd name="T10" fmla="*/ 182 w 368"/>
                <a:gd name="T11" fmla="*/ 62 h 176"/>
                <a:gd name="T12" fmla="*/ 178 w 368"/>
                <a:gd name="T13" fmla="*/ 66 h 176"/>
                <a:gd name="T14" fmla="*/ 170 w 368"/>
                <a:gd name="T15" fmla="*/ 66 h 176"/>
                <a:gd name="T16" fmla="*/ 158 w 368"/>
                <a:gd name="T17" fmla="*/ 66 h 176"/>
                <a:gd name="T18" fmla="*/ 158 w 368"/>
                <a:gd name="T19" fmla="*/ 74 h 176"/>
                <a:gd name="T20" fmla="*/ 170 w 368"/>
                <a:gd name="T21" fmla="*/ 74 h 176"/>
                <a:gd name="T22" fmla="*/ 163 w 368"/>
                <a:gd name="T23" fmla="*/ 78 h 176"/>
                <a:gd name="T24" fmla="*/ 146 w 368"/>
                <a:gd name="T25" fmla="*/ 82 h 176"/>
                <a:gd name="T26" fmla="*/ 139 w 368"/>
                <a:gd name="T27" fmla="*/ 78 h 176"/>
                <a:gd name="T28" fmla="*/ 127 w 368"/>
                <a:gd name="T29" fmla="*/ 74 h 176"/>
                <a:gd name="T30" fmla="*/ 119 w 368"/>
                <a:gd name="T31" fmla="*/ 78 h 176"/>
                <a:gd name="T32" fmla="*/ 103 w 368"/>
                <a:gd name="T33" fmla="*/ 82 h 176"/>
                <a:gd name="T34" fmla="*/ 83 w 368"/>
                <a:gd name="T35" fmla="*/ 86 h 176"/>
                <a:gd name="T36" fmla="*/ 51 w 368"/>
                <a:gd name="T37" fmla="*/ 82 h 176"/>
                <a:gd name="T38" fmla="*/ 48 w 368"/>
                <a:gd name="T39" fmla="*/ 74 h 176"/>
                <a:gd name="T40" fmla="*/ 24 w 368"/>
                <a:gd name="T41" fmla="*/ 74 h 176"/>
                <a:gd name="T42" fmla="*/ 12 w 368"/>
                <a:gd name="T43" fmla="*/ 62 h 176"/>
                <a:gd name="T44" fmla="*/ 44 w 368"/>
                <a:gd name="T45" fmla="*/ 59 h 176"/>
                <a:gd name="T46" fmla="*/ 68 w 368"/>
                <a:gd name="T47" fmla="*/ 59 h 176"/>
                <a:gd name="T48" fmla="*/ 59 w 368"/>
                <a:gd name="T49" fmla="*/ 51 h 176"/>
                <a:gd name="T50" fmla="*/ 44 w 368"/>
                <a:gd name="T51" fmla="*/ 51 h 176"/>
                <a:gd name="T52" fmla="*/ 20 w 368"/>
                <a:gd name="T53" fmla="*/ 51 h 176"/>
                <a:gd name="T54" fmla="*/ 4 w 368"/>
                <a:gd name="T55" fmla="*/ 43 h 176"/>
                <a:gd name="T56" fmla="*/ 24 w 368"/>
                <a:gd name="T57" fmla="*/ 39 h 176"/>
                <a:gd name="T58" fmla="*/ 27 w 368"/>
                <a:gd name="T59" fmla="*/ 35 h 176"/>
                <a:gd name="T60" fmla="*/ 8 w 368"/>
                <a:gd name="T61" fmla="*/ 39 h 176"/>
                <a:gd name="T62" fmla="*/ 8 w 368"/>
                <a:gd name="T63" fmla="*/ 31 h 176"/>
                <a:gd name="T64" fmla="*/ 0 w 368"/>
                <a:gd name="T65" fmla="*/ 24 h 176"/>
                <a:gd name="T66" fmla="*/ 8 w 368"/>
                <a:gd name="T67" fmla="*/ 20 h 176"/>
                <a:gd name="T68" fmla="*/ 4 w 368"/>
                <a:gd name="T69" fmla="*/ 12 h 176"/>
                <a:gd name="T70" fmla="*/ 16 w 368"/>
                <a:gd name="T71" fmla="*/ 8 h 176"/>
                <a:gd name="T72" fmla="*/ 39 w 368"/>
                <a:gd name="T73" fmla="*/ 0 h 176"/>
                <a:gd name="T74" fmla="*/ 48 w 368"/>
                <a:gd name="T75" fmla="*/ 4 h 176"/>
                <a:gd name="T76" fmla="*/ 44 w 368"/>
                <a:gd name="T77" fmla="*/ 12 h 176"/>
                <a:gd name="T78" fmla="*/ 51 w 368"/>
                <a:gd name="T79" fmla="*/ 12 h 176"/>
                <a:gd name="T80" fmla="*/ 51 w 368"/>
                <a:gd name="T81" fmla="*/ 8 h 176"/>
                <a:gd name="T82" fmla="*/ 71 w 368"/>
                <a:gd name="T83" fmla="*/ 12 h 176"/>
                <a:gd name="T84" fmla="*/ 68 w 368"/>
                <a:gd name="T85" fmla="*/ 20 h 176"/>
                <a:gd name="T86" fmla="*/ 80 w 368"/>
                <a:gd name="T87" fmla="*/ 15 h 176"/>
                <a:gd name="T88" fmla="*/ 87 w 368"/>
                <a:gd name="T89" fmla="*/ 8 h 176"/>
                <a:gd name="T90" fmla="*/ 91 w 368"/>
                <a:gd name="T91" fmla="*/ 8 h 176"/>
                <a:gd name="T92" fmla="*/ 103 w 368"/>
                <a:gd name="T93" fmla="*/ 20 h 176"/>
                <a:gd name="T94" fmla="*/ 107 w 368"/>
                <a:gd name="T95" fmla="*/ 31 h 176"/>
                <a:gd name="T96" fmla="*/ 111 w 368"/>
                <a:gd name="T97" fmla="*/ 24 h 176"/>
                <a:gd name="T98" fmla="*/ 111 w 368"/>
                <a:gd name="T99" fmla="*/ 12 h 176"/>
                <a:gd name="T100" fmla="*/ 107 w 368"/>
                <a:gd name="T101" fmla="*/ 0 h 176"/>
                <a:gd name="T102" fmla="*/ 115 w 368"/>
                <a:gd name="T103" fmla="*/ 0 h 176"/>
                <a:gd name="T104" fmla="*/ 127 w 368"/>
                <a:gd name="T105" fmla="*/ 0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176"/>
                <a:gd name="T161" fmla="*/ 368 w 368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176">
                  <a:moveTo>
                    <a:pt x="256" y="0"/>
                  </a:moveTo>
                  <a:lnTo>
                    <a:pt x="256" y="8"/>
                  </a:lnTo>
                  <a:lnTo>
                    <a:pt x="280" y="16"/>
                  </a:lnTo>
                  <a:lnTo>
                    <a:pt x="280" y="40"/>
                  </a:lnTo>
                  <a:lnTo>
                    <a:pt x="280" y="56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0" y="104"/>
                  </a:lnTo>
                  <a:lnTo>
                    <a:pt x="328" y="96"/>
                  </a:lnTo>
                  <a:lnTo>
                    <a:pt x="336" y="104"/>
                  </a:lnTo>
                  <a:lnTo>
                    <a:pt x="344" y="112"/>
                  </a:lnTo>
                  <a:lnTo>
                    <a:pt x="368" y="128"/>
                  </a:lnTo>
                  <a:lnTo>
                    <a:pt x="368" y="136"/>
                  </a:lnTo>
                  <a:lnTo>
                    <a:pt x="360" y="136"/>
                  </a:lnTo>
                  <a:lnTo>
                    <a:pt x="352" y="136"/>
                  </a:lnTo>
                  <a:lnTo>
                    <a:pt x="344" y="136"/>
                  </a:lnTo>
                  <a:lnTo>
                    <a:pt x="328" y="144"/>
                  </a:lnTo>
                  <a:lnTo>
                    <a:pt x="320" y="136"/>
                  </a:lnTo>
                  <a:lnTo>
                    <a:pt x="312" y="144"/>
                  </a:lnTo>
                  <a:lnTo>
                    <a:pt x="320" y="152"/>
                  </a:lnTo>
                  <a:lnTo>
                    <a:pt x="328" y="144"/>
                  </a:lnTo>
                  <a:lnTo>
                    <a:pt x="344" y="152"/>
                  </a:lnTo>
                  <a:lnTo>
                    <a:pt x="344" y="160"/>
                  </a:lnTo>
                  <a:lnTo>
                    <a:pt x="328" y="160"/>
                  </a:lnTo>
                  <a:lnTo>
                    <a:pt x="312" y="168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60"/>
                  </a:lnTo>
                  <a:lnTo>
                    <a:pt x="256" y="160"/>
                  </a:lnTo>
                  <a:lnTo>
                    <a:pt x="256" y="152"/>
                  </a:lnTo>
                  <a:lnTo>
                    <a:pt x="248" y="152"/>
                  </a:lnTo>
                  <a:lnTo>
                    <a:pt x="240" y="160"/>
                  </a:lnTo>
                  <a:lnTo>
                    <a:pt x="232" y="168"/>
                  </a:lnTo>
                  <a:lnTo>
                    <a:pt x="208" y="168"/>
                  </a:lnTo>
                  <a:lnTo>
                    <a:pt x="184" y="176"/>
                  </a:lnTo>
                  <a:lnTo>
                    <a:pt x="168" y="176"/>
                  </a:lnTo>
                  <a:lnTo>
                    <a:pt x="120" y="176"/>
                  </a:lnTo>
                  <a:lnTo>
                    <a:pt x="104" y="168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72" y="152"/>
                  </a:lnTo>
                  <a:lnTo>
                    <a:pt x="48" y="152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48" y="120"/>
                  </a:lnTo>
                  <a:lnTo>
                    <a:pt x="88" y="120"/>
                  </a:lnTo>
                  <a:lnTo>
                    <a:pt x="112" y="120"/>
                  </a:lnTo>
                  <a:lnTo>
                    <a:pt x="136" y="120"/>
                  </a:lnTo>
                  <a:lnTo>
                    <a:pt x="144" y="112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88" y="104"/>
                  </a:lnTo>
                  <a:lnTo>
                    <a:pt x="64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8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44" y="24"/>
                  </a:lnTo>
                  <a:lnTo>
                    <a:pt x="152" y="32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32"/>
                  </a:lnTo>
                  <a:lnTo>
                    <a:pt x="176" y="32"/>
                  </a:lnTo>
                  <a:lnTo>
                    <a:pt x="176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08" y="40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32" y="56"/>
                  </a:lnTo>
                  <a:lnTo>
                    <a:pt x="224" y="48"/>
                  </a:lnTo>
                  <a:lnTo>
                    <a:pt x="224" y="32"/>
                  </a:lnTo>
                  <a:lnTo>
                    <a:pt x="224" y="24"/>
                  </a:lnTo>
                  <a:lnTo>
                    <a:pt x="216" y="8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5" name="Freeform 33"/>
            <p:cNvSpPr>
              <a:spLocks/>
            </p:cNvSpPr>
            <p:nvPr/>
          </p:nvSpPr>
          <p:spPr bwMode="auto">
            <a:xfrm>
              <a:off x="591" y="2902"/>
              <a:ext cx="18" cy="5"/>
            </a:xfrm>
            <a:custGeom>
              <a:avLst/>
              <a:gdLst>
                <a:gd name="T0" fmla="*/ 23 w 56"/>
                <a:gd name="T1" fmla="*/ 0 h 16"/>
                <a:gd name="T2" fmla="*/ 27 w 56"/>
                <a:gd name="T3" fmla="*/ 0 h 16"/>
                <a:gd name="T4" fmla="*/ 27 w 56"/>
                <a:gd name="T5" fmla="*/ 4 h 16"/>
                <a:gd name="T6" fmla="*/ 23 w 56"/>
                <a:gd name="T7" fmla="*/ 4 h 16"/>
                <a:gd name="T8" fmla="*/ 20 w 56"/>
                <a:gd name="T9" fmla="*/ 8 h 16"/>
                <a:gd name="T10" fmla="*/ 8 w 56"/>
                <a:gd name="T11" fmla="*/ 8 h 16"/>
                <a:gd name="T12" fmla="*/ 0 w 56"/>
                <a:gd name="T13" fmla="*/ 8 h 16"/>
                <a:gd name="T14" fmla="*/ 4 w 56"/>
                <a:gd name="T15" fmla="*/ 4 h 16"/>
                <a:gd name="T16" fmla="*/ 15 w 56"/>
                <a:gd name="T17" fmla="*/ 4 h 16"/>
                <a:gd name="T18" fmla="*/ 23 w 5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6"/>
                <a:gd name="T32" fmla="*/ 56 w 5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6">
                  <a:moveTo>
                    <a:pt x="48" y="0"/>
                  </a:move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6" name="Freeform 34"/>
            <p:cNvSpPr>
              <a:spLocks/>
            </p:cNvSpPr>
            <p:nvPr/>
          </p:nvSpPr>
          <p:spPr bwMode="auto">
            <a:xfrm>
              <a:off x="473" y="2832"/>
              <a:ext cx="69" cy="46"/>
            </a:xfrm>
            <a:custGeom>
              <a:avLst/>
              <a:gdLst>
                <a:gd name="T0" fmla="*/ 102 w 208"/>
                <a:gd name="T1" fmla="*/ 24 h 144"/>
                <a:gd name="T2" fmla="*/ 98 w 208"/>
                <a:gd name="T3" fmla="*/ 24 h 144"/>
                <a:gd name="T4" fmla="*/ 95 w 208"/>
                <a:gd name="T5" fmla="*/ 28 h 144"/>
                <a:gd name="T6" fmla="*/ 79 w 208"/>
                <a:gd name="T7" fmla="*/ 36 h 144"/>
                <a:gd name="T8" fmla="*/ 75 w 208"/>
                <a:gd name="T9" fmla="*/ 36 h 144"/>
                <a:gd name="T10" fmla="*/ 63 w 208"/>
                <a:gd name="T11" fmla="*/ 44 h 144"/>
                <a:gd name="T12" fmla="*/ 63 w 208"/>
                <a:gd name="T13" fmla="*/ 48 h 144"/>
                <a:gd name="T14" fmla="*/ 59 w 208"/>
                <a:gd name="T15" fmla="*/ 48 h 144"/>
                <a:gd name="T16" fmla="*/ 51 w 208"/>
                <a:gd name="T17" fmla="*/ 52 h 144"/>
                <a:gd name="T18" fmla="*/ 51 w 208"/>
                <a:gd name="T19" fmla="*/ 60 h 144"/>
                <a:gd name="T20" fmla="*/ 44 w 208"/>
                <a:gd name="T21" fmla="*/ 64 h 144"/>
                <a:gd name="T22" fmla="*/ 36 w 208"/>
                <a:gd name="T23" fmla="*/ 68 h 144"/>
                <a:gd name="T24" fmla="*/ 27 w 208"/>
                <a:gd name="T25" fmla="*/ 72 h 144"/>
                <a:gd name="T26" fmla="*/ 24 w 208"/>
                <a:gd name="T27" fmla="*/ 72 h 144"/>
                <a:gd name="T28" fmla="*/ 20 w 208"/>
                <a:gd name="T29" fmla="*/ 64 h 144"/>
                <a:gd name="T30" fmla="*/ 4 w 208"/>
                <a:gd name="T31" fmla="*/ 56 h 144"/>
                <a:gd name="T32" fmla="*/ 0 w 208"/>
                <a:gd name="T33" fmla="*/ 56 h 144"/>
                <a:gd name="T34" fmla="*/ 0 w 208"/>
                <a:gd name="T35" fmla="*/ 48 h 144"/>
                <a:gd name="T36" fmla="*/ 8 w 208"/>
                <a:gd name="T37" fmla="*/ 44 h 144"/>
                <a:gd name="T38" fmla="*/ 8 w 208"/>
                <a:gd name="T39" fmla="*/ 40 h 144"/>
                <a:gd name="T40" fmla="*/ 4 w 208"/>
                <a:gd name="T41" fmla="*/ 40 h 144"/>
                <a:gd name="T42" fmla="*/ 4 w 208"/>
                <a:gd name="T43" fmla="*/ 36 h 144"/>
                <a:gd name="T44" fmla="*/ 8 w 208"/>
                <a:gd name="T45" fmla="*/ 36 h 144"/>
                <a:gd name="T46" fmla="*/ 12 w 208"/>
                <a:gd name="T47" fmla="*/ 32 h 144"/>
                <a:gd name="T48" fmla="*/ 8 w 208"/>
                <a:gd name="T49" fmla="*/ 28 h 144"/>
                <a:gd name="T50" fmla="*/ 8 w 208"/>
                <a:gd name="T51" fmla="*/ 24 h 144"/>
                <a:gd name="T52" fmla="*/ 15 w 208"/>
                <a:gd name="T53" fmla="*/ 20 h 144"/>
                <a:gd name="T54" fmla="*/ 12 w 208"/>
                <a:gd name="T55" fmla="*/ 4 h 144"/>
                <a:gd name="T56" fmla="*/ 32 w 208"/>
                <a:gd name="T57" fmla="*/ 0 h 144"/>
                <a:gd name="T58" fmla="*/ 39 w 208"/>
                <a:gd name="T59" fmla="*/ 0 h 144"/>
                <a:gd name="T60" fmla="*/ 47 w 208"/>
                <a:gd name="T61" fmla="*/ 0 h 144"/>
                <a:gd name="T62" fmla="*/ 59 w 208"/>
                <a:gd name="T63" fmla="*/ 8 h 144"/>
                <a:gd name="T64" fmla="*/ 63 w 208"/>
                <a:gd name="T65" fmla="*/ 8 h 144"/>
                <a:gd name="T66" fmla="*/ 67 w 208"/>
                <a:gd name="T67" fmla="*/ 8 h 144"/>
                <a:gd name="T68" fmla="*/ 67 w 208"/>
                <a:gd name="T69" fmla="*/ 12 h 144"/>
                <a:gd name="T70" fmla="*/ 71 w 208"/>
                <a:gd name="T71" fmla="*/ 8 h 144"/>
                <a:gd name="T72" fmla="*/ 83 w 208"/>
                <a:gd name="T73" fmla="*/ 4 h 144"/>
                <a:gd name="T74" fmla="*/ 102 w 208"/>
                <a:gd name="T75" fmla="*/ 20 h 144"/>
                <a:gd name="T76" fmla="*/ 102 w 208"/>
                <a:gd name="T77" fmla="*/ 24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8"/>
                <a:gd name="T118" fmla="*/ 0 h 144"/>
                <a:gd name="T119" fmla="*/ 208 w 208"/>
                <a:gd name="T120" fmla="*/ 144 h 1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8" h="144">
                  <a:moveTo>
                    <a:pt x="208" y="48"/>
                  </a:moveTo>
                  <a:lnTo>
                    <a:pt x="200" y="48"/>
                  </a:lnTo>
                  <a:lnTo>
                    <a:pt x="192" y="56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04" y="104"/>
                  </a:lnTo>
                  <a:lnTo>
                    <a:pt x="104" y="120"/>
                  </a:lnTo>
                  <a:lnTo>
                    <a:pt x="88" y="128"/>
                  </a:lnTo>
                  <a:lnTo>
                    <a:pt x="72" y="136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0" y="128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2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208" y="40"/>
                  </a:lnTo>
                  <a:lnTo>
                    <a:pt x="20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7" name="Freeform 35"/>
            <p:cNvSpPr>
              <a:spLocks/>
            </p:cNvSpPr>
            <p:nvPr/>
          </p:nvSpPr>
          <p:spPr bwMode="auto">
            <a:xfrm>
              <a:off x="634" y="2842"/>
              <a:ext cx="42" cy="33"/>
            </a:xfrm>
            <a:custGeom>
              <a:avLst/>
              <a:gdLst>
                <a:gd name="T0" fmla="*/ 48 w 128"/>
                <a:gd name="T1" fmla="*/ 0 h 104"/>
                <a:gd name="T2" fmla="*/ 44 w 128"/>
                <a:gd name="T3" fmla="*/ 0 h 104"/>
                <a:gd name="T4" fmla="*/ 39 w 128"/>
                <a:gd name="T5" fmla="*/ 4 h 104"/>
                <a:gd name="T6" fmla="*/ 32 w 128"/>
                <a:gd name="T7" fmla="*/ 4 h 104"/>
                <a:gd name="T8" fmla="*/ 27 w 128"/>
                <a:gd name="T9" fmla="*/ 0 h 104"/>
                <a:gd name="T10" fmla="*/ 20 w 128"/>
                <a:gd name="T11" fmla="*/ 0 h 104"/>
                <a:gd name="T12" fmla="*/ 16 w 128"/>
                <a:gd name="T13" fmla="*/ 0 h 104"/>
                <a:gd name="T14" fmla="*/ 16 w 128"/>
                <a:gd name="T15" fmla="*/ 4 h 104"/>
                <a:gd name="T16" fmla="*/ 20 w 128"/>
                <a:gd name="T17" fmla="*/ 8 h 104"/>
                <a:gd name="T18" fmla="*/ 16 w 128"/>
                <a:gd name="T19" fmla="*/ 8 h 104"/>
                <a:gd name="T20" fmla="*/ 16 w 128"/>
                <a:gd name="T21" fmla="*/ 12 h 104"/>
                <a:gd name="T22" fmla="*/ 24 w 128"/>
                <a:gd name="T23" fmla="*/ 12 h 104"/>
                <a:gd name="T24" fmla="*/ 24 w 128"/>
                <a:gd name="T25" fmla="*/ 15 h 104"/>
                <a:gd name="T26" fmla="*/ 20 w 128"/>
                <a:gd name="T27" fmla="*/ 15 h 104"/>
                <a:gd name="T28" fmla="*/ 24 w 128"/>
                <a:gd name="T29" fmla="*/ 24 h 104"/>
                <a:gd name="T30" fmla="*/ 20 w 128"/>
                <a:gd name="T31" fmla="*/ 24 h 104"/>
                <a:gd name="T32" fmla="*/ 16 w 128"/>
                <a:gd name="T33" fmla="*/ 24 h 104"/>
                <a:gd name="T34" fmla="*/ 8 w 128"/>
                <a:gd name="T35" fmla="*/ 20 h 104"/>
                <a:gd name="T36" fmla="*/ 0 w 128"/>
                <a:gd name="T37" fmla="*/ 20 h 104"/>
                <a:gd name="T38" fmla="*/ 0 w 128"/>
                <a:gd name="T39" fmla="*/ 24 h 104"/>
                <a:gd name="T40" fmla="*/ 0 w 128"/>
                <a:gd name="T41" fmla="*/ 27 h 104"/>
                <a:gd name="T42" fmla="*/ 8 w 128"/>
                <a:gd name="T43" fmla="*/ 32 h 104"/>
                <a:gd name="T44" fmla="*/ 12 w 128"/>
                <a:gd name="T45" fmla="*/ 36 h 104"/>
                <a:gd name="T46" fmla="*/ 20 w 128"/>
                <a:gd name="T47" fmla="*/ 36 h 104"/>
                <a:gd name="T48" fmla="*/ 20 w 128"/>
                <a:gd name="T49" fmla="*/ 39 h 104"/>
                <a:gd name="T50" fmla="*/ 27 w 128"/>
                <a:gd name="T51" fmla="*/ 39 h 104"/>
                <a:gd name="T52" fmla="*/ 32 w 128"/>
                <a:gd name="T53" fmla="*/ 51 h 104"/>
                <a:gd name="T54" fmla="*/ 44 w 128"/>
                <a:gd name="T55" fmla="*/ 51 h 104"/>
                <a:gd name="T56" fmla="*/ 44 w 128"/>
                <a:gd name="T57" fmla="*/ 47 h 104"/>
                <a:gd name="T58" fmla="*/ 39 w 128"/>
                <a:gd name="T59" fmla="*/ 47 h 104"/>
                <a:gd name="T60" fmla="*/ 39 w 128"/>
                <a:gd name="T61" fmla="*/ 44 h 104"/>
                <a:gd name="T62" fmla="*/ 48 w 128"/>
                <a:gd name="T63" fmla="*/ 47 h 104"/>
                <a:gd name="T64" fmla="*/ 59 w 128"/>
                <a:gd name="T65" fmla="*/ 44 h 104"/>
                <a:gd name="T66" fmla="*/ 59 w 128"/>
                <a:gd name="T67" fmla="*/ 39 h 104"/>
                <a:gd name="T68" fmla="*/ 59 w 128"/>
                <a:gd name="T69" fmla="*/ 32 h 104"/>
                <a:gd name="T70" fmla="*/ 63 w 128"/>
                <a:gd name="T71" fmla="*/ 27 h 104"/>
                <a:gd name="T72" fmla="*/ 59 w 128"/>
                <a:gd name="T73" fmla="*/ 27 h 104"/>
                <a:gd name="T74" fmla="*/ 59 w 128"/>
                <a:gd name="T75" fmla="*/ 24 h 104"/>
                <a:gd name="T76" fmla="*/ 51 w 128"/>
                <a:gd name="T77" fmla="*/ 24 h 104"/>
                <a:gd name="T78" fmla="*/ 51 w 128"/>
                <a:gd name="T79" fmla="*/ 20 h 104"/>
                <a:gd name="T80" fmla="*/ 39 w 128"/>
                <a:gd name="T81" fmla="*/ 20 h 104"/>
                <a:gd name="T82" fmla="*/ 44 w 128"/>
                <a:gd name="T83" fmla="*/ 15 h 104"/>
                <a:gd name="T84" fmla="*/ 51 w 128"/>
                <a:gd name="T85" fmla="*/ 8 h 104"/>
                <a:gd name="T86" fmla="*/ 56 w 128"/>
                <a:gd name="T87" fmla="*/ 4 h 104"/>
                <a:gd name="T88" fmla="*/ 56 w 128"/>
                <a:gd name="T89" fmla="*/ 0 h 104"/>
                <a:gd name="T90" fmla="*/ 48 w 128"/>
                <a:gd name="T91" fmla="*/ 0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104"/>
                <a:gd name="T140" fmla="*/ 128 w 128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104">
                  <a:moveTo>
                    <a:pt x="96" y="0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96" y="96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8" name="Freeform 36"/>
            <p:cNvSpPr>
              <a:spLocks/>
            </p:cNvSpPr>
            <p:nvPr/>
          </p:nvSpPr>
          <p:spPr bwMode="auto">
            <a:xfrm>
              <a:off x="601" y="2842"/>
              <a:ext cx="17" cy="10"/>
            </a:xfrm>
            <a:custGeom>
              <a:avLst/>
              <a:gdLst>
                <a:gd name="T0" fmla="*/ 0 w 48"/>
                <a:gd name="T1" fmla="*/ 8 h 32"/>
                <a:gd name="T2" fmla="*/ 8 w 48"/>
                <a:gd name="T3" fmla="*/ 12 h 32"/>
                <a:gd name="T4" fmla="*/ 16 w 48"/>
                <a:gd name="T5" fmla="*/ 15 h 32"/>
                <a:gd name="T6" fmla="*/ 20 w 48"/>
                <a:gd name="T7" fmla="*/ 15 h 32"/>
                <a:gd name="T8" fmla="*/ 24 w 48"/>
                <a:gd name="T9" fmla="*/ 4 h 32"/>
                <a:gd name="T10" fmla="*/ 20 w 48"/>
                <a:gd name="T11" fmla="*/ 4 h 32"/>
                <a:gd name="T12" fmla="*/ 16 w 48"/>
                <a:gd name="T13" fmla="*/ 0 h 32"/>
                <a:gd name="T14" fmla="*/ 4 w 48"/>
                <a:gd name="T15" fmla="*/ 4 h 32"/>
                <a:gd name="T16" fmla="*/ 0 w 48"/>
                <a:gd name="T17" fmla="*/ 8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16"/>
                  </a:moveTo>
                  <a:lnTo>
                    <a:pt x="16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49" name="Freeform 37"/>
            <p:cNvSpPr>
              <a:spLocks/>
            </p:cNvSpPr>
            <p:nvPr/>
          </p:nvSpPr>
          <p:spPr bwMode="auto">
            <a:xfrm>
              <a:off x="679" y="2838"/>
              <a:ext cx="37" cy="30"/>
            </a:xfrm>
            <a:custGeom>
              <a:avLst/>
              <a:gdLst>
                <a:gd name="T0" fmla="*/ 8 w 112"/>
                <a:gd name="T1" fmla="*/ 47 h 96"/>
                <a:gd name="T2" fmla="*/ 8 w 112"/>
                <a:gd name="T3" fmla="*/ 43 h 96"/>
                <a:gd name="T4" fmla="*/ 16 w 112"/>
                <a:gd name="T5" fmla="*/ 47 h 96"/>
                <a:gd name="T6" fmla="*/ 24 w 112"/>
                <a:gd name="T7" fmla="*/ 35 h 96"/>
                <a:gd name="T8" fmla="*/ 16 w 112"/>
                <a:gd name="T9" fmla="*/ 31 h 96"/>
                <a:gd name="T10" fmla="*/ 20 w 112"/>
                <a:gd name="T11" fmla="*/ 27 h 96"/>
                <a:gd name="T12" fmla="*/ 24 w 112"/>
                <a:gd name="T13" fmla="*/ 31 h 96"/>
                <a:gd name="T14" fmla="*/ 32 w 112"/>
                <a:gd name="T15" fmla="*/ 31 h 96"/>
                <a:gd name="T16" fmla="*/ 36 w 112"/>
                <a:gd name="T17" fmla="*/ 31 h 96"/>
                <a:gd name="T18" fmla="*/ 56 w 112"/>
                <a:gd name="T19" fmla="*/ 8 h 96"/>
                <a:gd name="T20" fmla="*/ 56 w 112"/>
                <a:gd name="T21" fmla="*/ 4 h 96"/>
                <a:gd name="T22" fmla="*/ 40 w 112"/>
                <a:gd name="T23" fmla="*/ 4 h 96"/>
                <a:gd name="T24" fmla="*/ 36 w 112"/>
                <a:gd name="T25" fmla="*/ 4 h 96"/>
                <a:gd name="T26" fmla="*/ 28 w 112"/>
                <a:gd name="T27" fmla="*/ 0 h 96"/>
                <a:gd name="T28" fmla="*/ 20 w 112"/>
                <a:gd name="T29" fmla="*/ 0 h 96"/>
                <a:gd name="T30" fmla="*/ 12 w 112"/>
                <a:gd name="T31" fmla="*/ 0 h 96"/>
                <a:gd name="T32" fmla="*/ 4 w 112"/>
                <a:gd name="T33" fmla="*/ 4 h 96"/>
                <a:gd name="T34" fmla="*/ 8 w 112"/>
                <a:gd name="T35" fmla="*/ 8 h 96"/>
                <a:gd name="T36" fmla="*/ 4 w 112"/>
                <a:gd name="T37" fmla="*/ 8 h 96"/>
                <a:gd name="T38" fmla="*/ 0 w 112"/>
                <a:gd name="T39" fmla="*/ 8 h 96"/>
                <a:gd name="T40" fmla="*/ 4 w 112"/>
                <a:gd name="T41" fmla="*/ 27 h 96"/>
                <a:gd name="T42" fmla="*/ 0 w 112"/>
                <a:gd name="T43" fmla="*/ 27 h 96"/>
                <a:gd name="T44" fmla="*/ 4 w 112"/>
                <a:gd name="T45" fmla="*/ 35 h 96"/>
                <a:gd name="T46" fmla="*/ 8 w 112"/>
                <a:gd name="T47" fmla="*/ 47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6" y="96"/>
                  </a:moveTo>
                  <a:lnTo>
                    <a:pt x="16" y="88"/>
                  </a:lnTo>
                  <a:lnTo>
                    <a:pt x="32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0" name="Freeform 38"/>
            <p:cNvSpPr>
              <a:spLocks/>
            </p:cNvSpPr>
            <p:nvPr/>
          </p:nvSpPr>
          <p:spPr bwMode="auto">
            <a:xfrm>
              <a:off x="657" y="2839"/>
              <a:ext cx="9" cy="3"/>
            </a:xfrm>
            <a:custGeom>
              <a:avLst/>
              <a:gdLst>
                <a:gd name="T0" fmla="*/ 0 w 24"/>
                <a:gd name="T1" fmla="*/ 5 h 8"/>
                <a:gd name="T2" fmla="*/ 4 w 24"/>
                <a:gd name="T3" fmla="*/ 5 h 8"/>
                <a:gd name="T4" fmla="*/ 8 w 24"/>
                <a:gd name="T5" fmla="*/ 5 h 8"/>
                <a:gd name="T6" fmla="*/ 12 w 24"/>
                <a:gd name="T7" fmla="*/ 0 h 8"/>
                <a:gd name="T8" fmla="*/ 4 w 24"/>
                <a:gd name="T9" fmla="*/ 0 h 8"/>
                <a:gd name="T10" fmla="*/ 0 w 24"/>
                <a:gd name="T11" fmla="*/ 0 h 8"/>
                <a:gd name="T12" fmla="*/ 0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1" name="Freeform 39"/>
            <p:cNvSpPr>
              <a:spLocks/>
            </p:cNvSpPr>
            <p:nvPr/>
          </p:nvSpPr>
          <p:spPr bwMode="auto">
            <a:xfrm>
              <a:off x="719" y="2842"/>
              <a:ext cx="193" cy="153"/>
            </a:xfrm>
            <a:custGeom>
              <a:avLst/>
              <a:gdLst>
                <a:gd name="T0" fmla="*/ 16 w 576"/>
                <a:gd name="T1" fmla="*/ 8 h 488"/>
                <a:gd name="T2" fmla="*/ 0 w 576"/>
                <a:gd name="T3" fmla="*/ 36 h 488"/>
                <a:gd name="T4" fmla="*/ 24 w 576"/>
                <a:gd name="T5" fmla="*/ 56 h 488"/>
                <a:gd name="T6" fmla="*/ 4 w 576"/>
                <a:gd name="T7" fmla="*/ 56 h 488"/>
                <a:gd name="T8" fmla="*/ 27 w 576"/>
                <a:gd name="T9" fmla="*/ 71 h 488"/>
                <a:gd name="T10" fmla="*/ 51 w 576"/>
                <a:gd name="T11" fmla="*/ 71 h 488"/>
                <a:gd name="T12" fmla="*/ 79 w 576"/>
                <a:gd name="T13" fmla="*/ 79 h 488"/>
                <a:gd name="T14" fmla="*/ 79 w 576"/>
                <a:gd name="T15" fmla="*/ 71 h 488"/>
                <a:gd name="T16" fmla="*/ 95 w 576"/>
                <a:gd name="T17" fmla="*/ 71 h 488"/>
                <a:gd name="T18" fmla="*/ 103 w 576"/>
                <a:gd name="T19" fmla="*/ 63 h 488"/>
                <a:gd name="T20" fmla="*/ 122 w 576"/>
                <a:gd name="T21" fmla="*/ 75 h 488"/>
                <a:gd name="T22" fmla="*/ 131 w 576"/>
                <a:gd name="T23" fmla="*/ 95 h 488"/>
                <a:gd name="T24" fmla="*/ 150 w 576"/>
                <a:gd name="T25" fmla="*/ 95 h 488"/>
                <a:gd name="T26" fmla="*/ 170 w 576"/>
                <a:gd name="T27" fmla="*/ 110 h 488"/>
                <a:gd name="T28" fmla="*/ 166 w 576"/>
                <a:gd name="T29" fmla="*/ 131 h 488"/>
                <a:gd name="T30" fmla="*/ 154 w 576"/>
                <a:gd name="T31" fmla="*/ 158 h 488"/>
                <a:gd name="T32" fmla="*/ 122 w 576"/>
                <a:gd name="T33" fmla="*/ 162 h 488"/>
                <a:gd name="T34" fmla="*/ 134 w 576"/>
                <a:gd name="T35" fmla="*/ 190 h 488"/>
                <a:gd name="T36" fmla="*/ 154 w 576"/>
                <a:gd name="T37" fmla="*/ 178 h 488"/>
                <a:gd name="T38" fmla="*/ 174 w 576"/>
                <a:gd name="T39" fmla="*/ 198 h 488"/>
                <a:gd name="T40" fmla="*/ 186 w 576"/>
                <a:gd name="T41" fmla="*/ 214 h 488"/>
                <a:gd name="T42" fmla="*/ 210 w 576"/>
                <a:gd name="T43" fmla="*/ 237 h 488"/>
                <a:gd name="T44" fmla="*/ 226 w 576"/>
                <a:gd name="T45" fmla="*/ 226 h 488"/>
                <a:gd name="T46" fmla="*/ 217 w 576"/>
                <a:gd name="T47" fmla="*/ 205 h 488"/>
                <a:gd name="T48" fmla="*/ 245 w 576"/>
                <a:gd name="T49" fmla="*/ 226 h 488"/>
                <a:gd name="T50" fmla="*/ 249 w 576"/>
                <a:gd name="T51" fmla="*/ 205 h 488"/>
                <a:gd name="T52" fmla="*/ 249 w 576"/>
                <a:gd name="T53" fmla="*/ 186 h 488"/>
                <a:gd name="T54" fmla="*/ 221 w 576"/>
                <a:gd name="T55" fmla="*/ 158 h 488"/>
                <a:gd name="T56" fmla="*/ 226 w 576"/>
                <a:gd name="T57" fmla="*/ 142 h 488"/>
                <a:gd name="T58" fmla="*/ 249 w 576"/>
                <a:gd name="T59" fmla="*/ 142 h 488"/>
                <a:gd name="T60" fmla="*/ 257 w 576"/>
                <a:gd name="T61" fmla="*/ 166 h 488"/>
                <a:gd name="T62" fmla="*/ 269 w 576"/>
                <a:gd name="T63" fmla="*/ 158 h 488"/>
                <a:gd name="T64" fmla="*/ 281 w 576"/>
                <a:gd name="T65" fmla="*/ 127 h 488"/>
                <a:gd name="T66" fmla="*/ 265 w 576"/>
                <a:gd name="T67" fmla="*/ 119 h 488"/>
                <a:gd name="T68" fmla="*/ 249 w 576"/>
                <a:gd name="T69" fmla="*/ 107 h 488"/>
                <a:gd name="T70" fmla="*/ 206 w 576"/>
                <a:gd name="T71" fmla="*/ 95 h 488"/>
                <a:gd name="T72" fmla="*/ 229 w 576"/>
                <a:gd name="T73" fmla="*/ 87 h 488"/>
                <a:gd name="T74" fmla="*/ 214 w 576"/>
                <a:gd name="T75" fmla="*/ 75 h 488"/>
                <a:gd name="T76" fmla="*/ 202 w 576"/>
                <a:gd name="T77" fmla="*/ 59 h 488"/>
                <a:gd name="T78" fmla="*/ 190 w 576"/>
                <a:gd name="T79" fmla="*/ 59 h 488"/>
                <a:gd name="T80" fmla="*/ 182 w 576"/>
                <a:gd name="T81" fmla="*/ 44 h 488"/>
                <a:gd name="T82" fmla="*/ 162 w 576"/>
                <a:gd name="T83" fmla="*/ 51 h 488"/>
                <a:gd name="T84" fmla="*/ 150 w 576"/>
                <a:gd name="T85" fmla="*/ 47 h 488"/>
                <a:gd name="T86" fmla="*/ 146 w 576"/>
                <a:gd name="T87" fmla="*/ 36 h 488"/>
                <a:gd name="T88" fmla="*/ 119 w 576"/>
                <a:gd name="T89" fmla="*/ 24 h 488"/>
                <a:gd name="T90" fmla="*/ 111 w 576"/>
                <a:gd name="T91" fmla="*/ 39 h 488"/>
                <a:gd name="T92" fmla="*/ 95 w 576"/>
                <a:gd name="T93" fmla="*/ 36 h 488"/>
                <a:gd name="T94" fmla="*/ 91 w 576"/>
                <a:gd name="T95" fmla="*/ 15 h 488"/>
                <a:gd name="T96" fmla="*/ 79 w 576"/>
                <a:gd name="T97" fmla="*/ 0 h 488"/>
                <a:gd name="T98" fmla="*/ 56 w 576"/>
                <a:gd name="T99" fmla="*/ 12 h 488"/>
                <a:gd name="T100" fmla="*/ 51 w 576"/>
                <a:gd name="T101" fmla="*/ 32 h 488"/>
                <a:gd name="T102" fmla="*/ 48 w 576"/>
                <a:gd name="T103" fmla="*/ 51 h 488"/>
                <a:gd name="T104" fmla="*/ 48 w 576"/>
                <a:gd name="T105" fmla="*/ 12 h 4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88"/>
                <a:gd name="T161" fmla="*/ 576 w 576"/>
                <a:gd name="T162" fmla="*/ 488 h 4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88">
                  <a:moveTo>
                    <a:pt x="96" y="0"/>
                  </a:moveTo>
                  <a:lnTo>
                    <a:pt x="88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60" y="160"/>
                  </a:lnTo>
                  <a:lnTo>
                    <a:pt x="160" y="152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68" y="152"/>
                  </a:lnTo>
                  <a:lnTo>
                    <a:pt x="176" y="160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92" y="144"/>
                  </a:lnTo>
                  <a:lnTo>
                    <a:pt x="208" y="152"/>
                  </a:lnTo>
                  <a:lnTo>
                    <a:pt x="224" y="152"/>
                  </a:lnTo>
                  <a:lnTo>
                    <a:pt x="232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56" y="160"/>
                  </a:lnTo>
                  <a:lnTo>
                    <a:pt x="264" y="168"/>
                  </a:lnTo>
                  <a:lnTo>
                    <a:pt x="288" y="176"/>
                  </a:lnTo>
                  <a:lnTo>
                    <a:pt x="288" y="184"/>
                  </a:lnTo>
                  <a:lnTo>
                    <a:pt x="264" y="192"/>
                  </a:lnTo>
                  <a:lnTo>
                    <a:pt x="280" y="200"/>
                  </a:lnTo>
                  <a:lnTo>
                    <a:pt x="288" y="192"/>
                  </a:lnTo>
                  <a:lnTo>
                    <a:pt x="296" y="184"/>
                  </a:lnTo>
                  <a:lnTo>
                    <a:pt x="312" y="184"/>
                  </a:lnTo>
                  <a:lnTo>
                    <a:pt x="304" y="192"/>
                  </a:lnTo>
                  <a:lnTo>
                    <a:pt x="312" y="200"/>
                  </a:lnTo>
                  <a:lnTo>
                    <a:pt x="328" y="200"/>
                  </a:lnTo>
                  <a:lnTo>
                    <a:pt x="328" y="208"/>
                  </a:lnTo>
                  <a:lnTo>
                    <a:pt x="344" y="216"/>
                  </a:lnTo>
                  <a:lnTo>
                    <a:pt x="344" y="224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12" y="288"/>
                  </a:lnTo>
                  <a:lnTo>
                    <a:pt x="312" y="304"/>
                  </a:lnTo>
                  <a:lnTo>
                    <a:pt x="328" y="312"/>
                  </a:lnTo>
                  <a:lnTo>
                    <a:pt x="328" y="328"/>
                  </a:lnTo>
                  <a:lnTo>
                    <a:pt x="312" y="320"/>
                  </a:lnTo>
                  <a:lnTo>
                    <a:pt x="296" y="328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6" y="320"/>
                  </a:lnTo>
                  <a:lnTo>
                    <a:pt x="248" y="328"/>
                  </a:lnTo>
                  <a:lnTo>
                    <a:pt x="248" y="336"/>
                  </a:lnTo>
                  <a:lnTo>
                    <a:pt x="232" y="352"/>
                  </a:lnTo>
                  <a:lnTo>
                    <a:pt x="232" y="368"/>
                  </a:lnTo>
                  <a:lnTo>
                    <a:pt x="248" y="376"/>
                  </a:lnTo>
                  <a:lnTo>
                    <a:pt x="272" y="384"/>
                  </a:lnTo>
                  <a:lnTo>
                    <a:pt x="280" y="360"/>
                  </a:lnTo>
                  <a:lnTo>
                    <a:pt x="288" y="360"/>
                  </a:lnTo>
                  <a:lnTo>
                    <a:pt x="304" y="376"/>
                  </a:lnTo>
                  <a:lnTo>
                    <a:pt x="312" y="376"/>
                  </a:lnTo>
                  <a:lnTo>
                    <a:pt x="312" y="360"/>
                  </a:lnTo>
                  <a:lnTo>
                    <a:pt x="320" y="360"/>
                  </a:lnTo>
                  <a:lnTo>
                    <a:pt x="320" y="368"/>
                  </a:lnTo>
                  <a:lnTo>
                    <a:pt x="336" y="368"/>
                  </a:lnTo>
                  <a:lnTo>
                    <a:pt x="336" y="392"/>
                  </a:lnTo>
                  <a:lnTo>
                    <a:pt x="352" y="400"/>
                  </a:lnTo>
                  <a:lnTo>
                    <a:pt x="368" y="408"/>
                  </a:lnTo>
                  <a:lnTo>
                    <a:pt x="368" y="416"/>
                  </a:lnTo>
                  <a:lnTo>
                    <a:pt x="360" y="416"/>
                  </a:lnTo>
                  <a:lnTo>
                    <a:pt x="368" y="432"/>
                  </a:lnTo>
                  <a:lnTo>
                    <a:pt x="376" y="432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08" y="448"/>
                  </a:lnTo>
                  <a:lnTo>
                    <a:pt x="408" y="464"/>
                  </a:lnTo>
                  <a:lnTo>
                    <a:pt x="424" y="480"/>
                  </a:lnTo>
                  <a:lnTo>
                    <a:pt x="440" y="480"/>
                  </a:lnTo>
                  <a:lnTo>
                    <a:pt x="472" y="488"/>
                  </a:lnTo>
                  <a:lnTo>
                    <a:pt x="480" y="480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40" y="440"/>
                  </a:lnTo>
                  <a:lnTo>
                    <a:pt x="424" y="408"/>
                  </a:lnTo>
                  <a:lnTo>
                    <a:pt x="424" y="400"/>
                  </a:lnTo>
                  <a:lnTo>
                    <a:pt x="432" y="400"/>
                  </a:lnTo>
                  <a:lnTo>
                    <a:pt x="440" y="416"/>
                  </a:lnTo>
                  <a:lnTo>
                    <a:pt x="448" y="408"/>
                  </a:lnTo>
                  <a:lnTo>
                    <a:pt x="456" y="424"/>
                  </a:lnTo>
                  <a:lnTo>
                    <a:pt x="472" y="416"/>
                  </a:lnTo>
                  <a:lnTo>
                    <a:pt x="480" y="440"/>
                  </a:lnTo>
                  <a:lnTo>
                    <a:pt x="496" y="456"/>
                  </a:lnTo>
                  <a:lnTo>
                    <a:pt x="504" y="456"/>
                  </a:lnTo>
                  <a:lnTo>
                    <a:pt x="504" y="440"/>
                  </a:lnTo>
                  <a:lnTo>
                    <a:pt x="512" y="432"/>
                  </a:lnTo>
                  <a:lnTo>
                    <a:pt x="504" y="424"/>
                  </a:lnTo>
                  <a:lnTo>
                    <a:pt x="504" y="416"/>
                  </a:lnTo>
                  <a:lnTo>
                    <a:pt x="520" y="416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504" y="384"/>
                  </a:lnTo>
                  <a:lnTo>
                    <a:pt x="504" y="376"/>
                  </a:lnTo>
                  <a:lnTo>
                    <a:pt x="488" y="352"/>
                  </a:lnTo>
                  <a:lnTo>
                    <a:pt x="472" y="352"/>
                  </a:lnTo>
                  <a:lnTo>
                    <a:pt x="456" y="336"/>
                  </a:lnTo>
                  <a:lnTo>
                    <a:pt x="456" y="328"/>
                  </a:lnTo>
                  <a:lnTo>
                    <a:pt x="448" y="320"/>
                  </a:lnTo>
                  <a:lnTo>
                    <a:pt x="432" y="304"/>
                  </a:lnTo>
                  <a:lnTo>
                    <a:pt x="440" y="288"/>
                  </a:lnTo>
                  <a:lnTo>
                    <a:pt x="448" y="304"/>
                  </a:lnTo>
                  <a:lnTo>
                    <a:pt x="456" y="296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64" y="264"/>
                  </a:lnTo>
                  <a:lnTo>
                    <a:pt x="480" y="280"/>
                  </a:lnTo>
                  <a:lnTo>
                    <a:pt x="480" y="288"/>
                  </a:lnTo>
                  <a:lnTo>
                    <a:pt x="504" y="288"/>
                  </a:lnTo>
                  <a:lnTo>
                    <a:pt x="504" y="296"/>
                  </a:lnTo>
                  <a:lnTo>
                    <a:pt x="496" y="312"/>
                  </a:lnTo>
                  <a:lnTo>
                    <a:pt x="504" y="328"/>
                  </a:lnTo>
                  <a:lnTo>
                    <a:pt x="512" y="336"/>
                  </a:lnTo>
                  <a:lnTo>
                    <a:pt x="520" y="336"/>
                  </a:lnTo>
                  <a:lnTo>
                    <a:pt x="536" y="352"/>
                  </a:lnTo>
                  <a:lnTo>
                    <a:pt x="536" y="336"/>
                  </a:lnTo>
                  <a:lnTo>
                    <a:pt x="536" y="320"/>
                  </a:lnTo>
                  <a:lnTo>
                    <a:pt x="536" y="312"/>
                  </a:lnTo>
                  <a:lnTo>
                    <a:pt x="544" y="320"/>
                  </a:lnTo>
                  <a:lnTo>
                    <a:pt x="560" y="312"/>
                  </a:lnTo>
                  <a:lnTo>
                    <a:pt x="552" y="280"/>
                  </a:lnTo>
                  <a:lnTo>
                    <a:pt x="576" y="280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60" y="248"/>
                  </a:lnTo>
                  <a:lnTo>
                    <a:pt x="536" y="256"/>
                  </a:lnTo>
                  <a:lnTo>
                    <a:pt x="544" y="248"/>
                  </a:lnTo>
                  <a:lnTo>
                    <a:pt x="536" y="240"/>
                  </a:lnTo>
                  <a:lnTo>
                    <a:pt x="512" y="248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504" y="224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08"/>
                  </a:lnTo>
                  <a:lnTo>
                    <a:pt x="440" y="200"/>
                  </a:lnTo>
                  <a:lnTo>
                    <a:pt x="416" y="192"/>
                  </a:lnTo>
                  <a:lnTo>
                    <a:pt x="440" y="192"/>
                  </a:lnTo>
                  <a:lnTo>
                    <a:pt x="448" y="184"/>
                  </a:lnTo>
                  <a:lnTo>
                    <a:pt x="440" y="184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40" y="168"/>
                  </a:lnTo>
                  <a:lnTo>
                    <a:pt x="448" y="160"/>
                  </a:lnTo>
                  <a:lnTo>
                    <a:pt x="456" y="160"/>
                  </a:lnTo>
                  <a:lnTo>
                    <a:pt x="440" y="144"/>
                  </a:lnTo>
                  <a:lnTo>
                    <a:pt x="432" y="152"/>
                  </a:lnTo>
                  <a:lnTo>
                    <a:pt x="416" y="152"/>
                  </a:lnTo>
                  <a:lnTo>
                    <a:pt x="400" y="144"/>
                  </a:lnTo>
                  <a:lnTo>
                    <a:pt x="416" y="144"/>
                  </a:lnTo>
                  <a:lnTo>
                    <a:pt x="432" y="128"/>
                  </a:lnTo>
                  <a:lnTo>
                    <a:pt x="408" y="120"/>
                  </a:lnTo>
                  <a:lnTo>
                    <a:pt x="392" y="120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76" y="128"/>
                  </a:lnTo>
                  <a:lnTo>
                    <a:pt x="384" y="120"/>
                  </a:lnTo>
                  <a:lnTo>
                    <a:pt x="368" y="128"/>
                  </a:lnTo>
                  <a:lnTo>
                    <a:pt x="360" y="120"/>
                  </a:lnTo>
                  <a:lnTo>
                    <a:pt x="384" y="112"/>
                  </a:lnTo>
                  <a:lnTo>
                    <a:pt x="376" y="96"/>
                  </a:lnTo>
                  <a:lnTo>
                    <a:pt x="368" y="88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36" y="96"/>
                  </a:lnTo>
                  <a:lnTo>
                    <a:pt x="328" y="104"/>
                  </a:lnTo>
                  <a:lnTo>
                    <a:pt x="320" y="96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12" y="96"/>
                  </a:lnTo>
                  <a:lnTo>
                    <a:pt x="304" y="96"/>
                  </a:lnTo>
                  <a:lnTo>
                    <a:pt x="304" y="88"/>
                  </a:lnTo>
                  <a:lnTo>
                    <a:pt x="320" y="72"/>
                  </a:lnTo>
                  <a:lnTo>
                    <a:pt x="312" y="72"/>
                  </a:lnTo>
                  <a:lnTo>
                    <a:pt x="304" y="80"/>
                  </a:lnTo>
                  <a:lnTo>
                    <a:pt x="296" y="72"/>
                  </a:lnTo>
                  <a:lnTo>
                    <a:pt x="304" y="56"/>
                  </a:lnTo>
                  <a:lnTo>
                    <a:pt x="280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40" y="48"/>
                  </a:lnTo>
                  <a:lnTo>
                    <a:pt x="232" y="56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80"/>
                  </a:lnTo>
                  <a:lnTo>
                    <a:pt x="224" y="80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72" y="80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2" name="Freeform 40"/>
            <p:cNvSpPr>
              <a:spLocks/>
            </p:cNvSpPr>
            <p:nvPr/>
          </p:nvSpPr>
          <p:spPr bwMode="auto">
            <a:xfrm>
              <a:off x="783" y="2844"/>
              <a:ext cx="32" cy="13"/>
            </a:xfrm>
            <a:custGeom>
              <a:avLst/>
              <a:gdLst>
                <a:gd name="T0" fmla="*/ 0 w 96"/>
                <a:gd name="T1" fmla="*/ 0 h 40"/>
                <a:gd name="T2" fmla="*/ 0 w 96"/>
                <a:gd name="T3" fmla="*/ 4 h 40"/>
                <a:gd name="T4" fmla="*/ 4 w 96"/>
                <a:gd name="T5" fmla="*/ 9 h 40"/>
                <a:gd name="T6" fmla="*/ 4 w 96"/>
                <a:gd name="T7" fmla="*/ 21 h 40"/>
                <a:gd name="T8" fmla="*/ 8 w 96"/>
                <a:gd name="T9" fmla="*/ 21 h 40"/>
                <a:gd name="T10" fmla="*/ 15 w 96"/>
                <a:gd name="T11" fmla="*/ 21 h 40"/>
                <a:gd name="T12" fmla="*/ 15 w 96"/>
                <a:gd name="T13" fmla="*/ 17 h 40"/>
                <a:gd name="T14" fmla="*/ 31 w 96"/>
                <a:gd name="T15" fmla="*/ 17 h 40"/>
                <a:gd name="T16" fmla="*/ 43 w 96"/>
                <a:gd name="T17" fmla="*/ 21 h 40"/>
                <a:gd name="T18" fmla="*/ 47 w 96"/>
                <a:gd name="T19" fmla="*/ 17 h 40"/>
                <a:gd name="T20" fmla="*/ 39 w 96"/>
                <a:gd name="T21" fmla="*/ 12 h 40"/>
                <a:gd name="T22" fmla="*/ 39 w 96"/>
                <a:gd name="T23" fmla="*/ 9 h 40"/>
                <a:gd name="T24" fmla="*/ 35 w 96"/>
                <a:gd name="T25" fmla="*/ 4 h 40"/>
                <a:gd name="T26" fmla="*/ 31 w 96"/>
                <a:gd name="T27" fmla="*/ 4 h 40"/>
                <a:gd name="T28" fmla="*/ 20 w 96"/>
                <a:gd name="T29" fmla="*/ 0 h 40"/>
                <a:gd name="T30" fmla="*/ 8 w 96"/>
                <a:gd name="T31" fmla="*/ 0 h 40"/>
                <a:gd name="T32" fmla="*/ 4 w 96"/>
                <a:gd name="T33" fmla="*/ 0 h 40"/>
                <a:gd name="T34" fmla="*/ 0 w 96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3" name="Freeform 41"/>
            <p:cNvSpPr>
              <a:spLocks/>
            </p:cNvSpPr>
            <p:nvPr/>
          </p:nvSpPr>
          <p:spPr bwMode="auto">
            <a:xfrm>
              <a:off x="738" y="2938"/>
              <a:ext cx="45" cy="40"/>
            </a:xfrm>
            <a:custGeom>
              <a:avLst/>
              <a:gdLst>
                <a:gd name="T0" fmla="*/ 12 w 136"/>
                <a:gd name="T1" fmla="*/ 4 h 128"/>
                <a:gd name="T2" fmla="*/ 16 w 136"/>
                <a:gd name="T3" fmla="*/ 0 h 128"/>
                <a:gd name="T4" fmla="*/ 20 w 136"/>
                <a:gd name="T5" fmla="*/ 0 h 128"/>
                <a:gd name="T6" fmla="*/ 20 w 136"/>
                <a:gd name="T7" fmla="*/ 8 h 128"/>
                <a:gd name="T8" fmla="*/ 24 w 136"/>
                <a:gd name="T9" fmla="*/ 16 h 128"/>
                <a:gd name="T10" fmla="*/ 28 w 136"/>
                <a:gd name="T11" fmla="*/ 12 h 128"/>
                <a:gd name="T12" fmla="*/ 36 w 136"/>
                <a:gd name="T13" fmla="*/ 16 h 128"/>
                <a:gd name="T14" fmla="*/ 40 w 136"/>
                <a:gd name="T15" fmla="*/ 20 h 128"/>
                <a:gd name="T16" fmla="*/ 52 w 136"/>
                <a:gd name="T17" fmla="*/ 27 h 128"/>
                <a:gd name="T18" fmla="*/ 56 w 136"/>
                <a:gd name="T19" fmla="*/ 36 h 128"/>
                <a:gd name="T20" fmla="*/ 52 w 136"/>
                <a:gd name="T21" fmla="*/ 44 h 128"/>
                <a:gd name="T22" fmla="*/ 68 w 136"/>
                <a:gd name="T23" fmla="*/ 44 h 128"/>
                <a:gd name="T24" fmla="*/ 68 w 136"/>
                <a:gd name="T25" fmla="*/ 48 h 128"/>
                <a:gd name="T26" fmla="*/ 68 w 136"/>
                <a:gd name="T27" fmla="*/ 56 h 128"/>
                <a:gd name="T28" fmla="*/ 52 w 136"/>
                <a:gd name="T29" fmla="*/ 51 h 128"/>
                <a:gd name="T30" fmla="*/ 48 w 136"/>
                <a:gd name="T31" fmla="*/ 51 h 128"/>
                <a:gd name="T32" fmla="*/ 48 w 136"/>
                <a:gd name="T33" fmla="*/ 44 h 128"/>
                <a:gd name="T34" fmla="*/ 44 w 136"/>
                <a:gd name="T35" fmla="*/ 44 h 128"/>
                <a:gd name="T36" fmla="*/ 40 w 136"/>
                <a:gd name="T37" fmla="*/ 44 h 128"/>
                <a:gd name="T38" fmla="*/ 36 w 136"/>
                <a:gd name="T39" fmla="*/ 51 h 128"/>
                <a:gd name="T40" fmla="*/ 28 w 136"/>
                <a:gd name="T41" fmla="*/ 51 h 128"/>
                <a:gd name="T42" fmla="*/ 24 w 136"/>
                <a:gd name="T43" fmla="*/ 59 h 128"/>
                <a:gd name="T44" fmla="*/ 16 w 136"/>
                <a:gd name="T45" fmla="*/ 63 h 128"/>
                <a:gd name="T46" fmla="*/ 16 w 136"/>
                <a:gd name="T47" fmla="*/ 51 h 128"/>
                <a:gd name="T48" fmla="*/ 4 w 136"/>
                <a:gd name="T49" fmla="*/ 51 h 128"/>
                <a:gd name="T50" fmla="*/ 0 w 136"/>
                <a:gd name="T51" fmla="*/ 48 h 128"/>
                <a:gd name="T52" fmla="*/ 12 w 136"/>
                <a:gd name="T53" fmla="*/ 27 h 128"/>
                <a:gd name="T54" fmla="*/ 12 w 136"/>
                <a:gd name="T55" fmla="*/ 8 h 128"/>
                <a:gd name="T56" fmla="*/ 12 w 136"/>
                <a:gd name="T57" fmla="*/ 4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24" y="8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104" y="56"/>
                  </a:lnTo>
                  <a:lnTo>
                    <a:pt x="112" y="72"/>
                  </a:lnTo>
                  <a:lnTo>
                    <a:pt x="104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36" y="112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56" y="104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04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24" y="56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4" name="Freeform 42"/>
            <p:cNvSpPr>
              <a:spLocks/>
            </p:cNvSpPr>
            <p:nvPr/>
          </p:nvSpPr>
          <p:spPr bwMode="auto">
            <a:xfrm>
              <a:off x="492" y="2795"/>
              <a:ext cx="50" cy="22"/>
            </a:xfrm>
            <a:custGeom>
              <a:avLst/>
              <a:gdLst>
                <a:gd name="T0" fmla="*/ 16 w 152"/>
                <a:gd name="T1" fmla="*/ 32 h 72"/>
                <a:gd name="T2" fmla="*/ 8 w 152"/>
                <a:gd name="T3" fmla="*/ 32 h 72"/>
                <a:gd name="T4" fmla="*/ 4 w 152"/>
                <a:gd name="T5" fmla="*/ 32 h 72"/>
                <a:gd name="T6" fmla="*/ 4 w 152"/>
                <a:gd name="T7" fmla="*/ 28 h 72"/>
                <a:gd name="T8" fmla="*/ 0 w 152"/>
                <a:gd name="T9" fmla="*/ 28 h 72"/>
                <a:gd name="T10" fmla="*/ 4 w 152"/>
                <a:gd name="T11" fmla="*/ 24 h 72"/>
                <a:gd name="T12" fmla="*/ 8 w 152"/>
                <a:gd name="T13" fmla="*/ 24 h 72"/>
                <a:gd name="T14" fmla="*/ 16 w 152"/>
                <a:gd name="T15" fmla="*/ 20 h 72"/>
                <a:gd name="T16" fmla="*/ 16 w 152"/>
                <a:gd name="T17" fmla="*/ 16 h 72"/>
                <a:gd name="T18" fmla="*/ 20 w 152"/>
                <a:gd name="T19" fmla="*/ 16 h 72"/>
                <a:gd name="T20" fmla="*/ 24 w 152"/>
                <a:gd name="T21" fmla="*/ 16 h 72"/>
                <a:gd name="T22" fmla="*/ 32 w 152"/>
                <a:gd name="T23" fmla="*/ 12 h 72"/>
                <a:gd name="T24" fmla="*/ 32 w 152"/>
                <a:gd name="T25" fmla="*/ 8 h 72"/>
                <a:gd name="T26" fmla="*/ 39 w 152"/>
                <a:gd name="T27" fmla="*/ 4 h 72"/>
                <a:gd name="T28" fmla="*/ 51 w 152"/>
                <a:gd name="T29" fmla="*/ 4 h 72"/>
                <a:gd name="T30" fmla="*/ 56 w 152"/>
                <a:gd name="T31" fmla="*/ 4 h 72"/>
                <a:gd name="T32" fmla="*/ 59 w 152"/>
                <a:gd name="T33" fmla="*/ 4 h 72"/>
                <a:gd name="T34" fmla="*/ 63 w 152"/>
                <a:gd name="T35" fmla="*/ 4 h 72"/>
                <a:gd name="T36" fmla="*/ 59 w 152"/>
                <a:gd name="T37" fmla="*/ 4 h 72"/>
                <a:gd name="T38" fmla="*/ 59 w 152"/>
                <a:gd name="T39" fmla="*/ 0 h 72"/>
                <a:gd name="T40" fmla="*/ 68 w 152"/>
                <a:gd name="T41" fmla="*/ 0 h 72"/>
                <a:gd name="T42" fmla="*/ 75 w 152"/>
                <a:gd name="T43" fmla="*/ 4 h 72"/>
                <a:gd name="T44" fmla="*/ 71 w 152"/>
                <a:gd name="T45" fmla="*/ 8 h 72"/>
                <a:gd name="T46" fmla="*/ 68 w 152"/>
                <a:gd name="T47" fmla="*/ 8 h 72"/>
                <a:gd name="T48" fmla="*/ 71 w 152"/>
                <a:gd name="T49" fmla="*/ 12 h 72"/>
                <a:gd name="T50" fmla="*/ 68 w 152"/>
                <a:gd name="T51" fmla="*/ 16 h 72"/>
                <a:gd name="T52" fmla="*/ 71 w 152"/>
                <a:gd name="T53" fmla="*/ 20 h 72"/>
                <a:gd name="T54" fmla="*/ 59 w 152"/>
                <a:gd name="T55" fmla="*/ 20 h 72"/>
                <a:gd name="T56" fmla="*/ 59 w 152"/>
                <a:gd name="T57" fmla="*/ 24 h 72"/>
                <a:gd name="T58" fmla="*/ 48 w 152"/>
                <a:gd name="T59" fmla="*/ 20 h 72"/>
                <a:gd name="T60" fmla="*/ 51 w 152"/>
                <a:gd name="T61" fmla="*/ 16 h 72"/>
                <a:gd name="T62" fmla="*/ 44 w 152"/>
                <a:gd name="T63" fmla="*/ 16 h 72"/>
                <a:gd name="T64" fmla="*/ 44 w 152"/>
                <a:gd name="T65" fmla="*/ 24 h 72"/>
                <a:gd name="T66" fmla="*/ 39 w 152"/>
                <a:gd name="T67" fmla="*/ 28 h 72"/>
                <a:gd name="T68" fmla="*/ 36 w 152"/>
                <a:gd name="T69" fmla="*/ 24 h 72"/>
                <a:gd name="T70" fmla="*/ 32 w 152"/>
                <a:gd name="T71" fmla="*/ 24 h 72"/>
                <a:gd name="T72" fmla="*/ 32 w 152"/>
                <a:gd name="T73" fmla="*/ 32 h 72"/>
                <a:gd name="T74" fmla="*/ 24 w 152"/>
                <a:gd name="T75" fmla="*/ 32 h 72"/>
                <a:gd name="T76" fmla="*/ 24 w 152"/>
                <a:gd name="T77" fmla="*/ 28 h 72"/>
                <a:gd name="T78" fmla="*/ 20 w 152"/>
                <a:gd name="T79" fmla="*/ 28 h 72"/>
                <a:gd name="T80" fmla="*/ 20 w 152"/>
                <a:gd name="T81" fmla="*/ 36 h 72"/>
                <a:gd name="T82" fmla="*/ 16 w 152"/>
                <a:gd name="T83" fmla="*/ 36 h 72"/>
                <a:gd name="T84" fmla="*/ 16 w 152"/>
                <a:gd name="T85" fmla="*/ 32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72"/>
                <a:gd name="T131" fmla="*/ 152 w 152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72">
                  <a:moveTo>
                    <a:pt x="32" y="64"/>
                  </a:moveTo>
                  <a:lnTo>
                    <a:pt x="16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88" y="32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5" name="Freeform 43"/>
            <p:cNvSpPr>
              <a:spLocks/>
            </p:cNvSpPr>
            <p:nvPr/>
          </p:nvSpPr>
          <p:spPr bwMode="auto">
            <a:xfrm>
              <a:off x="559" y="2780"/>
              <a:ext cx="24" cy="4"/>
            </a:xfrm>
            <a:custGeom>
              <a:avLst/>
              <a:gdLst>
                <a:gd name="T0" fmla="*/ 24 w 72"/>
                <a:gd name="T1" fmla="*/ 0 h 16"/>
                <a:gd name="T2" fmla="*/ 32 w 72"/>
                <a:gd name="T3" fmla="*/ 4 h 16"/>
                <a:gd name="T4" fmla="*/ 36 w 72"/>
                <a:gd name="T5" fmla="*/ 4 h 16"/>
                <a:gd name="T6" fmla="*/ 36 w 72"/>
                <a:gd name="T7" fmla="*/ 8 h 16"/>
                <a:gd name="T8" fmla="*/ 24 w 72"/>
                <a:gd name="T9" fmla="*/ 8 h 16"/>
                <a:gd name="T10" fmla="*/ 20 w 72"/>
                <a:gd name="T11" fmla="*/ 8 h 16"/>
                <a:gd name="T12" fmla="*/ 16 w 72"/>
                <a:gd name="T13" fmla="*/ 8 h 16"/>
                <a:gd name="T14" fmla="*/ 12 w 72"/>
                <a:gd name="T15" fmla="*/ 8 h 16"/>
                <a:gd name="T16" fmla="*/ 8 w 72"/>
                <a:gd name="T17" fmla="*/ 8 h 16"/>
                <a:gd name="T18" fmla="*/ 0 w 72"/>
                <a:gd name="T19" fmla="*/ 8 h 16"/>
                <a:gd name="T20" fmla="*/ 0 w 72"/>
                <a:gd name="T21" fmla="*/ 4 h 16"/>
                <a:gd name="T22" fmla="*/ 4 w 72"/>
                <a:gd name="T23" fmla="*/ 4 h 16"/>
                <a:gd name="T24" fmla="*/ 16 w 72"/>
                <a:gd name="T25" fmla="*/ 4 h 16"/>
                <a:gd name="T26" fmla="*/ 20 w 72"/>
                <a:gd name="T27" fmla="*/ 0 h 16"/>
                <a:gd name="T28" fmla="*/ 24 w 7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6"/>
                <a:gd name="T47" fmla="*/ 72 w 7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6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6" name="Freeform 44"/>
            <p:cNvSpPr>
              <a:spLocks/>
            </p:cNvSpPr>
            <p:nvPr/>
          </p:nvSpPr>
          <p:spPr bwMode="auto">
            <a:xfrm>
              <a:off x="609" y="2769"/>
              <a:ext cx="46" cy="21"/>
            </a:xfrm>
            <a:custGeom>
              <a:avLst/>
              <a:gdLst>
                <a:gd name="T0" fmla="*/ 0 w 136"/>
                <a:gd name="T1" fmla="*/ 0 h 64"/>
                <a:gd name="T2" fmla="*/ 12 w 136"/>
                <a:gd name="T3" fmla="*/ 0 h 64"/>
                <a:gd name="T4" fmla="*/ 20 w 136"/>
                <a:gd name="T5" fmla="*/ 0 h 64"/>
                <a:gd name="T6" fmla="*/ 28 w 136"/>
                <a:gd name="T7" fmla="*/ 4 h 64"/>
                <a:gd name="T8" fmla="*/ 32 w 136"/>
                <a:gd name="T9" fmla="*/ 12 h 64"/>
                <a:gd name="T10" fmla="*/ 32 w 136"/>
                <a:gd name="T11" fmla="*/ 8 h 64"/>
                <a:gd name="T12" fmla="*/ 40 w 136"/>
                <a:gd name="T13" fmla="*/ 8 h 64"/>
                <a:gd name="T14" fmla="*/ 48 w 136"/>
                <a:gd name="T15" fmla="*/ 8 h 64"/>
                <a:gd name="T16" fmla="*/ 48 w 136"/>
                <a:gd name="T17" fmla="*/ 12 h 64"/>
                <a:gd name="T18" fmla="*/ 56 w 136"/>
                <a:gd name="T19" fmla="*/ 16 h 64"/>
                <a:gd name="T20" fmla="*/ 56 w 136"/>
                <a:gd name="T21" fmla="*/ 20 h 64"/>
                <a:gd name="T22" fmla="*/ 68 w 136"/>
                <a:gd name="T23" fmla="*/ 27 h 64"/>
                <a:gd name="T24" fmla="*/ 64 w 136"/>
                <a:gd name="T25" fmla="*/ 32 h 64"/>
                <a:gd name="T26" fmla="*/ 56 w 136"/>
                <a:gd name="T27" fmla="*/ 32 h 64"/>
                <a:gd name="T28" fmla="*/ 48 w 136"/>
                <a:gd name="T29" fmla="*/ 27 h 64"/>
                <a:gd name="T30" fmla="*/ 40 w 136"/>
                <a:gd name="T31" fmla="*/ 27 h 64"/>
                <a:gd name="T32" fmla="*/ 36 w 136"/>
                <a:gd name="T33" fmla="*/ 24 h 64"/>
                <a:gd name="T34" fmla="*/ 28 w 136"/>
                <a:gd name="T35" fmla="*/ 24 h 64"/>
                <a:gd name="T36" fmla="*/ 24 w 136"/>
                <a:gd name="T37" fmla="*/ 24 h 64"/>
                <a:gd name="T38" fmla="*/ 12 w 136"/>
                <a:gd name="T39" fmla="*/ 24 h 64"/>
                <a:gd name="T40" fmla="*/ 8 w 136"/>
                <a:gd name="T41" fmla="*/ 20 h 64"/>
                <a:gd name="T42" fmla="*/ 24 w 136"/>
                <a:gd name="T43" fmla="*/ 20 h 64"/>
                <a:gd name="T44" fmla="*/ 20 w 136"/>
                <a:gd name="T45" fmla="*/ 16 h 64"/>
                <a:gd name="T46" fmla="*/ 20 w 136"/>
                <a:gd name="T47" fmla="*/ 12 h 64"/>
                <a:gd name="T48" fmla="*/ 16 w 136"/>
                <a:gd name="T49" fmla="*/ 12 h 64"/>
                <a:gd name="T50" fmla="*/ 16 w 136"/>
                <a:gd name="T51" fmla="*/ 8 h 64"/>
                <a:gd name="T52" fmla="*/ 16 w 136"/>
                <a:gd name="T53" fmla="*/ 12 h 64"/>
                <a:gd name="T54" fmla="*/ 12 w 136"/>
                <a:gd name="T55" fmla="*/ 12 h 64"/>
                <a:gd name="T56" fmla="*/ 8 w 136"/>
                <a:gd name="T57" fmla="*/ 12 h 64"/>
                <a:gd name="T58" fmla="*/ 8 w 136"/>
                <a:gd name="T59" fmla="*/ 8 h 64"/>
                <a:gd name="T60" fmla="*/ 0 w 136"/>
                <a:gd name="T61" fmla="*/ 8 h 64"/>
                <a:gd name="T62" fmla="*/ 0 w 136"/>
                <a:gd name="T63" fmla="*/ 0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64"/>
                <a:gd name="T98" fmla="*/ 136 w 136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64">
                  <a:moveTo>
                    <a:pt x="0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36" y="56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7" name="Freeform 45"/>
            <p:cNvSpPr>
              <a:spLocks/>
            </p:cNvSpPr>
            <p:nvPr/>
          </p:nvSpPr>
          <p:spPr bwMode="auto">
            <a:xfrm>
              <a:off x="527" y="2805"/>
              <a:ext cx="85" cy="27"/>
            </a:xfrm>
            <a:custGeom>
              <a:avLst/>
              <a:gdLst>
                <a:gd name="T0" fmla="*/ 87 w 256"/>
                <a:gd name="T1" fmla="*/ 0 h 88"/>
                <a:gd name="T2" fmla="*/ 95 w 256"/>
                <a:gd name="T3" fmla="*/ 4 h 88"/>
                <a:gd name="T4" fmla="*/ 95 w 256"/>
                <a:gd name="T5" fmla="*/ 12 h 88"/>
                <a:gd name="T6" fmla="*/ 103 w 256"/>
                <a:gd name="T7" fmla="*/ 16 h 88"/>
                <a:gd name="T8" fmla="*/ 111 w 256"/>
                <a:gd name="T9" fmla="*/ 16 h 88"/>
                <a:gd name="T10" fmla="*/ 115 w 256"/>
                <a:gd name="T11" fmla="*/ 20 h 88"/>
                <a:gd name="T12" fmla="*/ 119 w 256"/>
                <a:gd name="T13" fmla="*/ 12 h 88"/>
                <a:gd name="T14" fmla="*/ 122 w 256"/>
                <a:gd name="T15" fmla="*/ 24 h 88"/>
                <a:gd name="T16" fmla="*/ 107 w 256"/>
                <a:gd name="T17" fmla="*/ 32 h 88"/>
                <a:gd name="T18" fmla="*/ 99 w 256"/>
                <a:gd name="T19" fmla="*/ 32 h 88"/>
                <a:gd name="T20" fmla="*/ 87 w 256"/>
                <a:gd name="T21" fmla="*/ 32 h 88"/>
                <a:gd name="T22" fmla="*/ 68 w 256"/>
                <a:gd name="T23" fmla="*/ 44 h 88"/>
                <a:gd name="T24" fmla="*/ 44 w 256"/>
                <a:gd name="T25" fmla="*/ 44 h 88"/>
                <a:gd name="T26" fmla="*/ 44 w 256"/>
                <a:gd name="T27" fmla="*/ 36 h 88"/>
                <a:gd name="T28" fmla="*/ 51 w 256"/>
                <a:gd name="T29" fmla="*/ 36 h 88"/>
                <a:gd name="T30" fmla="*/ 68 w 256"/>
                <a:gd name="T31" fmla="*/ 32 h 88"/>
                <a:gd name="T32" fmla="*/ 59 w 256"/>
                <a:gd name="T33" fmla="*/ 27 h 88"/>
                <a:gd name="T34" fmla="*/ 51 w 256"/>
                <a:gd name="T35" fmla="*/ 27 h 88"/>
                <a:gd name="T36" fmla="*/ 39 w 256"/>
                <a:gd name="T37" fmla="*/ 32 h 88"/>
                <a:gd name="T38" fmla="*/ 44 w 256"/>
                <a:gd name="T39" fmla="*/ 27 h 88"/>
                <a:gd name="T40" fmla="*/ 32 w 256"/>
                <a:gd name="T41" fmla="*/ 27 h 88"/>
                <a:gd name="T42" fmla="*/ 27 w 256"/>
                <a:gd name="T43" fmla="*/ 32 h 88"/>
                <a:gd name="T44" fmla="*/ 16 w 256"/>
                <a:gd name="T45" fmla="*/ 32 h 88"/>
                <a:gd name="T46" fmla="*/ 8 w 256"/>
                <a:gd name="T47" fmla="*/ 27 h 88"/>
                <a:gd name="T48" fmla="*/ 4 w 256"/>
                <a:gd name="T49" fmla="*/ 24 h 88"/>
                <a:gd name="T50" fmla="*/ 24 w 256"/>
                <a:gd name="T51" fmla="*/ 20 h 88"/>
                <a:gd name="T52" fmla="*/ 8 w 256"/>
                <a:gd name="T53" fmla="*/ 20 h 88"/>
                <a:gd name="T54" fmla="*/ 20 w 256"/>
                <a:gd name="T55" fmla="*/ 16 h 88"/>
                <a:gd name="T56" fmla="*/ 16 w 256"/>
                <a:gd name="T57" fmla="*/ 16 h 88"/>
                <a:gd name="T58" fmla="*/ 16 w 256"/>
                <a:gd name="T59" fmla="*/ 8 h 88"/>
                <a:gd name="T60" fmla="*/ 27 w 256"/>
                <a:gd name="T61" fmla="*/ 12 h 88"/>
                <a:gd name="T62" fmla="*/ 24 w 256"/>
                <a:gd name="T63" fmla="*/ 8 h 88"/>
                <a:gd name="T64" fmla="*/ 36 w 256"/>
                <a:gd name="T65" fmla="*/ 4 h 88"/>
                <a:gd name="T66" fmla="*/ 51 w 256"/>
                <a:gd name="T67" fmla="*/ 8 h 88"/>
                <a:gd name="T68" fmla="*/ 63 w 256"/>
                <a:gd name="T69" fmla="*/ 20 h 88"/>
                <a:gd name="T70" fmla="*/ 87 w 256"/>
                <a:gd name="T71" fmla="*/ 24 h 88"/>
                <a:gd name="T72" fmla="*/ 91 w 256"/>
                <a:gd name="T73" fmla="*/ 20 h 88"/>
                <a:gd name="T74" fmla="*/ 79 w 256"/>
                <a:gd name="T75" fmla="*/ 16 h 88"/>
                <a:gd name="T76" fmla="*/ 75 w 256"/>
                <a:gd name="T77" fmla="*/ 8 h 88"/>
                <a:gd name="T78" fmla="*/ 83 w 256"/>
                <a:gd name="T79" fmla="*/ 0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88"/>
                <a:gd name="T122" fmla="*/ 256 w 256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88">
                  <a:moveTo>
                    <a:pt x="168" y="0"/>
                  </a:moveTo>
                  <a:lnTo>
                    <a:pt x="176" y="0"/>
                  </a:lnTo>
                  <a:lnTo>
                    <a:pt x="192" y="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24" y="24"/>
                  </a:lnTo>
                  <a:lnTo>
                    <a:pt x="240" y="24"/>
                  </a:lnTo>
                  <a:lnTo>
                    <a:pt x="256" y="32"/>
                  </a:lnTo>
                  <a:lnTo>
                    <a:pt x="248" y="48"/>
                  </a:lnTo>
                  <a:lnTo>
                    <a:pt x="240" y="64"/>
                  </a:lnTo>
                  <a:lnTo>
                    <a:pt x="216" y="64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28" y="64"/>
                  </a:lnTo>
                  <a:lnTo>
                    <a:pt x="136" y="64"/>
                  </a:lnTo>
                  <a:lnTo>
                    <a:pt x="136" y="56"/>
                  </a:lnTo>
                  <a:lnTo>
                    <a:pt x="120" y="56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28" y="32"/>
                  </a:lnTo>
                  <a:lnTo>
                    <a:pt x="128" y="40"/>
                  </a:lnTo>
                  <a:lnTo>
                    <a:pt x="152" y="40"/>
                  </a:lnTo>
                  <a:lnTo>
                    <a:pt x="176" y="48"/>
                  </a:lnTo>
                  <a:lnTo>
                    <a:pt x="184" y="48"/>
                  </a:lnTo>
                  <a:lnTo>
                    <a:pt x="184" y="40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76" y="24"/>
                  </a:lnTo>
                  <a:lnTo>
                    <a:pt x="152" y="16"/>
                  </a:lnTo>
                  <a:lnTo>
                    <a:pt x="168" y="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8" name="Freeform 46"/>
            <p:cNvSpPr>
              <a:spLocks/>
            </p:cNvSpPr>
            <p:nvPr/>
          </p:nvSpPr>
          <p:spPr bwMode="auto">
            <a:xfrm>
              <a:off x="631" y="2805"/>
              <a:ext cx="37" cy="20"/>
            </a:xfrm>
            <a:custGeom>
              <a:avLst/>
              <a:gdLst>
                <a:gd name="T0" fmla="*/ 12 w 112"/>
                <a:gd name="T1" fmla="*/ 16 h 64"/>
                <a:gd name="T2" fmla="*/ 12 w 112"/>
                <a:gd name="T3" fmla="*/ 20 h 64"/>
                <a:gd name="T4" fmla="*/ 0 w 112"/>
                <a:gd name="T5" fmla="*/ 20 h 64"/>
                <a:gd name="T6" fmla="*/ 8 w 112"/>
                <a:gd name="T7" fmla="*/ 20 h 64"/>
                <a:gd name="T8" fmla="*/ 24 w 112"/>
                <a:gd name="T9" fmla="*/ 20 h 64"/>
                <a:gd name="T10" fmla="*/ 28 w 112"/>
                <a:gd name="T11" fmla="*/ 20 h 64"/>
                <a:gd name="T12" fmla="*/ 32 w 112"/>
                <a:gd name="T13" fmla="*/ 20 h 64"/>
                <a:gd name="T14" fmla="*/ 24 w 112"/>
                <a:gd name="T15" fmla="*/ 24 h 64"/>
                <a:gd name="T16" fmla="*/ 20 w 112"/>
                <a:gd name="T17" fmla="*/ 24 h 64"/>
                <a:gd name="T18" fmla="*/ 24 w 112"/>
                <a:gd name="T19" fmla="*/ 27 h 64"/>
                <a:gd name="T20" fmla="*/ 24 w 112"/>
                <a:gd name="T21" fmla="*/ 32 h 64"/>
                <a:gd name="T22" fmla="*/ 48 w 112"/>
                <a:gd name="T23" fmla="*/ 27 h 64"/>
                <a:gd name="T24" fmla="*/ 48 w 112"/>
                <a:gd name="T25" fmla="*/ 24 h 64"/>
                <a:gd name="T26" fmla="*/ 48 w 112"/>
                <a:gd name="T27" fmla="*/ 20 h 64"/>
                <a:gd name="T28" fmla="*/ 56 w 112"/>
                <a:gd name="T29" fmla="*/ 24 h 64"/>
                <a:gd name="T30" fmla="*/ 51 w 112"/>
                <a:gd name="T31" fmla="*/ 20 h 64"/>
                <a:gd name="T32" fmla="*/ 51 w 112"/>
                <a:gd name="T33" fmla="*/ 16 h 64"/>
                <a:gd name="T34" fmla="*/ 48 w 112"/>
                <a:gd name="T35" fmla="*/ 4 h 64"/>
                <a:gd name="T36" fmla="*/ 48 w 112"/>
                <a:gd name="T37" fmla="*/ 0 h 64"/>
                <a:gd name="T38" fmla="*/ 40 w 112"/>
                <a:gd name="T39" fmla="*/ 0 h 64"/>
                <a:gd name="T40" fmla="*/ 44 w 112"/>
                <a:gd name="T41" fmla="*/ 4 h 64"/>
                <a:gd name="T42" fmla="*/ 40 w 112"/>
                <a:gd name="T43" fmla="*/ 4 h 64"/>
                <a:gd name="T44" fmla="*/ 32 w 112"/>
                <a:gd name="T45" fmla="*/ 0 h 64"/>
                <a:gd name="T46" fmla="*/ 16 w 112"/>
                <a:gd name="T47" fmla="*/ 4 h 64"/>
                <a:gd name="T48" fmla="*/ 24 w 112"/>
                <a:gd name="T49" fmla="*/ 8 h 64"/>
                <a:gd name="T50" fmla="*/ 28 w 112"/>
                <a:gd name="T51" fmla="*/ 8 h 64"/>
                <a:gd name="T52" fmla="*/ 28 w 112"/>
                <a:gd name="T53" fmla="*/ 12 h 64"/>
                <a:gd name="T54" fmla="*/ 32 w 112"/>
                <a:gd name="T55" fmla="*/ 16 h 64"/>
                <a:gd name="T56" fmla="*/ 24 w 112"/>
                <a:gd name="T57" fmla="*/ 12 h 64"/>
                <a:gd name="T58" fmla="*/ 16 w 112"/>
                <a:gd name="T59" fmla="*/ 8 h 64"/>
                <a:gd name="T60" fmla="*/ 12 w 112"/>
                <a:gd name="T61" fmla="*/ 8 h 64"/>
                <a:gd name="T62" fmla="*/ 8 w 112"/>
                <a:gd name="T63" fmla="*/ 8 h 64"/>
                <a:gd name="T64" fmla="*/ 8 w 112"/>
                <a:gd name="T65" fmla="*/ 12 h 64"/>
                <a:gd name="T66" fmla="*/ 8 w 112"/>
                <a:gd name="T67" fmla="*/ 16 h 64"/>
                <a:gd name="T68" fmla="*/ 12 w 112"/>
                <a:gd name="T69" fmla="*/ 16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64"/>
                <a:gd name="T107" fmla="*/ 112 w 112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64">
                  <a:moveTo>
                    <a:pt x="24" y="3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59" name="Freeform 47"/>
            <p:cNvSpPr>
              <a:spLocks/>
            </p:cNvSpPr>
            <p:nvPr/>
          </p:nvSpPr>
          <p:spPr bwMode="auto">
            <a:xfrm>
              <a:off x="674" y="2817"/>
              <a:ext cx="21" cy="13"/>
            </a:xfrm>
            <a:custGeom>
              <a:avLst/>
              <a:gdLst>
                <a:gd name="T0" fmla="*/ 24 w 64"/>
                <a:gd name="T1" fmla="*/ 0 h 40"/>
                <a:gd name="T2" fmla="*/ 16 w 64"/>
                <a:gd name="T3" fmla="*/ 0 h 40"/>
                <a:gd name="T4" fmla="*/ 12 w 64"/>
                <a:gd name="T5" fmla="*/ 0 h 40"/>
                <a:gd name="T6" fmla="*/ 8 w 64"/>
                <a:gd name="T7" fmla="*/ 4 h 40"/>
                <a:gd name="T8" fmla="*/ 4 w 64"/>
                <a:gd name="T9" fmla="*/ 4 h 40"/>
                <a:gd name="T10" fmla="*/ 0 w 64"/>
                <a:gd name="T11" fmla="*/ 8 h 40"/>
                <a:gd name="T12" fmla="*/ 4 w 64"/>
                <a:gd name="T13" fmla="*/ 15 h 40"/>
                <a:gd name="T14" fmla="*/ 12 w 64"/>
                <a:gd name="T15" fmla="*/ 15 h 40"/>
                <a:gd name="T16" fmla="*/ 20 w 64"/>
                <a:gd name="T17" fmla="*/ 20 h 40"/>
                <a:gd name="T18" fmla="*/ 27 w 64"/>
                <a:gd name="T19" fmla="*/ 20 h 40"/>
                <a:gd name="T20" fmla="*/ 32 w 64"/>
                <a:gd name="T21" fmla="*/ 15 h 40"/>
                <a:gd name="T22" fmla="*/ 32 w 64"/>
                <a:gd name="T23" fmla="*/ 12 h 40"/>
                <a:gd name="T24" fmla="*/ 27 w 64"/>
                <a:gd name="T25" fmla="*/ 8 h 40"/>
                <a:gd name="T26" fmla="*/ 24 w 64"/>
                <a:gd name="T27" fmla="*/ 4 h 40"/>
                <a:gd name="T28" fmla="*/ 24 w 64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0"/>
                <a:gd name="T47" fmla="*/ 64 w 64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0" name="Freeform 48"/>
            <p:cNvSpPr>
              <a:spLocks/>
            </p:cNvSpPr>
            <p:nvPr/>
          </p:nvSpPr>
          <p:spPr bwMode="auto">
            <a:xfrm>
              <a:off x="671" y="2799"/>
              <a:ext cx="121" cy="33"/>
            </a:xfrm>
            <a:custGeom>
              <a:avLst/>
              <a:gdLst>
                <a:gd name="T0" fmla="*/ 123 w 360"/>
                <a:gd name="T1" fmla="*/ 27 h 104"/>
                <a:gd name="T2" fmla="*/ 140 w 360"/>
                <a:gd name="T3" fmla="*/ 24 h 104"/>
                <a:gd name="T4" fmla="*/ 155 w 360"/>
                <a:gd name="T5" fmla="*/ 24 h 104"/>
                <a:gd name="T6" fmla="*/ 163 w 360"/>
                <a:gd name="T7" fmla="*/ 27 h 104"/>
                <a:gd name="T8" fmla="*/ 175 w 360"/>
                <a:gd name="T9" fmla="*/ 32 h 104"/>
                <a:gd name="T10" fmla="*/ 171 w 360"/>
                <a:gd name="T11" fmla="*/ 36 h 104"/>
                <a:gd name="T12" fmla="*/ 175 w 360"/>
                <a:gd name="T13" fmla="*/ 39 h 104"/>
                <a:gd name="T14" fmla="*/ 171 w 360"/>
                <a:gd name="T15" fmla="*/ 44 h 104"/>
                <a:gd name="T16" fmla="*/ 167 w 360"/>
                <a:gd name="T17" fmla="*/ 44 h 104"/>
                <a:gd name="T18" fmla="*/ 167 w 360"/>
                <a:gd name="T19" fmla="*/ 51 h 104"/>
                <a:gd name="T20" fmla="*/ 155 w 360"/>
                <a:gd name="T21" fmla="*/ 51 h 104"/>
                <a:gd name="T22" fmla="*/ 143 w 360"/>
                <a:gd name="T23" fmla="*/ 44 h 104"/>
                <a:gd name="T24" fmla="*/ 135 w 360"/>
                <a:gd name="T25" fmla="*/ 51 h 104"/>
                <a:gd name="T26" fmla="*/ 123 w 360"/>
                <a:gd name="T27" fmla="*/ 47 h 104"/>
                <a:gd name="T28" fmla="*/ 116 w 360"/>
                <a:gd name="T29" fmla="*/ 51 h 104"/>
                <a:gd name="T30" fmla="*/ 87 w 360"/>
                <a:gd name="T31" fmla="*/ 51 h 104"/>
                <a:gd name="T32" fmla="*/ 84 w 360"/>
                <a:gd name="T33" fmla="*/ 44 h 104"/>
                <a:gd name="T34" fmla="*/ 64 w 360"/>
                <a:gd name="T35" fmla="*/ 47 h 104"/>
                <a:gd name="T36" fmla="*/ 52 w 360"/>
                <a:gd name="T37" fmla="*/ 44 h 104"/>
                <a:gd name="T38" fmla="*/ 52 w 360"/>
                <a:gd name="T39" fmla="*/ 36 h 104"/>
                <a:gd name="T40" fmla="*/ 52 w 360"/>
                <a:gd name="T41" fmla="*/ 27 h 104"/>
                <a:gd name="T42" fmla="*/ 40 w 360"/>
                <a:gd name="T43" fmla="*/ 15 h 104"/>
                <a:gd name="T44" fmla="*/ 28 w 360"/>
                <a:gd name="T45" fmla="*/ 15 h 104"/>
                <a:gd name="T46" fmla="*/ 16 w 360"/>
                <a:gd name="T47" fmla="*/ 12 h 104"/>
                <a:gd name="T48" fmla="*/ 8 w 360"/>
                <a:gd name="T49" fmla="*/ 8 h 104"/>
                <a:gd name="T50" fmla="*/ 4 w 360"/>
                <a:gd name="T51" fmla="*/ 0 h 104"/>
                <a:gd name="T52" fmla="*/ 28 w 360"/>
                <a:gd name="T53" fmla="*/ 4 h 104"/>
                <a:gd name="T54" fmla="*/ 32 w 360"/>
                <a:gd name="T55" fmla="*/ 12 h 104"/>
                <a:gd name="T56" fmla="*/ 44 w 360"/>
                <a:gd name="T57" fmla="*/ 8 h 104"/>
                <a:gd name="T58" fmla="*/ 60 w 360"/>
                <a:gd name="T59" fmla="*/ 8 h 104"/>
                <a:gd name="T60" fmla="*/ 64 w 360"/>
                <a:gd name="T61" fmla="*/ 12 h 104"/>
                <a:gd name="T62" fmla="*/ 56 w 360"/>
                <a:gd name="T63" fmla="*/ 12 h 104"/>
                <a:gd name="T64" fmla="*/ 64 w 360"/>
                <a:gd name="T65" fmla="*/ 12 h 104"/>
                <a:gd name="T66" fmla="*/ 80 w 360"/>
                <a:gd name="T67" fmla="*/ 15 h 104"/>
                <a:gd name="T68" fmla="*/ 68 w 360"/>
                <a:gd name="T69" fmla="*/ 20 h 104"/>
                <a:gd name="T70" fmla="*/ 56 w 360"/>
                <a:gd name="T71" fmla="*/ 15 h 104"/>
                <a:gd name="T72" fmla="*/ 56 w 360"/>
                <a:gd name="T73" fmla="*/ 24 h 104"/>
                <a:gd name="T74" fmla="*/ 68 w 360"/>
                <a:gd name="T75" fmla="*/ 24 h 104"/>
                <a:gd name="T76" fmla="*/ 75 w 360"/>
                <a:gd name="T77" fmla="*/ 27 h 104"/>
                <a:gd name="T78" fmla="*/ 84 w 360"/>
                <a:gd name="T79" fmla="*/ 32 h 104"/>
                <a:gd name="T80" fmla="*/ 87 w 360"/>
                <a:gd name="T81" fmla="*/ 27 h 104"/>
                <a:gd name="T82" fmla="*/ 95 w 360"/>
                <a:gd name="T83" fmla="*/ 32 h 104"/>
                <a:gd name="T84" fmla="*/ 99 w 360"/>
                <a:gd name="T85" fmla="*/ 27 h 104"/>
                <a:gd name="T86" fmla="*/ 107 w 360"/>
                <a:gd name="T87" fmla="*/ 32 h 104"/>
                <a:gd name="T88" fmla="*/ 107 w 360"/>
                <a:gd name="T89" fmla="*/ 27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0"/>
                <a:gd name="T136" fmla="*/ 0 h 104"/>
                <a:gd name="T137" fmla="*/ 360 w 360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0" h="104">
                  <a:moveTo>
                    <a:pt x="240" y="56"/>
                  </a:moveTo>
                  <a:lnTo>
                    <a:pt x="248" y="56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48"/>
                  </a:lnTo>
                  <a:lnTo>
                    <a:pt x="328" y="56"/>
                  </a:lnTo>
                  <a:lnTo>
                    <a:pt x="344" y="56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60" y="88"/>
                  </a:lnTo>
                  <a:lnTo>
                    <a:pt x="344" y="88"/>
                  </a:lnTo>
                  <a:lnTo>
                    <a:pt x="344" y="80"/>
                  </a:lnTo>
                  <a:lnTo>
                    <a:pt x="336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04"/>
                  </a:lnTo>
                  <a:lnTo>
                    <a:pt x="288" y="104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48" y="104"/>
                  </a:lnTo>
                  <a:lnTo>
                    <a:pt x="248" y="96"/>
                  </a:lnTo>
                  <a:lnTo>
                    <a:pt x="240" y="88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68" y="88"/>
                  </a:lnTo>
                  <a:lnTo>
                    <a:pt x="144" y="96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104" y="72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8" y="16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32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64"/>
                  </a:lnTo>
                  <a:lnTo>
                    <a:pt x="192" y="64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4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1" name="Freeform 49"/>
            <p:cNvSpPr>
              <a:spLocks/>
            </p:cNvSpPr>
            <p:nvPr/>
          </p:nvSpPr>
          <p:spPr bwMode="auto">
            <a:xfrm>
              <a:off x="663" y="2778"/>
              <a:ext cx="24" cy="14"/>
            </a:xfrm>
            <a:custGeom>
              <a:avLst/>
              <a:gdLst>
                <a:gd name="T0" fmla="*/ 12 w 72"/>
                <a:gd name="T1" fmla="*/ 0 h 48"/>
                <a:gd name="T2" fmla="*/ 15 w 72"/>
                <a:gd name="T3" fmla="*/ 4 h 48"/>
                <a:gd name="T4" fmla="*/ 31 w 72"/>
                <a:gd name="T5" fmla="*/ 8 h 48"/>
                <a:gd name="T6" fmla="*/ 35 w 72"/>
                <a:gd name="T7" fmla="*/ 8 h 48"/>
                <a:gd name="T8" fmla="*/ 35 w 72"/>
                <a:gd name="T9" fmla="*/ 12 h 48"/>
                <a:gd name="T10" fmla="*/ 27 w 72"/>
                <a:gd name="T11" fmla="*/ 12 h 48"/>
                <a:gd name="T12" fmla="*/ 35 w 72"/>
                <a:gd name="T13" fmla="*/ 15 h 48"/>
                <a:gd name="T14" fmla="*/ 31 w 72"/>
                <a:gd name="T15" fmla="*/ 19 h 48"/>
                <a:gd name="T16" fmla="*/ 23 w 72"/>
                <a:gd name="T17" fmla="*/ 19 h 48"/>
                <a:gd name="T18" fmla="*/ 15 w 72"/>
                <a:gd name="T19" fmla="*/ 19 h 48"/>
                <a:gd name="T20" fmla="*/ 12 w 72"/>
                <a:gd name="T21" fmla="*/ 23 h 48"/>
                <a:gd name="T22" fmla="*/ 8 w 72"/>
                <a:gd name="T23" fmla="*/ 19 h 48"/>
                <a:gd name="T24" fmla="*/ 4 w 72"/>
                <a:gd name="T25" fmla="*/ 15 h 48"/>
                <a:gd name="T26" fmla="*/ 8 w 72"/>
                <a:gd name="T27" fmla="*/ 15 h 48"/>
                <a:gd name="T28" fmla="*/ 12 w 72"/>
                <a:gd name="T29" fmla="*/ 15 h 48"/>
                <a:gd name="T30" fmla="*/ 8 w 72"/>
                <a:gd name="T31" fmla="*/ 12 h 48"/>
                <a:gd name="T32" fmla="*/ 4 w 72"/>
                <a:gd name="T33" fmla="*/ 12 h 48"/>
                <a:gd name="T34" fmla="*/ 0 w 72"/>
                <a:gd name="T35" fmla="*/ 4 h 48"/>
                <a:gd name="T36" fmla="*/ 0 w 72"/>
                <a:gd name="T37" fmla="*/ 0 h 48"/>
                <a:gd name="T38" fmla="*/ 4 w 72"/>
                <a:gd name="T39" fmla="*/ 0 h 48"/>
                <a:gd name="T40" fmla="*/ 12 w 72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48"/>
                <a:gd name="T65" fmla="*/ 72 w 72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48">
                  <a:moveTo>
                    <a:pt x="24" y="0"/>
                  </a:moveTo>
                  <a:lnTo>
                    <a:pt x="32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2" name="Freeform 50"/>
            <p:cNvSpPr>
              <a:spLocks/>
            </p:cNvSpPr>
            <p:nvPr/>
          </p:nvSpPr>
          <p:spPr bwMode="auto">
            <a:xfrm>
              <a:off x="706" y="2699"/>
              <a:ext cx="211" cy="113"/>
            </a:xfrm>
            <a:custGeom>
              <a:avLst/>
              <a:gdLst>
                <a:gd name="T0" fmla="*/ 24 w 632"/>
                <a:gd name="T1" fmla="*/ 162 h 360"/>
                <a:gd name="T2" fmla="*/ 51 w 632"/>
                <a:gd name="T3" fmla="*/ 170 h 360"/>
                <a:gd name="T4" fmla="*/ 75 w 632"/>
                <a:gd name="T5" fmla="*/ 170 h 360"/>
                <a:gd name="T6" fmla="*/ 99 w 632"/>
                <a:gd name="T7" fmla="*/ 170 h 360"/>
                <a:gd name="T8" fmla="*/ 115 w 632"/>
                <a:gd name="T9" fmla="*/ 178 h 360"/>
                <a:gd name="T10" fmla="*/ 130 w 632"/>
                <a:gd name="T11" fmla="*/ 162 h 360"/>
                <a:gd name="T12" fmla="*/ 103 w 632"/>
                <a:gd name="T13" fmla="*/ 158 h 360"/>
                <a:gd name="T14" fmla="*/ 142 w 632"/>
                <a:gd name="T15" fmla="*/ 150 h 360"/>
                <a:gd name="T16" fmla="*/ 150 w 632"/>
                <a:gd name="T17" fmla="*/ 138 h 360"/>
                <a:gd name="T18" fmla="*/ 166 w 632"/>
                <a:gd name="T19" fmla="*/ 131 h 360"/>
                <a:gd name="T20" fmla="*/ 154 w 632"/>
                <a:gd name="T21" fmla="*/ 119 h 360"/>
                <a:gd name="T22" fmla="*/ 158 w 632"/>
                <a:gd name="T23" fmla="*/ 115 h 360"/>
                <a:gd name="T24" fmla="*/ 158 w 632"/>
                <a:gd name="T25" fmla="*/ 107 h 360"/>
                <a:gd name="T26" fmla="*/ 185 w 632"/>
                <a:gd name="T27" fmla="*/ 103 h 360"/>
                <a:gd name="T28" fmla="*/ 205 w 632"/>
                <a:gd name="T29" fmla="*/ 95 h 360"/>
                <a:gd name="T30" fmla="*/ 205 w 632"/>
                <a:gd name="T31" fmla="*/ 91 h 360"/>
                <a:gd name="T32" fmla="*/ 229 w 632"/>
                <a:gd name="T33" fmla="*/ 83 h 360"/>
                <a:gd name="T34" fmla="*/ 268 w 632"/>
                <a:gd name="T35" fmla="*/ 59 h 360"/>
                <a:gd name="T36" fmla="*/ 237 w 632"/>
                <a:gd name="T37" fmla="*/ 59 h 360"/>
                <a:gd name="T38" fmla="*/ 233 w 632"/>
                <a:gd name="T39" fmla="*/ 59 h 360"/>
                <a:gd name="T40" fmla="*/ 229 w 632"/>
                <a:gd name="T41" fmla="*/ 47 h 360"/>
                <a:gd name="T42" fmla="*/ 276 w 632"/>
                <a:gd name="T43" fmla="*/ 47 h 360"/>
                <a:gd name="T44" fmla="*/ 312 w 632"/>
                <a:gd name="T45" fmla="*/ 32 h 360"/>
                <a:gd name="T46" fmla="*/ 285 w 632"/>
                <a:gd name="T47" fmla="*/ 8 h 360"/>
                <a:gd name="T48" fmla="*/ 253 w 632"/>
                <a:gd name="T49" fmla="*/ 8 h 360"/>
                <a:gd name="T50" fmla="*/ 221 w 632"/>
                <a:gd name="T51" fmla="*/ 4 h 360"/>
                <a:gd name="T52" fmla="*/ 202 w 632"/>
                <a:gd name="T53" fmla="*/ 8 h 360"/>
                <a:gd name="T54" fmla="*/ 190 w 632"/>
                <a:gd name="T55" fmla="*/ 12 h 360"/>
                <a:gd name="T56" fmla="*/ 142 w 632"/>
                <a:gd name="T57" fmla="*/ 4 h 360"/>
                <a:gd name="T58" fmla="*/ 150 w 632"/>
                <a:gd name="T59" fmla="*/ 15 h 360"/>
                <a:gd name="T60" fmla="*/ 115 w 632"/>
                <a:gd name="T61" fmla="*/ 12 h 360"/>
                <a:gd name="T62" fmla="*/ 110 w 632"/>
                <a:gd name="T63" fmla="*/ 15 h 360"/>
                <a:gd name="T64" fmla="*/ 99 w 632"/>
                <a:gd name="T65" fmla="*/ 20 h 360"/>
                <a:gd name="T66" fmla="*/ 110 w 632"/>
                <a:gd name="T67" fmla="*/ 39 h 360"/>
                <a:gd name="T68" fmla="*/ 71 w 632"/>
                <a:gd name="T69" fmla="*/ 27 h 360"/>
                <a:gd name="T70" fmla="*/ 67 w 632"/>
                <a:gd name="T71" fmla="*/ 36 h 360"/>
                <a:gd name="T72" fmla="*/ 44 w 632"/>
                <a:gd name="T73" fmla="*/ 39 h 360"/>
                <a:gd name="T74" fmla="*/ 0 w 632"/>
                <a:gd name="T75" fmla="*/ 47 h 360"/>
                <a:gd name="T76" fmla="*/ 36 w 632"/>
                <a:gd name="T77" fmla="*/ 51 h 360"/>
                <a:gd name="T78" fmla="*/ 39 w 632"/>
                <a:gd name="T79" fmla="*/ 67 h 360"/>
                <a:gd name="T80" fmla="*/ 27 w 632"/>
                <a:gd name="T81" fmla="*/ 71 h 360"/>
                <a:gd name="T82" fmla="*/ 75 w 632"/>
                <a:gd name="T83" fmla="*/ 67 h 360"/>
                <a:gd name="T84" fmla="*/ 75 w 632"/>
                <a:gd name="T85" fmla="*/ 79 h 360"/>
                <a:gd name="T86" fmla="*/ 91 w 632"/>
                <a:gd name="T87" fmla="*/ 79 h 360"/>
                <a:gd name="T88" fmla="*/ 134 w 632"/>
                <a:gd name="T89" fmla="*/ 56 h 360"/>
                <a:gd name="T90" fmla="*/ 146 w 632"/>
                <a:gd name="T91" fmla="*/ 75 h 360"/>
                <a:gd name="T92" fmla="*/ 103 w 632"/>
                <a:gd name="T93" fmla="*/ 83 h 360"/>
                <a:gd name="T94" fmla="*/ 119 w 632"/>
                <a:gd name="T95" fmla="*/ 103 h 360"/>
                <a:gd name="T96" fmla="*/ 56 w 632"/>
                <a:gd name="T97" fmla="*/ 87 h 360"/>
                <a:gd name="T98" fmla="*/ 75 w 632"/>
                <a:gd name="T99" fmla="*/ 110 h 360"/>
                <a:gd name="T100" fmla="*/ 107 w 632"/>
                <a:gd name="T101" fmla="*/ 119 h 360"/>
                <a:gd name="T102" fmla="*/ 59 w 632"/>
                <a:gd name="T103" fmla="*/ 122 h 360"/>
                <a:gd name="T104" fmla="*/ 59 w 632"/>
                <a:gd name="T105" fmla="*/ 138 h 360"/>
                <a:gd name="T106" fmla="*/ 71 w 632"/>
                <a:gd name="T107" fmla="*/ 142 h 360"/>
                <a:gd name="T108" fmla="*/ 99 w 632"/>
                <a:gd name="T109" fmla="*/ 142 h 360"/>
                <a:gd name="T110" fmla="*/ 47 w 632"/>
                <a:gd name="T111" fmla="*/ 142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360"/>
                <a:gd name="T170" fmla="*/ 632 w 632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360">
                  <a:moveTo>
                    <a:pt x="104" y="312"/>
                  </a:moveTo>
                  <a:lnTo>
                    <a:pt x="104" y="320"/>
                  </a:lnTo>
                  <a:lnTo>
                    <a:pt x="96" y="320"/>
                  </a:lnTo>
                  <a:lnTo>
                    <a:pt x="80" y="320"/>
                  </a:lnTo>
                  <a:lnTo>
                    <a:pt x="72" y="320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8" y="344"/>
                  </a:lnTo>
                  <a:lnTo>
                    <a:pt x="64" y="344"/>
                  </a:lnTo>
                  <a:lnTo>
                    <a:pt x="72" y="344"/>
                  </a:lnTo>
                  <a:lnTo>
                    <a:pt x="80" y="352"/>
                  </a:lnTo>
                  <a:lnTo>
                    <a:pt x="88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12" y="352"/>
                  </a:lnTo>
                  <a:lnTo>
                    <a:pt x="128" y="352"/>
                  </a:lnTo>
                  <a:lnTo>
                    <a:pt x="144" y="352"/>
                  </a:lnTo>
                  <a:lnTo>
                    <a:pt x="136" y="344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0" y="344"/>
                  </a:lnTo>
                  <a:lnTo>
                    <a:pt x="152" y="344"/>
                  </a:lnTo>
                  <a:lnTo>
                    <a:pt x="168" y="344"/>
                  </a:lnTo>
                  <a:lnTo>
                    <a:pt x="176" y="344"/>
                  </a:lnTo>
                  <a:lnTo>
                    <a:pt x="184" y="344"/>
                  </a:lnTo>
                  <a:lnTo>
                    <a:pt x="192" y="352"/>
                  </a:lnTo>
                  <a:lnTo>
                    <a:pt x="200" y="344"/>
                  </a:lnTo>
                  <a:lnTo>
                    <a:pt x="200" y="336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32" y="344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32" y="360"/>
                  </a:lnTo>
                  <a:lnTo>
                    <a:pt x="264" y="352"/>
                  </a:lnTo>
                  <a:lnTo>
                    <a:pt x="264" y="344"/>
                  </a:lnTo>
                  <a:lnTo>
                    <a:pt x="280" y="344"/>
                  </a:lnTo>
                  <a:lnTo>
                    <a:pt x="288" y="336"/>
                  </a:lnTo>
                  <a:lnTo>
                    <a:pt x="280" y="328"/>
                  </a:lnTo>
                  <a:lnTo>
                    <a:pt x="272" y="328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8" y="312"/>
                  </a:lnTo>
                  <a:lnTo>
                    <a:pt x="240" y="320"/>
                  </a:lnTo>
                  <a:lnTo>
                    <a:pt x="208" y="320"/>
                  </a:lnTo>
                  <a:lnTo>
                    <a:pt x="208" y="312"/>
                  </a:lnTo>
                  <a:lnTo>
                    <a:pt x="216" y="312"/>
                  </a:lnTo>
                  <a:lnTo>
                    <a:pt x="208" y="304"/>
                  </a:lnTo>
                  <a:lnTo>
                    <a:pt x="216" y="304"/>
                  </a:lnTo>
                  <a:lnTo>
                    <a:pt x="232" y="312"/>
                  </a:lnTo>
                  <a:lnTo>
                    <a:pt x="264" y="312"/>
                  </a:lnTo>
                  <a:lnTo>
                    <a:pt x="288" y="304"/>
                  </a:lnTo>
                  <a:lnTo>
                    <a:pt x="280" y="296"/>
                  </a:lnTo>
                  <a:lnTo>
                    <a:pt x="272" y="288"/>
                  </a:lnTo>
                  <a:lnTo>
                    <a:pt x="280" y="288"/>
                  </a:lnTo>
                  <a:lnTo>
                    <a:pt x="304" y="288"/>
                  </a:lnTo>
                  <a:lnTo>
                    <a:pt x="328" y="280"/>
                  </a:lnTo>
                  <a:lnTo>
                    <a:pt x="320" y="280"/>
                  </a:lnTo>
                  <a:lnTo>
                    <a:pt x="304" y="280"/>
                  </a:lnTo>
                  <a:lnTo>
                    <a:pt x="312" y="272"/>
                  </a:lnTo>
                  <a:lnTo>
                    <a:pt x="336" y="272"/>
                  </a:lnTo>
                  <a:lnTo>
                    <a:pt x="344" y="272"/>
                  </a:lnTo>
                  <a:lnTo>
                    <a:pt x="336" y="264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36" y="264"/>
                  </a:lnTo>
                  <a:lnTo>
                    <a:pt x="352" y="25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12" y="240"/>
                  </a:lnTo>
                  <a:lnTo>
                    <a:pt x="288" y="240"/>
                  </a:lnTo>
                  <a:lnTo>
                    <a:pt x="296" y="240"/>
                  </a:lnTo>
                  <a:lnTo>
                    <a:pt x="312" y="240"/>
                  </a:lnTo>
                  <a:lnTo>
                    <a:pt x="288" y="232"/>
                  </a:lnTo>
                  <a:lnTo>
                    <a:pt x="304" y="232"/>
                  </a:lnTo>
                  <a:lnTo>
                    <a:pt x="320" y="232"/>
                  </a:lnTo>
                  <a:lnTo>
                    <a:pt x="336" y="240"/>
                  </a:lnTo>
                  <a:lnTo>
                    <a:pt x="352" y="240"/>
                  </a:lnTo>
                  <a:lnTo>
                    <a:pt x="352" y="232"/>
                  </a:lnTo>
                  <a:lnTo>
                    <a:pt x="320" y="232"/>
                  </a:lnTo>
                  <a:lnTo>
                    <a:pt x="288" y="232"/>
                  </a:lnTo>
                  <a:lnTo>
                    <a:pt x="288" y="224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320" y="224"/>
                  </a:lnTo>
                  <a:lnTo>
                    <a:pt x="304" y="224"/>
                  </a:lnTo>
                  <a:lnTo>
                    <a:pt x="320" y="21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60" y="216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52" y="208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84" y="208"/>
                  </a:lnTo>
                  <a:lnTo>
                    <a:pt x="408" y="208"/>
                  </a:lnTo>
                  <a:lnTo>
                    <a:pt x="416" y="200"/>
                  </a:lnTo>
                  <a:lnTo>
                    <a:pt x="416" y="192"/>
                  </a:lnTo>
                  <a:lnTo>
                    <a:pt x="424" y="192"/>
                  </a:lnTo>
                  <a:lnTo>
                    <a:pt x="416" y="192"/>
                  </a:lnTo>
                  <a:lnTo>
                    <a:pt x="400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16" y="184"/>
                  </a:lnTo>
                  <a:lnTo>
                    <a:pt x="424" y="184"/>
                  </a:lnTo>
                  <a:lnTo>
                    <a:pt x="440" y="184"/>
                  </a:lnTo>
                  <a:lnTo>
                    <a:pt x="440" y="176"/>
                  </a:lnTo>
                  <a:lnTo>
                    <a:pt x="424" y="168"/>
                  </a:lnTo>
                  <a:lnTo>
                    <a:pt x="440" y="168"/>
                  </a:lnTo>
                  <a:lnTo>
                    <a:pt x="448" y="176"/>
                  </a:lnTo>
                  <a:lnTo>
                    <a:pt x="464" y="168"/>
                  </a:lnTo>
                  <a:lnTo>
                    <a:pt x="464" y="160"/>
                  </a:lnTo>
                  <a:lnTo>
                    <a:pt x="488" y="144"/>
                  </a:lnTo>
                  <a:lnTo>
                    <a:pt x="496" y="144"/>
                  </a:lnTo>
                  <a:lnTo>
                    <a:pt x="512" y="136"/>
                  </a:lnTo>
                  <a:lnTo>
                    <a:pt x="520" y="136"/>
                  </a:lnTo>
                  <a:lnTo>
                    <a:pt x="536" y="120"/>
                  </a:lnTo>
                  <a:lnTo>
                    <a:pt x="544" y="120"/>
                  </a:lnTo>
                  <a:lnTo>
                    <a:pt x="552" y="112"/>
                  </a:lnTo>
                  <a:lnTo>
                    <a:pt x="560" y="104"/>
                  </a:lnTo>
                  <a:lnTo>
                    <a:pt x="544" y="104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12" y="112"/>
                  </a:lnTo>
                  <a:lnTo>
                    <a:pt x="480" y="120"/>
                  </a:lnTo>
                  <a:lnTo>
                    <a:pt x="464" y="128"/>
                  </a:lnTo>
                  <a:lnTo>
                    <a:pt x="456" y="128"/>
                  </a:lnTo>
                  <a:lnTo>
                    <a:pt x="448" y="128"/>
                  </a:lnTo>
                  <a:lnTo>
                    <a:pt x="432" y="128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72" y="120"/>
                  </a:lnTo>
                  <a:lnTo>
                    <a:pt x="496" y="112"/>
                  </a:lnTo>
                  <a:lnTo>
                    <a:pt x="520" y="112"/>
                  </a:lnTo>
                  <a:lnTo>
                    <a:pt x="512" y="104"/>
                  </a:lnTo>
                  <a:lnTo>
                    <a:pt x="496" y="104"/>
                  </a:lnTo>
                  <a:lnTo>
                    <a:pt x="488" y="104"/>
                  </a:lnTo>
                  <a:lnTo>
                    <a:pt x="464" y="104"/>
                  </a:lnTo>
                  <a:lnTo>
                    <a:pt x="464" y="96"/>
                  </a:lnTo>
                  <a:lnTo>
                    <a:pt x="472" y="96"/>
                  </a:lnTo>
                  <a:lnTo>
                    <a:pt x="480" y="104"/>
                  </a:lnTo>
                  <a:lnTo>
                    <a:pt x="496" y="96"/>
                  </a:lnTo>
                  <a:lnTo>
                    <a:pt x="504" y="104"/>
                  </a:lnTo>
                  <a:lnTo>
                    <a:pt x="536" y="96"/>
                  </a:lnTo>
                  <a:lnTo>
                    <a:pt x="544" y="96"/>
                  </a:lnTo>
                  <a:lnTo>
                    <a:pt x="560" y="96"/>
                  </a:lnTo>
                  <a:lnTo>
                    <a:pt x="576" y="88"/>
                  </a:lnTo>
                  <a:lnTo>
                    <a:pt x="584" y="88"/>
                  </a:lnTo>
                  <a:lnTo>
                    <a:pt x="600" y="80"/>
                  </a:lnTo>
                  <a:lnTo>
                    <a:pt x="608" y="72"/>
                  </a:lnTo>
                  <a:lnTo>
                    <a:pt x="616" y="72"/>
                  </a:lnTo>
                  <a:lnTo>
                    <a:pt x="608" y="72"/>
                  </a:lnTo>
                  <a:lnTo>
                    <a:pt x="632" y="64"/>
                  </a:lnTo>
                  <a:lnTo>
                    <a:pt x="632" y="48"/>
                  </a:lnTo>
                  <a:lnTo>
                    <a:pt x="616" y="40"/>
                  </a:lnTo>
                  <a:lnTo>
                    <a:pt x="584" y="40"/>
                  </a:lnTo>
                  <a:lnTo>
                    <a:pt x="576" y="32"/>
                  </a:lnTo>
                  <a:lnTo>
                    <a:pt x="568" y="24"/>
                  </a:lnTo>
                  <a:lnTo>
                    <a:pt x="576" y="24"/>
                  </a:lnTo>
                  <a:lnTo>
                    <a:pt x="576" y="16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44" y="16"/>
                  </a:lnTo>
                  <a:lnTo>
                    <a:pt x="536" y="24"/>
                  </a:lnTo>
                  <a:lnTo>
                    <a:pt x="528" y="24"/>
                  </a:lnTo>
                  <a:lnTo>
                    <a:pt x="520" y="16"/>
                  </a:lnTo>
                  <a:lnTo>
                    <a:pt x="512" y="16"/>
                  </a:lnTo>
                  <a:lnTo>
                    <a:pt x="488" y="32"/>
                  </a:lnTo>
                  <a:lnTo>
                    <a:pt x="464" y="32"/>
                  </a:lnTo>
                  <a:lnTo>
                    <a:pt x="504" y="16"/>
                  </a:lnTo>
                  <a:lnTo>
                    <a:pt x="496" y="8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48" y="8"/>
                  </a:lnTo>
                  <a:lnTo>
                    <a:pt x="440" y="8"/>
                  </a:lnTo>
                  <a:lnTo>
                    <a:pt x="424" y="8"/>
                  </a:lnTo>
                  <a:lnTo>
                    <a:pt x="424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08" y="16"/>
                  </a:lnTo>
                  <a:lnTo>
                    <a:pt x="392" y="8"/>
                  </a:lnTo>
                  <a:lnTo>
                    <a:pt x="392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8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0" y="24"/>
                  </a:lnTo>
                  <a:lnTo>
                    <a:pt x="352" y="24"/>
                  </a:lnTo>
                  <a:lnTo>
                    <a:pt x="336" y="8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6"/>
                  </a:lnTo>
                  <a:lnTo>
                    <a:pt x="312" y="24"/>
                  </a:lnTo>
                  <a:lnTo>
                    <a:pt x="320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04" y="48"/>
                  </a:lnTo>
                  <a:lnTo>
                    <a:pt x="304" y="32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32" y="16"/>
                  </a:lnTo>
                  <a:lnTo>
                    <a:pt x="224" y="16"/>
                  </a:lnTo>
                  <a:lnTo>
                    <a:pt x="232" y="24"/>
                  </a:lnTo>
                  <a:lnTo>
                    <a:pt x="256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8" y="24"/>
                  </a:lnTo>
                  <a:lnTo>
                    <a:pt x="200" y="24"/>
                  </a:lnTo>
                  <a:lnTo>
                    <a:pt x="192" y="24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0" y="48"/>
                  </a:lnTo>
                  <a:lnTo>
                    <a:pt x="184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16" y="64"/>
                  </a:lnTo>
                  <a:lnTo>
                    <a:pt x="224" y="72"/>
                  </a:lnTo>
                  <a:lnTo>
                    <a:pt x="224" y="80"/>
                  </a:lnTo>
                  <a:lnTo>
                    <a:pt x="216" y="80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68" y="72"/>
                  </a:lnTo>
                  <a:lnTo>
                    <a:pt x="144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88" y="80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72" y="104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48" y="120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80" y="136"/>
                  </a:lnTo>
                  <a:lnTo>
                    <a:pt x="104" y="136"/>
                  </a:lnTo>
                  <a:lnTo>
                    <a:pt x="136" y="120"/>
                  </a:lnTo>
                  <a:lnTo>
                    <a:pt x="144" y="120"/>
                  </a:lnTo>
                  <a:lnTo>
                    <a:pt x="128" y="136"/>
                  </a:lnTo>
                  <a:lnTo>
                    <a:pt x="104" y="136"/>
                  </a:lnTo>
                  <a:lnTo>
                    <a:pt x="80" y="136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52" y="136"/>
                  </a:lnTo>
                  <a:lnTo>
                    <a:pt x="184" y="128"/>
                  </a:lnTo>
                  <a:lnTo>
                    <a:pt x="184" y="136"/>
                  </a:lnTo>
                  <a:lnTo>
                    <a:pt x="136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44" y="168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68" y="152"/>
                  </a:lnTo>
                  <a:lnTo>
                    <a:pt x="184" y="152"/>
                  </a:lnTo>
                  <a:lnTo>
                    <a:pt x="200" y="152"/>
                  </a:lnTo>
                  <a:lnTo>
                    <a:pt x="192" y="152"/>
                  </a:lnTo>
                  <a:lnTo>
                    <a:pt x="176" y="160"/>
                  </a:lnTo>
                  <a:lnTo>
                    <a:pt x="184" y="160"/>
                  </a:lnTo>
                  <a:lnTo>
                    <a:pt x="208" y="160"/>
                  </a:lnTo>
                  <a:lnTo>
                    <a:pt x="224" y="152"/>
                  </a:lnTo>
                  <a:lnTo>
                    <a:pt x="248" y="144"/>
                  </a:lnTo>
                  <a:lnTo>
                    <a:pt x="240" y="128"/>
                  </a:lnTo>
                  <a:lnTo>
                    <a:pt x="256" y="128"/>
                  </a:lnTo>
                  <a:lnTo>
                    <a:pt x="264" y="120"/>
                  </a:lnTo>
                  <a:lnTo>
                    <a:pt x="272" y="112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8"/>
                  </a:lnTo>
                  <a:lnTo>
                    <a:pt x="264" y="144"/>
                  </a:lnTo>
                  <a:lnTo>
                    <a:pt x="288" y="144"/>
                  </a:lnTo>
                  <a:lnTo>
                    <a:pt x="312" y="144"/>
                  </a:lnTo>
                  <a:lnTo>
                    <a:pt x="296" y="152"/>
                  </a:lnTo>
                  <a:lnTo>
                    <a:pt x="264" y="152"/>
                  </a:lnTo>
                  <a:lnTo>
                    <a:pt x="240" y="152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08" y="168"/>
                  </a:lnTo>
                  <a:lnTo>
                    <a:pt x="184" y="168"/>
                  </a:lnTo>
                  <a:lnTo>
                    <a:pt x="184" y="176"/>
                  </a:lnTo>
                  <a:lnTo>
                    <a:pt x="200" y="184"/>
                  </a:lnTo>
                  <a:lnTo>
                    <a:pt x="208" y="192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40" y="208"/>
                  </a:lnTo>
                  <a:lnTo>
                    <a:pt x="248" y="208"/>
                  </a:lnTo>
                  <a:lnTo>
                    <a:pt x="232" y="216"/>
                  </a:lnTo>
                  <a:lnTo>
                    <a:pt x="208" y="216"/>
                  </a:lnTo>
                  <a:lnTo>
                    <a:pt x="200" y="200"/>
                  </a:lnTo>
                  <a:lnTo>
                    <a:pt x="168" y="176"/>
                  </a:lnTo>
                  <a:lnTo>
                    <a:pt x="144" y="176"/>
                  </a:lnTo>
                  <a:lnTo>
                    <a:pt x="112" y="176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136" y="208"/>
                  </a:lnTo>
                  <a:lnTo>
                    <a:pt x="152" y="216"/>
                  </a:lnTo>
                  <a:lnTo>
                    <a:pt x="152" y="224"/>
                  </a:lnTo>
                  <a:lnTo>
                    <a:pt x="168" y="232"/>
                  </a:lnTo>
                  <a:lnTo>
                    <a:pt x="168" y="240"/>
                  </a:lnTo>
                  <a:lnTo>
                    <a:pt x="152" y="232"/>
                  </a:lnTo>
                  <a:lnTo>
                    <a:pt x="144" y="240"/>
                  </a:lnTo>
                  <a:lnTo>
                    <a:pt x="168" y="248"/>
                  </a:lnTo>
                  <a:lnTo>
                    <a:pt x="192" y="248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00" y="248"/>
                  </a:lnTo>
                  <a:lnTo>
                    <a:pt x="192" y="256"/>
                  </a:lnTo>
                  <a:lnTo>
                    <a:pt x="176" y="248"/>
                  </a:lnTo>
                  <a:lnTo>
                    <a:pt x="152" y="248"/>
                  </a:lnTo>
                  <a:lnTo>
                    <a:pt x="136" y="248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64"/>
                  </a:lnTo>
                  <a:lnTo>
                    <a:pt x="96" y="280"/>
                  </a:lnTo>
                  <a:lnTo>
                    <a:pt x="112" y="280"/>
                  </a:lnTo>
                  <a:lnTo>
                    <a:pt x="120" y="272"/>
                  </a:lnTo>
                  <a:lnTo>
                    <a:pt x="120" y="280"/>
                  </a:lnTo>
                  <a:lnTo>
                    <a:pt x="136" y="280"/>
                  </a:lnTo>
                  <a:lnTo>
                    <a:pt x="144" y="272"/>
                  </a:lnTo>
                  <a:lnTo>
                    <a:pt x="144" y="264"/>
                  </a:lnTo>
                  <a:lnTo>
                    <a:pt x="152" y="264"/>
                  </a:lnTo>
                  <a:lnTo>
                    <a:pt x="152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52" y="304"/>
                  </a:lnTo>
                  <a:lnTo>
                    <a:pt x="176" y="296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192" y="288"/>
                  </a:lnTo>
                  <a:lnTo>
                    <a:pt x="168" y="312"/>
                  </a:lnTo>
                  <a:lnTo>
                    <a:pt x="160" y="312"/>
                  </a:lnTo>
                  <a:lnTo>
                    <a:pt x="144" y="312"/>
                  </a:lnTo>
                  <a:lnTo>
                    <a:pt x="120" y="304"/>
                  </a:lnTo>
                  <a:lnTo>
                    <a:pt x="112" y="296"/>
                  </a:lnTo>
                  <a:lnTo>
                    <a:pt x="96" y="288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80" y="304"/>
                  </a:lnTo>
                  <a:lnTo>
                    <a:pt x="104" y="3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3" name="Freeform 51"/>
            <p:cNvSpPr>
              <a:spLocks/>
            </p:cNvSpPr>
            <p:nvPr/>
          </p:nvSpPr>
          <p:spPr bwMode="auto">
            <a:xfrm>
              <a:off x="676" y="2738"/>
              <a:ext cx="78" cy="49"/>
            </a:xfrm>
            <a:custGeom>
              <a:avLst/>
              <a:gdLst>
                <a:gd name="T0" fmla="*/ 39 w 232"/>
                <a:gd name="T1" fmla="*/ 0 h 160"/>
                <a:gd name="T2" fmla="*/ 51 w 232"/>
                <a:gd name="T3" fmla="*/ 8 h 160"/>
                <a:gd name="T4" fmla="*/ 59 w 232"/>
                <a:gd name="T5" fmla="*/ 20 h 160"/>
                <a:gd name="T6" fmla="*/ 71 w 232"/>
                <a:gd name="T7" fmla="*/ 27 h 160"/>
                <a:gd name="T8" fmla="*/ 83 w 232"/>
                <a:gd name="T9" fmla="*/ 35 h 160"/>
                <a:gd name="T10" fmla="*/ 79 w 232"/>
                <a:gd name="T11" fmla="*/ 27 h 160"/>
                <a:gd name="T12" fmla="*/ 87 w 232"/>
                <a:gd name="T13" fmla="*/ 24 h 160"/>
                <a:gd name="T14" fmla="*/ 87 w 232"/>
                <a:gd name="T15" fmla="*/ 31 h 160"/>
                <a:gd name="T16" fmla="*/ 95 w 232"/>
                <a:gd name="T17" fmla="*/ 43 h 160"/>
                <a:gd name="T18" fmla="*/ 115 w 232"/>
                <a:gd name="T19" fmla="*/ 47 h 160"/>
                <a:gd name="T20" fmla="*/ 107 w 232"/>
                <a:gd name="T21" fmla="*/ 55 h 160"/>
                <a:gd name="T22" fmla="*/ 91 w 232"/>
                <a:gd name="T23" fmla="*/ 63 h 160"/>
                <a:gd name="T24" fmla="*/ 83 w 232"/>
                <a:gd name="T25" fmla="*/ 59 h 160"/>
                <a:gd name="T26" fmla="*/ 87 w 232"/>
                <a:gd name="T27" fmla="*/ 67 h 160"/>
                <a:gd name="T28" fmla="*/ 79 w 232"/>
                <a:gd name="T29" fmla="*/ 67 h 160"/>
                <a:gd name="T30" fmla="*/ 79 w 232"/>
                <a:gd name="T31" fmla="*/ 71 h 160"/>
                <a:gd name="T32" fmla="*/ 67 w 232"/>
                <a:gd name="T33" fmla="*/ 71 h 160"/>
                <a:gd name="T34" fmla="*/ 63 w 232"/>
                <a:gd name="T35" fmla="*/ 67 h 160"/>
                <a:gd name="T36" fmla="*/ 67 w 232"/>
                <a:gd name="T37" fmla="*/ 74 h 160"/>
                <a:gd name="T38" fmla="*/ 56 w 232"/>
                <a:gd name="T39" fmla="*/ 78 h 160"/>
                <a:gd name="T40" fmla="*/ 36 w 232"/>
                <a:gd name="T41" fmla="*/ 71 h 160"/>
                <a:gd name="T42" fmla="*/ 24 w 232"/>
                <a:gd name="T43" fmla="*/ 63 h 160"/>
                <a:gd name="T44" fmla="*/ 27 w 232"/>
                <a:gd name="T45" fmla="*/ 59 h 160"/>
                <a:gd name="T46" fmla="*/ 32 w 232"/>
                <a:gd name="T47" fmla="*/ 51 h 160"/>
                <a:gd name="T48" fmla="*/ 56 w 232"/>
                <a:gd name="T49" fmla="*/ 55 h 160"/>
                <a:gd name="T50" fmla="*/ 51 w 232"/>
                <a:gd name="T51" fmla="*/ 51 h 160"/>
                <a:gd name="T52" fmla="*/ 44 w 232"/>
                <a:gd name="T53" fmla="*/ 47 h 160"/>
                <a:gd name="T54" fmla="*/ 20 w 232"/>
                <a:gd name="T55" fmla="*/ 47 h 160"/>
                <a:gd name="T56" fmla="*/ 8 w 232"/>
                <a:gd name="T57" fmla="*/ 43 h 160"/>
                <a:gd name="T58" fmla="*/ 24 w 232"/>
                <a:gd name="T59" fmla="*/ 39 h 160"/>
                <a:gd name="T60" fmla="*/ 8 w 232"/>
                <a:gd name="T61" fmla="*/ 43 h 160"/>
                <a:gd name="T62" fmla="*/ 0 w 232"/>
                <a:gd name="T63" fmla="*/ 31 h 160"/>
                <a:gd name="T64" fmla="*/ 12 w 232"/>
                <a:gd name="T65" fmla="*/ 31 h 160"/>
                <a:gd name="T66" fmla="*/ 24 w 232"/>
                <a:gd name="T67" fmla="*/ 31 h 160"/>
                <a:gd name="T68" fmla="*/ 0 w 232"/>
                <a:gd name="T69" fmla="*/ 24 h 160"/>
                <a:gd name="T70" fmla="*/ 8 w 232"/>
                <a:gd name="T71" fmla="*/ 20 h 160"/>
                <a:gd name="T72" fmla="*/ 24 w 232"/>
                <a:gd name="T73" fmla="*/ 20 h 160"/>
                <a:gd name="T74" fmla="*/ 15 w 232"/>
                <a:gd name="T75" fmla="*/ 12 h 160"/>
                <a:gd name="T76" fmla="*/ 20 w 232"/>
                <a:gd name="T77" fmla="*/ 8 h 160"/>
                <a:gd name="T78" fmla="*/ 27 w 232"/>
                <a:gd name="T79" fmla="*/ 8 h 160"/>
                <a:gd name="T80" fmla="*/ 36 w 232"/>
                <a:gd name="T81" fmla="*/ 4 h 160"/>
                <a:gd name="T82" fmla="*/ 20 w 232"/>
                <a:gd name="T83" fmla="*/ 4 h 160"/>
                <a:gd name="T84" fmla="*/ 27 w 232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2"/>
                <a:gd name="T130" fmla="*/ 0 h 160"/>
                <a:gd name="T131" fmla="*/ 232 w 232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2" h="160">
                  <a:moveTo>
                    <a:pt x="64" y="0"/>
                  </a:moveTo>
                  <a:lnTo>
                    <a:pt x="80" y="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56"/>
                  </a:lnTo>
                  <a:lnTo>
                    <a:pt x="152" y="64"/>
                  </a:lnTo>
                  <a:lnTo>
                    <a:pt x="168" y="72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76" y="48"/>
                  </a:lnTo>
                  <a:lnTo>
                    <a:pt x="184" y="64"/>
                  </a:lnTo>
                  <a:lnTo>
                    <a:pt x="176" y="64"/>
                  </a:lnTo>
                  <a:lnTo>
                    <a:pt x="192" y="72"/>
                  </a:lnTo>
                  <a:lnTo>
                    <a:pt x="192" y="88"/>
                  </a:lnTo>
                  <a:lnTo>
                    <a:pt x="216" y="88"/>
                  </a:lnTo>
                  <a:lnTo>
                    <a:pt x="232" y="96"/>
                  </a:lnTo>
                  <a:lnTo>
                    <a:pt x="232" y="104"/>
                  </a:lnTo>
                  <a:lnTo>
                    <a:pt x="216" y="112"/>
                  </a:lnTo>
                  <a:lnTo>
                    <a:pt x="192" y="120"/>
                  </a:lnTo>
                  <a:lnTo>
                    <a:pt x="184" y="128"/>
                  </a:lnTo>
                  <a:lnTo>
                    <a:pt x="176" y="128"/>
                  </a:lnTo>
                  <a:lnTo>
                    <a:pt x="168" y="120"/>
                  </a:lnTo>
                  <a:lnTo>
                    <a:pt x="160" y="128"/>
                  </a:lnTo>
                  <a:lnTo>
                    <a:pt x="176" y="136"/>
                  </a:lnTo>
                  <a:lnTo>
                    <a:pt x="168" y="144"/>
                  </a:lnTo>
                  <a:lnTo>
                    <a:pt x="160" y="136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52" y="160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44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112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40" y="120"/>
                  </a:lnTo>
                  <a:lnTo>
                    <a:pt x="64" y="104"/>
                  </a:lnTo>
                  <a:lnTo>
                    <a:pt x="88" y="112"/>
                  </a:lnTo>
                  <a:lnTo>
                    <a:pt x="112" y="112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64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4" name="Freeform 52"/>
            <p:cNvSpPr>
              <a:spLocks/>
            </p:cNvSpPr>
            <p:nvPr/>
          </p:nvSpPr>
          <p:spPr bwMode="auto">
            <a:xfrm>
              <a:off x="743" y="2772"/>
              <a:ext cx="11" cy="3"/>
            </a:xfrm>
            <a:custGeom>
              <a:avLst/>
              <a:gdLst>
                <a:gd name="T0" fmla="*/ 0 w 32"/>
                <a:gd name="T1" fmla="*/ 5 h 8"/>
                <a:gd name="T2" fmla="*/ 4 w 32"/>
                <a:gd name="T3" fmla="*/ 5 h 8"/>
                <a:gd name="T4" fmla="*/ 12 w 32"/>
                <a:gd name="T5" fmla="*/ 0 h 8"/>
                <a:gd name="T6" fmla="*/ 17 w 32"/>
                <a:gd name="T7" fmla="*/ 5 h 8"/>
                <a:gd name="T8" fmla="*/ 9 w 32"/>
                <a:gd name="T9" fmla="*/ 5 h 8"/>
                <a:gd name="T10" fmla="*/ 0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5" name="Freeform 53"/>
            <p:cNvSpPr>
              <a:spLocks/>
            </p:cNvSpPr>
            <p:nvPr/>
          </p:nvSpPr>
          <p:spPr bwMode="auto">
            <a:xfrm>
              <a:off x="797" y="3380"/>
              <a:ext cx="13" cy="6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5 h 16"/>
                <a:gd name="T6" fmla="*/ 20 w 40"/>
                <a:gd name="T7" fmla="*/ 9 h 16"/>
                <a:gd name="T8" fmla="*/ 8 w 40"/>
                <a:gd name="T9" fmla="*/ 9 h 16"/>
                <a:gd name="T10" fmla="*/ 4 w 40"/>
                <a:gd name="T11" fmla="*/ 5 h 16"/>
                <a:gd name="T12" fmla="*/ 0 w 4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6" name="Freeform 54"/>
            <p:cNvSpPr>
              <a:spLocks/>
            </p:cNvSpPr>
            <p:nvPr/>
          </p:nvSpPr>
          <p:spPr bwMode="auto">
            <a:xfrm>
              <a:off x="807" y="3333"/>
              <a:ext cx="6" cy="7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3 h 24"/>
                <a:gd name="T4" fmla="*/ 5 w 16"/>
                <a:gd name="T5" fmla="*/ 11 h 24"/>
                <a:gd name="T6" fmla="*/ 9 w 16"/>
                <a:gd name="T7" fmla="*/ 11 h 24"/>
                <a:gd name="T8" fmla="*/ 9 w 16"/>
                <a:gd name="T9" fmla="*/ 3 h 24"/>
                <a:gd name="T10" fmla="*/ 5 w 16"/>
                <a:gd name="T11" fmla="*/ 0 h 24"/>
                <a:gd name="T12" fmla="*/ 0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0" y="0"/>
                  </a:moveTo>
                  <a:lnTo>
                    <a:pt x="8" y="8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7" name="Freeform 55"/>
            <p:cNvSpPr>
              <a:spLocks/>
            </p:cNvSpPr>
            <p:nvPr/>
          </p:nvSpPr>
          <p:spPr bwMode="auto">
            <a:xfrm>
              <a:off x="813" y="3338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4 w 16"/>
                <a:gd name="T3" fmla="*/ 8 h 16"/>
                <a:gd name="T4" fmla="*/ 8 w 16"/>
                <a:gd name="T5" fmla="*/ 8 h 16"/>
                <a:gd name="T6" fmla="*/ 4 w 16"/>
                <a:gd name="T7" fmla="*/ 4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8" name="Freeform 56"/>
            <p:cNvSpPr>
              <a:spLocks/>
            </p:cNvSpPr>
            <p:nvPr/>
          </p:nvSpPr>
          <p:spPr bwMode="auto">
            <a:xfrm>
              <a:off x="818" y="3346"/>
              <a:ext cx="3" cy="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2 h 24"/>
                <a:gd name="T4" fmla="*/ 5 w 8"/>
                <a:gd name="T5" fmla="*/ 12 h 24"/>
                <a:gd name="T6" fmla="*/ 0 w 8"/>
                <a:gd name="T7" fmla="*/ 4 h 24"/>
                <a:gd name="T8" fmla="*/ 0 w 8"/>
                <a:gd name="T9" fmla="*/ 4 h 24"/>
                <a:gd name="T10" fmla="*/ 0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69" name="Freeform 57"/>
            <p:cNvSpPr>
              <a:spLocks/>
            </p:cNvSpPr>
            <p:nvPr/>
          </p:nvSpPr>
          <p:spPr bwMode="auto">
            <a:xfrm>
              <a:off x="823" y="3350"/>
              <a:ext cx="3" cy="8"/>
            </a:xfrm>
            <a:custGeom>
              <a:avLst/>
              <a:gdLst>
                <a:gd name="T0" fmla="*/ 0 w 8"/>
                <a:gd name="T1" fmla="*/ 4 h 24"/>
                <a:gd name="T2" fmla="*/ 5 w 8"/>
                <a:gd name="T3" fmla="*/ 4 h 24"/>
                <a:gd name="T4" fmla="*/ 5 w 8"/>
                <a:gd name="T5" fmla="*/ 8 h 24"/>
                <a:gd name="T6" fmla="*/ 0 w 8"/>
                <a:gd name="T7" fmla="*/ 8 h 24"/>
                <a:gd name="T8" fmla="*/ 0 w 8"/>
                <a:gd name="T9" fmla="*/ 12 h 24"/>
                <a:gd name="T10" fmla="*/ 5 w 8"/>
                <a:gd name="T11" fmla="*/ 8 h 24"/>
                <a:gd name="T12" fmla="*/ 5 w 8"/>
                <a:gd name="T13" fmla="*/ 4 h 24"/>
                <a:gd name="T14" fmla="*/ 0 w 8"/>
                <a:gd name="T15" fmla="*/ 0 h 24"/>
                <a:gd name="T16" fmla="*/ 0 w 8"/>
                <a:gd name="T17" fmla="*/ 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0" y="8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0" name="Freeform 58"/>
            <p:cNvSpPr>
              <a:spLocks/>
            </p:cNvSpPr>
            <p:nvPr/>
          </p:nvSpPr>
          <p:spPr bwMode="auto">
            <a:xfrm>
              <a:off x="823" y="3370"/>
              <a:ext cx="19" cy="13"/>
            </a:xfrm>
            <a:custGeom>
              <a:avLst/>
              <a:gdLst>
                <a:gd name="T0" fmla="*/ 29 w 56"/>
                <a:gd name="T1" fmla="*/ 12 h 40"/>
                <a:gd name="T2" fmla="*/ 29 w 56"/>
                <a:gd name="T3" fmla="*/ 0 h 40"/>
                <a:gd name="T4" fmla="*/ 21 w 56"/>
                <a:gd name="T5" fmla="*/ 0 h 40"/>
                <a:gd name="T6" fmla="*/ 16 w 56"/>
                <a:gd name="T7" fmla="*/ 0 h 40"/>
                <a:gd name="T8" fmla="*/ 8 w 56"/>
                <a:gd name="T9" fmla="*/ 0 h 40"/>
                <a:gd name="T10" fmla="*/ 8 w 56"/>
                <a:gd name="T11" fmla="*/ 4 h 40"/>
                <a:gd name="T12" fmla="*/ 16 w 56"/>
                <a:gd name="T13" fmla="*/ 4 h 40"/>
                <a:gd name="T14" fmla="*/ 16 w 56"/>
                <a:gd name="T15" fmla="*/ 8 h 40"/>
                <a:gd name="T16" fmla="*/ 21 w 56"/>
                <a:gd name="T17" fmla="*/ 12 h 40"/>
                <a:gd name="T18" fmla="*/ 16 w 56"/>
                <a:gd name="T19" fmla="*/ 12 h 40"/>
                <a:gd name="T20" fmla="*/ 8 w 56"/>
                <a:gd name="T21" fmla="*/ 12 h 40"/>
                <a:gd name="T22" fmla="*/ 0 w 56"/>
                <a:gd name="T23" fmla="*/ 12 h 40"/>
                <a:gd name="T24" fmla="*/ 0 w 56"/>
                <a:gd name="T25" fmla="*/ 15 h 40"/>
                <a:gd name="T26" fmla="*/ 8 w 56"/>
                <a:gd name="T27" fmla="*/ 20 h 40"/>
                <a:gd name="T28" fmla="*/ 12 w 56"/>
                <a:gd name="T29" fmla="*/ 20 h 40"/>
                <a:gd name="T30" fmla="*/ 24 w 56"/>
                <a:gd name="T31" fmla="*/ 20 h 40"/>
                <a:gd name="T32" fmla="*/ 29 w 56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0"/>
                <a:gd name="T53" fmla="*/ 56 w 5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0">
                  <a:moveTo>
                    <a:pt x="56" y="24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8" y="4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1" name="Freeform 59"/>
            <p:cNvSpPr>
              <a:spLocks/>
            </p:cNvSpPr>
            <p:nvPr/>
          </p:nvSpPr>
          <p:spPr bwMode="auto">
            <a:xfrm>
              <a:off x="840" y="3370"/>
              <a:ext cx="24" cy="16"/>
            </a:xfrm>
            <a:custGeom>
              <a:avLst/>
              <a:gdLst>
                <a:gd name="T0" fmla="*/ 4 w 72"/>
                <a:gd name="T1" fmla="*/ 12 h 48"/>
                <a:gd name="T2" fmla="*/ 0 w 72"/>
                <a:gd name="T3" fmla="*/ 20 h 48"/>
                <a:gd name="T4" fmla="*/ 4 w 72"/>
                <a:gd name="T5" fmla="*/ 24 h 48"/>
                <a:gd name="T6" fmla="*/ 12 w 72"/>
                <a:gd name="T7" fmla="*/ 20 h 48"/>
                <a:gd name="T8" fmla="*/ 12 w 72"/>
                <a:gd name="T9" fmla="*/ 16 h 48"/>
                <a:gd name="T10" fmla="*/ 20 w 72"/>
                <a:gd name="T11" fmla="*/ 16 h 48"/>
                <a:gd name="T12" fmla="*/ 28 w 72"/>
                <a:gd name="T13" fmla="*/ 16 h 48"/>
                <a:gd name="T14" fmla="*/ 32 w 72"/>
                <a:gd name="T15" fmla="*/ 20 h 48"/>
                <a:gd name="T16" fmla="*/ 36 w 72"/>
                <a:gd name="T17" fmla="*/ 16 h 48"/>
                <a:gd name="T18" fmla="*/ 36 w 72"/>
                <a:gd name="T19" fmla="*/ 12 h 48"/>
                <a:gd name="T20" fmla="*/ 28 w 72"/>
                <a:gd name="T21" fmla="*/ 8 h 48"/>
                <a:gd name="T22" fmla="*/ 24 w 72"/>
                <a:gd name="T23" fmla="*/ 8 h 48"/>
                <a:gd name="T24" fmla="*/ 12 w 72"/>
                <a:gd name="T25" fmla="*/ 0 h 48"/>
                <a:gd name="T26" fmla="*/ 4 w 72"/>
                <a:gd name="T27" fmla="*/ 0 h 48"/>
                <a:gd name="T28" fmla="*/ 4 w 72"/>
                <a:gd name="T29" fmla="*/ 1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48"/>
                <a:gd name="T47" fmla="*/ 72 w 72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48">
                  <a:moveTo>
                    <a:pt x="8" y="24"/>
                  </a:moveTo>
                  <a:lnTo>
                    <a:pt x="0" y="40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2" name="Freeform 60"/>
            <p:cNvSpPr>
              <a:spLocks/>
            </p:cNvSpPr>
            <p:nvPr/>
          </p:nvSpPr>
          <p:spPr bwMode="auto">
            <a:xfrm>
              <a:off x="871" y="3380"/>
              <a:ext cx="11" cy="3"/>
            </a:xfrm>
            <a:custGeom>
              <a:avLst/>
              <a:gdLst>
                <a:gd name="T0" fmla="*/ 0 w 32"/>
                <a:gd name="T1" fmla="*/ 0 h 8"/>
                <a:gd name="T2" fmla="*/ 4 w 32"/>
                <a:gd name="T3" fmla="*/ 0 h 8"/>
                <a:gd name="T4" fmla="*/ 12 w 32"/>
                <a:gd name="T5" fmla="*/ 0 h 8"/>
                <a:gd name="T6" fmla="*/ 17 w 32"/>
                <a:gd name="T7" fmla="*/ 0 h 8"/>
                <a:gd name="T8" fmla="*/ 12 w 32"/>
                <a:gd name="T9" fmla="*/ 5 h 8"/>
                <a:gd name="T10" fmla="*/ 0 w 32"/>
                <a:gd name="T11" fmla="*/ 5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3" name="Freeform 61"/>
            <p:cNvSpPr>
              <a:spLocks/>
            </p:cNvSpPr>
            <p:nvPr/>
          </p:nvSpPr>
          <p:spPr bwMode="auto">
            <a:xfrm>
              <a:off x="182" y="2875"/>
              <a:ext cx="262" cy="212"/>
            </a:xfrm>
            <a:custGeom>
              <a:avLst/>
              <a:gdLst>
                <a:gd name="T0" fmla="*/ 257 w 784"/>
                <a:gd name="T1" fmla="*/ 24 h 680"/>
                <a:gd name="T2" fmla="*/ 217 w 784"/>
                <a:gd name="T3" fmla="*/ 24 h 680"/>
                <a:gd name="T4" fmla="*/ 186 w 784"/>
                <a:gd name="T5" fmla="*/ 15 h 680"/>
                <a:gd name="T6" fmla="*/ 166 w 784"/>
                <a:gd name="T7" fmla="*/ 15 h 680"/>
                <a:gd name="T8" fmla="*/ 142 w 784"/>
                <a:gd name="T9" fmla="*/ 12 h 680"/>
                <a:gd name="T10" fmla="*/ 122 w 784"/>
                <a:gd name="T11" fmla="*/ 12 h 680"/>
                <a:gd name="T12" fmla="*/ 115 w 784"/>
                <a:gd name="T13" fmla="*/ 0 h 680"/>
                <a:gd name="T14" fmla="*/ 79 w 784"/>
                <a:gd name="T15" fmla="*/ 15 h 680"/>
                <a:gd name="T16" fmla="*/ 51 w 784"/>
                <a:gd name="T17" fmla="*/ 27 h 680"/>
                <a:gd name="T18" fmla="*/ 15 w 784"/>
                <a:gd name="T19" fmla="*/ 51 h 680"/>
                <a:gd name="T20" fmla="*/ 32 w 784"/>
                <a:gd name="T21" fmla="*/ 63 h 680"/>
                <a:gd name="T22" fmla="*/ 51 w 784"/>
                <a:gd name="T23" fmla="*/ 75 h 680"/>
                <a:gd name="T24" fmla="*/ 63 w 784"/>
                <a:gd name="T25" fmla="*/ 79 h 680"/>
                <a:gd name="T26" fmla="*/ 83 w 784"/>
                <a:gd name="T27" fmla="*/ 83 h 680"/>
                <a:gd name="T28" fmla="*/ 71 w 784"/>
                <a:gd name="T29" fmla="*/ 95 h 680"/>
                <a:gd name="T30" fmla="*/ 39 w 784"/>
                <a:gd name="T31" fmla="*/ 99 h 680"/>
                <a:gd name="T32" fmla="*/ 24 w 784"/>
                <a:gd name="T33" fmla="*/ 91 h 680"/>
                <a:gd name="T34" fmla="*/ 8 w 784"/>
                <a:gd name="T35" fmla="*/ 103 h 680"/>
                <a:gd name="T36" fmla="*/ 15 w 784"/>
                <a:gd name="T37" fmla="*/ 115 h 680"/>
                <a:gd name="T38" fmla="*/ 20 w 784"/>
                <a:gd name="T39" fmla="*/ 134 h 680"/>
                <a:gd name="T40" fmla="*/ 51 w 784"/>
                <a:gd name="T41" fmla="*/ 134 h 680"/>
                <a:gd name="T42" fmla="*/ 75 w 784"/>
                <a:gd name="T43" fmla="*/ 127 h 680"/>
                <a:gd name="T44" fmla="*/ 75 w 784"/>
                <a:gd name="T45" fmla="*/ 150 h 680"/>
                <a:gd name="T46" fmla="*/ 44 w 784"/>
                <a:gd name="T47" fmla="*/ 166 h 680"/>
                <a:gd name="T48" fmla="*/ 27 w 784"/>
                <a:gd name="T49" fmla="*/ 182 h 680"/>
                <a:gd name="T50" fmla="*/ 27 w 784"/>
                <a:gd name="T51" fmla="*/ 209 h 680"/>
                <a:gd name="T52" fmla="*/ 39 w 784"/>
                <a:gd name="T53" fmla="*/ 233 h 680"/>
                <a:gd name="T54" fmla="*/ 59 w 784"/>
                <a:gd name="T55" fmla="*/ 226 h 680"/>
                <a:gd name="T56" fmla="*/ 59 w 784"/>
                <a:gd name="T57" fmla="*/ 257 h 680"/>
                <a:gd name="T58" fmla="*/ 83 w 784"/>
                <a:gd name="T59" fmla="*/ 253 h 680"/>
                <a:gd name="T60" fmla="*/ 99 w 784"/>
                <a:gd name="T61" fmla="*/ 257 h 680"/>
                <a:gd name="T62" fmla="*/ 110 w 784"/>
                <a:gd name="T63" fmla="*/ 257 h 680"/>
                <a:gd name="T64" fmla="*/ 91 w 784"/>
                <a:gd name="T65" fmla="*/ 292 h 680"/>
                <a:gd name="T66" fmla="*/ 75 w 784"/>
                <a:gd name="T67" fmla="*/ 309 h 680"/>
                <a:gd name="T68" fmla="*/ 51 w 784"/>
                <a:gd name="T69" fmla="*/ 321 h 680"/>
                <a:gd name="T70" fmla="*/ 32 w 784"/>
                <a:gd name="T71" fmla="*/ 336 h 680"/>
                <a:gd name="T72" fmla="*/ 51 w 784"/>
                <a:gd name="T73" fmla="*/ 328 h 680"/>
                <a:gd name="T74" fmla="*/ 75 w 784"/>
                <a:gd name="T75" fmla="*/ 316 h 680"/>
                <a:gd name="T76" fmla="*/ 110 w 784"/>
                <a:gd name="T77" fmla="*/ 292 h 680"/>
                <a:gd name="T78" fmla="*/ 134 w 784"/>
                <a:gd name="T79" fmla="*/ 273 h 680"/>
                <a:gd name="T80" fmla="*/ 146 w 784"/>
                <a:gd name="T81" fmla="*/ 249 h 680"/>
                <a:gd name="T82" fmla="*/ 150 w 784"/>
                <a:gd name="T83" fmla="*/ 237 h 680"/>
                <a:gd name="T84" fmla="*/ 182 w 784"/>
                <a:gd name="T85" fmla="*/ 202 h 680"/>
                <a:gd name="T86" fmla="*/ 182 w 784"/>
                <a:gd name="T87" fmla="*/ 209 h 680"/>
                <a:gd name="T88" fmla="*/ 166 w 784"/>
                <a:gd name="T89" fmla="*/ 237 h 680"/>
                <a:gd name="T90" fmla="*/ 174 w 784"/>
                <a:gd name="T91" fmla="*/ 245 h 680"/>
                <a:gd name="T92" fmla="*/ 202 w 784"/>
                <a:gd name="T93" fmla="*/ 221 h 680"/>
                <a:gd name="T94" fmla="*/ 209 w 784"/>
                <a:gd name="T95" fmla="*/ 205 h 680"/>
                <a:gd name="T96" fmla="*/ 221 w 784"/>
                <a:gd name="T97" fmla="*/ 214 h 680"/>
                <a:gd name="T98" fmla="*/ 241 w 784"/>
                <a:gd name="T99" fmla="*/ 229 h 680"/>
                <a:gd name="T100" fmla="*/ 273 w 784"/>
                <a:gd name="T101" fmla="*/ 233 h 680"/>
                <a:gd name="T102" fmla="*/ 304 w 784"/>
                <a:gd name="T103" fmla="*/ 245 h 680"/>
                <a:gd name="T104" fmla="*/ 320 w 784"/>
                <a:gd name="T105" fmla="*/ 257 h 680"/>
                <a:gd name="T106" fmla="*/ 332 w 784"/>
                <a:gd name="T107" fmla="*/ 261 h 680"/>
                <a:gd name="T108" fmla="*/ 344 w 784"/>
                <a:gd name="T109" fmla="*/ 261 h 680"/>
                <a:gd name="T110" fmla="*/ 363 w 784"/>
                <a:gd name="T111" fmla="*/ 292 h 680"/>
                <a:gd name="T112" fmla="*/ 372 w 784"/>
                <a:gd name="T113" fmla="*/ 316 h 680"/>
                <a:gd name="T114" fmla="*/ 387 w 784"/>
                <a:gd name="T115" fmla="*/ 324 h 680"/>
                <a:gd name="T116" fmla="*/ 368 w 784"/>
                <a:gd name="T117" fmla="*/ 289 h 680"/>
                <a:gd name="T118" fmla="*/ 332 w 784"/>
                <a:gd name="T119" fmla="*/ 237 h 680"/>
                <a:gd name="T120" fmla="*/ 297 w 784"/>
                <a:gd name="T121" fmla="*/ 226 h 680"/>
                <a:gd name="T122" fmla="*/ 277 w 784"/>
                <a:gd name="T123" fmla="*/ 221 h 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4"/>
                <a:gd name="T187" fmla="*/ 0 h 680"/>
                <a:gd name="T188" fmla="*/ 784 w 784"/>
                <a:gd name="T189" fmla="*/ 680 h 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4" h="680">
                  <a:moveTo>
                    <a:pt x="560" y="64"/>
                  </a:moveTo>
                  <a:lnTo>
                    <a:pt x="536" y="56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72" y="56"/>
                  </a:lnTo>
                  <a:lnTo>
                    <a:pt x="456" y="48"/>
                  </a:lnTo>
                  <a:lnTo>
                    <a:pt x="440" y="48"/>
                  </a:lnTo>
                  <a:lnTo>
                    <a:pt x="432" y="48"/>
                  </a:lnTo>
                  <a:lnTo>
                    <a:pt x="408" y="40"/>
                  </a:lnTo>
                  <a:lnTo>
                    <a:pt x="392" y="32"/>
                  </a:lnTo>
                  <a:lnTo>
                    <a:pt x="376" y="32"/>
                  </a:lnTo>
                  <a:lnTo>
                    <a:pt x="352" y="32"/>
                  </a:lnTo>
                  <a:lnTo>
                    <a:pt x="336" y="40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32" y="0"/>
                  </a:lnTo>
                  <a:lnTo>
                    <a:pt x="208" y="24"/>
                  </a:lnTo>
                  <a:lnTo>
                    <a:pt x="184" y="24"/>
                  </a:lnTo>
                  <a:lnTo>
                    <a:pt x="184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96" y="80"/>
                  </a:lnTo>
                  <a:lnTo>
                    <a:pt x="80" y="96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32" y="112"/>
                  </a:lnTo>
                  <a:lnTo>
                    <a:pt x="48" y="120"/>
                  </a:lnTo>
                  <a:lnTo>
                    <a:pt x="64" y="128"/>
                  </a:lnTo>
                  <a:lnTo>
                    <a:pt x="80" y="136"/>
                  </a:lnTo>
                  <a:lnTo>
                    <a:pt x="88" y="152"/>
                  </a:lnTo>
                  <a:lnTo>
                    <a:pt x="96" y="152"/>
                  </a:lnTo>
                  <a:lnTo>
                    <a:pt x="104" y="152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28" y="160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68" y="168"/>
                  </a:lnTo>
                  <a:lnTo>
                    <a:pt x="176" y="176"/>
                  </a:lnTo>
                  <a:lnTo>
                    <a:pt x="168" y="176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04" y="192"/>
                  </a:lnTo>
                  <a:lnTo>
                    <a:pt x="80" y="200"/>
                  </a:lnTo>
                  <a:lnTo>
                    <a:pt x="80" y="192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16" y="232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0"/>
                  </a:lnTo>
                  <a:lnTo>
                    <a:pt x="40" y="272"/>
                  </a:lnTo>
                  <a:lnTo>
                    <a:pt x="64" y="272"/>
                  </a:lnTo>
                  <a:lnTo>
                    <a:pt x="72" y="264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28" y="256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36" y="272"/>
                  </a:lnTo>
                  <a:lnTo>
                    <a:pt x="152" y="288"/>
                  </a:lnTo>
                  <a:lnTo>
                    <a:pt x="152" y="304"/>
                  </a:lnTo>
                  <a:lnTo>
                    <a:pt x="136" y="328"/>
                  </a:lnTo>
                  <a:lnTo>
                    <a:pt x="120" y="328"/>
                  </a:lnTo>
                  <a:lnTo>
                    <a:pt x="104" y="328"/>
                  </a:lnTo>
                  <a:lnTo>
                    <a:pt x="88" y="336"/>
                  </a:lnTo>
                  <a:lnTo>
                    <a:pt x="80" y="328"/>
                  </a:lnTo>
                  <a:lnTo>
                    <a:pt x="64" y="352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92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56" y="424"/>
                  </a:lnTo>
                  <a:lnTo>
                    <a:pt x="64" y="432"/>
                  </a:lnTo>
                  <a:lnTo>
                    <a:pt x="56" y="448"/>
                  </a:lnTo>
                  <a:lnTo>
                    <a:pt x="48" y="448"/>
                  </a:lnTo>
                  <a:lnTo>
                    <a:pt x="80" y="472"/>
                  </a:lnTo>
                  <a:lnTo>
                    <a:pt x="96" y="472"/>
                  </a:lnTo>
                  <a:lnTo>
                    <a:pt x="112" y="472"/>
                  </a:lnTo>
                  <a:lnTo>
                    <a:pt x="112" y="464"/>
                  </a:lnTo>
                  <a:lnTo>
                    <a:pt x="120" y="456"/>
                  </a:lnTo>
                  <a:lnTo>
                    <a:pt x="120" y="472"/>
                  </a:lnTo>
                  <a:lnTo>
                    <a:pt x="120" y="488"/>
                  </a:lnTo>
                  <a:lnTo>
                    <a:pt x="128" y="504"/>
                  </a:lnTo>
                  <a:lnTo>
                    <a:pt x="120" y="520"/>
                  </a:lnTo>
                  <a:lnTo>
                    <a:pt x="136" y="520"/>
                  </a:lnTo>
                  <a:lnTo>
                    <a:pt x="160" y="504"/>
                  </a:lnTo>
                  <a:lnTo>
                    <a:pt x="160" y="512"/>
                  </a:lnTo>
                  <a:lnTo>
                    <a:pt x="168" y="512"/>
                  </a:lnTo>
                  <a:lnTo>
                    <a:pt x="176" y="528"/>
                  </a:lnTo>
                  <a:lnTo>
                    <a:pt x="184" y="528"/>
                  </a:lnTo>
                  <a:lnTo>
                    <a:pt x="192" y="512"/>
                  </a:lnTo>
                  <a:lnTo>
                    <a:pt x="200" y="520"/>
                  </a:lnTo>
                  <a:lnTo>
                    <a:pt x="208" y="520"/>
                  </a:lnTo>
                  <a:lnTo>
                    <a:pt x="216" y="52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16" y="544"/>
                  </a:lnTo>
                  <a:lnTo>
                    <a:pt x="216" y="568"/>
                  </a:lnTo>
                  <a:lnTo>
                    <a:pt x="200" y="568"/>
                  </a:lnTo>
                  <a:lnTo>
                    <a:pt x="184" y="592"/>
                  </a:lnTo>
                  <a:lnTo>
                    <a:pt x="168" y="600"/>
                  </a:lnTo>
                  <a:lnTo>
                    <a:pt x="160" y="616"/>
                  </a:lnTo>
                  <a:lnTo>
                    <a:pt x="160" y="624"/>
                  </a:lnTo>
                  <a:lnTo>
                    <a:pt x="152" y="624"/>
                  </a:lnTo>
                  <a:lnTo>
                    <a:pt x="144" y="624"/>
                  </a:lnTo>
                  <a:lnTo>
                    <a:pt x="128" y="624"/>
                  </a:lnTo>
                  <a:lnTo>
                    <a:pt x="112" y="640"/>
                  </a:lnTo>
                  <a:lnTo>
                    <a:pt x="104" y="648"/>
                  </a:lnTo>
                  <a:lnTo>
                    <a:pt x="96" y="656"/>
                  </a:lnTo>
                  <a:lnTo>
                    <a:pt x="88" y="656"/>
                  </a:lnTo>
                  <a:lnTo>
                    <a:pt x="72" y="664"/>
                  </a:lnTo>
                  <a:lnTo>
                    <a:pt x="64" y="680"/>
                  </a:lnTo>
                  <a:lnTo>
                    <a:pt x="72" y="680"/>
                  </a:lnTo>
                  <a:lnTo>
                    <a:pt x="80" y="680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20" y="648"/>
                  </a:lnTo>
                  <a:lnTo>
                    <a:pt x="128" y="640"/>
                  </a:lnTo>
                  <a:lnTo>
                    <a:pt x="136" y="640"/>
                  </a:lnTo>
                  <a:lnTo>
                    <a:pt x="152" y="640"/>
                  </a:lnTo>
                  <a:lnTo>
                    <a:pt x="168" y="632"/>
                  </a:lnTo>
                  <a:lnTo>
                    <a:pt x="184" y="624"/>
                  </a:lnTo>
                  <a:lnTo>
                    <a:pt x="192" y="616"/>
                  </a:lnTo>
                  <a:lnTo>
                    <a:pt x="224" y="592"/>
                  </a:lnTo>
                  <a:lnTo>
                    <a:pt x="240" y="584"/>
                  </a:lnTo>
                  <a:lnTo>
                    <a:pt x="240" y="568"/>
                  </a:lnTo>
                  <a:lnTo>
                    <a:pt x="256" y="560"/>
                  </a:lnTo>
                  <a:lnTo>
                    <a:pt x="272" y="552"/>
                  </a:lnTo>
                  <a:lnTo>
                    <a:pt x="288" y="536"/>
                  </a:lnTo>
                  <a:lnTo>
                    <a:pt x="288" y="520"/>
                  </a:lnTo>
                  <a:lnTo>
                    <a:pt x="296" y="520"/>
                  </a:lnTo>
                  <a:lnTo>
                    <a:pt x="296" y="504"/>
                  </a:lnTo>
                  <a:lnTo>
                    <a:pt x="288" y="504"/>
                  </a:lnTo>
                  <a:lnTo>
                    <a:pt x="288" y="496"/>
                  </a:lnTo>
                  <a:lnTo>
                    <a:pt x="296" y="480"/>
                  </a:lnTo>
                  <a:lnTo>
                    <a:pt x="304" y="480"/>
                  </a:lnTo>
                  <a:lnTo>
                    <a:pt x="320" y="472"/>
                  </a:lnTo>
                  <a:lnTo>
                    <a:pt x="312" y="456"/>
                  </a:lnTo>
                  <a:lnTo>
                    <a:pt x="352" y="408"/>
                  </a:lnTo>
                  <a:lnTo>
                    <a:pt x="368" y="408"/>
                  </a:lnTo>
                  <a:lnTo>
                    <a:pt x="376" y="400"/>
                  </a:lnTo>
                  <a:lnTo>
                    <a:pt x="384" y="400"/>
                  </a:lnTo>
                  <a:lnTo>
                    <a:pt x="376" y="424"/>
                  </a:lnTo>
                  <a:lnTo>
                    <a:pt x="368" y="424"/>
                  </a:lnTo>
                  <a:lnTo>
                    <a:pt x="344" y="440"/>
                  </a:lnTo>
                  <a:lnTo>
                    <a:pt x="344" y="448"/>
                  </a:lnTo>
                  <a:lnTo>
                    <a:pt x="336" y="472"/>
                  </a:lnTo>
                  <a:lnTo>
                    <a:pt x="336" y="480"/>
                  </a:lnTo>
                  <a:lnTo>
                    <a:pt x="344" y="480"/>
                  </a:lnTo>
                  <a:lnTo>
                    <a:pt x="336" y="488"/>
                  </a:lnTo>
                  <a:lnTo>
                    <a:pt x="328" y="496"/>
                  </a:lnTo>
                  <a:lnTo>
                    <a:pt x="352" y="496"/>
                  </a:lnTo>
                  <a:lnTo>
                    <a:pt x="368" y="480"/>
                  </a:lnTo>
                  <a:lnTo>
                    <a:pt x="384" y="464"/>
                  </a:lnTo>
                  <a:lnTo>
                    <a:pt x="400" y="464"/>
                  </a:lnTo>
                  <a:lnTo>
                    <a:pt x="408" y="448"/>
                  </a:lnTo>
                  <a:lnTo>
                    <a:pt x="408" y="440"/>
                  </a:lnTo>
                  <a:lnTo>
                    <a:pt x="400" y="432"/>
                  </a:lnTo>
                  <a:lnTo>
                    <a:pt x="416" y="416"/>
                  </a:lnTo>
                  <a:lnTo>
                    <a:pt x="424" y="416"/>
                  </a:lnTo>
                  <a:lnTo>
                    <a:pt x="416" y="424"/>
                  </a:lnTo>
                  <a:lnTo>
                    <a:pt x="424" y="424"/>
                  </a:lnTo>
                  <a:lnTo>
                    <a:pt x="440" y="424"/>
                  </a:lnTo>
                  <a:lnTo>
                    <a:pt x="448" y="432"/>
                  </a:lnTo>
                  <a:lnTo>
                    <a:pt x="464" y="448"/>
                  </a:lnTo>
                  <a:lnTo>
                    <a:pt x="480" y="440"/>
                  </a:lnTo>
                  <a:lnTo>
                    <a:pt x="480" y="448"/>
                  </a:lnTo>
                  <a:lnTo>
                    <a:pt x="488" y="464"/>
                  </a:lnTo>
                  <a:lnTo>
                    <a:pt x="512" y="464"/>
                  </a:lnTo>
                  <a:lnTo>
                    <a:pt x="520" y="464"/>
                  </a:lnTo>
                  <a:lnTo>
                    <a:pt x="528" y="472"/>
                  </a:lnTo>
                  <a:lnTo>
                    <a:pt x="552" y="472"/>
                  </a:lnTo>
                  <a:lnTo>
                    <a:pt x="576" y="480"/>
                  </a:lnTo>
                  <a:lnTo>
                    <a:pt x="584" y="472"/>
                  </a:lnTo>
                  <a:lnTo>
                    <a:pt x="584" y="488"/>
                  </a:lnTo>
                  <a:lnTo>
                    <a:pt x="616" y="496"/>
                  </a:lnTo>
                  <a:lnTo>
                    <a:pt x="616" y="512"/>
                  </a:lnTo>
                  <a:lnTo>
                    <a:pt x="632" y="528"/>
                  </a:lnTo>
                  <a:lnTo>
                    <a:pt x="656" y="528"/>
                  </a:lnTo>
                  <a:lnTo>
                    <a:pt x="648" y="520"/>
                  </a:lnTo>
                  <a:lnTo>
                    <a:pt x="648" y="512"/>
                  </a:lnTo>
                  <a:lnTo>
                    <a:pt x="656" y="512"/>
                  </a:lnTo>
                  <a:lnTo>
                    <a:pt x="664" y="528"/>
                  </a:lnTo>
                  <a:lnTo>
                    <a:pt x="672" y="528"/>
                  </a:lnTo>
                  <a:lnTo>
                    <a:pt x="680" y="504"/>
                  </a:lnTo>
                  <a:lnTo>
                    <a:pt x="680" y="520"/>
                  </a:lnTo>
                  <a:lnTo>
                    <a:pt x="688" y="528"/>
                  </a:lnTo>
                  <a:lnTo>
                    <a:pt x="696" y="528"/>
                  </a:lnTo>
                  <a:lnTo>
                    <a:pt x="712" y="560"/>
                  </a:lnTo>
                  <a:lnTo>
                    <a:pt x="712" y="576"/>
                  </a:lnTo>
                  <a:lnTo>
                    <a:pt x="728" y="584"/>
                  </a:lnTo>
                  <a:lnTo>
                    <a:pt x="736" y="592"/>
                  </a:lnTo>
                  <a:lnTo>
                    <a:pt x="736" y="608"/>
                  </a:lnTo>
                  <a:lnTo>
                    <a:pt x="744" y="624"/>
                  </a:lnTo>
                  <a:lnTo>
                    <a:pt x="744" y="632"/>
                  </a:lnTo>
                  <a:lnTo>
                    <a:pt x="752" y="640"/>
                  </a:lnTo>
                  <a:lnTo>
                    <a:pt x="760" y="640"/>
                  </a:lnTo>
                  <a:lnTo>
                    <a:pt x="768" y="656"/>
                  </a:lnTo>
                  <a:lnTo>
                    <a:pt x="776" y="664"/>
                  </a:lnTo>
                  <a:lnTo>
                    <a:pt x="784" y="656"/>
                  </a:lnTo>
                  <a:lnTo>
                    <a:pt x="784" y="640"/>
                  </a:lnTo>
                  <a:lnTo>
                    <a:pt x="784" y="616"/>
                  </a:lnTo>
                  <a:lnTo>
                    <a:pt x="760" y="600"/>
                  </a:lnTo>
                  <a:lnTo>
                    <a:pt x="744" y="584"/>
                  </a:lnTo>
                  <a:lnTo>
                    <a:pt x="720" y="528"/>
                  </a:lnTo>
                  <a:lnTo>
                    <a:pt x="704" y="520"/>
                  </a:lnTo>
                  <a:lnTo>
                    <a:pt x="688" y="488"/>
                  </a:lnTo>
                  <a:lnTo>
                    <a:pt x="672" y="480"/>
                  </a:lnTo>
                  <a:lnTo>
                    <a:pt x="656" y="480"/>
                  </a:lnTo>
                  <a:lnTo>
                    <a:pt x="640" y="496"/>
                  </a:lnTo>
                  <a:lnTo>
                    <a:pt x="632" y="496"/>
                  </a:lnTo>
                  <a:lnTo>
                    <a:pt x="600" y="456"/>
                  </a:lnTo>
                  <a:lnTo>
                    <a:pt x="592" y="440"/>
                  </a:lnTo>
                  <a:lnTo>
                    <a:pt x="584" y="448"/>
                  </a:lnTo>
                  <a:lnTo>
                    <a:pt x="576" y="464"/>
                  </a:lnTo>
                  <a:lnTo>
                    <a:pt x="560" y="448"/>
                  </a:lnTo>
                  <a:lnTo>
                    <a:pt x="56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4" name="Freeform 62"/>
            <p:cNvSpPr>
              <a:spLocks/>
            </p:cNvSpPr>
            <p:nvPr/>
          </p:nvSpPr>
          <p:spPr bwMode="auto">
            <a:xfrm>
              <a:off x="369" y="2868"/>
              <a:ext cx="583" cy="339"/>
            </a:xfrm>
            <a:custGeom>
              <a:avLst/>
              <a:gdLst>
                <a:gd name="T0" fmla="*/ 569 w 1744"/>
                <a:gd name="T1" fmla="*/ 463 h 1088"/>
                <a:gd name="T2" fmla="*/ 668 w 1744"/>
                <a:gd name="T3" fmla="*/ 494 h 1088"/>
                <a:gd name="T4" fmla="*/ 743 w 1744"/>
                <a:gd name="T5" fmla="*/ 487 h 1088"/>
                <a:gd name="T6" fmla="*/ 771 w 1744"/>
                <a:gd name="T7" fmla="*/ 491 h 1088"/>
                <a:gd name="T8" fmla="*/ 779 w 1744"/>
                <a:gd name="T9" fmla="*/ 494 h 1088"/>
                <a:gd name="T10" fmla="*/ 794 w 1744"/>
                <a:gd name="T11" fmla="*/ 482 h 1088"/>
                <a:gd name="T12" fmla="*/ 751 w 1744"/>
                <a:gd name="T13" fmla="*/ 447 h 1088"/>
                <a:gd name="T14" fmla="*/ 747 w 1744"/>
                <a:gd name="T15" fmla="*/ 435 h 1088"/>
                <a:gd name="T16" fmla="*/ 708 w 1744"/>
                <a:gd name="T17" fmla="*/ 459 h 1088"/>
                <a:gd name="T18" fmla="*/ 763 w 1744"/>
                <a:gd name="T19" fmla="*/ 416 h 1088"/>
                <a:gd name="T20" fmla="*/ 838 w 1744"/>
                <a:gd name="T21" fmla="*/ 396 h 1088"/>
                <a:gd name="T22" fmla="*/ 846 w 1744"/>
                <a:gd name="T23" fmla="*/ 360 h 1088"/>
                <a:gd name="T24" fmla="*/ 818 w 1744"/>
                <a:gd name="T25" fmla="*/ 360 h 1088"/>
                <a:gd name="T26" fmla="*/ 815 w 1744"/>
                <a:gd name="T27" fmla="*/ 328 h 1088"/>
                <a:gd name="T28" fmla="*/ 799 w 1744"/>
                <a:gd name="T29" fmla="*/ 293 h 1088"/>
                <a:gd name="T30" fmla="*/ 775 w 1744"/>
                <a:gd name="T31" fmla="*/ 233 h 1088"/>
                <a:gd name="T32" fmla="*/ 751 w 1744"/>
                <a:gd name="T33" fmla="*/ 265 h 1088"/>
                <a:gd name="T34" fmla="*/ 716 w 1744"/>
                <a:gd name="T35" fmla="*/ 265 h 1088"/>
                <a:gd name="T36" fmla="*/ 720 w 1744"/>
                <a:gd name="T37" fmla="*/ 226 h 1088"/>
                <a:gd name="T38" fmla="*/ 696 w 1744"/>
                <a:gd name="T39" fmla="*/ 206 h 1088"/>
                <a:gd name="T40" fmla="*/ 648 w 1744"/>
                <a:gd name="T41" fmla="*/ 190 h 1088"/>
                <a:gd name="T42" fmla="*/ 636 w 1744"/>
                <a:gd name="T43" fmla="*/ 221 h 1088"/>
                <a:gd name="T44" fmla="*/ 640 w 1744"/>
                <a:gd name="T45" fmla="*/ 277 h 1088"/>
                <a:gd name="T46" fmla="*/ 625 w 1744"/>
                <a:gd name="T47" fmla="*/ 340 h 1088"/>
                <a:gd name="T48" fmla="*/ 628 w 1744"/>
                <a:gd name="T49" fmla="*/ 396 h 1088"/>
                <a:gd name="T50" fmla="*/ 597 w 1744"/>
                <a:gd name="T51" fmla="*/ 372 h 1088"/>
                <a:gd name="T52" fmla="*/ 562 w 1744"/>
                <a:gd name="T53" fmla="*/ 324 h 1088"/>
                <a:gd name="T54" fmla="*/ 514 w 1744"/>
                <a:gd name="T55" fmla="*/ 293 h 1088"/>
                <a:gd name="T56" fmla="*/ 475 w 1744"/>
                <a:gd name="T57" fmla="*/ 261 h 1088"/>
                <a:gd name="T58" fmla="*/ 486 w 1744"/>
                <a:gd name="T59" fmla="*/ 198 h 1088"/>
                <a:gd name="T60" fmla="*/ 506 w 1744"/>
                <a:gd name="T61" fmla="*/ 166 h 1088"/>
                <a:gd name="T62" fmla="*/ 541 w 1744"/>
                <a:gd name="T63" fmla="*/ 143 h 1088"/>
                <a:gd name="T64" fmla="*/ 534 w 1744"/>
                <a:gd name="T65" fmla="*/ 119 h 1088"/>
                <a:gd name="T66" fmla="*/ 569 w 1744"/>
                <a:gd name="T67" fmla="*/ 99 h 1088"/>
                <a:gd name="T68" fmla="*/ 581 w 1744"/>
                <a:gd name="T69" fmla="*/ 95 h 1088"/>
                <a:gd name="T70" fmla="*/ 597 w 1744"/>
                <a:gd name="T71" fmla="*/ 63 h 1088"/>
                <a:gd name="T72" fmla="*/ 597 w 1744"/>
                <a:gd name="T73" fmla="*/ 44 h 1088"/>
                <a:gd name="T74" fmla="*/ 562 w 1744"/>
                <a:gd name="T75" fmla="*/ 56 h 1088"/>
                <a:gd name="T76" fmla="*/ 541 w 1744"/>
                <a:gd name="T77" fmla="*/ 63 h 1088"/>
                <a:gd name="T78" fmla="*/ 514 w 1744"/>
                <a:gd name="T79" fmla="*/ 56 h 1088"/>
                <a:gd name="T80" fmla="*/ 502 w 1744"/>
                <a:gd name="T81" fmla="*/ 32 h 1088"/>
                <a:gd name="T82" fmla="*/ 467 w 1744"/>
                <a:gd name="T83" fmla="*/ 0 h 1088"/>
                <a:gd name="T84" fmla="*/ 458 w 1744"/>
                <a:gd name="T85" fmla="*/ 24 h 1088"/>
                <a:gd name="T86" fmla="*/ 475 w 1744"/>
                <a:gd name="T87" fmla="*/ 44 h 1088"/>
                <a:gd name="T88" fmla="*/ 475 w 1744"/>
                <a:gd name="T89" fmla="*/ 63 h 1088"/>
                <a:gd name="T90" fmla="*/ 451 w 1744"/>
                <a:gd name="T91" fmla="*/ 68 h 1088"/>
                <a:gd name="T92" fmla="*/ 399 w 1744"/>
                <a:gd name="T93" fmla="*/ 71 h 1088"/>
                <a:gd name="T94" fmla="*/ 352 w 1744"/>
                <a:gd name="T95" fmla="*/ 63 h 1088"/>
                <a:gd name="T96" fmla="*/ 328 w 1744"/>
                <a:gd name="T97" fmla="*/ 87 h 1088"/>
                <a:gd name="T98" fmla="*/ 273 w 1744"/>
                <a:gd name="T99" fmla="*/ 75 h 1088"/>
                <a:gd name="T100" fmla="*/ 253 w 1744"/>
                <a:gd name="T101" fmla="*/ 51 h 1088"/>
                <a:gd name="T102" fmla="*/ 182 w 1744"/>
                <a:gd name="T103" fmla="*/ 39 h 1088"/>
                <a:gd name="T104" fmla="*/ 158 w 1744"/>
                <a:gd name="T105" fmla="*/ 44 h 1088"/>
                <a:gd name="T106" fmla="*/ 127 w 1744"/>
                <a:gd name="T107" fmla="*/ 32 h 1088"/>
                <a:gd name="T108" fmla="*/ 75 w 1744"/>
                <a:gd name="T109" fmla="*/ 56 h 1088"/>
                <a:gd name="T110" fmla="*/ 99 w 1744"/>
                <a:gd name="T111" fmla="*/ 36 h 1088"/>
                <a:gd name="T112" fmla="*/ 56 w 1744"/>
                <a:gd name="T113" fmla="*/ 48 h 1088"/>
                <a:gd name="T114" fmla="*/ 24 w 1744"/>
                <a:gd name="T115" fmla="*/ 51 h 1088"/>
                <a:gd name="T116" fmla="*/ 36 w 1744"/>
                <a:gd name="T117" fmla="*/ 257 h 1088"/>
                <a:gd name="T118" fmla="*/ 110 w 1744"/>
                <a:gd name="T119" fmla="*/ 316 h 1088"/>
                <a:gd name="T120" fmla="*/ 122 w 1744"/>
                <a:gd name="T121" fmla="*/ 368 h 1088"/>
                <a:gd name="T122" fmla="*/ 138 w 1744"/>
                <a:gd name="T123" fmla="*/ 399 h 1088"/>
                <a:gd name="T124" fmla="*/ 182 w 1744"/>
                <a:gd name="T125" fmla="*/ 431 h 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4"/>
                <a:gd name="T190" fmla="*/ 0 h 1088"/>
                <a:gd name="T191" fmla="*/ 1744 w 1744"/>
                <a:gd name="T192" fmla="*/ 1088 h 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4" h="1088">
                  <a:moveTo>
                    <a:pt x="384" y="880"/>
                  </a:moveTo>
                  <a:lnTo>
                    <a:pt x="952" y="880"/>
                  </a:lnTo>
                  <a:lnTo>
                    <a:pt x="968" y="896"/>
                  </a:lnTo>
                  <a:lnTo>
                    <a:pt x="992" y="896"/>
                  </a:lnTo>
                  <a:lnTo>
                    <a:pt x="1008" y="904"/>
                  </a:lnTo>
                  <a:lnTo>
                    <a:pt x="1032" y="904"/>
                  </a:lnTo>
                  <a:lnTo>
                    <a:pt x="1048" y="912"/>
                  </a:lnTo>
                  <a:lnTo>
                    <a:pt x="1088" y="904"/>
                  </a:lnTo>
                  <a:lnTo>
                    <a:pt x="1152" y="936"/>
                  </a:lnTo>
                  <a:lnTo>
                    <a:pt x="1168" y="968"/>
                  </a:lnTo>
                  <a:lnTo>
                    <a:pt x="1208" y="1008"/>
                  </a:lnTo>
                  <a:lnTo>
                    <a:pt x="1208" y="1032"/>
                  </a:lnTo>
                  <a:lnTo>
                    <a:pt x="1200" y="1072"/>
                  </a:lnTo>
                  <a:lnTo>
                    <a:pt x="1200" y="1088"/>
                  </a:lnTo>
                  <a:lnTo>
                    <a:pt x="1264" y="1056"/>
                  </a:lnTo>
                  <a:lnTo>
                    <a:pt x="1272" y="1040"/>
                  </a:lnTo>
                  <a:lnTo>
                    <a:pt x="1320" y="1024"/>
                  </a:lnTo>
                  <a:lnTo>
                    <a:pt x="1352" y="1000"/>
                  </a:lnTo>
                  <a:lnTo>
                    <a:pt x="1360" y="992"/>
                  </a:lnTo>
                  <a:lnTo>
                    <a:pt x="1376" y="992"/>
                  </a:lnTo>
                  <a:lnTo>
                    <a:pt x="1392" y="992"/>
                  </a:lnTo>
                  <a:lnTo>
                    <a:pt x="1424" y="984"/>
                  </a:lnTo>
                  <a:lnTo>
                    <a:pt x="1456" y="936"/>
                  </a:lnTo>
                  <a:lnTo>
                    <a:pt x="1464" y="928"/>
                  </a:lnTo>
                  <a:lnTo>
                    <a:pt x="1488" y="936"/>
                  </a:lnTo>
                  <a:lnTo>
                    <a:pt x="1488" y="968"/>
                  </a:lnTo>
                  <a:lnTo>
                    <a:pt x="1504" y="984"/>
                  </a:lnTo>
                  <a:lnTo>
                    <a:pt x="1504" y="1008"/>
                  </a:lnTo>
                  <a:lnTo>
                    <a:pt x="1512" y="1000"/>
                  </a:lnTo>
                  <a:lnTo>
                    <a:pt x="1520" y="992"/>
                  </a:lnTo>
                  <a:lnTo>
                    <a:pt x="1536" y="992"/>
                  </a:lnTo>
                  <a:lnTo>
                    <a:pt x="1544" y="984"/>
                  </a:lnTo>
                  <a:lnTo>
                    <a:pt x="1560" y="976"/>
                  </a:lnTo>
                  <a:lnTo>
                    <a:pt x="1560" y="984"/>
                  </a:lnTo>
                  <a:lnTo>
                    <a:pt x="1568" y="984"/>
                  </a:lnTo>
                  <a:lnTo>
                    <a:pt x="1560" y="992"/>
                  </a:lnTo>
                  <a:lnTo>
                    <a:pt x="1552" y="992"/>
                  </a:lnTo>
                  <a:lnTo>
                    <a:pt x="1536" y="1008"/>
                  </a:lnTo>
                  <a:lnTo>
                    <a:pt x="1536" y="1016"/>
                  </a:lnTo>
                  <a:lnTo>
                    <a:pt x="1528" y="1032"/>
                  </a:lnTo>
                  <a:lnTo>
                    <a:pt x="1536" y="1040"/>
                  </a:lnTo>
                  <a:lnTo>
                    <a:pt x="1552" y="1040"/>
                  </a:lnTo>
                  <a:lnTo>
                    <a:pt x="1560" y="1032"/>
                  </a:lnTo>
                  <a:lnTo>
                    <a:pt x="1560" y="1024"/>
                  </a:lnTo>
                  <a:lnTo>
                    <a:pt x="1576" y="1000"/>
                  </a:lnTo>
                  <a:lnTo>
                    <a:pt x="1584" y="1008"/>
                  </a:lnTo>
                  <a:lnTo>
                    <a:pt x="1592" y="1008"/>
                  </a:lnTo>
                  <a:lnTo>
                    <a:pt x="1608" y="1000"/>
                  </a:lnTo>
                  <a:lnTo>
                    <a:pt x="1616" y="1000"/>
                  </a:lnTo>
                  <a:lnTo>
                    <a:pt x="1624" y="992"/>
                  </a:lnTo>
                  <a:lnTo>
                    <a:pt x="1624" y="984"/>
                  </a:lnTo>
                  <a:lnTo>
                    <a:pt x="1616" y="984"/>
                  </a:lnTo>
                  <a:lnTo>
                    <a:pt x="1616" y="976"/>
                  </a:lnTo>
                  <a:lnTo>
                    <a:pt x="1608" y="976"/>
                  </a:lnTo>
                  <a:lnTo>
                    <a:pt x="1592" y="976"/>
                  </a:lnTo>
                  <a:lnTo>
                    <a:pt x="1584" y="968"/>
                  </a:lnTo>
                  <a:lnTo>
                    <a:pt x="1576" y="968"/>
                  </a:lnTo>
                  <a:lnTo>
                    <a:pt x="1552" y="952"/>
                  </a:lnTo>
                  <a:lnTo>
                    <a:pt x="1552" y="928"/>
                  </a:lnTo>
                  <a:lnTo>
                    <a:pt x="1552" y="912"/>
                  </a:lnTo>
                  <a:lnTo>
                    <a:pt x="1544" y="920"/>
                  </a:lnTo>
                  <a:lnTo>
                    <a:pt x="1536" y="912"/>
                  </a:lnTo>
                  <a:lnTo>
                    <a:pt x="1520" y="904"/>
                  </a:lnTo>
                  <a:lnTo>
                    <a:pt x="1528" y="896"/>
                  </a:lnTo>
                  <a:lnTo>
                    <a:pt x="1544" y="896"/>
                  </a:lnTo>
                  <a:lnTo>
                    <a:pt x="1552" y="904"/>
                  </a:lnTo>
                  <a:lnTo>
                    <a:pt x="1568" y="888"/>
                  </a:lnTo>
                  <a:lnTo>
                    <a:pt x="1568" y="880"/>
                  </a:lnTo>
                  <a:lnTo>
                    <a:pt x="1560" y="880"/>
                  </a:lnTo>
                  <a:lnTo>
                    <a:pt x="1544" y="864"/>
                  </a:lnTo>
                  <a:lnTo>
                    <a:pt x="1520" y="864"/>
                  </a:lnTo>
                  <a:lnTo>
                    <a:pt x="1512" y="880"/>
                  </a:lnTo>
                  <a:lnTo>
                    <a:pt x="1496" y="888"/>
                  </a:lnTo>
                  <a:lnTo>
                    <a:pt x="1480" y="896"/>
                  </a:lnTo>
                  <a:lnTo>
                    <a:pt x="1472" y="896"/>
                  </a:lnTo>
                  <a:lnTo>
                    <a:pt x="1456" y="920"/>
                  </a:lnTo>
                  <a:lnTo>
                    <a:pt x="1456" y="928"/>
                  </a:lnTo>
                  <a:lnTo>
                    <a:pt x="1440" y="936"/>
                  </a:lnTo>
                  <a:lnTo>
                    <a:pt x="1432" y="944"/>
                  </a:lnTo>
                  <a:lnTo>
                    <a:pt x="1424" y="944"/>
                  </a:lnTo>
                  <a:lnTo>
                    <a:pt x="1432" y="928"/>
                  </a:lnTo>
                  <a:lnTo>
                    <a:pt x="1448" y="912"/>
                  </a:lnTo>
                  <a:lnTo>
                    <a:pt x="1448" y="904"/>
                  </a:lnTo>
                  <a:lnTo>
                    <a:pt x="1464" y="896"/>
                  </a:lnTo>
                  <a:lnTo>
                    <a:pt x="1480" y="872"/>
                  </a:lnTo>
                  <a:lnTo>
                    <a:pt x="1504" y="864"/>
                  </a:lnTo>
                  <a:lnTo>
                    <a:pt x="1504" y="856"/>
                  </a:lnTo>
                  <a:lnTo>
                    <a:pt x="1512" y="856"/>
                  </a:lnTo>
                  <a:lnTo>
                    <a:pt x="1528" y="840"/>
                  </a:lnTo>
                  <a:lnTo>
                    <a:pt x="1544" y="840"/>
                  </a:lnTo>
                  <a:lnTo>
                    <a:pt x="1576" y="840"/>
                  </a:lnTo>
                  <a:lnTo>
                    <a:pt x="1592" y="832"/>
                  </a:lnTo>
                  <a:lnTo>
                    <a:pt x="1600" y="840"/>
                  </a:lnTo>
                  <a:lnTo>
                    <a:pt x="1624" y="840"/>
                  </a:lnTo>
                  <a:lnTo>
                    <a:pt x="1632" y="840"/>
                  </a:lnTo>
                  <a:lnTo>
                    <a:pt x="1656" y="840"/>
                  </a:lnTo>
                  <a:lnTo>
                    <a:pt x="1672" y="832"/>
                  </a:lnTo>
                  <a:lnTo>
                    <a:pt x="1680" y="808"/>
                  </a:lnTo>
                  <a:lnTo>
                    <a:pt x="1696" y="800"/>
                  </a:lnTo>
                  <a:lnTo>
                    <a:pt x="1720" y="792"/>
                  </a:lnTo>
                  <a:lnTo>
                    <a:pt x="1736" y="784"/>
                  </a:lnTo>
                  <a:lnTo>
                    <a:pt x="1744" y="784"/>
                  </a:lnTo>
                  <a:lnTo>
                    <a:pt x="1744" y="768"/>
                  </a:lnTo>
                  <a:lnTo>
                    <a:pt x="1736" y="760"/>
                  </a:lnTo>
                  <a:lnTo>
                    <a:pt x="1744" y="744"/>
                  </a:lnTo>
                  <a:lnTo>
                    <a:pt x="1736" y="728"/>
                  </a:lnTo>
                  <a:lnTo>
                    <a:pt x="1720" y="720"/>
                  </a:lnTo>
                  <a:lnTo>
                    <a:pt x="1712" y="728"/>
                  </a:lnTo>
                  <a:lnTo>
                    <a:pt x="1704" y="720"/>
                  </a:lnTo>
                  <a:lnTo>
                    <a:pt x="1712" y="704"/>
                  </a:lnTo>
                  <a:lnTo>
                    <a:pt x="1696" y="704"/>
                  </a:lnTo>
                  <a:lnTo>
                    <a:pt x="1680" y="720"/>
                  </a:lnTo>
                  <a:lnTo>
                    <a:pt x="1672" y="720"/>
                  </a:lnTo>
                  <a:lnTo>
                    <a:pt x="1656" y="736"/>
                  </a:lnTo>
                  <a:lnTo>
                    <a:pt x="1648" y="736"/>
                  </a:lnTo>
                  <a:lnTo>
                    <a:pt x="1648" y="720"/>
                  </a:lnTo>
                  <a:lnTo>
                    <a:pt x="1656" y="728"/>
                  </a:lnTo>
                  <a:lnTo>
                    <a:pt x="1664" y="720"/>
                  </a:lnTo>
                  <a:lnTo>
                    <a:pt x="1688" y="704"/>
                  </a:lnTo>
                  <a:lnTo>
                    <a:pt x="1712" y="696"/>
                  </a:lnTo>
                  <a:lnTo>
                    <a:pt x="1712" y="688"/>
                  </a:lnTo>
                  <a:lnTo>
                    <a:pt x="1696" y="688"/>
                  </a:lnTo>
                  <a:lnTo>
                    <a:pt x="1688" y="680"/>
                  </a:lnTo>
                  <a:lnTo>
                    <a:pt x="1672" y="672"/>
                  </a:lnTo>
                  <a:lnTo>
                    <a:pt x="1664" y="672"/>
                  </a:lnTo>
                  <a:lnTo>
                    <a:pt x="1648" y="664"/>
                  </a:lnTo>
                  <a:lnTo>
                    <a:pt x="1648" y="656"/>
                  </a:lnTo>
                  <a:lnTo>
                    <a:pt x="1640" y="640"/>
                  </a:lnTo>
                  <a:lnTo>
                    <a:pt x="1632" y="640"/>
                  </a:lnTo>
                  <a:lnTo>
                    <a:pt x="1632" y="632"/>
                  </a:lnTo>
                  <a:lnTo>
                    <a:pt x="1616" y="632"/>
                  </a:lnTo>
                  <a:lnTo>
                    <a:pt x="1616" y="608"/>
                  </a:lnTo>
                  <a:lnTo>
                    <a:pt x="1624" y="608"/>
                  </a:lnTo>
                  <a:lnTo>
                    <a:pt x="1624" y="600"/>
                  </a:lnTo>
                  <a:lnTo>
                    <a:pt x="1616" y="592"/>
                  </a:lnTo>
                  <a:lnTo>
                    <a:pt x="1616" y="568"/>
                  </a:lnTo>
                  <a:lnTo>
                    <a:pt x="1600" y="560"/>
                  </a:lnTo>
                  <a:lnTo>
                    <a:pt x="1600" y="544"/>
                  </a:lnTo>
                  <a:lnTo>
                    <a:pt x="1592" y="544"/>
                  </a:lnTo>
                  <a:lnTo>
                    <a:pt x="1592" y="520"/>
                  </a:lnTo>
                  <a:lnTo>
                    <a:pt x="1584" y="520"/>
                  </a:lnTo>
                  <a:lnTo>
                    <a:pt x="1576" y="496"/>
                  </a:lnTo>
                  <a:lnTo>
                    <a:pt x="1568" y="488"/>
                  </a:lnTo>
                  <a:lnTo>
                    <a:pt x="1568" y="472"/>
                  </a:lnTo>
                  <a:lnTo>
                    <a:pt x="1560" y="472"/>
                  </a:lnTo>
                  <a:lnTo>
                    <a:pt x="1552" y="480"/>
                  </a:lnTo>
                  <a:lnTo>
                    <a:pt x="1552" y="488"/>
                  </a:lnTo>
                  <a:lnTo>
                    <a:pt x="1544" y="496"/>
                  </a:lnTo>
                  <a:lnTo>
                    <a:pt x="1544" y="512"/>
                  </a:lnTo>
                  <a:lnTo>
                    <a:pt x="1536" y="536"/>
                  </a:lnTo>
                  <a:lnTo>
                    <a:pt x="1528" y="544"/>
                  </a:lnTo>
                  <a:lnTo>
                    <a:pt x="1528" y="536"/>
                  </a:lnTo>
                  <a:lnTo>
                    <a:pt x="1520" y="536"/>
                  </a:lnTo>
                  <a:lnTo>
                    <a:pt x="1512" y="536"/>
                  </a:lnTo>
                  <a:lnTo>
                    <a:pt x="1512" y="544"/>
                  </a:lnTo>
                  <a:lnTo>
                    <a:pt x="1504" y="552"/>
                  </a:lnTo>
                  <a:lnTo>
                    <a:pt x="1496" y="560"/>
                  </a:lnTo>
                  <a:lnTo>
                    <a:pt x="1488" y="552"/>
                  </a:lnTo>
                  <a:lnTo>
                    <a:pt x="1488" y="544"/>
                  </a:lnTo>
                  <a:lnTo>
                    <a:pt x="1472" y="528"/>
                  </a:lnTo>
                  <a:lnTo>
                    <a:pt x="1456" y="536"/>
                  </a:lnTo>
                  <a:lnTo>
                    <a:pt x="1448" y="536"/>
                  </a:lnTo>
                  <a:lnTo>
                    <a:pt x="1464" y="528"/>
                  </a:lnTo>
                  <a:lnTo>
                    <a:pt x="1464" y="520"/>
                  </a:lnTo>
                  <a:lnTo>
                    <a:pt x="1456" y="512"/>
                  </a:lnTo>
                  <a:lnTo>
                    <a:pt x="1448" y="512"/>
                  </a:lnTo>
                  <a:lnTo>
                    <a:pt x="1456" y="504"/>
                  </a:lnTo>
                  <a:lnTo>
                    <a:pt x="1456" y="496"/>
                  </a:lnTo>
                  <a:lnTo>
                    <a:pt x="1448" y="488"/>
                  </a:lnTo>
                  <a:lnTo>
                    <a:pt x="1456" y="480"/>
                  </a:lnTo>
                  <a:lnTo>
                    <a:pt x="1456" y="456"/>
                  </a:lnTo>
                  <a:lnTo>
                    <a:pt x="1464" y="456"/>
                  </a:lnTo>
                  <a:lnTo>
                    <a:pt x="1464" y="440"/>
                  </a:lnTo>
                  <a:lnTo>
                    <a:pt x="1456" y="440"/>
                  </a:lnTo>
                  <a:lnTo>
                    <a:pt x="1448" y="448"/>
                  </a:lnTo>
                  <a:lnTo>
                    <a:pt x="1448" y="440"/>
                  </a:lnTo>
                  <a:lnTo>
                    <a:pt x="1424" y="440"/>
                  </a:lnTo>
                  <a:lnTo>
                    <a:pt x="1416" y="424"/>
                  </a:lnTo>
                  <a:lnTo>
                    <a:pt x="1416" y="416"/>
                  </a:lnTo>
                  <a:lnTo>
                    <a:pt x="1408" y="416"/>
                  </a:lnTo>
                  <a:lnTo>
                    <a:pt x="1400" y="400"/>
                  </a:lnTo>
                  <a:lnTo>
                    <a:pt x="1392" y="392"/>
                  </a:lnTo>
                  <a:lnTo>
                    <a:pt x="1384" y="392"/>
                  </a:lnTo>
                  <a:lnTo>
                    <a:pt x="1376" y="384"/>
                  </a:lnTo>
                  <a:lnTo>
                    <a:pt x="1360" y="384"/>
                  </a:lnTo>
                  <a:lnTo>
                    <a:pt x="1352" y="392"/>
                  </a:lnTo>
                  <a:lnTo>
                    <a:pt x="1344" y="392"/>
                  </a:lnTo>
                  <a:lnTo>
                    <a:pt x="1328" y="392"/>
                  </a:lnTo>
                  <a:lnTo>
                    <a:pt x="1312" y="384"/>
                  </a:lnTo>
                  <a:lnTo>
                    <a:pt x="1304" y="376"/>
                  </a:lnTo>
                  <a:lnTo>
                    <a:pt x="1296" y="376"/>
                  </a:lnTo>
                  <a:lnTo>
                    <a:pt x="1288" y="384"/>
                  </a:lnTo>
                  <a:lnTo>
                    <a:pt x="1288" y="408"/>
                  </a:lnTo>
                  <a:lnTo>
                    <a:pt x="1296" y="416"/>
                  </a:lnTo>
                  <a:lnTo>
                    <a:pt x="1296" y="432"/>
                  </a:lnTo>
                  <a:lnTo>
                    <a:pt x="1288" y="440"/>
                  </a:lnTo>
                  <a:lnTo>
                    <a:pt x="1280" y="440"/>
                  </a:lnTo>
                  <a:lnTo>
                    <a:pt x="1288" y="448"/>
                  </a:lnTo>
                  <a:lnTo>
                    <a:pt x="1296" y="456"/>
                  </a:lnTo>
                  <a:lnTo>
                    <a:pt x="1296" y="472"/>
                  </a:lnTo>
                  <a:lnTo>
                    <a:pt x="1304" y="488"/>
                  </a:lnTo>
                  <a:lnTo>
                    <a:pt x="1296" y="496"/>
                  </a:lnTo>
                  <a:lnTo>
                    <a:pt x="1288" y="512"/>
                  </a:lnTo>
                  <a:lnTo>
                    <a:pt x="1288" y="520"/>
                  </a:lnTo>
                  <a:lnTo>
                    <a:pt x="1280" y="528"/>
                  </a:lnTo>
                  <a:lnTo>
                    <a:pt x="1280" y="544"/>
                  </a:lnTo>
                  <a:lnTo>
                    <a:pt x="1296" y="560"/>
                  </a:lnTo>
                  <a:lnTo>
                    <a:pt x="1312" y="568"/>
                  </a:lnTo>
                  <a:lnTo>
                    <a:pt x="1320" y="608"/>
                  </a:lnTo>
                  <a:lnTo>
                    <a:pt x="1312" y="640"/>
                  </a:lnTo>
                  <a:lnTo>
                    <a:pt x="1304" y="656"/>
                  </a:lnTo>
                  <a:lnTo>
                    <a:pt x="1296" y="656"/>
                  </a:lnTo>
                  <a:lnTo>
                    <a:pt x="1288" y="672"/>
                  </a:lnTo>
                  <a:lnTo>
                    <a:pt x="1272" y="672"/>
                  </a:lnTo>
                  <a:lnTo>
                    <a:pt x="1272" y="680"/>
                  </a:lnTo>
                  <a:lnTo>
                    <a:pt x="1264" y="688"/>
                  </a:lnTo>
                  <a:lnTo>
                    <a:pt x="1256" y="696"/>
                  </a:lnTo>
                  <a:lnTo>
                    <a:pt x="1264" y="704"/>
                  </a:lnTo>
                  <a:lnTo>
                    <a:pt x="1272" y="720"/>
                  </a:lnTo>
                  <a:lnTo>
                    <a:pt x="1272" y="744"/>
                  </a:lnTo>
                  <a:lnTo>
                    <a:pt x="1272" y="760"/>
                  </a:lnTo>
                  <a:lnTo>
                    <a:pt x="1280" y="768"/>
                  </a:lnTo>
                  <a:lnTo>
                    <a:pt x="1280" y="776"/>
                  </a:lnTo>
                  <a:lnTo>
                    <a:pt x="1272" y="792"/>
                  </a:lnTo>
                  <a:lnTo>
                    <a:pt x="1272" y="800"/>
                  </a:lnTo>
                  <a:lnTo>
                    <a:pt x="1256" y="792"/>
                  </a:lnTo>
                  <a:lnTo>
                    <a:pt x="1256" y="808"/>
                  </a:lnTo>
                  <a:lnTo>
                    <a:pt x="1248" y="800"/>
                  </a:lnTo>
                  <a:lnTo>
                    <a:pt x="1240" y="800"/>
                  </a:lnTo>
                  <a:lnTo>
                    <a:pt x="1240" y="792"/>
                  </a:lnTo>
                  <a:lnTo>
                    <a:pt x="1224" y="776"/>
                  </a:lnTo>
                  <a:lnTo>
                    <a:pt x="1216" y="776"/>
                  </a:lnTo>
                  <a:lnTo>
                    <a:pt x="1216" y="768"/>
                  </a:lnTo>
                  <a:lnTo>
                    <a:pt x="1208" y="752"/>
                  </a:lnTo>
                  <a:lnTo>
                    <a:pt x="1208" y="744"/>
                  </a:lnTo>
                  <a:lnTo>
                    <a:pt x="1208" y="712"/>
                  </a:lnTo>
                  <a:lnTo>
                    <a:pt x="1208" y="704"/>
                  </a:lnTo>
                  <a:lnTo>
                    <a:pt x="1208" y="672"/>
                  </a:lnTo>
                  <a:lnTo>
                    <a:pt x="1200" y="664"/>
                  </a:lnTo>
                  <a:lnTo>
                    <a:pt x="1176" y="664"/>
                  </a:lnTo>
                  <a:lnTo>
                    <a:pt x="1160" y="664"/>
                  </a:lnTo>
                  <a:lnTo>
                    <a:pt x="1152" y="656"/>
                  </a:lnTo>
                  <a:lnTo>
                    <a:pt x="1136" y="656"/>
                  </a:lnTo>
                  <a:lnTo>
                    <a:pt x="1128" y="648"/>
                  </a:lnTo>
                  <a:lnTo>
                    <a:pt x="1104" y="640"/>
                  </a:lnTo>
                  <a:lnTo>
                    <a:pt x="1096" y="632"/>
                  </a:lnTo>
                  <a:lnTo>
                    <a:pt x="1088" y="624"/>
                  </a:lnTo>
                  <a:lnTo>
                    <a:pt x="1088" y="616"/>
                  </a:lnTo>
                  <a:lnTo>
                    <a:pt x="1080" y="616"/>
                  </a:lnTo>
                  <a:lnTo>
                    <a:pt x="1072" y="608"/>
                  </a:lnTo>
                  <a:lnTo>
                    <a:pt x="1048" y="592"/>
                  </a:lnTo>
                  <a:lnTo>
                    <a:pt x="1040" y="592"/>
                  </a:lnTo>
                  <a:lnTo>
                    <a:pt x="1032" y="592"/>
                  </a:lnTo>
                  <a:lnTo>
                    <a:pt x="1016" y="592"/>
                  </a:lnTo>
                  <a:lnTo>
                    <a:pt x="992" y="600"/>
                  </a:lnTo>
                  <a:lnTo>
                    <a:pt x="992" y="592"/>
                  </a:lnTo>
                  <a:lnTo>
                    <a:pt x="1000" y="576"/>
                  </a:lnTo>
                  <a:lnTo>
                    <a:pt x="992" y="568"/>
                  </a:lnTo>
                  <a:lnTo>
                    <a:pt x="984" y="536"/>
                  </a:lnTo>
                  <a:lnTo>
                    <a:pt x="976" y="536"/>
                  </a:lnTo>
                  <a:lnTo>
                    <a:pt x="960" y="528"/>
                  </a:lnTo>
                  <a:lnTo>
                    <a:pt x="944" y="520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56"/>
                  </a:lnTo>
                  <a:lnTo>
                    <a:pt x="960" y="440"/>
                  </a:lnTo>
                  <a:lnTo>
                    <a:pt x="968" y="416"/>
                  </a:lnTo>
                  <a:lnTo>
                    <a:pt x="976" y="408"/>
                  </a:lnTo>
                  <a:lnTo>
                    <a:pt x="976" y="400"/>
                  </a:lnTo>
                  <a:lnTo>
                    <a:pt x="984" y="400"/>
                  </a:lnTo>
                  <a:lnTo>
                    <a:pt x="992" y="384"/>
                  </a:lnTo>
                  <a:lnTo>
                    <a:pt x="1000" y="376"/>
                  </a:lnTo>
                  <a:lnTo>
                    <a:pt x="1000" y="360"/>
                  </a:lnTo>
                  <a:lnTo>
                    <a:pt x="1008" y="352"/>
                  </a:lnTo>
                  <a:lnTo>
                    <a:pt x="1008" y="360"/>
                  </a:lnTo>
                  <a:lnTo>
                    <a:pt x="1016" y="360"/>
                  </a:lnTo>
                  <a:lnTo>
                    <a:pt x="1032" y="352"/>
                  </a:lnTo>
                  <a:lnTo>
                    <a:pt x="1032" y="344"/>
                  </a:lnTo>
                  <a:lnTo>
                    <a:pt x="1024" y="336"/>
                  </a:lnTo>
                  <a:lnTo>
                    <a:pt x="1016" y="328"/>
                  </a:lnTo>
                  <a:lnTo>
                    <a:pt x="1024" y="320"/>
                  </a:lnTo>
                  <a:lnTo>
                    <a:pt x="1032" y="328"/>
                  </a:lnTo>
                  <a:lnTo>
                    <a:pt x="1048" y="328"/>
                  </a:lnTo>
                  <a:lnTo>
                    <a:pt x="1056" y="312"/>
                  </a:lnTo>
                  <a:lnTo>
                    <a:pt x="1064" y="320"/>
                  </a:lnTo>
                  <a:lnTo>
                    <a:pt x="1080" y="312"/>
                  </a:lnTo>
                  <a:lnTo>
                    <a:pt x="1088" y="304"/>
                  </a:lnTo>
                  <a:lnTo>
                    <a:pt x="1096" y="288"/>
                  </a:lnTo>
                  <a:lnTo>
                    <a:pt x="1096" y="280"/>
                  </a:lnTo>
                  <a:lnTo>
                    <a:pt x="1104" y="264"/>
                  </a:lnTo>
                  <a:lnTo>
                    <a:pt x="1096" y="256"/>
                  </a:lnTo>
                  <a:lnTo>
                    <a:pt x="1096" y="248"/>
                  </a:lnTo>
                  <a:lnTo>
                    <a:pt x="1072" y="248"/>
                  </a:lnTo>
                  <a:lnTo>
                    <a:pt x="1056" y="232"/>
                  </a:lnTo>
                  <a:lnTo>
                    <a:pt x="1048" y="224"/>
                  </a:lnTo>
                  <a:lnTo>
                    <a:pt x="1064" y="224"/>
                  </a:lnTo>
                  <a:lnTo>
                    <a:pt x="1080" y="240"/>
                  </a:lnTo>
                  <a:lnTo>
                    <a:pt x="1104" y="248"/>
                  </a:lnTo>
                  <a:lnTo>
                    <a:pt x="1112" y="232"/>
                  </a:lnTo>
                  <a:lnTo>
                    <a:pt x="1128" y="216"/>
                  </a:lnTo>
                  <a:lnTo>
                    <a:pt x="1136" y="200"/>
                  </a:lnTo>
                  <a:lnTo>
                    <a:pt x="1120" y="200"/>
                  </a:lnTo>
                  <a:lnTo>
                    <a:pt x="1120" y="192"/>
                  </a:lnTo>
                  <a:lnTo>
                    <a:pt x="1136" y="184"/>
                  </a:lnTo>
                  <a:lnTo>
                    <a:pt x="1144" y="200"/>
                  </a:lnTo>
                  <a:lnTo>
                    <a:pt x="1152" y="200"/>
                  </a:lnTo>
                  <a:lnTo>
                    <a:pt x="1160" y="200"/>
                  </a:lnTo>
                  <a:lnTo>
                    <a:pt x="1168" y="200"/>
                  </a:lnTo>
                  <a:lnTo>
                    <a:pt x="1168" y="192"/>
                  </a:lnTo>
                  <a:lnTo>
                    <a:pt x="1160" y="184"/>
                  </a:lnTo>
                  <a:lnTo>
                    <a:pt x="1152" y="176"/>
                  </a:lnTo>
                  <a:lnTo>
                    <a:pt x="1160" y="176"/>
                  </a:lnTo>
                  <a:lnTo>
                    <a:pt x="1168" y="176"/>
                  </a:lnTo>
                  <a:lnTo>
                    <a:pt x="1176" y="184"/>
                  </a:lnTo>
                  <a:lnTo>
                    <a:pt x="1176" y="192"/>
                  </a:lnTo>
                  <a:lnTo>
                    <a:pt x="1192" y="192"/>
                  </a:lnTo>
                  <a:lnTo>
                    <a:pt x="1200" y="184"/>
                  </a:lnTo>
                  <a:lnTo>
                    <a:pt x="1216" y="176"/>
                  </a:lnTo>
                  <a:lnTo>
                    <a:pt x="1216" y="168"/>
                  </a:lnTo>
                  <a:lnTo>
                    <a:pt x="1232" y="160"/>
                  </a:lnTo>
                  <a:lnTo>
                    <a:pt x="1216" y="144"/>
                  </a:lnTo>
                  <a:lnTo>
                    <a:pt x="1208" y="136"/>
                  </a:lnTo>
                  <a:lnTo>
                    <a:pt x="1200" y="128"/>
                  </a:lnTo>
                  <a:lnTo>
                    <a:pt x="1208" y="128"/>
                  </a:lnTo>
                  <a:lnTo>
                    <a:pt x="1224" y="128"/>
                  </a:lnTo>
                  <a:lnTo>
                    <a:pt x="1224" y="120"/>
                  </a:lnTo>
                  <a:lnTo>
                    <a:pt x="1216" y="112"/>
                  </a:lnTo>
                  <a:lnTo>
                    <a:pt x="1224" y="104"/>
                  </a:lnTo>
                  <a:lnTo>
                    <a:pt x="1224" y="96"/>
                  </a:lnTo>
                  <a:lnTo>
                    <a:pt x="1208" y="96"/>
                  </a:lnTo>
                  <a:lnTo>
                    <a:pt x="1200" y="96"/>
                  </a:lnTo>
                  <a:lnTo>
                    <a:pt x="1200" y="88"/>
                  </a:lnTo>
                  <a:lnTo>
                    <a:pt x="1208" y="88"/>
                  </a:lnTo>
                  <a:lnTo>
                    <a:pt x="1200" y="80"/>
                  </a:lnTo>
                  <a:lnTo>
                    <a:pt x="1184" y="80"/>
                  </a:lnTo>
                  <a:lnTo>
                    <a:pt x="1168" y="80"/>
                  </a:lnTo>
                  <a:lnTo>
                    <a:pt x="1160" y="80"/>
                  </a:lnTo>
                  <a:lnTo>
                    <a:pt x="1144" y="80"/>
                  </a:lnTo>
                  <a:lnTo>
                    <a:pt x="1144" y="104"/>
                  </a:lnTo>
                  <a:lnTo>
                    <a:pt x="1152" y="104"/>
                  </a:lnTo>
                  <a:lnTo>
                    <a:pt x="1144" y="112"/>
                  </a:lnTo>
                  <a:lnTo>
                    <a:pt x="1136" y="112"/>
                  </a:lnTo>
                  <a:lnTo>
                    <a:pt x="1136" y="128"/>
                  </a:lnTo>
                  <a:lnTo>
                    <a:pt x="1128" y="136"/>
                  </a:lnTo>
                  <a:lnTo>
                    <a:pt x="1120" y="152"/>
                  </a:lnTo>
                  <a:lnTo>
                    <a:pt x="1120" y="160"/>
                  </a:lnTo>
                  <a:lnTo>
                    <a:pt x="1104" y="160"/>
                  </a:lnTo>
                  <a:lnTo>
                    <a:pt x="1104" y="168"/>
                  </a:lnTo>
                  <a:lnTo>
                    <a:pt x="1080" y="152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096" y="120"/>
                  </a:lnTo>
                  <a:lnTo>
                    <a:pt x="1088" y="112"/>
                  </a:lnTo>
                  <a:lnTo>
                    <a:pt x="1072" y="104"/>
                  </a:lnTo>
                  <a:lnTo>
                    <a:pt x="1064" y="104"/>
                  </a:lnTo>
                  <a:lnTo>
                    <a:pt x="1056" y="104"/>
                  </a:lnTo>
                  <a:lnTo>
                    <a:pt x="1056" y="112"/>
                  </a:lnTo>
                  <a:lnTo>
                    <a:pt x="1048" y="128"/>
                  </a:lnTo>
                  <a:lnTo>
                    <a:pt x="1040" y="128"/>
                  </a:lnTo>
                  <a:lnTo>
                    <a:pt x="1040" y="112"/>
                  </a:lnTo>
                  <a:lnTo>
                    <a:pt x="1024" y="96"/>
                  </a:lnTo>
                  <a:lnTo>
                    <a:pt x="1040" y="96"/>
                  </a:lnTo>
                  <a:lnTo>
                    <a:pt x="1032" y="88"/>
                  </a:lnTo>
                  <a:lnTo>
                    <a:pt x="1024" y="80"/>
                  </a:lnTo>
                  <a:lnTo>
                    <a:pt x="1008" y="88"/>
                  </a:lnTo>
                  <a:lnTo>
                    <a:pt x="992" y="80"/>
                  </a:lnTo>
                  <a:lnTo>
                    <a:pt x="1000" y="72"/>
                  </a:lnTo>
                  <a:lnTo>
                    <a:pt x="1000" y="64"/>
                  </a:lnTo>
                  <a:lnTo>
                    <a:pt x="1016" y="64"/>
                  </a:lnTo>
                  <a:lnTo>
                    <a:pt x="1016" y="56"/>
                  </a:lnTo>
                  <a:lnTo>
                    <a:pt x="992" y="40"/>
                  </a:lnTo>
                  <a:lnTo>
                    <a:pt x="984" y="24"/>
                  </a:lnTo>
                  <a:lnTo>
                    <a:pt x="984" y="16"/>
                  </a:lnTo>
                  <a:lnTo>
                    <a:pt x="976" y="8"/>
                  </a:lnTo>
                  <a:lnTo>
                    <a:pt x="968" y="8"/>
                  </a:lnTo>
                  <a:lnTo>
                    <a:pt x="960" y="8"/>
                  </a:lnTo>
                  <a:lnTo>
                    <a:pt x="952" y="0"/>
                  </a:lnTo>
                  <a:lnTo>
                    <a:pt x="944" y="0"/>
                  </a:lnTo>
                  <a:lnTo>
                    <a:pt x="944" y="8"/>
                  </a:lnTo>
                  <a:lnTo>
                    <a:pt x="936" y="8"/>
                  </a:lnTo>
                  <a:lnTo>
                    <a:pt x="928" y="16"/>
                  </a:lnTo>
                  <a:lnTo>
                    <a:pt x="936" y="16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12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28" y="56"/>
                  </a:lnTo>
                  <a:lnTo>
                    <a:pt x="912" y="48"/>
                  </a:lnTo>
                  <a:lnTo>
                    <a:pt x="912" y="64"/>
                  </a:lnTo>
                  <a:lnTo>
                    <a:pt x="920" y="72"/>
                  </a:lnTo>
                  <a:lnTo>
                    <a:pt x="928" y="80"/>
                  </a:lnTo>
                  <a:lnTo>
                    <a:pt x="944" y="80"/>
                  </a:lnTo>
                  <a:lnTo>
                    <a:pt x="952" y="80"/>
                  </a:lnTo>
                  <a:lnTo>
                    <a:pt x="952" y="88"/>
                  </a:lnTo>
                  <a:lnTo>
                    <a:pt x="960" y="88"/>
                  </a:lnTo>
                  <a:lnTo>
                    <a:pt x="968" y="88"/>
                  </a:lnTo>
                  <a:lnTo>
                    <a:pt x="976" y="88"/>
                  </a:lnTo>
                  <a:lnTo>
                    <a:pt x="960" y="96"/>
                  </a:lnTo>
                  <a:lnTo>
                    <a:pt x="952" y="112"/>
                  </a:lnTo>
                  <a:lnTo>
                    <a:pt x="960" y="112"/>
                  </a:lnTo>
                  <a:lnTo>
                    <a:pt x="968" y="112"/>
                  </a:lnTo>
                  <a:lnTo>
                    <a:pt x="976" y="112"/>
                  </a:lnTo>
                  <a:lnTo>
                    <a:pt x="968" y="120"/>
                  </a:lnTo>
                  <a:lnTo>
                    <a:pt x="960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44" y="160"/>
                  </a:lnTo>
                  <a:lnTo>
                    <a:pt x="936" y="160"/>
                  </a:lnTo>
                  <a:lnTo>
                    <a:pt x="920" y="160"/>
                  </a:lnTo>
                  <a:lnTo>
                    <a:pt x="920" y="144"/>
                  </a:lnTo>
                  <a:lnTo>
                    <a:pt x="920" y="136"/>
                  </a:lnTo>
                  <a:lnTo>
                    <a:pt x="912" y="136"/>
                  </a:lnTo>
                  <a:lnTo>
                    <a:pt x="896" y="128"/>
                  </a:lnTo>
                  <a:lnTo>
                    <a:pt x="888" y="128"/>
                  </a:lnTo>
                  <a:lnTo>
                    <a:pt x="880" y="128"/>
                  </a:lnTo>
                  <a:lnTo>
                    <a:pt x="872" y="128"/>
                  </a:lnTo>
                  <a:lnTo>
                    <a:pt x="864" y="152"/>
                  </a:lnTo>
                  <a:lnTo>
                    <a:pt x="856" y="144"/>
                  </a:lnTo>
                  <a:lnTo>
                    <a:pt x="840" y="144"/>
                  </a:lnTo>
                  <a:lnTo>
                    <a:pt x="816" y="152"/>
                  </a:lnTo>
                  <a:lnTo>
                    <a:pt x="808" y="144"/>
                  </a:lnTo>
                  <a:lnTo>
                    <a:pt x="800" y="152"/>
                  </a:lnTo>
                  <a:lnTo>
                    <a:pt x="784" y="144"/>
                  </a:lnTo>
                  <a:lnTo>
                    <a:pt x="776" y="136"/>
                  </a:lnTo>
                  <a:lnTo>
                    <a:pt x="752" y="136"/>
                  </a:lnTo>
                  <a:lnTo>
                    <a:pt x="744" y="136"/>
                  </a:lnTo>
                  <a:lnTo>
                    <a:pt x="728" y="128"/>
                  </a:lnTo>
                  <a:lnTo>
                    <a:pt x="728" y="120"/>
                  </a:lnTo>
                  <a:lnTo>
                    <a:pt x="720" y="128"/>
                  </a:lnTo>
                  <a:lnTo>
                    <a:pt x="712" y="128"/>
                  </a:lnTo>
                  <a:lnTo>
                    <a:pt x="696" y="136"/>
                  </a:lnTo>
                  <a:lnTo>
                    <a:pt x="680" y="136"/>
                  </a:lnTo>
                  <a:lnTo>
                    <a:pt x="680" y="152"/>
                  </a:lnTo>
                  <a:lnTo>
                    <a:pt x="688" y="160"/>
                  </a:lnTo>
                  <a:lnTo>
                    <a:pt x="696" y="168"/>
                  </a:lnTo>
                  <a:lnTo>
                    <a:pt x="688" y="176"/>
                  </a:lnTo>
                  <a:lnTo>
                    <a:pt x="688" y="184"/>
                  </a:lnTo>
                  <a:lnTo>
                    <a:pt x="672" y="176"/>
                  </a:lnTo>
                  <a:lnTo>
                    <a:pt x="664" y="176"/>
                  </a:lnTo>
                  <a:lnTo>
                    <a:pt x="672" y="168"/>
                  </a:lnTo>
                  <a:lnTo>
                    <a:pt x="664" y="160"/>
                  </a:lnTo>
                  <a:lnTo>
                    <a:pt x="656" y="152"/>
                  </a:lnTo>
                  <a:lnTo>
                    <a:pt x="648" y="152"/>
                  </a:lnTo>
                  <a:lnTo>
                    <a:pt x="640" y="144"/>
                  </a:lnTo>
                  <a:lnTo>
                    <a:pt x="632" y="144"/>
                  </a:lnTo>
                  <a:lnTo>
                    <a:pt x="608" y="152"/>
                  </a:lnTo>
                  <a:lnTo>
                    <a:pt x="592" y="152"/>
                  </a:lnTo>
                  <a:lnTo>
                    <a:pt x="552" y="152"/>
                  </a:lnTo>
                  <a:lnTo>
                    <a:pt x="544" y="144"/>
                  </a:lnTo>
                  <a:lnTo>
                    <a:pt x="528" y="144"/>
                  </a:lnTo>
                  <a:lnTo>
                    <a:pt x="520" y="144"/>
                  </a:lnTo>
                  <a:lnTo>
                    <a:pt x="528" y="136"/>
                  </a:lnTo>
                  <a:lnTo>
                    <a:pt x="536" y="136"/>
                  </a:lnTo>
                  <a:lnTo>
                    <a:pt x="536" y="128"/>
                  </a:lnTo>
                  <a:lnTo>
                    <a:pt x="552" y="128"/>
                  </a:lnTo>
                  <a:lnTo>
                    <a:pt x="520" y="104"/>
                  </a:lnTo>
                  <a:lnTo>
                    <a:pt x="512" y="104"/>
                  </a:lnTo>
                  <a:lnTo>
                    <a:pt x="504" y="112"/>
                  </a:lnTo>
                  <a:lnTo>
                    <a:pt x="496" y="112"/>
                  </a:lnTo>
                  <a:lnTo>
                    <a:pt x="480" y="104"/>
                  </a:lnTo>
                  <a:lnTo>
                    <a:pt x="472" y="104"/>
                  </a:lnTo>
                  <a:lnTo>
                    <a:pt x="456" y="96"/>
                  </a:lnTo>
                  <a:lnTo>
                    <a:pt x="432" y="96"/>
                  </a:lnTo>
                  <a:lnTo>
                    <a:pt x="424" y="96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68" y="88"/>
                  </a:lnTo>
                  <a:lnTo>
                    <a:pt x="352" y="96"/>
                  </a:lnTo>
                  <a:lnTo>
                    <a:pt x="336" y="96"/>
                  </a:lnTo>
                  <a:lnTo>
                    <a:pt x="344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36" y="64"/>
                  </a:lnTo>
                  <a:lnTo>
                    <a:pt x="320" y="72"/>
                  </a:lnTo>
                  <a:lnTo>
                    <a:pt x="320" y="88"/>
                  </a:lnTo>
                  <a:lnTo>
                    <a:pt x="320" y="96"/>
                  </a:lnTo>
                  <a:lnTo>
                    <a:pt x="304" y="96"/>
                  </a:lnTo>
                  <a:lnTo>
                    <a:pt x="288" y="80"/>
                  </a:lnTo>
                  <a:lnTo>
                    <a:pt x="288" y="72"/>
                  </a:lnTo>
                  <a:lnTo>
                    <a:pt x="264" y="48"/>
                  </a:lnTo>
                  <a:lnTo>
                    <a:pt x="264" y="56"/>
                  </a:lnTo>
                  <a:lnTo>
                    <a:pt x="272" y="64"/>
                  </a:lnTo>
                  <a:lnTo>
                    <a:pt x="264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48" y="80"/>
                  </a:lnTo>
                  <a:lnTo>
                    <a:pt x="248" y="72"/>
                  </a:lnTo>
                  <a:lnTo>
                    <a:pt x="240" y="80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76" y="104"/>
                  </a:lnTo>
                  <a:lnTo>
                    <a:pt x="168" y="112"/>
                  </a:lnTo>
                  <a:lnTo>
                    <a:pt x="152" y="112"/>
                  </a:lnTo>
                  <a:lnTo>
                    <a:pt x="160" y="104"/>
                  </a:lnTo>
                  <a:lnTo>
                    <a:pt x="176" y="96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32" y="72"/>
                  </a:lnTo>
                  <a:lnTo>
                    <a:pt x="224" y="72"/>
                  </a:lnTo>
                  <a:lnTo>
                    <a:pt x="216" y="72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48" y="104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472"/>
                  </a:lnTo>
                  <a:lnTo>
                    <a:pt x="16" y="488"/>
                  </a:lnTo>
                  <a:lnTo>
                    <a:pt x="24" y="472"/>
                  </a:lnTo>
                  <a:lnTo>
                    <a:pt x="32" y="464"/>
                  </a:lnTo>
                  <a:lnTo>
                    <a:pt x="40" y="480"/>
                  </a:lnTo>
                  <a:lnTo>
                    <a:pt x="72" y="520"/>
                  </a:lnTo>
                  <a:lnTo>
                    <a:pt x="80" y="520"/>
                  </a:lnTo>
                  <a:lnTo>
                    <a:pt x="96" y="504"/>
                  </a:lnTo>
                  <a:lnTo>
                    <a:pt x="112" y="504"/>
                  </a:lnTo>
                  <a:lnTo>
                    <a:pt x="128" y="512"/>
                  </a:lnTo>
                  <a:lnTo>
                    <a:pt x="144" y="544"/>
                  </a:lnTo>
                  <a:lnTo>
                    <a:pt x="160" y="552"/>
                  </a:lnTo>
                  <a:lnTo>
                    <a:pt x="184" y="608"/>
                  </a:lnTo>
                  <a:lnTo>
                    <a:pt x="200" y="624"/>
                  </a:lnTo>
                  <a:lnTo>
                    <a:pt x="224" y="640"/>
                  </a:lnTo>
                  <a:lnTo>
                    <a:pt x="224" y="664"/>
                  </a:lnTo>
                  <a:lnTo>
                    <a:pt x="224" y="680"/>
                  </a:lnTo>
                  <a:lnTo>
                    <a:pt x="216" y="688"/>
                  </a:lnTo>
                  <a:lnTo>
                    <a:pt x="216" y="696"/>
                  </a:lnTo>
                  <a:lnTo>
                    <a:pt x="224" y="712"/>
                  </a:lnTo>
                  <a:lnTo>
                    <a:pt x="224" y="728"/>
                  </a:lnTo>
                  <a:lnTo>
                    <a:pt x="232" y="736"/>
                  </a:lnTo>
                  <a:lnTo>
                    <a:pt x="240" y="728"/>
                  </a:lnTo>
                  <a:lnTo>
                    <a:pt x="248" y="744"/>
                  </a:lnTo>
                  <a:lnTo>
                    <a:pt x="240" y="744"/>
                  </a:lnTo>
                  <a:lnTo>
                    <a:pt x="240" y="752"/>
                  </a:lnTo>
                  <a:lnTo>
                    <a:pt x="248" y="760"/>
                  </a:lnTo>
                  <a:lnTo>
                    <a:pt x="256" y="752"/>
                  </a:lnTo>
                  <a:lnTo>
                    <a:pt x="264" y="768"/>
                  </a:lnTo>
                  <a:lnTo>
                    <a:pt x="264" y="776"/>
                  </a:lnTo>
                  <a:lnTo>
                    <a:pt x="264" y="792"/>
                  </a:lnTo>
                  <a:lnTo>
                    <a:pt x="272" y="808"/>
                  </a:lnTo>
                  <a:lnTo>
                    <a:pt x="280" y="808"/>
                  </a:lnTo>
                  <a:lnTo>
                    <a:pt x="296" y="816"/>
                  </a:lnTo>
                  <a:lnTo>
                    <a:pt x="304" y="824"/>
                  </a:lnTo>
                  <a:lnTo>
                    <a:pt x="320" y="824"/>
                  </a:lnTo>
                  <a:lnTo>
                    <a:pt x="328" y="832"/>
                  </a:lnTo>
                  <a:lnTo>
                    <a:pt x="336" y="848"/>
                  </a:lnTo>
                  <a:lnTo>
                    <a:pt x="344" y="848"/>
                  </a:lnTo>
                  <a:lnTo>
                    <a:pt x="352" y="856"/>
                  </a:lnTo>
                  <a:lnTo>
                    <a:pt x="360" y="856"/>
                  </a:lnTo>
                  <a:lnTo>
                    <a:pt x="368" y="872"/>
                  </a:lnTo>
                  <a:lnTo>
                    <a:pt x="376" y="880"/>
                  </a:lnTo>
                  <a:lnTo>
                    <a:pt x="384" y="88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5" name="Freeform 63"/>
            <p:cNvSpPr>
              <a:spLocks/>
            </p:cNvSpPr>
            <p:nvPr/>
          </p:nvSpPr>
          <p:spPr bwMode="auto">
            <a:xfrm>
              <a:off x="532" y="3280"/>
              <a:ext cx="209" cy="125"/>
            </a:xfrm>
            <a:custGeom>
              <a:avLst/>
              <a:gdLst>
                <a:gd name="T0" fmla="*/ 301 w 624"/>
                <a:gd name="T1" fmla="*/ 159 h 400"/>
                <a:gd name="T2" fmla="*/ 305 w 624"/>
                <a:gd name="T3" fmla="*/ 135 h 400"/>
                <a:gd name="T4" fmla="*/ 301 w 624"/>
                <a:gd name="T5" fmla="*/ 127 h 400"/>
                <a:gd name="T6" fmla="*/ 281 w 624"/>
                <a:gd name="T7" fmla="*/ 127 h 400"/>
                <a:gd name="T8" fmla="*/ 273 w 624"/>
                <a:gd name="T9" fmla="*/ 143 h 400"/>
                <a:gd name="T10" fmla="*/ 246 w 624"/>
                <a:gd name="T11" fmla="*/ 159 h 400"/>
                <a:gd name="T12" fmla="*/ 226 w 624"/>
                <a:gd name="T13" fmla="*/ 155 h 400"/>
                <a:gd name="T14" fmla="*/ 214 w 624"/>
                <a:gd name="T15" fmla="*/ 147 h 400"/>
                <a:gd name="T16" fmla="*/ 202 w 624"/>
                <a:gd name="T17" fmla="*/ 127 h 400"/>
                <a:gd name="T18" fmla="*/ 198 w 624"/>
                <a:gd name="T19" fmla="*/ 92 h 400"/>
                <a:gd name="T20" fmla="*/ 194 w 624"/>
                <a:gd name="T21" fmla="*/ 75 h 400"/>
                <a:gd name="T22" fmla="*/ 166 w 624"/>
                <a:gd name="T23" fmla="*/ 39 h 400"/>
                <a:gd name="T24" fmla="*/ 146 w 624"/>
                <a:gd name="T25" fmla="*/ 39 h 400"/>
                <a:gd name="T26" fmla="*/ 131 w 624"/>
                <a:gd name="T27" fmla="*/ 32 h 400"/>
                <a:gd name="T28" fmla="*/ 122 w 624"/>
                <a:gd name="T29" fmla="*/ 20 h 400"/>
                <a:gd name="T30" fmla="*/ 95 w 624"/>
                <a:gd name="T31" fmla="*/ 8 h 400"/>
                <a:gd name="T32" fmla="*/ 59 w 624"/>
                <a:gd name="T33" fmla="*/ 16 h 400"/>
                <a:gd name="T34" fmla="*/ 24 w 624"/>
                <a:gd name="T35" fmla="*/ 0 h 400"/>
                <a:gd name="T36" fmla="*/ 4 w 624"/>
                <a:gd name="T37" fmla="*/ 8 h 400"/>
                <a:gd name="T38" fmla="*/ 16 w 624"/>
                <a:gd name="T39" fmla="*/ 32 h 400"/>
                <a:gd name="T40" fmla="*/ 32 w 624"/>
                <a:gd name="T41" fmla="*/ 44 h 400"/>
                <a:gd name="T42" fmla="*/ 24 w 624"/>
                <a:gd name="T43" fmla="*/ 60 h 400"/>
                <a:gd name="T44" fmla="*/ 48 w 624"/>
                <a:gd name="T45" fmla="*/ 75 h 400"/>
                <a:gd name="T46" fmla="*/ 59 w 624"/>
                <a:gd name="T47" fmla="*/ 95 h 400"/>
                <a:gd name="T48" fmla="*/ 71 w 624"/>
                <a:gd name="T49" fmla="*/ 111 h 400"/>
                <a:gd name="T50" fmla="*/ 75 w 624"/>
                <a:gd name="T51" fmla="*/ 99 h 400"/>
                <a:gd name="T52" fmla="*/ 68 w 624"/>
                <a:gd name="T53" fmla="*/ 87 h 400"/>
                <a:gd name="T54" fmla="*/ 59 w 624"/>
                <a:gd name="T55" fmla="*/ 72 h 400"/>
                <a:gd name="T56" fmla="*/ 44 w 624"/>
                <a:gd name="T57" fmla="*/ 51 h 400"/>
                <a:gd name="T58" fmla="*/ 27 w 624"/>
                <a:gd name="T59" fmla="*/ 27 h 400"/>
                <a:gd name="T60" fmla="*/ 27 w 624"/>
                <a:gd name="T61" fmla="*/ 12 h 400"/>
                <a:gd name="T62" fmla="*/ 39 w 624"/>
                <a:gd name="T63" fmla="*/ 16 h 400"/>
                <a:gd name="T64" fmla="*/ 44 w 624"/>
                <a:gd name="T65" fmla="*/ 32 h 400"/>
                <a:gd name="T66" fmla="*/ 56 w 624"/>
                <a:gd name="T67" fmla="*/ 48 h 400"/>
                <a:gd name="T68" fmla="*/ 68 w 624"/>
                <a:gd name="T69" fmla="*/ 60 h 400"/>
                <a:gd name="T70" fmla="*/ 83 w 624"/>
                <a:gd name="T71" fmla="*/ 72 h 400"/>
                <a:gd name="T72" fmla="*/ 87 w 624"/>
                <a:gd name="T73" fmla="*/ 83 h 400"/>
                <a:gd name="T74" fmla="*/ 95 w 624"/>
                <a:gd name="T75" fmla="*/ 92 h 400"/>
                <a:gd name="T76" fmla="*/ 107 w 624"/>
                <a:gd name="T77" fmla="*/ 104 h 400"/>
                <a:gd name="T78" fmla="*/ 122 w 624"/>
                <a:gd name="T79" fmla="*/ 127 h 400"/>
                <a:gd name="T80" fmla="*/ 119 w 624"/>
                <a:gd name="T81" fmla="*/ 143 h 400"/>
                <a:gd name="T82" fmla="*/ 131 w 624"/>
                <a:gd name="T83" fmla="*/ 151 h 400"/>
                <a:gd name="T84" fmla="*/ 143 w 624"/>
                <a:gd name="T85" fmla="*/ 159 h 400"/>
                <a:gd name="T86" fmla="*/ 163 w 624"/>
                <a:gd name="T87" fmla="*/ 167 h 400"/>
                <a:gd name="T88" fmla="*/ 174 w 624"/>
                <a:gd name="T89" fmla="*/ 175 h 400"/>
                <a:gd name="T90" fmla="*/ 190 w 624"/>
                <a:gd name="T91" fmla="*/ 183 h 400"/>
                <a:gd name="T92" fmla="*/ 202 w 624"/>
                <a:gd name="T93" fmla="*/ 187 h 400"/>
                <a:gd name="T94" fmla="*/ 229 w 624"/>
                <a:gd name="T95" fmla="*/ 179 h 400"/>
                <a:gd name="T96" fmla="*/ 241 w 624"/>
                <a:gd name="T97" fmla="*/ 187 h 400"/>
                <a:gd name="T98" fmla="*/ 269 w 624"/>
                <a:gd name="T99" fmla="*/ 183 h 400"/>
                <a:gd name="T100" fmla="*/ 265 w 624"/>
                <a:gd name="T101" fmla="*/ 171 h 400"/>
                <a:gd name="T102" fmla="*/ 281 w 624"/>
                <a:gd name="T103" fmla="*/ 163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00"/>
                <a:gd name="T158" fmla="*/ 624 w 624"/>
                <a:gd name="T159" fmla="*/ 400 h 4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00">
                  <a:moveTo>
                    <a:pt x="576" y="328"/>
                  </a:moveTo>
                  <a:lnTo>
                    <a:pt x="584" y="320"/>
                  </a:lnTo>
                  <a:lnTo>
                    <a:pt x="608" y="320"/>
                  </a:lnTo>
                  <a:lnTo>
                    <a:pt x="608" y="312"/>
                  </a:lnTo>
                  <a:lnTo>
                    <a:pt x="608" y="288"/>
                  </a:lnTo>
                  <a:lnTo>
                    <a:pt x="616" y="272"/>
                  </a:lnTo>
                  <a:lnTo>
                    <a:pt x="624" y="256"/>
                  </a:lnTo>
                  <a:lnTo>
                    <a:pt x="616" y="248"/>
                  </a:lnTo>
                  <a:lnTo>
                    <a:pt x="608" y="256"/>
                  </a:lnTo>
                  <a:lnTo>
                    <a:pt x="600" y="248"/>
                  </a:lnTo>
                  <a:lnTo>
                    <a:pt x="584" y="248"/>
                  </a:lnTo>
                  <a:lnTo>
                    <a:pt x="568" y="256"/>
                  </a:lnTo>
                  <a:lnTo>
                    <a:pt x="560" y="256"/>
                  </a:lnTo>
                  <a:lnTo>
                    <a:pt x="552" y="272"/>
                  </a:lnTo>
                  <a:lnTo>
                    <a:pt x="552" y="288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496" y="320"/>
                  </a:lnTo>
                  <a:lnTo>
                    <a:pt x="488" y="320"/>
                  </a:lnTo>
                  <a:lnTo>
                    <a:pt x="472" y="320"/>
                  </a:lnTo>
                  <a:lnTo>
                    <a:pt x="456" y="312"/>
                  </a:lnTo>
                  <a:lnTo>
                    <a:pt x="448" y="312"/>
                  </a:lnTo>
                  <a:lnTo>
                    <a:pt x="440" y="304"/>
                  </a:lnTo>
                  <a:lnTo>
                    <a:pt x="432" y="296"/>
                  </a:lnTo>
                  <a:lnTo>
                    <a:pt x="424" y="288"/>
                  </a:lnTo>
                  <a:lnTo>
                    <a:pt x="416" y="272"/>
                  </a:lnTo>
                  <a:lnTo>
                    <a:pt x="408" y="256"/>
                  </a:lnTo>
                  <a:lnTo>
                    <a:pt x="400" y="232"/>
                  </a:lnTo>
                  <a:lnTo>
                    <a:pt x="400" y="208"/>
                  </a:lnTo>
                  <a:lnTo>
                    <a:pt x="400" y="184"/>
                  </a:lnTo>
                  <a:lnTo>
                    <a:pt x="408" y="168"/>
                  </a:lnTo>
                  <a:lnTo>
                    <a:pt x="408" y="160"/>
                  </a:lnTo>
                  <a:lnTo>
                    <a:pt x="392" y="152"/>
                  </a:lnTo>
                  <a:lnTo>
                    <a:pt x="368" y="136"/>
                  </a:lnTo>
                  <a:lnTo>
                    <a:pt x="368" y="120"/>
                  </a:lnTo>
                  <a:lnTo>
                    <a:pt x="336" y="80"/>
                  </a:lnTo>
                  <a:lnTo>
                    <a:pt x="312" y="64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296" y="88"/>
                  </a:lnTo>
                  <a:lnTo>
                    <a:pt x="280" y="80"/>
                  </a:lnTo>
                  <a:lnTo>
                    <a:pt x="264" y="64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16"/>
                  </a:lnTo>
                  <a:lnTo>
                    <a:pt x="192" y="16"/>
                  </a:lnTo>
                  <a:lnTo>
                    <a:pt x="184" y="32"/>
                  </a:lnTo>
                  <a:lnTo>
                    <a:pt x="168" y="32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80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72" y="136"/>
                  </a:lnTo>
                  <a:lnTo>
                    <a:pt x="80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112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44" y="208"/>
                  </a:lnTo>
                  <a:lnTo>
                    <a:pt x="144" y="224"/>
                  </a:lnTo>
                  <a:lnTo>
                    <a:pt x="160" y="224"/>
                  </a:lnTo>
                  <a:lnTo>
                    <a:pt x="160" y="216"/>
                  </a:lnTo>
                  <a:lnTo>
                    <a:pt x="152" y="200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0"/>
                  </a:lnTo>
                  <a:lnTo>
                    <a:pt x="120" y="144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96" y="72"/>
                  </a:lnTo>
                  <a:lnTo>
                    <a:pt x="104" y="88"/>
                  </a:lnTo>
                  <a:lnTo>
                    <a:pt x="112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152" y="136"/>
                  </a:lnTo>
                  <a:lnTo>
                    <a:pt x="160" y="136"/>
                  </a:lnTo>
                  <a:lnTo>
                    <a:pt x="168" y="144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192" y="176"/>
                  </a:lnTo>
                  <a:lnTo>
                    <a:pt x="192" y="184"/>
                  </a:lnTo>
                  <a:lnTo>
                    <a:pt x="200" y="200"/>
                  </a:lnTo>
                  <a:lnTo>
                    <a:pt x="208" y="200"/>
                  </a:lnTo>
                  <a:lnTo>
                    <a:pt x="216" y="208"/>
                  </a:lnTo>
                  <a:lnTo>
                    <a:pt x="232" y="232"/>
                  </a:lnTo>
                  <a:lnTo>
                    <a:pt x="240" y="240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0" y="280"/>
                  </a:lnTo>
                  <a:lnTo>
                    <a:pt x="240" y="288"/>
                  </a:lnTo>
                  <a:lnTo>
                    <a:pt x="240" y="296"/>
                  </a:lnTo>
                  <a:lnTo>
                    <a:pt x="256" y="296"/>
                  </a:lnTo>
                  <a:lnTo>
                    <a:pt x="264" y="304"/>
                  </a:lnTo>
                  <a:lnTo>
                    <a:pt x="272" y="304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8" y="336"/>
                  </a:lnTo>
                  <a:lnTo>
                    <a:pt x="336" y="344"/>
                  </a:lnTo>
                  <a:lnTo>
                    <a:pt x="344" y="352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8" y="360"/>
                  </a:lnTo>
                  <a:lnTo>
                    <a:pt x="384" y="368"/>
                  </a:lnTo>
                  <a:lnTo>
                    <a:pt x="392" y="368"/>
                  </a:lnTo>
                  <a:lnTo>
                    <a:pt x="400" y="368"/>
                  </a:lnTo>
                  <a:lnTo>
                    <a:pt x="408" y="376"/>
                  </a:lnTo>
                  <a:lnTo>
                    <a:pt x="416" y="376"/>
                  </a:lnTo>
                  <a:lnTo>
                    <a:pt x="440" y="376"/>
                  </a:lnTo>
                  <a:lnTo>
                    <a:pt x="464" y="360"/>
                  </a:lnTo>
                  <a:lnTo>
                    <a:pt x="472" y="368"/>
                  </a:lnTo>
                  <a:lnTo>
                    <a:pt x="488" y="368"/>
                  </a:lnTo>
                  <a:lnTo>
                    <a:pt x="488" y="376"/>
                  </a:lnTo>
                  <a:lnTo>
                    <a:pt x="512" y="400"/>
                  </a:lnTo>
                  <a:lnTo>
                    <a:pt x="520" y="368"/>
                  </a:lnTo>
                  <a:lnTo>
                    <a:pt x="544" y="368"/>
                  </a:lnTo>
                  <a:lnTo>
                    <a:pt x="552" y="368"/>
                  </a:lnTo>
                  <a:lnTo>
                    <a:pt x="552" y="360"/>
                  </a:lnTo>
                  <a:lnTo>
                    <a:pt x="536" y="344"/>
                  </a:lnTo>
                  <a:lnTo>
                    <a:pt x="544" y="336"/>
                  </a:lnTo>
                  <a:lnTo>
                    <a:pt x="544" y="328"/>
                  </a:lnTo>
                  <a:lnTo>
                    <a:pt x="568" y="328"/>
                  </a:lnTo>
                  <a:lnTo>
                    <a:pt x="576" y="3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6" name="Freeform 64"/>
            <p:cNvSpPr>
              <a:spLocks/>
            </p:cNvSpPr>
            <p:nvPr/>
          </p:nvSpPr>
          <p:spPr bwMode="auto">
            <a:xfrm>
              <a:off x="724" y="3380"/>
              <a:ext cx="11" cy="15"/>
            </a:xfrm>
            <a:custGeom>
              <a:avLst/>
              <a:gdLst>
                <a:gd name="T0" fmla="*/ 4 w 32"/>
                <a:gd name="T1" fmla="*/ 24 h 48"/>
                <a:gd name="T2" fmla="*/ 0 w 32"/>
                <a:gd name="T3" fmla="*/ 20 h 48"/>
                <a:gd name="T4" fmla="*/ 0 w 32"/>
                <a:gd name="T5" fmla="*/ 4 h 48"/>
                <a:gd name="T6" fmla="*/ 4 w 32"/>
                <a:gd name="T7" fmla="*/ 0 h 48"/>
                <a:gd name="T8" fmla="*/ 15 w 32"/>
                <a:gd name="T9" fmla="*/ 0 h 48"/>
                <a:gd name="T10" fmla="*/ 12 w 32"/>
                <a:gd name="T11" fmla="*/ 4 h 48"/>
                <a:gd name="T12" fmla="*/ 12 w 32"/>
                <a:gd name="T13" fmla="*/ 12 h 48"/>
                <a:gd name="T14" fmla="*/ 4 w 32"/>
                <a:gd name="T15" fmla="*/ 2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8" y="48"/>
                  </a:moveTo>
                  <a:lnTo>
                    <a:pt x="0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7" name="Freeform 65"/>
            <p:cNvSpPr>
              <a:spLocks/>
            </p:cNvSpPr>
            <p:nvPr/>
          </p:nvSpPr>
          <p:spPr bwMode="auto">
            <a:xfrm>
              <a:off x="703" y="3383"/>
              <a:ext cx="30" cy="27"/>
            </a:xfrm>
            <a:custGeom>
              <a:avLst/>
              <a:gdLst>
                <a:gd name="T0" fmla="*/ 20 w 88"/>
                <a:gd name="T1" fmla="*/ 44 h 88"/>
                <a:gd name="T2" fmla="*/ 4 w 88"/>
                <a:gd name="T3" fmla="*/ 39 h 88"/>
                <a:gd name="T4" fmla="*/ 0 w 88"/>
                <a:gd name="T5" fmla="*/ 36 h 88"/>
                <a:gd name="T6" fmla="*/ 4 w 88"/>
                <a:gd name="T7" fmla="*/ 20 h 88"/>
                <a:gd name="T8" fmla="*/ 16 w 88"/>
                <a:gd name="T9" fmla="*/ 20 h 88"/>
                <a:gd name="T10" fmla="*/ 20 w 88"/>
                <a:gd name="T11" fmla="*/ 20 h 88"/>
                <a:gd name="T12" fmla="*/ 20 w 88"/>
                <a:gd name="T13" fmla="*/ 16 h 88"/>
                <a:gd name="T14" fmla="*/ 12 w 88"/>
                <a:gd name="T15" fmla="*/ 8 h 88"/>
                <a:gd name="T16" fmla="*/ 16 w 88"/>
                <a:gd name="T17" fmla="*/ 4 h 88"/>
                <a:gd name="T18" fmla="*/ 16 w 88"/>
                <a:gd name="T19" fmla="*/ 0 h 88"/>
                <a:gd name="T20" fmla="*/ 27 w 88"/>
                <a:gd name="T21" fmla="*/ 0 h 88"/>
                <a:gd name="T22" fmla="*/ 32 w 88"/>
                <a:gd name="T23" fmla="*/ 0 h 88"/>
                <a:gd name="T24" fmla="*/ 32 w 88"/>
                <a:gd name="T25" fmla="*/ 16 h 88"/>
                <a:gd name="T26" fmla="*/ 36 w 88"/>
                <a:gd name="T27" fmla="*/ 20 h 88"/>
                <a:gd name="T28" fmla="*/ 44 w 88"/>
                <a:gd name="T29" fmla="*/ 24 h 88"/>
                <a:gd name="T30" fmla="*/ 39 w 88"/>
                <a:gd name="T31" fmla="*/ 27 h 88"/>
                <a:gd name="T32" fmla="*/ 27 w 88"/>
                <a:gd name="T33" fmla="*/ 39 h 88"/>
                <a:gd name="T34" fmla="*/ 20 w 88"/>
                <a:gd name="T35" fmla="*/ 44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0" y="88"/>
                  </a:moveTo>
                  <a:lnTo>
                    <a:pt x="8" y="80"/>
                  </a:lnTo>
                  <a:lnTo>
                    <a:pt x="0" y="7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8" name="Freeform 66"/>
            <p:cNvSpPr>
              <a:spLocks/>
            </p:cNvSpPr>
            <p:nvPr/>
          </p:nvSpPr>
          <p:spPr bwMode="auto">
            <a:xfrm>
              <a:off x="722" y="3395"/>
              <a:ext cx="42" cy="20"/>
            </a:xfrm>
            <a:custGeom>
              <a:avLst/>
              <a:gdLst>
                <a:gd name="T0" fmla="*/ 20 w 128"/>
                <a:gd name="T1" fmla="*/ 32 h 64"/>
                <a:gd name="T2" fmla="*/ 24 w 128"/>
                <a:gd name="T3" fmla="*/ 32 h 64"/>
                <a:gd name="T4" fmla="*/ 27 w 128"/>
                <a:gd name="T5" fmla="*/ 32 h 64"/>
                <a:gd name="T6" fmla="*/ 27 w 128"/>
                <a:gd name="T7" fmla="*/ 24 h 64"/>
                <a:gd name="T8" fmla="*/ 36 w 128"/>
                <a:gd name="T9" fmla="*/ 20 h 64"/>
                <a:gd name="T10" fmla="*/ 39 w 128"/>
                <a:gd name="T11" fmla="*/ 20 h 64"/>
                <a:gd name="T12" fmla="*/ 48 w 128"/>
                <a:gd name="T13" fmla="*/ 12 h 64"/>
                <a:gd name="T14" fmla="*/ 56 w 128"/>
                <a:gd name="T15" fmla="*/ 12 h 64"/>
                <a:gd name="T16" fmla="*/ 63 w 128"/>
                <a:gd name="T17" fmla="*/ 12 h 64"/>
                <a:gd name="T18" fmla="*/ 59 w 128"/>
                <a:gd name="T19" fmla="*/ 8 h 64"/>
                <a:gd name="T20" fmla="*/ 51 w 128"/>
                <a:gd name="T21" fmla="*/ 0 h 64"/>
                <a:gd name="T22" fmla="*/ 36 w 128"/>
                <a:gd name="T23" fmla="*/ 4 h 64"/>
                <a:gd name="T24" fmla="*/ 16 w 128"/>
                <a:gd name="T25" fmla="*/ 4 h 64"/>
                <a:gd name="T26" fmla="*/ 12 w 128"/>
                <a:gd name="T27" fmla="*/ 8 h 64"/>
                <a:gd name="T28" fmla="*/ 0 w 128"/>
                <a:gd name="T29" fmla="*/ 20 h 64"/>
                <a:gd name="T30" fmla="*/ 12 w 128"/>
                <a:gd name="T31" fmla="*/ 20 h 64"/>
                <a:gd name="T32" fmla="*/ 16 w 128"/>
                <a:gd name="T33" fmla="*/ 27 h 64"/>
                <a:gd name="T34" fmla="*/ 20 w 128"/>
                <a:gd name="T35" fmla="*/ 32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64"/>
                <a:gd name="T56" fmla="*/ 128 w 128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64">
                  <a:moveTo>
                    <a:pt x="40" y="64"/>
                  </a:moveTo>
                  <a:lnTo>
                    <a:pt x="48" y="64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4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79" name="Freeform 67"/>
            <p:cNvSpPr>
              <a:spLocks/>
            </p:cNvSpPr>
            <p:nvPr/>
          </p:nvSpPr>
          <p:spPr bwMode="auto">
            <a:xfrm>
              <a:off x="735" y="3403"/>
              <a:ext cx="29" cy="28"/>
            </a:xfrm>
            <a:custGeom>
              <a:avLst/>
              <a:gdLst>
                <a:gd name="T0" fmla="*/ 44 w 88"/>
                <a:gd name="T1" fmla="*/ 0 h 88"/>
                <a:gd name="T2" fmla="*/ 36 w 88"/>
                <a:gd name="T3" fmla="*/ 0 h 88"/>
                <a:gd name="T4" fmla="*/ 27 w 88"/>
                <a:gd name="T5" fmla="*/ 0 h 88"/>
                <a:gd name="T6" fmla="*/ 20 w 88"/>
                <a:gd name="T7" fmla="*/ 8 h 88"/>
                <a:gd name="T8" fmla="*/ 16 w 88"/>
                <a:gd name="T9" fmla="*/ 8 h 88"/>
                <a:gd name="T10" fmla="*/ 8 w 88"/>
                <a:gd name="T11" fmla="*/ 12 h 88"/>
                <a:gd name="T12" fmla="*/ 8 w 88"/>
                <a:gd name="T13" fmla="*/ 20 h 88"/>
                <a:gd name="T14" fmla="*/ 4 w 88"/>
                <a:gd name="T15" fmla="*/ 20 h 88"/>
                <a:gd name="T16" fmla="*/ 0 w 88"/>
                <a:gd name="T17" fmla="*/ 20 h 88"/>
                <a:gd name="T18" fmla="*/ 0 w 88"/>
                <a:gd name="T19" fmla="*/ 24 h 88"/>
                <a:gd name="T20" fmla="*/ 4 w 88"/>
                <a:gd name="T21" fmla="*/ 24 h 88"/>
                <a:gd name="T22" fmla="*/ 12 w 88"/>
                <a:gd name="T23" fmla="*/ 32 h 88"/>
                <a:gd name="T24" fmla="*/ 20 w 88"/>
                <a:gd name="T25" fmla="*/ 39 h 88"/>
                <a:gd name="T26" fmla="*/ 27 w 88"/>
                <a:gd name="T27" fmla="*/ 44 h 88"/>
                <a:gd name="T28" fmla="*/ 36 w 88"/>
                <a:gd name="T29" fmla="*/ 44 h 88"/>
                <a:gd name="T30" fmla="*/ 39 w 88"/>
                <a:gd name="T31" fmla="*/ 44 h 88"/>
                <a:gd name="T32" fmla="*/ 39 w 88"/>
                <a:gd name="T33" fmla="*/ 36 h 88"/>
                <a:gd name="T34" fmla="*/ 39 w 88"/>
                <a:gd name="T35" fmla="*/ 27 h 88"/>
                <a:gd name="T36" fmla="*/ 39 w 88"/>
                <a:gd name="T37" fmla="*/ 20 h 88"/>
                <a:gd name="T38" fmla="*/ 44 w 88"/>
                <a:gd name="T39" fmla="*/ 8 h 88"/>
                <a:gd name="T40" fmla="*/ 44 w 88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8"/>
                <a:gd name="T65" fmla="*/ 88 w 8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8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0" name="Freeform 68"/>
            <p:cNvSpPr>
              <a:spLocks/>
            </p:cNvSpPr>
            <p:nvPr/>
          </p:nvSpPr>
          <p:spPr bwMode="auto">
            <a:xfrm>
              <a:off x="716" y="3407"/>
              <a:ext cx="17" cy="8"/>
            </a:xfrm>
            <a:custGeom>
              <a:avLst/>
              <a:gdLst>
                <a:gd name="T0" fmla="*/ 8 w 48"/>
                <a:gd name="T1" fmla="*/ 0 h 24"/>
                <a:gd name="T2" fmla="*/ 20 w 48"/>
                <a:gd name="T3" fmla="*/ 0 h 24"/>
                <a:gd name="T4" fmla="*/ 24 w 48"/>
                <a:gd name="T5" fmla="*/ 8 h 24"/>
                <a:gd name="T6" fmla="*/ 24 w 48"/>
                <a:gd name="T7" fmla="*/ 12 h 24"/>
                <a:gd name="T8" fmla="*/ 16 w 48"/>
                <a:gd name="T9" fmla="*/ 12 h 24"/>
                <a:gd name="T10" fmla="*/ 0 w 48"/>
                <a:gd name="T11" fmla="*/ 4 h 24"/>
                <a:gd name="T12" fmla="*/ 8 w 4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4"/>
                <a:gd name="T23" fmla="*/ 48 w 4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4">
                  <a:moveTo>
                    <a:pt x="16" y="0"/>
                  </a:moveTo>
                  <a:lnTo>
                    <a:pt x="40" y="0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1" name="Freeform 69"/>
            <p:cNvSpPr>
              <a:spLocks/>
            </p:cNvSpPr>
            <p:nvPr/>
          </p:nvSpPr>
          <p:spPr bwMode="auto">
            <a:xfrm>
              <a:off x="136" y="2910"/>
              <a:ext cx="40" cy="47"/>
            </a:xfrm>
            <a:custGeom>
              <a:avLst/>
              <a:gdLst>
                <a:gd name="T0" fmla="*/ 0 w 120"/>
                <a:gd name="T1" fmla="*/ 0 h 152"/>
                <a:gd name="T2" fmla="*/ 8 w 120"/>
                <a:gd name="T3" fmla="*/ 8 h 152"/>
                <a:gd name="T4" fmla="*/ 12 w 120"/>
                <a:gd name="T5" fmla="*/ 16 h 152"/>
                <a:gd name="T6" fmla="*/ 4 w 120"/>
                <a:gd name="T7" fmla="*/ 16 h 152"/>
                <a:gd name="T8" fmla="*/ 15 w 120"/>
                <a:gd name="T9" fmla="*/ 24 h 152"/>
                <a:gd name="T10" fmla="*/ 15 w 120"/>
                <a:gd name="T11" fmla="*/ 20 h 152"/>
                <a:gd name="T12" fmla="*/ 15 w 120"/>
                <a:gd name="T13" fmla="*/ 16 h 152"/>
                <a:gd name="T14" fmla="*/ 12 w 120"/>
                <a:gd name="T15" fmla="*/ 12 h 152"/>
                <a:gd name="T16" fmla="*/ 24 w 120"/>
                <a:gd name="T17" fmla="*/ 12 h 152"/>
                <a:gd name="T18" fmla="*/ 27 w 120"/>
                <a:gd name="T19" fmla="*/ 12 h 152"/>
                <a:gd name="T20" fmla="*/ 35 w 120"/>
                <a:gd name="T21" fmla="*/ 12 h 152"/>
                <a:gd name="T22" fmla="*/ 47 w 120"/>
                <a:gd name="T23" fmla="*/ 20 h 152"/>
                <a:gd name="T24" fmla="*/ 59 w 120"/>
                <a:gd name="T25" fmla="*/ 27 h 152"/>
                <a:gd name="T26" fmla="*/ 59 w 120"/>
                <a:gd name="T27" fmla="*/ 32 h 152"/>
                <a:gd name="T28" fmla="*/ 51 w 120"/>
                <a:gd name="T29" fmla="*/ 32 h 152"/>
                <a:gd name="T30" fmla="*/ 51 w 120"/>
                <a:gd name="T31" fmla="*/ 39 h 152"/>
                <a:gd name="T32" fmla="*/ 47 w 120"/>
                <a:gd name="T33" fmla="*/ 44 h 152"/>
                <a:gd name="T34" fmla="*/ 35 w 120"/>
                <a:gd name="T35" fmla="*/ 44 h 152"/>
                <a:gd name="T36" fmla="*/ 31 w 120"/>
                <a:gd name="T37" fmla="*/ 48 h 152"/>
                <a:gd name="T38" fmla="*/ 31 w 120"/>
                <a:gd name="T39" fmla="*/ 51 h 152"/>
                <a:gd name="T40" fmla="*/ 35 w 120"/>
                <a:gd name="T41" fmla="*/ 56 h 152"/>
                <a:gd name="T42" fmla="*/ 27 w 120"/>
                <a:gd name="T43" fmla="*/ 59 h 152"/>
                <a:gd name="T44" fmla="*/ 27 w 120"/>
                <a:gd name="T45" fmla="*/ 68 h 152"/>
                <a:gd name="T46" fmla="*/ 31 w 120"/>
                <a:gd name="T47" fmla="*/ 71 h 152"/>
                <a:gd name="T48" fmla="*/ 24 w 120"/>
                <a:gd name="T49" fmla="*/ 75 h 152"/>
                <a:gd name="T50" fmla="*/ 15 w 120"/>
                <a:gd name="T51" fmla="*/ 71 h 152"/>
                <a:gd name="T52" fmla="*/ 12 w 120"/>
                <a:gd name="T53" fmla="*/ 63 h 152"/>
                <a:gd name="T54" fmla="*/ 8 w 120"/>
                <a:gd name="T55" fmla="*/ 59 h 152"/>
                <a:gd name="T56" fmla="*/ 0 w 120"/>
                <a:gd name="T57" fmla="*/ 63 h 152"/>
                <a:gd name="T58" fmla="*/ 0 w 120"/>
                <a:gd name="T59" fmla="*/ 0 h 1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52"/>
                <a:gd name="T92" fmla="*/ 120 w 120"/>
                <a:gd name="T93" fmla="*/ 152 h 1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5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96" y="40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04" y="64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64" y="104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56" y="136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2" name="Freeform 70"/>
            <p:cNvSpPr>
              <a:spLocks/>
            </p:cNvSpPr>
            <p:nvPr/>
          </p:nvSpPr>
          <p:spPr bwMode="auto">
            <a:xfrm>
              <a:off x="481" y="3143"/>
              <a:ext cx="390" cy="192"/>
            </a:xfrm>
            <a:custGeom>
              <a:avLst/>
              <a:gdLst>
                <a:gd name="T0" fmla="*/ 99 w 1168"/>
                <a:gd name="T1" fmla="*/ 217 h 616"/>
                <a:gd name="T2" fmla="*/ 134 w 1168"/>
                <a:gd name="T3" fmla="*/ 233 h 616"/>
                <a:gd name="T4" fmla="*/ 170 w 1168"/>
                <a:gd name="T5" fmla="*/ 226 h 616"/>
                <a:gd name="T6" fmla="*/ 198 w 1168"/>
                <a:gd name="T7" fmla="*/ 237 h 616"/>
                <a:gd name="T8" fmla="*/ 205 w 1168"/>
                <a:gd name="T9" fmla="*/ 249 h 616"/>
                <a:gd name="T10" fmla="*/ 221 w 1168"/>
                <a:gd name="T11" fmla="*/ 257 h 616"/>
                <a:gd name="T12" fmla="*/ 241 w 1168"/>
                <a:gd name="T13" fmla="*/ 257 h 616"/>
                <a:gd name="T14" fmla="*/ 269 w 1168"/>
                <a:gd name="T15" fmla="*/ 292 h 616"/>
                <a:gd name="T16" fmla="*/ 277 w 1168"/>
                <a:gd name="T17" fmla="*/ 285 h 616"/>
                <a:gd name="T18" fmla="*/ 292 w 1168"/>
                <a:gd name="T19" fmla="*/ 261 h 616"/>
                <a:gd name="T20" fmla="*/ 316 w 1168"/>
                <a:gd name="T21" fmla="*/ 253 h 616"/>
                <a:gd name="T22" fmla="*/ 336 w 1168"/>
                <a:gd name="T23" fmla="*/ 253 h 616"/>
                <a:gd name="T24" fmla="*/ 356 w 1168"/>
                <a:gd name="T25" fmla="*/ 261 h 616"/>
                <a:gd name="T26" fmla="*/ 360 w 1168"/>
                <a:gd name="T27" fmla="*/ 253 h 616"/>
                <a:gd name="T28" fmla="*/ 375 w 1168"/>
                <a:gd name="T29" fmla="*/ 245 h 616"/>
                <a:gd name="T30" fmla="*/ 399 w 1168"/>
                <a:gd name="T31" fmla="*/ 249 h 616"/>
                <a:gd name="T32" fmla="*/ 407 w 1168"/>
                <a:gd name="T33" fmla="*/ 249 h 616"/>
                <a:gd name="T34" fmla="*/ 423 w 1168"/>
                <a:gd name="T35" fmla="*/ 257 h 616"/>
                <a:gd name="T36" fmla="*/ 427 w 1168"/>
                <a:gd name="T37" fmla="*/ 269 h 616"/>
                <a:gd name="T38" fmla="*/ 431 w 1168"/>
                <a:gd name="T39" fmla="*/ 289 h 616"/>
                <a:gd name="T40" fmla="*/ 443 w 1168"/>
                <a:gd name="T41" fmla="*/ 304 h 616"/>
                <a:gd name="T42" fmla="*/ 446 w 1168"/>
                <a:gd name="T43" fmla="*/ 269 h 616"/>
                <a:gd name="T44" fmla="*/ 439 w 1168"/>
                <a:gd name="T45" fmla="*/ 237 h 616"/>
                <a:gd name="T46" fmla="*/ 451 w 1168"/>
                <a:gd name="T47" fmla="*/ 221 h 616"/>
                <a:gd name="T48" fmla="*/ 478 w 1168"/>
                <a:gd name="T49" fmla="*/ 198 h 616"/>
                <a:gd name="T50" fmla="*/ 490 w 1168"/>
                <a:gd name="T51" fmla="*/ 186 h 616"/>
                <a:gd name="T52" fmla="*/ 490 w 1168"/>
                <a:gd name="T53" fmla="*/ 174 h 616"/>
                <a:gd name="T54" fmla="*/ 486 w 1168"/>
                <a:gd name="T55" fmla="*/ 150 h 616"/>
                <a:gd name="T56" fmla="*/ 490 w 1168"/>
                <a:gd name="T57" fmla="*/ 134 h 616"/>
                <a:gd name="T58" fmla="*/ 490 w 1168"/>
                <a:gd name="T59" fmla="*/ 158 h 616"/>
                <a:gd name="T60" fmla="*/ 498 w 1168"/>
                <a:gd name="T61" fmla="*/ 142 h 616"/>
                <a:gd name="T62" fmla="*/ 502 w 1168"/>
                <a:gd name="T63" fmla="*/ 138 h 616"/>
                <a:gd name="T64" fmla="*/ 514 w 1168"/>
                <a:gd name="T65" fmla="*/ 122 h 616"/>
                <a:gd name="T66" fmla="*/ 514 w 1168"/>
                <a:gd name="T67" fmla="*/ 115 h 616"/>
                <a:gd name="T68" fmla="*/ 526 w 1168"/>
                <a:gd name="T69" fmla="*/ 110 h 616"/>
                <a:gd name="T70" fmla="*/ 538 w 1168"/>
                <a:gd name="T71" fmla="*/ 110 h 616"/>
                <a:gd name="T72" fmla="*/ 541 w 1168"/>
                <a:gd name="T73" fmla="*/ 103 h 616"/>
                <a:gd name="T74" fmla="*/ 545 w 1168"/>
                <a:gd name="T75" fmla="*/ 87 h 616"/>
                <a:gd name="T76" fmla="*/ 550 w 1168"/>
                <a:gd name="T77" fmla="*/ 75 h 616"/>
                <a:gd name="T78" fmla="*/ 562 w 1168"/>
                <a:gd name="T79" fmla="*/ 67 h 616"/>
                <a:gd name="T80" fmla="*/ 577 w 1168"/>
                <a:gd name="T81" fmla="*/ 63 h 616"/>
                <a:gd name="T82" fmla="*/ 569 w 1168"/>
                <a:gd name="T83" fmla="*/ 27 h 616"/>
                <a:gd name="T84" fmla="*/ 538 w 1168"/>
                <a:gd name="T85" fmla="*/ 51 h 616"/>
                <a:gd name="T86" fmla="*/ 506 w 1168"/>
                <a:gd name="T87" fmla="*/ 56 h 616"/>
                <a:gd name="T88" fmla="*/ 463 w 1168"/>
                <a:gd name="T89" fmla="*/ 79 h 616"/>
                <a:gd name="T90" fmla="*/ 427 w 1168"/>
                <a:gd name="T91" fmla="*/ 95 h 616"/>
                <a:gd name="T92" fmla="*/ 411 w 1168"/>
                <a:gd name="T93" fmla="*/ 44 h 616"/>
                <a:gd name="T94" fmla="*/ 351 w 1168"/>
                <a:gd name="T95" fmla="*/ 15 h 616"/>
                <a:gd name="T96" fmla="*/ 324 w 1168"/>
                <a:gd name="T97" fmla="*/ 8 h 616"/>
                <a:gd name="T98" fmla="*/ 24 w 1168"/>
                <a:gd name="T99" fmla="*/ 0 h 616"/>
                <a:gd name="T100" fmla="*/ 24 w 1168"/>
                <a:gd name="T101" fmla="*/ 24 h 616"/>
                <a:gd name="T102" fmla="*/ 12 w 1168"/>
                <a:gd name="T103" fmla="*/ 12 h 616"/>
                <a:gd name="T104" fmla="*/ 4 w 1168"/>
                <a:gd name="T105" fmla="*/ 27 h 616"/>
                <a:gd name="T106" fmla="*/ 4 w 1168"/>
                <a:gd name="T107" fmla="*/ 67 h 616"/>
                <a:gd name="T108" fmla="*/ 4 w 1168"/>
                <a:gd name="T109" fmla="*/ 107 h 616"/>
                <a:gd name="T110" fmla="*/ 8 w 1168"/>
                <a:gd name="T111" fmla="*/ 127 h 616"/>
                <a:gd name="T112" fmla="*/ 15 w 1168"/>
                <a:gd name="T113" fmla="*/ 150 h 616"/>
                <a:gd name="T114" fmla="*/ 24 w 1168"/>
                <a:gd name="T115" fmla="*/ 158 h 616"/>
                <a:gd name="T116" fmla="*/ 27 w 1168"/>
                <a:gd name="T117" fmla="*/ 174 h 616"/>
                <a:gd name="T118" fmla="*/ 39 w 1168"/>
                <a:gd name="T119" fmla="*/ 194 h 616"/>
                <a:gd name="T120" fmla="*/ 56 w 1168"/>
                <a:gd name="T121" fmla="*/ 202 h 616"/>
                <a:gd name="T122" fmla="*/ 71 w 1168"/>
                <a:gd name="T123" fmla="*/ 209 h 6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8"/>
                <a:gd name="T187" fmla="*/ 0 h 616"/>
                <a:gd name="T188" fmla="*/ 1168 w 1168"/>
                <a:gd name="T189" fmla="*/ 616 h 6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8" h="616">
                  <a:moveTo>
                    <a:pt x="152" y="448"/>
                  </a:moveTo>
                  <a:lnTo>
                    <a:pt x="168" y="440"/>
                  </a:lnTo>
                  <a:lnTo>
                    <a:pt x="200" y="440"/>
                  </a:lnTo>
                  <a:lnTo>
                    <a:pt x="232" y="456"/>
                  </a:lnTo>
                  <a:lnTo>
                    <a:pt x="264" y="472"/>
                  </a:lnTo>
                  <a:lnTo>
                    <a:pt x="272" y="472"/>
                  </a:lnTo>
                  <a:lnTo>
                    <a:pt x="320" y="472"/>
                  </a:lnTo>
                  <a:lnTo>
                    <a:pt x="336" y="472"/>
                  </a:lnTo>
                  <a:lnTo>
                    <a:pt x="344" y="456"/>
                  </a:lnTo>
                  <a:lnTo>
                    <a:pt x="360" y="456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08" y="480"/>
                  </a:lnTo>
                  <a:lnTo>
                    <a:pt x="416" y="488"/>
                  </a:lnTo>
                  <a:lnTo>
                    <a:pt x="416" y="504"/>
                  </a:lnTo>
                  <a:lnTo>
                    <a:pt x="432" y="520"/>
                  </a:lnTo>
                  <a:lnTo>
                    <a:pt x="448" y="528"/>
                  </a:lnTo>
                  <a:lnTo>
                    <a:pt x="448" y="520"/>
                  </a:lnTo>
                  <a:lnTo>
                    <a:pt x="448" y="512"/>
                  </a:lnTo>
                  <a:lnTo>
                    <a:pt x="464" y="504"/>
                  </a:lnTo>
                  <a:lnTo>
                    <a:pt x="488" y="520"/>
                  </a:lnTo>
                  <a:lnTo>
                    <a:pt x="520" y="560"/>
                  </a:lnTo>
                  <a:lnTo>
                    <a:pt x="520" y="576"/>
                  </a:lnTo>
                  <a:lnTo>
                    <a:pt x="544" y="592"/>
                  </a:lnTo>
                  <a:lnTo>
                    <a:pt x="560" y="600"/>
                  </a:lnTo>
                  <a:lnTo>
                    <a:pt x="560" y="584"/>
                  </a:lnTo>
                  <a:lnTo>
                    <a:pt x="560" y="576"/>
                  </a:lnTo>
                  <a:lnTo>
                    <a:pt x="568" y="568"/>
                  </a:lnTo>
                  <a:lnTo>
                    <a:pt x="568" y="552"/>
                  </a:lnTo>
                  <a:lnTo>
                    <a:pt x="592" y="528"/>
                  </a:lnTo>
                  <a:lnTo>
                    <a:pt x="608" y="528"/>
                  </a:lnTo>
                  <a:lnTo>
                    <a:pt x="624" y="520"/>
                  </a:lnTo>
                  <a:lnTo>
                    <a:pt x="640" y="512"/>
                  </a:lnTo>
                  <a:lnTo>
                    <a:pt x="648" y="512"/>
                  </a:lnTo>
                  <a:lnTo>
                    <a:pt x="672" y="512"/>
                  </a:lnTo>
                  <a:lnTo>
                    <a:pt x="680" y="512"/>
                  </a:lnTo>
                  <a:lnTo>
                    <a:pt x="696" y="528"/>
                  </a:lnTo>
                  <a:lnTo>
                    <a:pt x="712" y="520"/>
                  </a:lnTo>
                  <a:lnTo>
                    <a:pt x="720" y="528"/>
                  </a:lnTo>
                  <a:lnTo>
                    <a:pt x="728" y="528"/>
                  </a:lnTo>
                  <a:lnTo>
                    <a:pt x="736" y="520"/>
                  </a:lnTo>
                  <a:lnTo>
                    <a:pt x="728" y="512"/>
                  </a:lnTo>
                  <a:lnTo>
                    <a:pt x="728" y="504"/>
                  </a:lnTo>
                  <a:lnTo>
                    <a:pt x="736" y="496"/>
                  </a:lnTo>
                  <a:lnTo>
                    <a:pt x="760" y="496"/>
                  </a:lnTo>
                  <a:lnTo>
                    <a:pt x="784" y="496"/>
                  </a:lnTo>
                  <a:lnTo>
                    <a:pt x="792" y="496"/>
                  </a:lnTo>
                  <a:lnTo>
                    <a:pt x="808" y="504"/>
                  </a:lnTo>
                  <a:lnTo>
                    <a:pt x="816" y="512"/>
                  </a:lnTo>
                  <a:lnTo>
                    <a:pt x="824" y="512"/>
                  </a:lnTo>
                  <a:lnTo>
                    <a:pt x="824" y="504"/>
                  </a:lnTo>
                  <a:lnTo>
                    <a:pt x="832" y="504"/>
                  </a:lnTo>
                  <a:lnTo>
                    <a:pt x="848" y="512"/>
                  </a:lnTo>
                  <a:lnTo>
                    <a:pt x="856" y="520"/>
                  </a:lnTo>
                  <a:lnTo>
                    <a:pt x="864" y="528"/>
                  </a:lnTo>
                  <a:lnTo>
                    <a:pt x="864" y="536"/>
                  </a:lnTo>
                  <a:lnTo>
                    <a:pt x="864" y="544"/>
                  </a:lnTo>
                  <a:lnTo>
                    <a:pt x="864" y="560"/>
                  </a:lnTo>
                  <a:lnTo>
                    <a:pt x="872" y="568"/>
                  </a:lnTo>
                  <a:lnTo>
                    <a:pt x="872" y="584"/>
                  </a:lnTo>
                  <a:lnTo>
                    <a:pt x="880" y="600"/>
                  </a:lnTo>
                  <a:lnTo>
                    <a:pt x="888" y="616"/>
                  </a:lnTo>
                  <a:lnTo>
                    <a:pt x="896" y="616"/>
                  </a:lnTo>
                  <a:lnTo>
                    <a:pt x="912" y="616"/>
                  </a:lnTo>
                  <a:lnTo>
                    <a:pt x="912" y="584"/>
                  </a:lnTo>
                  <a:lnTo>
                    <a:pt x="904" y="544"/>
                  </a:lnTo>
                  <a:lnTo>
                    <a:pt x="896" y="520"/>
                  </a:lnTo>
                  <a:lnTo>
                    <a:pt x="888" y="496"/>
                  </a:lnTo>
                  <a:lnTo>
                    <a:pt x="888" y="480"/>
                  </a:lnTo>
                  <a:lnTo>
                    <a:pt x="896" y="456"/>
                  </a:lnTo>
                  <a:lnTo>
                    <a:pt x="904" y="448"/>
                  </a:lnTo>
                  <a:lnTo>
                    <a:pt x="912" y="448"/>
                  </a:lnTo>
                  <a:lnTo>
                    <a:pt x="936" y="416"/>
                  </a:lnTo>
                  <a:lnTo>
                    <a:pt x="952" y="416"/>
                  </a:lnTo>
                  <a:lnTo>
                    <a:pt x="968" y="400"/>
                  </a:lnTo>
                  <a:lnTo>
                    <a:pt x="976" y="392"/>
                  </a:lnTo>
                  <a:lnTo>
                    <a:pt x="976" y="384"/>
                  </a:lnTo>
                  <a:lnTo>
                    <a:pt x="992" y="376"/>
                  </a:lnTo>
                  <a:lnTo>
                    <a:pt x="992" y="368"/>
                  </a:lnTo>
                  <a:lnTo>
                    <a:pt x="984" y="360"/>
                  </a:lnTo>
                  <a:lnTo>
                    <a:pt x="992" y="352"/>
                  </a:lnTo>
                  <a:lnTo>
                    <a:pt x="992" y="344"/>
                  </a:lnTo>
                  <a:lnTo>
                    <a:pt x="984" y="328"/>
                  </a:lnTo>
                  <a:lnTo>
                    <a:pt x="984" y="304"/>
                  </a:lnTo>
                  <a:lnTo>
                    <a:pt x="976" y="288"/>
                  </a:lnTo>
                  <a:lnTo>
                    <a:pt x="976" y="272"/>
                  </a:lnTo>
                  <a:lnTo>
                    <a:pt x="992" y="272"/>
                  </a:lnTo>
                  <a:lnTo>
                    <a:pt x="992" y="288"/>
                  </a:lnTo>
                  <a:lnTo>
                    <a:pt x="992" y="304"/>
                  </a:lnTo>
                  <a:lnTo>
                    <a:pt x="992" y="320"/>
                  </a:lnTo>
                  <a:lnTo>
                    <a:pt x="1000" y="328"/>
                  </a:lnTo>
                  <a:lnTo>
                    <a:pt x="1008" y="304"/>
                  </a:lnTo>
                  <a:lnTo>
                    <a:pt x="1008" y="288"/>
                  </a:lnTo>
                  <a:lnTo>
                    <a:pt x="1008" y="280"/>
                  </a:lnTo>
                  <a:lnTo>
                    <a:pt x="1008" y="272"/>
                  </a:lnTo>
                  <a:lnTo>
                    <a:pt x="1016" y="280"/>
                  </a:lnTo>
                  <a:lnTo>
                    <a:pt x="1024" y="272"/>
                  </a:lnTo>
                  <a:lnTo>
                    <a:pt x="1032" y="256"/>
                  </a:lnTo>
                  <a:lnTo>
                    <a:pt x="1040" y="248"/>
                  </a:lnTo>
                  <a:lnTo>
                    <a:pt x="1040" y="240"/>
                  </a:lnTo>
                  <a:lnTo>
                    <a:pt x="1032" y="232"/>
                  </a:lnTo>
                  <a:lnTo>
                    <a:pt x="1040" y="232"/>
                  </a:lnTo>
                  <a:lnTo>
                    <a:pt x="1048" y="216"/>
                  </a:lnTo>
                  <a:lnTo>
                    <a:pt x="1056" y="216"/>
                  </a:lnTo>
                  <a:lnTo>
                    <a:pt x="1064" y="224"/>
                  </a:lnTo>
                  <a:lnTo>
                    <a:pt x="1072" y="224"/>
                  </a:lnTo>
                  <a:lnTo>
                    <a:pt x="1080" y="216"/>
                  </a:lnTo>
                  <a:lnTo>
                    <a:pt x="1088" y="224"/>
                  </a:lnTo>
                  <a:lnTo>
                    <a:pt x="1104" y="216"/>
                  </a:lnTo>
                  <a:lnTo>
                    <a:pt x="1112" y="208"/>
                  </a:lnTo>
                  <a:lnTo>
                    <a:pt x="1096" y="208"/>
                  </a:lnTo>
                  <a:lnTo>
                    <a:pt x="1096" y="200"/>
                  </a:lnTo>
                  <a:lnTo>
                    <a:pt x="1088" y="192"/>
                  </a:lnTo>
                  <a:lnTo>
                    <a:pt x="1104" y="176"/>
                  </a:lnTo>
                  <a:lnTo>
                    <a:pt x="1104" y="168"/>
                  </a:lnTo>
                  <a:lnTo>
                    <a:pt x="1112" y="160"/>
                  </a:lnTo>
                  <a:lnTo>
                    <a:pt x="1112" y="152"/>
                  </a:lnTo>
                  <a:lnTo>
                    <a:pt x="1128" y="152"/>
                  </a:lnTo>
                  <a:lnTo>
                    <a:pt x="1136" y="144"/>
                  </a:lnTo>
                  <a:lnTo>
                    <a:pt x="1136" y="136"/>
                  </a:lnTo>
                  <a:lnTo>
                    <a:pt x="1144" y="136"/>
                  </a:lnTo>
                  <a:lnTo>
                    <a:pt x="1152" y="136"/>
                  </a:lnTo>
                  <a:lnTo>
                    <a:pt x="1168" y="128"/>
                  </a:lnTo>
                  <a:lnTo>
                    <a:pt x="1168" y="104"/>
                  </a:lnTo>
                  <a:lnTo>
                    <a:pt x="1152" y="88"/>
                  </a:lnTo>
                  <a:lnTo>
                    <a:pt x="1152" y="56"/>
                  </a:lnTo>
                  <a:lnTo>
                    <a:pt x="1128" y="48"/>
                  </a:lnTo>
                  <a:lnTo>
                    <a:pt x="1120" y="56"/>
                  </a:lnTo>
                  <a:lnTo>
                    <a:pt x="1088" y="104"/>
                  </a:lnTo>
                  <a:lnTo>
                    <a:pt x="1056" y="112"/>
                  </a:lnTo>
                  <a:lnTo>
                    <a:pt x="1040" y="112"/>
                  </a:lnTo>
                  <a:lnTo>
                    <a:pt x="1024" y="112"/>
                  </a:lnTo>
                  <a:lnTo>
                    <a:pt x="1016" y="120"/>
                  </a:lnTo>
                  <a:lnTo>
                    <a:pt x="984" y="144"/>
                  </a:lnTo>
                  <a:lnTo>
                    <a:pt x="936" y="160"/>
                  </a:lnTo>
                  <a:lnTo>
                    <a:pt x="928" y="176"/>
                  </a:lnTo>
                  <a:lnTo>
                    <a:pt x="864" y="208"/>
                  </a:lnTo>
                  <a:lnTo>
                    <a:pt x="864" y="192"/>
                  </a:lnTo>
                  <a:lnTo>
                    <a:pt x="872" y="152"/>
                  </a:lnTo>
                  <a:lnTo>
                    <a:pt x="872" y="128"/>
                  </a:lnTo>
                  <a:lnTo>
                    <a:pt x="832" y="88"/>
                  </a:lnTo>
                  <a:lnTo>
                    <a:pt x="816" y="56"/>
                  </a:lnTo>
                  <a:lnTo>
                    <a:pt x="752" y="24"/>
                  </a:lnTo>
                  <a:lnTo>
                    <a:pt x="712" y="32"/>
                  </a:lnTo>
                  <a:lnTo>
                    <a:pt x="696" y="24"/>
                  </a:lnTo>
                  <a:lnTo>
                    <a:pt x="672" y="24"/>
                  </a:lnTo>
                  <a:lnTo>
                    <a:pt x="656" y="16"/>
                  </a:lnTo>
                  <a:lnTo>
                    <a:pt x="632" y="16"/>
                  </a:lnTo>
                  <a:lnTo>
                    <a:pt x="616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32" y="288"/>
                  </a:lnTo>
                  <a:lnTo>
                    <a:pt x="32" y="304"/>
                  </a:lnTo>
                  <a:lnTo>
                    <a:pt x="48" y="304"/>
                  </a:lnTo>
                  <a:lnTo>
                    <a:pt x="48" y="312"/>
                  </a:lnTo>
                  <a:lnTo>
                    <a:pt x="48" y="320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56" y="352"/>
                  </a:lnTo>
                  <a:lnTo>
                    <a:pt x="64" y="360"/>
                  </a:lnTo>
                  <a:lnTo>
                    <a:pt x="80" y="376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104" y="400"/>
                  </a:lnTo>
                  <a:lnTo>
                    <a:pt x="112" y="408"/>
                  </a:lnTo>
                  <a:lnTo>
                    <a:pt x="120" y="408"/>
                  </a:lnTo>
                  <a:lnTo>
                    <a:pt x="128" y="408"/>
                  </a:lnTo>
                  <a:lnTo>
                    <a:pt x="144" y="424"/>
                  </a:lnTo>
                  <a:lnTo>
                    <a:pt x="152" y="440"/>
                  </a:lnTo>
                  <a:lnTo>
                    <a:pt x="152" y="4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3" name="Freeform 71"/>
            <p:cNvSpPr>
              <a:spLocks/>
            </p:cNvSpPr>
            <p:nvPr/>
          </p:nvSpPr>
          <p:spPr bwMode="auto">
            <a:xfrm>
              <a:off x="657" y="2839"/>
              <a:ext cx="9" cy="3"/>
            </a:xfrm>
            <a:custGeom>
              <a:avLst/>
              <a:gdLst>
                <a:gd name="T0" fmla="*/ 8 w 24"/>
                <a:gd name="T1" fmla="*/ 5 h 8"/>
                <a:gd name="T2" fmla="*/ 12 w 24"/>
                <a:gd name="T3" fmla="*/ 0 h 8"/>
                <a:gd name="T4" fmla="*/ 4 w 24"/>
                <a:gd name="T5" fmla="*/ 0 h 8"/>
                <a:gd name="T6" fmla="*/ 0 w 24"/>
                <a:gd name="T7" fmla="*/ 0 h 8"/>
                <a:gd name="T8" fmla="*/ 0 w 24"/>
                <a:gd name="T9" fmla="*/ 5 h 8"/>
                <a:gd name="T10" fmla="*/ 4 w 24"/>
                <a:gd name="T11" fmla="*/ 5 h 8"/>
                <a:gd name="T12" fmla="*/ 8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4" name="Freeform 72"/>
            <p:cNvSpPr>
              <a:spLocks/>
            </p:cNvSpPr>
            <p:nvPr/>
          </p:nvSpPr>
          <p:spPr bwMode="auto">
            <a:xfrm>
              <a:off x="783" y="2844"/>
              <a:ext cx="32" cy="13"/>
            </a:xfrm>
            <a:custGeom>
              <a:avLst/>
              <a:gdLst>
                <a:gd name="T0" fmla="*/ 35 w 96"/>
                <a:gd name="T1" fmla="*/ 4 h 40"/>
                <a:gd name="T2" fmla="*/ 31 w 96"/>
                <a:gd name="T3" fmla="*/ 4 h 40"/>
                <a:gd name="T4" fmla="*/ 20 w 96"/>
                <a:gd name="T5" fmla="*/ 0 h 40"/>
                <a:gd name="T6" fmla="*/ 8 w 96"/>
                <a:gd name="T7" fmla="*/ 0 h 40"/>
                <a:gd name="T8" fmla="*/ 4 w 96"/>
                <a:gd name="T9" fmla="*/ 0 h 40"/>
                <a:gd name="T10" fmla="*/ 0 w 96"/>
                <a:gd name="T11" fmla="*/ 0 h 40"/>
                <a:gd name="T12" fmla="*/ 0 w 96"/>
                <a:gd name="T13" fmla="*/ 4 h 40"/>
                <a:gd name="T14" fmla="*/ 4 w 96"/>
                <a:gd name="T15" fmla="*/ 9 h 40"/>
                <a:gd name="T16" fmla="*/ 4 w 96"/>
                <a:gd name="T17" fmla="*/ 21 h 40"/>
                <a:gd name="T18" fmla="*/ 8 w 96"/>
                <a:gd name="T19" fmla="*/ 21 h 40"/>
                <a:gd name="T20" fmla="*/ 15 w 96"/>
                <a:gd name="T21" fmla="*/ 21 h 40"/>
                <a:gd name="T22" fmla="*/ 15 w 96"/>
                <a:gd name="T23" fmla="*/ 17 h 40"/>
                <a:gd name="T24" fmla="*/ 31 w 96"/>
                <a:gd name="T25" fmla="*/ 17 h 40"/>
                <a:gd name="T26" fmla="*/ 43 w 96"/>
                <a:gd name="T27" fmla="*/ 21 h 40"/>
                <a:gd name="T28" fmla="*/ 47 w 96"/>
                <a:gd name="T29" fmla="*/ 17 h 40"/>
                <a:gd name="T30" fmla="*/ 39 w 96"/>
                <a:gd name="T31" fmla="*/ 12 h 40"/>
                <a:gd name="T32" fmla="*/ 39 w 96"/>
                <a:gd name="T33" fmla="*/ 9 h 40"/>
                <a:gd name="T34" fmla="*/ 35 w 96"/>
                <a:gd name="T35" fmla="*/ 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72" y="8"/>
                  </a:move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5" name="Freeform 73"/>
            <p:cNvSpPr>
              <a:spLocks/>
            </p:cNvSpPr>
            <p:nvPr/>
          </p:nvSpPr>
          <p:spPr bwMode="auto">
            <a:xfrm>
              <a:off x="738" y="2938"/>
              <a:ext cx="45" cy="40"/>
            </a:xfrm>
            <a:custGeom>
              <a:avLst/>
              <a:gdLst>
                <a:gd name="T0" fmla="*/ 68 w 136"/>
                <a:gd name="T1" fmla="*/ 48 h 128"/>
                <a:gd name="T2" fmla="*/ 68 w 136"/>
                <a:gd name="T3" fmla="*/ 44 h 128"/>
                <a:gd name="T4" fmla="*/ 52 w 136"/>
                <a:gd name="T5" fmla="*/ 44 h 128"/>
                <a:gd name="T6" fmla="*/ 56 w 136"/>
                <a:gd name="T7" fmla="*/ 36 h 128"/>
                <a:gd name="T8" fmla="*/ 52 w 136"/>
                <a:gd name="T9" fmla="*/ 27 h 128"/>
                <a:gd name="T10" fmla="*/ 40 w 136"/>
                <a:gd name="T11" fmla="*/ 20 h 128"/>
                <a:gd name="T12" fmla="*/ 36 w 136"/>
                <a:gd name="T13" fmla="*/ 16 h 128"/>
                <a:gd name="T14" fmla="*/ 28 w 136"/>
                <a:gd name="T15" fmla="*/ 12 h 128"/>
                <a:gd name="T16" fmla="*/ 24 w 136"/>
                <a:gd name="T17" fmla="*/ 16 h 128"/>
                <a:gd name="T18" fmla="*/ 20 w 136"/>
                <a:gd name="T19" fmla="*/ 8 h 128"/>
                <a:gd name="T20" fmla="*/ 20 w 136"/>
                <a:gd name="T21" fmla="*/ 0 h 128"/>
                <a:gd name="T22" fmla="*/ 16 w 136"/>
                <a:gd name="T23" fmla="*/ 0 h 128"/>
                <a:gd name="T24" fmla="*/ 12 w 136"/>
                <a:gd name="T25" fmla="*/ 4 h 128"/>
                <a:gd name="T26" fmla="*/ 12 w 136"/>
                <a:gd name="T27" fmla="*/ 8 h 128"/>
                <a:gd name="T28" fmla="*/ 12 w 136"/>
                <a:gd name="T29" fmla="*/ 27 h 128"/>
                <a:gd name="T30" fmla="*/ 0 w 136"/>
                <a:gd name="T31" fmla="*/ 48 h 128"/>
                <a:gd name="T32" fmla="*/ 4 w 136"/>
                <a:gd name="T33" fmla="*/ 51 h 128"/>
                <a:gd name="T34" fmla="*/ 16 w 136"/>
                <a:gd name="T35" fmla="*/ 51 h 128"/>
                <a:gd name="T36" fmla="*/ 16 w 136"/>
                <a:gd name="T37" fmla="*/ 63 h 128"/>
                <a:gd name="T38" fmla="*/ 24 w 136"/>
                <a:gd name="T39" fmla="*/ 59 h 128"/>
                <a:gd name="T40" fmla="*/ 28 w 136"/>
                <a:gd name="T41" fmla="*/ 51 h 128"/>
                <a:gd name="T42" fmla="*/ 36 w 136"/>
                <a:gd name="T43" fmla="*/ 51 h 128"/>
                <a:gd name="T44" fmla="*/ 40 w 136"/>
                <a:gd name="T45" fmla="*/ 44 h 128"/>
                <a:gd name="T46" fmla="*/ 44 w 136"/>
                <a:gd name="T47" fmla="*/ 44 h 128"/>
                <a:gd name="T48" fmla="*/ 48 w 136"/>
                <a:gd name="T49" fmla="*/ 44 h 128"/>
                <a:gd name="T50" fmla="*/ 48 w 136"/>
                <a:gd name="T51" fmla="*/ 51 h 128"/>
                <a:gd name="T52" fmla="*/ 52 w 136"/>
                <a:gd name="T53" fmla="*/ 51 h 128"/>
                <a:gd name="T54" fmla="*/ 68 w 136"/>
                <a:gd name="T55" fmla="*/ 56 h 128"/>
                <a:gd name="T56" fmla="*/ 68 w 136"/>
                <a:gd name="T57" fmla="*/ 48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136" y="96"/>
                  </a:moveTo>
                  <a:lnTo>
                    <a:pt x="136" y="88"/>
                  </a:lnTo>
                  <a:lnTo>
                    <a:pt x="104" y="88"/>
                  </a:lnTo>
                  <a:lnTo>
                    <a:pt x="112" y="72"/>
                  </a:lnTo>
                  <a:lnTo>
                    <a:pt x="104" y="56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56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32" y="128"/>
                  </a:lnTo>
                  <a:lnTo>
                    <a:pt x="48" y="120"/>
                  </a:lnTo>
                  <a:lnTo>
                    <a:pt x="56" y="104"/>
                  </a:lnTo>
                  <a:lnTo>
                    <a:pt x="72" y="104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36" y="112"/>
                  </a:lnTo>
                  <a:lnTo>
                    <a:pt x="13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6" name="Freeform 74"/>
            <p:cNvSpPr>
              <a:spLocks/>
            </p:cNvSpPr>
            <p:nvPr/>
          </p:nvSpPr>
          <p:spPr bwMode="auto">
            <a:xfrm>
              <a:off x="682" y="2747"/>
              <a:ext cx="5" cy="1"/>
            </a:xfrm>
            <a:custGeom>
              <a:avLst/>
              <a:gdLst>
                <a:gd name="T0" fmla="*/ 8 w 16"/>
                <a:gd name="T1" fmla="*/ 0 h 1"/>
                <a:gd name="T2" fmla="*/ 4 w 16"/>
                <a:gd name="T3" fmla="*/ 0 h 1"/>
                <a:gd name="T4" fmla="*/ 0 w 16"/>
                <a:gd name="T5" fmla="*/ 0 h 1"/>
                <a:gd name="T6" fmla="*/ 4 w 16"/>
                <a:gd name="T7" fmla="*/ 0 h 1"/>
                <a:gd name="T8" fmla="*/ 8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7" name="Freeform 75"/>
            <p:cNvSpPr>
              <a:spLocks/>
            </p:cNvSpPr>
            <p:nvPr/>
          </p:nvSpPr>
          <p:spPr bwMode="auto">
            <a:xfrm>
              <a:off x="743" y="2772"/>
              <a:ext cx="11" cy="3"/>
            </a:xfrm>
            <a:custGeom>
              <a:avLst/>
              <a:gdLst>
                <a:gd name="T0" fmla="*/ 17 w 32"/>
                <a:gd name="T1" fmla="*/ 5 h 8"/>
                <a:gd name="T2" fmla="*/ 12 w 32"/>
                <a:gd name="T3" fmla="*/ 0 h 8"/>
                <a:gd name="T4" fmla="*/ 4 w 32"/>
                <a:gd name="T5" fmla="*/ 5 h 8"/>
                <a:gd name="T6" fmla="*/ 0 w 32"/>
                <a:gd name="T7" fmla="*/ 5 h 8"/>
                <a:gd name="T8" fmla="*/ 9 w 32"/>
                <a:gd name="T9" fmla="*/ 5 h 8"/>
                <a:gd name="T10" fmla="*/ 17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32" y="8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8" name="Freeform 76"/>
            <p:cNvSpPr>
              <a:spLocks/>
            </p:cNvSpPr>
            <p:nvPr/>
          </p:nvSpPr>
          <p:spPr bwMode="auto">
            <a:xfrm>
              <a:off x="925" y="3115"/>
              <a:ext cx="46" cy="50"/>
            </a:xfrm>
            <a:custGeom>
              <a:avLst/>
              <a:gdLst>
                <a:gd name="T0" fmla="*/ 40 w 136"/>
                <a:gd name="T1" fmla="*/ 0 h 160"/>
                <a:gd name="T2" fmla="*/ 28 w 136"/>
                <a:gd name="T3" fmla="*/ 4 h 160"/>
                <a:gd name="T4" fmla="*/ 24 w 136"/>
                <a:gd name="T5" fmla="*/ 16 h 160"/>
                <a:gd name="T6" fmla="*/ 16 w 136"/>
                <a:gd name="T7" fmla="*/ 28 h 160"/>
                <a:gd name="T8" fmla="*/ 16 w 136"/>
                <a:gd name="T9" fmla="*/ 36 h 160"/>
                <a:gd name="T10" fmla="*/ 12 w 136"/>
                <a:gd name="T11" fmla="*/ 40 h 160"/>
                <a:gd name="T12" fmla="*/ 8 w 136"/>
                <a:gd name="T13" fmla="*/ 44 h 160"/>
                <a:gd name="T14" fmla="*/ 0 w 136"/>
                <a:gd name="T15" fmla="*/ 48 h 160"/>
                <a:gd name="T16" fmla="*/ 0 w 136"/>
                <a:gd name="T17" fmla="*/ 52 h 160"/>
                <a:gd name="T18" fmla="*/ 8 w 136"/>
                <a:gd name="T19" fmla="*/ 52 h 160"/>
                <a:gd name="T20" fmla="*/ 0 w 136"/>
                <a:gd name="T21" fmla="*/ 56 h 160"/>
                <a:gd name="T22" fmla="*/ 4 w 136"/>
                <a:gd name="T23" fmla="*/ 64 h 160"/>
                <a:gd name="T24" fmla="*/ 20 w 136"/>
                <a:gd name="T25" fmla="*/ 64 h 160"/>
                <a:gd name="T26" fmla="*/ 24 w 136"/>
                <a:gd name="T27" fmla="*/ 64 h 160"/>
                <a:gd name="T28" fmla="*/ 32 w 136"/>
                <a:gd name="T29" fmla="*/ 60 h 160"/>
                <a:gd name="T30" fmla="*/ 36 w 136"/>
                <a:gd name="T31" fmla="*/ 64 h 160"/>
                <a:gd name="T32" fmla="*/ 44 w 136"/>
                <a:gd name="T33" fmla="*/ 60 h 160"/>
                <a:gd name="T34" fmla="*/ 44 w 136"/>
                <a:gd name="T35" fmla="*/ 68 h 160"/>
                <a:gd name="T36" fmla="*/ 48 w 136"/>
                <a:gd name="T37" fmla="*/ 68 h 160"/>
                <a:gd name="T38" fmla="*/ 56 w 136"/>
                <a:gd name="T39" fmla="*/ 64 h 160"/>
                <a:gd name="T40" fmla="*/ 56 w 136"/>
                <a:gd name="T41" fmla="*/ 68 h 160"/>
                <a:gd name="T42" fmla="*/ 56 w 136"/>
                <a:gd name="T43" fmla="*/ 72 h 160"/>
                <a:gd name="T44" fmla="*/ 60 w 136"/>
                <a:gd name="T45" fmla="*/ 76 h 160"/>
                <a:gd name="T46" fmla="*/ 60 w 136"/>
                <a:gd name="T47" fmla="*/ 80 h 160"/>
                <a:gd name="T48" fmla="*/ 68 w 136"/>
                <a:gd name="T49" fmla="*/ 80 h 160"/>
                <a:gd name="T50" fmla="*/ 68 w 136"/>
                <a:gd name="T51" fmla="*/ 60 h 160"/>
                <a:gd name="T52" fmla="*/ 64 w 136"/>
                <a:gd name="T53" fmla="*/ 56 h 160"/>
                <a:gd name="T54" fmla="*/ 68 w 136"/>
                <a:gd name="T55" fmla="*/ 56 h 160"/>
                <a:gd name="T56" fmla="*/ 68 w 136"/>
                <a:gd name="T57" fmla="*/ 48 h 160"/>
                <a:gd name="T58" fmla="*/ 56 w 136"/>
                <a:gd name="T59" fmla="*/ 52 h 160"/>
                <a:gd name="T60" fmla="*/ 60 w 136"/>
                <a:gd name="T61" fmla="*/ 36 h 160"/>
                <a:gd name="T62" fmla="*/ 52 w 136"/>
                <a:gd name="T63" fmla="*/ 36 h 160"/>
                <a:gd name="T64" fmla="*/ 44 w 136"/>
                <a:gd name="T65" fmla="*/ 36 h 160"/>
                <a:gd name="T66" fmla="*/ 36 w 136"/>
                <a:gd name="T67" fmla="*/ 32 h 160"/>
                <a:gd name="T68" fmla="*/ 36 w 136"/>
                <a:gd name="T69" fmla="*/ 28 h 160"/>
                <a:gd name="T70" fmla="*/ 32 w 136"/>
                <a:gd name="T71" fmla="*/ 24 h 160"/>
                <a:gd name="T72" fmla="*/ 28 w 136"/>
                <a:gd name="T73" fmla="*/ 32 h 160"/>
                <a:gd name="T74" fmla="*/ 28 w 136"/>
                <a:gd name="T75" fmla="*/ 28 h 160"/>
                <a:gd name="T76" fmla="*/ 40 w 136"/>
                <a:gd name="T77" fmla="*/ 0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60"/>
                <a:gd name="T119" fmla="*/ 136 w 136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60">
                  <a:moveTo>
                    <a:pt x="80" y="0"/>
                  </a:moveTo>
                  <a:lnTo>
                    <a:pt x="56" y="8"/>
                  </a:lnTo>
                  <a:lnTo>
                    <a:pt x="48" y="32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20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96"/>
                  </a:lnTo>
                  <a:lnTo>
                    <a:pt x="112" y="104"/>
                  </a:lnTo>
                  <a:lnTo>
                    <a:pt x="120" y="72"/>
                  </a:lnTo>
                  <a:lnTo>
                    <a:pt x="104" y="72"/>
                  </a:lnTo>
                  <a:lnTo>
                    <a:pt x="88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64" y="48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89" name="Freeform 78"/>
            <p:cNvSpPr>
              <a:spLocks/>
            </p:cNvSpPr>
            <p:nvPr/>
          </p:nvSpPr>
          <p:spPr bwMode="auto">
            <a:xfrm>
              <a:off x="2081" y="3365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16 w 48"/>
                <a:gd name="T3" fmla="*/ 0 h 40"/>
                <a:gd name="T4" fmla="*/ 12 w 48"/>
                <a:gd name="T5" fmla="*/ 0 h 40"/>
                <a:gd name="T6" fmla="*/ 8 w 48"/>
                <a:gd name="T7" fmla="*/ 0 h 40"/>
                <a:gd name="T8" fmla="*/ 4 w 48"/>
                <a:gd name="T9" fmla="*/ 0 h 40"/>
                <a:gd name="T10" fmla="*/ 0 w 48"/>
                <a:gd name="T11" fmla="*/ 8 h 40"/>
                <a:gd name="T12" fmla="*/ 0 w 48"/>
                <a:gd name="T13" fmla="*/ 15 h 40"/>
                <a:gd name="T14" fmla="*/ 4 w 48"/>
                <a:gd name="T15" fmla="*/ 20 h 40"/>
                <a:gd name="T16" fmla="*/ 12 w 48"/>
                <a:gd name="T17" fmla="*/ 20 h 40"/>
                <a:gd name="T18" fmla="*/ 16 w 48"/>
                <a:gd name="T19" fmla="*/ 12 h 40"/>
                <a:gd name="T20" fmla="*/ 20 w 48"/>
                <a:gd name="T21" fmla="*/ 4 h 40"/>
                <a:gd name="T22" fmla="*/ 24 w 48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24"/>
                  </a:lnTo>
                  <a:lnTo>
                    <a:pt x="40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0" name="Freeform 79"/>
            <p:cNvSpPr>
              <a:spLocks/>
            </p:cNvSpPr>
            <p:nvPr/>
          </p:nvSpPr>
          <p:spPr bwMode="auto">
            <a:xfrm>
              <a:off x="1987" y="3461"/>
              <a:ext cx="72" cy="70"/>
            </a:xfrm>
            <a:custGeom>
              <a:avLst/>
              <a:gdLst>
                <a:gd name="T0" fmla="*/ 0 w 216"/>
                <a:gd name="T1" fmla="*/ 0 h 224"/>
                <a:gd name="T2" fmla="*/ 8 w 216"/>
                <a:gd name="T3" fmla="*/ 4 h 224"/>
                <a:gd name="T4" fmla="*/ 20 w 216"/>
                <a:gd name="T5" fmla="*/ 4 h 224"/>
                <a:gd name="T6" fmla="*/ 24 w 216"/>
                <a:gd name="T7" fmla="*/ 4 h 224"/>
                <a:gd name="T8" fmla="*/ 27 w 216"/>
                <a:gd name="T9" fmla="*/ 12 h 224"/>
                <a:gd name="T10" fmla="*/ 32 w 216"/>
                <a:gd name="T11" fmla="*/ 15 h 224"/>
                <a:gd name="T12" fmla="*/ 39 w 216"/>
                <a:gd name="T13" fmla="*/ 24 h 224"/>
                <a:gd name="T14" fmla="*/ 48 w 216"/>
                <a:gd name="T15" fmla="*/ 24 h 224"/>
                <a:gd name="T16" fmla="*/ 56 w 216"/>
                <a:gd name="T17" fmla="*/ 35 h 224"/>
                <a:gd name="T18" fmla="*/ 68 w 216"/>
                <a:gd name="T19" fmla="*/ 43 h 224"/>
                <a:gd name="T20" fmla="*/ 68 w 216"/>
                <a:gd name="T21" fmla="*/ 47 h 224"/>
                <a:gd name="T22" fmla="*/ 75 w 216"/>
                <a:gd name="T23" fmla="*/ 51 h 224"/>
                <a:gd name="T24" fmla="*/ 83 w 216"/>
                <a:gd name="T25" fmla="*/ 55 h 224"/>
                <a:gd name="T26" fmla="*/ 83 w 216"/>
                <a:gd name="T27" fmla="*/ 63 h 224"/>
                <a:gd name="T28" fmla="*/ 91 w 216"/>
                <a:gd name="T29" fmla="*/ 67 h 224"/>
                <a:gd name="T30" fmla="*/ 95 w 216"/>
                <a:gd name="T31" fmla="*/ 79 h 224"/>
                <a:gd name="T32" fmla="*/ 99 w 216"/>
                <a:gd name="T33" fmla="*/ 79 h 224"/>
                <a:gd name="T34" fmla="*/ 107 w 216"/>
                <a:gd name="T35" fmla="*/ 86 h 224"/>
                <a:gd name="T36" fmla="*/ 107 w 216"/>
                <a:gd name="T37" fmla="*/ 110 h 224"/>
                <a:gd name="T38" fmla="*/ 103 w 216"/>
                <a:gd name="T39" fmla="*/ 110 h 224"/>
                <a:gd name="T40" fmla="*/ 95 w 216"/>
                <a:gd name="T41" fmla="*/ 106 h 224"/>
                <a:gd name="T42" fmla="*/ 83 w 216"/>
                <a:gd name="T43" fmla="*/ 102 h 224"/>
                <a:gd name="T44" fmla="*/ 68 w 216"/>
                <a:gd name="T45" fmla="*/ 90 h 224"/>
                <a:gd name="T46" fmla="*/ 56 w 216"/>
                <a:gd name="T47" fmla="*/ 75 h 224"/>
                <a:gd name="T48" fmla="*/ 56 w 216"/>
                <a:gd name="T49" fmla="*/ 67 h 224"/>
                <a:gd name="T50" fmla="*/ 44 w 216"/>
                <a:gd name="T51" fmla="*/ 55 h 224"/>
                <a:gd name="T52" fmla="*/ 39 w 216"/>
                <a:gd name="T53" fmla="*/ 55 h 224"/>
                <a:gd name="T54" fmla="*/ 36 w 216"/>
                <a:gd name="T55" fmla="*/ 39 h 224"/>
                <a:gd name="T56" fmla="*/ 27 w 216"/>
                <a:gd name="T57" fmla="*/ 32 h 224"/>
                <a:gd name="T58" fmla="*/ 24 w 216"/>
                <a:gd name="T59" fmla="*/ 32 h 224"/>
                <a:gd name="T60" fmla="*/ 20 w 216"/>
                <a:gd name="T61" fmla="*/ 24 h 224"/>
                <a:gd name="T62" fmla="*/ 16 w 216"/>
                <a:gd name="T63" fmla="*/ 20 h 224"/>
                <a:gd name="T64" fmla="*/ 12 w 216"/>
                <a:gd name="T65" fmla="*/ 20 h 224"/>
                <a:gd name="T66" fmla="*/ 0 w 216"/>
                <a:gd name="T67" fmla="*/ 4 h 224"/>
                <a:gd name="T68" fmla="*/ 0 w 216"/>
                <a:gd name="T69" fmla="*/ 0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224"/>
                <a:gd name="T107" fmla="*/ 216 w 216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224">
                  <a:moveTo>
                    <a:pt x="0" y="0"/>
                  </a:moveTo>
                  <a:lnTo>
                    <a:pt x="16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0" y="48"/>
                  </a:lnTo>
                  <a:lnTo>
                    <a:pt x="96" y="48"/>
                  </a:lnTo>
                  <a:lnTo>
                    <a:pt x="112" y="72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52" y="104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84" y="136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16" y="176"/>
                  </a:lnTo>
                  <a:lnTo>
                    <a:pt x="216" y="224"/>
                  </a:lnTo>
                  <a:lnTo>
                    <a:pt x="208" y="224"/>
                  </a:lnTo>
                  <a:lnTo>
                    <a:pt x="192" y="216"/>
                  </a:lnTo>
                  <a:lnTo>
                    <a:pt x="168" y="208"/>
                  </a:lnTo>
                  <a:lnTo>
                    <a:pt x="136" y="184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72" y="80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1" name="Freeform 80"/>
            <p:cNvSpPr>
              <a:spLocks/>
            </p:cNvSpPr>
            <p:nvPr/>
          </p:nvSpPr>
          <p:spPr bwMode="auto">
            <a:xfrm>
              <a:off x="2056" y="3506"/>
              <a:ext cx="11" cy="7"/>
            </a:xfrm>
            <a:custGeom>
              <a:avLst/>
              <a:gdLst>
                <a:gd name="T0" fmla="*/ 0 w 32"/>
                <a:gd name="T1" fmla="*/ 4 h 24"/>
                <a:gd name="T2" fmla="*/ 9 w 32"/>
                <a:gd name="T3" fmla="*/ 12 h 24"/>
                <a:gd name="T4" fmla="*/ 17 w 32"/>
                <a:gd name="T5" fmla="*/ 12 h 24"/>
                <a:gd name="T6" fmla="*/ 4 w 32"/>
                <a:gd name="T7" fmla="*/ 0 h 24"/>
                <a:gd name="T8" fmla="*/ 0 w 32"/>
                <a:gd name="T9" fmla="*/ 0 h 24"/>
                <a:gd name="T10" fmla="*/ 0 w 32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2" name="Freeform 81"/>
            <p:cNvSpPr>
              <a:spLocks/>
            </p:cNvSpPr>
            <p:nvPr/>
          </p:nvSpPr>
          <p:spPr bwMode="auto">
            <a:xfrm>
              <a:off x="2059" y="3533"/>
              <a:ext cx="59" cy="17"/>
            </a:xfrm>
            <a:custGeom>
              <a:avLst/>
              <a:gdLst>
                <a:gd name="T0" fmla="*/ 87 w 176"/>
                <a:gd name="T1" fmla="*/ 20 h 56"/>
                <a:gd name="T2" fmla="*/ 83 w 176"/>
                <a:gd name="T3" fmla="*/ 20 h 56"/>
                <a:gd name="T4" fmla="*/ 80 w 176"/>
                <a:gd name="T5" fmla="*/ 20 h 56"/>
                <a:gd name="T6" fmla="*/ 68 w 176"/>
                <a:gd name="T7" fmla="*/ 15 h 56"/>
                <a:gd name="T8" fmla="*/ 68 w 176"/>
                <a:gd name="T9" fmla="*/ 8 h 56"/>
                <a:gd name="T10" fmla="*/ 51 w 176"/>
                <a:gd name="T11" fmla="*/ 4 h 56"/>
                <a:gd name="T12" fmla="*/ 48 w 176"/>
                <a:gd name="T13" fmla="*/ 8 h 56"/>
                <a:gd name="T14" fmla="*/ 48 w 176"/>
                <a:gd name="T15" fmla="*/ 12 h 56"/>
                <a:gd name="T16" fmla="*/ 27 w 176"/>
                <a:gd name="T17" fmla="*/ 8 h 56"/>
                <a:gd name="T18" fmla="*/ 27 w 176"/>
                <a:gd name="T19" fmla="*/ 4 h 56"/>
                <a:gd name="T20" fmla="*/ 16 w 176"/>
                <a:gd name="T21" fmla="*/ 4 h 56"/>
                <a:gd name="T22" fmla="*/ 12 w 176"/>
                <a:gd name="T23" fmla="*/ 4 h 56"/>
                <a:gd name="T24" fmla="*/ 4 w 176"/>
                <a:gd name="T25" fmla="*/ 0 h 56"/>
                <a:gd name="T26" fmla="*/ 0 w 176"/>
                <a:gd name="T27" fmla="*/ 8 h 56"/>
                <a:gd name="T28" fmla="*/ 4 w 176"/>
                <a:gd name="T29" fmla="*/ 15 h 56"/>
                <a:gd name="T30" fmla="*/ 24 w 176"/>
                <a:gd name="T31" fmla="*/ 15 h 56"/>
                <a:gd name="T32" fmla="*/ 24 w 176"/>
                <a:gd name="T33" fmla="*/ 20 h 56"/>
                <a:gd name="T34" fmla="*/ 39 w 176"/>
                <a:gd name="T35" fmla="*/ 20 h 56"/>
                <a:gd name="T36" fmla="*/ 48 w 176"/>
                <a:gd name="T37" fmla="*/ 23 h 56"/>
                <a:gd name="T38" fmla="*/ 68 w 176"/>
                <a:gd name="T39" fmla="*/ 23 h 56"/>
                <a:gd name="T40" fmla="*/ 80 w 176"/>
                <a:gd name="T41" fmla="*/ 27 h 56"/>
                <a:gd name="T42" fmla="*/ 87 w 176"/>
                <a:gd name="T43" fmla="*/ 27 h 56"/>
                <a:gd name="T44" fmla="*/ 87 w 176"/>
                <a:gd name="T45" fmla="*/ 20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56"/>
                <a:gd name="T71" fmla="*/ 176 w 176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56">
                  <a:moveTo>
                    <a:pt x="176" y="40"/>
                  </a:moveTo>
                  <a:lnTo>
                    <a:pt x="168" y="40"/>
                  </a:lnTo>
                  <a:lnTo>
                    <a:pt x="160" y="40"/>
                  </a:lnTo>
                  <a:lnTo>
                    <a:pt x="136" y="32"/>
                  </a:lnTo>
                  <a:lnTo>
                    <a:pt x="136" y="16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96" y="48"/>
                  </a:lnTo>
                  <a:lnTo>
                    <a:pt x="136" y="48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3" name="Freeform 82"/>
            <p:cNvSpPr>
              <a:spLocks/>
            </p:cNvSpPr>
            <p:nvPr/>
          </p:nvSpPr>
          <p:spPr bwMode="auto">
            <a:xfrm>
              <a:off x="2121" y="3546"/>
              <a:ext cx="5" cy="4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8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4" name="Freeform 83"/>
            <p:cNvSpPr>
              <a:spLocks/>
            </p:cNvSpPr>
            <p:nvPr/>
          </p:nvSpPr>
          <p:spPr bwMode="auto">
            <a:xfrm>
              <a:off x="2127" y="3548"/>
              <a:ext cx="25" cy="5"/>
            </a:xfrm>
            <a:custGeom>
              <a:avLst/>
              <a:gdLst>
                <a:gd name="T0" fmla="*/ 0 w 72"/>
                <a:gd name="T1" fmla="*/ 5 h 16"/>
                <a:gd name="T2" fmla="*/ 4 w 72"/>
                <a:gd name="T3" fmla="*/ 0 h 16"/>
                <a:gd name="T4" fmla="*/ 8 w 72"/>
                <a:gd name="T5" fmla="*/ 5 h 16"/>
                <a:gd name="T6" fmla="*/ 16 w 72"/>
                <a:gd name="T7" fmla="*/ 0 h 16"/>
                <a:gd name="T8" fmla="*/ 20 w 72"/>
                <a:gd name="T9" fmla="*/ 0 h 16"/>
                <a:gd name="T10" fmla="*/ 32 w 72"/>
                <a:gd name="T11" fmla="*/ 0 h 16"/>
                <a:gd name="T12" fmla="*/ 36 w 72"/>
                <a:gd name="T13" fmla="*/ 5 h 16"/>
                <a:gd name="T14" fmla="*/ 32 w 72"/>
                <a:gd name="T15" fmla="*/ 5 h 16"/>
                <a:gd name="T16" fmla="*/ 12 w 72"/>
                <a:gd name="T17" fmla="*/ 9 h 16"/>
                <a:gd name="T18" fmla="*/ 4 w 72"/>
                <a:gd name="T19" fmla="*/ 5 h 16"/>
                <a:gd name="T20" fmla="*/ 0 w 72"/>
                <a:gd name="T21" fmla="*/ 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16"/>
                <a:gd name="T35" fmla="*/ 72 w 7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5" name="Freeform 84"/>
            <p:cNvSpPr>
              <a:spLocks/>
            </p:cNvSpPr>
            <p:nvPr/>
          </p:nvSpPr>
          <p:spPr bwMode="auto">
            <a:xfrm>
              <a:off x="2155" y="3548"/>
              <a:ext cx="16" cy="5"/>
            </a:xfrm>
            <a:custGeom>
              <a:avLst/>
              <a:gdLst>
                <a:gd name="T0" fmla="*/ 0 w 48"/>
                <a:gd name="T1" fmla="*/ 5 h 16"/>
                <a:gd name="T2" fmla="*/ 8 w 48"/>
                <a:gd name="T3" fmla="*/ 0 h 16"/>
                <a:gd name="T4" fmla="*/ 24 w 48"/>
                <a:gd name="T5" fmla="*/ 0 h 16"/>
                <a:gd name="T6" fmla="*/ 24 w 48"/>
                <a:gd name="T7" fmla="*/ 5 h 16"/>
                <a:gd name="T8" fmla="*/ 20 w 48"/>
                <a:gd name="T9" fmla="*/ 5 h 16"/>
                <a:gd name="T10" fmla="*/ 0 w 48"/>
                <a:gd name="T11" fmla="*/ 9 h 16"/>
                <a:gd name="T12" fmla="*/ 0 w 48"/>
                <a:gd name="T13" fmla="*/ 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6"/>
                <a:gd name="T23" fmla="*/ 48 w 4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6">
                  <a:moveTo>
                    <a:pt x="0" y="8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6" name="Freeform 85"/>
            <p:cNvSpPr>
              <a:spLocks/>
            </p:cNvSpPr>
            <p:nvPr/>
          </p:nvSpPr>
          <p:spPr bwMode="auto">
            <a:xfrm>
              <a:off x="2182" y="3548"/>
              <a:ext cx="24" cy="13"/>
            </a:xfrm>
            <a:custGeom>
              <a:avLst/>
              <a:gdLst>
                <a:gd name="T0" fmla="*/ 31 w 72"/>
                <a:gd name="T1" fmla="*/ 0 h 40"/>
                <a:gd name="T2" fmla="*/ 35 w 72"/>
                <a:gd name="T3" fmla="*/ 4 h 40"/>
                <a:gd name="T4" fmla="*/ 31 w 72"/>
                <a:gd name="T5" fmla="*/ 9 h 40"/>
                <a:gd name="T6" fmla="*/ 23 w 72"/>
                <a:gd name="T7" fmla="*/ 9 h 40"/>
                <a:gd name="T8" fmla="*/ 15 w 72"/>
                <a:gd name="T9" fmla="*/ 12 h 40"/>
                <a:gd name="T10" fmla="*/ 12 w 72"/>
                <a:gd name="T11" fmla="*/ 17 h 40"/>
                <a:gd name="T12" fmla="*/ 4 w 72"/>
                <a:gd name="T13" fmla="*/ 21 h 40"/>
                <a:gd name="T14" fmla="*/ 0 w 72"/>
                <a:gd name="T15" fmla="*/ 21 h 40"/>
                <a:gd name="T16" fmla="*/ 0 w 72"/>
                <a:gd name="T17" fmla="*/ 17 h 40"/>
                <a:gd name="T18" fmla="*/ 4 w 72"/>
                <a:gd name="T19" fmla="*/ 12 h 40"/>
                <a:gd name="T20" fmla="*/ 8 w 72"/>
                <a:gd name="T21" fmla="*/ 9 h 40"/>
                <a:gd name="T22" fmla="*/ 15 w 72"/>
                <a:gd name="T23" fmla="*/ 4 h 40"/>
                <a:gd name="T24" fmla="*/ 31 w 7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40"/>
                <a:gd name="T41" fmla="*/ 72 w 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40">
                  <a:moveTo>
                    <a:pt x="64" y="0"/>
                  </a:moveTo>
                  <a:lnTo>
                    <a:pt x="72" y="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7" name="Freeform 86"/>
            <p:cNvSpPr>
              <a:spLocks/>
            </p:cNvSpPr>
            <p:nvPr/>
          </p:nvSpPr>
          <p:spPr bwMode="auto">
            <a:xfrm>
              <a:off x="2150" y="3486"/>
              <a:ext cx="40" cy="45"/>
            </a:xfrm>
            <a:custGeom>
              <a:avLst/>
              <a:gdLst>
                <a:gd name="T0" fmla="*/ 56 w 120"/>
                <a:gd name="T1" fmla="*/ 0 h 144"/>
                <a:gd name="T2" fmla="*/ 52 w 120"/>
                <a:gd name="T3" fmla="*/ 4 h 144"/>
                <a:gd name="T4" fmla="*/ 48 w 120"/>
                <a:gd name="T5" fmla="*/ 8 h 144"/>
                <a:gd name="T6" fmla="*/ 32 w 120"/>
                <a:gd name="T7" fmla="*/ 8 h 144"/>
                <a:gd name="T8" fmla="*/ 24 w 120"/>
                <a:gd name="T9" fmla="*/ 0 h 144"/>
                <a:gd name="T10" fmla="*/ 20 w 120"/>
                <a:gd name="T11" fmla="*/ 0 h 144"/>
                <a:gd name="T12" fmla="*/ 16 w 120"/>
                <a:gd name="T13" fmla="*/ 8 h 144"/>
                <a:gd name="T14" fmla="*/ 12 w 120"/>
                <a:gd name="T15" fmla="*/ 8 h 144"/>
                <a:gd name="T16" fmla="*/ 8 w 120"/>
                <a:gd name="T17" fmla="*/ 15 h 144"/>
                <a:gd name="T18" fmla="*/ 4 w 120"/>
                <a:gd name="T19" fmla="*/ 24 h 144"/>
                <a:gd name="T20" fmla="*/ 4 w 120"/>
                <a:gd name="T21" fmla="*/ 27 h 144"/>
                <a:gd name="T22" fmla="*/ 4 w 120"/>
                <a:gd name="T23" fmla="*/ 36 h 144"/>
                <a:gd name="T24" fmla="*/ 0 w 120"/>
                <a:gd name="T25" fmla="*/ 39 h 144"/>
                <a:gd name="T26" fmla="*/ 0 w 120"/>
                <a:gd name="T27" fmla="*/ 51 h 144"/>
                <a:gd name="T28" fmla="*/ 4 w 120"/>
                <a:gd name="T29" fmla="*/ 51 h 144"/>
                <a:gd name="T30" fmla="*/ 8 w 120"/>
                <a:gd name="T31" fmla="*/ 55 h 144"/>
                <a:gd name="T32" fmla="*/ 8 w 120"/>
                <a:gd name="T33" fmla="*/ 63 h 144"/>
                <a:gd name="T34" fmla="*/ 4 w 120"/>
                <a:gd name="T35" fmla="*/ 71 h 144"/>
                <a:gd name="T36" fmla="*/ 8 w 120"/>
                <a:gd name="T37" fmla="*/ 71 h 144"/>
                <a:gd name="T38" fmla="*/ 12 w 120"/>
                <a:gd name="T39" fmla="*/ 63 h 144"/>
                <a:gd name="T40" fmla="*/ 12 w 120"/>
                <a:gd name="T41" fmla="*/ 47 h 144"/>
                <a:gd name="T42" fmla="*/ 12 w 120"/>
                <a:gd name="T43" fmla="*/ 43 h 144"/>
                <a:gd name="T44" fmla="*/ 16 w 120"/>
                <a:gd name="T45" fmla="*/ 43 h 144"/>
                <a:gd name="T46" fmla="*/ 16 w 120"/>
                <a:gd name="T47" fmla="*/ 39 h 144"/>
                <a:gd name="T48" fmla="*/ 20 w 120"/>
                <a:gd name="T49" fmla="*/ 43 h 144"/>
                <a:gd name="T50" fmla="*/ 20 w 120"/>
                <a:gd name="T51" fmla="*/ 51 h 144"/>
                <a:gd name="T52" fmla="*/ 28 w 120"/>
                <a:gd name="T53" fmla="*/ 59 h 144"/>
                <a:gd name="T54" fmla="*/ 24 w 120"/>
                <a:gd name="T55" fmla="*/ 63 h 144"/>
                <a:gd name="T56" fmla="*/ 28 w 120"/>
                <a:gd name="T57" fmla="*/ 67 h 144"/>
                <a:gd name="T58" fmla="*/ 32 w 120"/>
                <a:gd name="T59" fmla="*/ 59 h 144"/>
                <a:gd name="T60" fmla="*/ 36 w 120"/>
                <a:gd name="T61" fmla="*/ 59 h 144"/>
                <a:gd name="T62" fmla="*/ 36 w 120"/>
                <a:gd name="T63" fmla="*/ 55 h 144"/>
                <a:gd name="T64" fmla="*/ 32 w 120"/>
                <a:gd name="T65" fmla="*/ 47 h 144"/>
                <a:gd name="T66" fmla="*/ 32 w 120"/>
                <a:gd name="T67" fmla="*/ 39 h 144"/>
                <a:gd name="T68" fmla="*/ 24 w 120"/>
                <a:gd name="T69" fmla="*/ 36 h 144"/>
                <a:gd name="T70" fmla="*/ 24 w 120"/>
                <a:gd name="T71" fmla="*/ 32 h 144"/>
                <a:gd name="T72" fmla="*/ 32 w 120"/>
                <a:gd name="T73" fmla="*/ 32 h 144"/>
                <a:gd name="T74" fmla="*/ 36 w 120"/>
                <a:gd name="T75" fmla="*/ 27 h 144"/>
                <a:gd name="T76" fmla="*/ 44 w 120"/>
                <a:gd name="T77" fmla="*/ 27 h 144"/>
                <a:gd name="T78" fmla="*/ 48 w 120"/>
                <a:gd name="T79" fmla="*/ 24 h 144"/>
                <a:gd name="T80" fmla="*/ 40 w 120"/>
                <a:gd name="T81" fmla="*/ 20 h 144"/>
                <a:gd name="T82" fmla="*/ 32 w 120"/>
                <a:gd name="T83" fmla="*/ 20 h 144"/>
                <a:gd name="T84" fmla="*/ 24 w 120"/>
                <a:gd name="T85" fmla="*/ 24 h 144"/>
                <a:gd name="T86" fmla="*/ 20 w 120"/>
                <a:gd name="T87" fmla="*/ 27 h 144"/>
                <a:gd name="T88" fmla="*/ 12 w 120"/>
                <a:gd name="T89" fmla="*/ 20 h 144"/>
                <a:gd name="T90" fmla="*/ 12 w 120"/>
                <a:gd name="T91" fmla="*/ 15 h 144"/>
                <a:gd name="T92" fmla="*/ 16 w 120"/>
                <a:gd name="T93" fmla="*/ 12 h 144"/>
                <a:gd name="T94" fmla="*/ 40 w 120"/>
                <a:gd name="T95" fmla="*/ 12 h 144"/>
                <a:gd name="T96" fmla="*/ 48 w 120"/>
                <a:gd name="T97" fmla="*/ 12 h 144"/>
                <a:gd name="T98" fmla="*/ 56 w 120"/>
                <a:gd name="T99" fmla="*/ 8 h 144"/>
                <a:gd name="T100" fmla="*/ 60 w 120"/>
                <a:gd name="T101" fmla="*/ 0 h 144"/>
                <a:gd name="T102" fmla="*/ 56 w 120"/>
                <a:gd name="T103" fmla="*/ 0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"/>
                <a:gd name="T157" fmla="*/ 0 h 144"/>
                <a:gd name="T158" fmla="*/ 120 w 120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" h="144">
                  <a:moveTo>
                    <a:pt x="112" y="0"/>
                  </a:moveTo>
                  <a:lnTo>
                    <a:pt x="104" y="8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28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48" y="128"/>
                  </a:lnTo>
                  <a:lnTo>
                    <a:pt x="56" y="136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96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8" name="Freeform 87"/>
            <p:cNvSpPr>
              <a:spLocks/>
            </p:cNvSpPr>
            <p:nvPr/>
          </p:nvSpPr>
          <p:spPr bwMode="auto">
            <a:xfrm>
              <a:off x="2155" y="3376"/>
              <a:ext cx="19" cy="31"/>
            </a:xfrm>
            <a:custGeom>
              <a:avLst/>
              <a:gdLst>
                <a:gd name="T0" fmla="*/ 12 w 56"/>
                <a:gd name="T1" fmla="*/ 0 h 104"/>
                <a:gd name="T2" fmla="*/ 16 w 56"/>
                <a:gd name="T3" fmla="*/ 4 h 104"/>
                <a:gd name="T4" fmla="*/ 24 w 56"/>
                <a:gd name="T5" fmla="*/ 0 h 104"/>
                <a:gd name="T6" fmla="*/ 29 w 56"/>
                <a:gd name="T7" fmla="*/ 0 h 104"/>
                <a:gd name="T8" fmla="*/ 24 w 56"/>
                <a:gd name="T9" fmla="*/ 12 h 104"/>
                <a:gd name="T10" fmla="*/ 29 w 56"/>
                <a:gd name="T11" fmla="*/ 15 h 104"/>
                <a:gd name="T12" fmla="*/ 29 w 56"/>
                <a:gd name="T13" fmla="*/ 20 h 104"/>
                <a:gd name="T14" fmla="*/ 21 w 56"/>
                <a:gd name="T15" fmla="*/ 27 h 104"/>
                <a:gd name="T16" fmla="*/ 16 w 56"/>
                <a:gd name="T17" fmla="*/ 32 h 104"/>
                <a:gd name="T18" fmla="*/ 21 w 56"/>
                <a:gd name="T19" fmla="*/ 44 h 104"/>
                <a:gd name="T20" fmla="*/ 21 w 56"/>
                <a:gd name="T21" fmla="*/ 47 h 104"/>
                <a:gd name="T22" fmla="*/ 16 w 56"/>
                <a:gd name="T23" fmla="*/ 51 h 104"/>
                <a:gd name="T24" fmla="*/ 12 w 56"/>
                <a:gd name="T25" fmla="*/ 47 h 104"/>
                <a:gd name="T26" fmla="*/ 12 w 56"/>
                <a:gd name="T27" fmla="*/ 39 h 104"/>
                <a:gd name="T28" fmla="*/ 4 w 56"/>
                <a:gd name="T29" fmla="*/ 36 h 104"/>
                <a:gd name="T30" fmla="*/ 0 w 56"/>
                <a:gd name="T31" fmla="*/ 27 h 104"/>
                <a:gd name="T32" fmla="*/ 0 w 56"/>
                <a:gd name="T33" fmla="*/ 24 h 104"/>
                <a:gd name="T34" fmla="*/ 4 w 56"/>
                <a:gd name="T35" fmla="*/ 24 h 104"/>
                <a:gd name="T36" fmla="*/ 8 w 56"/>
                <a:gd name="T37" fmla="*/ 8 h 104"/>
                <a:gd name="T38" fmla="*/ 8 w 56"/>
                <a:gd name="T39" fmla="*/ 4 h 104"/>
                <a:gd name="T40" fmla="*/ 8 w 56"/>
                <a:gd name="T41" fmla="*/ 0 h 104"/>
                <a:gd name="T42" fmla="*/ 12 w 56"/>
                <a:gd name="T43" fmla="*/ 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24" y="0"/>
                  </a:move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299" name="Freeform 88"/>
            <p:cNvSpPr>
              <a:spLocks/>
            </p:cNvSpPr>
            <p:nvPr/>
          </p:nvSpPr>
          <p:spPr bwMode="auto">
            <a:xfrm>
              <a:off x="2158" y="3407"/>
              <a:ext cx="8" cy="8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4 h 24"/>
                <a:gd name="T4" fmla="*/ 12 w 24"/>
                <a:gd name="T5" fmla="*/ 12 h 24"/>
                <a:gd name="T6" fmla="*/ 8 w 24"/>
                <a:gd name="T7" fmla="*/ 12 h 24"/>
                <a:gd name="T8" fmla="*/ 4 w 24"/>
                <a:gd name="T9" fmla="*/ 4 h 24"/>
                <a:gd name="T10" fmla="*/ 0 w 24"/>
                <a:gd name="T11" fmla="*/ 0 h 24"/>
                <a:gd name="T12" fmla="*/ 4 w 24"/>
                <a:gd name="T13" fmla="*/ 0 h 24"/>
                <a:gd name="T14" fmla="*/ 8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0" name="Freeform 89"/>
            <p:cNvSpPr>
              <a:spLocks/>
            </p:cNvSpPr>
            <p:nvPr/>
          </p:nvSpPr>
          <p:spPr bwMode="auto">
            <a:xfrm>
              <a:off x="2169" y="3403"/>
              <a:ext cx="16" cy="10"/>
            </a:xfrm>
            <a:custGeom>
              <a:avLst/>
              <a:gdLst>
                <a:gd name="T0" fmla="*/ 0 w 48"/>
                <a:gd name="T1" fmla="*/ 4 h 32"/>
                <a:gd name="T2" fmla="*/ 4 w 48"/>
                <a:gd name="T3" fmla="*/ 0 h 32"/>
                <a:gd name="T4" fmla="*/ 8 w 48"/>
                <a:gd name="T5" fmla="*/ 0 h 32"/>
                <a:gd name="T6" fmla="*/ 12 w 48"/>
                <a:gd name="T7" fmla="*/ 4 h 32"/>
                <a:gd name="T8" fmla="*/ 15 w 48"/>
                <a:gd name="T9" fmla="*/ 4 h 32"/>
                <a:gd name="T10" fmla="*/ 19 w 48"/>
                <a:gd name="T11" fmla="*/ 9 h 32"/>
                <a:gd name="T12" fmla="*/ 19 w 48"/>
                <a:gd name="T13" fmla="*/ 12 h 32"/>
                <a:gd name="T14" fmla="*/ 23 w 48"/>
                <a:gd name="T15" fmla="*/ 17 h 32"/>
                <a:gd name="T16" fmla="*/ 15 w 48"/>
                <a:gd name="T17" fmla="*/ 12 h 32"/>
                <a:gd name="T18" fmla="*/ 8 w 48"/>
                <a:gd name="T19" fmla="*/ 9 h 32"/>
                <a:gd name="T20" fmla="*/ 8 w 48"/>
                <a:gd name="T21" fmla="*/ 12 h 32"/>
                <a:gd name="T22" fmla="*/ 0 w 48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32"/>
                <a:gd name="T38" fmla="*/ 48 w 4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32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1" name="Freeform 90"/>
            <p:cNvSpPr>
              <a:spLocks/>
            </p:cNvSpPr>
            <p:nvPr/>
          </p:nvSpPr>
          <p:spPr bwMode="auto">
            <a:xfrm>
              <a:off x="2188" y="3415"/>
              <a:ext cx="8" cy="8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4 h 24"/>
                <a:gd name="T8" fmla="*/ 8 w 24"/>
                <a:gd name="T9" fmla="*/ 12 h 24"/>
                <a:gd name="T10" fmla="*/ 4 w 24"/>
                <a:gd name="T11" fmla="*/ 12 h 24"/>
                <a:gd name="T12" fmla="*/ 4 w 24"/>
                <a:gd name="T13" fmla="*/ 4 h 24"/>
                <a:gd name="T14" fmla="*/ 0 w 24"/>
                <a:gd name="T15" fmla="*/ 4 h 24"/>
                <a:gd name="T16" fmla="*/ 0 w 24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2" name="Freeform 91"/>
            <p:cNvSpPr>
              <a:spLocks/>
            </p:cNvSpPr>
            <p:nvPr/>
          </p:nvSpPr>
          <p:spPr bwMode="auto">
            <a:xfrm>
              <a:off x="2171" y="3420"/>
              <a:ext cx="6" cy="8"/>
            </a:xfrm>
            <a:custGeom>
              <a:avLst/>
              <a:gdLst>
                <a:gd name="T0" fmla="*/ 0 w 16"/>
                <a:gd name="T1" fmla="*/ 0 h 24"/>
                <a:gd name="T2" fmla="*/ 0 w 16"/>
                <a:gd name="T3" fmla="*/ 11 h 24"/>
                <a:gd name="T4" fmla="*/ 8 w 16"/>
                <a:gd name="T5" fmla="*/ 7 h 24"/>
                <a:gd name="T6" fmla="*/ 8 w 16"/>
                <a:gd name="T7" fmla="*/ 3 h 24"/>
                <a:gd name="T8" fmla="*/ 4 w 16"/>
                <a:gd name="T9" fmla="*/ 0 h 24"/>
                <a:gd name="T10" fmla="*/ 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0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3" name="Freeform 92"/>
            <p:cNvSpPr>
              <a:spLocks/>
            </p:cNvSpPr>
            <p:nvPr/>
          </p:nvSpPr>
          <p:spPr bwMode="auto">
            <a:xfrm>
              <a:off x="2174" y="3425"/>
              <a:ext cx="8" cy="10"/>
            </a:xfrm>
            <a:custGeom>
              <a:avLst/>
              <a:gdLst>
                <a:gd name="T0" fmla="*/ 12 w 24"/>
                <a:gd name="T1" fmla="*/ 4 h 32"/>
                <a:gd name="T2" fmla="*/ 12 w 24"/>
                <a:gd name="T3" fmla="*/ 12 h 32"/>
                <a:gd name="T4" fmla="*/ 8 w 24"/>
                <a:gd name="T5" fmla="*/ 15 h 32"/>
                <a:gd name="T6" fmla="*/ 4 w 24"/>
                <a:gd name="T7" fmla="*/ 15 h 32"/>
                <a:gd name="T8" fmla="*/ 0 w 24"/>
                <a:gd name="T9" fmla="*/ 12 h 32"/>
                <a:gd name="T10" fmla="*/ 0 w 24"/>
                <a:gd name="T11" fmla="*/ 8 h 32"/>
                <a:gd name="T12" fmla="*/ 8 w 24"/>
                <a:gd name="T13" fmla="*/ 8 h 32"/>
                <a:gd name="T14" fmla="*/ 4 w 24"/>
                <a:gd name="T15" fmla="*/ 4 h 32"/>
                <a:gd name="T16" fmla="*/ 4 w 24"/>
                <a:gd name="T17" fmla="*/ 0 h 32"/>
                <a:gd name="T18" fmla="*/ 12 w 24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2"/>
                <a:gd name="T32" fmla="*/ 24 w 2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2">
                  <a:moveTo>
                    <a:pt x="24" y="8"/>
                  </a:move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4" name="Freeform 93"/>
            <p:cNvSpPr>
              <a:spLocks/>
            </p:cNvSpPr>
            <p:nvPr/>
          </p:nvSpPr>
          <p:spPr bwMode="auto">
            <a:xfrm>
              <a:off x="2185" y="3423"/>
              <a:ext cx="8" cy="8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0 h 24"/>
                <a:gd name="T4" fmla="*/ 12 w 24"/>
                <a:gd name="T5" fmla="*/ 8 h 24"/>
                <a:gd name="T6" fmla="*/ 12 w 24"/>
                <a:gd name="T7" fmla="*/ 12 h 24"/>
                <a:gd name="T8" fmla="*/ 8 w 24"/>
                <a:gd name="T9" fmla="*/ 12 h 24"/>
                <a:gd name="T10" fmla="*/ 8 w 24"/>
                <a:gd name="T11" fmla="*/ 8 h 24"/>
                <a:gd name="T12" fmla="*/ 0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0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5" name="Freeform 94"/>
            <p:cNvSpPr>
              <a:spLocks/>
            </p:cNvSpPr>
            <p:nvPr/>
          </p:nvSpPr>
          <p:spPr bwMode="auto">
            <a:xfrm>
              <a:off x="2171" y="3435"/>
              <a:ext cx="30" cy="26"/>
            </a:xfrm>
            <a:custGeom>
              <a:avLst/>
              <a:gdLst>
                <a:gd name="T0" fmla="*/ 20 w 88"/>
                <a:gd name="T1" fmla="*/ 21 h 80"/>
                <a:gd name="T2" fmla="*/ 24 w 88"/>
                <a:gd name="T3" fmla="*/ 21 h 80"/>
                <a:gd name="T4" fmla="*/ 20 w 88"/>
                <a:gd name="T5" fmla="*/ 29 h 80"/>
                <a:gd name="T6" fmla="*/ 27 w 88"/>
                <a:gd name="T7" fmla="*/ 36 h 80"/>
                <a:gd name="T8" fmla="*/ 32 w 88"/>
                <a:gd name="T9" fmla="*/ 36 h 80"/>
                <a:gd name="T10" fmla="*/ 32 w 88"/>
                <a:gd name="T11" fmla="*/ 33 h 80"/>
                <a:gd name="T12" fmla="*/ 32 w 88"/>
                <a:gd name="T13" fmla="*/ 36 h 80"/>
                <a:gd name="T14" fmla="*/ 36 w 88"/>
                <a:gd name="T15" fmla="*/ 41 h 80"/>
                <a:gd name="T16" fmla="*/ 36 w 88"/>
                <a:gd name="T17" fmla="*/ 36 h 80"/>
                <a:gd name="T18" fmla="*/ 36 w 88"/>
                <a:gd name="T19" fmla="*/ 33 h 80"/>
                <a:gd name="T20" fmla="*/ 32 w 88"/>
                <a:gd name="T21" fmla="*/ 29 h 80"/>
                <a:gd name="T22" fmla="*/ 32 w 88"/>
                <a:gd name="T23" fmla="*/ 24 h 80"/>
                <a:gd name="T24" fmla="*/ 36 w 88"/>
                <a:gd name="T25" fmla="*/ 24 h 80"/>
                <a:gd name="T26" fmla="*/ 39 w 88"/>
                <a:gd name="T27" fmla="*/ 29 h 80"/>
                <a:gd name="T28" fmla="*/ 44 w 88"/>
                <a:gd name="T29" fmla="*/ 24 h 80"/>
                <a:gd name="T30" fmla="*/ 44 w 88"/>
                <a:gd name="T31" fmla="*/ 16 h 80"/>
                <a:gd name="T32" fmla="*/ 44 w 88"/>
                <a:gd name="T33" fmla="*/ 12 h 80"/>
                <a:gd name="T34" fmla="*/ 44 w 88"/>
                <a:gd name="T35" fmla="*/ 8 h 80"/>
                <a:gd name="T36" fmla="*/ 39 w 88"/>
                <a:gd name="T37" fmla="*/ 4 h 80"/>
                <a:gd name="T38" fmla="*/ 32 w 88"/>
                <a:gd name="T39" fmla="*/ 0 h 80"/>
                <a:gd name="T40" fmla="*/ 36 w 88"/>
                <a:gd name="T41" fmla="*/ 4 h 80"/>
                <a:gd name="T42" fmla="*/ 32 w 88"/>
                <a:gd name="T43" fmla="*/ 4 h 80"/>
                <a:gd name="T44" fmla="*/ 27 w 88"/>
                <a:gd name="T45" fmla="*/ 4 h 80"/>
                <a:gd name="T46" fmla="*/ 27 w 88"/>
                <a:gd name="T47" fmla="*/ 8 h 80"/>
                <a:gd name="T48" fmla="*/ 24 w 88"/>
                <a:gd name="T49" fmla="*/ 8 h 80"/>
                <a:gd name="T50" fmla="*/ 24 w 88"/>
                <a:gd name="T51" fmla="*/ 12 h 80"/>
                <a:gd name="T52" fmla="*/ 20 w 88"/>
                <a:gd name="T53" fmla="*/ 16 h 80"/>
                <a:gd name="T54" fmla="*/ 20 w 88"/>
                <a:gd name="T55" fmla="*/ 8 h 80"/>
                <a:gd name="T56" fmla="*/ 12 w 88"/>
                <a:gd name="T57" fmla="*/ 8 h 80"/>
                <a:gd name="T58" fmla="*/ 4 w 88"/>
                <a:gd name="T59" fmla="*/ 16 h 80"/>
                <a:gd name="T60" fmla="*/ 0 w 88"/>
                <a:gd name="T61" fmla="*/ 16 h 80"/>
                <a:gd name="T62" fmla="*/ 0 w 88"/>
                <a:gd name="T63" fmla="*/ 21 h 80"/>
                <a:gd name="T64" fmla="*/ 0 w 88"/>
                <a:gd name="T65" fmla="*/ 24 h 80"/>
                <a:gd name="T66" fmla="*/ 4 w 88"/>
                <a:gd name="T67" fmla="*/ 21 h 80"/>
                <a:gd name="T68" fmla="*/ 8 w 88"/>
                <a:gd name="T69" fmla="*/ 16 h 80"/>
                <a:gd name="T70" fmla="*/ 8 w 88"/>
                <a:gd name="T71" fmla="*/ 21 h 80"/>
                <a:gd name="T72" fmla="*/ 12 w 88"/>
                <a:gd name="T73" fmla="*/ 21 h 80"/>
                <a:gd name="T74" fmla="*/ 16 w 88"/>
                <a:gd name="T75" fmla="*/ 21 h 80"/>
                <a:gd name="T76" fmla="*/ 20 w 88"/>
                <a:gd name="T77" fmla="*/ 21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80"/>
                <a:gd name="T119" fmla="*/ 88 w 88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80">
                  <a:moveTo>
                    <a:pt x="40" y="40"/>
                  </a:moveTo>
                  <a:lnTo>
                    <a:pt x="48" y="40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6" name="Freeform 95"/>
            <p:cNvSpPr>
              <a:spLocks/>
            </p:cNvSpPr>
            <p:nvPr/>
          </p:nvSpPr>
          <p:spPr bwMode="auto">
            <a:xfrm>
              <a:off x="2201" y="3513"/>
              <a:ext cx="5" cy="5"/>
            </a:xfrm>
            <a:custGeom>
              <a:avLst/>
              <a:gdLst>
                <a:gd name="T0" fmla="*/ 0 w 16"/>
                <a:gd name="T1" fmla="*/ 4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7" name="Freeform 96"/>
            <p:cNvSpPr>
              <a:spLocks/>
            </p:cNvSpPr>
            <p:nvPr/>
          </p:nvSpPr>
          <p:spPr bwMode="auto">
            <a:xfrm>
              <a:off x="2212" y="3513"/>
              <a:ext cx="21" cy="8"/>
            </a:xfrm>
            <a:custGeom>
              <a:avLst/>
              <a:gdLst>
                <a:gd name="T0" fmla="*/ 0 w 64"/>
                <a:gd name="T1" fmla="*/ 4 h 24"/>
                <a:gd name="T2" fmla="*/ 8 w 64"/>
                <a:gd name="T3" fmla="*/ 0 h 24"/>
                <a:gd name="T4" fmla="*/ 20 w 64"/>
                <a:gd name="T5" fmla="*/ 0 h 24"/>
                <a:gd name="T6" fmla="*/ 24 w 64"/>
                <a:gd name="T7" fmla="*/ 0 h 24"/>
                <a:gd name="T8" fmla="*/ 27 w 64"/>
                <a:gd name="T9" fmla="*/ 4 h 24"/>
                <a:gd name="T10" fmla="*/ 32 w 64"/>
                <a:gd name="T11" fmla="*/ 4 h 24"/>
                <a:gd name="T12" fmla="*/ 32 w 64"/>
                <a:gd name="T13" fmla="*/ 8 h 24"/>
                <a:gd name="T14" fmla="*/ 27 w 64"/>
                <a:gd name="T15" fmla="*/ 12 h 24"/>
                <a:gd name="T16" fmla="*/ 20 w 64"/>
                <a:gd name="T17" fmla="*/ 4 h 24"/>
                <a:gd name="T18" fmla="*/ 12 w 64"/>
                <a:gd name="T19" fmla="*/ 4 h 24"/>
                <a:gd name="T20" fmla="*/ 8 w 64"/>
                <a:gd name="T21" fmla="*/ 4 h 24"/>
                <a:gd name="T22" fmla="*/ 4 w 64"/>
                <a:gd name="T23" fmla="*/ 8 h 24"/>
                <a:gd name="T24" fmla="*/ 0 w 64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0" y="8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8" name="Freeform 97"/>
            <p:cNvSpPr>
              <a:spLocks/>
            </p:cNvSpPr>
            <p:nvPr/>
          </p:nvSpPr>
          <p:spPr bwMode="auto">
            <a:xfrm>
              <a:off x="2188" y="3506"/>
              <a:ext cx="10" cy="1"/>
            </a:xfrm>
            <a:custGeom>
              <a:avLst/>
              <a:gdLst>
                <a:gd name="T0" fmla="*/ 0 w 32"/>
                <a:gd name="T1" fmla="*/ 3 h 8"/>
                <a:gd name="T2" fmla="*/ 0 w 32"/>
                <a:gd name="T3" fmla="*/ 0 h 8"/>
                <a:gd name="T4" fmla="*/ 4 w 32"/>
                <a:gd name="T5" fmla="*/ 0 h 8"/>
                <a:gd name="T6" fmla="*/ 8 w 32"/>
                <a:gd name="T7" fmla="*/ 0 h 8"/>
                <a:gd name="T8" fmla="*/ 15 w 32"/>
                <a:gd name="T9" fmla="*/ 0 h 8"/>
                <a:gd name="T10" fmla="*/ 15 w 32"/>
                <a:gd name="T11" fmla="*/ 3 h 8"/>
                <a:gd name="T12" fmla="*/ 0 w 32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09" name="Freeform 98"/>
            <p:cNvSpPr>
              <a:spLocks/>
            </p:cNvSpPr>
            <p:nvPr/>
          </p:nvSpPr>
          <p:spPr bwMode="auto">
            <a:xfrm>
              <a:off x="2300" y="3510"/>
              <a:ext cx="67" cy="53"/>
            </a:xfrm>
            <a:custGeom>
              <a:avLst/>
              <a:gdLst>
                <a:gd name="T0" fmla="*/ 0 w 200"/>
                <a:gd name="T1" fmla="*/ 0 h 168"/>
                <a:gd name="T2" fmla="*/ 12 w 200"/>
                <a:gd name="T3" fmla="*/ 4 h 168"/>
                <a:gd name="T4" fmla="*/ 27 w 200"/>
                <a:gd name="T5" fmla="*/ 12 h 168"/>
                <a:gd name="T6" fmla="*/ 32 w 200"/>
                <a:gd name="T7" fmla="*/ 12 h 168"/>
                <a:gd name="T8" fmla="*/ 44 w 200"/>
                <a:gd name="T9" fmla="*/ 20 h 168"/>
                <a:gd name="T10" fmla="*/ 48 w 200"/>
                <a:gd name="T11" fmla="*/ 24 h 168"/>
                <a:gd name="T12" fmla="*/ 51 w 200"/>
                <a:gd name="T13" fmla="*/ 32 h 168"/>
                <a:gd name="T14" fmla="*/ 68 w 200"/>
                <a:gd name="T15" fmla="*/ 36 h 168"/>
                <a:gd name="T16" fmla="*/ 72 w 200"/>
                <a:gd name="T17" fmla="*/ 39 h 168"/>
                <a:gd name="T18" fmla="*/ 68 w 200"/>
                <a:gd name="T19" fmla="*/ 44 h 168"/>
                <a:gd name="T20" fmla="*/ 63 w 200"/>
                <a:gd name="T21" fmla="*/ 44 h 168"/>
                <a:gd name="T22" fmla="*/ 63 w 200"/>
                <a:gd name="T23" fmla="*/ 47 h 168"/>
                <a:gd name="T24" fmla="*/ 68 w 200"/>
                <a:gd name="T25" fmla="*/ 55 h 168"/>
                <a:gd name="T26" fmla="*/ 75 w 200"/>
                <a:gd name="T27" fmla="*/ 55 h 168"/>
                <a:gd name="T28" fmla="*/ 75 w 200"/>
                <a:gd name="T29" fmla="*/ 59 h 168"/>
                <a:gd name="T30" fmla="*/ 80 w 200"/>
                <a:gd name="T31" fmla="*/ 67 h 168"/>
                <a:gd name="T32" fmla="*/ 87 w 200"/>
                <a:gd name="T33" fmla="*/ 71 h 168"/>
                <a:gd name="T34" fmla="*/ 99 w 200"/>
                <a:gd name="T35" fmla="*/ 79 h 168"/>
                <a:gd name="T36" fmla="*/ 99 w 200"/>
                <a:gd name="T37" fmla="*/ 83 h 168"/>
                <a:gd name="T38" fmla="*/ 87 w 200"/>
                <a:gd name="T39" fmla="*/ 79 h 168"/>
                <a:gd name="T40" fmla="*/ 80 w 200"/>
                <a:gd name="T41" fmla="*/ 79 h 168"/>
                <a:gd name="T42" fmla="*/ 72 w 200"/>
                <a:gd name="T43" fmla="*/ 79 h 168"/>
                <a:gd name="T44" fmla="*/ 63 w 200"/>
                <a:gd name="T45" fmla="*/ 75 h 168"/>
                <a:gd name="T46" fmla="*/ 63 w 200"/>
                <a:gd name="T47" fmla="*/ 67 h 168"/>
                <a:gd name="T48" fmla="*/ 60 w 200"/>
                <a:gd name="T49" fmla="*/ 63 h 168"/>
                <a:gd name="T50" fmla="*/ 56 w 200"/>
                <a:gd name="T51" fmla="*/ 59 h 168"/>
                <a:gd name="T52" fmla="*/ 48 w 200"/>
                <a:gd name="T53" fmla="*/ 55 h 168"/>
                <a:gd name="T54" fmla="*/ 39 w 200"/>
                <a:gd name="T55" fmla="*/ 51 h 168"/>
                <a:gd name="T56" fmla="*/ 32 w 200"/>
                <a:gd name="T57" fmla="*/ 51 h 168"/>
                <a:gd name="T58" fmla="*/ 32 w 200"/>
                <a:gd name="T59" fmla="*/ 59 h 168"/>
                <a:gd name="T60" fmla="*/ 24 w 200"/>
                <a:gd name="T61" fmla="*/ 59 h 168"/>
                <a:gd name="T62" fmla="*/ 27 w 200"/>
                <a:gd name="T63" fmla="*/ 67 h 168"/>
                <a:gd name="T64" fmla="*/ 24 w 200"/>
                <a:gd name="T65" fmla="*/ 67 h 168"/>
                <a:gd name="T66" fmla="*/ 4 w 200"/>
                <a:gd name="T67" fmla="*/ 67 h 168"/>
                <a:gd name="T68" fmla="*/ 4 w 200"/>
                <a:gd name="T69" fmla="*/ 47 h 168"/>
                <a:gd name="T70" fmla="*/ 0 w 200"/>
                <a:gd name="T71" fmla="*/ 44 h 168"/>
                <a:gd name="T72" fmla="*/ 0 w 200"/>
                <a:gd name="T73" fmla="*/ 39 h 168"/>
                <a:gd name="T74" fmla="*/ 4 w 200"/>
                <a:gd name="T75" fmla="*/ 36 h 168"/>
                <a:gd name="T76" fmla="*/ 0 w 200"/>
                <a:gd name="T77" fmla="*/ 0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168"/>
                <a:gd name="T119" fmla="*/ 200 w 20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168">
                  <a:moveTo>
                    <a:pt x="0" y="0"/>
                  </a:moveTo>
                  <a:lnTo>
                    <a:pt x="24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8" y="40"/>
                  </a:lnTo>
                  <a:lnTo>
                    <a:pt x="96" y="48"/>
                  </a:lnTo>
                  <a:lnTo>
                    <a:pt x="104" y="64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36" y="112"/>
                  </a:lnTo>
                  <a:lnTo>
                    <a:pt x="152" y="112"/>
                  </a:lnTo>
                  <a:lnTo>
                    <a:pt x="152" y="120"/>
                  </a:lnTo>
                  <a:lnTo>
                    <a:pt x="160" y="136"/>
                  </a:lnTo>
                  <a:lnTo>
                    <a:pt x="176" y="144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76" y="160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28" y="152"/>
                  </a:lnTo>
                  <a:lnTo>
                    <a:pt x="128" y="136"/>
                  </a:lnTo>
                  <a:lnTo>
                    <a:pt x="120" y="128"/>
                  </a:lnTo>
                  <a:lnTo>
                    <a:pt x="112" y="120"/>
                  </a:lnTo>
                  <a:lnTo>
                    <a:pt x="96" y="112"/>
                  </a:lnTo>
                  <a:lnTo>
                    <a:pt x="80" y="104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8" y="136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0" name="Freeform 99"/>
            <p:cNvSpPr>
              <a:spLocks/>
            </p:cNvSpPr>
            <p:nvPr/>
          </p:nvSpPr>
          <p:spPr bwMode="auto">
            <a:xfrm>
              <a:off x="2278" y="3541"/>
              <a:ext cx="9" cy="7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3 h 24"/>
                <a:gd name="T4" fmla="*/ 12 w 24"/>
                <a:gd name="T5" fmla="*/ 11 h 24"/>
                <a:gd name="T6" fmla="*/ 0 w 24"/>
                <a:gd name="T7" fmla="*/ 11 h 24"/>
                <a:gd name="T8" fmla="*/ 0 w 24"/>
                <a:gd name="T9" fmla="*/ 7 h 24"/>
                <a:gd name="T10" fmla="*/ 4 w 24"/>
                <a:gd name="T11" fmla="*/ 0 h 24"/>
                <a:gd name="T12" fmla="*/ 8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1" name="Freeform 100"/>
            <p:cNvSpPr>
              <a:spLocks/>
            </p:cNvSpPr>
            <p:nvPr/>
          </p:nvSpPr>
          <p:spPr bwMode="auto">
            <a:xfrm>
              <a:off x="2262" y="3498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8 h 16"/>
                <a:gd name="T4" fmla="*/ 12 w 24"/>
                <a:gd name="T5" fmla="*/ 8 h 16"/>
                <a:gd name="T6" fmla="*/ 4 w 24"/>
                <a:gd name="T7" fmla="*/ 0 h 16"/>
                <a:gd name="T8" fmla="*/ 0 w 2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2" name="Freeform 101"/>
            <p:cNvSpPr>
              <a:spLocks/>
            </p:cNvSpPr>
            <p:nvPr/>
          </p:nvSpPr>
          <p:spPr bwMode="auto">
            <a:xfrm>
              <a:off x="2351" y="3521"/>
              <a:ext cx="26" cy="12"/>
            </a:xfrm>
            <a:custGeom>
              <a:avLst/>
              <a:gdLst>
                <a:gd name="T0" fmla="*/ 35 w 80"/>
                <a:gd name="T1" fmla="*/ 0 h 40"/>
                <a:gd name="T2" fmla="*/ 31 w 80"/>
                <a:gd name="T3" fmla="*/ 8 h 40"/>
                <a:gd name="T4" fmla="*/ 24 w 80"/>
                <a:gd name="T5" fmla="*/ 15 h 40"/>
                <a:gd name="T6" fmla="*/ 15 w 80"/>
                <a:gd name="T7" fmla="*/ 15 h 40"/>
                <a:gd name="T8" fmla="*/ 8 w 80"/>
                <a:gd name="T9" fmla="*/ 12 h 40"/>
                <a:gd name="T10" fmla="*/ 0 w 80"/>
                <a:gd name="T11" fmla="*/ 12 h 40"/>
                <a:gd name="T12" fmla="*/ 0 w 80"/>
                <a:gd name="T13" fmla="*/ 15 h 40"/>
                <a:gd name="T14" fmla="*/ 8 w 80"/>
                <a:gd name="T15" fmla="*/ 20 h 40"/>
                <a:gd name="T16" fmla="*/ 20 w 80"/>
                <a:gd name="T17" fmla="*/ 20 h 40"/>
                <a:gd name="T18" fmla="*/ 35 w 80"/>
                <a:gd name="T19" fmla="*/ 15 h 40"/>
                <a:gd name="T20" fmla="*/ 39 w 80"/>
                <a:gd name="T21" fmla="*/ 15 h 40"/>
                <a:gd name="T22" fmla="*/ 39 w 80"/>
                <a:gd name="T23" fmla="*/ 4 h 40"/>
                <a:gd name="T24" fmla="*/ 39 w 80"/>
                <a:gd name="T25" fmla="*/ 0 h 40"/>
                <a:gd name="T26" fmla="*/ 35 w 8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40"/>
                <a:gd name="T44" fmla="*/ 80 w 8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40">
                  <a:moveTo>
                    <a:pt x="72" y="0"/>
                  </a:moveTo>
                  <a:lnTo>
                    <a:pt x="64" y="16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3" name="Freeform 102"/>
            <p:cNvSpPr>
              <a:spLocks/>
            </p:cNvSpPr>
            <p:nvPr/>
          </p:nvSpPr>
          <p:spPr bwMode="auto">
            <a:xfrm>
              <a:off x="2362" y="3510"/>
              <a:ext cx="21" cy="13"/>
            </a:xfrm>
            <a:custGeom>
              <a:avLst/>
              <a:gdLst>
                <a:gd name="T0" fmla="*/ 4 w 64"/>
                <a:gd name="T1" fmla="*/ 0 h 40"/>
                <a:gd name="T2" fmla="*/ 8 w 64"/>
                <a:gd name="T3" fmla="*/ 0 h 40"/>
                <a:gd name="T4" fmla="*/ 16 w 64"/>
                <a:gd name="T5" fmla="*/ 0 h 40"/>
                <a:gd name="T6" fmla="*/ 20 w 64"/>
                <a:gd name="T7" fmla="*/ 4 h 40"/>
                <a:gd name="T8" fmla="*/ 27 w 64"/>
                <a:gd name="T9" fmla="*/ 12 h 40"/>
                <a:gd name="T10" fmla="*/ 32 w 64"/>
                <a:gd name="T11" fmla="*/ 12 h 40"/>
                <a:gd name="T12" fmla="*/ 32 w 64"/>
                <a:gd name="T13" fmla="*/ 20 h 40"/>
                <a:gd name="T14" fmla="*/ 27 w 64"/>
                <a:gd name="T15" fmla="*/ 20 h 40"/>
                <a:gd name="T16" fmla="*/ 24 w 64"/>
                <a:gd name="T17" fmla="*/ 12 h 40"/>
                <a:gd name="T18" fmla="*/ 20 w 64"/>
                <a:gd name="T19" fmla="*/ 12 h 40"/>
                <a:gd name="T20" fmla="*/ 16 w 64"/>
                <a:gd name="T21" fmla="*/ 4 h 40"/>
                <a:gd name="T22" fmla="*/ 8 w 64"/>
                <a:gd name="T23" fmla="*/ 4 h 40"/>
                <a:gd name="T24" fmla="*/ 0 w 64"/>
                <a:gd name="T25" fmla="*/ 0 h 40"/>
                <a:gd name="T26" fmla="*/ 4 w 64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40"/>
                <a:gd name="T44" fmla="*/ 64 w 64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40">
                  <a:moveTo>
                    <a:pt x="8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4" name="Freeform 103"/>
            <p:cNvSpPr>
              <a:spLocks/>
            </p:cNvSpPr>
            <p:nvPr/>
          </p:nvSpPr>
          <p:spPr bwMode="auto">
            <a:xfrm>
              <a:off x="2393" y="3528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4 w 24"/>
                <a:gd name="T3" fmla="*/ 0 h 32"/>
                <a:gd name="T4" fmla="*/ 12 w 24"/>
                <a:gd name="T5" fmla="*/ 9 h 32"/>
                <a:gd name="T6" fmla="*/ 12 w 24"/>
                <a:gd name="T7" fmla="*/ 12 h 32"/>
                <a:gd name="T8" fmla="*/ 12 w 24"/>
                <a:gd name="T9" fmla="*/ 17 h 32"/>
                <a:gd name="T10" fmla="*/ 8 w 24"/>
                <a:gd name="T11" fmla="*/ 12 h 32"/>
                <a:gd name="T12" fmla="*/ 4 w 24"/>
                <a:gd name="T13" fmla="*/ 4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5" name="Freeform 104"/>
            <p:cNvSpPr>
              <a:spLocks/>
            </p:cNvSpPr>
            <p:nvPr/>
          </p:nvSpPr>
          <p:spPr bwMode="auto">
            <a:xfrm>
              <a:off x="2407" y="3536"/>
              <a:ext cx="5" cy="5"/>
            </a:xfrm>
            <a:custGeom>
              <a:avLst/>
              <a:gdLst>
                <a:gd name="T0" fmla="*/ 0 w 16"/>
                <a:gd name="T1" fmla="*/ 5 h 16"/>
                <a:gd name="T2" fmla="*/ 0 w 16"/>
                <a:gd name="T3" fmla="*/ 0 h 16"/>
                <a:gd name="T4" fmla="*/ 5 w 16"/>
                <a:gd name="T5" fmla="*/ 0 h 16"/>
                <a:gd name="T6" fmla="*/ 9 w 16"/>
                <a:gd name="T7" fmla="*/ 9 h 16"/>
                <a:gd name="T8" fmla="*/ 0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6" name="Freeform 105"/>
            <p:cNvSpPr>
              <a:spLocks/>
            </p:cNvSpPr>
            <p:nvPr/>
          </p:nvSpPr>
          <p:spPr bwMode="auto">
            <a:xfrm>
              <a:off x="2420" y="3541"/>
              <a:ext cx="11" cy="7"/>
            </a:xfrm>
            <a:custGeom>
              <a:avLst/>
              <a:gdLst>
                <a:gd name="T0" fmla="*/ 0 w 32"/>
                <a:gd name="T1" fmla="*/ 7 h 24"/>
                <a:gd name="T2" fmla="*/ 0 w 32"/>
                <a:gd name="T3" fmla="*/ 3 h 24"/>
                <a:gd name="T4" fmla="*/ 0 w 32"/>
                <a:gd name="T5" fmla="*/ 0 h 24"/>
                <a:gd name="T6" fmla="*/ 12 w 32"/>
                <a:gd name="T7" fmla="*/ 7 h 24"/>
                <a:gd name="T8" fmla="*/ 17 w 32"/>
                <a:gd name="T9" fmla="*/ 11 h 24"/>
                <a:gd name="T10" fmla="*/ 12 w 32"/>
                <a:gd name="T11" fmla="*/ 11 h 24"/>
                <a:gd name="T12" fmla="*/ 0 w 32"/>
                <a:gd name="T13" fmla="*/ 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7" name="Freeform 106"/>
            <p:cNvSpPr>
              <a:spLocks/>
            </p:cNvSpPr>
            <p:nvPr/>
          </p:nvSpPr>
          <p:spPr bwMode="auto">
            <a:xfrm>
              <a:off x="2434" y="3548"/>
              <a:ext cx="7" cy="7"/>
            </a:xfrm>
            <a:custGeom>
              <a:avLst/>
              <a:gdLst>
                <a:gd name="T0" fmla="*/ 3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7 w 24"/>
                <a:gd name="T7" fmla="*/ 0 h 24"/>
                <a:gd name="T8" fmla="*/ 11 w 24"/>
                <a:gd name="T9" fmla="*/ 12 h 24"/>
                <a:gd name="T10" fmla="*/ 7 w 24"/>
                <a:gd name="T11" fmla="*/ 12 h 24"/>
                <a:gd name="T12" fmla="*/ 3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8" name="Freeform 107"/>
            <p:cNvSpPr>
              <a:spLocks/>
            </p:cNvSpPr>
            <p:nvPr/>
          </p:nvSpPr>
          <p:spPr bwMode="auto">
            <a:xfrm>
              <a:off x="2477" y="3591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19" name="Freeform 108"/>
            <p:cNvSpPr>
              <a:spLocks/>
            </p:cNvSpPr>
            <p:nvPr/>
          </p:nvSpPr>
          <p:spPr bwMode="auto">
            <a:xfrm>
              <a:off x="2479" y="3598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0" name="Freeform 109"/>
            <p:cNvSpPr>
              <a:spLocks/>
            </p:cNvSpPr>
            <p:nvPr/>
          </p:nvSpPr>
          <p:spPr bwMode="auto">
            <a:xfrm>
              <a:off x="2460" y="3625"/>
              <a:ext cx="19" cy="13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1" name="Freeform 110"/>
            <p:cNvSpPr>
              <a:spLocks/>
            </p:cNvSpPr>
            <p:nvPr/>
          </p:nvSpPr>
          <p:spPr bwMode="auto">
            <a:xfrm>
              <a:off x="2549" y="3606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2" name="Freeform 111"/>
            <p:cNvSpPr>
              <a:spLocks/>
            </p:cNvSpPr>
            <p:nvPr/>
          </p:nvSpPr>
          <p:spPr bwMode="auto">
            <a:xfrm>
              <a:off x="2557" y="3598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3" name="Freeform 112"/>
            <p:cNvSpPr>
              <a:spLocks/>
            </p:cNvSpPr>
            <p:nvPr/>
          </p:nvSpPr>
          <p:spPr bwMode="auto">
            <a:xfrm>
              <a:off x="2519" y="3725"/>
              <a:ext cx="38" cy="58"/>
            </a:xfrm>
            <a:custGeom>
              <a:avLst/>
              <a:gdLst>
                <a:gd name="T0" fmla="*/ 4 w 112"/>
                <a:gd name="T1" fmla="*/ 12 h 184"/>
                <a:gd name="T2" fmla="*/ 0 w 112"/>
                <a:gd name="T3" fmla="*/ 4 h 184"/>
                <a:gd name="T4" fmla="*/ 0 w 112"/>
                <a:gd name="T5" fmla="*/ 0 h 184"/>
                <a:gd name="T6" fmla="*/ 12 w 112"/>
                <a:gd name="T7" fmla="*/ 12 h 184"/>
                <a:gd name="T8" fmla="*/ 20 w 112"/>
                <a:gd name="T9" fmla="*/ 15 h 184"/>
                <a:gd name="T10" fmla="*/ 20 w 112"/>
                <a:gd name="T11" fmla="*/ 20 h 184"/>
                <a:gd name="T12" fmla="*/ 23 w 112"/>
                <a:gd name="T13" fmla="*/ 27 h 184"/>
                <a:gd name="T14" fmla="*/ 27 w 112"/>
                <a:gd name="T15" fmla="*/ 32 h 184"/>
                <a:gd name="T16" fmla="*/ 27 w 112"/>
                <a:gd name="T17" fmla="*/ 27 h 184"/>
                <a:gd name="T18" fmla="*/ 31 w 112"/>
                <a:gd name="T19" fmla="*/ 32 h 184"/>
                <a:gd name="T20" fmla="*/ 31 w 112"/>
                <a:gd name="T21" fmla="*/ 39 h 184"/>
                <a:gd name="T22" fmla="*/ 39 w 112"/>
                <a:gd name="T23" fmla="*/ 43 h 184"/>
                <a:gd name="T24" fmla="*/ 47 w 112"/>
                <a:gd name="T25" fmla="*/ 43 h 184"/>
                <a:gd name="T26" fmla="*/ 50 w 112"/>
                <a:gd name="T27" fmla="*/ 35 h 184"/>
                <a:gd name="T28" fmla="*/ 54 w 112"/>
                <a:gd name="T29" fmla="*/ 35 h 184"/>
                <a:gd name="T30" fmla="*/ 54 w 112"/>
                <a:gd name="T31" fmla="*/ 43 h 184"/>
                <a:gd name="T32" fmla="*/ 54 w 112"/>
                <a:gd name="T33" fmla="*/ 47 h 184"/>
                <a:gd name="T34" fmla="*/ 50 w 112"/>
                <a:gd name="T35" fmla="*/ 59 h 184"/>
                <a:gd name="T36" fmla="*/ 47 w 112"/>
                <a:gd name="T37" fmla="*/ 59 h 184"/>
                <a:gd name="T38" fmla="*/ 39 w 112"/>
                <a:gd name="T39" fmla="*/ 59 h 184"/>
                <a:gd name="T40" fmla="*/ 39 w 112"/>
                <a:gd name="T41" fmla="*/ 63 h 184"/>
                <a:gd name="T42" fmla="*/ 42 w 112"/>
                <a:gd name="T43" fmla="*/ 67 h 184"/>
                <a:gd name="T44" fmla="*/ 39 w 112"/>
                <a:gd name="T45" fmla="*/ 71 h 184"/>
                <a:gd name="T46" fmla="*/ 31 w 112"/>
                <a:gd name="T47" fmla="*/ 86 h 184"/>
                <a:gd name="T48" fmla="*/ 23 w 112"/>
                <a:gd name="T49" fmla="*/ 90 h 184"/>
                <a:gd name="T50" fmla="*/ 15 w 112"/>
                <a:gd name="T51" fmla="*/ 86 h 184"/>
                <a:gd name="T52" fmla="*/ 23 w 112"/>
                <a:gd name="T53" fmla="*/ 83 h 184"/>
                <a:gd name="T54" fmla="*/ 23 w 112"/>
                <a:gd name="T55" fmla="*/ 75 h 184"/>
                <a:gd name="T56" fmla="*/ 15 w 112"/>
                <a:gd name="T57" fmla="*/ 67 h 184"/>
                <a:gd name="T58" fmla="*/ 12 w 112"/>
                <a:gd name="T59" fmla="*/ 63 h 184"/>
                <a:gd name="T60" fmla="*/ 12 w 112"/>
                <a:gd name="T61" fmla="*/ 59 h 184"/>
                <a:gd name="T62" fmla="*/ 20 w 112"/>
                <a:gd name="T63" fmla="*/ 55 h 184"/>
                <a:gd name="T64" fmla="*/ 20 w 112"/>
                <a:gd name="T65" fmla="*/ 47 h 184"/>
                <a:gd name="T66" fmla="*/ 15 w 112"/>
                <a:gd name="T67" fmla="*/ 35 h 184"/>
                <a:gd name="T68" fmla="*/ 12 w 112"/>
                <a:gd name="T69" fmla="*/ 24 h 184"/>
                <a:gd name="T70" fmla="*/ 4 w 112"/>
                <a:gd name="T71" fmla="*/ 12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84"/>
                <a:gd name="T110" fmla="*/ 112 w 112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84">
                  <a:moveTo>
                    <a:pt x="8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36"/>
                  </a:lnTo>
                  <a:lnTo>
                    <a:pt x="80" y="144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32" y="176"/>
                  </a:lnTo>
                  <a:lnTo>
                    <a:pt x="48" y="168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2" y="72"/>
                  </a:lnTo>
                  <a:lnTo>
                    <a:pt x="24" y="4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4" name="Freeform 113"/>
            <p:cNvSpPr>
              <a:spLocks/>
            </p:cNvSpPr>
            <p:nvPr/>
          </p:nvSpPr>
          <p:spPr bwMode="auto">
            <a:xfrm>
              <a:off x="2477" y="3776"/>
              <a:ext cx="51" cy="52"/>
            </a:xfrm>
            <a:custGeom>
              <a:avLst/>
              <a:gdLst>
                <a:gd name="T0" fmla="*/ 63 w 152"/>
                <a:gd name="T1" fmla="*/ 4 h 168"/>
                <a:gd name="T2" fmla="*/ 63 w 152"/>
                <a:gd name="T3" fmla="*/ 8 h 168"/>
                <a:gd name="T4" fmla="*/ 68 w 152"/>
                <a:gd name="T5" fmla="*/ 8 h 168"/>
                <a:gd name="T6" fmla="*/ 71 w 152"/>
                <a:gd name="T7" fmla="*/ 4 h 168"/>
                <a:gd name="T8" fmla="*/ 75 w 152"/>
                <a:gd name="T9" fmla="*/ 8 h 168"/>
                <a:gd name="T10" fmla="*/ 75 w 152"/>
                <a:gd name="T11" fmla="*/ 20 h 168"/>
                <a:gd name="T12" fmla="*/ 68 w 152"/>
                <a:gd name="T13" fmla="*/ 32 h 168"/>
                <a:gd name="T14" fmla="*/ 63 w 152"/>
                <a:gd name="T15" fmla="*/ 36 h 168"/>
                <a:gd name="T16" fmla="*/ 63 w 152"/>
                <a:gd name="T17" fmla="*/ 44 h 168"/>
                <a:gd name="T18" fmla="*/ 51 w 152"/>
                <a:gd name="T19" fmla="*/ 44 h 168"/>
                <a:gd name="T20" fmla="*/ 48 w 152"/>
                <a:gd name="T21" fmla="*/ 52 h 168"/>
                <a:gd name="T22" fmla="*/ 39 w 152"/>
                <a:gd name="T23" fmla="*/ 68 h 168"/>
                <a:gd name="T24" fmla="*/ 27 w 152"/>
                <a:gd name="T25" fmla="*/ 84 h 168"/>
                <a:gd name="T26" fmla="*/ 12 w 152"/>
                <a:gd name="T27" fmla="*/ 77 h 168"/>
                <a:gd name="T28" fmla="*/ 4 w 152"/>
                <a:gd name="T29" fmla="*/ 77 h 168"/>
                <a:gd name="T30" fmla="*/ 0 w 152"/>
                <a:gd name="T31" fmla="*/ 72 h 168"/>
                <a:gd name="T32" fmla="*/ 8 w 152"/>
                <a:gd name="T33" fmla="*/ 60 h 168"/>
                <a:gd name="T34" fmla="*/ 12 w 152"/>
                <a:gd name="T35" fmla="*/ 52 h 168"/>
                <a:gd name="T36" fmla="*/ 24 w 152"/>
                <a:gd name="T37" fmla="*/ 44 h 168"/>
                <a:gd name="T38" fmla="*/ 32 w 152"/>
                <a:gd name="T39" fmla="*/ 36 h 168"/>
                <a:gd name="T40" fmla="*/ 44 w 152"/>
                <a:gd name="T41" fmla="*/ 28 h 168"/>
                <a:gd name="T42" fmla="*/ 48 w 152"/>
                <a:gd name="T43" fmla="*/ 24 h 168"/>
                <a:gd name="T44" fmla="*/ 48 w 152"/>
                <a:gd name="T45" fmla="*/ 16 h 168"/>
                <a:gd name="T46" fmla="*/ 56 w 152"/>
                <a:gd name="T47" fmla="*/ 8 h 168"/>
                <a:gd name="T48" fmla="*/ 56 w 152"/>
                <a:gd name="T49" fmla="*/ 0 h 168"/>
                <a:gd name="T50" fmla="*/ 63 w 152"/>
                <a:gd name="T51" fmla="*/ 0 h 168"/>
                <a:gd name="T52" fmla="*/ 63 w 152"/>
                <a:gd name="T53" fmla="*/ 4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68"/>
                <a:gd name="T83" fmla="*/ 152 w 152"/>
                <a:gd name="T84" fmla="*/ 168 h 1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68">
                  <a:moveTo>
                    <a:pt x="128" y="8"/>
                  </a:moveTo>
                  <a:lnTo>
                    <a:pt x="128" y="16"/>
                  </a:lnTo>
                  <a:lnTo>
                    <a:pt x="136" y="16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152" y="40"/>
                  </a:lnTo>
                  <a:lnTo>
                    <a:pt x="136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0" y="136"/>
                  </a:lnTo>
                  <a:lnTo>
                    <a:pt x="56" y="168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4" y="104"/>
                  </a:lnTo>
                  <a:lnTo>
                    <a:pt x="48" y="88"/>
                  </a:lnTo>
                  <a:lnTo>
                    <a:pt x="64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5" name="Freeform 114"/>
            <p:cNvSpPr>
              <a:spLocks/>
            </p:cNvSpPr>
            <p:nvPr/>
          </p:nvSpPr>
          <p:spPr bwMode="auto">
            <a:xfrm>
              <a:off x="2107" y="3563"/>
              <a:ext cx="281" cy="203"/>
            </a:xfrm>
            <a:custGeom>
              <a:avLst/>
              <a:gdLst>
                <a:gd name="T0" fmla="*/ 376 w 840"/>
                <a:gd name="T1" fmla="*/ 297 h 648"/>
                <a:gd name="T2" fmla="*/ 384 w 840"/>
                <a:gd name="T3" fmla="*/ 265 h 648"/>
                <a:gd name="T4" fmla="*/ 408 w 840"/>
                <a:gd name="T5" fmla="*/ 230 h 648"/>
                <a:gd name="T6" fmla="*/ 408 w 840"/>
                <a:gd name="T7" fmla="*/ 210 h 648"/>
                <a:gd name="T8" fmla="*/ 412 w 840"/>
                <a:gd name="T9" fmla="*/ 178 h 648"/>
                <a:gd name="T10" fmla="*/ 408 w 840"/>
                <a:gd name="T11" fmla="*/ 158 h 648"/>
                <a:gd name="T12" fmla="*/ 384 w 840"/>
                <a:gd name="T13" fmla="*/ 131 h 648"/>
                <a:gd name="T14" fmla="*/ 368 w 840"/>
                <a:gd name="T15" fmla="*/ 119 h 648"/>
                <a:gd name="T16" fmla="*/ 364 w 840"/>
                <a:gd name="T17" fmla="*/ 95 h 648"/>
                <a:gd name="T18" fmla="*/ 341 w 840"/>
                <a:gd name="T19" fmla="*/ 80 h 648"/>
                <a:gd name="T20" fmla="*/ 333 w 840"/>
                <a:gd name="T21" fmla="*/ 39 h 648"/>
                <a:gd name="T22" fmla="*/ 317 w 840"/>
                <a:gd name="T23" fmla="*/ 27 h 648"/>
                <a:gd name="T24" fmla="*/ 305 w 840"/>
                <a:gd name="T25" fmla="*/ 4 h 648"/>
                <a:gd name="T26" fmla="*/ 293 w 840"/>
                <a:gd name="T27" fmla="*/ 16 h 648"/>
                <a:gd name="T28" fmla="*/ 293 w 840"/>
                <a:gd name="T29" fmla="*/ 27 h 648"/>
                <a:gd name="T30" fmla="*/ 289 w 840"/>
                <a:gd name="T31" fmla="*/ 51 h 648"/>
                <a:gd name="T32" fmla="*/ 269 w 840"/>
                <a:gd name="T33" fmla="*/ 68 h 648"/>
                <a:gd name="T34" fmla="*/ 250 w 840"/>
                <a:gd name="T35" fmla="*/ 51 h 648"/>
                <a:gd name="T36" fmla="*/ 234 w 840"/>
                <a:gd name="T37" fmla="*/ 39 h 648"/>
                <a:gd name="T38" fmla="*/ 246 w 840"/>
                <a:gd name="T39" fmla="*/ 20 h 648"/>
                <a:gd name="T40" fmla="*/ 234 w 840"/>
                <a:gd name="T41" fmla="*/ 16 h 648"/>
                <a:gd name="T42" fmla="*/ 206 w 840"/>
                <a:gd name="T43" fmla="*/ 8 h 648"/>
                <a:gd name="T44" fmla="*/ 186 w 840"/>
                <a:gd name="T45" fmla="*/ 16 h 648"/>
                <a:gd name="T46" fmla="*/ 174 w 840"/>
                <a:gd name="T47" fmla="*/ 27 h 648"/>
                <a:gd name="T48" fmla="*/ 174 w 840"/>
                <a:gd name="T49" fmla="*/ 51 h 648"/>
                <a:gd name="T50" fmla="*/ 158 w 840"/>
                <a:gd name="T51" fmla="*/ 48 h 648"/>
                <a:gd name="T52" fmla="*/ 139 w 840"/>
                <a:gd name="T53" fmla="*/ 36 h 648"/>
                <a:gd name="T54" fmla="*/ 127 w 840"/>
                <a:gd name="T55" fmla="*/ 48 h 648"/>
                <a:gd name="T56" fmla="*/ 111 w 840"/>
                <a:gd name="T57" fmla="*/ 59 h 648"/>
                <a:gd name="T58" fmla="*/ 103 w 840"/>
                <a:gd name="T59" fmla="*/ 59 h 648"/>
                <a:gd name="T60" fmla="*/ 99 w 840"/>
                <a:gd name="T61" fmla="*/ 80 h 648"/>
                <a:gd name="T62" fmla="*/ 75 w 840"/>
                <a:gd name="T63" fmla="*/ 99 h 648"/>
                <a:gd name="T64" fmla="*/ 51 w 840"/>
                <a:gd name="T65" fmla="*/ 107 h 648"/>
                <a:gd name="T66" fmla="*/ 32 w 840"/>
                <a:gd name="T67" fmla="*/ 115 h 648"/>
                <a:gd name="T68" fmla="*/ 16 w 840"/>
                <a:gd name="T69" fmla="*/ 119 h 648"/>
                <a:gd name="T70" fmla="*/ 16 w 840"/>
                <a:gd name="T71" fmla="*/ 163 h 648"/>
                <a:gd name="T72" fmla="*/ 8 w 840"/>
                <a:gd name="T73" fmla="*/ 166 h 648"/>
                <a:gd name="T74" fmla="*/ 0 w 840"/>
                <a:gd name="T75" fmla="*/ 163 h 648"/>
                <a:gd name="T76" fmla="*/ 16 w 840"/>
                <a:gd name="T77" fmla="*/ 190 h 648"/>
                <a:gd name="T78" fmla="*/ 27 w 840"/>
                <a:gd name="T79" fmla="*/ 226 h 648"/>
                <a:gd name="T80" fmla="*/ 27 w 840"/>
                <a:gd name="T81" fmla="*/ 253 h 648"/>
                <a:gd name="T82" fmla="*/ 32 w 840"/>
                <a:gd name="T83" fmla="*/ 265 h 648"/>
                <a:gd name="T84" fmla="*/ 59 w 840"/>
                <a:gd name="T85" fmla="*/ 265 h 648"/>
                <a:gd name="T86" fmla="*/ 83 w 840"/>
                <a:gd name="T87" fmla="*/ 258 h 648"/>
                <a:gd name="T88" fmla="*/ 115 w 840"/>
                <a:gd name="T89" fmla="*/ 250 h 648"/>
                <a:gd name="T90" fmla="*/ 151 w 840"/>
                <a:gd name="T91" fmla="*/ 238 h 648"/>
                <a:gd name="T92" fmla="*/ 206 w 840"/>
                <a:gd name="T93" fmla="*/ 238 h 648"/>
                <a:gd name="T94" fmla="*/ 226 w 840"/>
                <a:gd name="T95" fmla="*/ 262 h 648"/>
                <a:gd name="T96" fmla="*/ 238 w 840"/>
                <a:gd name="T97" fmla="*/ 265 h 648"/>
                <a:gd name="T98" fmla="*/ 250 w 840"/>
                <a:gd name="T99" fmla="*/ 246 h 648"/>
                <a:gd name="T100" fmla="*/ 250 w 840"/>
                <a:gd name="T101" fmla="*/ 265 h 648"/>
                <a:gd name="T102" fmla="*/ 250 w 840"/>
                <a:gd name="T103" fmla="*/ 277 h 648"/>
                <a:gd name="T104" fmla="*/ 265 w 840"/>
                <a:gd name="T105" fmla="*/ 273 h 648"/>
                <a:gd name="T106" fmla="*/ 269 w 840"/>
                <a:gd name="T107" fmla="*/ 285 h 648"/>
                <a:gd name="T108" fmla="*/ 277 w 840"/>
                <a:gd name="T109" fmla="*/ 305 h 648"/>
                <a:gd name="T110" fmla="*/ 297 w 840"/>
                <a:gd name="T111" fmla="*/ 313 h 648"/>
                <a:gd name="T112" fmla="*/ 325 w 840"/>
                <a:gd name="T113" fmla="*/ 305 h 648"/>
                <a:gd name="T114" fmla="*/ 345 w 840"/>
                <a:gd name="T115" fmla="*/ 317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648"/>
                <a:gd name="T176" fmla="*/ 840 w 840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648">
                  <a:moveTo>
                    <a:pt x="712" y="624"/>
                  </a:moveTo>
                  <a:lnTo>
                    <a:pt x="720" y="616"/>
                  </a:lnTo>
                  <a:lnTo>
                    <a:pt x="728" y="616"/>
                  </a:lnTo>
                  <a:lnTo>
                    <a:pt x="760" y="600"/>
                  </a:lnTo>
                  <a:lnTo>
                    <a:pt x="768" y="592"/>
                  </a:lnTo>
                  <a:lnTo>
                    <a:pt x="760" y="576"/>
                  </a:lnTo>
                  <a:lnTo>
                    <a:pt x="776" y="544"/>
                  </a:lnTo>
                  <a:lnTo>
                    <a:pt x="776" y="536"/>
                  </a:lnTo>
                  <a:lnTo>
                    <a:pt x="792" y="512"/>
                  </a:lnTo>
                  <a:lnTo>
                    <a:pt x="792" y="504"/>
                  </a:lnTo>
                  <a:lnTo>
                    <a:pt x="816" y="480"/>
                  </a:lnTo>
                  <a:lnTo>
                    <a:pt x="824" y="464"/>
                  </a:lnTo>
                  <a:lnTo>
                    <a:pt x="824" y="456"/>
                  </a:lnTo>
                  <a:lnTo>
                    <a:pt x="832" y="448"/>
                  </a:lnTo>
                  <a:lnTo>
                    <a:pt x="832" y="440"/>
                  </a:lnTo>
                  <a:lnTo>
                    <a:pt x="824" y="424"/>
                  </a:lnTo>
                  <a:lnTo>
                    <a:pt x="832" y="408"/>
                  </a:lnTo>
                  <a:lnTo>
                    <a:pt x="832" y="384"/>
                  </a:lnTo>
                  <a:lnTo>
                    <a:pt x="840" y="368"/>
                  </a:lnTo>
                  <a:lnTo>
                    <a:pt x="832" y="360"/>
                  </a:lnTo>
                  <a:lnTo>
                    <a:pt x="824" y="344"/>
                  </a:lnTo>
                  <a:lnTo>
                    <a:pt x="832" y="312"/>
                  </a:lnTo>
                  <a:lnTo>
                    <a:pt x="824" y="312"/>
                  </a:lnTo>
                  <a:lnTo>
                    <a:pt x="824" y="320"/>
                  </a:lnTo>
                  <a:lnTo>
                    <a:pt x="816" y="304"/>
                  </a:lnTo>
                  <a:lnTo>
                    <a:pt x="800" y="288"/>
                  </a:lnTo>
                  <a:lnTo>
                    <a:pt x="792" y="280"/>
                  </a:lnTo>
                  <a:lnTo>
                    <a:pt x="776" y="264"/>
                  </a:lnTo>
                  <a:lnTo>
                    <a:pt x="776" y="248"/>
                  </a:lnTo>
                  <a:lnTo>
                    <a:pt x="768" y="256"/>
                  </a:lnTo>
                  <a:lnTo>
                    <a:pt x="760" y="256"/>
                  </a:lnTo>
                  <a:lnTo>
                    <a:pt x="744" y="240"/>
                  </a:lnTo>
                  <a:lnTo>
                    <a:pt x="752" y="224"/>
                  </a:lnTo>
                  <a:lnTo>
                    <a:pt x="736" y="208"/>
                  </a:lnTo>
                  <a:lnTo>
                    <a:pt x="736" y="200"/>
                  </a:lnTo>
                  <a:lnTo>
                    <a:pt x="736" y="192"/>
                  </a:lnTo>
                  <a:lnTo>
                    <a:pt x="720" y="192"/>
                  </a:lnTo>
                  <a:lnTo>
                    <a:pt x="712" y="184"/>
                  </a:lnTo>
                  <a:lnTo>
                    <a:pt x="696" y="176"/>
                  </a:lnTo>
                  <a:lnTo>
                    <a:pt x="688" y="160"/>
                  </a:lnTo>
                  <a:lnTo>
                    <a:pt x="688" y="152"/>
                  </a:lnTo>
                  <a:lnTo>
                    <a:pt x="680" y="128"/>
                  </a:lnTo>
                  <a:lnTo>
                    <a:pt x="672" y="120"/>
                  </a:lnTo>
                  <a:lnTo>
                    <a:pt x="672" y="80"/>
                  </a:lnTo>
                  <a:lnTo>
                    <a:pt x="664" y="80"/>
                  </a:lnTo>
                  <a:lnTo>
                    <a:pt x="648" y="72"/>
                  </a:lnTo>
                  <a:lnTo>
                    <a:pt x="640" y="80"/>
                  </a:lnTo>
                  <a:lnTo>
                    <a:pt x="640" y="56"/>
                  </a:lnTo>
                  <a:lnTo>
                    <a:pt x="624" y="40"/>
                  </a:lnTo>
                  <a:lnTo>
                    <a:pt x="624" y="24"/>
                  </a:lnTo>
                  <a:lnTo>
                    <a:pt x="616" y="16"/>
                  </a:lnTo>
                  <a:lnTo>
                    <a:pt x="616" y="8"/>
                  </a:lnTo>
                  <a:lnTo>
                    <a:pt x="608" y="0"/>
                  </a:lnTo>
                  <a:lnTo>
                    <a:pt x="608" y="16"/>
                  </a:lnTo>
                  <a:lnTo>
                    <a:pt x="600" y="24"/>
                  </a:lnTo>
                  <a:lnTo>
                    <a:pt x="592" y="32"/>
                  </a:lnTo>
                  <a:lnTo>
                    <a:pt x="592" y="40"/>
                  </a:lnTo>
                  <a:lnTo>
                    <a:pt x="600" y="48"/>
                  </a:lnTo>
                  <a:lnTo>
                    <a:pt x="592" y="48"/>
                  </a:lnTo>
                  <a:lnTo>
                    <a:pt x="592" y="56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92" y="80"/>
                  </a:lnTo>
                  <a:lnTo>
                    <a:pt x="584" y="104"/>
                  </a:lnTo>
                  <a:lnTo>
                    <a:pt x="584" y="136"/>
                  </a:lnTo>
                  <a:lnTo>
                    <a:pt x="568" y="144"/>
                  </a:lnTo>
                  <a:lnTo>
                    <a:pt x="552" y="144"/>
                  </a:lnTo>
                  <a:lnTo>
                    <a:pt x="544" y="136"/>
                  </a:lnTo>
                  <a:lnTo>
                    <a:pt x="536" y="128"/>
                  </a:lnTo>
                  <a:lnTo>
                    <a:pt x="520" y="120"/>
                  </a:lnTo>
                  <a:lnTo>
                    <a:pt x="504" y="112"/>
                  </a:lnTo>
                  <a:lnTo>
                    <a:pt x="504" y="104"/>
                  </a:lnTo>
                  <a:lnTo>
                    <a:pt x="488" y="104"/>
                  </a:lnTo>
                  <a:lnTo>
                    <a:pt x="472" y="96"/>
                  </a:lnTo>
                  <a:lnTo>
                    <a:pt x="464" y="88"/>
                  </a:lnTo>
                  <a:lnTo>
                    <a:pt x="472" y="80"/>
                  </a:lnTo>
                  <a:lnTo>
                    <a:pt x="472" y="56"/>
                  </a:lnTo>
                  <a:lnTo>
                    <a:pt x="488" y="56"/>
                  </a:lnTo>
                  <a:lnTo>
                    <a:pt x="496" y="48"/>
                  </a:lnTo>
                  <a:lnTo>
                    <a:pt x="496" y="40"/>
                  </a:lnTo>
                  <a:lnTo>
                    <a:pt x="496" y="32"/>
                  </a:lnTo>
                  <a:lnTo>
                    <a:pt x="488" y="32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24" y="24"/>
                  </a:lnTo>
                  <a:lnTo>
                    <a:pt x="416" y="16"/>
                  </a:lnTo>
                  <a:lnTo>
                    <a:pt x="392" y="16"/>
                  </a:lnTo>
                  <a:lnTo>
                    <a:pt x="408" y="24"/>
                  </a:lnTo>
                  <a:lnTo>
                    <a:pt x="408" y="32"/>
                  </a:lnTo>
                  <a:lnTo>
                    <a:pt x="376" y="32"/>
                  </a:lnTo>
                  <a:lnTo>
                    <a:pt x="368" y="32"/>
                  </a:lnTo>
                  <a:lnTo>
                    <a:pt x="360" y="48"/>
                  </a:lnTo>
                  <a:lnTo>
                    <a:pt x="360" y="56"/>
                  </a:lnTo>
                  <a:lnTo>
                    <a:pt x="352" y="56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52" y="104"/>
                  </a:lnTo>
                  <a:lnTo>
                    <a:pt x="344" y="96"/>
                  </a:lnTo>
                  <a:lnTo>
                    <a:pt x="336" y="96"/>
                  </a:lnTo>
                  <a:lnTo>
                    <a:pt x="328" y="88"/>
                  </a:lnTo>
                  <a:lnTo>
                    <a:pt x="320" y="96"/>
                  </a:lnTo>
                  <a:lnTo>
                    <a:pt x="304" y="64"/>
                  </a:lnTo>
                  <a:lnTo>
                    <a:pt x="296" y="64"/>
                  </a:lnTo>
                  <a:lnTo>
                    <a:pt x="288" y="72"/>
                  </a:lnTo>
                  <a:lnTo>
                    <a:pt x="280" y="72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56" y="88"/>
                  </a:lnTo>
                  <a:lnTo>
                    <a:pt x="256" y="96"/>
                  </a:lnTo>
                  <a:lnTo>
                    <a:pt x="240" y="96"/>
                  </a:lnTo>
                  <a:lnTo>
                    <a:pt x="240" y="120"/>
                  </a:lnTo>
                  <a:lnTo>
                    <a:pt x="232" y="120"/>
                  </a:lnTo>
                  <a:lnTo>
                    <a:pt x="224" y="120"/>
                  </a:lnTo>
                  <a:lnTo>
                    <a:pt x="224" y="128"/>
                  </a:lnTo>
                  <a:lnTo>
                    <a:pt x="224" y="136"/>
                  </a:lnTo>
                  <a:lnTo>
                    <a:pt x="216" y="136"/>
                  </a:lnTo>
                  <a:lnTo>
                    <a:pt x="208" y="120"/>
                  </a:lnTo>
                  <a:lnTo>
                    <a:pt x="200" y="128"/>
                  </a:lnTo>
                  <a:lnTo>
                    <a:pt x="192" y="144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184" y="176"/>
                  </a:lnTo>
                  <a:lnTo>
                    <a:pt x="184" y="184"/>
                  </a:lnTo>
                  <a:lnTo>
                    <a:pt x="160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28" y="208"/>
                  </a:lnTo>
                  <a:lnTo>
                    <a:pt x="112" y="208"/>
                  </a:lnTo>
                  <a:lnTo>
                    <a:pt x="104" y="216"/>
                  </a:lnTo>
                  <a:lnTo>
                    <a:pt x="96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32" y="248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88"/>
                  </a:lnTo>
                  <a:lnTo>
                    <a:pt x="24" y="304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24" y="344"/>
                  </a:lnTo>
                  <a:lnTo>
                    <a:pt x="16" y="328"/>
                  </a:lnTo>
                  <a:lnTo>
                    <a:pt x="16" y="336"/>
                  </a:lnTo>
                  <a:lnTo>
                    <a:pt x="24" y="344"/>
                  </a:lnTo>
                  <a:lnTo>
                    <a:pt x="16" y="352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32" y="376"/>
                  </a:lnTo>
                  <a:lnTo>
                    <a:pt x="32" y="384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48" y="440"/>
                  </a:lnTo>
                  <a:lnTo>
                    <a:pt x="56" y="456"/>
                  </a:lnTo>
                  <a:lnTo>
                    <a:pt x="56" y="464"/>
                  </a:lnTo>
                  <a:lnTo>
                    <a:pt x="64" y="480"/>
                  </a:lnTo>
                  <a:lnTo>
                    <a:pt x="56" y="488"/>
                  </a:lnTo>
                  <a:lnTo>
                    <a:pt x="56" y="512"/>
                  </a:lnTo>
                  <a:lnTo>
                    <a:pt x="48" y="512"/>
                  </a:lnTo>
                  <a:lnTo>
                    <a:pt x="48" y="528"/>
                  </a:lnTo>
                  <a:lnTo>
                    <a:pt x="48" y="536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96" y="552"/>
                  </a:lnTo>
                  <a:lnTo>
                    <a:pt x="120" y="552"/>
                  </a:lnTo>
                  <a:lnTo>
                    <a:pt x="120" y="536"/>
                  </a:lnTo>
                  <a:lnTo>
                    <a:pt x="136" y="536"/>
                  </a:lnTo>
                  <a:lnTo>
                    <a:pt x="144" y="528"/>
                  </a:lnTo>
                  <a:lnTo>
                    <a:pt x="160" y="520"/>
                  </a:lnTo>
                  <a:lnTo>
                    <a:pt x="168" y="520"/>
                  </a:lnTo>
                  <a:lnTo>
                    <a:pt x="200" y="520"/>
                  </a:lnTo>
                  <a:lnTo>
                    <a:pt x="216" y="520"/>
                  </a:lnTo>
                  <a:lnTo>
                    <a:pt x="232" y="512"/>
                  </a:lnTo>
                  <a:lnTo>
                    <a:pt x="232" y="504"/>
                  </a:lnTo>
                  <a:lnTo>
                    <a:pt x="248" y="496"/>
                  </a:lnTo>
                  <a:lnTo>
                    <a:pt x="256" y="496"/>
                  </a:lnTo>
                  <a:lnTo>
                    <a:pt x="272" y="480"/>
                  </a:lnTo>
                  <a:lnTo>
                    <a:pt x="304" y="480"/>
                  </a:lnTo>
                  <a:lnTo>
                    <a:pt x="336" y="472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16" y="480"/>
                  </a:lnTo>
                  <a:lnTo>
                    <a:pt x="432" y="488"/>
                  </a:lnTo>
                  <a:lnTo>
                    <a:pt x="440" y="504"/>
                  </a:lnTo>
                  <a:lnTo>
                    <a:pt x="456" y="512"/>
                  </a:lnTo>
                  <a:lnTo>
                    <a:pt x="456" y="528"/>
                  </a:lnTo>
                  <a:lnTo>
                    <a:pt x="456" y="536"/>
                  </a:lnTo>
                  <a:lnTo>
                    <a:pt x="456" y="544"/>
                  </a:lnTo>
                  <a:lnTo>
                    <a:pt x="472" y="544"/>
                  </a:lnTo>
                  <a:lnTo>
                    <a:pt x="480" y="536"/>
                  </a:lnTo>
                  <a:lnTo>
                    <a:pt x="480" y="528"/>
                  </a:lnTo>
                  <a:lnTo>
                    <a:pt x="496" y="512"/>
                  </a:lnTo>
                  <a:lnTo>
                    <a:pt x="504" y="504"/>
                  </a:lnTo>
                  <a:lnTo>
                    <a:pt x="504" y="496"/>
                  </a:lnTo>
                  <a:lnTo>
                    <a:pt x="520" y="496"/>
                  </a:lnTo>
                  <a:lnTo>
                    <a:pt x="520" y="512"/>
                  </a:lnTo>
                  <a:lnTo>
                    <a:pt x="504" y="528"/>
                  </a:lnTo>
                  <a:lnTo>
                    <a:pt x="504" y="536"/>
                  </a:lnTo>
                  <a:lnTo>
                    <a:pt x="496" y="544"/>
                  </a:lnTo>
                  <a:lnTo>
                    <a:pt x="496" y="552"/>
                  </a:lnTo>
                  <a:lnTo>
                    <a:pt x="496" y="560"/>
                  </a:lnTo>
                  <a:lnTo>
                    <a:pt x="504" y="560"/>
                  </a:lnTo>
                  <a:lnTo>
                    <a:pt x="512" y="544"/>
                  </a:lnTo>
                  <a:lnTo>
                    <a:pt x="512" y="536"/>
                  </a:lnTo>
                  <a:lnTo>
                    <a:pt x="528" y="536"/>
                  </a:lnTo>
                  <a:lnTo>
                    <a:pt x="536" y="552"/>
                  </a:lnTo>
                  <a:lnTo>
                    <a:pt x="520" y="552"/>
                  </a:lnTo>
                  <a:lnTo>
                    <a:pt x="520" y="560"/>
                  </a:lnTo>
                  <a:lnTo>
                    <a:pt x="544" y="568"/>
                  </a:lnTo>
                  <a:lnTo>
                    <a:pt x="544" y="576"/>
                  </a:lnTo>
                  <a:lnTo>
                    <a:pt x="552" y="584"/>
                  </a:lnTo>
                  <a:lnTo>
                    <a:pt x="552" y="600"/>
                  </a:lnTo>
                  <a:lnTo>
                    <a:pt x="560" y="608"/>
                  </a:lnTo>
                  <a:lnTo>
                    <a:pt x="560" y="616"/>
                  </a:lnTo>
                  <a:lnTo>
                    <a:pt x="576" y="624"/>
                  </a:lnTo>
                  <a:lnTo>
                    <a:pt x="584" y="624"/>
                  </a:lnTo>
                  <a:lnTo>
                    <a:pt x="592" y="632"/>
                  </a:lnTo>
                  <a:lnTo>
                    <a:pt x="600" y="632"/>
                  </a:lnTo>
                  <a:lnTo>
                    <a:pt x="640" y="648"/>
                  </a:lnTo>
                  <a:lnTo>
                    <a:pt x="632" y="632"/>
                  </a:lnTo>
                  <a:lnTo>
                    <a:pt x="648" y="632"/>
                  </a:lnTo>
                  <a:lnTo>
                    <a:pt x="656" y="616"/>
                  </a:lnTo>
                  <a:lnTo>
                    <a:pt x="672" y="616"/>
                  </a:lnTo>
                  <a:lnTo>
                    <a:pt x="672" y="632"/>
                  </a:lnTo>
                  <a:lnTo>
                    <a:pt x="680" y="640"/>
                  </a:lnTo>
                  <a:lnTo>
                    <a:pt x="696" y="640"/>
                  </a:lnTo>
                  <a:lnTo>
                    <a:pt x="712" y="632"/>
                  </a:lnTo>
                  <a:lnTo>
                    <a:pt x="712" y="6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6" name="Freeform 115"/>
            <p:cNvSpPr>
              <a:spLocks/>
            </p:cNvSpPr>
            <p:nvPr/>
          </p:nvSpPr>
          <p:spPr bwMode="auto">
            <a:xfrm>
              <a:off x="2324" y="3779"/>
              <a:ext cx="27" cy="24"/>
            </a:xfrm>
            <a:custGeom>
              <a:avLst/>
              <a:gdLst>
                <a:gd name="T0" fmla="*/ 39 w 80"/>
                <a:gd name="T1" fmla="*/ 4 h 80"/>
                <a:gd name="T2" fmla="*/ 35 w 80"/>
                <a:gd name="T3" fmla="*/ 0 h 80"/>
                <a:gd name="T4" fmla="*/ 35 w 80"/>
                <a:gd name="T5" fmla="*/ 4 h 80"/>
                <a:gd name="T6" fmla="*/ 27 w 80"/>
                <a:gd name="T7" fmla="*/ 8 h 80"/>
                <a:gd name="T8" fmla="*/ 24 w 80"/>
                <a:gd name="T9" fmla="*/ 8 h 80"/>
                <a:gd name="T10" fmla="*/ 15 w 80"/>
                <a:gd name="T11" fmla="*/ 4 h 80"/>
                <a:gd name="T12" fmla="*/ 8 w 80"/>
                <a:gd name="T13" fmla="*/ 0 h 80"/>
                <a:gd name="T14" fmla="*/ 4 w 80"/>
                <a:gd name="T15" fmla="*/ 0 h 80"/>
                <a:gd name="T16" fmla="*/ 0 w 80"/>
                <a:gd name="T17" fmla="*/ 4 h 80"/>
                <a:gd name="T18" fmla="*/ 4 w 80"/>
                <a:gd name="T19" fmla="*/ 12 h 80"/>
                <a:gd name="T20" fmla="*/ 8 w 80"/>
                <a:gd name="T21" fmla="*/ 15 h 80"/>
                <a:gd name="T22" fmla="*/ 8 w 80"/>
                <a:gd name="T23" fmla="*/ 24 h 80"/>
                <a:gd name="T24" fmla="*/ 12 w 80"/>
                <a:gd name="T25" fmla="*/ 31 h 80"/>
                <a:gd name="T26" fmla="*/ 15 w 80"/>
                <a:gd name="T27" fmla="*/ 39 h 80"/>
                <a:gd name="T28" fmla="*/ 20 w 80"/>
                <a:gd name="T29" fmla="*/ 39 h 80"/>
                <a:gd name="T30" fmla="*/ 27 w 80"/>
                <a:gd name="T31" fmla="*/ 39 h 80"/>
                <a:gd name="T32" fmla="*/ 31 w 80"/>
                <a:gd name="T33" fmla="*/ 35 h 80"/>
                <a:gd name="T34" fmla="*/ 35 w 80"/>
                <a:gd name="T35" fmla="*/ 35 h 80"/>
                <a:gd name="T36" fmla="*/ 35 w 80"/>
                <a:gd name="T37" fmla="*/ 27 h 80"/>
                <a:gd name="T38" fmla="*/ 39 w 80"/>
                <a:gd name="T39" fmla="*/ 24 h 80"/>
                <a:gd name="T40" fmla="*/ 39 w 80"/>
                <a:gd name="T41" fmla="*/ 12 h 80"/>
                <a:gd name="T42" fmla="*/ 39 w 80"/>
                <a:gd name="T43" fmla="*/ 4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80"/>
                <a:gd name="T68" fmla="*/ 80 w 8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80">
                  <a:moveTo>
                    <a:pt x="80" y="8"/>
                  </a:moveTo>
                  <a:lnTo>
                    <a:pt x="72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80" y="2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7" name="Freeform 116"/>
            <p:cNvSpPr>
              <a:spLocks/>
            </p:cNvSpPr>
            <p:nvPr/>
          </p:nvSpPr>
          <p:spPr bwMode="auto">
            <a:xfrm>
              <a:off x="2477" y="3591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8" name="Freeform 117"/>
            <p:cNvSpPr>
              <a:spLocks/>
            </p:cNvSpPr>
            <p:nvPr/>
          </p:nvSpPr>
          <p:spPr bwMode="auto">
            <a:xfrm>
              <a:off x="2479" y="3598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29" name="Freeform 118"/>
            <p:cNvSpPr>
              <a:spLocks/>
            </p:cNvSpPr>
            <p:nvPr/>
          </p:nvSpPr>
          <p:spPr bwMode="auto">
            <a:xfrm>
              <a:off x="2460" y="3625"/>
              <a:ext cx="19" cy="13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0" name="Freeform 119"/>
            <p:cNvSpPr>
              <a:spLocks/>
            </p:cNvSpPr>
            <p:nvPr/>
          </p:nvSpPr>
          <p:spPr bwMode="auto">
            <a:xfrm>
              <a:off x="2549" y="3606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1" name="Freeform 120"/>
            <p:cNvSpPr>
              <a:spLocks/>
            </p:cNvSpPr>
            <p:nvPr/>
          </p:nvSpPr>
          <p:spPr bwMode="auto">
            <a:xfrm>
              <a:off x="2557" y="3598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2" name="Freeform 121"/>
            <p:cNvSpPr>
              <a:spLocks/>
            </p:cNvSpPr>
            <p:nvPr/>
          </p:nvSpPr>
          <p:spPr bwMode="auto">
            <a:xfrm>
              <a:off x="2019" y="3347"/>
              <a:ext cx="51" cy="58"/>
            </a:xfrm>
            <a:custGeom>
              <a:avLst/>
              <a:gdLst>
                <a:gd name="T0" fmla="*/ 12 w 152"/>
                <a:gd name="T1" fmla="*/ 16 h 184"/>
                <a:gd name="T2" fmla="*/ 20 w 152"/>
                <a:gd name="T3" fmla="*/ 16 h 184"/>
                <a:gd name="T4" fmla="*/ 16 w 152"/>
                <a:gd name="T5" fmla="*/ 4 h 184"/>
                <a:gd name="T6" fmla="*/ 20 w 152"/>
                <a:gd name="T7" fmla="*/ 0 h 184"/>
                <a:gd name="T8" fmla="*/ 24 w 152"/>
                <a:gd name="T9" fmla="*/ 0 h 184"/>
                <a:gd name="T10" fmla="*/ 27 w 152"/>
                <a:gd name="T11" fmla="*/ 8 h 184"/>
                <a:gd name="T12" fmla="*/ 32 w 152"/>
                <a:gd name="T13" fmla="*/ 8 h 184"/>
                <a:gd name="T14" fmla="*/ 32 w 152"/>
                <a:gd name="T15" fmla="*/ 20 h 184"/>
                <a:gd name="T16" fmla="*/ 39 w 152"/>
                <a:gd name="T17" fmla="*/ 20 h 184"/>
                <a:gd name="T18" fmla="*/ 51 w 152"/>
                <a:gd name="T19" fmla="*/ 24 h 184"/>
                <a:gd name="T20" fmla="*/ 48 w 152"/>
                <a:gd name="T21" fmla="*/ 40 h 184"/>
                <a:gd name="T22" fmla="*/ 56 w 152"/>
                <a:gd name="T23" fmla="*/ 52 h 184"/>
                <a:gd name="T24" fmla="*/ 68 w 152"/>
                <a:gd name="T25" fmla="*/ 64 h 184"/>
                <a:gd name="T26" fmla="*/ 71 w 152"/>
                <a:gd name="T27" fmla="*/ 68 h 184"/>
                <a:gd name="T28" fmla="*/ 75 w 152"/>
                <a:gd name="T29" fmla="*/ 72 h 184"/>
                <a:gd name="T30" fmla="*/ 75 w 152"/>
                <a:gd name="T31" fmla="*/ 92 h 184"/>
                <a:gd name="T32" fmla="*/ 71 w 152"/>
                <a:gd name="T33" fmla="*/ 92 h 184"/>
                <a:gd name="T34" fmla="*/ 68 w 152"/>
                <a:gd name="T35" fmla="*/ 84 h 184"/>
                <a:gd name="T36" fmla="*/ 63 w 152"/>
                <a:gd name="T37" fmla="*/ 88 h 184"/>
                <a:gd name="T38" fmla="*/ 63 w 152"/>
                <a:gd name="T39" fmla="*/ 92 h 184"/>
                <a:gd name="T40" fmla="*/ 51 w 152"/>
                <a:gd name="T41" fmla="*/ 92 h 184"/>
                <a:gd name="T42" fmla="*/ 56 w 152"/>
                <a:gd name="T43" fmla="*/ 76 h 184"/>
                <a:gd name="T44" fmla="*/ 56 w 152"/>
                <a:gd name="T45" fmla="*/ 72 h 184"/>
                <a:gd name="T46" fmla="*/ 44 w 152"/>
                <a:gd name="T47" fmla="*/ 60 h 184"/>
                <a:gd name="T48" fmla="*/ 39 w 152"/>
                <a:gd name="T49" fmla="*/ 48 h 184"/>
                <a:gd name="T50" fmla="*/ 36 w 152"/>
                <a:gd name="T51" fmla="*/ 44 h 184"/>
                <a:gd name="T52" fmla="*/ 32 w 152"/>
                <a:gd name="T53" fmla="*/ 52 h 184"/>
                <a:gd name="T54" fmla="*/ 27 w 152"/>
                <a:gd name="T55" fmla="*/ 52 h 184"/>
                <a:gd name="T56" fmla="*/ 24 w 152"/>
                <a:gd name="T57" fmla="*/ 48 h 184"/>
                <a:gd name="T58" fmla="*/ 16 w 152"/>
                <a:gd name="T59" fmla="*/ 48 h 184"/>
                <a:gd name="T60" fmla="*/ 12 w 152"/>
                <a:gd name="T61" fmla="*/ 56 h 184"/>
                <a:gd name="T62" fmla="*/ 8 w 152"/>
                <a:gd name="T63" fmla="*/ 52 h 184"/>
                <a:gd name="T64" fmla="*/ 8 w 152"/>
                <a:gd name="T65" fmla="*/ 48 h 184"/>
                <a:gd name="T66" fmla="*/ 12 w 152"/>
                <a:gd name="T67" fmla="*/ 36 h 184"/>
                <a:gd name="T68" fmla="*/ 4 w 152"/>
                <a:gd name="T69" fmla="*/ 32 h 184"/>
                <a:gd name="T70" fmla="*/ 0 w 152"/>
                <a:gd name="T71" fmla="*/ 24 h 184"/>
                <a:gd name="T72" fmla="*/ 8 w 152"/>
                <a:gd name="T73" fmla="*/ 16 h 184"/>
                <a:gd name="T74" fmla="*/ 8 w 152"/>
                <a:gd name="T75" fmla="*/ 16 h 184"/>
                <a:gd name="T76" fmla="*/ 12 w 152"/>
                <a:gd name="T77" fmla="*/ 16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84"/>
                <a:gd name="T119" fmla="*/ 152 w 152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84">
                  <a:moveTo>
                    <a:pt x="24" y="32"/>
                  </a:moveTo>
                  <a:lnTo>
                    <a:pt x="40" y="32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104" y="48"/>
                  </a:lnTo>
                  <a:lnTo>
                    <a:pt x="96" y="80"/>
                  </a:lnTo>
                  <a:lnTo>
                    <a:pt x="112" y="104"/>
                  </a:lnTo>
                  <a:lnTo>
                    <a:pt x="136" y="128"/>
                  </a:lnTo>
                  <a:lnTo>
                    <a:pt x="144" y="136"/>
                  </a:lnTo>
                  <a:lnTo>
                    <a:pt x="152" y="144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36" y="168"/>
                  </a:lnTo>
                  <a:lnTo>
                    <a:pt x="128" y="176"/>
                  </a:lnTo>
                  <a:lnTo>
                    <a:pt x="128" y="184"/>
                  </a:lnTo>
                  <a:lnTo>
                    <a:pt x="104" y="184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88" y="120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3" name="Freeform 122"/>
            <p:cNvSpPr>
              <a:spLocks/>
            </p:cNvSpPr>
            <p:nvPr/>
          </p:nvSpPr>
          <p:spPr bwMode="auto">
            <a:xfrm>
              <a:off x="1882" y="3293"/>
              <a:ext cx="54" cy="30"/>
            </a:xfrm>
            <a:custGeom>
              <a:avLst/>
              <a:gdLst>
                <a:gd name="T0" fmla="*/ 80 w 160"/>
                <a:gd name="T1" fmla="*/ 27 h 96"/>
                <a:gd name="T2" fmla="*/ 56 w 160"/>
                <a:gd name="T3" fmla="*/ 24 h 96"/>
                <a:gd name="T4" fmla="*/ 44 w 160"/>
                <a:gd name="T5" fmla="*/ 15 h 96"/>
                <a:gd name="T6" fmla="*/ 32 w 160"/>
                <a:gd name="T7" fmla="*/ 8 h 96"/>
                <a:gd name="T8" fmla="*/ 16 w 160"/>
                <a:gd name="T9" fmla="*/ 0 h 96"/>
                <a:gd name="T10" fmla="*/ 4 w 160"/>
                <a:gd name="T11" fmla="*/ 0 h 96"/>
                <a:gd name="T12" fmla="*/ 4 w 160"/>
                <a:gd name="T13" fmla="*/ 8 h 96"/>
                <a:gd name="T14" fmla="*/ 0 w 160"/>
                <a:gd name="T15" fmla="*/ 15 h 96"/>
                <a:gd name="T16" fmla="*/ 0 w 160"/>
                <a:gd name="T17" fmla="*/ 24 h 96"/>
                <a:gd name="T18" fmla="*/ 8 w 160"/>
                <a:gd name="T19" fmla="*/ 27 h 96"/>
                <a:gd name="T20" fmla="*/ 12 w 160"/>
                <a:gd name="T21" fmla="*/ 27 h 96"/>
                <a:gd name="T22" fmla="*/ 32 w 160"/>
                <a:gd name="T23" fmla="*/ 31 h 96"/>
                <a:gd name="T24" fmla="*/ 44 w 160"/>
                <a:gd name="T25" fmla="*/ 31 h 96"/>
                <a:gd name="T26" fmla="*/ 56 w 160"/>
                <a:gd name="T27" fmla="*/ 43 h 96"/>
                <a:gd name="T28" fmla="*/ 68 w 160"/>
                <a:gd name="T29" fmla="*/ 47 h 96"/>
                <a:gd name="T30" fmla="*/ 80 w 160"/>
                <a:gd name="T31" fmla="*/ 43 h 96"/>
                <a:gd name="T32" fmla="*/ 80 w 160"/>
                <a:gd name="T33" fmla="*/ 35 h 96"/>
                <a:gd name="T34" fmla="*/ 80 w 160"/>
                <a:gd name="T35" fmla="*/ 2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96"/>
                <a:gd name="T56" fmla="*/ 160 w 160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96">
                  <a:moveTo>
                    <a:pt x="160" y="56"/>
                  </a:moveTo>
                  <a:lnTo>
                    <a:pt x="112" y="48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112" y="88"/>
                  </a:lnTo>
                  <a:lnTo>
                    <a:pt x="136" y="96"/>
                  </a:lnTo>
                  <a:lnTo>
                    <a:pt x="160" y="88"/>
                  </a:lnTo>
                  <a:lnTo>
                    <a:pt x="160" y="72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4" name="Freeform 123"/>
            <p:cNvSpPr>
              <a:spLocks/>
            </p:cNvSpPr>
            <p:nvPr/>
          </p:nvSpPr>
          <p:spPr bwMode="auto">
            <a:xfrm>
              <a:off x="1944" y="3307"/>
              <a:ext cx="22" cy="13"/>
            </a:xfrm>
            <a:custGeom>
              <a:avLst/>
              <a:gdLst>
                <a:gd name="T0" fmla="*/ 32 w 64"/>
                <a:gd name="T1" fmla="*/ 4 h 40"/>
                <a:gd name="T2" fmla="*/ 24 w 64"/>
                <a:gd name="T3" fmla="*/ 4 h 40"/>
                <a:gd name="T4" fmla="*/ 16 w 64"/>
                <a:gd name="T5" fmla="*/ 4 h 40"/>
                <a:gd name="T6" fmla="*/ 12 w 64"/>
                <a:gd name="T7" fmla="*/ 0 h 40"/>
                <a:gd name="T8" fmla="*/ 8 w 64"/>
                <a:gd name="T9" fmla="*/ 0 h 40"/>
                <a:gd name="T10" fmla="*/ 0 w 64"/>
                <a:gd name="T11" fmla="*/ 8 h 40"/>
                <a:gd name="T12" fmla="*/ 0 w 64"/>
                <a:gd name="T13" fmla="*/ 12 h 40"/>
                <a:gd name="T14" fmla="*/ 4 w 64"/>
                <a:gd name="T15" fmla="*/ 20 h 40"/>
                <a:gd name="T16" fmla="*/ 32 w 64"/>
                <a:gd name="T17" fmla="*/ 15 h 40"/>
                <a:gd name="T18" fmla="*/ 32 w 64"/>
                <a:gd name="T19" fmla="*/ 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64" y="8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32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5" name="Freeform 124"/>
            <p:cNvSpPr>
              <a:spLocks/>
            </p:cNvSpPr>
            <p:nvPr/>
          </p:nvSpPr>
          <p:spPr bwMode="auto">
            <a:xfrm>
              <a:off x="1936" y="3320"/>
              <a:ext cx="32" cy="41"/>
            </a:xfrm>
            <a:custGeom>
              <a:avLst/>
              <a:gdLst>
                <a:gd name="T0" fmla="*/ 47 w 96"/>
                <a:gd name="T1" fmla="*/ 56 h 128"/>
                <a:gd name="T2" fmla="*/ 43 w 96"/>
                <a:gd name="T3" fmla="*/ 63 h 128"/>
                <a:gd name="T4" fmla="*/ 39 w 96"/>
                <a:gd name="T5" fmla="*/ 56 h 128"/>
                <a:gd name="T6" fmla="*/ 39 w 96"/>
                <a:gd name="T7" fmla="*/ 48 h 128"/>
                <a:gd name="T8" fmla="*/ 31 w 96"/>
                <a:gd name="T9" fmla="*/ 39 h 128"/>
                <a:gd name="T10" fmla="*/ 27 w 96"/>
                <a:gd name="T11" fmla="*/ 39 h 128"/>
                <a:gd name="T12" fmla="*/ 27 w 96"/>
                <a:gd name="T13" fmla="*/ 44 h 128"/>
                <a:gd name="T14" fmla="*/ 27 w 96"/>
                <a:gd name="T15" fmla="*/ 51 h 128"/>
                <a:gd name="T16" fmla="*/ 15 w 96"/>
                <a:gd name="T17" fmla="*/ 56 h 128"/>
                <a:gd name="T18" fmla="*/ 12 w 96"/>
                <a:gd name="T19" fmla="*/ 56 h 128"/>
                <a:gd name="T20" fmla="*/ 8 w 96"/>
                <a:gd name="T21" fmla="*/ 51 h 128"/>
                <a:gd name="T22" fmla="*/ 8 w 96"/>
                <a:gd name="T23" fmla="*/ 39 h 128"/>
                <a:gd name="T24" fmla="*/ 8 w 96"/>
                <a:gd name="T25" fmla="*/ 32 h 128"/>
                <a:gd name="T26" fmla="*/ 8 w 96"/>
                <a:gd name="T27" fmla="*/ 24 h 128"/>
                <a:gd name="T28" fmla="*/ 0 w 96"/>
                <a:gd name="T29" fmla="*/ 20 h 128"/>
                <a:gd name="T30" fmla="*/ 0 w 96"/>
                <a:gd name="T31" fmla="*/ 16 h 128"/>
                <a:gd name="T32" fmla="*/ 8 w 96"/>
                <a:gd name="T33" fmla="*/ 16 h 128"/>
                <a:gd name="T34" fmla="*/ 8 w 96"/>
                <a:gd name="T35" fmla="*/ 12 h 128"/>
                <a:gd name="T36" fmla="*/ 4 w 96"/>
                <a:gd name="T37" fmla="*/ 8 h 128"/>
                <a:gd name="T38" fmla="*/ 0 w 96"/>
                <a:gd name="T39" fmla="*/ 4 h 128"/>
                <a:gd name="T40" fmla="*/ 8 w 96"/>
                <a:gd name="T41" fmla="*/ 0 h 128"/>
                <a:gd name="T42" fmla="*/ 15 w 96"/>
                <a:gd name="T43" fmla="*/ 4 h 128"/>
                <a:gd name="T44" fmla="*/ 20 w 96"/>
                <a:gd name="T45" fmla="*/ 8 h 128"/>
                <a:gd name="T46" fmla="*/ 39 w 96"/>
                <a:gd name="T47" fmla="*/ 8 h 128"/>
                <a:gd name="T48" fmla="*/ 43 w 96"/>
                <a:gd name="T49" fmla="*/ 12 h 128"/>
                <a:gd name="T50" fmla="*/ 39 w 96"/>
                <a:gd name="T51" fmla="*/ 16 h 128"/>
                <a:gd name="T52" fmla="*/ 35 w 96"/>
                <a:gd name="T53" fmla="*/ 24 h 128"/>
                <a:gd name="T54" fmla="*/ 35 w 96"/>
                <a:gd name="T55" fmla="*/ 32 h 128"/>
                <a:gd name="T56" fmla="*/ 43 w 96"/>
                <a:gd name="T57" fmla="*/ 32 h 128"/>
                <a:gd name="T58" fmla="*/ 47 w 96"/>
                <a:gd name="T59" fmla="*/ 44 h 128"/>
                <a:gd name="T60" fmla="*/ 47 w 96"/>
                <a:gd name="T61" fmla="*/ 51 h 128"/>
                <a:gd name="T62" fmla="*/ 47 w 96"/>
                <a:gd name="T63" fmla="*/ 56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128"/>
                <a:gd name="T98" fmla="*/ 96 w 96"/>
                <a:gd name="T99" fmla="*/ 128 h 1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128">
                  <a:moveTo>
                    <a:pt x="96" y="112"/>
                  </a:moveTo>
                  <a:lnTo>
                    <a:pt x="8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6" y="88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6" name="Freeform 125"/>
            <p:cNvSpPr>
              <a:spLocks/>
            </p:cNvSpPr>
            <p:nvPr/>
          </p:nvSpPr>
          <p:spPr bwMode="auto">
            <a:xfrm>
              <a:off x="1966" y="3307"/>
              <a:ext cx="61" cy="126"/>
            </a:xfrm>
            <a:custGeom>
              <a:avLst/>
              <a:gdLst>
                <a:gd name="T0" fmla="*/ 79 w 184"/>
                <a:gd name="T1" fmla="*/ 87 h 400"/>
                <a:gd name="T2" fmla="*/ 67 w 184"/>
                <a:gd name="T3" fmla="*/ 92 h 400"/>
                <a:gd name="T4" fmla="*/ 63 w 184"/>
                <a:gd name="T5" fmla="*/ 95 h 400"/>
                <a:gd name="T6" fmla="*/ 59 w 184"/>
                <a:gd name="T7" fmla="*/ 95 h 400"/>
                <a:gd name="T8" fmla="*/ 55 w 184"/>
                <a:gd name="T9" fmla="*/ 99 h 400"/>
                <a:gd name="T10" fmla="*/ 55 w 184"/>
                <a:gd name="T11" fmla="*/ 111 h 400"/>
                <a:gd name="T12" fmla="*/ 63 w 184"/>
                <a:gd name="T13" fmla="*/ 119 h 400"/>
                <a:gd name="T14" fmla="*/ 67 w 184"/>
                <a:gd name="T15" fmla="*/ 135 h 400"/>
                <a:gd name="T16" fmla="*/ 63 w 184"/>
                <a:gd name="T17" fmla="*/ 139 h 400"/>
                <a:gd name="T18" fmla="*/ 71 w 184"/>
                <a:gd name="T19" fmla="*/ 159 h 400"/>
                <a:gd name="T20" fmla="*/ 71 w 184"/>
                <a:gd name="T21" fmla="*/ 171 h 400"/>
                <a:gd name="T22" fmla="*/ 67 w 184"/>
                <a:gd name="T23" fmla="*/ 183 h 400"/>
                <a:gd name="T24" fmla="*/ 67 w 184"/>
                <a:gd name="T25" fmla="*/ 191 h 400"/>
                <a:gd name="T26" fmla="*/ 63 w 184"/>
                <a:gd name="T27" fmla="*/ 199 h 400"/>
                <a:gd name="T28" fmla="*/ 63 w 184"/>
                <a:gd name="T29" fmla="*/ 187 h 400"/>
                <a:gd name="T30" fmla="*/ 63 w 184"/>
                <a:gd name="T31" fmla="*/ 171 h 400"/>
                <a:gd name="T32" fmla="*/ 63 w 184"/>
                <a:gd name="T33" fmla="*/ 167 h 400"/>
                <a:gd name="T34" fmla="*/ 63 w 184"/>
                <a:gd name="T35" fmla="*/ 163 h 400"/>
                <a:gd name="T36" fmla="*/ 59 w 184"/>
                <a:gd name="T37" fmla="*/ 155 h 400"/>
                <a:gd name="T38" fmla="*/ 55 w 184"/>
                <a:gd name="T39" fmla="*/ 143 h 400"/>
                <a:gd name="T40" fmla="*/ 55 w 184"/>
                <a:gd name="T41" fmla="*/ 131 h 400"/>
                <a:gd name="T42" fmla="*/ 51 w 184"/>
                <a:gd name="T43" fmla="*/ 127 h 400"/>
                <a:gd name="T44" fmla="*/ 47 w 184"/>
                <a:gd name="T45" fmla="*/ 123 h 400"/>
                <a:gd name="T46" fmla="*/ 43 w 184"/>
                <a:gd name="T47" fmla="*/ 131 h 400"/>
                <a:gd name="T48" fmla="*/ 39 w 184"/>
                <a:gd name="T49" fmla="*/ 135 h 400"/>
                <a:gd name="T50" fmla="*/ 27 w 184"/>
                <a:gd name="T51" fmla="*/ 139 h 400"/>
                <a:gd name="T52" fmla="*/ 20 w 184"/>
                <a:gd name="T53" fmla="*/ 139 h 400"/>
                <a:gd name="T54" fmla="*/ 24 w 184"/>
                <a:gd name="T55" fmla="*/ 131 h 400"/>
                <a:gd name="T56" fmla="*/ 20 w 184"/>
                <a:gd name="T57" fmla="*/ 123 h 400"/>
                <a:gd name="T58" fmla="*/ 20 w 184"/>
                <a:gd name="T59" fmla="*/ 111 h 400"/>
                <a:gd name="T60" fmla="*/ 12 w 184"/>
                <a:gd name="T61" fmla="*/ 104 h 400"/>
                <a:gd name="T62" fmla="*/ 12 w 184"/>
                <a:gd name="T63" fmla="*/ 95 h 400"/>
                <a:gd name="T64" fmla="*/ 0 w 184"/>
                <a:gd name="T65" fmla="*/ 87 h 400"/>
                <a:gd name="T66" fmla="*/ 0 w 184"/>
                <a:gd name="T67" fmla="*/ 83 h 400"/>
                <a:gd name="T68" fmla="*/ 4 w 184"/>
                <a:gd name="T69" fmla="*/ 75 h 400"/>
                <a:gd name="T70" fmla="*/ 4 w 184"/>
                <a:gd name="T71" fmla="*/ 72 h 400"/>
                <a:gd name="T72" fmla="*/ 12 w 184"/>
                <a:gd name="T73" fmla="*/ 68 h 400"/>
                <a:gd name="T74" fmla="*/ 8 w 184"/>
                <a:gd name="T75" fmla="*/ 51 h 400"/>
                <a:gd name="T76" fmla="*/ 15 w 184"/>
                <a:gd name="T77" fmla="*/ 51 h 400"/>
                <a:gd name="T78" fmla="*/ 15 w 184"/>
                <a:gd name="T79" fmla="*/ 48 h 400"/>
                <a:gd name="T80" fmla="*/ 20 w 184"/>
                <a:gd name="T81" fmla="*/ 44 h 400"/>
                <a:gd name="T82" fmla="*/ 32 w 184"/>
                <a:gd name="T83" fmla="*/ 12 h 400"/>
                <a:gd name="T84" fmla="*/ 43 w 184"/>
                <a:gd name="T85" fmla="*/ 8 h 400"/>
                <a:gd name="T86" fmla="*/ 51 w 184"/>
                <a:gd name="T87" fmla="*/ 0 h 400"/>
                <a:gd name="T88" fmla="*/ 59 w 184"/>
                <a:gd name="T89" fmla="*/ 0 h 400"/>
                <a:gd name="T90" fmla="*/ 63 w 184"/>
                <a:gd name="T91" fmla="*/ 12 h 400"/>
                <a:gd name="T92" fmla="*/ 67 w 184"/>
                <a:gd name="T93" fmla="*/ 27 h 400"/>
                <a:gd name="T94" fmla="*/ 55 w 184"/>
                <a:gd name="T95" fmla="*/ 36 h 400"/>
                <a:gd name="T96" fmla="*/ 55 w 184"/>
                <a:gd name="T97" fmla="*/ 48 h 400"/>
                <a:gd name="T98" fmla="*/ 63 w 184"/>
                <a:gd name="T99" fmla="*/ 48 h 400"/>
                <a:gd name="T100" fmla="*/ 71 w 184"/>
                <a:gd name="T101" fmla="*/ 60 h 400"/>
                <a:gd name="T102" fmla="*/ 71 w 184"/>
                <a:gd name="T103" fmla="*/ 68 h 400"/>
                <a:gd name="T104" fmla="*/ 79 w 184"/>
                <a:gd name="T105" fmla="*/ 68 h 400"/>
                <a:gd name="T106" fmla="*/ 79 w 184"/>
                <a:gd name="T107" fmla="*/ 72 h 400"/>
                <a:gd name="T108" fmla="*/ 86 w 184"/>
                <a:gd name="T109" fmla="*/ 75 h 400"/>
                <a:gd name="T110" fmla="*/ 90 w 184"/>
                <a:gd name="T111" fmla="*/ 80 h 400"/>
                <a:gd name="T112" fmla="*/ 86 w 184"/>
                <a:gd name="T113" fmla="*/ 80 h 400"/>
                <a:gd name="T114" fmla="*/ 79 w 184"/>
                <a:gd name="T115" fmla="*/ 8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00"/>
                <a:gd name="T176" fmla="*/ 184 w 184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00">
                  <a:moveTo>
                    <a:pt x="160" y="176"/>
                  </a:moveTo>
                  <a:lnTo>
                    <a:pt x="136" y="184"/>
                  </a:lnTo>
                  <a:lnTo>
                    <a:pt x="128" y="192"/>
                  </a:lnTo>
                  <a:lnTo>
                    <a:pt x="120" y="192"/>
                  </a:lnTo>
                  <a:lnTo>
                    <a:pt x="112" y="200"/>
                  </a:lnTo>
                  <a:lnTo>
                    <a:pt x="112" y="224"/>
                  </a:lnTo>
                  <a:lnTo>
                    <a:pt x="128" y="240"/>
                  </a:lnTo>
                  <a:lnTo>
                    <a:pt x="136" y="272"/>
                  </a:lnTo>
                  <a:lnTo>
                    <a:pt x="128" y="280"/>
                  </a:lnTo>
                  <a:lnTo>
                    <a:pt x="144" y="320"/>
                  </a:lnTo>
                  <a:lnTo>
                    <a:pt x="144" y="344"/>
                  </a:lnTo>
                  <a:lnTo>
                    <a:pt x="136" y="368"/>
                  </a:lnTo>
                  <a:lnTo>
                    <a:pt x="136" y="384"/>
                  </a:lnTo>
                  <a:lnTo>
                    <a:pt x="128" y="400"/>
                  </a:lnTo>
                  <a:lnTo>
                    <a:pt x="128" y="376"/>
                  </a:lnTo>
                  <a:lnTo>
                    <a:pt x="128" y="344"/>
                  </a:lnTo>
                  <a:lnTo>
                    <a:pt x="128" y="336"/>
                  </a:lnTo>
                  <a:lnTo>
                    <a:pt x="128" y="328"/>
                  </a:lnTo>
                  <a:lnTo>
                    <a:pt x="120" y="312"/>
                  </a:lnTo>
                  <a:lnTo>
                    <a:pt x="112" y="288"/>
                  </a:lnTo>
                  <a:lnTo>
                    <a:pt x="112" y="264"/>
                  </a:lnTo>
                  <a:lnTo>
                    <a:pt x="104" y="256"/>
                  </a:lnTo>
                  <a:lnTo>
                    <a:pt x="96" y="248"/>
                  </a:lnTo>
                  <a:lnTo>
                    <a:pt x="88" y="264"/>
                  </a:lnTo>
                  <a:lnTo>
                    <a:pt x="80" y="272"/>
                  </a:lnTo>
                  <a:lnTo>
                    <a:pt x="56" y="280"/>
                  </a:lnTo>
                  <a:lnTo>
                    <a:pt x="40" y="280"/>
                  </a:lnTo>
                  <a:lnTo>
                    <a:pt x="48" y="264"/>
                  </a:lnTo>
                  <a:lnTo>
                    <a:pt x="40" y="248"/>
                  </a:lnTo>
                  <a:lnTo>
                    <a:pt x="40" y="224"/>
                  </a:lnTo>
                  <a:lnTo>
                    <a:pt x="24" y="208"/>
                  </a:lnTo>
                  <a:lnTo>
                    <a:pt x="24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24" y="13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64" y="24"/>
                  </a:lnTo>
                  <a:lnTo>
                    <a:pt x="88" y="16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24"/>
                  </a:lnTo>
                  <a:lnTo>
                    <a:pt x="136" y="56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44" y="120"/>
                  </a:lnTo>
                  <a:lnTo>
                    <a:pt x="144" y="136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76" y="152"/>
                  </a:lnTo>
                  <a:lnTo>
                    <a:pt x="184" y="160"/>
                  </a:lnTo>
                  <a:lnTo>
                    <a:pt x="176" y="160"/>
                  </a:lnTo>
                  <a:lnTo>
                    <a:pt x="160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7" name="Freeform 126"/>
            <p:cNvSpPr>
              <a:spLocks/>
            </p:cNvSpPr>
            <p:nvPr/>
          </p:nvSpPr>
          <p:spPr bwMode="auto">
            <a:xfrm>
              <a:off x="2019" y="3455"/>
              <a:ext cx="29" cy="36"/>
            </a:xfrm>
            <a:custGeom>
              <a:avLst/>
              <a:gdLst>
                <a:gd name="T0" fmla="*/ 27 w 88"/>
                <a:gd name="T1" fmla="*/ 8 h 112"/>
                <a:gd name="T2" fmla="*/ 32 w 88"/>
                <a:gd name="T3" fmla="*/ 20 h 112"/>
                <a:gd name="T4" fmla="*/ 36 w 88"/>
                <a:gd name="T5" fmla="*/ 36 h 112"/>
                <a:gd name="T6" fmla="*/ 39 w 88"/>
                <a:gd name="T7" fmla="*/ 40 h 112"/>
                <a:gd name="T8" fmla="*/ 44 w 88"/>
                <a:gd name="T9" fmla="*/ 48 h 112"/>
                <a:gd name="T10" fmla="*/ 44 w 88"/>
                <a:gd name="T11" fmla="*/ 56 h 112"/>
                <a:gd name="T12" fmla="*/ 39 w 88"/>
                <a:gd name="T13" fmla="*/ 56 h 112"/>
                <a:gd name="T14" fmla="*/ 32 w 88"/>
                <a:gd name="T15" fmla="*/ 51 h 112"/>
                <a:gd name="T16" fmla="*/ 24 w 88"/>
                <a:gd name="T17" fmla="*/ 44 h 112"/>
                <a:gd name="T18" fmla="*/ 20 w 88"/>
                <a:gd name="T19" fmla="*/ 44 h 112"/>
                <a:gd name="T20" fmla="*/ 16 w 88"/>
                <a:gd name="T21" fmla="*/ 40 h 112"/>
                <a:gd name="T22" fmla="*/ 12 w 88"/>
                <a:gd name="T23" fmla="*/ 32 h 112"/>
                <a:gd name="T24" fmla="*/ 8 w 88"/>
                <a:gd name="T25" fmla="*/ 28 h 112"/>
                <a:gd name="T26" fmla="*/ 4 w 88"/>
                <a:gd name="T27" fmla="*/ 16 h 112"/>
                <a:gd name="T28" fmla="*/ 4 w 88"/>
                <a:gd name="T29" fmla="*/ 8 h 112"/>
                <a:gd name="T30" fmla="*/ 0 w 88"/>
                <a:gd name="T31" fmla="*/ 0 h 112"/>
                <a:gd name="T32" fmla="*/ 8 w 88"/>
                <a:gd name="T33" fmla="*/ 0 h 112"/>
                <a:gd name="T34" fmla="*/ 12 w 88"/>
                <a:gd name="T35" fmla="*/ 8 h 112"/>
                <a:gd name="T36" fmla="*/ 16 w 88"/>
                <a:gd name="T37" fmla="*/ 8 h 112"/>
                <a:gd name="T38" fmla="*/ 27 w 88"/>
                <a:gd name="T39" fmla="*/ 8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112"/>
                <a:gd name="T62" fmla="*/ 88 w 88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112">
                  <a:moveTo>
                    <a:pt x="56" y="16"/>
                  </a:moveTo>
                  <a:lnTo>
                    <a:pt x="64" y="40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8" name="Freeform 127"/>
            <p:cNvSpPr>
              <a:spLocks/>
            </p:cNvSpPr>
            <p:nvPr/>
          </p:nvSpPr>
          <p:spPr bwMode="auto">
            <a:xfrm>
              <a:off x="2035" y="3400"/>
              <a:ext cx="38" cy="31"/>
            </a:xfrm>
            <a:custGeom>
              <a:avLst/>
              <a:gdLst>
                <a:gd name="T0" fmla="*/ 51 w 112"/>
                <a:gd name="T1" fmla="*/ 8 h 96"/>
                <a:gd name="T2" fmla="*/ 56 w 112"/>
                <a:gd name="T3" fmla="*/ 16 h 96"/>
                <a:gd name="T4" fmla="*/ 51 w 112"/>
                <a:gd name="T5" fmla="*/ 28 h 96"/>
                <a:gd name="T6" fmla="*/ 40 w 112"/>
                <a:gd name="T7" fmla="*/ 28 h 96"/>
                <a:gd name="T8" fmla="*/ 36 w 112"/>
                <a:gd name="T9" fmla="*/ 32 h 96"/>
                <a:gd name="T10" fmla="*/ 36 w 112"/>
                <a:gd name="T11" fmla="*/ 40 h 96"/>
                <a:gd name="T12" fmla="*/ 28 w 112"/>
                <a:gd name="T13" fmla="*/ 44 h 96"/>
                <a:gd name="T14" fmla="*/ 24 w 112"/>
                <a:gd name="T15" fmla="*/ 44 h 96"/>
                <a:gd name="T16" fmla="*/ 24 w 112"/>
                <a:gd name="T17" fmla="*/ 48 h 96"/>
                <a:gd name="T18" fmla="*/ 16 w 112"/>
                <a:gd name="T19" fmla="*/ 48 h 96"/>
                <a:gd name="T20" fmla="*/ 8 w 112"/>
                <a:gd name="T21" fmla="*/ 44 h 96"/>
                <a:gd name="T22" fmla="*/ 4 w 112"/>
                <a:gd name="T23" fmla="*/ 36 h 96"/>
                <a:gd name="T24" fmla="*/ 4 w 112"/>
                <a:gd name="T25" fmla="*/ 32 h 96"/>
                <a:gd name="T26" fmla="*/ 4 w 112"/>
                <a:gd name="T27" fmla="*/ 20 h 96"/>
                <a:gd name="T28" fmla="*/ 0 w 112"/>
                <a:gd name="T29" fmla="*/ 16 h 96"/>
                <a:gd name="T30" fmla="*/ 0 w 112"/>
                <a:gd name="T31" fmla="*/ 12 h 96"/>
                <a:gd name="T32" fmla="*/ 4 w 112"/>
                <a:gd name="T33" fmla="*/ 8 h 96"/>
                <a:gd name="T34" fmla="*/ 8 w 112"/>
                <a:gd name="T35" fmla="*/ 4 h 96"/>
                <a:gd name="T36" fmla="*/ 12 w 112"/>
                <a:gd name="T37" fmla="*/ 0 h 96"/>
                <a:gd name="T38" fmla="*/ 28 w 112"/>
                <a:gd name="T39" fmla="*/ 8 h 96"/>
                <a:gd name="T40" fmla="*/ 40 w 112"/>
                <a:gd name="T41" fmla="*/ 8 h 96"/>
                <a:gd name="T42" fmla="*/ 40 w 112"/>
                <a:gd name="T43" fmla="*/ 4 h 96"/>
                <a:gd name="T44" fmla="*/ 44 w 112"/>
                <a:gd name="T45" fmla="*/ 0 h 96"/>
                <a:gd name="T46" fmla="*/ 48 w 112"/>
                <a:gd name="T47" fmla="*/ 8 h 96"/>
                <a:gd name="T48" fmla="*/ 51 w 112"/>
                <a:gd name="T49" fmla="*/ 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96"/>
                <a:gd name="T77" fmla="*/ 112 w 11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96">
                  <a:moveTo>
                    <a:pt x="104" y="16"/>
                  </a:moveTo>
                  <a:lnTo>
                    <a:pt x="112" y="32"/>
                  </a:lnTo>
                  <a:lnTo>
                    <a:pt x="104" y="56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39" name="Freeform 128"/>
            <p:cNvSpPr>
              <a:spLocks/>
            </p:cNvSpPr>
            <p:nvPr/>
          </p:nvSpPr>
          <p:spPr bwMode="auto">
            <a:xfrm>
              <a:off x="2035" y="3343"/>
              <a:ext cx="48" cy="100"/>
            </a:xfrm>
            <a:custGeom>
              <a:avLst/>
              <a:gdLst>
                <a:gd name="T0" fmla="*/ 59 w 144"/>
                <a:gd name="T1" fmla="*/ 20 h 320"/>
                <a:gd name="T2" fmla="*/ 55 w 144"/>
                <a:gd name="T3" fmla="*/ 24 h 320"/>
                <a:gd name="T4" fmla="*/ 47 w 144"/>
                <a:gd name="T5" fmla="*/ 27 h 320"/>
                <a:gd name="T6" fmla="*/ 43 w 144"/>
                <a:gd name="T7" fmla="*/ 36 h 320"/>
                <a:gd name="T8" fmla="*/ 39 w 144"/>
                <a:gd name="T9" fmla="*/ 36 h 320"/>
                <a:gd name="T10" fmla="*/ 36 w 144"/>
                <a:gd name="T11" fmla="*/ 44 h 320"/>
                <a:gd name="T12" fmla="*/ 36 w 144"/>
                <a:gd name="T13" fmla="*/ 56 h 320"/>
                <a:gd name="T14" fmla="*/ 39 w 144"/>
                <a:gd name="T15" fmla="*/ 56 h 320"/>
                <a:gd name="T16" fmla="*/ 51 w 144"/>
                <a:gd name="T17" fmla="*/ 71 h 320"/>
                <a:gd name="T18" fmla="*/ 55 w 144"/>
                <a:gd name="T19" fmla="*/ 75 h 320"/>
                <a:gd name="T20" fmla="*/ 59 w 144"/>
                <a:gd name="T21" fmla="*/ 83 h 320"/>
                <a:gd name="T22" fmla="*/ 67 w 144"/>
                <a:gd name="T23" fmla="*/ 91 h 320"/>
                <a:gd name="T24" fmla="*/ 71 w 144"/>
                <a:gd name="T25" fmla="*/ 111 h 320"/>
                <a:gd name="T26" fmla="*/ 67 w 144"/>
                <a:gd name="T27" fmla="*/ 122 h 320"/>
                <a:gd name="T28" fmla="*/ 67 w 144"/>
                <a:gd name="T29" fmla="*/ 131 h 320"/>
                <a:gd name="T30" fmla="*/ 59 w 144"/>
                <a:gd name="T31" fmla="*/ 134 h 320"/>
                <a:gd name="T32" fmla="*/ 47 w 144"/>
                <a:gd name="T33" fmla="*/ 139 h 320"/>
                <a:gd name="T34" fmla="*/ 47 w 144"/>
                <a:gd name="T35" fmla="*/ 143 h 320"/>
                <a:gd name="T36" fmla="*/ 43 w 144"/>
                <a:gd name="T37" fmla="*/ 150 h 320"/>
                <a:gd name="T38" fmla="*/ 36 w 144"/>
                <a:gd name="T39" fmla="*/ 150 h 320"/>
                <a:gd name="T40" fmla="*/ 27 w 144"/>
                <a:gd name="T41" fmla="*/ 158 h 320"/>
                <a:gd name="T42" fmla="*/ 24 w 144"/>
                <a:gd name="T43" fmla="*/ 158 h 320"/>
                <a:gd name="T44" fmla="*/ 24 w 144"/>
                <a:gd name="T45" fmla="*/ 143 h 320"/>
                <a:gd name="T46" fmla="*/ 24 w 144"/>
                <a:gd name="T47" fmla="*/ 139 h 320"/>
                <a:gd name="T48" fmla="*/ 24 w 144"/>
                <a:gd name="T49" fmla="*/ 134 h 320"/>
                <a:gd name="T50" fmla="*/ 27 w 144"/>
                <a:gd name="T51" fmla="*/ 134 h 320"/>
                <a:gd name="T52" fmla="*/ 36 w 144"/>
                <a:gd name="T53" fmla="*/ 131 h 320"/>
                <a:gd name="T54" fmla="*/ 36 w 144"/>
                <a:gd name="T55" fmla="*/ 122 h 320"/>
                <a:gd name="T56" fmla="*/ 39 w 144"/>
                <a:gd name="T57" fmla="*/ 119 h 320"/>
                <a:gd name="T58" fmla="*/ 51 w 144"/>
                <a:gd name="T59" fmla="*/ 119 h 320"/>
                <a:gd name="T60" fmla="*/ 55 w 144"/>
                <a:gd name="T61" fmla="*/ 107 h 320"/>
                <a:gd name="T62" fmla="*/ 51 w 144"/>
                <a:gd name="T63" fmla="*/ 99 h 320"/>
                <a:gd name="T64" fmla="*/ 51 w 144"/>
                <a:gd name="T65" fmla="*/ 79 h 320"/>
                <a:gd name="T66" fmla="*/ 47 w 144"/>
                <a:gd name="T67" fmla="*/ 75 h 320"/>
                <a:gd name="T68" fmla="*/ 43 w 144"/>
                <a:gd name="T69" fmla="*/ 71 h 320"/>
                <a:gd name="T70" fmla="*/ 32 w 144"/>
                <a:gd name="T71" fmla="*/ 59 h 320"/>
                <a:gd name="T72" fmla="*/ 24 w 144"/>
                <a:gd name="T73" fmla="*/ 48 h 320"/>
                <a:gd name="T74" fmla="*/ 27 w 144"/>
                <a:gd name="T75" fmla="*/ 32 h 320"/>
                <a:gd name="T76" fmla="*/ 15 w 144"/>
                <a:gd name="T77" fmla="*/ 27 h 320"/>
                <a:gd name="T78" fmla="*/ 8 w 144"/>
                <a:gd name="T79" fmla="*/ 27 h 320"/>
                <a:gd name="T80" fmla="*/ 8 w 144"/>
                <a:gd name="T81" fmla="*/ 16 h 320"/>
                <a:gd name="T82" fmla="*/ 4 w 144"/>
                <a:gd name="T83" fmla="*/ 16 h 320"/>
                <a:gd name="T84" fmla="*/ 0 w 144"/>
                <a:gd name="T85" fmla="*/ 8 h 320"/>
                <a:gd name="T86" fmla="*/ 4 w 144"/>
                <a:gd name="T87" fmla="*/ 4 h 320"/>
                <a:gd name="T88" fmla="*/ 12 w 144"/>
                <a:gd name="T89" fmla="*/ 8 h 320"/>
                <a:gd name="T90" fmla="*/ 24 w 144"/>
                <a:gd name="T91" fmla="*/ 8 h 320"/>
                <a:gd name="T92" fmla="*/ 27 w 144"/>
                <a:gd name="T93" fmla="*/ 0 h 320"/>
                <a:gd name="T94" fmla="*/ 36 w 144"/>
                <a:gd name="T95" fmla="*/ 4 h 320"/>
                <a:gd name="T96" fmla="*/ 43 w 144"/>
                <a:gd name="T97" fmla="*/ 4 h 320"/>
                <a:gd name="T98" fmla="*/ 47 w 144"/>
                <a:gd name="T99" fmla="*/ 8 h 320"/>
                <a:gd name="T100" fmla="*/ 43 w 144"/>
                <a:gd name="T101" fmla="*/ 12 h 320"/>
                <a:gd name="T102" fmla="*/ 51 w 144"/>
                <a:gd name="T103" fmla="*/ 20 h 320"/>
                <a:gd name="T104" fmla="*/ 55 w 144"/>
                <a:gd name="T105" fmla="*/ 20 h 320"/>
                <a:gd name="T106" fmla="*/ 59 w 144"/>
                <a:gd name="T107" fmla="*/ 20 h 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320"/>
                <a:gd name="T164" fmla="*/ 144 w 144"/>
                <a:gd name="T165" fmla="*/ 320 h 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320">
                  <a:moveTo>
                    <a:pt x="120" y="40"/>
                  </a:moveTo>
                  <a:lnTo>
                    <a:pt x="112" y="48"/>
                  </a:lnTo>
                  <a:lnTo>
                    <a:pt x="96" y="56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88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104" y="144"/>
                  </a:lnTo>
                  <a:lnTo>
                    <a:pt x="112" y="152"/>
                  </a:lnTo>
                  <a:lnTo>
                    <a:pt x="120" y="168"/>
                  </a:lnTo>
                  <a:lnTo>
                    <a:pt x="136" y="184"/>
                  </a:lnTo>
                  <a:lnTo>
                    <a:pt x="144" y="224"/>
                  </a:lnTo>
                  <a:lnTo>
                    <a:pt x="136" y="248"/>
                  </a:lnTo>
                  <a:lnTo>
                    <a:pt x="136" y="264"/>
                  </a:lnTo>
                  <a:lnTo>
                    <a:pt x="120" y="272"/>
                  </a:lnTo>
                  <a:lnTo>
                    <a:pt x="96" y="280"/>
                  </a:lnTo>
                  <a:lnTo>
                    <a:pt x="96" y="288"/>
                  </a:lnTo>
                  <a:lnTo>
                    <a:pt x="88" y="304"/>
                  </a:lnTo>
                  <a:lnTo>
                    <a:pt x="72" y="304"/>
                  </a:lnTo>
                  <a:lnTo>
                    <a:pt x="56" y="320"/>
                  </a:lnTo>
                  <a:lnTo>
                    <a:pt x="48" y="320"/>
                  </a:lnTo>
                  <a:lnTo>
                    <a:pt x="48" y="288"/>
                  </a:lnTo>
                  <a:lnTo>
                    <a:pt x="48" y="280"/>
                  </a:lnTo>
                  <a:lnTo>
                    <a:pt x="48" y="272"/>
                  </a:lnTo>
                  <a:lnTo>
                    <a:pt x="56" y="272"/>
                  </a:lnTo>
                  <a:lnTo>
                    <a:pt x="72" y="264"/>
                  </a:lnTo>
                  <a:lnTo>
                    <a:pt x="72" y="248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12" y="216"/>
                  </a:lnTo>
                  <a:lnTo>
                    <a:pt x="104" y="200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88" y="144"/>
                  </a:lnTo>
                  <a:lnTo>
                    <a:pt x="64" y="120"/>
                  </a:lnTo>
                  <a:lnTo>
                    <a:pt x="48" y="96"/>
                  </a:lnTo>
                  <a:lnTo>
                    <a:pt x="56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0" name="Freeform 129"/>
            <p:cNvSpPr>
              <a:spLocks/>
            </p:cNvSpPr>
            <p:nvPr/>
          </p:nvSpPr>
          <p:spPr bwMode="auto">
            <a:xfrm>
              <a:off x="2003" y="3362"/>
              <a:ext cx="53" cy="99"/>
            </a:xfrm>
            <a:custGeom>
              <a:avLst/>
              <a:gdLst>
                <a:gd name="T0" fmla="*/ 24 w 160"/>
                <a:gd name="T1" fmla="*/ 0 h 312"/>
                <a:gd name="T2" fmla="*/ 12 w 160"/>
                <a:gd name="T3" fmla="*/ 4 h 312"/>
                <a:gd name="T4" fmla="*/ 8 w 160"/>
                <a:gd name="T5" fmla="*/ 8 h 312"/>
                <a:gd name="T6" fmla="*/ 4 w 160"/>
                <a:gd name="T7" fmla="*/ 8 h 312"/>
                <a:gd name="T8" fmla="*/ 0 w 160"/>
                <a:gd name="T9" fmla="*/ 12 h 312"/>
                <a:gd name="T10" fmla="*/ 0 w 160"/>
                <a:gd name="T11" fmla="*/ 24 h 312"/>
                <a:gd name="T12" fmla="*/ 8 w 160"/>
                <a:gd name="T13" fmla="*/ 32 h 312"/>
                <a:gd name="T14" fmla="*/ 12 w 160"/>
                <a:gd name="T15" fmla="*/ 48 h 312"/>
                <a:gd name="T16" fmla="*/ 8 w 160"/>
                <a:gd name="T17" fmla="*/ 51 h 312"/>
                <a:gd name="T18" fmla="*/ 15 w 160"/>
                <a:gd name="T19" fmla="*/ 72 h 312"/>
                <a:gd name="T20" fmla="*/ 15 w 160"/>
                <a:gd name="T21" fmla="*/ 83 h 312"/>
                <a:gd name="T22" fmla="*/ 12 w 160"/>
                <a:gd name="T23" fmla="*/ 95 h 312"/>
                <a:gd name="T24" fmla="*/ 12 w 160"/>
                <a:gd name="T25" fmla="*/ 104 h 312"/>
                <a:gd name="T26" fmla="*/ 8 w 160"/>
                <a:gd name="T27" fmla="*/ 111 h 312"/>
                <a:gd name="T28" fmla="*/ 8 w 160"/>
                <a:gd name="T29" fmla="*/ 116 h 312"/>
                <a:gd name="T30" fmla="*/ 8 w 160"/>
                <a:gd name="T31" fmla="*/ 119 h 312"/>
                <a:gd name="T32" fmla="*/ 8 w 160"/>
                <a:gd name="T33" fmla="*/ 131 h 312"/>
                <a:gd name="T34" fmla="*/ 12 w 160"/>
                <a:gd name="T35" fmla="*/ 131 h 312"/>
                <a:gd name="T36" fmla="*/ 20 w 160"/>
                <a:gd name="T37" fmla="*/ 139 h 312"/>
                <a:gd name="T38" fmla="*/ 24 w 160"/>
                <a:gd name="T39" fmla="*/ 147 h 312"/>
                <a:gd name="T40" fmla="*/ 31 w 160"/>
                <a:gd name="T41" fmla="*/ 147 h 312"/>
                <a:gd name="T42" fmla="*/ 35 w 160"/>
                <a:gd name="T43" fmla="*/ 155 h 312"/>
                <a:gd name="T44" fmla="*/ 39 w 160"/>
                <a:gd name="T45" fmla="*/ 155 h 312"/>
                <a:gd name="T46" fmla="*/ 51 w 160"/>
                <a:gd name="T47" fmla="*/ 155 h 312"/>
                <a:gd name="T48" fmla="*/ 47 w 160"/>
                <a:gd name="T49" fmla="*/ 151 h 312"/>
                <a:gd name="T50" fmla="*/ 39 w 160"/>
                <a:gd name="T51" fmla="*/ 143 h 312"/>
                <a:gd name="T52" fmla="*/ 31 w 160"/>
                <a:gd name="T53" fmla="*/ 143 h 312"/>
                <a:gd name="T54" fmla="*/ 27 w 160"/>
                <a:gd name="T55" fmla="*/ 135 h 312"/>
                <a:gd name="T56" fmla="*/ 24 w 160"/>
                <a:gd name="T57" fmla="*/ 123 h 312"/>
                <a:gd name="T58" fmla="*/ 20 w 160"/>
                <a:gd name="T59" fmla="*/ 119 h 312"/>
                <a:gd name="T60" fmla="*/ 15 w 160"/>
                <a:gd name="T61" fmla="*/ 111 h 312"/>
                <a:gd name="T62" fmla="*/ 20 w 160"/>
                <a:gd name="T63" fmla="*/ 99 h 312"/>
                <a:gd name="T64" fmla="*/ 24 w 160"/>
                <a:gd name="T65" fmla="*/ 92 h 312"/>
                <a:gd name="T66" fmla="*/ 24 w 160"/>
                <a:gd name="T67" fmla="*/ 80 h 312"/>
                <a:gd name="T68" fmla="*/ 27 w 160"/>
                <a:gd name="T69" fmla="*/ 75 h 312"/>
                <a:gd name="T70" fmla="*/ 35 w 160"/>
                <a:gd name="T71" fmla="*/ 75 h 312"/>
                <a:gd name="T72" fmla="*/ 35 w 160"/>
                <a:gd name="T73" fmla="*/ 83 h 312"/>
                <a:gd name="T74" fmla="*/ 43 w 160"/>
                <a:gd name="T75" fmla="*/ 87 h 312"/>
                <a:gd name="T76" fmla="*/ 51 w 160"/>
                <a:gd name="T77" fmla="*/ 92 h 312"/>
                <a:gd name="T78" fmla="*/ 51 w 160"/>
                <a:gd name="T79" fmla="*/ 80 h 312"/>
                <a:gd name="T80" fmla="*/ 47 w 160"/>
                <a:gd name="T81" fmla="*/ 75 h 312"/>
                <a:gd name="T82" fmla="*/ 47 w 160"/>
                <a:gd name="T83" fmla="*/ 72 h 312"/>
                <a:gd name="T84" fmla="*/ 51 w 160"/>
                <a:gd name="T85" fmla="*/ 68 h 312"/>
                <a:gd name="T86" fmla="*/ 55 w 160"/>
                <a:gd name="T87" fmla="*/ 63 h 312"/>
                <a:gd name="T88" fmla="*/ 59 w 160"/>
                <a:gd name="T89" fmla="*/ 60 h 312"/>
                <a:gd name="T90" fmla="*/ 74 w 160"/>
                <a:gd name="T91" fmla="*/ 68 h 312"/>
                <a:gd name="T92" fmla="*/ 78 w 160"/>
                <a:gd name="T93" fmla="*/ 51 h 312"/>
                <a:gd name="T94" fmla="*/ 78 w 160"/>
                <a:gd name="T95" fmla="*/ 48 h 312"/>
                <a:gd name="T96" fmla="*/ 67 w 160"/>
                <a:gd name="T97" fmla="*/ 36 h 312"/>
                <a:gd name="T98" fmla="*/ 63 w 160"/>
                <a:gd name="T99" fmla="*/ 24 h 312"/>
                <a:gd name="T100" fmla="*/ 59 w 160"/>
                <a:gd name="T101" fmla="*/ 20 h 312"/>
                <a:gd name="T102" fmla="*/ 55 w 160"/>
                <a:gd name="T103" fmla="*/ 28 h 312"/>
                <a:gd name="T104" fmla="*/ 51 w 160"/>
                <a:gd name="T105" fmla="*/ 28 h 312"/>
                <a:gd name="T106" fmla="*/ 47 w 160"/>
                <a:gd name="T107" fmla="*/ 24 h 312"/>
                <a:gd name="T108" fmla="*/ 39 w 160"/>
                <a:gd name="T109" fmla="*/ 24 h 312"/>
                <a:gd name="T110" fmla="*/ 35 w 160"/>
                <a:gd name="T111" fmla="*/ 32 h 312"/>
                <a:gd name="T112" fmla="*/ 31 w 160"/>
                <a:gd name="T113" fmla="*/ 28 h 312"/>
                <a:gd name="T114" fmla="*/ 31 w 160"/>
                <a:gd name="T115" fmla="*/ 24 h 312"/>
                <a:gd name="T116" fmla="*/ 35 w 160"/>
                <a:gd name="T117" fmla="*/ 12 h 312"/>
                <a:gd name="T118" fmla="*/ 27 w 160"/>
                <a:gd name="T119" fmla="*/ 8 h 312"/>
                <a:gd name="T120" fmla="*/ 24 w 160"/>
                <a:gd name="T121" fmla="*/ 0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"/>
                <a:gd name="T184" fmla="*/ 0 h 312"/>
                <a:gd name="T185" fmla="*/ 160 w 160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" h="312">
                  <a:moveTo>
                    <a:pt x="48" y="0"/>
                  </a:move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32" y="144"/>
                  </a:lnTo>
                  <a:lnTo>
                    <a:pt x="32" y="168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32"/>
                  </a:lnTo>
                  <a:lnTo>
                    <a:pt x="16" y="24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40" y="280"/>
                  </a:lnTo>
                  <a:lnTo>
                    <a:pt x="48" y="296"/>
                  </a:lnTo>
                  <a:lnTo>
                    <a:pt x="64" y="296"/>
                  </a:lnTo>
                  <a:lnTo>
                    <a:pt x="72" y="312"/>
                  </a:lnTo>
                  <a:lnTo>
                    <a:pt x="80" y="312"/>
                  </a:lnTo>
                  <a:lnTo>
                    <a:pt x="104" y="312"/>
                  </a:lnTo>
                  <a:lnTo>
                    <a:pt x="96" y="304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56" y="272"/>
                  </a:lnTo>
                  <a:lnTo>
                    <a:pt x="48" y="248"/>
                  </a:lnTo>
                  <a:lnTo>
                    <a:pt x="40" y="240"/>
                  </a:lnTo>
                  <a:lnTo>
                    <a:pt x="32" y="224"/>
                  </a:lnTo>
                  <a:lnTo>
                    <a:pt x="40" y="200"/>
                  </a:lnTo>
                  <a:lnTo>
                    <a:pt x="48" y="184"/>
                  </a:lnTo>
                  <a:lnTo>
                    <a:pt x="48" y="160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104" y="184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20" y="120"/>
                  </a:lnTo>
                  <a:lnTo>
                    <a:pt x="152" y="136"/>
                  </a:lnTo>
                  <a:lnTo>
                    <a:pt x="160" y="104"/>
                  </a:lnTo>
                  <a:lnTo>
                    <a:pt x="160" y="96"/>
                  </a:lnTo>
                  <a:lnTo>
                    <a:pt x="136" y="72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04" y="56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1" name="Freeform 130"/>
            <p:cNvSpPr>
              <a:spLocks/>
            </p:cNvSpPr>
            <p:nvPr/>
          </p:nvSpPr>
          <p:spPr bwMode="auto">
            <a:xfrm>
              <a:off x="2118" y="3465"/>
              <a:ext cx="8" cy="5"/>
            </a:xfrm>
            <a:custGeom>
              <a:avLst/>
              <a:gdLst>
                <a:gd name="T0" fmla="*/ 11 w 24"/>
                <a:gd name="T1" fmla="*/ 0 h 16"/>
                <a:gd name="T2" fmla="*/ 3 w 24"/>
                <a:gd name="T3" fmla="*/ 0 h 16"/>
                <a:gd name="T4" fmla="*/ 0 w 24"/>
                <a:gd name="T5" fmla="*/ 0 h 16"/>
                <a:gd name="T6" fmla="*/ 0 w 24"/>
                <a:gd name="T7" fmla="*/ 8 h 16"/>
                <a:gd name="T8" fmla="*/ 3 w 24"/>
                <a:gd name="T9" fmla="*/ 8 h 16"/>
                <a:gd name="T10" fmla="*/ 3 w 24"/>
                <a:gd name="T11" fmla="*/ 4 h 16"/>
                <a:gd name="T12" fmla="*/ 7 w 24"/>
                <a:gd name="T13" fmla="*/ 4 h 16"/>
                <a:gd name="T14" fmla="*/ 11 w 24"/>
                <a:gd name="T15" fmla="*/ 4 h 16"/>
                <a:gd name="T16" fmla="*/ 11 w 2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6"/>
                <a:gd name="T29" fmla="*/ 24 w 2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6">
                  <a:moveTo>
                    <a:pt x="2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2" name="Freeform 131"/>
            <p:cNvSpPr>
              <a:spLocks/>
            </p:cNvSpPr>
            <p:nvPr/>
          </p:nvSpPr>
          <p:spPr bwMode="auto">
            <a:xfrm>
              <a:off x="2081" y="3468"/>
              <a:ext cx="69" cy="53"/>
            </a:xfrm>
            <a:custGeom>
              <a:avLst/>
              <a:gdLst>
                <a:gd name="T0" fmla="*/ 87 w 208"/>
                <a:gd name="T1" fmla="*/ 4 h 168"/>
                <a:gd name="T2" fmla="*/ 87 w 208"/>
                <a:gd name="T3" fmla="*/ 12 h 168"/>
                <a:gd name="T4" fmla="*/ 91 w 208"/>
                <a:gd name="T5" fmla="*/ 16 h 168"/>
                <a:gd name="T6" fmla="*/ 91 w 208"/>
                <a:gd name="T7" fmla="*/ 24 h 168"/>
                <a:gd name="T8" fmla="*/ 98 w 208"/>
                <a:gd name="T9" fmla="*/ 28 h 168"/>
                <a:gd name="T10" fmla="*/ 102 w 208"/>
                <a:gd name="T11" fmla="*/ 36 h 168"/>
                <a:gd name="T12" fmla="*/ 95 w 208"/>
                <a:gd name="T13" fmla="*/ 36 h 168"/>
                <a:gd name="T14" fmla="*/ 95 w 208"/>
                <a:gd name="T15" fmla="*/ 32 h 168"/>
                <a:gd name="T16" fmla="*/ 87 w 208"/>
                <a:gd name="T17" fmla="*/ 36 h 168"/>
                <a:gd name="T18" fmla="*/ 87 w 208"/>
                <a:gd name="T19" fmla="*/ 48 h 168"/>
                <a:gd name="T20" fmla="*/ 79 w 208"/>
                <a:gd name="T21" fmla="*/ 56 h 168"/>
                <a:gd name="T22" fmla="*/ 75 w 208"/>
                <a:gd name="T23" fmla="*/ 60 h 168"/>
                <a:gd name="T24" fmla="*/ 75 w 208"/>
                <a:gd name="T25" fmla="*/ 72 h 168"/>
                <a:gd name="T26" fmla="*/ 67 w 208"/>
                <a:gd name="T27" fmla="*/ 80 h 168"/>
                <a:gd name="T28" fmla="*/ 59 w 208"/>
                <a:gd name="T29" fmla="*/ 84 h 168"/>
                <a:gd name="T30" fmla="*/ 59 w 208"/>
                <a:gd name="T31" fmla="*/ 80 h 168"/>
                <a:gd name="T32" fmla="*/ 51 w 208"/>
                <a:gd name="T33" fmla="*/ 77 h 168"/>
                <a:gd name="T34" fmla="*/ 47 w 208"/>
                <a:gd name="T35" fmla="*/ 77 h 168"/>
                <a:gd name="T36" fmla="*/ 39 w 208"/>
                <a:gd name="T37" fmla="*/ 72 h 168"/>
                <a:gd name="T38" fmla="*/ 32 w 208"/>
                <a:gd name="T39" fmla="*/ 77 h 168"/>
                <a:gd name="T40" fmla="*/ 27 w 208"/>
                <a:gd name="T41" fmla="*/ 72 h 168"/>
                <a:gd name="T42" fmla="*/ 15 w 208"/>
                <a:gd name="T43" fmla="*/ 72 h 168"/>
                <a:gd name="T44" fmla="*/ 12 w 208"/>
                <a:gd name="T45" fmla="*/ 56 h 168"/>
                <a:gd name="T46" fmla="*/ 4 w 208"/>
                <a:gd name="T47" fmla="*/ 48 h 168"/>
                <a:gd name="T48" fmla="*/ 0 w 208"/>
                <a:gd name="T49" fmla="*/ 28 h 168"/>
                <a:gd name="T50" fmla="*/ 8 w 208"/>
                <a:gd name="T51" fmla="*/ 24 h 168"/>
                <a:gd name="T52" fmla="*/ 8 w 208"/>
                <a:gd name="T53" fmla="*/ 28 h 168"/>
                <a:gd name="T54" fmla="*/ 8 w 208"/>
                <a:gd name="T55" fmla="*/ 24 h 168"/>
                <a:gd name="T56" fmla="*/ 12 w 208"/>
                <a:gd name="T57" fmla="*/ 28 h 168"/>
                <a:gd name="T58" fmla="*/ 12 w 208"/>
                <a:gd name="T59" fmla="*/ 36 h 168"/>
                <a:gd name="T60" fmla="*/ 27 w 208"/>
                <a:gd name="T61" fmla="*/ 36 h 168"/>
                <a:gd name="T62" fmla="*/ 36 w 208"/>
                <a:gd name="T63" fmla="*/ 32 h 168"/>
                <a:gd name="T64" fmla="*/ 39 w 208"/>
                <a:gd name="T65" fmla="*/ 28 h 168"/>
                <a:gd name="T66" fmla="*/ 44 w 208"/>
                <a:gd name="T67" fmla="*/ 32 h 168"/>
                <a:gd name="T68" fmla="*/ 55 w 208"/>
                <a:gd name="T69" fmla="*/ 28 h 168"/>
                <a:gd name="T70" fmla="*/ 63 w 208"/>
                <a:gd name="T71" fmla="*/ 20 h 168"/>
                <a:gd name="T72" fmla="*/ 67 w 208"/>
                <a:gd name="T73" fmla="*/ 4 h 168"/>
                <a:gd name="T74" fmla="*/ 71 w 208"/>
                <a:gd name="T75" fmla="*/ 0 h 168"/>
                <a:gd name="T76" fmla="*/ 83 w 208"/>
                <a:gd name="T77" fmla="*/ 0 h 168"/>
                <a:gd name="T78" fmla="*/ 87 w 208"/>
                <a:gd name="T79" fmla="*/ 4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168"/>
                <a:gd name="T122" fmla="*/ 208 w 20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168">
                  <a:moveTo>
                    <a:pt x="176" y="8"/>
                  </a:moveTo>
                  <a:lnTo>
                    <a:pt x="176" y="24"/>
                  </a:lnTo>
                  <a:lnTo>
                    <a:pt x="184" y="32"/>
                  </a:lnTo>
                  <a:lnTo>
                    <a:pt x="184" y="48"/>
                  </a:lnTo>
                  <a:lnTo>
                    <a:pt x="200" y="56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112"/>
                  </a:lnTo>
                  <a:lnTo>
                    <a:pt x="152" y="120"/>
                  </a:lnTo>
                  <a:lnTo>
                    <a:pt x="152" y="144"/>
                  </a:lnTo>
                  <a:lnTo>
                    <a:pt x="136" y="160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32" y="144"/>
                  </a:lnTo>
                  <a:lnTo>
                    <a:pt x="24" y="112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128" y="40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7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3" name="Freeform 132"/>
            <p:cNvSpPr>
              <a:spLocks/>
            </p:cNvSpPr>
            <p:nvPr/>
          </p:nvSpPr>
          <p:spPr bwMode="auto">
            <a:xfrm>
              <a:off x="2086" y="3448"/>
              <a:ext cx="64" cy="43"/>
            </a:xfrm>
            <a:custGeom>
              <a:avLst/>
              <a:gdLst>
                <a:gd name="T0" fmla="*/ 0 w 192"/>
                <a:gd name="T1" fmla="*/ 60 h 136"/>
                <a:gd name="T2" fmla="*/ 16 w 192"/>
                <a:gd name="T3" fmla="*/ 56 h 136"/>
                <a:gd name="T4" fmla="*/ 16 w 192"/>
                <a:gd name="T5" fmla="*/ 48 h 136"/>
                <a:gd name="T6" fmla="*/ 24 w 192"/>
                <a:gd name="T7" fmla="*/ 48 h 136"/>
                <a:gd name="T8" fmla="*/ 27 w 192"/>
                <a:gd name="T9" fmla="*/ 44 h 136"/>
                <a:gd name="T10" fmla="*/ 39 w 192"/>
                <a:gd name="T11" fmla="*/ 40 h 136"/>
                <a:gd name="T12" fmla="*/ 44 w 192"/>
                <a:gd name="T13" fmla="*/ 28 h 136"/>
                <a:gd name="T14" fmla="*/ 48 w 192"/>
                <a:gd name="T15" fmla="*/ 28 h 136"/>
                <a:gd name="T16" fmla="*/ 48 w 192"/>
                <a:gd name="T17" fmla="*/ 36 h 136"/>
                <a:gd name="T18" fmla="*/ 51 w 192"/>
                <a:gd name="T19" fmla="*/ 36 h 136"/>
                <a:gd name="T20" fmla="*/ 51 w 192"/>
                <a:gd name="T21" fmla="*/ 32 h 136"/>
                <a:gd name="T22" fmla="*/ 56 w 192"/>
                <a:gd name="T23" fmla="*/ 32 h 136"/>
                <a:gd name="T24" fmla="*/ 59 w 192"/>
                <a:gd name="T25" fmla="*/ 32 h 136"/>
                <a:gd name="T26" fmla="*/ 59 w 192"/>
                <a:gd name="T27" fmla="*/ 28 h 136"/>
                <a:gd name="T28" fmla="*/ 59 w 192"/>
                <a:gd name="T29" fmla="*/ 16 h 136"/>
                <a:gd name="T30" fmla="*/ 75 w 192"/>
                <a:gd name="T31" fmla="*/ 0 h 136"/>
                <a:gd name="T32" fmla="*/ 79 w 192"/>
                <a:gd name="T33" fmla="*/ 12 h 136"/>
                <a:gd name="T34" fmla="*/ 91 w 192"/>
                <a:gd name="T35" fmla="*/ 12 h 136"/>
                <a:gd name="T36" fmla="*/ 95 w 192"/>
                <a:gd name="T37" fmla="*/ 20 h 136"/>
                <a:gd name="T38" fmla="*/ 87 w 192"/>
                <a:gd name="T39" fmla="*/ 24 h 136"/>
                <a:gd name="T40" fmla="*/ 91 w 192"/>
                <a:gd name="T41" fmla="*/ 28 h 136"/>
                <a:gd name="T42" fmla="*/ 83 w 192"/>
                <a:gd name="T43" fmla="*/ 32 h 136"/>
                <a:gd name="T44" fmla="*/ 79 w 192"/>
                <a:gd name="T45" fmla="*/ 36 h 136"/>
                <a:gd name="T46" fmla="*/ 75 w 192"/>
                <a:gd name="T47" fmla="*/ 32 h 136"/>
                <a:gd name="T48" fmla="*/ 63 w 192"/>
                <a:gd name="T49" fmla="*/ 32 h 136"/>
                <a:gd name="T50" fmla="*/ 59 w 192"/>
                <a:gd name="T51" fmla="*/ 36 h 136"/>
                <a:gd name="T52" fmla="*/ 56 w 192"/>
                <a:gd name="T53" fmla="*/ 52 h 136"/>
                <a:gd name="T54" fmla="*/ 48 w 192"/>
                <a:gd name="T55" fmla="*/ 60 h 136"/>
                <a:gd name="T56" fmla="*/ 36 w 192"/>
                <a:gd name="T57" fmla="*/ 64 h 136"/>
                <a:gd name="T58" fmla="*/ 32 w 192"/>
                <a:gd name="T59" fmla="*/ 60 h 136"/>
                <a:gd name="T60" fmla="*/ 27 w 192"/>
                <a:gd name="T61" fmla="*/ 64 h 136"/>
                <a:gd name="T62" fmla="*/ 20 w 192"/>
                <a:gd name="T63" fmla="*/ 68 h 136"/>
                <a:gd name="T64" fmla="*/ 4 w 192"/>
                <a:gd name="T65" fmla="*/ 68 h 136"/>
                <a:gd name="T66" fmla="*/ 4 w 192"/>
                <a:gd name="T67" fmla="*/ 60 h 136"/>
                <a:gd name="T68" fmla="*/ 0 w 192"/>
                <a:gd name="T69" fmla="*/ 56 h 136"/>
                <a:gd name="T70" fmla="*/ 0 w 192"/>
                <a:gd name="T71" fmla="*/ 60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0" y="120"/>
                  </a:moveTo>
                  <a:lnTo>
                    <a:pt x="32" y="112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20" y="32"/>
                  </a:lnTo>
                  <a:lnTo>
                    <a:pt x="152" y="0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92" y="40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168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12" y="104"/>
                  </a:lnTo>
                  <a:lnTo>
                    <a:pt x="96" y="120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128"/>
                  </a:lnTo>
                  <a:lnTo>
                    <a:pt x="40" y="136"/>
                  </a:lnTo>
                  <a:lnTo>
                    <a:pt x="8" y="136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4" name="Freeform 133"/>
            <p:cNvSpPr>
              <a:spLocks/>
            </p:cNvSpPr>
            <p:nvPr/>
          </p:nvSpPr>
          <p:spPr bwMode="auto">
            <a:xfrm>
              <a:off x="2233" y="3498"/>
              <a:ext cx="70" cy="55"/>
            </a:xfrm>
            <a:custGeom>
              <a:avLst/>
              <a:gdLst>
                <a:gd name="T0" fmla="*/ 102 w 208"/>
                <a:gd name="T1" fmla="*/ 87 h 176"/>
                <a:gd name="T2" fmla="*/ 102 w 208"/>
                <a:gd name="T3" fmla="*/ 68 h 176"/>
                <a:gd name="T4" fmla="*/ 98 w 208"/>
                <a:gd name="T5" fmla="*/ 63 h 176"/>
                <a:gd name="T6" fmla="*/ 98 w 208"/>
                <a:gd name="T7" fmla="*/ 60 h 176"/>
                <a:gd name="T8" fmla="*/ 102 w 208"/>
                <a:gd name="T9" fmla="*/ 56 h 176"/>
                <a:gd name="T10" fmla="*/ 98 w 208"/>
                <a:gd name="T11" fmla="*/ 20 h 176"/>
                <a:gd name="T12" fmla="*/ 91 w 208"/>
                <a:gd name="T13" fmla="*/ 20 h 176"/>
                <a:gd name="T14" fmla="*/ 83 w 208"/>
                <a:gd name="T15" fmla="*/ 12 h 176"/>
                <a:gd name="T16" fmla="*/ 63 w 208"/>
                <a:gd name="T17" fmla="*/ 12 h 176"/>
                <a:gd name="T18" fmla="*/ 59 w 208"/>
                <a:gd name="T19" fmla="*/ 12 h 176"/>
                <a:gd name="T20" fmla="*/ 59 w 208"/>
                <a:gd name="T21" fmla="*/ 16 h 176"/>
                <a:gd name="T22" fmla="*/ 44 w 208"/>
                <a:gd name="T23" fmla="*/ 27 h 176"/>
                <a:gd name="T24" fmla="*/ 39 w 208"/>
                <a:gd name="T25" fmla="*/ 24 h 176"/>
                <a:gd name="T26" fmla="*/ 36 w 208"/>
                <a:gd name="T27" fmla="*/ 20 h 176"/>
                <a:gd name="T28" fmla="*/ 32 w 208"/>
                <a:gd name="T29" fmla="*/ 16 h 176"/>
                <a:gd name="T30" fmla="*/ 32 w 208"/>
                <a:gd name="T31" fmla="*/ 8 h 176"/>
                <a:gd name="T32" fmla="*/ 27 w 208"/>
                <a:gd name="T33" fmla="*/ 4 h 176"/>
                <a:gd name="T34" fmla="*/ 20 w 208"/>
                <a:gd name="T35" fmla="*/ 4 h 176"/>
                <a:gd name="T36" fmla="*/ 15 w 208"/>
                <a:gd name="T37" fmla="*/ 0 h 176"/>
                <a:gd name="T38" fmla="*/ 12 w 208"/>
                <a:gd name="T39" fmla="*/ 0 h 176"/>
                <a:gd name="T40" fmla="*/ 8 w 208"/>
                <a:gd name="T41" fmla="*/ 4 h 176"/>
                <a:gd name="T42" fmla="*/ 4 w 208"/>
                <a:gd name="T43" fmla="*/ 4 h 176"/>
                <a:gd name="T44" fmla="*/ 0 w 208"/>
                <a:gd name="T45" fmla="*/ 8 h 176"/>
                <a:gd name="T46" fmla="*/ 8 w 208"/>
                <a:gd name="T47" fmla="*/ 12 h 176"/>
                <a:gd name="T48" fmla="*/ 12 w 208"/>
                <a:gd name="T49" fmla="*/ 16 h 176"/>
                <a:gd name="T50" fmla="*/ 15 w 208"/>
                <a:gd name="T51" fmla="*/ 20 h 176"/>
                <a:gd name="T52" fmla="*/ 24 w 208"/>
                <a:gd name="T53" fmla="*/ 20 h 176"/>
                <a:gd name="T54" fmla="*/ 27 w 208"/>
                <a:gd name="T55" fmla="*/ 20 h 176"/>
                <a:gd name="T56" fmla="*/ 24 w 208"/>
                <a:gd name="T57" fmla="*/ 24 h 176"/>
                <a:gd name="T58" fmla="*/ 12 w 208"/>
                <a:gd name="T59" fmla="*/ 24 h 176"/>
                <a:gd name="T60" fmla="*/ 15 w 208"/>
                <a:gd name="T61" fmla="*/ 27 h 176"/>
                <a:gd name="T62" fmla="*/ 15 w 208"/>
                <a:gd name="T63" fmla="*/ 36 h 176"/>
                <a:gd name="T64" fmla="*/ 24 w 208"/>
                <a:gd name="T65" fmla="*/ 39 h 176"/>
                <a:gd name="T66" fmla="*/ 24 w 208"/>
                <a:gd name="T67" fmla="*/ 36 h 176"/>
                <a:gd name="T68" fmla="*/ 27 w 208"/>
                <a:gd name="T69" fmla="*/ 36 h 176"/>
                <a:gd name="T70" fmla="*/ 39 w 208"/>
                <a:gd name="T71" fmla="*/ 39 h 176"/>
                <a:gd name="T72" fmla="*/ 47 w 208"/>
                <a:gd name="T73" fmla="*/ 44 h 176"/>
                <a:gd name="T74" fmla="*/ 55 w 208"/>
                <a:gd name="T75" fmla="*/ 44 h 176"/>
                <a:gd name="T76" fmla="*/ 63 w 208"/>
                <a:gd name="T77" fmla="*/ 48 h 176"/>
                <a:gd name="T78" fmla="*/ 75 w 208"/>
                <a:gd name="T79" fmla="*/ 56 h 176"/>
                <a:gd name="T80" fmla="*/ 75 w 208"/>
                <a:gd name="T81" fmla="*/ 63 h 176"/>
                <a:gd name="T82" fmla="*/ 79 w 208"/>
                <a:gd name="T83" fmla="*/ 68 h 176"/>
                <a:gd name="T84" fmla="*/ 79 w 208"/>
                <a:gd name="T85" fmla="*/ 71 h 176"/>
                <a:gd name="T86" fmla="*/ 83 w 208"/>
                <a:gd name="T87" fmla="*/ 80 h 176"/>
                <a:gd name="T88" fmla="*/ 91 w 208"/>
                <a:gd name="T89" fmla="*/ 80 h 176"/>
                <a:gd name="T90" fmla="*/ 95 w 208"/>
                <a:gd name="T91" fmla="*/ 83 h 176"/>
                <a:gd name="T92" fmla="*/ 102 w 208"/>
                <a:gd name="T93" fmla="*/ 8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76"/>
                <a:gd name="T143" fmla="*/ 208 w 208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76">
                  <a:moveTo>
                    <a:pt x="208" y="176"/>
                  </a:moveTo>
                  <a:lnTo>
                    <a:pt x="208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8" y="112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68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112" y="88"/>
                  </a:lnTo>
                  <a:lnTo>
                    <a:pt x="128" y="96"/>
                  </a:lnTo>
                  <a:lnTo>
                    <a:pt x="152" y="112"/>
                  </a:lnTo>
                  <a:lnTo>
                    <a:pt x="152" y="128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68" y="160"/>
                  </a:lnTo>
                  <a:lnTo>
                    <a:pt x="184" y="160"/>
                  </a:lnTo>
                  <a:lnTo>
                    <a:pt x="192" y="168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5" name="Freeform 134"/>
            <p:cNvSpPr>
              <a:spLocks/>
            </p:cNvSpPr>
            <p:nvPr/>
          </p:nvSpPr>
          <p:spPr bwMode="auto">
            <a:xfrm>
              <a:off x="2056" y="3506"/>
              <a:ext cx="11" cy="7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4 h 24"/>
                <a:gd name="T4" fmla="*/ 9 w 32"/>
                <a:gd name="T5" fmla="*/ 12 h 24"/>
                <a:gd name="T6" fmla="*/ 17 w 32"/>
                <a:gd name="T7" fmla="*/ 12 h 24"/>
                <a:gd name="T8" fmla="*/ 4 w 32"/>
                <a:gd name="T9" fmla="*/ 0 h 24"/>
                <a:gd name="T10" fmla="*/ 0 w 3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6" name="Freeform 135"/>
            <p:cNvSpPr>
              <a:spLocks/>
            </p:cNvSpPr>
            <p:nvPr/>
          </p:nvSpPr>
          <p:spPr bwMode="auto">
            <a:xfrm>
              <a:off x="2201" y="3513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4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4 h 16"/>
                <a:gd name="T10" fmla="*/ 8 w 16"/>
                <a:gd name="T11" fmla="*/ 0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7" name="Freeform 136"/>
            <p:cNvSpPr>
              <a:spLocks/>
            </p:cNvSpPr>
            <p:nvPr/>
          </p:nvSpPr>
          <p:spPr bwMode="auto">
            <a:xfrm>
              <a:off x="2212" y="3513"/>
              <a:ext cx="21" cy="8"/>
            </a:xfrm>
            <a:custGeom>
              <a:avLst/>
              <a:gdLst>
                <a:gd name="T0" fmla="*/ 27 w 64"/>
                <a:gd name="T1" fmla="*/ 12 h 24"/>
                <a:gd name="T2" fmla="*/ 32 w 64"/>
                <a:gd name="T3" fmla="*/ 8 h 24"/>
                <a:gd name="T4" fmla="*/ 32 w 64"/>
                <a:gd name="T5" fmla="*/ 4 h 24"/>
                <a:gd name="T6" fmla="*/ 27 w 64"/>
                <a:gd name="T7" fmla="*/ 4 h 24"/>
                <a:gd name="T8" fmla="*/ 24 w 64"/>
                <a:gd name="T9" fmla="*/ 0 h 24"/>
                <a:gd name="T10" fmla="*/ 20 w 64"/>
                <a:gd name="T11" fmla="*/ 0 h 24"/>
                <a:gd name="T12" fmla="*/ 8 w 64"/>
                <a:gd name="T13" fmla="*/ 0 h 24"/>
                <a:gd name="T14" fmla="*/ 0 w 64"/>
                <a:gd name="T15" fmla="*/ 4 h 24"/>
                <a:gd name="T16" fmla="*/ 4 w 64"/>
                <a:gd name="T17" fmla="*/ 8 h 24"/>
                <a:gd name="T18" fmla="*/ 8 w 64"/>
                <a:gd name="T19" fmla="*/ 4 h 24"/>
                <a:gd name="T20" fmla="*/ 12 w 64"/>
                <a:gd name="T21" fmla="*/ 4 h 24"/>
                <a:gd name="T22" fmla="*/ 20 w 64"/>
                <a:gd name="T23" fmla="*/ 4 h 24"/>
                <a:gd name="T24" fmla="*/ 27 w 64"/>
                <a:gd name="T25" fmla="*/ 1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56" y="24"/>
                  </a:move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8" name="Freeform 137"/>
            <p:cNvSpPr>
              <a:spLocks/>
            </p:cNvSpPr>
            <p:nvPr/>
          </p:nvSpPr>
          <p:spPr bwMode="auto">
            <a:xfrm>
              <a:off x="2393" y="3528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8 w 24"/>
                <a:gd name="T3" fmla="*/ 12 h 32"/>
                <a:gd name="T4" fmla="*/ 12 w 24"/>
                <a:gd name="T5" fmla="*/ 17 h 32"/>
                <a:gd name="T6" fmla="*/ 12 w 24"/>
                <a:gd name="T7" fmla="*/ 12 h 32"/>
                <a:gd name="T8" fmla="*/ 12 w 24"/>
                <a:gd name="T9" fmla="*/ 9 h 32"/>
                <a:gd name="T10" fmla="*/ 4 w 24"/>
                <a:gd name="T11" fmla="*/ 0 h 32"/>
                <a:gd name="T12" fmla="*/ 0 w 24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49" name="Freeform 138"/>
            <p:cNvSpPr>
              <a:spLocks/>
            </p:cNvSpPr>
            <p:nvPr/>
          </p:nvSpPr>
          <p:spPr bwMode="auto">
            <a:xfrm>
              <a:off x="2407" y="3536"/>
              <a:ext cx="5" cy="5"/>
            </a:xfrm>
            <a:custGeom>
              <a:avLst/>
              <a:gdLst>
                <a:gd name="T0" fmla="*/ 9 w 16"/>
                <a:gd name="T1" fmla="*/ 9 h 16"/>
                <a:gd name="T2" fmla="*/ 5 w 16"/>
                <a:gd name="T3" fmla="*/ 0 h 16"/>
                <a:gd name="T4" fmla="*/ 0 w 16"/>
                <a:gd name="T5" fmla="*/ 0 h 16"/>
                <a:gd name="T6" fmla="*/ 0 w 16"/>
                <a:gd name="T7" fmla="*/ 5 h 16"/>
                <a:gd name="T8" fmla="*/ 5 w 16"/>
                <a:gd name="T9" fmla="*/ 9 h 16"/>
                <a:gd name="T10" fmla="*/ 9 w 16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0" name="Freeform 139"/>
            <p:cNvSpPr>
              <a:spLocks/>
            </p:cNvSpPr>
            <p:nvPr/>
          </p:nvSpPr>
          <p:spPr bwMode="auto">
            <a:xfrm>
              <a:off x="2420" y="3541"/>
              <a:ext cx="11" cy="7"/>
            </a:xfrm>
            <a:custGeom>
              <a:avLst/>
              <a:gdLst>
                <a:gd name="T0" fmla="*/ 17 w 32"/>
                <a:gd name="T1" fmla="*/ 11 h 24"/>
                <a:gd name="T2" fmla="*/ 12 w 32"/>
                <a:gd name="T3" fmla="*/ 7 h 24"/>
                <a:gd name="T4" fmla="*/ 0 w 32"/>
                <a:gd name="T5" fmla="*/ 0 h 24"/>
                <a:gd name="T6" fmla="*/ 0 w 32"/>
                <a:gd name="T7" fmla="*/ 3 h 24"/>
                <a:gd name="T8" fmla="*/ 0 w 32"/>
                <a:gd name="T9" fmla="*/ 7 h 24"/>
                <a:gd name="T10" fmla="*/ 12 w 32"/>
                <a:gd name="T11" fmla="*/ 11 h 24"/>
                <a:gd name="T12" fmla="*/ 17 w 32"/>
                <a:gd name="T13" fmla="*/ 1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24"/>
                  </a:moveTo>
                  <a:lnTo>
                    <a:pt x="24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1" name="Freeform 140"/>
            <p:cNvSpPr>
              <a:spLocks/>
            </p:cNvSpPr>
            <p:nvPr/>
          </p:nvSpPr>
          <p:spPr bwMode="auto">
            <a:xfrm>
              <a:off x="2434" y="3548"/>
              <a:ext cx="7" cy="7"/>
            </a:xfrm>
            <a:custGeom>
              <a:avLst/>
              <a:gdLst>
                <a:gd name="T0" fmla="*/ 11 w 24"/>
                <a:gd name="T1" fmla="*/ 12 h 24"/>
                <a:gd name="T2" fmla="*/ 7 w 24"/>
                <a:gd name="T3" fmla="*/ 0 h 24"/>
                <a:gd name="T4" fmla="*/ 3 w 24"/>
                <a:gd name="T5" fmla="*/ 0 h 24"/>
                <a:gd name="T6" fmla="*/ 0 w 24"/>
                <a:gd name="T7" fmla="*/ 4 h 24"/>
                <a:gd name="T8" fmla="*/ 3 w 24"/>
                <a:gd name="T9" fmla="*/ 8 h 24"/>
                <a:gd name="T10" fmla="*/ 7 w 24"/>
                <a:gd name="T11" fmla="*/ 12 h 24"/>
                <a:gd name="T12" fmla="*/ 7 w 24"/>
                <a:gd name="T13" fmla="*/ 12 h 24"/>
                <a:gd name="T14" fmla="*/ 11 w 24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24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2" name="Freeform 141"/>
            <p:cNvSpPr>
              <a:spLocks/>
            </p:cNvSpPr>
            <p:nvPr/>
          </p:nvSpPr>
          <p:spPr bwMode="auto">
            <a:xfrm>
              <a:off x="2477" y="3591"/>
              <a:ext cx="2" cy="4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8 h 16"/>
                <a:gd name="T4" fmla="*/ 3 w 8"/>
                <a:gd name="T5" fmla="*/ 8 h 16"/>
                <a:gd name="T6" fmla="*/ 3 w 8"/>
                <a:gd name="T7" fmla="*/ 0 h 16"/>
                <a:gd name="T8" fmla="*/ 0 w 8"/>
                <a:gd name="T9" fmla="*/ 0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3" name="Freeform 142"/>
            <p:cNvSpPr>
              <a:spLocks/>
            </p:cNvSpPr>
            <p:nvPr/>
          </p:nvSpPr>
          <p:spPr bwMode="auto">
            <a:xfrm>
              <a:off x="2479" y="3598"/>
              <a:ext cx="5" cy="3"/>
            </a:xfrm>
            <a:custGeom>
              <a:avLst/>
              <a:gdLst>
                <a:gd name="T0" fmla="*/ 8 w 16"/>
                <a:gd name="T1" fmla="*/ 5 h 8"/>
                <a:gd name="T2" fmla="*/ 8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8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4" name="Freeform 143"/>
            <p:cNvSpPr>
              <a:spLocks/>
            </p:cNvSpPr>
            <p:nvPr/>
          </p:nvSpPr>
          <p:spPr bwMode="auto">
            <a:xfrm>
              <a:off x="2460" y="3625"/>
              <a:ext cx="19" cy="13"/>
            </a:xfrm>
            <a:custGeom>
              <a:avLst/>
              <a:gdLst>
                <a:gd name="T0" fmla="*/ 23 w 56"/>
                <a:gd name="T1" fmla="*/ 15 h 40"/>
                <a:gd name="T2" fmla="*/ 15 w 56"/>
                <a:gd name="T3" fmla="*/ 12 h 40"/>
                <a:gd name="T4" fmla="*/ 12 w 56"/>
                <a:gd name="T5" fmla="*/ 8 h 40"/>
                <a:gd name="T6" fmla="*/ 8 w 56"/>
                <a:gd name="T7" fmla="*/ 4 h 40"/>
                <a:gd name="T8" fmla="*/ 4 w 56"/>
                <a:gd name="T9" fmla="*/ 4 h 40"/>
                <a:gd name="T10" fmla="*/ 0 w 56"/>
                <a:gd name="T11" fmla="*/ 0 h 40"/>
                <a:gd name="T12" fmla="*/ 0 w 56"/>
                <a:gd name="T13" fmla="*/ 4 h 40"/>
                <a:gd name="T14" fmla="*/ 0 w 56"/>
                <a:gd name="T15" fmla="*/ 8 h 40"/>
                <a:gd name="T16" fmla="*/ 4 w 56"/>
                <a:gd name="T17" fmla="*/ 12 h 40"/>
                <a:gd name="T18" fmla="*/ 8 w 56"/>
                <a:gd name="T19" fmla="*/ 12 h 40"/>
                <a:gd name="T20" fmla="*/ 20 w 56"/>
                <a:gd name="T21" fmla="*/ 20 h 40"/>
                <a:gd name="T22" fmla="*/ 23 w 56"/>
                <a:gd name="T23" fmla="*/ 20 h 40"/>
                <a:gd name="T24" fmla="*/ 27 w 56"/>
                <a:gd name="T25" fmla="*/ 20 h 40"/>
                <a:gd name="T26" fmla="*/ 23 w 56"/>
                <a:gd name="T27" fmla="*/ 1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0"/>
                <a:gd name="T44" fmla="*/ 56 w 56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0">
                  <a:moveTo>
                    <a:pt x="48" y="32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5" name="Freeform 144"/>
            <p:cNvSpPr>
              <a:spLocks/>
            </p:cNvSpPr>
            <p:nvPr/>
          </p:nvSpPr>
          <p:spPr bwMode="auto">
            <a:xfrm>
              <a:off x="2549" y="3606"/>
              <a:ext cx="8" cy="7"/>
            </a:xfrm>
            <a:custGeom>
              <a:avLst/>
              <a:gdLst>
                <a:gd name="T0" fmla="*/ 0 w 24"/>
                <a:gd name="T1" fmla="*/ 8 h 24"/>
                <a:gd name="T2" fmla="*/ 3 w 24"/>
                <a:gd name="T3" fmla="*/ 12 h 24"/>
                <a:gd name="T4" fmla="*/ 11 w 24"/>
                <a:gd name="T5" fmla="*/ 8 h 24"/>
                <a:gd name="T6" fmla="*/ 11 w 24"/>
                <a:gd name="T7" fmla="*/ 4 h 24"/>
                <a:gd name="T8" fmla="*/ 11 w 24"/>
                <a:gd name="T9" fmla="*/ 0 h 24"/>
                <a:gd name="T10" fmla="*/ 0 w 24"/>
                <a:gd name="T11" fmla="*/ 4 h 24"/>
                <a:gd name="T12" fmla="*/ 0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6" name="Freeform 145"/>
            <p:cNvSpPr>
              <a:spLocks/>
            </p:cNvSpPr>
            <p:nvPr/>
          </p:nvSpPr>
          <p:spPr bwMode="auto">
            <a:xfrm>
              <a:off x="2557" y="3598"/>
              <a:ext cx="10" cy="5"/>
            </a:xfrm>
            <a:custGeom>
              <a:avLst/>
              <a:gdLst>
                <a:gd name="T0" fmla="*/ 9 w 32"/>
                <a:gd name="T1" fmla="*/ 0 h 16"/>
                <a:gd name="T2" fmla="*/ 0 w 32"/>
                <a:gd name="T3" fmla="*/ 4 h 16"/>
                <a:gd name="T4" fmla="*/ 4 w 32"/>
                <a:gd name="T5" fmla="*/ 8 h 16"/>
                <a:gd name="T6" fmla="*/ 17 w 32"/>
                <a:gd name="T7" fmla="*/ 0 h 16"/>
                <a:gd name="T8" fmla="*/ 12 w 32"/>
                <a:gd name="T9" fmla="*/ 0 h 16"/>
                <a:gd name="T10" fmla="*/ 9 w 3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7" name="Freeform 146"/>
            <p:cNvSpPr>
              <a:spLocks/>
            </p:cNvSpPr>
            <p:nvPr/>
          </p:nvSpPr>
          <p:spPr bwMode="auto">
            <a:xfrm>
              <a:off x="1746" y="3231"/>
              <a:ext cx="99" cy="69"/>
            </a:xfrm>
            <a:custGeom>
              <a:avLst/>
              <a:gdLst>
                <a:gd name="T0" fmla="*/ 4 w 296"/>
                <a:gd name="T1" fmla="*/ 106 h 224"/>
                <a:gd name="T2" fmla="*/ 16 w 296"/>
                <a:gd name="T3" fmla="*/ 106 h 224"/>
                <a:gd name="T4" fmla="*/ 24 w 296"/>
                <a:gd name="T5" fmla="*/ 106 h 224"/>
                <a:gd name="T6" fmla="*/ 44 w 296"/>
                <a:gd name="T7" fmla="*/ 110 h 224"/>
                <a:gd name="T8" fmla="*/ 60 w 296"/>
                <a:gd name="T9" fmla="*/ 106 h 224"/>
                <a:gd name="T10" fmla="*/ 60 w 296"/>
                <a:gd name="T11" fmla="*/ 98 h 224"/>
                <a:gd name="T12" fmla="*/ 60 w 296"/>
                <a:gd name="T13" fmla="*/ 90 h 224"/>
                <a:gd name="T14" fmla="*/ 68 w 296"/>
                <a:gd name="T15" fmla="*/ 86 h 224"/>
                <a:gd name="T16" fmla="*/ 76 w 296"/>
                <a:gd name="T17" fmla="*/ 83 h 224"/>
                <a:gd name="T18" fmla="*/ 88 w 296"/>
                <a:gd name="T19" fmla="*/ 83 h 224"/>
                <a:gd name="T20" fmla="*/ 88 w 296"/>
                <a:gd name="T21" fmla="*/ 75 h 224"/>
                <a:gd name="T22" fmla="*/ 100 w 296"/>
                <a:gd name="T23" fmla="*/ 59 h 224"/>
                <a:gd name="T24" fmla="*/ 108 w 296"/>
                <a:gd name="T25" fmla="*/ 59 h 224"/>
                <a:gd name="T26" fmla="*/ 116 w 296"/>
                <a:gd name="T27" fmla="*/ 43 h 224"/>
                <a:gd name="T28" fmla="*/ 112 w 296"/>
                <a:gd name="T29" fmla="*/ 32 h 224"/>
                <a:gd name="T30" fmla="*/ 136 w 296"/>
                <a:gd name="T31" fmla="*/ 20 h 224"/>
                <a:gd name="T32" fmla="*/ 143 w 296"/>
                <a:gd name="T33" fmla="*/ 20 h 224"/>
                <a:gd name="T34" fmla="*/ 148 w 296"/>
                <a:gd name="T35" fmla="*/ 20 h 224"/>
                <a:gd name="T36" fmla="*/ 143 w 296"/>
                <a:gd name="T37" fmla="*/ 15 h 224"/>
                <a:gd name="T38" fmla="*/ 140 w 296"/>
                <a:gd name="T39" fmla="*/ 12 h 224"/>
                <a:gd name="T40" fmla="*/ 136 w 296"/>
                <a:gd name="T41" fmla="*/ 12 h 224"/>
                <a:gd name="T42" fmla="*/ 124 w 296"/>
                <a:gd name="T43" fmla="*/ 20 h 224"/>
                <a:gd name="T44" fmla="*/ 112 w 296"/>
                <a:gd name="T45" fmla="*/ 24 h 224"/>
                <a:gd name="T46" fmla="*/ 116 w 296"/>
                <a:gd name="T47" fmla="*/ 12 h 224"/>
                <a:gd name="T48" fmla="*/ 112 w 296"/>
                <a:gd name="T49" fmla="*/ 4 h 224"/>
                <a:gd name="T50" fmla="*/ 108 w 296"/>
                <a:gd name="T51" fmla="*/ 0 h 224"/>
                <a:gd name="T52" fmla="*/ 104 w 296"/>
                <a:gd name="T53" fmla="*/ 4 h 224"/>
                <a:gd name="T54" fmla="*/ 100 w 296"/>
                <a:gd name="T55" fmla="*/ 12 h 224"/>
                <a:gd name="T56" fmla="*/ 84 w 296"/>
                <a:gd name="T57" fmla="*/ 20 h 224"/>
                <a:gd name="T58" fmla="*/ 76 w 296"/>
                <a:gd name="T59" fmla="*/ 15 h 224"/>
                <a:gd name="T60" fmla="*/ 60 w 296"/>
                <a:gd name="T61" fmla="*/ 15 h 224"/>
                <a:gd name="T62" fmla="*/ 48 w 296"/>
                <a:gd name="T63" fmla="*/ 15 h 224"/>
                <a:gd name="T64" fmla="*/ 44 w 296"/>
                <a:gd name="T65" fmla="*/ 24 h 224"/>
                <a:gd name="T66" fmla="*/ 24 w 296"/>
                <a:gd name="T67" fmla="*/ 35 h 224"/>
                <a:gd name="T68" fmla="*/ 24 w 296"/>
                <a:gd name="T69" fmla="*/ 43 h 224"/>
                <a:gd name="T70" fmla="*/ 16 w 296"/>
                <a:gd name="T71" fmla="*/ 39 h 224"/>
                <a:gd name="T72" fmla="*/ 8 w 296"/>
                <a:gd name="T73" fmla="*/ 35 h 224"/>
                <a:gd name="T74" fmla="*/ 8 w 296"/>
                <a:gd name="T75" fmla="*/ 47 h 224"/>
                <a:gd name="T76" fmla="*/ 0 w 296"/>
                <a:gd name="T77" fmla="*/ 55 h 224"/>
                <a:gd name="T78" fmla="*/ 4 w 296"/>
                <a:gd name="T79" fmla="*/ 75 h 224"/>
                <a:gd name="T80" fmla="*/ 0 w 296"/>
                <a:gd name="T81" fmla="*/ 83 h 224"/>
                <a:gd name="T82" fmla="*/ 4 w 296"/>
                <a:gd name="T83" fmla="*/ 86 h 224"/>
                <a:gd name="T84" fmla="*/ 8 w 296"/>
                <a:gd name="T85" fmla="*/ 83 h 224"/>
                <a:gd name="T86" fmla="*/ 12 w 296"/>
                <a:gd name="T87" fmla="*/ 90 h 224"/>
                <a:gd name="T88" fmla="*/ 8 w 296"/>
                <a:gd name="T89" fmla="*/ 98 h 224"/>
                <a:gd name="T90" fmla="*/ 8 w 296"/>
                <a:gd name="T91" fmla="*/ 106 h 224"/>
                <a:gd name="T92" fmla="*/ 4 w 296"/>
                <a:gd name="T93" fmla="*/ 106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224"/>
                <a:gd name="T143" fmla="*/ 296 w 296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224">
                  <a:moveTo>
                    <a:pt x="8" y="216"/>
                  </a:moveTo>
                  <a:lnTo>
                    <a:pt x="32" y="216"/>
                  </a:lnTo>
                  <a:lnTo>
                    <a:pt x="48" y="216"/>
                  </a:lnTo>
                  <a:lnTo>
                    <a:pt x="88" y="224"/>
                  </a:lnTo>
                  <a:lnTo>
                    <a:pt x="120" y="216"/>
                  </a:lnTo>
                  <a:lnTo>
                    <a:pt x="120" y="200"/>
                  </a:lnTo>
                  <a:lnTo>
                    <a:pt x="120" y="184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76" y="168"/>
                  </a:lnTo>
                  <a:lnTo>
                    <a:pt x="176" y="152"/>
                  </a:lnTo>
                  <a:lnTo>
                    <a:pt x="200" y="120"/>
                  </a:lnTo>
                  <a:lnTo>
                    <a:pt x="216" y="120"/>
                  </a:lnTo>
                  <a:lnTo>
                    <a:pt x="232" y="88"/>
                  </a:lnTo>
                  <a:lnTo>
                    <a:pt x="224" y="64"/>
                  </a:lnTo>
                  <a:lnTo>
                    <a:pt x="272" y="40"/>
                  </a:lnTo>
                  <a:lnTo>
                    <a:pt x="288" y="4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80" y="24"/>
                  </a:lnTo>
                  <a:lnTo>
                    <a:pt x="272" y="24"/>
                  </a:lnTo>
                  <a:lnTo>
                    <a:pt x="248" y="40"/>
                  </a:lnTo>
                  <a:lnTo>
                    <a:pt x="224" y="48"/>
                  </a:lnTo>
                  <a:lnTo>
                    <a:pt x="232" y="24"/>
                  </a:lnTo>
                  <a:lnTo>
                    <a:pt x="224" y="8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0" y="24"/>
                  </a:lnTo>
                  <a:lnTo>
                    <a:pt x="168" y="40"/>
                  </a:lnTo>
                  <a:lnTo>
                    <a:pt x="152" y="32"/>
                  </a:lnTo>
                  <a:lnTo>
                    <a:pt x="120" y="32"/>
                  </a:lnTo>
                  <a:lnTo>
                    <a:pt x="96" y="32"/>
                  </a:lnTo>
                  <a:lnTo>
                    <a:pt x="88" y="48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0" y="112"/>
                  </a:lnTo>
                  <a:lnTo>
                    <a:pt x="8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168"/>
                  </a:lnTo>
                  <a:lnTo>
                    <a:pt x="24" y="184"/>
                  </a:lnTo>
                  <a:lnTo>
                    <a:pt x="16" y="200"/>
                  </a:lnTo>
                  <a:lnTo>
                    <a:pt x="16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8" name="Freeform 147"/>
            <p:cNvSpPr>
              <a:spLocks/>
            </p:cNvSpPr>
            <p:nvPr/>
          </p:nvSpPr>
          <p:spPr bwMode="auto">
            <a:xfrm>
              <a:off x="1749" y="3243"/>
              <a:ext cx="112" cy="100"/>
            </a:xfrm>
            <a:custGeom>
              <a:avLst/>
              <a:gdLst>
                <a:gd name="T0" fmla="*/ 166 w 336"/>
                <a:gd name="T1" fmla="*/ 27 h 320"/>
                <a:gd name="T2" fmla="*/ 154 w 336"/>
                <a:gd name="T3" fmla="*/ 27 h 320"/>
                <a:gd name="T4" fmla="*/ 142 w 336"/>
                <a:gd name="T5" fmla="*/ 27 h 320"/>
                <a:gd name="T6" fmla="*/ 134 w 336"/>
                <a:gd name="T7" fmla="*/ 27 h 320"/>
                <a:gd name="T8" fmla="*/ 134 w 336"/>
                <a:gd name="T9" fmla="*/ 48 h 320"/>
                <a:gd name="T10" fmla="*/ 142 w 336"/>
                <a:gd name="T11" fmla="*/ 51 h 320"/>
                <a:gd name="T12" fmla="*/ 146 w 336"/>
                <a:gd name="T13" fmla="*/ 56 h 320"/>
                <a:gd name="T14" fmla="*/ 146 w 336"/>
                <a:gd name="T15" fmla="*/ 63 h 320"/>
                <a:gd name="T16" fmla="*/ 138 w 336"/>
                <a:gd name="T17" fmla="*/ 68 h 320"/>
                <a:gd name="T18" fmla="*/ 138 w 336"/>
                <a:gd name="T19" fmla="*/ 79 h 320"/>
                <a:gd name="T20" fmla="*/ 130 w 336"/>
                <a:gd name="T21" fmla="*/ 83 h 320"/>
                <a:gd name="T22" fmla="*/ 126 w 336"/>
                <a:gd name="T23" fmla="*/ 91 h 320"/>
                <a:gd name="T24" fmla="*/ 107 w 336"/>
                <a:gd name="T25" fmla="*/ 111 h 320"/>
                <a:gd name="T26" fmla="*/ 98 w 336"/>
                <a:gd name="T27" fmla="*/ 111 h 320"/>
                <a:gd name="T28" fmla="*/ 95 w 336"/>
                <a:gd name="T29" fmla="*/ 107 h 320"/>
                <a:gd name="T30" fmla="*/ 91 w 336"/>
                <a:gd name="T31" fmla="*/ 122 h 320"/>
                <a:gd name="T32" fmla="*/ 103 w 336"/>
                <a:gd name="T33" fmla="*/ 139 h 320"/>
                <a:gd name="T34" fmla="*/ 103 w 336"/>
                <a:gd name="T35" fmla="*/ 150 h 320"/>
                <a:gd name="T36" fmla="*/ 87 w 336"/>
                <a:gd name="T37" fmla="*/ 146 h 320"/>
                <a:gd name="T38" fmla="*/ 79 w 336"/>
                <a:gd name="T39" fmla="*/ 150 h 320"/>
                <a:gd name="T40" fmla="*/ 75 w 336"/>
                <a:gd name="T41" fmla="*/ 158 h 320"/>
                <a:gd name="T42" fmla="*/ 67 w 336"/>
                <a:gd name="T43" fmla="*/ 154 h 320"/>
                <a:gd name="T44" fmla="*/ 67 w 336"/>
                <a:gd name="T45" fmla="*/ 150 h 320"/>
                <a:gd name="T46" fmla="*/ 63 w 336"/>
                <a:gd name="T47" fmla="*/ 150 h 320"/>
                <a:gd name="T48" fmla="*/ 63 w 336"/>
                <a:gd name="T49" fmla="*/ 143 h 320"/>
                <a:gd name="T50" fmla="*/ 59 w 336"/>
                <a:gd name="T51" fmla="*/ 139 h 320"/>
                <a:gd name="T52" fmla="*/ 51 w 336"/>
                <a:gd name="T53" fmla="*/ 139 h 320"/>
                <a:gd name="T54" fmla="*/ 47 w 336"/>
                <a:gd name="T55" fmla="*/ 143 h 320"/>
                <a:gd name="T56" fmla="*/ 36 w 336"/>
                <a:gd name="T57" fmla="*/ 139 h 320"/>
                <a:gd name="T58" fmla="*/ 32 w 336"/>
                <a:gd name="T59" fmla="*/ 143 h 320"/>
                <a:gd name="T60" fmla="*/ 15 w 336"/>
                <a:gd name="T61" fmla="*/ 143 h 320"/>
                <a:gd name="T62" fmla="*/ 12 w 336"/>
                <a:gd name="T63" fmla="*/ 139 h 320"/>
                <a:gd name="T64" fmla="*/ 8 w 336"/>
                <a:gd name="T65" fmla="*/ 139 h 320"/>
                <a:gd name="T66" fmla="*/ 12 w 336"/>
                <a:gd name="T67" fmla="*/ 131 h 320"/>
                <a:gd name="T68" fmla="*/ 24 w 336"/>
                <a:gd name="T69" fmla="*/ 122 h 320"/>
                <a:gd name="T70" fmla="*/ 24 w 336"/>
                <a:gd name="T71" fmla="*/ 119 h 320"/>
                <a:gd name="T72" fmla="*/ 15 w 336"/>
                <a:gd name="T73" fmla="*/ 115 h 320"/>
                <a:gd name="T74" fmla="*/ 20 w 336"/>
                <a:gd name="T75" fmla="*/ 111 h 320"/>
                <a:gd name="T76" fmla="*/ 0 w 336"/>
                <a:gd name="T77" fmla="*/ 95 h 320"/>
                <a:gd name="T78" fmla="*/ 0 w 336"/>
                <a:gd name="T79" fmla="*/ 87 h 320"/>
                <a:gd name="T80" fmla="*/ 12 w 336"/>
                <a:gd name="T81" fmla="*/ 87 h 320"/>
                <a:gd name="T82" fmla="*/ 20 w 336"/>
                <a:gd name="T83" fmla="*/ 87 h 320"/>
                <a:gd name="T84" fmla="*/ 39 w 336"/>
                <a:gd name="T85" fmla="*/ 91 h 320"/>
                <a:gd name="T86" fmla="*/ 55 w 336"/>
                <a:gd name="T87" fmla="*/ 87 h 320"/>
                <a:gd name="T88" fmla="*/ 55 w 336"/>
                <a:gd name="T89" fmla="*/ 79 h 320"/>
                <a:gd name="T90" fmla="*/ 55 w 336"/>
                <a:gd name="T91" fmla="*/ 71 h 320"/>
                <a:gd name="T92" fmla="*/ 63 w 336"/>
                <a:gd name="T93" fmla="*/ 68 h 320"/>
                <a:gd name="T94" fmla="*/ 71 w 336"/>
                <a:gd name="T95" fmla="*/ 63 h 320"/>
                <a:gd name="T96" fmla="*/ 83 w 336"/>
                <a:gd name="T97" fmla="*/ 63 h 320"/>
                <a:gd name="T98" fmla="*/ 83 w 336"/>
                <a:gd name="T99" fmla="*/ 56 h 320"/>
                <a:gd name="T100" fmla="*/ 95 w 336"/>
                <a:gd name="T101" fmla="*/ 39 h 320"/>
                <a:gd name="T102" fmla="*/ 103 w 336"/>
                <a:gd name="T103" fmla="*/ 39 h 320"/>
                <a:gd name="T104" fmla="*/ 110 w 336"/>
                <a:gd name="T105" fmla="*/ 24 h 320"/>
                <a:gd name="T106" fmla="*/ 107 w 336"/>
                <a:gd name="T107" fmla="*/ 12 h 320"/>
                <a:gd name="T108" fmla="*/ 130 w 336"/>
                <a:gd name="T109" fmla="*/ 0 h 320"/>
                <a:gd name="T110" fmla="*/ 138 w 336"/>
                <a:gd name="T111" fmla="*/ 0 h 320"/>
                <a:gd name="T112" fmla="*/ 142 w 336"/>
                <a:gd name="T113" fmla="*/ 0 h 320"/>
                <a:gd name="T114" fmla="*/ 146 w 336"/>
                <a:gd name="T115" fmla="*/ 0 h 320"/>
                <a:gd name="T116" fmla="*/ 150 w 336"/>
                <a:gd name="T117" fmla="*/ 8 h 320"/>
                <a:gd name="T118" fmla="*/ 154 w 336"/>
                <a:gd name="T119" fmla="*/ 16 h 320"/>
                <a:gd name="T120" fmla="*/ 162 w 336"/>
                <a:gd name="T121" fmla="*/ 20 h 320"/>
                <a:gd name="T122" fmla="*/ 166 w 336"/>
                <a:gd name="T123" fmla="*/ 27 h 3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20"/>
                <a:gd name="T188" fmla="*/ 336 w 336"/>
                <a:gd name="T189" fmla="*/ 320 h 3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20">
                  <a:moveTo>
                    <a:pt x="336" y="56"/>
                  </a:moveTo>
                  <a:lnTo>
                    <a:pt x="312" y="56"/>
                  </a:lnTo>
                  <a:lnTo>
                    <a:pt x="288" y="56"/>
                  </a:lnTo>
                  <a:lnTo>
                    <a:pt x="272" y="56"/>
                  </a:lnTo>
                  <a:lnTo>
                    <a:pt x="272" y="96"/>
                  </a:lnTo>
                  <a:lnTo>
                    <a:pt x="288" y="104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280" y="136"/>
                  </a:lnTo>
                  <a:lnTo>
                    <a:pt x="280" y="160"/>
                  </a:lnTo>
                  <a:lnTo>
                    <a:pt x="264" y="168"/>
                  </a:lnTo>
                  <a:lnTo>
                    <a:pt x="256" y="184"/>
                  </a:lnTo>
                  <a:lnTo>
                    <a:pt x="216" y="224"/>
                  </a:lnTo>
                  <a:lnTo>
                    <a:pt x="200" y="224"/>
                  </a:lnTo>
                  <a:lnTo>
                    <a:pt x="192" y="216"/>
                  </a:lnTo>
                  <a:lnTo>
                    <a:pt x="184" y="248"/>
                  </a:lnTo>
                  <a:lnTo>
                    <a:pt x="208" y="280"/>
                  </a:lnTo>
                  <a:lnTo>
                    <a:pt x="208" y="304"/>
                  </a:lnTo>
                  <a:lnTo>
                    <a:pt x="176" y="296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36" y="312"/>
                  </a:lnTo>
                  <a:lnTo>
                    <a:pt x="136" y="304"/>
                  </a:lnTo>
                  <a:lnTo>
                    <a:pt x="128" y="304"/>
                  </a:lnTo>
                  <a:lnTo>
                    <a:pt x="128" y="288"/>
                  </a:lnTo>
                  <a:lnTo>
                    <a:pt x="120" y="280"/>
                  </a:lnTo>
                  <a:lnTo>
                    <a:pt x="104" y="280"/>
                  </a:lnTo>
                  <a:lnTo>
                    <a:pt x="96" y="288"/>
                  </a:lnTo>
                  <a:lnTo>
                    <a:pt x="72" y="280"/>
                  </a:lnTo>
                  <a:lnTo>
                    <a:pt x="64" y="288"/>
                  </a:lnTo>
                  <a:lnTo>
                    <a:pt x="32" y="288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24" y="264"/>
                  </a:lnTo>
                  <a:lnTo>
                    <a:pt x="48" y="248"/>
                  </a:lnTo>
                  <a:lnTo>
                    <a:pt x="48" y="240"/>
                  </a:lnTo>
                  <a:lnTo>
                    <a:pt x="32" y="232"/>
                  </a:lnTo>
                  <a:lnTo>
                    <a:pt x="40" y="224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80" y="184"/>
                  </a:lnTo>
                  <a:lnTo>
                    <a:pt x="112" y="176"/>
                  </a:lnTo>
                  <a:lnTo>
                    <a:pt x="112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68" y="128"/>
                  </a:lnTo>
                  <a:lnTo>
                    <a:pt x="168" y="112"/>
                  </a:lnTo>
                  <a:lnTo>
                    <a:pt x="192" y="80"/>
                  </a:lnTo>
                  <a:lnTo>
                    <a:pt x="208" y="80"/>
                  </a:lnTo>
                  <a:lnTo>
                    <a:pt x="224" y="48"/>
                  </a:lnTo>
                  <a:lnTo>
                    <a:pt x="216" y="24"/>
                  </a:lnTo>
                  <a:lnTo>
                    <a:pt x="26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4" y="16"/>
                  </a:lnTo>
                  <a:lnTo>
                    <a:pt x="312" y="32"/>
                  </a:lnTo>
                  <a:lnTo>
                    <a:pt x="328" y="40"/>
                  </a:lnTo>
                  <a:lnTo>
                    <a:pt x="33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59" name="Freeform 148"/>
            <p:cNvSpPr>
              <a:spLocks/>
            </p:cNvSpPr>
            <p:nvPr/>
          </p:nvSpPr>
          <p:spPr bwMode="auto">
            <a:xfrm>
              <a:off x="1800" y="3260"/>
              <a:ext cx="200" cy="186"/>
            </a:xfrm>
            <a:custGeom>
              <a:avLst/>
              <a:gdLst>
                <a:gd name="T0" fmla="*/ 122 w 600"/>
                <a:gd name="T1" fmla="*/ 68 h 592"/>
                <a:gd name="T2" fmla="*/ 134 w 600"/>
                <a:gd name="T3" fmla="*/ 80 h 592"/>
                <a:gd name="T4" fmla="*/ 178 w 600"/>
                <a:gd name="T5" fmla="*/ 95 h 592"/>
                <a:gd name="T6" fmla="*/ 202 w 600"/>
                <a:gd name="T7" fmla="*/ 87 h 592"/>
                <a:gd name="T8" fmla="*/ 214 w 600"/>
                <a:gd name="T9" fmla="*/ 83 h 592"/>
                <a:gd name="T10" fmla="*/ 245 w 600"/>
                <a:gd name="T11" fmla="*/ 92 h 592"/>
                <a:gd name="T12" fmla="*/ 285 w 600"/>
                <a:gd name="T13" fmla="*/ 60 h 592"/>
                <a:gd name="T14" fmla="*/ 297 w 600"/>
                <a:gd name="T15" fmla="*/ 75 h 592"/>
                <a:gd name="T16" fmla="*/ 265 w 600"/>
                <a:gd name="T17" fmla="*/ 119 h 592"/>
                <a:gd name="T18" fmla="*/ 253 w 600"/>
                <a:gd name="T19" fmla="*/ 127 h 592"/>
                <a:gd name="T20" fmla="*/ 249 w 600"/>
                <a:gd name="T21" fmla="*/ 139 h 592"/>
                <a:gd name="T22" fmla="*/ 238 w 600"/>
                <a:gd name="T23" fmla="*/ 119 h 592"/>
                <a:gd name="T24" fmla="*/ 241 w 600"/>
                <a:gd name="T25" fmla="*/ 104 h 592"/>
                <a:gd name="T26" fmla="*/ 210 w 600"/>
                <a:gd name="T27" fmla="*/ 95 h 592"/>
                <a:gd name="T28" fmla="*/ 210 w 600"/>
                <a:gd name="T29" fmla="*/ 107 h 592"/>
                <a:gd name="T30" fmla="*/ 202 w 600"/>
                <a:gd name="T31" fmla="*/ 115 h 592"/>
                <a:gd name="T32" fmla="*/ 210 w 600"/>
                <a:gd name="T33" fmla="*/ 135 h 592"/>
                <a:gd name="T34" fmla="*/ 190 w 600"/>
                <a:gd name="T35" fmla="*/ 158 h 592"/>
                <a:gd name="T36" fmla="*/ 182 w 600"/>
                <a:gd name="T37" fmla="*/ 170 h 592"/>
                <a:gd name="T38" fmla="*/ 166 w 600"/>
                <a:gd name="T39" fmla="*/ 182 h 592"/>
                <a:gd name="T40" fmla="*/ 151 w 600"/>
                <a:gd name="T41" fmla="*/ 194 h 592"/>
                <a:gd name="T42" fmla="*/ 134 w 600"/>
                <a:gd name="T43" fmla="*/ 211 h 592"/>
                <a:gd name="T44" fmla="*/ 122 w 600"/>
                <a:gd name="T45" fmla="*/ 218 h 592"/>
                <a:gd name="T46" fmla="*/ 122 w 600"/>
                <a:gd name="T47" fmla="*/ 250 h 592"/>
                <a:gd name="T48" fmla="*/ 115 w 600"/>
                <a:gd name="T49" fmla="*/ 270 h 592"/>
                <a:gd name="T50" fmla="*/ 107 w 600"/>
                <a:gd name="T51" fmla="*/ 282 h 592"/>
                <a:gd name="T52" fmla="*/ 95 w 600"/>
                <a:gd name="T53" fmla="*/ 294 h 592"/>
                <a:gd name="T54" fmla="*/ 83 w 600"/>
                <a:gd name="T55" fmla="*/ 274 h 592"/>
                <a:gd name="T56" fmla="*/ 68 w 600"/>
                <a:gd name="T57" fmla="*/ 250 h 592"/>
                <a:gd name="T58" fmla="*/ 63 w 600"/>
                <a:gd name="T59" fmla="*/ 230 h 592"/>
                <a:gd name="T60" fmla="*/ 48 w 600"/>
                <a:gd name="T61" fmla="*/ 190 h 592"/>
                <a:gd name="T62" fmla="*/ 44 w 600"/>
                <a:gd name="T63" fmla="*/ 158 h 592"/>
                <a:gd name="T64" fmla="*/ 39 w 600"/>
                <a:gd name="T65" fmla="*/ 155 h 592"/>
                <a:gd name="T66" fmla="*/ 24 w 600"/>
                <a:gd name="T67" fmla="*/ 163 h 592"/>
                <a:gd name="T68" fmla="*/ 8 w 600"/>
                <a:gd name="T69" fmla="*/ 143 h 592"/>
                <a:gd name="T70" fmla="*/ 20 w 600"/>
                <a:gd name="T71" fmla="*/ 139 h 592"/>
                <a:gd name="T72" fmla="*/ 4 w 600"/>
                <a:gd name="T73" fmla="*/ 139 h 592"/>
                <a:gd name="T74" fmla="*/ 4 w 600"/>
                <a:gd name="T75" fmla="*/ 123 h 592"/>
                <a:gd name="T76" fmla="*/ 27 w 600"/>
                <a:gd name="T77" fmla="*/ 111 h 592"/>
                <a:gd name="T78" fmla="*/ 24 w 600"/>
                <a:gd name="T79" fmla="*/ 83 h 592"/>
                <a:gd name="T80" fmla="*/ 56 w 600"/>
                <a:gd name="T81" fmla="*/ 56 h 592"/>
                <a:gd name="T82" fmla="*/ 71 w 600"/>
                <a:gd name="T83" fmla="*/ 36 h 592"/>
                <a:gd name="T84" fmla="*/ 59 w 600"/>
                <a:gd name="T85" fmla="*/ 20 h 592"/>
                <a:gd name="T86" fmla="*/ 79 w 600"/>
                <a:gd name="T87" fmla="*/ 0 h 592"/>
                <a:gd name="T88" fmla="*/ 99 w 600"/>
                <a:gd name="T89" fmla="*/ 4 h 592"/>
                <a:gd name="T90" fmla="*/ 111 w 600"/>
                <a:gd name="T91" fmla="*/ 20 h 592"/>
                <a:gd name="T92" fmla="*/ 103 w 600"/>
                <a:gd name="T93" fmla="*/ 24 h 592"/>
                <a:gd name="T94" fmla="*/ 107 w 600"/>
                <a:gd name="T95" fmla="*/ 44 h 592"/>
                <a:gd name="T96" fmla="*/ 122 w 600"/>
                <a:gd name="T97" fmla="*/ 51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0"/>
                <a:gd name="T148" fmla="*/ 0 h 592"/>
                <a:gd name="T149" fmla="*/ 600 w 600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0" h="592">
                  <a:moveTo>
                    <a:pt x="256" y="104"/>
                  </a:moveTo>
                  <a:lnTo>
                    <a:pt x="256" y="120"/>
                  </a:lnTo>
                  <a:lnTo>
                    <a:pt x="248" y="136"/>
                  </a:lnTo>
                  <a:lnTo>
                    <a:pt x="248" y="152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312" y="168"/>
                  </a:lnTo>
                  <a:lnTo>
                    <a:pt x="336" y="168"/>
                  </a:lnTo>
                  <a:lnTo>
                    <a:pt x="360" y="192"/>
                  </a:lnTo>
                  <a:lnTo>
                    <a:pt x="384" y="200"/>
                  </a:lnTo>
                  <a:lnTo>
                    <a:pt x="408" y="192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16" y="160"/>
                  </a:lnTo>
                  <a:lnTo>
                    <a:pt x="432" y="168"/>
                  </a:lnTo>
                  <a:lnTo>
                    <a:pt x="432" y="176"/>
                  </a:lnTo>
                  <a:lnTo>
                    <a:pt x="440" y="192"/>
                  </a:lnTo>
                  <a:lnTo>
                    <a:pt x="496" y="184"/>
                  </a:lnTo>
                  <a:lnTo>
                    <a:pt x="496" y="160"/>
                  </a:lnTo>
                  <a:lnTo>
                    <a:pt x="528" y="136"/>
                  </a:lnTo>
                  <a:lnTo>
                    <a:pt x="576" y="120"/>
                  </a:lnTo>
                  <a:lnTo>
                    <a:pt x="584" y="128"/>
                  </a:lnTo>
                  <a:lnTo>
                    <a:pt x="584" y="136"/>
                  </a:lnTo>
                  <a:lnTo>
                    <a:pt x="600" y="152"/>
                  </a:lnTo>
                  <a:lnTo>
                    <a:pt x="584" y="168"/>
                  </a:lnTo>
                  <a:lnTo>
                    <a:pt x="560" y="176"/>
                  </a:lnTo>
                  <a:lnTo>
                    <a:pt x="536" y="240"/>
                  </a:lnTo>
                  <a:lnTo>
                    <a:pt x="528" y="248"/>
                  </a:lnTo>
                  <a:lnTo>
                    <a:pt x="528" y="256"/>
                  </a:lnTo>
                  <a:lnTo>
                    <a:pt x="512" y="256"/>
                  </a:lnTo>
                  <a:lnTo>
                    <a:pt x="520" y="288"/>
                  </a:lnTo>
                  <a:lnTo>
                    <a:pt x="504" y="296"/>
                  </a:lnTo>
                  <a:lnTo>
                    <a:pt x="504" y="280"/>
                  </a:lnTo>
                  <a:lnTo>
                    <a:pt x="496" y="256"/>
                  </a:lnTo>
                  <a:lnTo>
                    <a:pt x="480" y="256"/>
                  </a:lnTo>
                  <a:lnTo>
                    <a:pt x="480" y="240"/>
                  </a:lnTo>
                  <a:lnTo>
                    <a:pt x="488" y="224"/>
                  </a:lnTo>
                  <a:lnTo>
                    <a:pt x="496" y="216"/>
                  </a:lnTo>
                  <a:lnTo>
                    <a:pt x="488" y="208"/>
                  </a:lnTo>
                  <a:lnTo>
                    <a:pt x="448" y="208"/>
                  </a:lnTo>
                  <a:lnTo>
                    <a:pt x="440" y="200"/>
                  </a:lnTo>
                  <a:lnTo>
                    <a:pt x="424" y="192"/>
                  </a:lnTo>
                  <a:lnTo>
                    <a:pt x="408" y="200"/>
                  </a:lnTo>
                  <a:lnTo>
                    <a:pt x="416" y="208"/>
                  </a:lnTo>
                  <a:lnTo>
                    <a:pt x="424" y="216"/>
                  </a:lnTo>
                  <a:lnTo>
                    <a:pt x="424" y="224"/>
                  </a:lnTo>
                  <a:lnTo>
                    <a:pt x="408" y="224"/>
                  </a:lnTo>
                  <a:lnTo>
                    <a:pt x="408" y="232"/>
                  </a:lnTo>
                  <a:lnTo>
                    <a:pt x="424" y="240"/>
                  </a:lnTo>
                  <a:lnTo>
                    <a:pt x="424" y="256"/>
                  </a:lnTo>
                  <a:lnTo>
                    <a:pt x="424" y="272"/>
                  </a:lnTo>
                  <a:lnTo>
                    <a:pt x="424" y="296"/>
                  </a:lnTo>
                  <a:lnTo>
                    <a:pt x="392" y="312"/>
                  </a:lnTo>
                  <a:lnTo>
                    <a:pt x="384" y="320"/>
                  </a:lnTo>
                  <a:lnTo>
                    <a:pt x="392" y="328"/>
                  </a:lnTo>
                  <a:lnTo>
                    <a:pt x="384" y="336"/>
                  </a:lnTo>
                  <a:lnTo>
                    <a:pt x="368" y="344"/>
                  </a:lnTo>
                  <a:lnTo>
                    <a:pt x="352" y="352"/>
                  </a:lnTo>
                  <a:lnTo>
                    <a:pt x="344" y="360"/>
                  </a:lnTo>
                  <a:lnTo>
                    <a:pt x="336" y="368"/>
                  </a:lnTo>
                  <a:lnTo>
                    <a:pt x="328" y="376"/>
                  </a:lnTo>
                  <a:lnTo>
                    <a:pt x="320" y="384"/>
                  </a:lnTo>
                  <a:lnTo>
                    <a:pt x="304" y="392"/>
                  </a:lnTo>
                  <a:lnTo>
                    <a:pt x="296" y="408"/>
                  </a:lnTo>
                  <a:lnTo>
                    <a:pt x="288" y="424"/>
                  </a:lnTo>
                  <a:lnTo>
                    <a:pt x="272" y="424"/>
                  </a:lnTo>
                  <a:lnTo>
                    <a:pt x="264" y="432"/>
                  </a:lnTo>
                  <a:lnTo>
                    <a:pt x="256" y="432"/>
                  </a:lnTo>
                  <a:lnTo>
                    <a:pt x="248" y="440"/>
                  </a:lnTo>
                  <a:lnTo>
                    <a:pt x="248" y="464"/>
                  </a:lnTo>
                  <a:lnTo>
                    <a:pt x="248" y="472"/>
                  </a:lnTo>
                  <a:lnTo>
                    <a:pt x="248" y="504"/>
                  </a:lnTo>
                  <a:lnTo>
                    <a:pt x="240" y="520"/>
                  </a:lnTo>
                  <a:lnTo>
                    <a:pt x="240" y="544"/>
                  </a:lnTo>
                  <a:lnTo>
                    <a:pt x="232" y="544"/>
                  </a:lnTo>
                  <a:lnTo>
                    <a:pt x="232" y="552"/>
                  </a:lnTo>
                  <a:lnTo>
                    <a:pt x="224" y="560"/>
                  </a:lnTo>
                  <a:lnTo>
                    <a:pt x="216" y="568"/>
                  </a:lnTo>
                  <a:lnTo>
                    <a:pt x="208" y="576"/>
                  </a:lnTo>
                  <a:lnTo>
                    <a:pt x="208" y="584"/>
                  </a:lnTo>
                  <a:lnTo>
                    <a:pt x="192" y="592"/>
                  </a:lnTo>
                  <a:lnTo>
                    <a:pt x="184" y="592"/>
                  </a:lnTo>
                  <a:lnTo>
                    <a:pt x="176" y="576"/>
                  </a:lnTo>
                  <a:lnTo>
                    <a:pt x="168" y="552"/>
                  </a:lnTo>
                  <a:lnTo>
                    <a:pt x="160" y="536"/>
                  </a:lnTo>
                  <a:lnTo>
                    <a:pt x="152" y="520"/>
                  </a:lnTo>
                  <a:lnTo>
                    <a:pt x="136" y="504"/>
                  </a:lnTo>
                  <a:lnTo>
                    <a:pt x="136" y="488"/>
                  </a:lnTo>
                  <a:lnTo>
                    <a:pt x="136" y="480"/>
                  </a:lnTo>
                  <a:lnTo>
                    <a:pt x="128" y="464"/>
                  </a:lnTo>
                  <a:lnTo>
                    <a:pt x="120" y="432"/>
                  </a:lnTo>
                  <a:lnTo>
                    <a:pt x="112" y="424"/>
                  </a:lnTo>
                  <a:lnTo>
                    <a:pt x="96" y="384"/>
                  </a:lnTo>
                  <a:lnTo>
                    <a:pt x="96" y="360"/>
                  </a:lnTo>
                  <a:lnTo>
                    <a:pt x="96" y="320"/>
                  </a:lnTo>
                  <a:lnTo>
                    <a:pt x="88" y="320"/>
                  </a:lnTo>
                  <a:lnTo>
                    <a:pt x="88" y="296"/>
                  </a:lnTo>
                  <a:lnTo>
                    <a:pt x="80" y="296"/>
                  </a:lnTo>
                  <a:lnTo>
                    <a:pt x="80" y="312"/>
                  </a:lnTo>
                  <a:lnTo>
                    <a:pt x="80" y="320"/>
                  </a:lnTo>
                  <a:lnTo>
                    <a:pt x="72" y="328"/>
                  </a:lnTo>
                  <a:lnTo>
                    <a:pt x="48" y="328"/>
                  </a:lnTo>
                  <a:lnTo>
                    <a:pt x="40" y="320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32" y="288"/>
                  </a:lnTo>
                  <a:lnTo>
                    <a:pt x="40" y="280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8" y="280"/>
                  </a:lnTo>
                  <a:lnTo>
                    <a:pt x="8" y="272"/>
                  </a:lnTo>
                  <a:lnTo>
                    <a:pt x="0" y="264"/>
                  </a:lnTo>
                  <a:lnTo>
                    <a:pt x="8" y="248"/>
                  </a:lnTo>
                  <a:lnTo>
                    <a:pt x="24" y="240"/>
                  </a:lnTo>
                  <a:lnTo>
                    <a:pt x="56" y="248"/>
                  </a:lnTo>
                  <a:lnTo>
                    <a:pt x="56" y="224"/>
                  </a:lnTo>
                  <a:lnTo>
                    <a:pt x="32" y="192"/>
                  </a:lnTo>
                  <a:lnTo>
                    <a:pt x="40" y="160"/>
                  </a:lnTo>
                  <a:lnTo>
                    <a:pt x="48" y="168"/>
                  </a:lnTo>
                  <a:lnTo>
                    <a:pt x="64" y="16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44" y="56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24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08" y="48"/>
                  </a:lnTo>
                  <a:lnTo>
                    <a:pt x="208" y="56"/>
                  </a:lnTo>
                  <a:lnTo>
                    <a:pt x="216" y="64"/>
                  </a:lnTo>
                  <a:lnTo>
                    <a:pt x="216" y="88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8" y="104"/>
                  </a:lnTo>
                  <a:lnTo>
                    <a:pt x="256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0" name="Freeform 149"/>
            <p:cNvSpPr>
              <a:spLocks/>
            </p:cNvSpPr>
            <p:nvPr/>
          </p:nvSpPr>
          <p:spPr bwMode="auto">
            <a:xfrm>
              <a:off x="1880" y="3435"/>
              <a:ext cx="16" cy="26"/>
            </a:xfrm>
            <a:custGeom>
              <a:avLst/>
              <a:gdLst>
                <a:gd name="T0" fmla="*/ 12 w 48"/>
                <a:gd name="T1" fmla="*/ 41 h 80"/>
                <a:gd name="T2" fmla="*/ 24 w 48"/>
                <a:gd name="T3" fmla="*/ 29 h 80"/>
                <a:gd name="T4" fmla="*/ 20 w 48"/>
                <a:gd name="T5" fmla="*/ 24 h 80"/>
                <a:gd name="T6" fmla="*/ 20 w 48"/>
                <a:gd name="T7" fmla="*/ 21 h 80"/>
                <a:gd name="T8" fmla="*/ 20 w 48"/>
                <a:gd name="T9" fmla="*/ 16 h 80"/>
                <a:gd name="T10" fmla="*/ 12 w 48"/>
                <a:gd name="T11" fmla="*/ 8 h 80"/>
                <a:gd name="T12" fmla="*/ 12 w 48"/>
                <a:gd name="T13" fmla="*/ 4 h 80"/>
                <a:gd name="T14" fmla="*/ 8 w 48"/>
                <a:gd name="T15" fmla="*/ 0 h 80"/>
                <a:gd name="T16" fmla="*/ 4 w 48"/>
                <a:gd name="T17" fmla="*/ 0 h 80"/>
                <a:gd name="T18" fmla="*/ 0 w 48"/>
                <a:gd name="T19" fmla="*/ 4 h 80"/>
                <a:gd name="T20" fmla="*/ 0 w 48"/>
                <a:gd name="T21" fmla="*/ 8 h 80"/>
                <a:gd name="T22" fmla="*/ 0 w 48"/>
                <a:gd name="T23" fmla="*/ 16 h 80"/>
                <a:gd name="T24" fmla="*/ 4 w 48"/>
                <a:gd name="T25" fmla="*/ 33 h 80"/>
                <a:gd name="T26" fmla="*/ 8 w 48"/>
                <a:gd name="T27" fmla="*/ 41 h 80"/>
                <a:gd name="T28" fmla="*/ 12 w 48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0"/>
                <a:gd name="T47" fmla="*/ 48 w 4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0">
                  <a:moveTo>
                    <a:pt x="24" y="80"/>
                  </a:moveTo>
                  <a:lnTo>
                    <a:pt x="48" y="56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1" name="Freeform 151"/>
            <p:cNvSpPr>
              <a:spLocks/>
            </p:cNvSpPr>
            <p:nvPr/>
          </p:nvSpPr>
          <p:spPr bwMode="auto">
            <a:xfrm>
              <a:off x="1401" y="3140"/>
              <a:ext cx="48" cy="25"/>
            </a:xfrm>
            <a:custGeom>
              <a:avLst/>
              <a:gdLst>
                <a:gd name="T0" fmla="*/ 67 w 144"/>
                <a:gd name="T1" fmla="*/ 33 h 80"/>
                <a:gd name="T2" fmla="*/ 55 w 144"/>
                <a:gd name="T3" fmla="*/ 33 h 80"/>
                <a:gd name="T4" fmla="*/ 47 w 144"/>
                <a:gd name="T5" fmla="*/ 41 h 80"/>
                <a:gd name="T6" fmla="*/ 39 w 144"/>
                <a:gd name="T7" fmla="*/ 36 h 80"/>
                <a:gd name="T8" fmla="*/ 32 w 144"/>
                <a:gd name="T9" fmla="*/ 33 h 80"/>
                <a:gd name="T10" fmla="*/ 27 w 144"/>
                <a:gd name="T11" fmla="*/ 33 h 80"/>
                <a:gd name="T12" fmla="*/ 24 w 144"/>
                <a:gd name="T13" fmla="*/ 33 h 80"/>
                <a:gd name="T14" fmla="*/ 20 w 144"/>
                <a:gd name="T15" fmla="*/ 33 h 80"/>
                <a:gd name="T16" fmla="*/ 15 w 144"/>
                <a:gd name="T17" fmla="*/ 33 h 80"/>
                <a:gd name="T18" fmla="*/ 4 w 144"/>
                <a:gd name="T19" fmla="*/ 33 h 80"/>
                <a:gd name="T20" fmla="*/ 0 w 144"/>
                <a:gd name="T21" fmla="*/ 33 h 80"/>
                <a:gd name="T22" fmla="*/ 0 w 144"/>
                <a:gd name="T23" fmla="*/ 24 h 80"/>
                <a:gd name="T24" fmla="*/ 8 w 144"/>
                <a:gd name="T25" fmla="*/ 24 h 80"/>
                <a:gd name="T26" fmla="*/ 20 w 144"/>
                <a:gd name="T27" fmla="*/ 24 h 80"/>
                <a:gd name="T28" fmla="*/ 24 w 144"/>
                <a:gd name="T29" fmla="*/ 21 h 80"/>
                <a:gd name="T30" fmla="*/ 32 w 144"/>
                <a:gd name="T31" fmla="*/ 21 h 80"/>
                <a:gd name="T32" fmla="*/ 36 w 144"/>
                <a:gd name="T33" fmla="*/ 16 h 80"/>
                <a:gd name="T34" fmla="*/ 36 w 144"/>
                <a:gd name="T35" fmla="*/ 12 h 80"/>
                <a:gd name="T36" fmla="*/ 39 w 144"/>
                <a:gd name="T37" fmla="*/ 8 h 80"/>
                <a:gd name="T38" fmla="*/ 39 w 144"/>
                <a:gd name="T39" fmla="*/ 0 h 80"/>
                <a:gd name="T40" fmla="*/ 55 w 144"/>
                <a:gd name="T41" fmla="*/ 0 h 80"/>
                <a:gd name="T42" fmla="*/ 63 w 144"/>
                <a:gd name="T43" fmla="*/ 4 h 80"/>
                <a:gd name="T44" fmla="*/ 67 w 144"/>
                <a:gd name="T45" fmla="*/ 8 h 80"/>
                <a:gd name="T46" fmla="*/ 71 w 144"/>
                <a:gd name="T47" fmla="*/ 12 h 80"/>
                <a:gd name="T48" fmla="*/ 71 w 144"/>
                <a:gd name="T49" fmla="*/ 16 h 80"/>
                <a:gd name="T50" fmla="*/ 67 w 144"/>
                <a:gd name="T51" fmla="*/ 21 h 80"/>
                <a:gd name="T52" fmla="*/ 67 w 144"/>
                <a:gd name="T53" fmla="*/ 29 h 80"/>
                <a:gd name="T54" fmla="*/ 67 w 144"/>
                <a:gd name="T55" fmla="*/ 33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80"/>
                <a:gd name="T86" fmla="*/ 144 w 144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80">
                  <a:moveTo>
                    <a:pt x="136" y="64"/>
                  </a:moveTo>
                  <a:lnTo>
                    <a:pt x="112" y="6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4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3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2" name="Freeform 152"/>
            <p:cNvSpPr>
              <a:spLocks/>
            </p:cNvSpPr>
            <p:nvPr/>
          </p:nvSpPr>
          <p:spPr bwMode="auto">
            <a:xfrm>
              <a:off x="1374" y="3150"/>
              <a:ext cx="30" cy="20"/>
            </a:xfrm>
            <a:custGeom>
              <a:avLst/>
              <a:gdLst>
                <a:gd name="T0" fmla="*/ 8 w 88"/>
                <a:gd name="T1" fmla="*/ 32 h 64"/>
                <a:gd name="T2" fmla="*/ 8 w 88"/>
                <a:gd name="T3" fmla="*/ 24 h 64"/>
                <a:gd name="T4" fmla="*/ 4 w 88"/>
                <a:gd name="T5" fmla="*/ 24 h 64"/>
                <a:gd name="T6" fmla="*/ 0 w 88"/>
                <a:gd name="T7" fmla="*/ 27 h 64"/>
                <a:gd name="T8" fmla="*/ 0 w 88"/>
                <a:gd name="T9" fmla="*/ 24 h 64"/>
                <a:gd name="T10" fmla="*/ 4 w 88"/>
                <a:gd name="T11" fmla="*/ 20 h 64"/>
                <a:gd name="T12" fmla="*/ 4 w 88"/>
                <a:gd name="T13" fmla="*/ 16 h 64"/>
                <a:gd name="T14" fmla="*/ 8 w 88"/>
                <a:gd name="T15" fmla="*/ 16 h 64"/>
                <a:gd name="T16" fmla="*/ 8 w 88"/>
                <a:gd name="T17" fmla="*/ 8 h 64"/>
                <a:gd name="T18" fmla="*/ 12 w 88"/>
                <a:gd name="T19" fmla="*/ 4 h 64"/>
                <a:gd name="T20" fmla="*/ 16 w 88"/>
                <a:gd name="T21" fmla="*/ 8 h 64"/>
                <a:gd name="T22" fmla="*/ 20 w 88"/>
                <a:gd name="T23" fmla="*/ 4 h 64"/>
                <a:gd name="T24" fmla="*/ 27 w 88"/>
                <a:gd name="T25" fmla="*/ 0 h 64"/>
                <a:gd name="T26" fmla="*/ 32 w 88"/>
                <a:gd name="T27" fmla="*/ 8 h 64"/>
                <a:gd name="T28" fmla="*/ 39 w 88"/>
                <a:gd name="T29" fmla="*/ 8 h 64"/>
                <a:gd name="T30" fmla="*/ 36 w 88"/>
                <a:gd name="T31" fmla="*/ 12 h 64"/>
                <a:gd name="T32" fmla="*/ 39 w 88"/>
                <a:gd name="T33" fmla="*/ 16 h 64"/>
                <a:gd name="T34" fmla="*/ 44 w 88"/>
                <a:gd name="T35" fmla="*/ 16 h 64"/>
                <a:gd name="T36" fmla="*/ 39 w 88"/>
                <a:gd name="T37" fmla="*/ 24 h 64"/>
                <a:gd name="T38" fmla="*/ 27 w 88"/>
                <a:gd name="T39" fmla="*/ 24 h 64"/>
                <a:gd name="T40" fmla="*/ 27 w 88"/>
                <a:gd name="T41" fmla="*/ 20 h 64"/>
                <a:gd name="T42" fmla="*/ 20 w 88"/>
                <a:gd name="T43" fmla="*/ 20 h 64"/>
                <a:gd name="T44" fmla="*/ 20 w 88"/>
                <a:gd name="T45" fmla="*/ 27 h 64"/>
                <a:gd name="T46" fmla="*/ 16 w 88"/>
                <a:gd name="T47" fmla="*/ 32 h 64"/>
                <a:gd name="T48" fmla="*/ 12 w 88"/>
                <a:gd name="T49" fmla="*/ 32 h 64"/>
                <a:gd name="T50" fmla="*/ 8 w 88"/>
                <a:gd name="T51" fmla="*/ 32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64"/>
                <a:gd name="T80" fmla="*/ 88 w 8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64">
                  <a:moveTo>
                    <a:pt x="16" y="64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8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3" name="Freeform 153"/>
            <p:cNvSpPr>
              <a:spLocks/>
            </p:cNvSpPr>
            <p:nvPr/>
          </p:nvSpPr>
          <p:spPr bwMode="auto">
            <a:xfrm>
              <a:off x="1374" y="3080"/>
              <a:ext cx="64" cy="75"/>
            </a:xfrm>
            <a:custGeom>
              <a:avLst/>
              <a:gdLst>
                <a:gd name="T0" fmla="*/ 8 w 192"/>
                <a:gd name="T1" fmla="*/ 87 h 240"/>
                <a:gd name="T2" fmla="*/ 16 w 192"/>
                <a:gd name="T3" fmla="*/ 87 h 240"/>
                <a:gd name="T4" fmla="*/ 24 w 192"/>
                <a:gd name="T5" fmla="*/ 92 h 240"/>
                <a:gd name="T6" fmla="*/ 20 w 192"/>
                <a:gd name="T7" fmla="*/ 103 h 240"/>
                <a:gd name="T8" fmla="*/ 16 w 192"/>
                <a:gd name="T9" fmla="*/ 119 h 240"/>
                <a:gd name="T10" fmla="*/ 20 w 192"/>
                <a:gd name="T11" fmla="*/ 115 h 240"/>
                <a:gd name="T12" fmla="*/ 27 w 192"/>
                <a:gd name="T13" fmla="*/ 111 h 240"/>
                <a:gd name="T14" fmla="*/ 32 w 192"/>
                <a:gd name="T15" fmla="*/ 119 h 240"/>
                <a:gd name="T16" fmla="*/ 39 w 192"/>
                <a:gd name="T17" fmla="*/ 119 h 240"/>
                <a:gd name="T18" fmla="*/ 48 w 192"/>
                <a:gd name="T19" fmla="*/ 119 h 240"/>
                <a:gd name="T20" fmla="*/ 59 w 192"/>
                <a:gd name="T21" fmla="*/ 119 h 240"/>
                <a:gd name="T22" fmla="*/ 63 w 192"/>
                <a:gd name="T23" fmla="*/ 115 h 240"/>
                <a:gd name="T24" fmla="*/ 71 w 192"/>
                <a:gd name="T25" fmla="*/ 115 h 240"/>
                <a:gd name="T26" fmla="*/ 75 w 192"/>
                <a:gd name="T27" fmla="*/ 111 h 240"/>
                <a:gd name="T28" fmla="*/ 75 w 192"/>
                <a:gd name="T29" fmla="*/ 107 h 240"/>
                <a:gd name="T30" fmla="*/ 79 w 192"/>
                <a:gd name="T31" fmla="*/ 103 h 240"/>
                <a:gd name="T32" fmla="*/ 79 w 192"/>
                <a:gd name="T33" fmla="*/ 95 h 240"/>
                <a:gd name="T34" fmla="*/ 68 w 192"/>
                <a:gd name="T35" fmla="*/ 87 h 240"/>
                <a:gd name="T36" fmla="*/ 63 w 192"/>
                <a:gd name="T37" fmla="*/ 75 h 240"/>
                <a:gd name="T38" fmla="*/ 79 w 192"/>
                <a:gd name="T39" fmla="*/ 68 h 240"/>
                <a:gd name="T40" fmla="*/ 83 w 192"/>
                <a:gd name="T41" fmla="*/ 63 h 240"/>
                <a:gd name="T42" fmla="*/ 95 w 192"/>
                <a:gd name="T43" fmla="*/ 60 h 240"/>
                <a:gd name="T44" fmla="*/ 83 w 192"/>
                <a:gd name="T45" fmla="*/ 36 h 240"/>
                <a:gd name="T46" fmla="*/ 87 w 192"/>
                <a:gd name="T47" fmla="*/ 24 h 240"/>
                <a:gd name="T48" fmla="*/ 83 w 192"/>
                <a:gd name="T49" fmla="*/ 16 h 240"/>
                <a:gd name="T50" fmla="*/ 79 w 192"/>
                <a:gd name="T51" fmla="*/ 8 h 240"/>
                <a:gd name="T52" fmla="*/ 75 w 192"/>
                <a:gd name="T53" fmla="*/ 4 h 240"/>
                <a:gd name="T54" fmla="*/ 63 w 192"/>
                <a:gd name="T55" fmla="*/ 4 h 240"/>
                <a:gd name="T56" fmla="*/ 59 w 192"/>
                <a:gd name="T57" fmla="*/ 8 h 240"/>
                <a:gd name="T58" fmla="*/ 51 w 192"/>
                <a:gd name="T59" fmla="*/ 8 h 240"/>
                <a:gd name="T60" fmla="*/ 44 w 192"/>
                <a:gd name="T61" fmla="*/ 8 h 240"/>
                <a:gd name="T62" fmla="*/ 39 w 192"/>
                <a:gd name="T63" fmla="*/ 0 h 240"/>
                <a:gd name="T64" fmla="*/ 32 w 192"/>
                <a:gd name="T65" fmla="*/ 0 h 240"/>
                <a:gd name="T66" fmla="*/ 27 w 192"/>
                <a:gd name="T67" fmla="*/ 0 h 240"/>
                <a:gd name="T68" fmla="*/ 32 w 192"/>
                <a:gd name="T69" fmla="*/ 8 h 240"/>
                <a:gd name="T70" fmla="*/ 27 w 192"/>
                <a:gd name="T71" fmla="*/ 16 h 240"/>
                <a:gd name="T72" fmla="*/ 24 w 192"/>
                <a:gd name="T73" fmla="*/ 20 h 240"/>
                <a:gd name="T74" fmla="*/ 20 w 192"/>
                <a:gd name="T75" fmla="*/ 20 h 240"/>
                <a:gd name="T76" fmla="*/ 16 w 192"/>
                <a:gd name="T77" fmla="*/ 20 h 240"/>
                <a:gd name="T78" fmla="*/ 12 w 192"/>
                <a:gd name="T79" fmla="*/ 24 h 240"/>
                <a:gd name="T80" fmla="*/ 12 w 192"/>
                <a:gd name="T81" fmla="*/ 27 h 240"/>
                <a:gd name="T82" fmla="*/ 8 w 192"/>
                <a:gd name="T83" fmla="*/ 32 h 240"/>
                <a:gd name="T84" fmla="*/ 12 w 192"/>
                <a:gd name="T85" fmla="*/ 36 h 240"/>
                <a:gd name="T86" fmla="*/ 12 w 192"/>
                <a:gd name="T87" fmla="*/ 44 h 240"/>
                <a:gd name="T88" fmla="*/ 4 w 192"/>
                <a:gd name="T89" fmla="*/ 48 h 240"/>
                <a:gd name="T90" fmla="*/ 0 w 192"/>
                <a:gd name="T91" fmla="*/ 51 h 240"/>
                <a:gd name="T92" fmla="*/ 4 w 192"/>
                <a:gd name="T93" fmla="*/ 56 h 240"/>
                <a:gd name="T94" fmla="*/ 0 w 192"/>
                <a:gd name="T95" fmla="*/ 60 h 240"/>
                <a:gd name="T96" fmla="*/ 0 w 192"/>
                <a:gd name="T97" fmla="*/ 63 h 240"/>
                <a:gd name="T98" fmla="*/ 0 w 192"/>
                <a:gd name="T99" fmla="*/ 68 h 240"/>
                <a:gd name="T100" fmla="*/ 4 w 192"/>
                <a:gd name="T101" fmla="*/ 75 h 240"/>
                <a:gd name="T102" fmla="*/ 4 w 192"/>
                <a:gd name="T103" fmla="*/ 80 h 240"/>
                <a:gd name="T104" fmla="*/ 8 w 192"/>
                <a:gd name="T105" fmla="*/ 8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"/>
                <a:gd name="T160" fmla="*/ 0 h 240"/>
                <a:gd name="T161" fmla="*/ 192 w 192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" h="240">
                  <a:moveTo>
                    <a:pt x="16" y="176"/>
                  </a:moveTo>
                  <a:lnTo>
                    <a:pt x="32" y="176"/>
                  </a:lnTo>
                  <a:lnTo>
                    <a:pt x="48" y="184"/>
                  </a:lnTo>
                  <a:lnTo>
                    <a:pt x="40" y="208"/>
                  </a:lnTo>
                  <a:lnTo>
                    <a:pt x="32" y="240"/>
                  </a:lnTo>
                  <a:lnTo>
                    <a:pt x="40" y="232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20" y="240"/>
                  </a:lnTo>
                  <a:lnTo>
                    <a:pt x="128" y="232"/>
                  </a:lnTo>
                  <a:lnTo>
                    <a:pt x="144" y="232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36" y="176"/>
                  </a:lnTo>
                  <a:lnTo>
                    <a:pt x="128" y="152"/>
                  </a:lnTo>
                  <a:lnTo>
                    <a:pt x="160" y="136"/>
                  </a:lnTo>
                  <a:lnTo>
                    <a:pt x="168" y="128"/>
                  </a:lnTo>
                  <a:lnTo>
                    <a:pt x="192" y="120"/>
                  </a:lnTo>
                  <a:lnTo>
                    <a:pt x="168" y="72"/>
                  </a:lnTo>
                  <a:lnTo>
                    <a:pt x="176" y="48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4" name="Freeform 154"/>
            <p:cNvSpPr>
              <a:spLocks/>
            </p:cNvSpPr>
            <p:nvPr/>
          </p:nvSpPr>
          <p:spPr bwMode="auto">
            <a:xfrm>
              <a:off x="1356" y="3095"/>
              <a:ext cx="26" cy="28"/>
            </a:xfrm>
            <a:custGeom>
              <a:avLst/>
              <a:gdLst>
                <a:gd name="T0" fmla="*/ 27 w 80"/>
                <a:gd name="T1" fmla="*/ 27 h 88"/>
                <a:gd name="T2" fmla="*/ 31 w 80"/>
                <a:gd name="T3" fmla="*/ 24 h 88"/>
                <a:gd name="T4" fmla="*/ 39 w 80"/>
                <a:gd name="T5" fmla="*/ 20 h 88"/>
                <a:gd name="T6" fmla="*/ 39 w 80"/>
                <a:gd name="T7" fmla="*/ 12 h 88"/>
                <a:gd name="T8" fmla="*/ 35 w 80"/>
                <a:gd name="T9" fmla="*/ 8 h 88"/>
                <a:gd name="T10" fmla="*/ 39 w 80"/>
                <a:gd name="T11" fmla="*/ 4 h 88"/>
                <a:gd name="T12" fmla="*/ 39 w 80"/>
                <a:gd name="T13" fmla="*/ 0 h 88"/>
                <a:gd name="T14" fmla="*/ 27 w 80"/>
                <a:gd name="T15" fmla="*/ 0 h 88"/>
                <a:gd name="T16" fmla="*/ 24 w 80"/>
                <a:gd name="T17" fmla="*/ 4 h 88"/>
                <a:gd name="T18" fmla="*/ 24 w 80"/>
                <a:gd name="T19" fmla="*/ 8 h 88"/>
                <a:gd name="T20" fmla="*/ 27 w 80"/>
                <a:gd name="T21" fmla="*/ 12 h 88"/>
                <a:gd name="T22" fmla="*/ 24 w 80"/>
                <a:gd name="T23" fmla="*/ 16 h 88"/>
                <a:gd name="T24" fmla="*/ 20 w 80"/>
                <a:gd name="T25" fmla="*/ 16 h 88"/>
                <a:gd name="T26" fmla="*/ 20 w 80"/>
                <a:gd name="T27" fmla="*/ 12 h 88"/>
                <a:gd name="T28" fmla="*/ 20 w 80"/>
                <a:gd name="T29" fmla="*/ 8 h 88"/>
                <a:gd name="T30" fmla="*/ 15 w 80"/>
                <a:gd name="T31" fmla="*/ 8 h 88"/>
                <a:gd name="T32" fmla="*/ 12 w 80"/>
                <a:gd name="T33" fmla="*/ 20 h 88"/>
                <a:gd name="T34" fmla="*/ 8 w 80"/>
                <a:gd name="T35" fmla="*/ 24 h 88"/>
                <a:gd name="T36" fmla="*/ 8 w 80"/>
                <a:gd name="T37" fmla="*/ 27 h 88"/>
                <a:gd name="T38" fmla="*/ 8 w 80"/>
                <a:gd name="T39" fmla="*/ 32 h 88"/>
                <a:gd name="T40" fmla="*/ 4 w 80"/>
                <a:gd name="T41" fmla="*/ 32 h 88"/>
                <a:gd name="T42" fmla="*/ 0 w 80"/>
                <a:gd name="T43" fmla="*/ 36 h 88"/>
                <a:gd name="T44" fmla="*/ 4 w 80"/>
                <a:gd name="T45" fmla="*/ 36 h 88"/>
                <a:gd name="T46" fmla="*/ 8 w 80"/>
                <a:gd name="T47" fmla="*/ 36 h 88"/>
                <a:gd name="T48" fmla="*/ 15 w 80"/>
                <a:gd name="T49" fmla="*/ 32 h 88"/>
                <a:gd name="T50" fmla="*/ 24 w 80"/>
                <a:gd name="T51" fmla="*/ 32 h 88"/>
                <a:gd name="T52" fmla="*/ 24 w 80"/>
                <a:gd name="T53" fmla="*/ 39 h 88"/>
                <a:gd name="T54" fmla="*/ 27 w 80"/>
                <a:gd name="T55" fmla="*/ 44 h 88"/>
                <a:gd name="T56" fmla="*/ 27 w 80"/>
                <a:gd name="T57" fmla="*/ 39 h 88"/>
                <a:gd name="T58" fmla="*/ 27 w 80"/>
                <a:gd name="T59" fmla="*/ 36 h 88"/>
                <a:gd name="T60" fmla="*/ 31 w 80"/>
                <a:gd name="T61" fmla="*/ 32 h 88"/>
                <a:gd name="T62" fmla="*/ 27 w 80"/>
                <a:gd name="T63" fmla="*/ 27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88"/>
                <a:gd name="T98" fmla="*/ 80 w 8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88">
                  <a:moveTo>
                    <a:pt x="56" y="56"/>
                  </a:moveTo>
                  <a:lnTo>
                    <a:pt x="64" y="48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5" name="Freeform 155"/>
            <p:cNvSpPr>
              <a:spLocks/>
            </p:cNvSpPr>
            <p:nvPr/>
          </p:nvSpPr>
          <p:spPr bwMode="auto">
            <a:xfrm>
              <a:off x="1351" y="3115"/>
              <a:ext cx="26" cy="20"/>
            </a:xfrm>
            <a:custGeom>
              <a:avLst/>
              <a:gdLst>
                <a:gd name="T0" fmla="*/ 39 w 80"/>
                <a:gd name="T1" fmla="*/ 20 h 64"/>
                <a:gd name="T2" fmla="*/ 35 w 80"/>
                <a:gd name="T3" fmla="*/ 20 h 64"/>
                <a:gd name="T4" fmla="*/ 35 w 80"/>
                <a:gd name="T5" fmla="*/ 24 h 64"/>
                <a:gd name="T6" fmla="*/ 35 w 80"/>
                <a:gd name="T7" fmla="*/ 32 h 64"/>
                <a:gd name="T8" fmla="*/ 27 w 80"/>
                <a:gd name="T9" fmla="*/ 24 h 64"/>
                <a:gd name="T10" fmla="*/ 24 w 80"/>
                <a:gd name="T11" fmla="*/ 24 h 64"/>
                <a:gd name="T12" fmla="*/ 15 w 80"/>
                <a:gd name="T13" fmla="*/ 20 h 64"/>
                <a:gd name="T14" fmla="*/ 8 w 80"/>
                <a:gd name="T15" fmla="*/ 16 h 64"/>
                <a:gd name="T16" fmla="*/ 0 w 80"/>
                <a:gd name="T17" fmla="*/ 8 h 64"/>
                <a:gd name="T18" fmla="*/ 4 w 80"/>
                <a:gd name="T19" fmla="*/ 4 h 64"/>
                <a:gd name="T20" fmla="*/ 8 w 80"/>
                <a:gd name="T21" fmla="*/ 4 h 64"/>
                <a:gd name="T22" fmla="*/ 12 w 80"/>
                <a:gd name="T23" fmla="*/ 4 h 64"/>
                <a:gd name="T24" fmla="*/ 15 w 80"/>
                <a:gd name="T25" fmla="*/ 4 h 64"/>
                <a:gd name="T26" fmla="*/ 24 w 80"/>
                <a:gd name="T27" fmla="*/ 0 h 64"/>
                <a:gd name="T28" fmla="*/ 31 w 80"/>
                <a:gd name="T29" fmla="*/ 0 h 64"/>
                <a:gd name="T30" fmla="*/ 31 w 80"/>
                <a:gd name="T31" fmla="*/ 8 h 64"/>
                <a:gd name="T32" fmla="*/ 35 w 80"/>
                <a:gd name="T33" fmla="*/ 12 h 64"/>
                <a:gd name="T34" fmla="*/ 35 w 80"/>
                <a:gd name="T35" fmla="*/ 8 h 64"/>
                <a:gd name="T36" fmla="*/ 35 w 80"/>
                <a:gd name="T37" fmla="*/ 12 h 64"/>
                <a:gd name="T38" fmla="*/ 39 w 80"/>
                <a:gd name="T39" fmla="*/ 2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64"/>
                <a:gd name="T62" fmla="*/ 80 w 8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64">
                  <a:moveTo>
                    <a:pt x="80" y="40"/>
                  </a:moveTo>
                  <a:lnTo>
                    <a:pt x="72" y="40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6" name="Freeform 156"/>
            <p:cNvSpPr>
              <a:spLocks/>
            </p:cNvSpPr>
            <p:nvPr/>
          </p:nvSpPr>
          <p:spPr bwMode="auto">
            <a:xfrm>
              <a:off x="1511" y="3202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12 w 56"/>
                <a:gd name="T3" fmla="*/ 0 h 48"/>
                <a:gd name="T4" fmla="*/ 16 w 56"/>
                <a:gd name="T5" fmla="*/ 0 h 48"/>
                <a:gd name="T6" fmla="*/ 29 w 56"/>
                <a:gd name="T7" fmla="*/ 12 h 48"/>
                <a:gd name="T8" fmla="*/ 29 w 56"/>
                <a:gd name="T9" fmla="*/ 16 h 48"/>
                <a:gd name="T10" fmla="*/ 24 w 56"/>
                <a:gd name="T11" fmla="*/ 16 h 48"/>
                <a:gd name="T12" fmla="*/ 16 w 56"/>
                <a:gd name="T13" fmla="*/ 16 h 48"/>
                <a:gd name="T14" fmla="*/ 8 w 56"/>
                <a:gd name="T15" fmla="*/ 20 h 48"/>
                <a:gd name="T16" fmla="*/ 4 w 56"/>
                <a:gd name="T17" fmla="*/ 24 h 48"/>
                <a:gd name="T18" fmla="*/ 4 w 56"/>
                <a:gd name="T19" fmla="*/ 20 h 48"/>
                <a:gd name="T20" fmla="*/ 0 w 56"/>
                <a:gd name="T21" fmla="*/ 16 h 48"/>
                <a:gd name="T22" fmla="*/ 8 w 56"/>
                <a:gd name="T23" fmla="*/ 12 h 48"/>
                <a:gd name="T24" fmla="*/ 8 w 56"/>
                <a:gd name="T25" fmla="*/ 8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7" name="Freeform 157"/>
            <p:cNvSpPr>
              <a:spLocks/>
            </p:cNvSpPr>
            <p:nvPr/>
          </p:nvSpPr>
          <p:spPr bwMode="auto">
            <a:xfrm>
              <a:off x="1492" y="3062"/>
              <a:ext cx="62" cy="53"/>
            </a:xfrm>
            <a:custGeom>
              <a:avLst/>
              <a:gdLst>
                <a:gd name="T0" fmla="*/ 83 w 184"/>
                <a:gd name="T1" fmla="*/ 71 h 168"/>
                <a:gd name="T2" fmla="*/ 75 w 184"/>
                <a:gd name="T3" fmla="*/ 71 h 168"/>
                <a:gd name="T4" fmla="*/ 71 w 184"/>
                <a:gd name="T5" fmla="*/ 79 h 168"/>
                <a:gd name="T6" fmla="*/ 67 w 184"/>
                <a:gd name="T7" fmla="*/ 79 h 168"/>
                <a:gd name="T8" fmla="*/ 51 w 184"/>
                <a:gd name="T9" fmla="*/ 75 h 168"/>
                <a:gd name="T10" fmla="*/ 47 w 184"/>
                <a:gd name="T11" fmla="*/ 75 h 168"/>
                <a:gd name="T12" fmla="*/ 39 w 184"/>
                <a:gd name="T13" fmla="*/ 75 h 168"/>
                <a:gd name="T14" fmla="*/ 35 w 184"/>
                <a:gd name="T15" fmla="*/ 75 h 168"/>
                <a:gd name="T16" fmla="*/ 27 w 184"/>
                <a:gd name="T17" fmla="*/ 71 h 168"/>
                <a:gd name="T18" fmla="*/ 20 w 184"/>
                <a:gd name="T19" fmla="*/ 71 h 168"/>
                <a:gd name="T20" fmla="*/ 12 w 184"/>
                <a:gd name="T21" fmla="*/ 83 h 168"/>
                <a:gd name="T22" fmla="*/ 8 w 184"/>
                <a:gd name="T23" fmla="*/ 75 h 168"/>
                <a:gd name="T24" fmla="*/ 0 w 184"/>
                <a:gd name="T25" fmla="*/ 67 h 168"/>
                <a:gd name="T26" fmla="*/ 8 w 184"/>
                <a:gd name="T27" fmla="*/ 59 h 168"/>
                <a:gd name="T28" fmla="*/ 4 w 184"/>
                <a:gd name="T29" fmla="*/ 47 h 168"/>
                <a:gd name="T30" fmla="*/ 4 w 184"/>
                <a:gd name="T31" fmla="*/ 36 h 168"/>
                <a:gd name="T32" fmla="*/ 12 w 184"/>
                <a:gd name="T33" fmla="*/ 39 h 168"/>
                <a:gd name="T34" fmla="*/ 15 w 184"/>
                <a:gd name="T35" fmla="*/ 36 h 168"/>
                <a:gd name="T36" fmla="*/ 15 w 184"/>
                <a:gd name="T37" fmla="*/ 32 h 168"/>
                <a:gd name="T38" fmla="*/ 24 w 184"/>
                <a:gd name="T39" fmla="*/ 27 h 168"/>
                <a:gd name="T40" fmla="*/ 27 w 184"/>
                <a:gd name="T41" fmla="*/ 20 h 168"/>
                <a:gd name="T42" fmla="*/ 35 w 184"/>
                <a:gd name="T43" fmla="*/ 12 h 168"/>
                <a:gd name="T44" fmla="*/ 39 w 184"/>
                <a:gd name="T45" fmla="*/ 12 h 168"/>
                <a:gd name="T46" fmla="*/ 47 w 184"/>
                <a:gd name="T47" fmla="*/ 0 h 168"/>
                <a:gd name="T48" fmla="*/ 55 w 184"/>
                <a:gd name="T49" fmla="*/ 4 h 168"/>
                <a:gd name="T50" fmla="*/ 59 w 184"/>
                <a:gd name="T51" fmla="*/ 8 h 168"/>
                <a:gd name="T52" fmla="*/ 63 w 184"/>
                <a:gd name="T53" fmla="*/ 8 h 168"/>
                <a:gd name="T54" fmla="*/ 71 w 184"/>
                <a:gd name="T55" fmla="*/ 8 h 168"/>
                <a:gd name="T56" fmla="*/ 75 w 184"/>
                <a:gd name="T57" fmla="*/ 12 h 168"/>
                <a:gd name="T58" fmla="*/ 75 w 184"/>
                <a:gd name="T59" fmla="*/ 27 h 168"/>
                <a:gd name="T60" fmla="*/ 83 w 184"/>
                <a:gd name="T61" fmla="*/ 39 h 168"/>
                <a:gd name="T62" fmla="*/ 90 w 184"/>
                <a:gd name="T63" fmla="*/ 47 h 168"/>
                <a:gd name="T64" fmla="*/ 90 w 184"/>
                <a:gd name="T65" fmla="*/ 55 h 168"/>
                <a:gd name="T66" fmla="*/ 86 w 184"/>
                <a:gd name="T67" fmla="*/ 55 h 168"/>
                <a:gd name="T68" fmla="*/ 83 w 184"/>
                <a:gd name="T69" fmla="*/ 51 h 168"/>
                <a:gd name="T70" fmla="*/ 75 w 184"/>
                <a:gd name="T71" fmla="*/ 51 h 168"/>
                <a:gd name="T72" fmla="*/ 79 w 184"/>
                <a:gd name="T73" fmla="*/ 59 h 168"/>
                <a:gd name="T74" fmla="*/ 83 w 184"/>
                <a:gd name="T75" fmla="*/ 63 h 168"/>
                <a:gd name="T76" fmla="*/ 83 w 184"/>
                <a:gd name="T77" fmla="*/ 71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68"/>
                <a:gd name="T119" fmla="*/ 184 w 184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68">
                  <a:moveTo>
                    <a:pt x="168" y="144"/>
                  </a:moveTo>
                  <a:lnTo>
                    <a:pt x="152" y="144"/>
                  </a:lnTo>
                  <a:lnTo>
                    <a:pt x="144" y="160"/>
                  </a:lnTo>
                  <a:lnTo>
                    <a:pt x="136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56" y="144"/>
                  </a:lnTo>
                  <a:lnTo>
                    <a:pt x="40" y="144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0" y="136"/>
                  </a:lnTo>
                  <a:lnTo>
                    <a:pt x="16" y="120"/>
                  </a:lnTo>
                  <a:lnTo>
                    <a:pt x="8" y="96"/>
                  </a:lnTo>
                  <a:lnTo>
                    <a:pt x="8" y="72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56"/>
                  </a:lnTo>
                  <a:lnTo>
                    <a:pt x="168" y="80"/>
                  </a:lnTo>
                  <a:lnTo>
                    <a:pt x="184" y="96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52" y="104"/>
                  </a:lnTo>
                  <a:lnTo>
                    <a:pt x="160" y="120"/>
                  </a:lnTo>
                  <a:lnTo>
                    <a:pt x="168" y="128"/>
                  </a:lnTo>
                  <a:lnTo>
                    <a:pt x="168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8" name="Freeform 158"/>
            <p:cNvSpPr>
              <a:spLocks/>
            </p:cNvSpPr>
            <p:nvPr/>
          </p:nvSpPr>
          <p:spPr bwMode="auto">
            <a:xfrm>
              <a:off x="1430" y="3078"/>
              <a:ext cx="70" cy="60"/>
            </a:xfrm>
            <a:custGeom>
              <a:avLst/>
              <a:gdLst>
                <a:gd name="T0" fmla="*/ 0 w 208"/>
                <a:gd name="T1" fmla="*/ 20 h 192"/>
                <a:gd name="T2" fmla="*/ 8 w 208"/>
                <a:gd name="T3" fmla="*/ 16 h 192"/>
                <a:gd name="T4" fmla="*/ 16 w 208"/>
                <a:gd name="T5" fmla="*/ 12 h 192"/>
                <a:gd name="T6" fmla="*/ 24 w 208"/>
                <a:gd name="T7" fmla="*/ 8 h 192"/>
                <a:gd name="T8" fmla="*/ 32 w 208"/>
                <a:gd name="T9" fmla="*/ 4 h 192"/>
                <a:gd name="T10" fmla="*/ 36 w 208"/>
                <a:gd name="T11" fmla="*/ 0 h 192"/>
                <a:gd name="T12" fmla="*/ 44 w 208"/>
                <a:gd name="T13" fmla="*/ 4 h 192"/>
                <a:gd name="T14" fmla="*/ 44 w 208"/>
                <a:gd name="T15" fmla="*/ 12 h 192"/>
                <a:gd name="T16" fmla="*/ 52 w 208"/>
                <a:gd name="T17" fmla="*/ 12 h 192"/>
                <a:gd name="T18" fmla="*/ 60 w 208"/>
                <a:gd name="T19" fmla="*/ 8 h 192"/>
                <a:gd name="T20" fmla="*/ 64 w 208"/>
                <a:gd name="T21" fmla="*/ 8 h 192"/>
                <a:gd name="T22" fmla="*/ 76 w 208"/>
                <a:gd name="T23" fmla="*/ 12 h 192"/>
                <a:gd name="T24" fmla="*/ 88 w 208"/>
                <a:gd name="T25" fmla="*/ 8 h 192"/>
                <a:gd name="T26" fmla="*/ 92 w 208"/>
                <a:gd name="T27" fmla="*/ 8 h 192"/>
                <a:gd name="T28" fmla="*/ 96 w 208"/>
                <a:gd name="T29" fmla="*/ 12 h 192"/>
                <a:gd name="T30" fmla="*/ 96 w 208"/>
                <a:gd name="T31" fmla="*/ 24 h 192"/>
                <a:gd name="T32" fmla="*/ 100 w 208"/>
                <a:gd name="T33" fmla="*/ 36 h 192"/>
                <a:gd name="T34" fmla="*/ 92 w 208"/>
                <a:gd name="T35" fmla="*/ 44 h 192"/>
                <a:gd name="T36" fmla="*/ 100 w 208"/>
                <a:gd name="T37" fmla="*/ 51 h 192"/>
                <a:gd name="T38" fmla="*/ 104 w 208"/>
                <a:gd name="T39" fmla="*/ 59 h 192"/>
                <a:gd name="T40" fmla="*/ 104 w 208"/>
                <a:gd name="T41" fmla="*/ 71 h 192"/>
                <a:gd name="T42" fmla="*/ 88 w 208"/>
                <a:gd name="T43" fmla="*/ 87 h 192"/>
                <a:gd name="T44" fmla="*/ 92 w 208"/>
                <a:gd name="T45" fmla="*/ 91 h 192"/>
                <a:gd name="T46" fmla="*/ 84 w 208"/>
                <a:gd name="T47" fmla="*/ 95 h 192"/>
                <a:gd name="T48" fmla="*/ 80 w 208"/>
                <a:gd name="T49" fmla="*/ 91 h 192"/>
                <a:gd name="T50" fmla="*/ 60 w 208"/>
                <a:gd name="T51" fmla="*/ 91 h 192"/>
                <a:gd name="T52" fmla="*/ 52 w 208"/>
                <a:gd name="T53" fmla="*/ 87 h 192"/>
                <a:gd name="T54" fmla="*/ 44 w 208"/>
                <a:gd name="T55" fmla="*/ 87 h 192"/>
                <a:gd name="T56" fmla="*/ 28 w 208"/>
                <a:gd name="T57" fmla="*/ 75 h 192"/>
                <a:gd name="T58" fmla="*/ 24 w 208"/>
                <a:gd name="T59" fmla="*/ 75 h 192"/>
                <a:gd name="T60" fmla="*/ 16 w 208"/>
                <a:gd name="T61" fmla="*/ 68 h 192"/>
                <a:gd name="T62" fmla="*/ 12 w 208"/>
                <a:gd name="T63" fmla="*/ 63 h 192"/>
                <a:gd name="T64" fmla="*/ 0 w 208"/>
                <a:gd name="T65" fmla="*/ 39 h 192"/>
                <a:gd name="T66" fmla="*/ 4 w 208"/>
                <a:gd name="T67" fmla="*/ 27 h 192"/>
                <a:gd name="T68" fmla="*/ 0 w 208"/>
                <a:gd name="T69" fmla="*/ 20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92"/>
                <a:gd name="T107" fmla="*/ 208 w 208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92">
                  <a:moveTo>
                    <a:pt x="0" y="40"/>
                  </a:moveTo>
                  <a:lnTo>
                    <a:pt x="16" y="32"/>
                  </a:lnTo>
                  <a:lnTo>
                    <a:pt x="32" y="24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52" y="24"/>
                  </a:lnTo>
                  <a:lnTo>
                    <a:pt x="176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92" y="48"/>
                  </a:lnTo>
                  <a:lnTo>
                    <a:pt x="200" y="72"/>
                  </a:lnTo>
                  <a:lnTo>
                    <a:pt x="184" y="88"/>
                  </a:lnTo>
                  <a:lnTo>
                    <a:pt x="200" y="104"/>
                  </a:lnTo>
                  <a:lnTo>
                    <a:pt x="208" y="120"/>
                  </a:lnTo>
                  <a:lnTo>
                    <a:pt x="208" y="144"/>
                  </a:lnTo>
                  <a:lnTo>
                    <a:pt x="176" y="176"/>
                  </a:lnTo>
                  <a:lnTo>
                    <a:pt x="184" y="184"/>
                  </a:lnTo>
                  <a:lnTo>
                    <a:pt x="168" y="192"/>
                  </a:lnTo>
                  <a:lnTo>
                    <a:pt x="160" y="184"/>
                  </a:lnTo>
                  <a:lnTo>
                    <a:pt x="120" y="184"/>
                  </a:lnTo>
                  <a:lnTo>
                    <a:pt x="104" y="176"/>
                  </a:lnTo>
                  <a:lnTo>
                    <a:pt x="88" y="176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0" y="80"/>
                  </a:lnTo>
                  <a:lnTo>
                    <a:pt x="8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69" name="Freeform 159"/>
            <p:cNvSpPr>
              <a:spLocks/>
            </p:cNvSpPr>
            <p:nvPr/>
          </p:nvSpPr>
          <p:spPr bwMode="auto">
            <a:xfrm>
              <a:off x="1452" y="3132"/>
              <a:ext cx="35" cy="15"/>
            </a:xfrm>
            <a:custGeom>
              <a:avLst/>
              <a:gdLst>
                <a:gd name="T0" fmla="*/ 53 w 104"/>
                <a:gd name="T1" fmla="*/ 8 h 48"/>
                <a:gd name="T2" fmla="*/ 48 w 104"/>
                <a:gd name="T3" fmla="*/ 4 h 48"/>
                <a:gd name="T4" fmla="*/ 28 w 104"/>
                <a:gd name="T5" fmla="*/ 4 h 48"/>
                <a:gd name="T6" fmla="*/ 20 w 104"/>
                <a:gd name="T7" fmla="*/ 0 h 48"/>
                <a:gd name="T8" fmla="*/ 16 w 104"/>
                <a:gd name="T9" fmla="*/ 8 h 48"/>
                <a:gd name="T10" fmla="*/ 12 w 104"/>
                <a:gd name="T11" fmla="*/ 8 h 48"/>
                <a:gd name="T12" fmla="*/ 8 w 104"/>
                <a:gd name="T13" fmla="*/ 12 h 48"/>
                <a:gd name="T14" fmla="*/ 0 w 104"/>
                <a:gd name="T15" fmla="*/ 16 h 48"/>
                <a:gd name="T16" fmla="*/ 0 w 104"/>
                <a:gd name="T17" fmla="*/ 24 h 48"/>
                <a:gd name="T18" fmla="*/ 4 w 104"/>
                <a:gd name="T19" fmla="*/ 24 h 48"/>
                <a:gd name="T20" fmla="*/ 8 w 104"/>
                <a:gd name="T21" fmla="*/ 24 h 48"/>
                <a:gd name="T22" fmla="*/ 16 w 104"/>
                <a:gd name="T23" fmla="*/ 24 h 48"/>
                <a:gd name="T24" fmla="*/ 24 w 104"/>
                <a:gd name="T25" fmla="*/ 24 h 48"/>
                <a:gd name="T26" fmla="*/ 33 w 104"/>
                <a:gd name="T27" fmla="*/ 16 h 48"/>
                <a:gd name="T28" fmla="*/ 45 w 104"/>
                <a:gd name="T29" fmla="*/ 16 h 48"/>
                <a:gd name="T30" fmla="*/ 48 w 104"/>
                <a:gd name="T31" fmla="*/ 16 h 48"/>
                <a:gd name="T32" fmla="*/ 53 w 104"/>
                <a:gd name="T33" fmla="*/ 16 h 48"/>
                <a:gd name="T34" fmla="*/ 53 w 104"/>
                <a:gd name="T35" fmla="*/ 8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48"/>
                <a:gd name="T56" fmla="*/ 104 w 10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48">
                  <a:moveTo>
                    <a:pt x="104" y="16"/>
                  </a:moveTo>
                  <a:lnTo>
                    <a:pt x="96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0" name="Freeform 160"/>
            <p:cNvSpPr>
              <a:spLocks/>
            </p:cNvSpPr>
            <p:nvPr/>
          </p:nvSpPr>
          <p:spPr bwMode="auto">
            <a:xfrm>
              <a:off x="1447" y="3143"/>
              <a:ext cx="45" cy="27"/>
            </a:xfrm>
            <a:custGeom>
              <a:avLst/>
              <a:gdLst>
                <a:gd name="T0" fmla="*/ 60 w 136"/>
                <a:gd name="T1" fmla="*/ 0 h 88"/>
                <a:gd name="T2" fmla="*/ 56 w 136"/>
                <a:gd name="T3" fmla="*/ 0 h 88"/>
                <a:gd name="T4" fmla="*/ 52 w 136"/>
                <a:gd name="T5" fmla="*/ 0 h 88"/>
                <a:gd name="T6" fmla="*/ 40 w 136"/>
                <a:gd name="T7" fmla="*/ 0 h 88"/>
                <a:gd name="T8" fmla="*/ 32 w 136"/>
                <a:gd name="T9" fmla="*/ 8 h 88"/>
                <a:gd name="T10" fmla="*/ 24 w 136"/>
                <a:gd name="T11" fmla="*/ 8 h 88"/>
                <a:gd name="T12" fmla="*/ 16 w 136"/>
                <a:gd name="T13" fmla="*/ 8 h 88"/>
                <a:gd name="T14" fmla="*/ 12 w 136"/>
                <a:gd name="T15" fmla="*/ 8 h 88"/>
                <a:gd name="T16" fmla="*/ 8 w 136"/>
                <a:gd name="T17" fmla="*/ 8 h 88"/>
                <a:gd name="T18" fmla="*/ 4 w 136"/>
                <a:gd name="T19" fmla="*/ 8 h 88"/>
                <a:gd name="T20" fmla="*/ 4 w 136"/>
                <a:gd name="T21" fmla="*/ 12 h 88"/>
                <a:gd name="T22" fmla="*/ 0 w 136"/>
                <a:gd name="T23" fmla="*/ 16 h 88"/>
                <a:gd name="T24" fmla="*/ 0 w 136"/>
                <a:gd name="T25" fmla="*/ 24 h 88"/>
                <a:gd name="T26" fmla="*/ 0 w 136"/>
                <a:gd name="T27" fmla="*/ 27 h 88"/>
                <a:gd name="T28" fmla="*/ 4 w 136"/>
                <a:gd name="T29" fmla="*/ 32 h 88"/>
                <a:gd name="T30" fmla="*/ 12 w 136"/>
                <a:gd name="T31" fmla="*/ 39 h 88"/>
                <a:gd name="T32" fmla="*/ 24 w 136"/>
                <a:gd name="T33" fmla="*/ 44 h 88"/>
                <a:gd name="T34" fmla="*/ 28 w 136"/>
                <a:gd name="T35" fmla="*/ 39 h 88"/>
                <a:gd name="T36" fmla="*/ 36 w 136"/>
                <a:gd name="T37" fmla="*/ 36 h 88"/>
                <a:gd name="T38" fmla="*/ 40 w 136"/>
                <a:gd name="T39" fmla="*/ 36 h 88"/>
                <a:gd name="T40" fmla="*/ 48 w 136"/>
                <a:gd name="T41" fmla="*/ 36 h 88"/>
                <a:gd name="T42" fmla="*/ 52 w 136"/>
                <a:gd name="T43" fmla="*/ 24 h 88"/>
                <a:gd name="T44" fmla="*/ 60 w 136"/>
                <a:gd name="T45" fmla="*/ 12 h 88"/>
                <a:gd name="T46" fmla="*/ 68 w 136"/>
                <a:gd name="T47" fmla="*/ 8 h 88"/>
                <a:gd name="T48" fmla="*/ 60 w 136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88"/>
                <a:gd name="T77" fmla="*/ 136 w 136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88">
                  <a:moveTo>
                    <a:pt x="120" y="0"/>
                  </a:moveTo>
                  <a:lnTo>
                    <a:pt x="112" y="0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96" y="72"/>
                  </a:lnTo>
                  <a:lnTo>
                    <a:pt x="104" y="48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1" name="Freeform 161"/>
            <p:cNvSpPr>
              <a:spLocks/>
            </p:cNvSpPr>
            <p:nvPr/>
          </p:nvSpPr>
          <p:spPr bwMode="auto">
            <a:xfrm>
              <a:off x="1417" y="3117"/>
              <a:ext cx="49" cy="30"/>
            </a:xfrm>
            <a:custGeom>
              <a:avLst/>
              <a:gdLst>
                <a:gd name="T0" fmla="*/ 52 w 144"/>
                <a:gd name="T1" fmla="*/ 47 h 96"/>
                <a:gd name="T2" fmla="*/ 48 w 144"/>
                <a:gd name="T3" fmla="*/ 47 h 96"/>
                <a:gd name="T4" fmla="*/ 44 w 144"/>
                <a:gd name="T5" fmla="*/ 43 h 96"/>
                <a:gd name="T6" fmla="*/ 40 w 144"/>
                <a:gd name="T7" fmla="*/ 39 h 96"/>
                <a:gd name="T8" fmla="*/ 32 w 144"/>
                <a:gd name="T9" fmla="*/ 35 h 96"/>
                <a:gd name="T10" fmla="*/ 16 w 144"/>
                <a:gd name="T11" fmla="*/ 35 h 96"/>
                <a:gd name="T12" fmla="*/ 4 w 144"/>
                <a:gd name="T13" fmla="*/ 27 h 96"/>
                <a:gd name="T14" fmla="*/ 0 w 144"/>
                <a:gd name="T15" fmla="*/ 15 h 96"/>
                <a:gd name="T16" fmla="*/ 16 w 144"/>
                <a:gd name="T17" fmla="*/ 8 h 96"/>
                <a:gd name="T18" fmla="*/ 20 w 144"/>
                <a:gd name="T19" fmla="*/ 4 h 96"/>
                <a:gd name="T20" fmla="*/ 32 w 144"/>
                <a:gd name="T21" fmla="*/ 0 h 96"/>
                <a:gd name="T22" fmla="*/ 36 w 144"/>
                <a:gd name="T23" fmla="*/ 4 h 96"/>
                <a:gd name="T24" fmla="*/ 44 w 144"/>
                <a:gd name="T25" fmla="*/ 12 h 96"/>
                <a:gd name="T26" fmla="*/ 48 w 144"/>
                <a:gd name="T27" fmla="*/ 12 h 96"/>
                <a:gd name="T28" fmla="*/ 64 w 144"/>
                <a:gd name="T29" fmla="*/ 24 h 96"/>
                <a:gd name="T30" fmla="*/ 72 w 144"/>
                <a:gd name="T31" fmla="*/ 24 h 96"/>
                <a:gd name="T32" fmla="*/ 68 w 144"/>
                <a:gd name="T33" fmla="*/ 31 h 96"/>
                <a:gd name="T34" fmla="*/ 64 w 144"/>
                <a:gd name="T35" fmla="*/ 31 h 96"/>
                <a:gd name="T36" fmla="*/ 60 w 144"/>
                <a:gd name="T37" fmla="*/ 35 h 96"/>
                <a:gd name="T38" fmla="*/ 52 w 144"/>
                <a:gd name="T39" fmla="*/ 39 h 96"/>
                <a:gd name="T40" fmla="*/ 52 w 144"/>
                <a:gd name="T41" fmla="*/ 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96"/>
                <a:gd name="T65" fmla="*/ 144 w 14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96">
                  <a:moveTo>
                    <a:pt x="104" y="96"/>
                  </a:moveTo>
                  <a:lnTo>
                    <a:pt x="96" y="96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72"/>
                  </a:lnTo>
                  <a:lnTo>
                    <a:pt x="32" y="7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28" y="48"/>
                  </a:lnTo>
                  <a:lnTo>
                    <a:pt x="144" y="48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2" name="Freeform 162"/>
            <p:cNvSpPr>
              <a:spLocks/>
            </p:cNvSpPr>
            <p:nvPr/>
          </p:nvSpPr>
          <p:spPr bwMode="auto">
            <a:xfrm>
              <a:off x="1428" y="3160"/>
              <a:ext cx="19" cy="10"/>
            </a:xfrm>
            <a:custGeom>
              <a:avLst/>
              <a:gdLst>
                <a:gd name="T0" fmla="*/ 27 w 56"/>
                <a:gd name="T1" fmla="*/ 0 h 32"/>
                <a:gd name="T2" fmla="*/ 23 w 56"/>
                <a:gd name="T3" fmla="*/ 4 h 32"/>
                <a:gd name="T4" fmla="*/ 23 w 56"/>
                <a:gd name="T5" fmla="*/ 9 h 32"/>
                <a:gd name="T6" fmla="*/ 20 w 56"/>
                <a:gd name="T7" fmla="*/ 17 h 32"/>
                <a:gd name="T8" fmla="*/ 4 w 56"/>
                <a:gd name="T9" fmla="*/ 17 h 32"/>
                <a:gd name="T10" fmla="*/ 4 w 56"/>
                <a:gd name="T11" fmla="*/ 12 h 32"/>
                <a:gd name="T12" fmla="*/ 0 w 56"/>
                <a:gd name="T13" fmla="*/ 9 h 32"/>
                <a:gd name="T14" fmla="*/ 0 w 56"/>
                <a:gd name="T15" fmla="*/ 4 h 32"/>
                <a:gd name="T16" fmla="*/ 8 w 56"/>
                <a:gd name="T17" fmla="*/ 9 h 32"/>
                <a:gd name="T18" fmla="*/ 15 w 56"/>
                <a:gd name="T19" fmla="*/ 0 h 32"/>
                <a:gd name="T20" fmla="*/ 27 w 5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0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3" name="Freeform 163"/>
            <p:cNvSpPr>
              <a:spLocks/>
            </p:cNvSpPr>
            <p:nvPr/>
          </p:nvSpPr>
          <p:spPr bwMode="auto">
            <a:xfrm>
              <a:off x="1460" y="3165"/>
              <a:ext cx="32" cy="37"/>
            </a:xfrm>
            <a:custGeom>
              <a:avLst/>
              <a:gdLst>
                <a:gd name="T0" fmla="*/ 20 w 96"/>
                <a:gd name="T1" fmla="*/ 0 h 120"/>
                <a:gd name="T2" fmla="*/ 16 w 96"/>
                <a:gd name="T3" fmla="*/ 0 h 120"/>
                <a:gd name="T4" fmla="*/ 8 w 96"/>
                <a:gd name="T5" fmla="*/ 4 h 120"/>
                <a:gd name="T6" fmla="*/ 4 w 96"/>
                <a:gd name="T7" fmla="*/ 8 h 120"/>
                <a:gd name="T8" fmla="*/ 8 w 96"/>
                <a:gd name="T9" fmla="*/ 15 h 120"/>
                <a:gd name="T10" fmla="*/ 8 w 96"/>
                <a:gd name="T11" fmla="*/ 24 h 120"/>
                <a:gd name="T12" fmla="*/ 12 w 96"/>
                <a:gd name="T13" fmla="*/ 35 h 120"/>
                <a:gd name="T14" fmla="*/ 4 w 96"/>
                <a:gd name="T15" fmla="*/ 47 h 120"/>
                <a:gd name="T16" fmla="*/ 0 w 96"/>
                <a:gd name="T17" fmla="*/ 51 h 120"/>
                <a:gd name="T18" fmla="*/ 0 w 96"/>
                <a:gd name="T19" fmla="*/ 55 h 120"/>
                <a:gd name="T20" fmla="*/ 8 w 96"/>
                <a:gd name="T21" fmla="*/ 59 h 120"/>
                <a:gd name="T22" fmla="*/ 12 w 96"/>
                <a:gd name="T23" fmla="*/ 55 h 120"/>
                <a:gd name="T24" fmla="*/ 16 w 96"/>
                <a:gd name="T25" fmla="*/ 51 h 120"/>
                <a:gd name="T26" fmla="*/ 20 w 96"/>
                <a:gd name="T27" fmla="*/ 51 h 120"/>
                <a:gd name="T28" fmla="*/ 24 w 96"/>
                <a:gd name="T29" fmla="*/ 59 h 120"/>
                <a:gd name="T30" fmla="*/ 32 w 96"/>
                <a:gd name="T31" fmla="*/ 55 h 120"/>
                <a:gd name="T32" fmla="*/ 44 w 96"/>
                <a:gd name="T33" fmla="*/ 51 h 120"/>
                <a:gd name="T34" fmla="*/ 48 w 96"/>
                <a:gd name="T35" fmla="*/ 43 h 120"/>
                <a:gd name="T36" fmla="*/ 44 w 96"/>
                <a:gd name="T37" fmla="*/ 35 h 120"/>
                <a:gd name="T38" fmla="*/ 48 w 96"/>
                <a:gd name="T39" fmla="*/ 27 h 120"/>
                <a:gd name="T40" fmla="*/ 40 w 96"/>
                <a:gd name="T41" fmla="*/ 24 h 120"/>
                <a:gd name="T42" fmla="*/ 28 w 96"/>
                <a:gd name="T43" fmla="*/ 20 h 120"/>
                <a:gd name="T44" fmla="*/ 24 w 96"/>
                <a:gd name="T45" fmla="*/ 8 h 120"/>
                <a:gd name="T46" fmla="*/ 20 w 96"/>
                <a:gd name="T47" fmla="*/ 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120"/>
                <a:gd name="T74" fmla="*/ 96 w 96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120">
                  <a:moveTo>
                    <a:pt x="40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8" y="120"/>
                  </a:lnTo>
                  <a:lnTo>
                    <a:pt x="64" y="112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88" y="72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40"/>
                  </a:lnTo>
                  <a:lnTo>
                    <a:pt x="48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4" name="Freeform 164"/>
            <p:cNvSpPr>
              <a:spLocks/>
            </p:cNvSpPr>
            <p:nvPr/>
          </p:nvSpPr>
          <p:spPr bwMode="auto">
            <a:xfrm>
              <a:off x="1466" y="3198"/>
              <a:ext cx="13" cy="25"/>
            </a:xfrm>
            <a:custGeom>
              <a:avLst/>
              <a:gdLst>
                <a:gd name="T0" fmla="*/ 15 w 40"/>
                <a:gd name="T1" fmla="*/ 8 h 80"/>
                <a:gd name="T2" fmla="*/ 12 w 40"/>
                <a:gd name="T3" fmla="*/ 0 h 80"/>
                <a:gd name="T4" fmla="*/ 8 w 40"/>
                <a:gd name="T5" fmla="*/ 0 h 80"/>
                <a:gd name="T6" fmla="*/ 4 w 40"/>
                <a:gd name="T7" fmla="*/ 4 h 80"/>
                <a:gd name="T8" fmla="*/ 0 w 40"/>
                <a:gd name="T9" fmla="*/ 8 h 80"/>
                <a:gd name="T10" fmla="*/ 4 w 40"/>
                <a:gd name="T11" fmla="*/ 12 h 80"/>
                <a:gd name="T12" fmla="*/ 4 w 40"/>
                <a:gd name="T13" fmla="*/ 15 h 80"/>
                <a:gd name="T14" fmla="*/ 4 w 40"/>
                <a:gd name="T15" fmla="*/ 24 h 80"/>
                <a:gd name="T16" fmla="*/ 4 w 40"/>
                <a:gd name="T17" fmla="*/ 31 h 80"/>
                <a:gd name="T18" fmla="*/ 12 w 40"/>
                <a:gd name="T19" fmla="*/ 39 h 80"/>
                <a:gd name="T20" fmla="*/ 15 w 40"/>
                <a:gd name="T21" fmla="*/ 35 h 80"/>
                <a:gd name="T22" fmla="*/ 20 w 40"/>
                <a:gd name="T23" fmla="*/ 27 h 80"/>
                <a:gd name="T24" fmla="*/ 20 w 40"/>
                <a:gd name="T25" fmla="*/ 24 h 80"/>
                <a:gd name="T26" fmla="*/ 15 w 40"/>
                <a:gd name="T27" fmla="*/ 15 h 80"/>
                <a:gd name="T28" fmla="*/ 15 w 40"/>
                <a:gd name="T29" fmla="*/ 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80"/>
                <a:gd name="T47" fmla="*/ 40 w 4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80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32" y="3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5" name="Freeform 165"/>
            <p:cNvSpPr>
              <a:spLocks/>
            </p:cNvSpPr>
            <p:nvPr/>
          </p:nvSpPr>
          <p:spPr bwMode="auto">
            <a:xfrm>
              <a:off x="1476" y="3198"/>
              <a:ext cx="16" cy="15"/>
            </a:xfrm>
            <a:custGeom>
              <a:avLst/>
              <a:gdLst>
                <a:gd name="T0" fmla="*/ 0 w 48"/>
                <a:gd name="T1" fmla="*/ 8 h 48"/>
                <a:gd name="T2" fmla="*/ 0 w 48"/>
                <a:gd name="T3" fmla="*/ 16 h 48"/>
                <a:gd name="T4" fmla="*/ 4 w 48"/>
                <a:gd name="T5" fmla="*/ 24 h 48"/>
                <a:gd name="T6" fmla="*/ 16 w 48"/>
                <a:gd name="T7" fmla="*/ 24 h 48"/>
                <a:gd name="T8" fmla="*/ 20 w 48"/>
                <a:gd name="T9" fmla="*/ 16 h 48"/>
                <a:gd name="T10" fmla="*/ 24 w 48"/>
                <a:gd name="T11" fmla="*/ 16 h 48"/>
                <a:gd name="T12" fmla="*/ 24 w 48"/>
                <a:gd name="T13" fmla="*/ 8 h 48"/>
                <a:gd name="T14" fmla="*/ 20 w 48"/>
                <a:gd name="T15" fmla="*/ 0 h 48"/>
                <a:gd name="T16" fmla="*/ 8 w 48"/>
                <a:gd name="T17" fmla="*/ 4 h 48"/>
                <a:gd name="T18" fmla="*/ 0 w 48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16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6" name="Freeform 166"/>
            <p:cNvSpPr>
              <a:spLocks/>
            </p:cNvSpPr>
            <p:nvPr/>
          </p:nvSpPr>
          <p:spPr bwMode="auto">
            <a:xfrm>
              <a:off x="1489" y="3183"/>
              <a:ext cx="38" cy="24"/>
            </a:xfrm>
            <a:custGeom>
              <a:avLst/>
              <a:gdLst>
                <a:gd name="T0" fmla="*/ 4 w 112"/>
                <a:gd name="T1" fmla="*/ 39 h 80"/>
                <a:gd name="T2" fmla="*/ 12 w 112"/>
                <a:gd name="T3" fmla="*/ 39 h 80"/>
                <a:gd name="T4" fmla="*/ 16 w 112"/>
                <a:gd name="T5" fmla="*/ 35 h 80"/>
                <a:gd name="T6" fmla="*/ 24 w 112"/>
                <a:gd name="T7" fmla="*/ 39 h 80"/>
                <a:gd name="T8" fmla="*/ 28 w 112"/>
                <a:gd name="T9" fmla="*/ 39 h 80"/>
                <a:gd name="T10" fmla="*/ 32 w 112"/>
                <a:gd name="T11" fmla="*/ 39 h 80"/>
                <a:gd name="T12" fmla="*/ 36 w 112"/>
                <a:gd name="T13" fmla="*/ 31 h 80"/>
                <a:gd name="T14" fmla="*/ 44 w 112"/>
                <a:gd name="T15" fmla="*/ 31 h 80"/>
                <a:gd name="T16" fmla="*/ 48 w 112"/>
                <a:gd name="T17" fmla="*/ 31 h 80"/>
                <a:gd name="T18" fmla="*/ 51 w 112"/>
                <a:gd name="T19" fmla="*/ 27 h 80"/>
                <a:gd name="T20" fmla="*/ 51 w 112"/>
                <a:gd name="T21" fmla="*/ 15 h 80"/>
                <a:gd name="T22" fmla="*/ 56 w 112"/>
                <a:gd name="T23" fmla="*/ 12 h 80"/>
                <a:gd name="T24" fmla="*/ 56 w 112"/>
                <a:gd name="T25" fmla="*/ 8 h 80"/>
                <a:gd name="T26" fmla="*/ 44 w 112"/>
                <a:gd name="T27" fmla="*/ 0 h 80"/>
                <a:gd name="T28" fmla="*/ 40 w 112"/>
                <a:gd name="T29" fmla="*/ 0 h 80"/>
                <a:gd name="T30" fmla="*/ 32 w 112"/>
                <a:gd name="T31" fmla="*/ 8 h 80"/>
                <a:gd name="T32" fmla="*/ 20 w 112"/>
                <a:gd name="T33" fmla="*/ 8 h 80"/>
                <a:gd name="T34" fmla="*/ 8 w 112"/>
                <a:gd name="T35" fmla="*/ 4 h 80"/>
                <a:gd name="T36" fmla="*/ 4 w 112"/>
                <a:gd name="T37" fmla="*/ 0 h 80"/>
                <a:gd name="T38" fmla="*/ 0 w 112"/>
                <a:gd name="T39" fmla="*/ 8 h 80"/>
                <a:gd name="T40" fmla="*/ 4 w 112"/>
                <a:gd name="T41" fmla="*/ 15 h 80"/>
                <a:gd name="T42" fmla="*/ 0 w 112"/>
                <a:gd name="T43" fmla="*/ 24 h 80"/>
                <a:gd name="T44" fmla="*/ 4 w 112"/>
                <a:gd name="T45" fmla="*/ 31 h 80"/>
                <a:gd name="T46" fmla="*/ 4 w 112"/>
                <a:gd name="T47" fmla="*/ 39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80"/>
                <a:gd name="T74" fmla="*/ 112 w 112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80">
                  <a:moveTo>
                    <a:pt x="8" y="80"/>
                  </a:moveTo>
                  <a:lnTo>
                    <a:pt x="24" y="80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7" name="Freeform 167"/>
            <p:cNvSpPr>
              <a:spLocks/>
            </p:cNvSpPr>
            <p:nvPr/>
          </p:nvSpPr>
          <p:spPr bwMode="auto">
            <a:xfrm>
              <a:off x="1473" y="3147"/>
              <a:ext cx="62" cy="41"/>
            </a:xfrm>
            <a:custGeom>
              <a:avLst/>
              <a:gdLst>
                <a:gd name="T0" fmla="*/ 28 w 184"/>
                <a:gd name="T1" fmla="*/ 56 h 128"/>
                <a:gd name="T2" fmla="*/ 32 w 184"/>
                <a:gd name="T3" fmla="*/ 59 h 128"/>
                <a:gd name="T4" fmla="*/ 44 w 184"/>
                <a:gd name="T5" fmla="*/ 63 h 128"/>
                <a:gd name="T6" fmla="*/ 56 w 184"/>
                <a:gd name="T7" fmla="*/ 63 h 128"/>
                <a:gd name="T8" fmla="*/ 64 w 184"/>
                <a:gd name="T9" fmla="*/ 56 h 128"/>
                <a:gd name="T10" fmla="*/ 68 w 184"/>
                <a:gd name="T11" fmla="*/ 56 h 128"/>
                <a:gd name="T12" fmla="*/ 80 w 184"/>
                <a:gd name="T13" fmla="*/ 63 h 128"/>
                <a:gd name="T14" fmla="*/ 84 w 184"/>
                <a:gd name="T15" fmla="*/ 51 h 128"/>
                <a:gd name="T16" fmla="*/ 92 w 184"/>
                <a:gd name="T17" fmla="*/ 44 h 128"/>
                <a:gd name="T18" fmla="*/ 92 w 184"/>
                <a:gd name="T19" fmla="*/ 39 h 128"/>
                <a:gd name="T20" fmla="*/ 88 w 184"/>
                <a:gd name="T21" fmla="*/ 39 h 128"/>
                <a:gd name="T22" fmla="*/ 80 w 184"/>
                <a:gd name="T23" fmla="*/ 36 h 128"/>
                <a:gd name="T24" fmla="*/ 80 w 184"/>
                <a:gd name="T25" fmla="*/ 32 h 128"/>
                <a:gd name="T26" fmla="*/ 80 w 184"/>
                <a:gd name="T27" fmla="*/ 27 h 128"/>
                <a:gd name="T28" fmla="*/ 72 w 184"/>
                <a:gd name="T29" fmla="*/ 12 h 128"/>
                <a:gd name="T30" fmla="*/ 68 w 184"/>
                <a:gd name="T31" fmla="*/ 0 h 128"/>
                <a:gd name="T32" fmla="*/ 60 w 184"/>
                <a:gd name="T33" fmla="*/ 0 h 128"/>
                <a:gd name="T34" fmla="*/ 56 w 184"/>
                <a:gd name="T35" fmla="*/ 4 h 128"/>
                <a:gd name="T36" fmla="*/ 44 w 184"/>
                <a:gd name="T37" fmla="*/ 4 h 128"/>
                <a:gd name="T38" fmla="*/ 36 w 184"/>
                <a:gd name="T39" fmla="*/ 0 h 128"/>
                <a:gd name="T40" fmla="*/ 28 w 184"/>
                <a:gd name="T41" fmla="*/ 0 h 128"/>
                <a:gd name="T42" fmla="*/ 20 w 184"/>
                <a:gd name="T43" fmla="*/ 4 h 128"/>
                <a:gd name="T44" fmla="*/ 12 w 184"/>
                <a:gd name="T45" fmla="*/ 16 h 128"/>
                <a:gd name="T46" fmla="*/ 8 w 184"/>
                <a:gd name="T47" fmla="*/ 27 h 128"/>
                <a:gd name="T48" fmla="*/ 0 w 184"/>
                <a:gd name="T49" fmla="*/ 27 h 128"/>
                <a:gd name="T50" fmla="*/ 4 w 184"/>
                <a:gd name="T51" fmla="*/ 36 h 128"/>
                <a:gd name="T52" fmla="*/ 8 w 184"/>
                <a:gd name="T53" fmla="*/ 48 h 128"/>
                <a:gd name="T54" fmla="*/ 20 w 184"/>
                <a:gd name="T55" fmla="*/ 51 h 128"/>
                <a:gd name="T56" fmla="*/ 28 w 184"/>
                <a:gd name="T57" fmla="*/ 56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28"/>
                <a:gd name="T89" fmla="*/ 184 w 184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28">
                  <a:moveTo>
                    <a:pt x="56" y="112"/>
                  </a:moveTo>
                  <a:lnTo>
                    <a:pt x="64" y="120"/>
                  </a:lnTo>
                  <a:lnTo>
                    <a:pt x="88" y="128"/>
                  </a:lnTo>
                  <a:lnTo>
                    <a:pt x="112" y="128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60" y="128"/>
                  </a:lnTo>
                  <a:lnTo>
                    <a:pt x="168" y="104"/>
                  </a:lnTo>
                  <a:lnTo>
                    <a:pt x="184" y="88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72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44" y="24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40" y="104"/>
                  </a:lnTo>
                  <a:lnTo>
                    <a:pt x="5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8" name="Freeform 168"/>
            <p:cNvSpPr>
              <a:spLocks/>
            </p:cNvSpPr>
            <p:nvPr/>
          </p:nvSpPr>
          <p:spPr bwMode="auto">
            <a:xfrm>
              <a:off x="1514" y="3145"/>
              <a:ext cx="24" cy="28"/>
            </a:xfrm>
            <a:custGeom>
              <a:avLst/>
              <a:gdLst>
                <a:gd name="T0" fmla="*/ 0 w 72"/>
                <a:gd name="T1" fmla="*/ 4 h 88"/>
                <a:gd name="T2" fmla="*/ 8 w 72"/>
                <a:gd name="T3" fmla="*/ 4 h 88"/>
                <a:gd name="T4" fmla="*/ 12 w 72"/>
                <a:gd name="T5" fmla="*/ 15 h 88"/>
                <a:gd name="T6" fmla="*/ 20 w 72"/>
                <a:gd name="T7" fmla="*/ 31 h 88"/>
                <a:gd name="T8" fmla="*/ 20 w 72"/>
                <a:gd name="T9" fmla="*/ 35 h 88"/>
                <a:gd name="T10" fmla="*/ 20 w 72"/>
                <a:gd name="T11" fmla="*/ 38 h 88"/>
                <a:gd name="T12" fmla="*/ 28 w 72"/>
                <a:gd name="T13" fmla="*/ 42 h 88"/>
                <a:gd name="T14" fmla="*/ 28 w 72"/>
                <a:gd name="T15" fmla="*/ 35 h 88"/>
                <a:gd name="T16" fmla="*/ 32 w 72"/>
                <a:gd name="T17" fmla="*/ 27 h 88"/>
                <a:gd name="T18" fmla="*/ 36 w 72"/>
                <a:gd name="T19" fmla="*/ 27 h 88"/>
                <a:gd name="T20" fmla="*/ 36 w 72"/>
                <a:gd name="T21" fmla="*/ 23 h 88"/>
                <a:gd name="T22" fmla="*/ 32 w 72"/>
                <a:gd name="T23" fmla="*/ 19 h 88"/>
                <a:gd name="T24" fmla="*/ 28 w 72"/>
                <a:gd name="T25" fmla="*/ 8 h 88"/>
                <a:gd name="T26" fmla="*/ 24 w 72"/>
                <a:gd name="T27" fmla="*/ 0 h 88"/>
                <a:gd name="T28" fmla="*/ 8 w 72"/>
                <a:gd name="T29" fmla="*/ 0 h 88"/>
                <a:gd name="T30" fmla="*/ 0 w 72"/>
                <a:gd name="T31" fmla="*/ 4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8"/>
                <a:gd name="T50" fmla="*/ 72 w 72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8">
                  <a:moveTo>
                    <a:pt x="0" y="8"/>
                  </a:moveTo>
                  <a:lnTo>
                    <a:pt x="16" y="8"/>
                  </a:lnTo>
                  <a:lnTo>
                    <a:pt x="24" y="32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79" name="Freeform 169"/>
            <p:cNvSpPr>
              <a:spLocks/>
            </p:cNvSpPr>
            <p:nvPr/>
          </p:nvSpPr>
          <p:spPr bwMode="auto">
            <a:xfrm>
              <a:off x="1487" y="3105"/>
              <a:ext cx="117" cy="75"/>
            </a:xfrm>
            <a:custGeom>
              <a:avLst/>
              <a:gdLst>
                <a:gd name="T0" fmla="*/ 0 w 352"/>
                <a:gd name="T1" fmla="*/ 59 h 240"/>
                <a:gd name="T2" fmla="*/ 8 w 352"/>
                <a:gd name="T3" fmla="*/ 47 h 240"/>
                <a:gd name="T4" fmla="*/ 20 w 352"/>
                <a:gd name="T5" fmla="*/ 27 h 240"/>
                <a:gd name="T6" fmla="*/ 27 w 352"/>
                <a:gd name="T7" fmla="*/ 4 h 240"/>
                <a:gd name="T8" fmla="*/ 44 w 352"/>
                <a:gd name="T9" fmla="*/ 8 h 240"/>
                <a:gd name="T10" fmla="*/ 55 w 352"/>
                <a:gd name="T11" fmla="*/ 8 h 240"/>
                <a:gd name="T12" fmla="*/ 75 w 352"/>
                <a:gd name="T13" fmla="*/ 12 h 240"/>
                <a:gd name="T14" fmla="*/ 83 w 352"/>
                <a:gd name="T15" fmla="*/ 4 h 240"/>
                <a:gd name="T16" fmla="*/ 98 w 352"/>
                <a:gd name="T17" fmla="*/ 0 h 240"/>
                <a:gd name="T18" fmla="*/ 118 w 352"/>
                <a:gd name="T19" fmla="*/ 15 h 240"/>
                <a:gd name="T20" fmla="*/ 126 w 352"/>
                <a:gd name="T21" fmla="*/ 24 h 240"/>
                <a:gd name="T22" fmla="*/ 146 w 352"/>
                <a:gd name="T23" fmla="*/ 27 h 240"/>
                <a:gd name="T24" fmla="*/ 161 w 352"/>
                <a:gd name="T25" fmla="*/ 35 h 240"/>
                <a:gd name="T26" fmla="*/ 173 w 352"/>
                <a:gd name="T27" fmla="*/ 47 h 240"/>
                <a:gd name="T28" fmla="*/ 169 w 352"/>
                <a:gd name="T29" fmla="*/ 67 h 240"/>
                <a:gd name="T30" fmla="*/ 158 w 352"/>
                <a:gd name="T31" fmla="*/ 74 h 240"/>
                <a:gd name="T32" fmla="*/ 142 w 352"/>
                <a:gd name="T33" fmla="*/ 86 h 240"/>
                <a:gd name="T34" fmla="*/ 126 w 352"/>
                <a:gd name="T35" fmla="*/ 90 h 240"/>
                <a:gd name="T36" fmla="*/ 114 w 352"/>
                <a:gd name="T37" fmla="*/ 98 h 240"/>
                <a:gd name="T38" fmla="*/ 126 w 352"/>
                <a:gd name="T39" fmla="*/ 106 h 240"/>
                <a:gd name="T40" fmla="*/ 138 w 352"/>
                <a:gd name="T41" fmla="*/ 106 h 240"/>
                <a:gd name="T42" fmla="*/ 130 w 352"/>
                <a:gd name="T43" fmla="*/ 110 h 240"/>
                <a:gd name="T44" fmla="*/ 118 w 352"/>
                <a:gd name="T45" fmla="*/ 118 h 240"/>
                <a:gd name="T46" fmla="*/ 110 w 352"/>
                <a:gd name="T47" fmla="*/ 113 h 240"/>
                <a:gd name="T48" fmla="*/ 102 w 352"/>
                <a:gd name="T49" fmla="*/ 106 h 240"/>
                <a:gd name="T50" fmla="*/ 110 w 352"/>
                <a:gd name="T51" fmla="*/ 98 h 240"/>
                <a:gd name="T52" fmla="*/ 98 w 352"/>
                <a:gd name="T53" fmla="*/ 94 h 240"/>
                <a:gd name="T54" fmla="*/ 91 w 352"/>
                <a:gd name="T55" fmla="*/ 90 h 240"/>
                <a:gd name="T56" fmla="*/ 79 w 352"/>
                <a:gd name="T57" fmla="*/ 94 h 240"/>
                <a:gd name="T58" fmla="*/ 71 w 352"/>
                <a:gd name="T59" fmla="*/ 106 h 240"/>
                <a:gd name="T60" fmla="*/ 67 w 352"/>
                <a:gd name="T61" fmla="*/ 98 h 240"/>
                <a:gd name="T62" fmla="*/ 75 w 352"/>
                <a:gd name="T63" fmla="*/ 90 h 240"/>
                <a:gd name="T64" fmla="*/ 71 w 352"/>
                <a:gd name="T65" fmla="*/ 83 h 240"/>
                <a:gd name="T66" fmla="*/ 63 w 352"/>
                <a:gd name="T67" fmla="*/ 63 h 240"/>
                <a:gd name="T68" fmla="*/ 39 w 352"/>
                <a:gd name="T69" fmla="*/ 67 h 240"/>
                <a:gd name="T70" fmla="*/ 24 w 352"/>
                <a:gd name="T71" fmla="*/ 71 h 240"/>
                <a:gd name="T72" fmla="*/ 8 w 352"/>
                <a:gd name="T73" fmla="*/ 6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2"/>
                <a:gd name="T112" fmla="*/ 0 h 240"/>
                <a:gd name="T113" fmla="*/ 352 w 352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2" h="240">
                  <a:moveTo>
                    <a:pt x="16" y="136"/>
                  </a:moveTo>
                  <a:lnTo>
                    <a:pt x="0" y="120"/>
                  </a:lnTo>
                  <a:lnTo>
                    <a:pt x="0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40" y="56"/>
                  </a:lnTo>
                  <a:lnTo>
                    <a:pt x="40" y="32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00" y="0"/>
                  </a:lnTo>
                  <a:lnTo>
                    <a:pt x="232" y="0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64" y="64"/>
                  </a:lnTo>
                  <a:lnTo>
                    <a:pt x="296" y="56"/>
                  </a:lnTo>
                  <a:lnTo>
                    <a:pt x="312" y="72"/>
                  </a:lnTo>
                  <a:lnTo>
                    <a:pt x="328" y="72"/>
                  </a:lnTo>
                  <a:lnTo>
                    <a:pt x="336" y="80"/>
                  </a:lnTo>
                  <a:lnTo>
                    <a:pt x="352" y="96"/>
                  </a:lnTo>
                  <a:lnTo>
                    <a:pt x="344" y="112"/>
                  </a:lnTo>
                  <a:lnTo>
                    <a:pt x="344" y="136"/>
                  </a:lnTo>
                  <a:lnTo>
                    <a:pt x="336" y="136"/>
                  </a:lnTo>
                  <a:lnTo>
                    <a:pt x="320" y="152"/>
                  </a:lnTo>
                  <a:lnTo>
                    <a:pt x="304" y="176"/>
                  </a:lnTo>
                  <a:lnTo>
                    <a:pt x="288" y="176"/>
                  </a:lnTo>
                  <a:lnTo>
                    <a:pt x="280" y="184"/>
                  </a:lnTo>
                  <a:lnTo>
                    <a:pt x="256" y="184"/>
                  </a:lnTo>
                  <a:lnTo>
                    <a:pt x="256" y="192"/>
                  </a:lnTo>
                  <a:lnTo>
                    <a:pt x="232" y="200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16"/>
                  </a:lnTo>
                  <a:lnTo>
                    <a:pt x="280" y="224"/>
                  </a:lnTo>
                  <a:lnTo>
                    <a:pt x="264" y="224"/>
                  </a:lnTo>
                  <a:lnTo>
                    <a:pt x="256" y="232"/>
                  </a:lnTo>
                  <a:lnTo>
                    <a:pt x="240" y="240"/>
                  </a:lnTo>
                  <a:lnTo>
                    <a:pt x="224" y="240"/>
                  </a:lnTo>
                  <a:lnTo>
                    <a:pt x="224" y="232"/>
                  </a:lnTo>
                  <a:lnTo>
                    <a:pt x="224" y="224"/>
                  </a:lnTo>
                  <a:lnTo>
                    <a:pt x="208" y="216"/>
                  </a:lnTo>
                  <a:lnTo>
                    <a:pt x="208" y="208"/>
                  </a:lnTo>
                  <a:lnTo>
                    <a:pt x="224" y="200"/>
                  </a:lnTo>
                  <a:lnTo>
                    <a:pt x="216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84" y="184"/>
                  </a:lnTo>
                  <a:lnTo>
                    <a:pt x="176" y="184"/>
                  </a:lnTo>
                  <a:lnTo>
                    <a:pt x="160" y="192"/>
                  </a:lnTo>
                  <a:lnTo>
                    <a:pt x="160" y="200"/>
                  </a:lnTo>
                  <a:lnTo>
                    <a:pt x="144" y="216"/>
                  </a:lnTo>
                  <a:lnTo>
                    <a:pt x="136" y="216"/>
                  </a:lnTo>
                  <a:lnTo>
                    <a:pt x="136" y="200"/>
                  </a:lnTo>
                  <a:lnTo>
                    <a:pt x="144" y="184"/>
                  </a:lnTo>
                  <a:lnTo>
                    <a:pt x="152" y="184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96" y="128"/>
                  </a:lnTo>
                  <a:lnTo>
                    <a:pt x="80" y="136"/>
                  </a:lnTo>
                  <a:lnTo>
                    <a:pt x="72" y="144"/>
                  </a:lnTo>
                  <a:lnTo>
                    <a:pt x="48" y="144"/>
                  </a:lnTo>
                  <a:lnTo>
                    <a:pt x="32" y="136"/>
                  </a:lnTo>
                  <a:lnTo>
                    <a:pt x="16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0" name="Freeform 171"/>
            <p:cNvSpPr>
              <a:spLocks/>
            </p:cNvSpPr>
            <p:nvPr/>
          </p:nvSpPr>
          <p:spPr bwMode="auto">
            <a:xfrm>
              <a:off x="2289" y="3172"/>
              <a:ext cx="43" cy="32"/>
            </a:xfrm>
            <a:custGeom>
              <a:avLst/>
              <a:gdLst>
                <a:gd name="T0" fmla="*/ 24 w 128"/>
                <a:gd name="T1" fmla="*/ 4 h 104"/>
                <a:gd name="T2" fmla="*/ 24 w 128"/>
                <a:gd name="T3" fmla="*/ 0 h 104"/>
                <a:gd name="T4" fmla="*/ 32 w 128"/>
                <a:gd name="T5" fmla="*/ 0 h 104"/>
                <a:gd name="T6" fmla="*/ 32 w 128"/>
                <a:gd name="T7" fmla="*/ 4 h 104"/>
                <a:gd name="T8" fmla="*/ 36 w 128"/>
                <a:gd name="T9" fmla="*/ 12 h 104"/>
                <a:gd name="T10" fmla="*/ 39 w 128"/>
                <a:gd name="T11" fmla="*/ 15 h 104"/>
                <a:gd name="T12" fmla="*/ 44 w 128"/>
                <a:gd name="T13" fmla="*/ 15 h 104"/>
                <a:gd name="T14" fmla="*/ 48 w 128"/>
                <a:gd name="T15" fmla="*/ 20 h 104"/>
                <a:gd name="T16" fmla="*/ 51 w 128"/>
                <a:gd name="T17" fmla="*/ 20 h 104"/>
                <a:gd name="T18" fmla="*/ 56 w 128"/>
                <a:gd name="T19" fmla="*/ 20 h 104"/>
                <a:gd name="T20" fmla="*/ 59 w 128"/>
                <a:gd name="T21" fmla="*/ 15 h 104"/>
                <a:gd name="T22" fmla="*/ 59 w 128"/>
                <a:gd name="T23" fmla="*/ 20 h 104"/>
                <a:gd name="T24" fmla="*/ 59 w 128"/>
                <a:gd name="T25" fmla="*/ 24 h 104"/>
                <a:gd name="T26" fmla="*/ 63 w 128"/>
                <a:gd name="T27" fmla="*/ 24 h 104"/>
                <a:gd name="T28" fmla="*/ 63 w 128"/>
                <a:gd name="T29" fmla="*/ 27 h 104"/>
                <a:gd name="T30" fmla="*/ 59 w 128"/>
                <a:gd name="T31" fmla="*/ 36 h 104"/>
                <a:gd name="T32" fmla="*/ 56 w 128"/>
                <a:gd name="T33" fmla="*/ 36 h 104"/>
                <a:gd name="T34" fmla="*/ 48 w 128"/>
                <a:gd name="T35" fmla="*/ 36 h 104"/>
                <a:gd name="T36" fmla="*/ 44 w 128"/>
                <a:gd name="T37" fmla="*/ 44 h 104"/>
                <a:gd name="T38" fmla="*/ 44 w 128"/>
                <a:gd name="T39" fmla="*/ 47 h 104"/>
                <a:gd name="T40" fmla="*/ 39 w 128"/>
                <a:gd name="T41" fmla="*/ 47 h 104"/>
                <a:gd name="T42" fmla="*/ 36 w 128"/>
                <a:gd name="T43" fmla="*/ 44 h 104"/>
                <a:gd name="T44" fmla="*/ 27 w 128"/>
                <a:gd name="T45" fmla="*/ 39 h 104"/>
                <a:gd name="T46" fmla="*/ 24 w 128"/>
                <a:gd name="T47" fmla="*/ 44 h 104"/>
                <a:gd name="T48" fmla="*/ 16 w 128"/>
                <a:gd name="T49" fmla="*/ 39 h 104"/>
                <a:gd name="T50" fmla="*/ 12 w 128"/>
                <a:gd name="T51" fmla="*/ 39 h 104"/>
                <a:gd name="T52" fmla="*/ 8 w 128"/>
                <a:gd name="T53" fmla="*/ 44 h 104"/>
                <a:gd name="T54" fmla="*/ 12 w 128"/>
                <a:gd name="T55" fmla="*/ 47 h 104"/>
                <a:gd name="T56" fmla="*/ 12 w 128"/>
                <a:gd name="T57" fmla="*/ 51 h 104"/>
                <a:gd name="T58" fmla="*/ 8 w 128"/>
                <a:gd name="T59" fmla="*/ 51 h 104"/>
                <a:gd name="T60" fmla="*/ 4 w 128"/>
                <a:gd name="T61" fmla="*/ 47 h 104"/>
                <a:gd name="T62" fmla="*/ 0 w 128"/>
                <a:gd name="T63" fmla="*/ 44 h 104"/>
                <a:gd name="T64" fmla="*/ 4 w 128"/>
                <a:gd name="T65" fmla="*/ 39 h 104"/>
                <a:gd name="T66" fmla="*/ 12 w 128"/>
                <a:gd name="T67" fmla="*/ 36 h 104"/>
                <a:gd name="T68" fmla="*/ 12 w 128"/>
                <a:gd name="T69" fmla="*/ 32 h 104"/>
                <a:gd name="T70" fmla="*/ 12 w 128"/>
                <a:gd name="T71" fmla="*/ 27 h 104"/>
                <a:gd name="T72" fmla="*/ 16 w 128"/>
                <a:gd name="T73" fmla="*/ 32 h 104"/>
                <a:gd name="T74" fmla="*/ 20 w 128"/>
                <a:gd name="T75" fmla="*/ 32 h 104"/>
                <a:gd name="T76" fmla="*/ 20 w 128"/>
                <a:gd name="T77" fmla="*/ 27 h 104"/>
                <a:gd name="T78" fmla="*/ 24 w 128"/>
                <a:gd name="T79" fmla="*/ 20 h 104"/>
                <a:gd name="T80" fmla="*/ 24 w 128"/>
                <a:gd name="T81" fmla="*/ 8 h 104"/>
                <a:gd name="T82" fmla="*/ 24 w 128"/>
                <a:gd name="T83" fmla="*/ 4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04"/>
                <a:gd name="T128" fmla="*/ 128 w 12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04">
                  <a:moveTo>
                    <a:pt x="48" y="8"/>
                  </a:moveTo>
                  <a:lnTo>
                    <a:pt x="4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20" y="72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8" y="80"/>
                  </a:lnTo>
                  <a:lnTo>
                    <a:pt x="24" y="72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1" name="Freeform 172"/>
            <p:cNvSpPr>
              <a:spLocks/>
            </p:cNvSpPr>
            <p:nvPr/>
          </p:nvSpPr>
          <p:spPr bwMode="auto">
            <a:xfrm>
              <a:off x="2233" y="3207"/>
              <a:ext cx="75" cy="65"/>
            </a:xfrm>
            <a:custGeom>
              <a:avLst/>
              <a:gdLst>
                <a:gd name="T0" fmla="*/ 102 w 224"/>
                <a:gd name="T1" fmla="*/ 0 h 208"/>
                <a:gd name="T2" fmla="*/ 98 w 224"/>
                <a:gd name="T3" fmla="*/ 4 h 208"/>
                <a:gd name="T4" fmla="*/ 95 w 224"/>
                <a:gd name="T5" fmla="*/ 4 h 208"/>
                <a:gd name="T6" fmla="*/ 86 w 224"/>
                <a:gd name="T7" fmla="*/ 12 h 208"/>
                <a:gd name="T8" fmla="*/ 83 w 224"/>
                <a:gd name="T9" fmla="*/ 39 h 208"/>
                <a:gd name="T10" fmla="*/ 71 w 224"/>
                <a:gd name="T11" fmla="*/ 55 h 208"/>
                <a:gd name="T12" fmla="*/ 63 w 224"/>
                <a:gd name="T13" fmla="*/ 59 h 208"/>
                <a:gd name="T14" fmla="*/ 63 w 224"/>
                <a:gd name="T15" fmla="*/ 51 h 208"/>
                <a:gd name="T16" fmla="*/ 59 w 224"/>
                <a:gd name="T17" fmla="*/ 55 h 208"/>
                <a:gd name="T18" fmla="*/ 43 w 224"/>
                <a:gd name="T19" fmla="*/ 75 h 208"/>
                <a:gd name="T20" fmla="*/ 32 w 224"/>
                <a:gd name="T21" fmla="*/ 75 h 208"/>
                <a:gd name="T22" fmla="*/ 20 w 224"/>
                <a:gd name="T23" fmla="*/ 75 h 208"/>
                <a:gd name="T24" fmla="*/ 15 w 224"/>
                <a:gd name="T25" fmla="*/ 79 h 208"/>
                <a:gd name="T26" fmla="*/ 0 w 224"/>
                <a:gd name="T27" fmla="*/ 87 h 208"/>
                <a:gd name="T28" fmla="*/ 0 w 224"/>
                <a:gd name="T29" fmla="*/ 95 h 208"/>
                <a:gd name="T30" fmla="*/ 8 w 224"/>
                <a:gd name="T31" fmla="*/ 95 h 208"/>
                <a:gd name="T32" fmla="*/ 20 w 224"/>
                <a:gd name="T33" fmla="*/ 91 h 208"/>
                <a:gd name="T34" fmla="*/ 35 w 224"/>
                <a:gd name="T35" fmla="*/ 83 h 208"/>
                <a:gd name="T36" fmla="*/ 43 w 224"/>
                <a:gd name="T37" fmla="*/ 91 h 208"/>
                <a:gd name="T38" fmla="*/ 43 w 224"/>
                <a:gd name="T39" fmla="*/ 98 h 208"/>
                <a:gd name="T40" fmla="*/ 51 w 224"/>
                <a:gd name="T41" fmla="*/ 98 h 208"/>
                <a:gd name="T42" fmla="*/ 59 w 224"/>
                <a:gd name="T43" fmla="*/ 95 h 208"/>
                <a:gd name="T44" fmla="*/ 55 w 224"/>
                <a:gd name="T45" fmla="*/ 87 h 208"/>
                <a:gd name="T46" fmla="*/ 63 w 224"/>
                <a:gd name="T47" fmla="*/ 83 h 208"/>
                <a:gd name="T48" fmla="*/ 71 w 224"/>
                <a:gd name="T49" fmla="*/ 87 h 208"/>
                <a:gd name="T50" fmla="*/ 75 w 224"/>
                <a:gd name="T51" fmla="*/ 87 h 208"/>
                <a:gd name="T52" fmla="*/ 83 w 224"/>
                <a:gd name="T53" fmla="*/ 79 h 208"/>
                <a:gd name="T54" fmla="*/ 90 w 224"/>
                <a:gd name="T55" fmla="*/ 75 h 208"/>
                <a:gd name="T56" fmla="*/ 86 w 224"/>
                <a:gd name="T57" fmla="*/ 83 h 208"/>
                <a:gd name="T58" fmla="*/ 98 w 224"/>
                <a:gd name="T59" fmla="*/ 75 h 208"/>
                <a:gd name="T60" fmla="*/ 95 w 224"/>
                <a:gd name="T61" fmla="*/ 67 h 208"/>
                <a:gd name="T62" fmla="*/ 98 w 224"/>
                <a:gd name="T63" fmla="*/ 51 h 208"/>
                <a:gd name="T64" fmla="*/ 102 w 224"/>
                <a:gd name="T65" fmla="*/ 44 h 208"/>
                <a:gd name="T66" fmla="*/ 106 w 224"/>
                <a:gd name="T67" fmla="*/ 36 h 208"/>
                <a:gd name="T68" fmla="*/ 110 w 224"/>
                <a:gd name="T69" fmla="*/ 20 h 208"/>
                <a:gd name="T70" fmla="*/ 106 w 224"/>
                <a:gd name="T71" fmla="*/ 12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4"/>
                <a:gd name="T109" fmla="*/ 0 h 208"/>
                <a:gd name="T110" fmla="*/ 224 w 224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4" h="208">
                  <a:moveTo>
                    <a:pt x="208" y="16"/>
                  </a:moveTo>
                  <a:lnTo>
                    <a:pt x="208" y="0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68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0" y="104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88" y="152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60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16" y="192"/>
                  </a:lnTo>
                  <a:lnTo>
                    <a:pt x="24" y="192"/>
                  </a:lnTo>
                  <a:lnTo>
                    <a:pt x="40" y="184"/>
                  </a:lnTo>
                  <a:lnTo>
                    <a:pt x="48" y="176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20" y="192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44" y="176"/>
                  </a:lnTo>
                  <a:lnTo>
                    <a:pt x="152" y="168"/>
                  </a:lnTo>
                  <a:lnTo>
                    <a:pt x="152" y="176"/>
                  </a:lnTo>
                  <a:lnTo>
                    <a:pt x="160" y="176"/>
                  </a:lnTo>
                  <a:lnTo>
                    <a:pt x="168" y="160"/>
                  </a:lnTo>
                  <a:lnTo>
                    <a:pt x="176" y="152"/>
                  </a:lnTo>
                  <a:lnTo>
                    <a:pt x="184" y="152"/>
                  </a:lnTo>
                  <a:lnTo>
                    <a:pt x="184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200" y="152"/>
                  </a:lnTo>
                  <a:lnTo>
                    <a:pt x="192" y="144"/>
                  </a:lnTo>
                  <a:lnTo>
                    <a:pt x="192" y="136"/>
                  </a:lnTo>
                  <a:lnTo>
                    <a:pt x="208" y="112"/>
                  </a:lnTo>
                  <a:lnTo>
                    <a:pt x="200" y="104"/>
                  </a:lnTo>
                  <a:lnTo>
                    <a:pt x="200" y="88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16" y="72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24" y="32"/>
                  </a:lnTo>
                  <a:lnTo>
                    <a:pt x="216" y="24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2" name="Freeform 173"/>
            <p:cNvSpPr>
              <a:spLocks/>
            </p:cNvSpPr>
            <p:nvPr/>
          </p:nvSpPr>
          <p:spPr bwMode="auto">
            <a:xfrm>
              <a:off x="2241" y="3264"/>
              <a:ext cx="16" cy="13"/>
            </a:xfrm>
            <a:custGeom>
              <a:avLst/>
              <a:gdLst>
                <a:gd name="T0" fmla="*/ 24 w 48"/>
                <a:gd name="T1" fmla="*/ 4 h 40"/>
                <a:gd name="T2" fmla="*/ 20 w 48"/>
                <a:gd name="T3" fmla="*/ 0 h 40"/>
                <a:gd name="T4" fmla="*/ 16 w 48"/>
                <a:gd name="T5" fmla="*/ 0 h 40"/>
                <a:gd name="T6" fmla="*/ 12 w 48"/>
                <a:gd name="T7" fmla="*/ 8 h 40"/>
                <a:gd name="T8" fmla="*/ 4 w 48"/>
                <a:gd name="T9" fmla="*/ 8 h 40"/>
                <a:gd name="T10" fmla="*/ 0 w 48"/>
                <a:gd name="T11" fmla="*/ 12 h 40"/>
                <a:gd name="T12" fmla="*/ 4 w 48"/>
                <a:gd name="T13" fmla="*/ 20 h 40"/>
                <a:gd name="T14" fmla="*/ 8 w 48"/>
                <a:gd name="T15" fmla="*/ 20 h 40"/>
                <a:gd name="T16" fmla="*/ 8 w 48"/>
                <a:gd name="T17" fmla="*/ 12 h 40"/>
                <a:gd name="T18" fmla="*/ 12 w 48"/>
                <a:gd name="T19" fmla="*/ 8 h 40"/>
                <a:gd name="T20" fmla="*/ 16 w 48"/>
                <a:gd name="T21" fmla="*/ 12 h 40"/>
                <a:gd name="T22" fmla="*/ 20 w 48"/>
                <a:gd name="T23" fmla="*/ 12 h 40"/>
                <a:gd name="T24" fmla="*/ 24 w 48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3" name="Freeform 174"/>
            <p:cNvSpPr>
              <a:spLocks/>
            </p:cNvSpPr>
            <p:nvPr/>
          </p:nvSpPr>
          <p:spPr bwMode="auto">
            <a:xfrm>
              <a:off x="2222" y="3267"/>
              <a:ext cx="16" cy="22"/>
            </a:xfrm>
            <a:custGeom>
              <a:avLst/>
              <a:gdLst>
                <a:gd name="T0" fmla="*/ 12 w 48"/>
                <a:gd name="T1" fmla="*/ 0 h 72"/>
                <a:gd name="T2" fmla="*/ 20 w 48"/>
                <a:gd name="T3" fmla="*/ 8 h 72"/>
                <a:gd name="T4" fmla="*/ 24 w 48"/>
                <a:gd name="T5" fmla="*/ 15 h 72"/>
                <a:gd name="T6" fmla="*/ 20 w 48"/>
                <a:gd name="T7" fmla="*/ 23 h 72"/>
                <a:gd name="T8" fmla="*/ 20 w 48"/>
                <a:gd name="T9" fmla="*/ 31 h 72"/>
                <a:gd name="T10" fmla="*/ 12 w 48"/>
                <a:gd name="T11" fmla="*/ 35 h 72"/>
                <a:gd name="T12" fmla="*/ 12 w 48"/>
                <a:gd name="T13" fmla="*/ 27 h 72"/>
                <a:gd name="T14" fmla="*/ 8 w 48"/>
                <a:gd name="T15" fmla="*/ 27 h 72"/>
                <a:gd name="T16" fmla="*/ 8 w 48"/>
                <a:gd name="T17" fmla="*/ 31 h 72"/>
                <a:gd name="T18" fmla="*/ 4 w 48"/>
                <a:gd name="T19" fmla="*/ 31 h 72"/>
                <a:gd name="T20" fmla="*/ 8 w 48"/>
                <a:gd name="T21" fmla="*/ 23 h 72"/>
                <a:gd name="T22" fmla="*/ 8 w 48"/>
                <a:gd name="T23" fmla="*/ 19 h 72"/>
                <a:gd name="T24" fmla="*/ 12 w 48"/>
                <a:gd name="T25" fmla="*/ 15 h 72"/>
                <a:gd name="T26" fmla="*/ 8 w 48"/>
                <a:gd name="T27" fmla="*/ 12 h 72"/>
                <a:gd name="T28" fmla="*/ 4 w 48"/>
                <a:gd name="T29" fmla="*/ 15 h 72"/>
                <a:gd name="T30" fmla="*/ 0 w 48"/>
                <a:gd name="T31" fmla="*/ 12 h 72"/>
                <a:gd name="T32" fmla="*/ 0 w 48"/>
                <a:gd name="T33" fmla="*/ 8 h 72"/>
                <a:gd name="T34" fmla="*/ 4 w 48"/>
                <a:gd name="T35" fmla="*/ 4 h 72"/>
                <a:gd name="T36" fmla="*/ 12 w 4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72"/>
                <a:gd name="T59" fmla="*/ 48 w 4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72">
                  <a:moveTo>
                    <a:pt x="24" y="0"/>
                  </a:moveTo>
                  <a:lnTo>
                    <a:pt x="40" y="16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4" name="Freeform 175"/>
            <p:cNvSpPr>
              <a:spLocks/>
            </p:cNvSpPr>
            <p:nvPr/>
          </p:nvSpPr>
          <p:spPr bwMode="auto">
            <a:xfrm>
              <a:off x="2158" y="3333"/>
              <a:ext cx="11" cy="19"/>
            </a:xfrm>
            <a:custGeom>
              <a:avLst/>
              <a:gdLst>
                <a:gd name="T0" fmla="*/ 9 w 32"/>
                <a:gd name="T1" fmla="*/ 0 h 64"/>
                <a:gd name="T2" fmla="*/ 17 w 32"/>
                <a:gd name="T3" fmla="*/ 0 h 64"/>
                <a:gd name="T4" fmla="*/ 17 w 32"/>
                <a:gd name="T5" fmla="*/ 16 h 64"/>
                <a:gd name="T6" fmla="*/ 12 w 32"/>
                <a:gd name="T7" fmla="*/ 20 h 64"/>
                <a:gd name="T8" fmla="*/ 9 w 32"/>
                <a:gd name="T9" fmla="*/ 32 h 64"/>
                <a:gd name="T10" fmla="*/ 4 w 32"/>
                <a:gd name="T11" fmla="*/ 32 h 64"/>
                <a:gd name="T12" fmla="*/ 0 w 32"/>
                <a:gd name="T13" fmla="*/ 27 h 64"/>
                <a:gd name="T14" fmla="*/ 0 w 32"/>
                <a:gd name="T15" fmla="*/ 16 h 64"/>
                <a:gd name="T16" fmla="*/ 9 w 32"/>
                <a:gd name="T17" fmla="*/ 8 h 64"/>
                <a:gd name="T18" fmla="*/ 9 w 3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4"/>
                <a:gd name="T32" fmla="*/ 32 w 3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4">
                  <a:moveTo>
                    <a:pt x="16" y="0"/>
                  </a:moveTo>
                  <a:lnTo>
                    <a:pt x="32" y="0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5" name="Freeform 176"/>
            <p:cNvSpPr>
              <a:spLocks/>
            </p:cNvSpPr>
            <p:nvPr/>
          </p:nvSpPr>
          <p:spPr bwMode="auto">
            <a:xfrm>
              <a:off x="2185" y="3194"/>
              <a:ext cx="45" cy="45"/>
            </a:xfrm>
            <a:custGeom>
              <a:avLst/>
              <a:gdLst>
                <a:gd name="T0" fmla="*/ 68 w 136"/>
                <a:gd name="T1" fmla="*/ 4 h 144"/>
                <a:gd name="T2" fmla="*/ 64 w 136"/>
                <a:gd name="T3" fmla="*/ 4 h 144"/>
                <a:gd name="T4" fmla="*/ 60 w 136"/>
                <a:gd name="T5" fmla="*/ 0 h 144"/>
                <a:gd name="T6" fmla="*/ 48 w 136"/>
                <a:gd name="T7" fmla="*/ 12 h 144"/>
                <a:gd name="T8" fmla="*/ 40 w 136"/>
                <a:gd name="T9" fmla="*/ 8 h 144"/>
                <a:gd name="T10" fmla="*/ 44 w 136"/>
                <a:gd name="T11" fmla="*/ 20 h 144"/>
                <a:gd name="T12" fmla="*/ 40 w 136"/>
                <a:gd name="T13" fmla="*/ 24 h 144"/>
                <a:gd name="T14" fmla="*/ 32 w 136"/>
                <a:gd name="T15" fmla="*/ 24 h 144"/>
                <a:gd name="T16" fmla="*/ 32 w 136"/>
                <a:gd name="T17" fmla="*/ 15 h 144"/>
                <a:gd name="T18" fmla="*/ 28 w 136"/>
                <a:gd name="T19" fmla="*/ 15 h 144"/>
                <a:gd name="T20" fmla="*/ 20 w 136"/>
                <a:gd name="T21" fmla="*/ 27 h 144"/>
                <a:gd name="T22" fmla="*/ 4 w 136"/>
                <a:gd name="T23" fmla="*/ 32 h 144"/>
                <a:gd name="T24" fmla="*/ 0 w 136"/>
                <a:gd name="T25" fmla="*/ 43 h 144"/>
                <a:gd name="T26" fmla="*/ 4 w 136"/>
                <a:gd name="T27" fmla="*/ 43 h 144"/>
                <a:gd name="T28" fmla="*/ 8 w 136"/>
                <a:gd name="T29" fmla="*/ 47 h 144"/>
                <a:gd name="T30" fmla="*/ 12 w 136"/>
                <a:gd name="T31" fmla="*/ 47 h 144"/>
                <a:gd name="T32" fmla="*/ 12 w 136"/>
                <a:gd name="T33" fmla="*/ 51 h 144"/>
                <a:gd name="T34" fmla="*/ 12 w 136"/>
                <a:gd name="T35" fmla="*/ 59 h 144"/>
                <a:gd name="T36" fmla="*/ 4 w 136"/>
                <a:gd name="T37" fmla="*/ 63 h 144"/>
                <a:gd name="T38" fmla="*/ 8 w 136"/>
                <a:gd name="T39" fmla="*/ 71 h 144"/>
                <a:gd name="T40" fmla="*/ 16 w 136"/>
                <a:gd name="T41" fmla="*/ 71 h 144"/>
                <a:gd name="T42" fmla="*/ 20 w 136"/>
                <a:gd name="T43" fmla="*/ 67 h 144"/>
                <a:gd name="T44" fmla="*/ 28 w 136"/>
                <a:gd name="T45" fmla="*/ 59 h 144"/>
                <a:gd name="T46" fmla="*/ 44 w 136"/>
                <a:gd name="T47" fmla="*/ 55 h 144"/>
                <a:gd name="T48" fmla="*/ 36 w 136"/>
                <a:gd name="T49" fmla="*/ 51 h 144"/>
                <a:gd name="T50" fmla="*/ 32 w 136"/>
                <a:gd name="T51" fmla="*/ 51 h 144"/>
                <a:gd name="T52" fmla="*/ 32 w 136"/>
                <a:gd name="T53" fmla="*/ 43 h 144"/>
                <a:gd name="T54" fmla="*/ 36 w 136"/>
                <a:gd name="T55" fmla="*/ 39 h 144"/>
                <a:gd name="T56" fmla="*/ 44 w 136"/>
                <a:gd name="T57" fmla="*/ 39 h 144"/>
                <a:gd name="T58" fmla="*/ 52 w 136"/>
                <a:gd name="T59" fmla="*/ 32 h 144"/>
                <a:gd name="T60" fmla="*/ 60 w 136"/>
                <a:gd name="T61" fmla="*/ 24 h 144"/>
                <a:gd name="T62" fmla="*/ 60 w 136"/>
                <a:gd name="T63" fmla="*/ 20 h 144"/>
                <a:gd name="T64" fmla="*/ 60 w 136"/>
                <a:gd name="T65" fmla="*/ 12 h 144"/>
                <a:gd name="T66" fmla="*/ 64 w 136"/>
                <a:gd name="T67" fmla="*/ 4 h 144"/>
                <a:gd name="T68" fmla="*/ 68 w 136"/>
                <a:gd name="T69" fmla="*/ 4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44"/>
                <a:gd name="T107" fmla="*/ 136 w 13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44">
                  <a:moveTo>
                    <a:pt x="136" y="8"/>
                  </a:moveTo>
                  <a:lnTo>
                    <a:pt x="128" y="8"/>
                  </a:lnTo>
                  <a:lnTo>
                    <a:pt x="120" y="0"/>
                  </a:lnTo>
                  <a:lnTo>
                    <a:pt x="96" y="24"/>
                  </a:lnTo>
                  <a:lnTo>
                    <a:pt x="80" y="16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16" y="144"/>
                  </a:lnTo>
                  <a:lnTo>
                    <a:pt x="32" y="144"/>
                  </a:lnTo>
                  <a:lnTo>
                    <a:pt x="40" y="136"/>
                  </a:lnTo>
                  <a:lnTo>
                    <a:pt x="56" y="120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104" y="6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28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6" name="Freeform 177"/>
            <p:cNvSpPr>
              <a:spLocks/>
            </p:cNvSpPr>
            <p:nvPr/>
          </p:nvSpPr>
          <p:spPr bwMode="auto">
            <a:xfrm>
              <a:off x="1837" y="3088"/>
              <a:ext cx="423" cy="275"/>
            </a:xfrm>
            <a:custGeom>
              <a:avLst/>
              <a:gdLst>
                <a:gd name="T0" fmla="*/ 546 w 1264"/>
                <a:gd name="T1" fmla="*/ 182 h 880"/>
                <a:gd name="T2" fmla="*/ 562 w 1264"/>
                <a:gd name="T3" fmla="*/ 178 h 880"/>
                <a:gd name="T4" fmla="*/ 594 w 1264"/>
                <a:gd name="T5" fmla="*/ 134 h 880"/>
                <a:gd name="T6" fmla="*/ 625 w 1264"/>
                <a:gd name="T7" fmla="*/ 83 h 880"/>
                <a:gd name="T8" fmla="*/ 586 w 1264"/>
                <a:gd name="T9" fmla="*/ 95 h 880"/>
                <a:gd name="T10" fmla="*/ 550 w 1264"/>
                <a:gd name="T11" fmla="*/ 51 h 880"/>
                <a:gd name="T12" fmla="*/ 506 w 1264"/>
                <a:gd name="T13" fmla="*/ 0 h 880"/>
                <a:gd name="T14" fmla="*/ 471 w 1264"/>
                <a:gd name="T15" fmla="*/ 36 h 880"/>
                <a:gd name="T16" fmla="*/ 440 w 1264"/>
                <a:gd name="T17" fmla="*/ 63 h 880"/>
                <a:gd name="T18" fmla="*/ 431 w 1264"/>
                <a:gd name="T19" fmla="*/ 99 h 880"/>
                <a:gd name="T20" fmla="*/ 471 w 1264"/>
                <a:gd name="T21" fmla="*/ 111 h 880"/>
                <a:gd name="T22" fmla="*/ 443 w 1264"/>
                <a:gd name="T23" fmla="*/ 119 h 880"/>
                <a:gd name="T24" fmla="*/ 419 w 1264"/>
                <a:gd name="T25" fmla="*/ 127 h 880"/>
                <a:gd name="T26" fmla="*/ 388 w 1264"/>
                <a:gd name="T27" fmla="*/ 158 h 880"/>
                <a:gd name="T28" fmla="*/ 340 w 1264"/>
                <a:gd name="T29" fmla="*/ 174 h 880"/>
                <a:gd name="T30" fmla="*/ 285 w 1264"/>
                <a:gd name="T31" fmla="*/ 170 h 880"/>
                <a:gd name="T32" fmla="*/ 245 w 1264"/>
                <a:gd name="T33" fmla="*/ 174 h 880"/>
                <a:gd name="T34" fmla="*/ 182 w 1264"/>
                <a:gd name="T35" fmla="*/ 134 h 880"/>
                <a:gd name="T36" fmla="*/ 143 w 1264"/>
                <a:gd name="T37" fmla="*/ 75 h 880"/>
                <a:gd name="T38" fmla="*/ 111 w 1264"/>
                <a:gd name="T39" fmla="*/ 107 h 880"/>
                <a:gd name="T40" fmla="*/ 79 w 1264"/>
                <a:gd name="T41" fmla="*/ 131 h 880"/>
                <a:gd name="T42" fmla="*/ 68 w 1264"/>
                <a:gd name="T43" fmla="*/ 174 h 880"/>
                <a:gd name="T44" fmla="*/ 32 w 1264"/>
                <a:gd name="T45" fmla="*/ 202 h 880"/>
                <a:gd name="T46" fmla="*/ 4 w 1264"/>
                <a:gd name="T47" fmla="*/ 222 h 880"/>
                <a:gd name="T48" fmla="*/ 16 w 1264"/>
                <a:gd name="T49" fmla="*/ 245 h 880"/>
                <a:gd name="T50" fmla="*/ 44 w 1264"/>
                <a:gd name="T51" fmla="*/ 265 h 880"/>
                <a:gd name="T52" fmla="*/ 56 w 1264"/>
                <a:gd name="T53" fmla="*/ 285 h 880"/>
                <a:gd name="T54" fmla="*/ 48 w 1264"/>
                <a:gd name="T55" fmla="*/ 297 h 880"/>
                <a:gd name="T56" fmla="*/ 63 w 1264"/>
                <a:gd name="T57" fmla="*/ 317 h 880"/>
                <a:gd name="T58" fmla="*/ 122 w 1264"/>
                <a:gd name="T59" fmla="*/ 348 h 880"/>
                <a:gd name="T60" fmla="*/ 170 w 1264"/>
                <a:gd name="T61" fmla="*/ 348 h 880"/>
                <a:gd name="T62" fmla="*/ 229 w 1264"/>
                <a:gd name="T63" fmla="*/ 333 h 880"/>
                <a:gd name="T64" fmla="*/ 253 w 1264"/>
                <a:gd name="T65" fmla="*/ 360 h 880"/>
                <a:gd name="T66" fmla="*/ 261 w 1264"/>
                <a:gd name="T67" fmla="*/ 408 h 880"/>
                <a:gd name="T68" fmla="*/ 281 w 1264"/>
                <a:gd name="T69" fmla="*/ 428 h 880"/>
                <a:gd name="T70" fmla="*/ 297 w 1264"/>
                <a:gd name="T71" fmla="*/ 408 h 880"/>
                <a:gd name="T72" fmla="*/ 336 w 1264"/>
                <a:gd name="T73" fmla="*/ 408 h 880"/>
                <a:gd name="T74" fmla="*/ 352 w 1264"/>
                <a:gd name="T75" fmla="*/ 423 h 880"/>
                <a:gd name="T76" fmla="*/ 372 w 1264"/>
                <a:gd name="T77" fmla="*/ 435 h 880"/>
                <a:gd name="T78" fmla="*/ 392 w 1264"/>
                <a:gd name="T79" fmla="*/ 423 h 880"/>
                <a:gd name="T80" fmla="*/ 411 w 1264"/>
                <a:gd name="T81" fmla="*/ 411 h 880"/>
                <a:gd name="T82" fmla="*/ 435 w 1264"/>
                <a:gd name="T83" fmla="*/ 408 h 880"/>
                <a:gd name="T84" fmla="*/ 459 w 1264"/>
                <a:gd name="T85" fmla="*/ 388 h 880"/>
                <a:gd name="T86" fmla="*/ 475 w 1264"/>
                <a:gd name="T87" fmla="*/ 368 h 880"/>
                <a:gd name="T88" fmla="*/ 487 w 1264"/>
                <a:gd name="T89" fmla="*/ 345 h 880"/>
                <a:gd name="T90" fmla="*/ 482 w 1264"/>
                <a:gd name="T91" fmla="*/ 328 h 880"/>
                <a:gd name="T92" fmla="*/ 491 w 1264"/>
                <a:gd name="T93" fmla="*/ 313 h 880"/>
                <a:gd name="T94" fmla="*/ 482 w 1264"/>
                <a:gd name="T95" fmla="*/ 297 h 880"/>
                <a:gd name="T96" fmla="*/ 463 w 1264"/>
                <a:gd name="T97" fmla="*/ 269 h 880"/>
                <a:gd name="T98" fmla="*/ 482 w 1264"/>
                <a:gd name="T99" fmla="*/ 253 h 880"/>
                <a:gd name="T100" fmla="*/ 499 w 1264"/>
                <a:gd name="T101" fmla="*/ 238 h 880"/>
                <a:gd name="T102" fmla="*/ 463 w 1264"/>
                <a:gd name="T103" fmla="*/ 234 h 880"/>
                <a:gd name="T104" fmla="*/ 463 w 1264"/>
                <a:gd name="T105" fmla="*/ 218 h 880"/>
                <a:gd name="T106" fmla="*/ 482 w 1264"/>
                <a:gd name="T107" fmla="*/ 198 h 880"/>
                <a:gd name="T108" fmla="*/ 491 w 1264"/>
                <a:gd name="T109" fmla="*/ 222 h 8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4"/>
                <a:gd name="T166" fmla="*/ 0 h 880"/>
                <a:gd name="T167" fmla="*/ 1264 w 1264"/>
                <a:gd name="T168" fmla="*/ 880 h 8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4" h="880">
                  <a:moveTo>
                    <a:pt x="1040" y="424"/>
                  </a:moveTo>
                  <a:lnTo>
                    <a:pt x="1048" y="400"/>
                  </a:lnTo>
                  <a:lnTo>
                    <a:pt x="1080" y="392"/>
                  </a:lnTo>
                  <a:lnTo>
                    <a:pt x="1096" y="368"/>
                  </a:lnTo>
                  <a:lnTo>
                    <a:pt x="1104" y="368"/>
                  </a:lnTo>
                  <a:lnTo>
                    <a:pt x="1104" y="384"/>
                  </a:lnTo>
                  <a:lnTo>
                    <a:pt x="1120" y="384"/>
                  </a:lnTo>
                  <a:lnTo>
                    <a:pt x="1128" y="376"/>
                  </a:lnTo>
                  <a:lnTo>
                    <a:pt x="1120" y="352"/>
                  </a:lnTo>
                  <a:lnTo>
                    <a:pt x="1136" y="360"/>
                  </a:lnTo>
                  <a:lnTo>
                    <a:pt x="1168" y="344"/>
                  </a:lnTo>
                  <a:lnTo>
                    <a:pt x="1184" y="328"/>
                  </a:lnTo>
                  <a:lnTo>
                    <a:pt x="1192" y="304"/>
                  </a:lnTo>
                  <a:lnTo>
                    <a:pt x="1176" y="280"/>
                  </a:lnTo>
                  <a:lnTo>
                    <a:pt x="1200" y="272"/>
                  </a:lnTo>
                  <a:lnTo>
                    <a:pt x="1216" y="272"/>
                  </a:lnTo>
                  <a:lnTo>
                    <a:pt x="1232" y="264"/>
                  </a:lnTo>
                  <a:lnTo>
                    <a:pt x="1240" y="224"/>
                  </a:lnTo>
                  <a:lnTo>
                    <a:pt x="1256" y="208"/>
                  </a:lnTo>
                  <a:lnTo>
                    <a:pt x="1264" y="168"/>
                  </a:lnTo>
                  <a:lnTo>
                    <a:pt x="1256" y="168"/>
                  </a:lnTo>
                  <a:lnTo>
                    <a:pt x="1232" y="184"/>
                  </a:lnTo>
                  <a:lnTo>
                    <a:pt x="1208" y="184"/>
                  </a:lnTo>
                  <a:lnTo>
                    <a:pt x="1200" y="192"/>
                  </a:lnTo>
                  <a:lnTo>
                    <a:pt x="1184" y="192"/>
                  </a:lnTo>
                  <a:lnTo>
                    <a:pt x="1176" y="160"/>
                  </a:lnTo>
                  <a:lnTo>
                    <a:pt x="1152" y="136"/>
                  </a:lnTo>
                  <a:lnTo>
                    <a:pt x="1136" y="128"/>
                  </a:lnTo>
                  <a:lnTo>
                    <a:pt x="1112" y="128"/>
                  </a:lnTo>
                  <a:lnTo>
                    <a:pt x="1112" y="104"/>
                  </a:lnTo>
                  <a:lnTo>
                    <a:pt x="1096" y="72"/>
                  </a:lnTo>
                  <a:lnTo>
                    <a:pt x="1096" y="56"/>
                  </a:lnTo>
                  <a:lnTo>
                    <a:pt x="1072" y="16"/>
                  </a:lnTo>
                  <a:lnTo>
                    <a:pt x="1056" y="16"/>
                  </a:lnTo>
                  <a:lnTo>
                    <a:pt x="1024" y="0"/>
                  </a:lnTo>
                  <a:lnTo>
                    <a:pt x="976" y="8"/>
                  </a:lnTo>
                  <a:lnTo>
                    <a:pt x="952" y="40"/>
                  </a:lnTo>
                  <a:lnTo>
                    <a:pt x="968" y="40"/>
                  </a:lnTo>
                  <a:lnTo>
                    <a:pt x="968" y="56"/>
                  </a:lnTo>
                  <a:lnTo>
                    <a:pt x="952" y="72"/>
                  </a:lnTo>
                  <a:lnTo>
                    <a:pt x="944" y="96"/>
                  </a:lnTo>
                  <a:lnTo>
                    <a:pt x="936" y="104"/>
                  </a:lnTo>
                  <a:lnTo>
                    <a:pt x="936" y="120"/>
                  </a:lnTo>
                  <a:lnTo>
                    <a:pt x="904" y="144"/>
                  </a:lnTo>
                  <a:lnTo>
                    <a:pt x="888" y="128"/>
                  </a:lnTo>
                  <a:lnTo>
                    <a:pt x="888" y="136"/>
                  </a:lnTo>
                  <a:lnTo>
                    <a:pt x="872" y="168"/>
                  </a:lnTo>
                  <a:lnTo>
                    <a:pt x="864" y="184"/>
                  </a:lnTo>
                  <a:lnTo>
                    <a:pt x="864" y="192"/>
                  </a:lnTo>
                  <a:lnTo>
                    <a:pt x="872" y="200"/>
                  </a:lnTo>
                  <a:lnTo>
                    <a:pt x="880" y="192"/>
                  </a:lnTo>
                  <a:lnTo>
                    <a:pt x="896" y="200"/>
                  </a:lnTo>
                  <a:lnTo>
                    <a:pt x="904" y="184"/>
                  </a:lnTo>
                  <a:lnTo>
                    <a:pt x="944" y="200"/>
                  </a:lnTo>
                  <a:lnTo>
                    <a:pt x="952" y="224"/>
                  </a:lnTo>
                  <a:lnTo>
                    <a:pt x="944" y="224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12" y="232"/>
                  </a:lnTo>
                  <a:lnTo>
                    <a:pt x="896" y="240"/>
                  </a:lnTo>
                  <a:lnTo>
                    <a:pt x="888" y="232"/>
                  </a:lnTo>
                  <a:lnTo>
                    <a:pt x="880" y="232"/>
                  </a:lnTo>
                  <a:lnTo>
                    <a:pt x="872" y="264"/>
                  </a:lnTo>
                  <a:lnTo>
                    <a:pt x="856" y="264"/>
                  </a:lnTo>
                  <a:lnTo>
                    <a:pt x="848" y="256"/>
                  </a:lnTo>
                  <a:lnTo>
                    <a:pt x="824" y="280"/>
                  </a:lnTo>
                  <a:lnTo>
                    <a:pt x="792" y="272"/>
                  </a:lnTo>
                  <a:lnTo>
                    <a:pt x="776" y="296"/>
                  </a:lnTo>
                  <a:lnTo>
                    <a:pt x="792" y="304"/>
                  </a:lnTo>
                  <a:lnTo>
                    <a:pt x="784" y="320"/>
                  </a:lnTo>
                  <a:lnTo>
                    <a:pt x="768" y="320"/>
                  </a:lnTo>
                  <a:lnTo>
                    <a:pt x="752" y="344"/>
                  </a:lnTo>
                  <a:lnTo>
                    <a:pt x="720" y="352"/>
                  </a:lnTo>
                  <a:lnTo>
                    <a:pt x="704" y="360"/>
                  </a:lnTo>
                  <a:lnTo>
                    <a:pt x="688" y="352"/>
                  </a:lnTo>
                  <a:lnTo>
                    <a:pt x="656" y="368"/>
                  </a:lnTo>
                  <a:lnTo>
                    <a:pt x="640" y="368"/>
                  </a:lnTo>
                  <a:lnTo>
                    <a:pt x="624" y="360"/>
                  </a:lnTo>
                  <a:lnTo>
                    <a:pt x="600" y="360"/>
                  </a:lnTo>
                  <a:lnTo>
                    <a:pt x="576" y="344"/>
                  </a:lnTo>
                  <a:lnTo>
                    <a:pt x="544" y="336"/>
                  </a:lnTo>
                  <a:lnTo>
                    <a:pt x="520" y="344"/>
                  </a:lnTo>
                  <a:lnTo>
                    <a:pt x="504" y="336"/>
                  </a:lnTo>
                  <a:lnTo>
                    <a:pt x="504" y="344"/>
                  </a:lnTo>
                  <a:lnTo>
                    <a:pt x="496" y="352"/>
                  </a:lnTo>
                  <a:lnTo>
                    <a:pt x="472" y="352"/>
                  </a:lnTo>
                  <a:lnTo>
                    <a:pt x="456" y="328"/>
                  </a:lnTo>
                  <a:lnTo>
                    <a:pt x="464" y="304"/>
                  </a:lnTo>
                  <a:lnTo>
                    <a:pt x="392" y="280"/>
                  </a:lnTo>
                  <a:lnTo>
                    <a:pt x="368" y="272"/>
                  </a:lnTo>
                  <a:lnTo>
                    <a:pt x="352" y="248"/>
                  </a:lnTo>
                  <a:lnTo>
                    <a:pt x="368" y="232"/>
                  </a:lnTo>
                  <a:lnTo>
                    <a:pt x="336" y="192"/>
                  </a:lnTo>
                  <a:lnTo>
                    <a:pt x="312" y="192"/>
                  </a:lnTo>
                  <a:lnTo>
                    <a:pt x="288" y="152"/>
                  </a:lnTo>
                  <a:lnTo>
                    <a:pt x="280" y="152"/>
                  </a:lnTo>
                  <a:lnTo>
                    <a:pt x="240" y="184"/>
                  </a:lnTo>
                  <a:lnTo>
                    <a:pt x="248" y="216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00" y="216"/>
                  </a:lnTo>
                  <a:lnTo>
                    <a:pt x="184" y="256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0" y="264"/>
                  </a:lnTo>
                  <a:lnTo>
                    <a:pt x="120" y="280"/>
                  </a:lnTo>
                  <a:lnTo>
                    <a:pt x="136" y="296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36" y="352"/>
                  </a:lnTo>
                  <a:lnTo>
                    <a:pt x="120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64" y="392"/>
                  </a:lnTo>
                  <a:lnTo>
                    <a:pt x="64" y="408"/>
                  </a:lnTo>
                  <a:lnTo>
                    <a:pt x="48" y="408"/>
                  </a:lnTo>
                  <a:lnTo>
                    <a:pt x="40" y="400"/>
                  </a:lnTo>
                  <a:lnTo>
                    <a:pt x="8" y="416"/>
                  </a:lnTo>
                  <a:lnTo>
                    <a:pt x="0" y="432"/>
                  </a:lnTo>
                  <a:lnTo>
                    <a:pt x="8" y="448"/>
                  </a:lnTo>
                  <a:lnTo>
                    <a:pt x="24" y="448"/>
                  </a:lnTo>
                  <a:lnTo>
                    <a:pt x="24" y="464"/>
                  </a:lnTo>
                  <a:lnTo>
                    <a:pt x="16" y="488"/>
                  </a:lnTo>
                  <a:lnTo>
                    <a:pt x="24" y="496"/>
                  </a:lnTo>
                  <a:lnTo>
                    <a:pt x="32" y="496"/>
                  </a:lnTo>
                  <a:lnTo>
                    <a:pt x="40" y="512"/>
                  </a:lnTo>
                  <a:lnTo>
                    <a:pt x="48" y="528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88" y="536"/>
                  </a:lnTo>
                  <a:lnTo>
                    <a:pt x="104" y="536"/>
                  </a:lnTo>
                  <a:lnTo>
                    <a:pt x="112" y="544"/>
                  </a:lnTo>
                  <a:lnTo>
                    <a:pt x="112" y="560"/>
                  </a:lnTo>
                  <a:lnTo>
                    <a:pt x="112" y="568"/>
                  </a:lnTo>
                  <a:lnTo>
                    <a:pt x="112" y="576"/>
                  </a:lnTo>
                  <a:lnTo>
                    <a:pt x="112" y="592"/>
                  </a:lnTo>
                  <a:lnTo>
                    <a:pt x="120" y="600"/>
                  </a:lnTo>
                  <a:lnTo>
                    <a:pt x="112" y="600"/>
                  </a:lnTo>
                  <a:lnTo>
                    <a:pt x="104" y="608"/>
                  </a:lnTo>
                  <a:lnTo>
                    <a:pt x="96" y="600"/>
                  </a:lnTo>
                  <a:lnTo>
                    <a:pt x="96" y="608"/>
                  </a:lnTo>
                  <a:lnTo>
                    <a:pt x="104" y="616"/>
                  </a:lnTo>
                  <a:lnTo>
                    <a:pt x="104" y="640"/>
                  </a:lnTo>
                  <a:lnTo>
                    <a:pt x="112" y="640"/>
                  </a:lnTo>
                  <a:lnTo>
                    <a:pt x="128" y="640"/>
                  </a:lnTo>
                  <a:lnTo>
                    <a:pt x="144" y="656"/>
                  </a:lnTo>
                  <a:lnTo>
                    <a:pt x="168" y="656"/>
                  </a:lnTo>
                  <a:lnTo>
                    <a:pt x="200" y="672"/>
                  </a:lnTo>
                  <a:lnTo>
                    <a:pt x="224" y="688"/>
                  </a:lnTo>
                  <a:lnTo>
                    <a:pt x="248" y="704"/>
                  </a:lnTo>
                  <a:lnTo>
                    <a:pt x="296" y="712"/>
                  </a:lnTo>
                  <a:lnTo>
                    <a:pt x="304" y="712"/>
                  </a:lnTo>
                  <a:lnTo>
                    <a:pt x="320" y="720"/>
                  </a:lnTo>
                  <a:lnTo>
                    <a:pt x="336" y="704"/>
                  </a:lnTo>
                  <a:lnTo>
                    <a:pt x="344" y="704"/>
                  </a:lnTo>
                  <a:lnTo>
                    <a:pt x="352" y="712"/>
                  </a:lnTo>
                  <a:lnTo>
                    <a:pt x="368" y="712"/>
                  </a:lnTo>
                  <a:lnTo>
                    <a:pt x="384" y="712"/>
                  </a:lnTo>
                  <a:lnTo>
                    <a:pt x="416" y="688"/>
                  </a:lnTo>
                  <a:lnTo>
                    <a:pt x="464" y="672"/>
                  </a:lnTo>
                  <a:lnTo>
                    <a:pt x="472" y="680"/>
                  </a:lnTo>
                  <a:lnTo>
                    <a:pt x="472" y="688"/>
                  </a:lnTo>
                  <a:lnTo>
                    <a:pt x="488" y="704"/>
                  </a:lnTo>
                  <a:lnTo>
                    <a:pt x="504" y="704"/>
                  </a:lnTo>
                  <a:lnTo>
                    <a:pt x="512" y="728"/>
                  </a:lnTo>
                  <a:lnTo>
                    <a:pt x="520" y="760"/>
                  </a:lnTo>
                  <a:lnTo>
                    <a:pt x="496" y="776"/>
                  </a:lnTo>
                  <a:lnTo>
                    <a:pt x="496" y="800"/>
                  </a:lnTo>
                  <a:lnTo>
                    <a:pt x="512" y="800"/>
                  </a:lnTo>
                  <a:lnTo>
                    <a:pt x="528" y="824"/>
                  </a:lnTo>
                  <a:lnTo>
                    <a:pt x="528" y="840"/>
                  </a:lnTo>
                  <a:lnTo>
                    <a:pt x="544" y="840"/>
                  </a:lnTo>
                  <a:lnTo>
                    <a:pt x="544" y="848"/>
                  </a:lnTo>
                  <a:lnTo>
                    <a:pt x="560" y="856"/>
                  </a:lnTo>
                  <a:lnTo>
                    <a:pt x="568" y="864"/>
                  </a:lnTo>
                  <a:lnTo>
                    <a:pt x="584" y="864"/>
                  </a:lnTo>
                  <a:lnTo>
                    <a:pt x="576" y="840"/>
                  </a:lnTo>
                  <a:lnTo>
                    <a:pt x="584" y="832"/>
                  </a:lnTo>
                  <a:lnTo>
                    <a:pt x="592" y="832"/>
                  </a:lnTo>
                  <a:lnTo>
                    <a:pt x="600" y="824"/>
                  </a:lnTo>
                  <a:lnTo>
                    <a:pt x="616" y="832"/>
                  </a:lnTo>
                  <a:lnTo>
                    <a:pt x="640" y="832"/>
                  </a:lnTo>
                  <a:lnTo>
                    <a:pt x="648" y="816"/>
                  </a:lnTo>
                  <a:lnTo>
                    <a:pt x="664" y="824"/>
                  </a:lnTo>
                  <a:lnTo>
                    <a:pt x="680" y="824"/>
                  </a:lnTo>
                  <a:lnTo>
                    <a:pt x="688" y="832"/>
                  </a:lnTo>
                  <a:lnTo>
                    <a:pt x="680" y="840"/>
                  </a:lnTo>
                  <a:lnTo>
                    <a:pt x="696" y="856"/>
                  </a:lnTo>
                  <a:lnTo>
                    <a:pt x="704" y="856"/>
                  </a:lnTo>
                  <a:lnTo>
                    <a:pt x="712" y="856"/>
                  </a:lnTo>
                  <a:lnTo>
                    <a:pt x="728" y="856"/>
                  </a:lnTo>
                  <a:lnTo>
                    <a:pt x="744" y="864"/>
                  </a:lnTo>
                  <a:lnTo>
                    <a:pt x="744" y="872"/>
                  </a:lnTo>
                  <a:lnTo>
                    <a:pt x="744" y="880"/>
                  </a:lnTo>
                  <a:lnTo>
                    <a:pt x="752" y="880"/>
                  </a:lnTo>
                  <a:lnTo>
                    <a:pt x="752" y="872"/>
                  </a:lnTo>
                  <a:lnTo>
                    <a:pt x="768" y="864"/>
                  </a:lnTo>
                  <a:lnTo>
                    <a:pt x="776" y="864"/>
                  </a:lnTo>
                  <a:lnTo>
                    <a:pt x="784" y="864"/>
                  </a:lnTo>
                  <a:lnTo>
                    <a:pt x="792" y="856"/>
                  </a:lnTo>
                  <a:lnTo>
                    <a:pt x="800" y="856"/>
                  </a:lnTo>
                  <a:lnTo>
                    <a:pt x="816" y="848"/>
                  </a:lnTo>
                  <a:lnTo>
                    <a:pt x="816" y="832"/>
                  </a:lnTo>
                  <a:lnTo>
                    <a:pt x="824" y="824"/>
                  </a:lnTo>
                  <a:lnTo>
                    <a:pt x="832" y="832"/>
                  </a:lnTo>
                  <a:lnTo>
                    <a:pt x="832" y="840"/>
                  </a:lnTo>
                  <a:lnTo>
                    <a:pt x="840" y="840"/>
                  </a:lnTo>
                  <a:lnTo>
                    <a:pt x="856" y="832"/>
                  </a:lnTo>
                  <a:lnTo>
                    <a:pt x="864" y="832"/>
                  </a:lnTo>
                  <a:lnTo>
                    <a:pt x="880" y="824"/>
                  </a:lnTo>
                  <a:lnTo>
                    <a:pt x="888" y="824"/>
                  </a:lnTo>
                  <a:lnTo>
                    <a:pt x="888" y="816"/>
                  </a:lnTo>
                  <a:lnTo>
                    <a:pt x="912" y="800"/>
                  </a:lnTo>
                  <a:lnTo>
                    <a:pt x="912" y="792"/>
                  </a:lnTo>
                  <a:lnTo>
                    <a:pt x="928" y="784"/>
                  </a:lnTo>
                  <a:lnTo>
                    <a:pt x="936" y="784"/>
                  </a:lnTo>
                  <a:lnTo>
                    <a:pt x="936" y="776"/>
                  </a:lnTo>
                  <a:lnTo>
                    <a:pt x="952" y="768"/>
                  </a:lnTo>
                  <a:lnTo>
                    <a:pt x="952" y="744"/>
                  </a:lnTo>
                  <a:lnTo>
                    <a:pt x="960" y="744"/>
                  </a:lnTo>
                  <a:lnTo>
                    <a:pt x="960" y="736"/>
                  </a:lnTo>
                  <a:lnTo>
                    <a:pt x="968" y="720"/>
                  </a:lnTo>
                  <a:lnTo>
                    <a:pt x="976" y="712"/>
                  </a:lnTo>
                  <a:lnTo>
                    <a:pt x="984" y="704"/>
                  </a:lnTo>
                  <a:lnTo>
                    <a:pt x="984" y="696"/>
                  </a:lnTo>
                  <a:lnTo>
                    <a:pt x="984" y="688"/>
                  </a:lnTo>
                  <a:lnTo>
                    <a:pt x="992" y="680"/>
                  </a:lnTo>
                  <a:lnTo>
                    <a:pt x="992" y="664"/>
                  </a:lnTo>
                  <a:lnTo>
                    <a:pt x="984" y="656"/>
                  </a:lnTo>
                  <a:lnTo>
                    <a:pt x="976" y="664"/>
                  </a:lnTo>
                  <a:lnTo>
                    <a:pt x="968" y="664"/>
                  </a:lnTo>
                  <a:lnTo>
                    <a:pt x="968" y="656"/>
                  </a:lnTo>
                  <a:lnTo>
                    <a:pt x="984" y="648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84" y="624"/>
                  </a:lnTo>
                  <a:lnTo>
                    <a:pt x="992" y="624"/>
                  </a:lnTo>
                  <a:lnTo>
                    <a:pt x="992" y="616"/>
                  </a:lnTo>
                  <a:lnTo>
                    <a:pt x="984" y="608"/>
                  </a:lnTo>
                  <a:lnTo>
                    <a:pt x="976" y="600"/>
                  </a:lnTo>
                  <a:lnTo>
                    <a:pt x="976" y="584"/>
                  </a:lnTo>
                  <a:lnTo>
                    <a:pt x="968" y="576"/>
                  </a:lnTo>
                  <a:lnTo>
                    <a:pt x="960" y="560"/>
                  </a:lnTo>
                  <a:lnTo>
                    <a:pt x="952" y="552"/>
                  </a:lnTo>
                  <a:lnTo>
                    <a:pt x="936" y="544"/>
                  </a:lnTo>
                  <a:lnTo>
                    <a:pt x="944" y="536"/>
                  </a:lnTo>
                  <a:lnTo>
                    <a:pt x="952" y="520"/>
                  </a:lnTo>
                  <a:lnTo>
                    <a:pt x="960" y="512"/>
                  </a:lnTo>
                  <a:lnTo>
                    <a:pt x="968" y="512"/>
                  </a:lnTo>
                  <a:lnTo>
                    <a:pt x="976" y="512"/>
                  </a:lnTo>
                  <a:lnTo>
                    <a:pt x="984" y="504"/>
                  </a:lnTo>
                  <a:lnTo>
                    <a:pt x="992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8" y="480"/>
                  </a:lnTo>
                  <a:lnTo>
                    <a:pt x="976" y="480"/>
                  </a:lnTo>
                  <a:lnTo>
                    <a:pt x="968" y="480"/>
                  </a:lnTo>
                  <a:lnTo>
                    <a:pt x="944" y="488"/>
                  </a:lnTo>
                  <a:lnTo>
                    <a:pt x="928" y="488"/>
                  </a:lnTo>
                  <a:lnTo>
                    <a:pt x="936" y="472"/>
                  </a:lnTo>
                  <a:lnTo>
                    <a:pt x="920" y="472"/>
                  </a:lnTo>
                  <a:lnTo>
                    <a:pt x="904" y="456"/>
                  </a:lnTo>
                  <a:lnTo>
                    <a:pt x="912" y="448"/>
                  </a:lnTo>
                  <a:lnTo>
                    <a:pt x="928" y="440"/>
                  </a:lnTo>
                  <a:lnTo>
                    <a:pt x="936" y="440"/>
                  </a:lnTo>
                  <a:lnTo>
                    <a:pt x="936" y="432"/>
                  </a:lnTo>
                  <a:lnTo>
                    <a:pt x="944" y="424"/>
                  </a:lnTo>
                  <a:lnTo>
                    <a:pt x="944" y="416"/>
                  </a:lnTo>
                  <a:lnTo>
                    <a:pt x="960" y="408"/>
                  </a:lnTo>
                  <a:lnTo>
                    <a:pt x="976" y="400"/>
                  </a:lnTo>
                  <a:lnTo>
                    <a:pt x="992" y="400"/>
                  </a:lnTo>
                  <a:lnTo>
                    <a:pt x="992" y="408"/>
                  </a:lnTo>
                  <a:lnTo>
                    <a:pt x="976" y="432"/>
                  </a:lnTo>
                  <a:lnTo>
                    <a:pt x="992" y="432"/>
                  </a:lnTo>
                  <a:lnTo>
                    <a:pt x="992" y="448"/>
                  </a:lnTo>
                  <a:lnTo>
                    <a:pt x="1000" y="440"/>
                  </a:lnTo>
                  <a:lnTo>
                    <a:pt x="1024" y="424"/>
                  </a:lnTo>
                  <a:lnTo>
                    <a:pt x="1040" y="4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7" name="Freeform 178"/>
            <p:cNvSpPr>
              <a:spLocks/>
            </p:cNvSpPr>
            <p:nvPr/>
          </p:nvSpPr>
          <p:spPr bwMode="auto">
            <a:xfrm>
              <a:off x="1933" y="3105"/>
              <a:ext cx="222" cy="97"/>
            </a:xfrm>
            <a:custGeom>
              <a:avLst/>
              <a:gdLst>
                <a:gd name="T0" fmla="*/ 12 w 664"/>
                <a:gd name="T1" fmla="*/ 67 h 312"/>
                <a:gd name="T2" fmla="*/ 39 w 664"/>
                <a:gd name="T3" fmla="*/ 87 h 312"/>
                <a:gd name="T4" fmla="*/ 39 w 664"/>
                <a:gd name="T5" fmla="*/ 107 h 312"/>
                <a:gd name="T6" fmla="*/ 87 w 664"/>
                <a:gd name="T7" fmla="*/ 122 h 312"/>
                <a:gd name="T8" fmla="*/ 91 w 664"/>
                <a:gd name="T9" fmla="*/ 146 h 312"/>
                <a:gd name="T10" fmla="*/ 107 w 664"/>
                <a:gd name="T11" fmla="*/ 142 h 312"/>
                <a:gd name="T12" fmla="*/ 115 w 664"/>
                <a:gd name="T13" fmla="*/ 142 h 312"/>
                <a:gd name="T14" fmla="*/ 143 w 664"/>
                <a:gd name="T15" fmla="*/ 142 h 312"/>
                <a:gd name="T16" fmla="*/ 166 w 664"/>
                <a:gd name="T17" fmla="*/ 150 h 312"/>
                <a:gd name="T18" fmla="*/ 182 w 664"/>
                <a:gd name="T19" fmla="*/ 154 h 312"/>
                <a:gd name="T20" fmla="*/ 206 w 664"/>
                <a:gd name="T21" fmla="*/ 150 h 312"/>
                <a:gd name="T22" fmla="*/ 229 w 664"/>
                <a:gd name="T23" fmla="*/ 142 h 312"/>
                <a:gd name="T24" fmla="*/ 245 w 664"/>
                <a:gd name="T25" fmla="*/ 130 h 312"/>
                <a:gd name="T26" fmla="*/ 241 w 664"/>
                <a:gd name="T27" fmla="*/ 118 h 312"/>
                <a:gd name="T28" fmla="*/ 265 w 664"/>
                <a:gd name="T29" fmla="*/ 110 h 312"/>
                <a:gd name="T30" fmla="*/ 281 w 664"/>
                <a:gd name="T31" fmla="*/ 102 h 312"/>
                <a:gd name="T32" fmla="*/ 293 w 664"/>
                <a:gd name="T33" fmla="*/ 87 h 312"/>
                <a:gd name="T34" fmla="*/ 301 w 664"/>
                <a:gd name="T35" fmla="*/ 91 h 312"/>
                <a:gd name="T36" fmla="*/ 309 w 664"/>
                <a:gd name="T37" fmla="*/ 83 h 312"/>
                <a:gd name="T38" fmla="*/ 324 w 664"/>
                <a:gd name="T39" fmla="*/ 83 h 312"/>
                <a:gd name="T40" fmla="*/ 324 w 664"/>
                <a:gd name="T41" fmla="*/ 71 h 312"/>
                <a:gd name="T42" fmla="*/ 301 w 664"/>
                <a:gd name="T43" fmla="*/ 71 h 312"/>
                <a:gd name="T44" fmla="*/ 289 w 664"/>
                <a:gd name="T45" fmla="*/ 71 h 312"/>
                <a:gd name="T46" fmla="*/ 285 w 664"/>
                <a:gd name="T47" fmla="*/ 63 h 312"/>
                <a:gd name="T48" fmla="*/ 297 w 664"/>
                <a:gd name="T49" fmla="*/ 39 h 312"/>
                <a:gd name="T50" fmla="*/ 285 w 664"/>
                <a:gd name="T51" fmla="*/ 39 h 312"/>
                <a:gd name="T52" fmla="*/ 269 w 664"/>
                <a:gd name="T53" fmla="*/ 27 h 312"/>
                <a:gd name="T54" fmla="*/ 249 w 664"/>
                <a:gd name="T55" fmla="*/ 44 h 312"/>
                <a:gd name="T56" fmla="*/ 226 w 664"/>
                <a:gd name="T57" fmla="*/ 47 h 312"/>
                <a:gd name="T58" fmla="*/ 206 w 664"/>
                <a:gd name="T59" fmla="*/ 39 h 312"/>
                <a:gd name="T60" fmla="*/ 178 w 664"/>
                <a:gd name="T61" fmla="*/ 24 h 312"/>
                <a:gd name="T62" fmla="*/ 143 w 664"/>
                <a:gd name="T63" fmla="*/ 8 h 312"/>
                <a:gd name="T64" fmla="*/ 111 w 664"/>
                <a:gd name="T65" fmla="*/ 8 h 312"/>
                <a:gd name="T66" fmla="*/ 107 w 664"/>
                <a:gd name="T67" fmla="*/ 24 h 312"/>
                <a:gd name="T68" fmla="*/ 91 w 664"/>
                <a:gd name="T69" fmla="*/ 39 h 312"/>
                <a:gd name="T70" fmla="*/ 83 w 664"/>
                <a:gd name="T71" fmla="*/ 32 h 312"/>
                <a:gd name="T72" fmla="*/ 79 w 664"/>
                <a:gd name="T73" fmla="*/ 39 h 312"/>
                <a:gd name="T74" fmla="*/ 56 w 664"/>
                <a:gd name="T75" fmla="*/ 27 h 312"/>
                <a:gd name="T76" fmla="*/ 39 w 664"/>
                <a:gd name="T77" fmla="*/ 20 h 312"/>
                <a:gd name="T78" fmla="*/ 27 w 664"/>
                <a:gd name="T79" fmla="*/ 27 h 312"/>
                <a:gd name="T80" fmla="*/ 4 w 664"/>
                <a:gd name="T81" fmla="*/ 44 h 312"/>
                <a:gd name="T82" fmla="*/ 0 w 664"/>
                <a:gd name="T83" fmla="*/ 47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4"/>
                <a:gd name="T127" fmla="*/ 0 h 312"/>
                <a:gd name="T128" fmla="*/ 664 w 664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4" h="312">
                  <a:moveTo>
                    <a:pt x="0" y="96"/>
                  </a:moveTo>
                  <a:lnTo>
                    <a:pt x="24" y="136"/>
                  </a:lnTo>
                  <a:lnTo>
                    <a:pt x="48" y="13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80" y="216"/>
                  </a:lnTo>
                  <a:lnTo>
                    <a:pt x="104" y="224"/>
                  </a:lnTo>
                  <a:lnTo>
                    <a:pt x="176" y="248"/>
                  </a:lnTo>
                  <a:lnTo>
                    <a:pt x="168" y="272"/>
                  </a:lnTo>
                  <a:lnTo>
                    <a:pt x="184" y="296"/>
                  </a:lnTo>
                  <a:lnTo>
                    <a:pt x="208" y="296"/>
                  </a:lnTo>
                  <a:lnTo>
                    <a:pt x="216" y="288"/>
                  </a:lnTo>
                  <a:lnTo>
                    <a:pt x="216" y="280"/>
                  </a:lnTo>
                  <a:lnTo>
                    <a:pt x="232" y="288"/>
                  </a:lnTo>
                  <a:lnTo>
                    <a:pt x="256" y="280"/>
                  </a:lnTo>
                  <a:lnTo>
                    <a:pt x="288" y="288"/>
                  </a:lnTo>
                  <a:lnTo>
                    <a:pt x="312" y="304"/>
                  </a:lnTo>
                  <a:lnTo>
                    <a:pt x="336" y="304"/>
                  </a:lnTo>
                  <a:lnTo>
                    <a:pt x="352" y="312"/>
                  </a:lnTo>
                  <a:lnTo>
                    <a:pt x="368" y="312"/>
                  </a:lnTo>
                  <a:lnTo>
                    <a:pt x="400" y="296"/>
                  </a:lnTo>
                  <a:lnTo>
                    <a:pt x="416" y="304"/>
                  </a:lnTo>
                  <a:lnTo>
                    <a:pt x="432" y="296"/>
                  </a:lnTo>
                  <a:lnTo>
                    <a:pt x="464" y="288"/>
                  </a:lnTo>
                  <a:lnTo>
                    <a:pt x="480" y="264"/>
                  </a:lnTo>
                  <a:lnTo>
                    <a:pt x="496" y="264"/>
                  </a:lnTo>
                  <a:lnTo>
                    <a:pt x="504" y="248"/>
                  </a:lnTo>
                  <a:lnTo>
                    <a:pt x="488" y="240"/>
                  </a:lnTo>
                  <a:lnTo>
                    <a:pt x="504" y="216"/>
                  </a:lnTo>
                  <a:lnTo>
                    <a:pt x="536" y="224"/>
                  </a:lnTo>
                  <a:lnTo>
                    <a:pt x="560" y="200"/>
                  </a:lnTo>
                  <a:lnTo>
                    <a:pt x="568" y="208"/>
                  </a:lnTo>
                  <a:lnTo>
                    <a:pt x="584" y="208"/>
                  </a:lnTo>
                  <a:lnTo>
                    <a:pt x="592" y="176"/>
                  </a:lnTo>
                  <a:lnTo>
                    <a:pt x="600" y="176"/>
                  </a:lnTo>
                  <a:lnTo>
                    <a:pt x="608" y="184"/>
                  </a:lnTo>
                  <a:lnTo>
                    <a:pt x="624" y="176"/>
                  </a:lnTo>
                  <a:lnTo>
                    <a:pt x="624" y="168"/>
                  </a:lnTo>
                  <a:lnTo>
                    <a:pt x="640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56" y="144"/>
                  </a:lnTo>
                  <a:lnTo>
                    <a:pt x="616" y="128"/>
                  </a:lnTo>
                  <a:lnTo>
                    <a:pt x="608" y="144"/>
                  </a:lnTo>
                  <a:lnTo>
                    <a:pt x="592" y="136"/>
                  </a:lnTo>
                  <a:lnTo>
                    <a:pt x="584" y="144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84" y="112"/>
                  </a:lnTo>
                  <a:lnTo>
                    <a:pt x="600" y="80"/>
                  </a:lnTo>
                  <a:lnTo>
                    <a:pt x="600" y="72"/>
                  </a:lnTo>
                  <a:lnTo>
                    <a:pt x="576" y="80"/>
                  </a:lnTo>
                  <a:lnTo>
                    <a:pt x="560" y="64"/>
                  </a:lnTo>
                  <a:lnTo>
                    <a:pt x="544" y="56"/>
                  </a:lnTo>
                  <a:lnTo>
                    <a:pt x="528" y="72"/>
                  </a:lnTo>
                  <a:lnTo>
                    <a:pt x="504" y="88"/>
                  </a:lnTo>
                  <a:lnTo>
                    <a:pt x="480" y="88"/>
                  </a:lnTo>
                  <a:lnTo>
                    <a:pt x="456" y="96"/>
                  </a:lnTo>
                  <a:lnTo>
                    <a:pt x="448" y="88"/>
                  </a:lnTo>
                  <a:lnTo>
                    <a:pt x="416" y="80"/>
                  </a:lnTo>
                  <a:lnTo>
                    <a:pt x="416" y="64"/>
                  </a:lnTo>
                  <a:lnTo>
                    <a:pt x="360" y="48"/>
                  </a:lnTo>
                  <a:lnTo>
                    <a:pt x="320" y="64"/>
                  </a:lnTo>
                  <a:lnTo>
                    <a:pt x="288" y="16"/>
                  </a:lnTo>
                  <a:lnTo>
                    <a:pt x="232" y="0"/>
                  </a:lnTo>
                  <a:lnTo>
                    <a:pt x="224" y="16"/>
                  </a:lnTo>
                  <a:lnTo>
                    <a:pt x="208" y="32"/>
                  </a:lnTo>
                  <a:lnTo>
                    <a:pt x="216" y="48"/>
                  </a:lnTo>
                  <a:lnTo>
                    <a:pt x="216" y="72"/>
                  </a:lnTo>
                  <a:lnTo>
                    <a:pt x="184" y="80"/>
                  </a:lnTo>
                  <a:lnTo>
                    <a:pt x="184" y="64"/>
                  </a:lnTo>
                  <a:lnTo>
                    <a:pt x="168" y="64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8" name="Freeform 179"/>
            <p:cNvSpPr>
              <a:spLocks/>
            </p:cNvSpPr>
            <p:nvPr/>
          </p:nvSpPr>
          <p:spPr bwMode="auto">
            <a:xfrm>
              <a:off x="2198" y="3230"/>
              <a:ext cx="24" cy="34"/>
            </a:xfrm>
            <a:custGeom>
              <a:avLst/>
              <a:gdLst>
                <a:gd name="T0" fmla="*/ 0 w 72"/>
                <a:gd name="T1" fmla="*/ 12 h 112"/>
                <a:gd name="T2" fmla="*/ 8 w 72"/>
                <a:gd name="T3" fmla="*/ 4 h 112"/>
                <a:gd name="T4" fmla="*/ 24 w 72"/>
                <a:gd name="T5" fmla="*/ 0 h 112"/>
                <a:gd name="T6" fmla="*/ 28 w 72"/>
                <a:gd name="T7" fmla="*/ 8 h 112"/>
                <a:gd name="T8" fmla="*/ 32 w 72"/>
                <a:gd name="T9" fmla="*/ 16 h 112"/>
                <a:gd name="T10" fmla="*/ 32 w 72"/>
                <a:gd name="T11" fmla="*/ 24 h 112"/>
                <a:gd name="T12" fmla="*/ 36 w 72"/>
                <a:gd name="T13" fmla="*/ 36 h 112"/>
                <a:gd name="T14" fmla="*/ 32 w 72"/>
                <a:gd name="T15" fmla="*/ 40 h 112"/>
                <a:gd name="T16" fmla="*/ 32 w 72"/>
                <a:gd name="T17" fmla="*/ 44 h 112"/>
                <a:gd name="T18" fmla="*/ 28 w 72"/>
                <a:gd name="T19" fmla="*/ 48 h 112"/>
                <a:gd name="T20" fmla="*/ 24 w 72"/>
                <a:gd name="T21" fmla="*/ 51 h 112"/>
                <a:gd name="T22" fmla="*/ 20 w 72"/>
                <a:gd name="T23" fmla="*/ 51 h 112"/>
                <a:gd name="T24" fmla="*/ 12 w 72"/>
                <a:gd name="T25" fmla="*/ 56 h 112"/>
                <a:gd name="T26" fmla="*/ 8 w 72"/>
                <a:gd name="T27" fmla="*/ 56 h 112"/>
                <a:gd name="T28" fmla="*/ 4 w 72"/>
                <a:gd name="T29" fmla="*/ 56 h 112"/>
                <a:gd name="T30" fmla="*/ 0 w 72"/>
                <a:gd name="T31" fmla="*/ 48 h 112"/>
                <a:gd name="T32" fmla="*/ 4 w 72"/>
                <a:gd name="T33" fmla="*/ 48 h 112"/>
                <a:gd name="T34" fmla="*/ 4 w 72"/>
                <a:gd name="T35" fmla="*/ 44 h 112"/>
                <a:gd name="T36" fmla="*/ 4 w 72"/>
                <a:gd name="T37" fmla="*/ 36 h 112"/>
                <a:gd name="T38" fmla="*/ 4 w 72"/>
                <a:gd name="T39" fmla="*/ 28 h 112"/>
                <a:gd name="T40" fmla="*/ 0 w 72"/>
                <a:gd name="T41" fmla="*/ 24 h 112"/>
                <a:gd name="T42" fmla="*/ 4 w 72"/>
                <a:gd name="T43" fmla="*/ 24 h 112"/>
                <a:gd name="T44" fmla="*/ 4 w 72"/>
                <a:gd name="T45" fmla="*/ 16 h 112"/>
                <a:gd name="T46" fmla="*/ 4 w 72"/>
                <a:gd name="T47" fmla="*/ 12 h 112"/>
                <a:gd name="T48" fmla="*/ 0 w 72"/>
                <a:gd name="T49" fmla="*/ 1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12"/>
                <a:gd name="T77" fmla="*/ 72 w 7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12">
                  <a:moveTo>
                    <a:pt x="0" y="24"/>
                  </a:moveTo>
                  <a:lnTo>
                    <a:pt x="16" y="8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89" name="Freeform 180"/>
            <p:cNvSpPr>
              <a:spLocks/>
            </p:cNvSpPr>
            <p:nvPr/>
          </p:nvSpPr>
          <p:spPr bwMode="auto">
            <a:xfrm>
              <a:off x="1861" y="3257"/>
              <a:ext cx="16" cy="20"/>
            </a:xfrm>
            <a:custGeom>
              <a:avLst/>
              <a:gdLst>
                <a:gd name="T0" fmla="*/ 20 w 48"/>
                <a:gd name="T1" fmla="*/ 32 h 64"/>
                <a:gd name="T2" fmla="*/ 24 w 48"/>
                <a:gd name="T3" fmla="*/ 32 h 64"/>
                <a:gd name="T4" fmla="*/ 20 w 48"/>
                <a:gd name="T5" fmla="*/ 27 h 64"/>
                <a:gd name="T6" fmla="*/ 20 w 48"/>
                <a:gd name="T7" fmla="*/ 20 h 64"/>
                <a:gd name="T8" fmla="*/ 20 w 48"/>
                <a:gd name="T9" fmla="*/ 16 h 64"/>
                <a:gd name="T10" fmla="*/ 20 w 48"/>
                <a:gd name="T11" fmla="*/ 12 h 64"/>
                <a:gd name="T12" fmla="*/ 20 w 48"/>
                <a:gd name="T13" fmla="*/ 4 h 64"/>
                <a:gd name="T14" fmla="*/ 16 w 48"/>
                <a:gd name="T15" fmla="*/ 0 h 64"/>
                <a:gd name="T16" fmla="*/ 8 w 48"/>
                <a:gd name="T17" fmla="*/ 0 h 64"/>
                <a:gd name="T18" fmla="*/ 0 w 48"/>
                <a:gd name="T19" fmla="*/ 8 h 64"/>
                <a:gd name="T20" fmla="*/ 4 w 48"/>
                <a:gd name="T21" fmla="*/ 8 h 64"/>
                <a:gd name="T22" fmla="*/ 8 w 48"/>
                <a:gd name="T23" fmla="*/ 12 h 64"/>
                <a:gd name="T24" fmla="*/ 12 w 48"/>
                <a:gd name="T25" fmla="*/ 16 h 64"/>
                <a:gd name="T26" fmla="*/ 12 w 48"/>
                <a:gd name="T27" fmla="*/ 24 h 64"/>
                <a:gd name="T28" fmla="*/ 20 w 48"/>
                <a:gd name="T29" fmla="*/ 27 h 64"/>
                <a:gd name="T30" fmla="*/ 20 w 48"/>
                <a:gd name="T31" fmla="*/ 3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64"/>
                <a:gd name="T50" fmla="*/ 48 w 48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64">
                  <a:moveTo>
                    <a:pt x="40" y="64"/>
                  </a:moveTo>
                  <a:lnTo>
                    <a:pt x="48" y="64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0" name="Freeform 181"/>
            <p:cNvSpPr>
              <a:spLocks/>
            </p:cNvSpPr>
            <p:nvPr/>
          </p:nvSpPr>
          <p:spPr bwMode="auto">
            <a:xfrm>
              <a:off x="2332" y="3179"/>
              <a:ext cx="8" cy="6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8 w 24"/>
                <a:gd name="T5" fmla="*/ 4 h 16"/>
                <a:gd name="T6" fmla="*/ 12 w 24"/>
                <a:gd name="T7" fmla="*/ 4 h 16"/>
                <a:gd name="T8" fmla="*/ 12 w 24"/>
                <a:gd name="T9" fmla="*/ 0 h 16"/>
                <a:gd name="T10" fmla="*/ 8 w 24"/>
                <a:gd name="T11" fmla="*/ 0 h 16"/>
                <a:gd name="T12" fmla="*/ 0 w 24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1" name="Freeform 182"/>
            <p:cNvSpPr>
              <a:spLocks/>
            </p:cNvSpPr>
            <p:nvPr/>
          </p:nvSpPr>
          <p:spPr bwMode="auto">
            <a:xfrm>
              <a:off x="2340" y="3172"/>
              <a:ext cx="16" cy="10"/>
            </a:xfrm>
            <a:custGeom>
              <a:avLst/>
              <a:gdLst>
                <a:gd name="T0" fmla="*/ 12 w 48"/>
                <a:gd name="T1" fmla="*/ 4 h 32"/>
                <a:gd name="T2" fmla="*/ 12 w 48"/>
                <a:gd name="T3" fmla="*/ 0 h 32"/>
                <a:gd name="T4" fmla="*/ 4 w 48"/>
                <a:gd name="T5" fmla="*/ 12 h 32"/>
                <a:gd name="T6" fmla="*/ 0 w 48"/>
                <a:gd name="T7" fmla="*/ 15 h 32"/>
                <a:gd name="T8" fmla="*/ 4 w 48"/>
                <a:gd name="T9" fmla="*/ 15 h 32"/>
                <a:gd name="T10" fmla="*/ 8 w 48"/>
                <a:gd name="T11" fmla="*/ 8 h 32"/>
                <a:gd name="T12" fmla="*/ 15 w 48"/>
                <a:gd name="T13" fmla="*/ 4 h 32"/>
                <a:gd name="T14" fmla="*/ 23 w 48"/>
                <a:gd name="T15" fmla="*/ 0 h 32"/>
                <a:gd name="T16" fmla="*/ 15 w 48"/>
                <a:gd name="T17" fmla="*/ 0 h 32"/>
                <a:gd name="T18" fmla="*/ 12 w 48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24" y="8"/>
                  </a:moveTo>
                  <a:lnTo>
                    <a:pt x="24" y="0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2" name="Freeform 183"/>
            <p:cNvSpPr>
              <a:spLocks/>
            </p:cNvSpPr>
            <p:nvPr/>
          </p:nvSpPr>
          <p:spPr bwMode="auto">
            <a:xfrm>
              <a:off x="2359" y="3164"/>
              <a:ext cx="8" cy="5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12 w 24"/>
                <a:gd name="T5" fmla="*/ 0 h 16"/>
                <a:gd name="T6" fmla="*/ 8 w 24"/>
                <a:gd name="T7" fmla="*/ 0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3" name="Freeform 184"/>
            <p:cNvSpPr>
              <a:spLocks/>
            </p:cNvSpPr>
            <p:nvPr/>
          </p:nvSpPr>
          <p:spPr bwMode="auto">
            <a:xfrm>
              <a:off x="2375" y="3154"/>
              <a:ext cx="5" cy="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9 h 16"/>
                <a:gd name="T8" fmla="*/ 4 w 16"/>
                <a:gd name="T9" fmla="*/ 9 h 16"/>
                <a:gd name="T10" fmla="*/ 8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4" name="Freeform 186"/>
            <p:cNvSpPr>
              <a:spLocks/>
            </p:cNvSpPr>
            <p:nvPr/>
          </p:nvSpPr>
          <p:spPr bwMode="auto">
            <a:xfrm>
              <a:off x="1409" y="3068"/>
              <a:ext cx="11" cy="10"/>
            </a:xfrm>
            <a:custGeom>
              <a:avLst/>
              <a:gdLst>
                <a:gd name="T0" fmla="*/ 4 w 32"/>
                <a:gd name="T1" fmla="*/ 0 h 32"/>
                <a:gd name="T2" fmla="*/ 0 w 32"/>
                <a:gd name="T3" fmla="*/ 4 h 32"/>
                <a:gd name="T4" fmla="*/ 4 w 32"/>
                <a:gd name="T5" fmla="*/ 9 h 32"/>
                <a:gd name="T6" fmla="*/ 4 w 32"/>
                <a:gd name="T7" fmla="*/ 12 h 32"/>
                <a:gd name="T8" fmla="*/ 9 w 32"/>
                <a:gd name="T9" fmla="*/ 12 h 32"/>
                <a:gd name="T10" fmla="*/ 9 w 32"/>
                <a:gd name="T11" fmla="*/ 17 h 32"/>
                <a:gd name="T12" fmla="*/ 12 w 32"/>
                <a:gd name="T13" fmla="*/ 12 h 32"/>
                <a:gd name="T14" fmla="*/ 17 w 32"/>
                <a:gd name="T15" fmla="*/ 9 h 32"/>
                <a:gd name="T16" fmla="*/ 12 w 32"/>
                <a:gd name="T17" fmla="*/ 4 h 32"/>
                <a:gd name="T18" fmla="*/ 17 w 32"/>
                <a:gd name="T19" fmla="*/ 0 h 32"/>
                <a:gd name="T20" fmla="*/ 9 w 32"/>
                <a:gd name="T21" fmla="*/ 0 h 32"/>
                <a:gd name="T22" fmla="*/ 4 w 32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2"/>
                <a:gd name="T38" fmla="*/ 32 w 3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2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5" name="Freeform 187"/>
            <p:cNvSpPr>
              <a:spLocks/>
            </p:cNvSpPr>
            <p:nvPr/>
          </p:nvSpPr>
          <p:spPr bwMode="auto">
            <a:xfrm>
              <a:off x="1455" y="2750"/>
              <a:ext cx="64" cy="19"/>
            </a:xfrm>
            <a:custGeom>
              <a:avLst/>
              <a:gdLst>
                <a:gd name="T0" fmla="*/ 24 w 192"/>
                <a:gd name="T1" fmla="*/ 4 h 64"/>
                <a:gd name="T2" fmla="*/ 27 w 192"/>
                <a:gd name="T3" fmla="*/ 4 h 64"/>
                <a:gd name="T4" fmla="*/ 27 w 192"/>
                <a:gd name="T5" fmla="*/ 8 h 64"/>
                <a:gd name="T6" fmla="*/ 39 w 192"/>
                <a:gd name="T7" fmla="*/ 8 h 64"/>
                <a:gd name="T8" fmla="*/ 39 w 192"/>
                <a:gd name="T9" fmla="*/ 12 h 64"/>
                <a:gd name="T10" fmla="*/ 44 w 192"/>
                <a:gd name="T11" fmla="*/ 12 h 64"/>
                <a:gd name="T12" fmla="*/ 44 w 192"/>
                <a:gd name="T13" fmla="*/ 16 h 64"/>
                <a:gd name="T14" fmla="*/ 48 w 192"/>
                <a:gd name="T15" fmla="*/ 12 h 64"/>
                <a:gd name="T16" fmla="*/ 48 w 192"/>
                <a:gd name="T17" fmla="*/ 8 h 64"/>
                <a:gd name="T18" fmla="*/ 44 w 192"/>
                <a:gd name="T19" fmla="*/ 4 h 64"/>
                <a:gd name="T20" fmla="*/ 51 w 192"/>
                <a:gd name="T21" fmla="*/ 0 h 64"/>
                <a:gd name="T22" fmla="*/ 56 w 192"/>
                <a:gd name="T23" fmla="*/ 4 h 64"/>
                <a:gd name="T24" fmla="*/ 51 w 192"/>
                <a:gd name="T25" fmla="*/ 8 h 64"/>
                <a:gd name="T26" fmla="*/ 56 w 192"/>
                <a:gd name="T27" fmla="*/ 8 h 64"/>
                <a:gd name="T28" fmla="*/ 59 w 192"/>
                <a:gd name="T29" fmla="*/ 12 h 64"/>
                <a:gd name="T30" fmla="*/ 63 w 192"/>
                <a:gd name="T31" fmla="*/ 8 h 64"/>
                <a:gd name="T32" fmla="*/ 63 w 192"/>
                <a:gd name="T33" fmla="*/ 4 h 64"/>
                <a:gd name="T34" fmla="*/ 75 w 192"/>
                <a:gd name="T35" fmla="*/ 8 h 64"/>
                <a:gd name="T36" fmla="*/ 83 w 192"/>
                <a:gd name="T37" fmla="*/ 8 h 64"/>
                <a:gd name="T38" fmla="*/ 91 w 192"/>
                <a:gd name="T39" fmla="*/ 8 h 64"/>
                <a:gd name="T40" fmla="*/ 95 w 192"/>
                <a:gd name="T41" fmla="*/ 12 h 64"/>
                <a:gd name="T42" fmla="*/ 91 w 192"/>
                <a:gd name="T43" fmla="*/ 12 h 64"/>
                <a:gd name="T44" fmla="*/ 91 w 192"/>
                <a:gd name="T45" fmla="*/ 20 h 64"/>
                <a:gd name="T46" fmla="*/ 87 w 192"/>
                <a:gd name="T47" fmla="*/ 20 h 64"/>
                <a:gd name="T48" fmla="*/ 83 w 192"/>
                <a:gd name="T49" fmla="*/ 24 h 64"/>
                <a:gd name="T50" fmla="*/ 79 w 192"/>
                <a:gd name="T51" fmla="*/ 27 h 64"/>
                <a:gd name="T52" fmla="*/ 71 w 192"/>
                <a:gd name="T53" fmla="*/ 32 h 64"/>
                <a:gd name="T54" fmla="*/ 63 w 192"/>
                <a:gd name="T55" fmla="*/ 27 h 64"/>
                <a:gd name="T56" fmla="*/ 56 w 192"/>
                <a:gd name="T57" fmla="*/ 27 h 64"/>
                <a:gd name="T58" fmla="*/ 44 w 192"/>
                <a:gd name="T59" fmla="*/ 27 h 64"/>
                <a:gd name="T60" fmla="*/ 27 w 192"/>
                <a:gd name="T61" fmla="*/ 27 h 64"/>
                <a:gd name="T62" fmla="*/ 24 w 192"/>
                <a:gd name="T63" fmla="*/ 27 h 64"/>
                <a:gd name="T64" fmla="*/ 16 w 192"/>
                <a:gd name="T65" fmla="*/ 24 h 64"/>
                <a:gd name="T66" fmla="*/ 20 w 192"/>
                <a:gd name="T67" fmla="*/ 24 h 64"/>
                <a:gd name="T68" fmla="*/ 27 w 192"/>
                <a:gd name="T69" fmla="*/ 24 h 64"/>
                <a:gd name="T70" fmla="*/ 32 w 192"/>
                <a:gd name="T71" fmla="*/ 24 h 64"/>
                <a:gd name="T72" fmla="*/ 32 w 192"/>
                <a:gd name="T73" fmla="*/ 20 h 64"/>
                <a:gd name="T74" fmla="*/ 39 w 192"/>
                <a:gd name="T75" fmla="*/ 20 h 64"/>
                <a:gd name="T76" fmla="*/ 36 w 192"/>
                <a:gd name="T77" fmla="*/ 16 h 64"/>
                <a:gd name="T78" fmla="*/ 24 w 192"/>
                <a:gd name="T79" fmla="*/ 20 h 64"/>
                <a:gd name="T80" fmla="*/ 12 w 192"/>
                <a:gd name="T81" fmla="*/ 20 h 64"/>
                <a:gd name="T82" fmla="*/ 8 w 192"/>
                <a:gd name="T83" fmla="*/ 20 h 64"/>
                <a:gd name="T84" fmla="*/ 4 w 192"/>
                <a:gd name="T85" fmla="*/ 16 h 64"/>
                <a:gd name="T86" fmla="*/ 12 w 192"/>
                <a:gd name="T87" fmla="*/ 12 h 64"/>
                <a:gd name="T88" fmla="*/ 4 w 192"/>
                <a:gd name="T89" fmla="*/ 12 h 64"/>
                <a:gd name="T90" fmla="*/ 0 w 192"/>
                <a:gd name="T91" fmla="*/ 8 h 64"/>
                <a:gd name="T92" fmla="*/ 8 w 192"/>
                <a:gd name="T93" fmla="*/ 8 h 64"/>
                <a:gd name="T94" fmla="*/ 12 w 192"/>
                <a:gd name="T95" fmla="*/ 8 h 64"/>
                <a:gd name="T96" fmla="*/ 16 w 192"/>
                <a:gd name="T97" fmla="*/ 12 h 64"/>
                <a:gd name="T98" fmla="*/ 16 w 192"/>
                <a:gd name="T99" fmla="*/ 8 h 64"/>
                <a:gd name="T100" fmla="*/ 12 w 192"/>
                <a:gd name="T101" fmla="*/ 8 h 64"/>
                <a:gd name="T102" fmla="*/ 12 w 192"/>
                <a:gd name="T103" fmla="*/ 4 h 64"/>
                <a:gd name="T104" fmla="*/ 16 w 192"/>
                <a:gd name="T105" fmla="*/ 4 h 64"/>
                <a:gd name="T106" fmla="*/ 20 w 192"/>
                <a:gd name="T107" fmla="*/ 8 h 64"/>
                <a:gd name="T108" fmla="*/ 24 w 192"/>
                <a:gd name="T109" fmla="*/ 4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64"/>
                <a:gd name="T167" fmla="*/ 192 w 19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64">
                  <a:moveTo>
                    <a:pt x="48" y="8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40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8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6" name="Freeform 188"/>
            <p:cNvSpPr>
              <a:spLocks/>
            </p:cNvSpPr>
            <p:nvPr/>
          </p:nvSpPr>
          <p:spPr bwMode="auto">
            <a:xfrm>
              <a:off x="1407" y="2757"/>
              <a:ext cx="72" cy="48"/>
            </a:xfrm>
            <a:custGeom>
              <a:avLst/>
              <a:gdLst>
                <a:gd name="T0" fmla="*/ 91 w 216"/>
                <a:gd name="T1" fmla="*/ 23 h 152"/>
                <a:gd name="T2" fmla="*/ 107 w 216"/>
                <a:gd name="T3" fmla="*/ 31 h 152"/>
                <a:gd name="T4" fmla="*/ 83 w 216"/>
                <a:gd name="T5" fmla="*/ 39 h 152"/>
                <a:gd name="T6" fmla="*/ 80 w 216"/>
                <a:gd name="T7" fmla="*/ 51 h 152"/>
                <a:gd name="T8" fmla="*/ 68 w 216"/>
                <a:gd name="T9" fmla="*/ 66 h 152"/>
                <a:gd name="T10" fmla="*/ 51 w 216"/>
                <a:gd name="T11" fmla="*/ 70 h 152"/>
                <a:gd name="T12" fmla="*/ 48 w 216"/>
                <a:gd name="T13" fmla="*/ 66 h 152"/>
                <a:gd name="T14" fmla="*/ 36 w 216"/>
                <a:gd name="T15" fmla="*/ 62 h 152"/>
                <a:gd name="T16" fmla="*/ 32 w 216"/>
                <a:gd name="T17" fmla="*/ 54 h 152"/>
                <a:gd name="T18" fmla="*/ 48 w 216"/>
                <a:gd name="T19" fmla="*/ 59 h 152"/>
                <a:gd name="T20" fmla="*/ 44 w 216"/>
                <a:gd name="T21" fmla="*/ 54 h 152"/>
                <a:gd name="T22" fmla="*/ 59 w 216"/>
                <a:gd name="T23" fmla="*/ 51 h 152"/>
                <a:gd name="T24" fmla="*/ 44 w 216"/>
                <a:gd name="T25" fmla="*/ 51 h 152"/>
                <a:gd name="T26" fmla="*/ 32 w 216"/>
                <a:gd name="T27" fmla="*/ 54 h 152"/>
                <a:gd name="T28" fmla="*/ 27 w 216"/>
                <a:gd name="T29" fmla="*/ 47 h 152"/>
                <a:gd name="T30" fmla="*/ 44 w 216"/>
                <a:gd name="T31" fmla="*/ 43 h 152"/>
                <a:gd name="T32" fmla="*/ 56 w 216"/>
                <a:gd name="T33" fmla="*/ 39 h 152"/>
                <a:gd name="T34" fmla="*/ 56 w 216"/>
                <a:gd name="T35" fmla="*/ 39 h 152"/>
                <a:gd name="T36" fmla="*/ 59 w 216"/>
                <a:gd name="T37" fmla="*/ 31 h 152"/>
                <a:gd name="T38" fmla="*/ 48 w 216"/>
                <a:gd name="T39" fmla="*/ 35 h 152"/>
                <a:gd name="T40" fmla="*/ 39 w 216"/>
                <a:gd name="T41" fmla="*/ 31 h 152"/>
                <a:gd name="T42" fmla="*/ 39 w 216"/>
                <a:gd name="T43" fmla="*/ 39 h 152"/>
                <a:gd name="T44" fmla="*/ 20 w 216"/>
                <a:gd name="T45" fmla="*/ 43 h 152"/>
                <a:gd name="T46" fmla="*/ 16 w 216"/>
                <a:gd name="T47" fmla="*/ 35 h 152"/>
                <a:gd name="T48" fmla="*/ 12 w 216"/>
                <a:gd name="T49" fmla="*/ 35 h 152"/>
                <a:gd name="T50" fmla="*/ 8 w 216"/>
                <a:gd name="T51" fmla="*/ 27 h 152"/>
                <a:gd name="T52" fmla="*/ 8 w 216"/>
                <a:gd name="T53" fmla="*/ 20 h 152"/>
                <a:gd name="T54" fmla="*/ 4 w 216"/>
                <a:gd name="T55" fmla="*/ 23 h 152"/>
                <a:gd name="T56" fmla="*/ 0 w 216"/>
                <a:gd name="T57" fmla="*/ 20 h 152"/>
                <a:gd name="T58" fmla="*/ 4 w 216"/>
                <a:gd name="T59" fmla="*/ 8 h 152"/>
                <a:gd name="T60" fmla="*/ 8 w 216"/>
                <a:gd name="T61" fmla="*/ 8 h 152"/>
                <a:gd name="T62" fmla="*/ 27 w 216"/>
                <a:gd name="T63" fmla="*/ 8 h 152"/>
                <a:gd name="T64" fmla="*/ 27 w 216"/>
                <a:gd name="T65" fmla="*/ 12 h 152"/>
                <a:gd name="T66" fmla="*/ 24 w 216"/>
                <a:gd name="T67" fmla="*/ 15 h 152"/>
                <a:gd name="T68" fmla="*/ 36 w 216"/>
                <a:gd name="T69" fmla="*/ 20 h 152"/>
                <a:gd name="T70" fmla="*/ 36 w 216"/>
                <a:gd name="T71" fmla="*/ 8 h 152"/>
                <a:gd name="T72" fmla="*/ 44 w 216"/>
                <a:gd name="T73" fmla="*/ 15 h 152"/>
                <a:gd name="T74" fmla="*/ 51 w 216"/>
                <a:gd name="T75" fmla="*/ 23 h 152"/>
                <a:gd name="T76" fmla="*/ 56 w 216"/>
                <a:gd name="T77" fmla="*/ 23 h 152"/>
                <a:gd name="T78" fmla="*/ 48 w 216"/>
                <a:gd name="T79" fmla="*/ 4 h 152"/>
                <a:gd name="T80" fmla="*/ 59 w 216"/>
                <a:gd name="T81" fmla="*/ 0 h 152"/>
                <a:gd name="T82" fmla="*/ 71 w 216"/>
                <a:gd name="T83" fmla="*/ 8 h 152"/>
                <a:gd name="T84" fmla="*/ 75 w 216"/>
                <a:gd name="T85" fmla="*/ 12 h 152"/>
                <a:gd name="T86" fmla="*/ 80 w 216"/>
                <a:gd name="T87" fmla="*/ 2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152"/>
                <a:gd name="T134" fmla="*/ 216 w 216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152">
                  <a:moveTo>
                    <a:pt x="168" y="40"/>
                  </a:moveTo>
                  <a:lnTo>
                    <a:pt x="176" y="48"/>
                  </a:lnTo>
                  <a:lnTo>
                    <a:pt x="184" y="48"/>
                  </a:lnTo>
                  <a:lnTo>
                    <a:pt x="192" y="56"/>
                  </a:lnTo>
                  <a:lnTo>
                    <a:pt x="216" y="56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76" y="72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52" y="112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88" y="136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56" y="120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0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04"/>
                  </a:lnTo>
                  <a:lnTo>
                    <a:pt x="120" y="104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12" y="72"/>
                  </a:lnTo>
                  <a:lnTo>
                    <a:pt x="104" y="72"/>
                  </a:lnTo>
                  <a:lnTo>
                    <a:pt x="96" y="7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0" y="80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24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6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7" name="Freeform 189"/>
            <p:cNvSpPr>
              <a:spLocks/>
            </p:cNvSpPr>
            <p:nvPr/>
          </p:nvSpPr>
          <p:spPr bwMode="auto">
            <a:xfrm>
              <a:off x="1473" y="2780"/>
              <a:ext cx="11" cy="4"/>
            </a:xfrm>
            <a:custGeom>
              <a:avLst/>
              <a:gdLst>
                <a:gd name="T0" fmla="*/ 17 w 32"/>
                <a:gd name="T1" fmla="*/ 0 h 16"/>
                <a:gd name="T2" fmla="*/ 12 w 32"/>
                <a:gd name="T3" fmla="*/ 0 h 16"/>
                <a:gd name="T4" fmla="*/ 4 w 32"/>
                <a:gd name="T5" fmla="*/ 0 h 16"/>
                <a:gd name="T6" fmla="*/ 0 w 32"/>
                <a:gd name="T7" fmla="*/ 4 h 16"/>
                <a:gd name="T8" fmla="*/ 4 w 32"/>
                <a:gd name="T9" fmla="*/ 8 h 16"/>
                <a:gd name="T10" fmla="*/ 17 w 32"/>
                <a:gd name="T11" fmla="*/ 4 h 16"/>
                <a:gd name="T12" fmla="*/ 17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0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8" name="Freeform 190"/>
            <p:cNvSpPr>
              <a:spLocks/>
            </p:cNvSpPr>
            <p:nvPr/>
          </p:nvSpPr>
          <p:spPr bwMode="auto">
            <a:xfrm>
              <a:off x="1476" y="2784"/>
              <a:ext cx="27" cy="13"/>
            </a:xfrm>
            <a:custGeom>
              <a:avLst/>
              <a:gdLst>
                <a:gd name="T0" fmla="*/ 20 w 80"/>
                <a:gd name="T1" fmla="*/ 0 h 40"/>
                <a:gd name="T2" fmla="*/ 15 w 80"/>
                <a:gd name="T3" fmla="*/ 0 h 40"/>
                <a:gd name="T4" fmla="*/ 8 w 80"/>
                <a:gd name="T5" fmla="*/ 0 h 40"/>
                <a:gd name="T6" fmla="*/ 4 w 80"/>
                <a:gd name="T7" fmla="*/ 0 h 40"/>
                <a:gd name="T8" fmla="*/ 0 w 80"/>
                <a:gd name="T9" fmla="*/ 0 h 40"/>
                <a:gd name="T10" fmla="*/ 0 w 80"/>
                <a:gd name="T11" fmla="*/ 4 h 40"/>
                <a:gd name="T12" fmla="*/ 8 w 80"/>
                <a:gd name="T13" fmla="*/ 4 h 40"/>
                <a:gd name="T14" fmla="*/ 4 w 80"/>
                <a:gd name="T15" fmla="*/ 9 h 40"/>
                <a:gd name="T16" fmla="*/ 4 w 80"/>
                <a:gd name="T17" fmla="*/ 12 h 40"/>
                <a:gd name="T18" fmla="*/ 0 w 80"/>
                <a:gd name="T19" fmla="*/ 17 h 40"/>
                <a:gd name="T20" fmla="*/ 12 w 80"/>
                <a:gd name="T21" fmla="*/ 17 h 40"/>
                <a:gd name="T22" fmla="*/ 20 w 80"/>
                <a:gd name="T23" fmla="*/ 17 h 40"/>
                <a:gd name="T24" fmla="*/ 15 w 80"/>
                <a:gd name="T25" fmla="*/ 17 h 40"/>
                <a:gd name="T26" fmla="*/ 15 w 80"/>
                <a:gd name="T27" fmla="*/ 21 h 40"/>
                <a:gd name="T28" fmla="*/ 24 w 80"/>
                <a:gd name="T29" fmla="*/ 21 h 40"/>
                <a:gd name="T30" fmla="*/ 27 w 80"/>
                <a:gd name="T31" fmla="*/ 17 h 40"/>
                <a:gd name="T32" fmla="*/ 27 w 80"/>
                <a:gd name="T33" fmla="*/ 12 h 40"/>
                <a:gd name="T34" fmla="*/ 31 w 80"/>
                <a:gd name="T35" fmla="*/ 12 h 40"/>
                <a:gd name="T36" fmla="*/ 39 w 80"/>
                <a:gd name="T37" fmla="*/ 12 h 40"/>
                <a:gd name="T38" fmla="*/ 39 w 80"/>
                <a:gd name="T39" fmla="*/ 9 h 40"/>
                <a:gd name="T40" fmla="*/ 31 w 80"/>
                <a:gd name="T41" fmla="*/ 9 h 40"/>
                <a:gd name="T42" fmla="*/ 27 w 80"/>
                <a:gd name="T43" fmla="*/ 9 h 40"/>
                <a:gd name="T44" fmla="*/ 24 w 80"/>
                <a:gd name="T45" fmla="*/ 4 h 40"/>
                <a:gd name="T46" fmla="*/ 20 w 80"/>
                <a:gd name="T47" fmla="*/ 4 h 40"/>
                <a:gd name="T48" fmla="*/ 24 w 80"/>
                <a:gd name="T49" fmla="*/ 0 h 40"/>
                <a:gd name="T50" fmla="*/ 20 w 80"/>
                <a:gd name="T51" fmla="*/ 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0"/>
                <a:gd name="T80" fmla="*/ 80 w 80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0">
                  <a:moveTo>
                    <a:pt x="40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399" name="Freeform 191"/>
            <p:cNvSpPr>
              <a:spLocks/>
            </p:cNvSpPr>
            <p:nvPr/>
          </p:nvSpPr>
          <p:spPr bwMode="auto">
            <a:xfrm>
              <a:off x="1404" y="2775"/>
              <a:ext cx="13" cy="9"/>
            </a:xfrm>
            <a:custGeom>
              <a:avLst/>
              <a:gdLst>
                <a:gd name="T0" fmla="*/ 4 w 40"/>
                <a:gd name="T1" fmla="*/ 8 h 32"/>
                <a:gd name="T2" fmla="*/ 4 w 40"/>
                <a:gd name="T3" fmla="*/ 4 h 32"/>
                <a:gd name="T4" fmla="*/ 0 w 40"/>
                <a:gd name="T5" fmla="*/ 4 h 32"/>
                <a:gd name="T6" fmla="*/ 4 w 40"/>
                <a:gd name="T7" fmla="*/ 0 h 32"/>
                <a:gd name="T8" fmla="*/ 8 w 40"/>
                <a:gd name="T9" fmla="*/ 4 h 32"/>
                <a:gd name="T10" fmla="*/ 8 w 40"/>
                <a:gd name="T11" fmla="*/ 8 h 32"/>
                <a:gd name="T12" fmla="*/ 15 w 40"/>
                <a:gd name="T13" fmla="*/ 12 h 32"/>
                <a:gd name="T14" fmla="*/ 20 w 40"/>
                <a:gd name="T15" fmla="*/ 12 h 32"/>
                <a:gd name="T16" fmla="*/ 15 w 40"/>
                <a:gd name="T17" fmla="*/ 15 h 32"/>
                <a:gd name="T18" fmla="*/ 12 w 40"/>
                <a:gd name="T19" fmla="*/ 15 h 32"/>
                <a:gd name="T20" fmla="*/ 8 w 40"/>
                <a:gd name="T21" fmla="*/ 12 h 32"/>
                <a:gd name="T22" fmla="*/ 4 w 40"/>
                <a:gd name="T23" fmla="*/ 12 h 32"/>
                <a:gd name="T24" fmla="*/ 4 w 40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32"/>
                <a:gd name="T41" fmla="*/ 40 w 4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32">
                  <a:moveTo>
                    <a:pt x="8" y="16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0" name="Freeform 192"/>
            <p:cNvSpPr>
              <a:spLocks/>
            </p:cNvSpPr>
            <p:nvPr/>
          </p:nvSpPr>
          <p:spPr bwMode="auto">
            <a:xfrm>
              <a:off x="1484" y="3035"/>
              <a:ext cx="8" cy="8"/>
            </a:xfrm>
            <a:custGeom>
              <a:avLst/>
              <a:gdLst>
                <a:gd name="T0" fmla="*/ 12 w 24"/>
                <a:gd name="T1" fmla="*/ 4 h 24"/>
                <a:gd name="T2" fmla="*/ 12 w 24"/>
                <a:gd name="T3" fmla="*/ 0 h 24"/>
                <a:gd name="T4" fmla="*/ 8 w 24"/>
                <a:gd name="T5" fmla="*/ 0 h 24"/>
                <a:gd name="T6" fmla="*/ 0 w 24"/>
                <a:gd name="T7" fmla="*/ 4 h 24"/>
                <a:gd name="T8" fmla="*/ 0 w 24"/>
                <a:gd name="T9" fmla="*/ 12 h 24"/>
                <a:gd name="T10" fmla="*/ 4 w 24"/>
                <a:gd name="T11" fmla="*/ 12 h 24"/>
                <a:gd name="T12" fmla="*/ 8 w 24"/>
                <a:gd name="T13" fmla="*/ 8 h 24"/>
                <a:gd name="T14" fmla="*/ 12 w 24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1" name="Freeform 193"/>
            <p:cNvSpPr>
              <a:spLocks/>
            </p:cNvSpPr>
            <p:nvPr/>
          </p:nvSpPr>
          <p:spPr bwMode="auto">
            <a:xfrm>
              <a:off x="1390" y="3047"/>
              <a:ext cx="17" cy="13"/>
            </a:xfrm>
            <a:custGeom>
              <a:avLst/>
              <a:gdLst>
                <a:gd name="T0" fmla="*/ 0 w 48"/>
                <a:gd name="T1" fmla="*/ 20 h 40"/>
                <a:gd name="T2" fmla="*/ 4 w 48"/>
                <a:gd name="T3" fmla="*/ 15 h 40"/>
                <a:gd name="T4" fmla="*/ 8 w 48"/>
                <a:gd name="T5" fmla="*/ 12 h 40"/>
                <a:gd name="T6" fmla="*/ 12 w 48"/>
                <a:gd name="T7" fmla="*/ 12 h 40"/>
                <a:gd name="T8" fmla="*/ 20 w 48"/>
                <a:gd name="T9" fmla="*/ 8 h 40"/>
                <a:gd name="T10" fmla="*/ 24 w 48"/>
                <a:gd name="T11" fmla="*/ 4 h 40"/>
                <a:gd name="T12" fmla="*/ 24 w 48"/>
                <a:gd name="T13" fmla="*/ 0 h 40"/>
                <a:gd name="T14" fmla="*/ 16 w 48"/>
                <a:gd name="T15" fmla="*/ 0 h 40"/>
                <a:gd name="T16" fmla="*/ 12 w 48"/>
                <a:gd name="T17" fmla="*/ 4 h 40"/>
                <a:gd name="T18" fmla="*/ 8 w 48"/>
                <a:gd name="T19" fmla="*/ 8 h 40"/>
                <a:gd name="T20" fmla="*/ 4 w 48"/>
                <a:gd name="T21" fmla="*/ 8 h 40"/>
                <a:gd name="T22" fmla="*/ 0 w 48"/>
                <a:gd name="T23" fmla="*/ 12 h 40"/>
                <a:gd name="T24" fmla="*/ 0 w 48"/>
                <a:gd name="T25" fmla="*/ 2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0" y="40"/>
                  </a:move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2" name="Freeform 194"/>
            <p:cNvSpPr>
              <a:spLocks/>
            </p:cNvSpPr>
            <p:nvPr/>
          </p:nvSpPr>
          <p:spPr bwMode="auto">
            <a:xfrm>
              <a:off x="1292" y="3038"/>
              <a:ext cx="53" cy="92"/>
            </a:xfrm>
            <a:custGeom>
              <a:avLst/>
              <a:gdLst>
                <a:gd name="T0" fmla="*/ 27 w 160"/>
                <a:gd name="T1" fmla="*/ 0 h 296"/>
                <a:gd name="T2" fmla="*/ 12 w 160"/>
                <a:gd name="T3" fmla="*/ 4 h 296"/>
                <a:gd name="T4" fmla="*/ 4 w 160"/>
                <a:gd name="T5" fmla="*/ 15 h 296"/>
                <a:gd name="T6" fmla="*/ 8 w 160"/>
                <a:gd name="T7" fmla="*/ 24 h 296"/>
                <a:gd name="T8" fmla="*/ 4 w 160"/>
                <a:gd name="T9" fmla="*/ 32 h 296"/>
                <a:gd name="T10" fmla="*/ 4 w 160"/>
                <a:gd name="T11" fmla="*/ 44 h 296"/>
                <a:gd name="T12" fmla="*/ 8 w 160"/>
                <a:gd name="T13" fmla="*/ 36 h 296"/>
                <a:gd name="T14" fmla="*/ 12 w 160"/>
                <a:gd name="T15" fmla="*/ 39 h 296"/>
                <a:gd name="T16" fmla="*/ 8 w 160"/>
                <a:gd name="T17" fmla="*/ 47 h 296"/>
                <a:gd name="T18" fmla="*/ 8 w 160"/>
                <a:gd name="T19" fmla="*/ 59 h 296"/>
                <a:gd name="T20" fmla="*/ 12 w 160"/>
                <a:gd name="T21" fmla="*/ 51 h 296"/>
                <a:gd name="T22" fmla="*/ 15 w 160"/>
                <a:gd name="T23" fmla="*/ 51 h 296"/>
                <a:gd name="T24" fmla="*/ 15 w 160"/>
                <a:gd name="T25" fmla="*/ 59 h 296"/>
                <a:gd name="T26" fmla="*/ 12 w 160"/>
                <a:gd name="T27" fmla="*/ 71 h 296"/>
                <a:gd name="T28" fmla="*/ 24 w 160"/>
                <a:gd name="T29" fmla="*/ 71 h 296"/>
                <a:gd name="T30" fmla="*/ 27 w 160"/>
                <a:gd name="T31" fmla="*/ 75 h 296"/>
                <a:gd name="T32" fmla="*/ 31 w 160"/>
                <a:gd name="T33" fmla="*/ 83 h 296"/>
                <a:gd name="T34" fmla="*/ 35 w 160"/>
                <a:gd name="T35" fmla="*/ 91 h 296"/>
                <a:gd name="T36" fmla="*/ 27 w 160"/>
                <a:gd name="T37" fmla="*/ 95 h 296"/>
                <a:gd name="T38" fmla="*/ 20 w 160"/>
                <a:gd name="T39" fmla="*/ 103 h 296"/>
                <a:gd name="T40" fmla="*/ 20 w 160"/>
                <a:gd name="T41" fmla="*/ 115 h 296"/>
                <a:gd name="T42" fmla="*/ 12 w 160"/>
                <a:gd name="T43" fmla="*/ 119 h 296"/>
                <a:gd name="T44" fmla="*/ 24 w 160"/>
                <a:gd name="T45" fmla="*/ 122 h 296"/>
                <a:gd name="T46" fmla="*/ 31 w 160"/>
                <a:gd name="T47" fmla="*/ 126 h 296"/>
                <a:gd name="T48" fmla="*/ 35 w 160"/>
                <a:gd name="T49" fmla="*/ 122 h 296"/>
                <a:gd name="T50" fmla="*/ 31 w 160"/>
                <a:gd name="T51" fmla="*/ 131 h 296"/>
                <a:gd name="T52" fmla="*/ 24 w 160"/>
                <a:gd name="T53" fmla="*/ 134 h 296"/>
                <a:gd name="T54" fmla="*/ 15 w 160"/>
                <a:gd name="T55" fmla="*/ 138 h 296"/>
                <a:gd name="T56" fmla="*/ 15 w 160"/>
                <a:gd name="T57" fmla="*/ 146 h 296"/>
                <a:gd name="T58" fmla="*/ 31 w 160"/>
                <a:gd name="T59" fmla="*/ 142 h 296"/>
                <a:gd name="T60" fmla="*/ 39 w 160"/>
                <a:gd name="T61" fmla="*/ 138 h 296"/>
                <a:gd name="T62" fmla="*/ 59 w 160"/>
                <a:gd name="T63" fmla="*/ 134 h 296"/>
                <a:gd name="T64" fmla="*/ 74 w 160"/>
                <a:gd name="T65" fmla="*/ 131 h 296"/>
                <a:gd name="T66" fmla="*/ 71 w 160"/>
                <a:gd name="T67" fmla="*/ 126 h 296"/>
                <a:gd name="T68" fmla="*/ 67 w 160"/>
                <a:gd name="T69" fmla="*/ 122 h 296"/>
                <a:gd name="T70" fmla="*/ 74 w 160"/>
                <a:gd name="T71" fmla="*/ 119 h 296"/>
                <a:gd name="T72" fmla="*/ 78 w 160"/>
                <a:gd name="T73" fmla="*/ 103 h 296"/>
                <a:gd name="T74" fmla="*/ 63 w 160"/>
                <a:gd name="T75" fmla="*/ 103 h 296"/>
                <a:gd name="T76" fmla="*/ 63 w 160"/>
                <a:gd name="T77" fmla="*/ 79 h 296"/>
                <a:gd name="T78" fmla="*/ 51 w 160"/>
                <a:gd name="T79" fmla="*/ 71 h 296"/>
                <a:gd name="T80" fmla="*/ 43 w 160"/>
                <a:gd name="T81" fmla="*/ 47 h 296"/>
                <a:gd name="T82" fmla="*/ 35 w 160"/>
                <a:gd name="T83" fmla="*/ 47 h 296"/>
                <a:gd name="T84" fmla="*/ 35 w 160"/>
                <a:gd name="T85" fmla="*/ 44 h 296"/>
                <a:gd name="T86" fmla="*/ 43 w 160"/>
                <a:gd name="T87" fmla="*/ 20 h 296"/>
                <a:gd name="T88" fmla="*/ 35 w 160"/>
                <a:gd name="T89" fmla="*/ 15 h 296"/>
                <a:gd name="T90" fmla="*/ 27 w 160"/>
                <a:gd name="T91" fmla="*/ 8 h 296"/>
                <a:gd name="T92" fmla="*/ 35 w 160"/>
                <a:gd name="T93" fmla="*/ 0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72" y="0"/>
                  </a:move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3" name="Freeform 195"/>
            <p:cNvSpPr>
              <a:spLocks/>
            </p:cNvSpPr>
            <p:nvPr/>
          </p:nvSpPr>
          <p:spPr bwMode="auto">
            <a:xfrm>
              <a:off x="1168" y="2925"/>
              <a:ext cx="76" cy="47"/>
            </a:xfrm>
            <a:custGeom>
              <a:avLst/>
              <a:gdLst>
                <a:gd name="T0" fmla="*/ 80 w 224"/>
                <a:gd name="T1" fmla="*/ 0 h 152"/>
                <a:gd name="T2" fmla="*/ 92 w 224"/>
                <a:gd name="T3" fmla="*/ 4 h 152"/>
                <a:gd name="T4" fmla="*/ 104 w 224"/>
                <a:gd name="T5" fmla="*/ 8 h 152"/>
                <a:gd name="T6" fmla="*/ 99 w 224"/>
                <a:gd name="T7" fmla="*/ 12 h 152"/>
                <a:gd name="T8" fmla="*/ 104 w 224"/>
                <a:gd name="T9" fmla="*/ 20 h 152"/>
                <a:gd name="T10" fmla="*/ 107 w 224"/>
                <a:gd name="T11" fmla="*/ 24 h 152"/>
                <a:gd name="T12" fmla="*/ 107 w 224"/>
                <a:gd name="T13" fmla="*/ 44 h 152"/>
                <a:gd name="T14" fmla="*/ 95 w 224"/>
                <a:gd name="T15" fmla="*/ 56 h 152"/>
                <a:gd name="T16" fmla="*/ 80 w 224"/>
                <a:gd name="T17" fmla="*/ 63 h 152"/>
                <a:gd name="T18" fmla="*/ 63 w 224"/>
                <a:gd name="T19" fmla="*/ 75 h 152"/>
                <a:gd name="T20" fmla="*/ 32 w 224"/>
                <a:gd name="T21" fmla="*/ 68 h 152"/>
                <a:gd name="T22" fmla="*/ 16 w 224"/>
                <a:gd name="T23" fmla="*/ 63 h 152"/>
                <a:gd name="T24" fmla="*/ 24 w 224"/>
                <a:gd name="T25" fmla="*/ 59 h 152"/>
                <a:gd name="T26" fmla="*/ 20 w 224"/>
                <a:gd name="T27" fmla="*/ 48 h 152"/>
                <a:gd name="T28" fmla="*/ 16 w 224"/>
                <a:gd name="T29" fmla="*/ 44 h 152"/>
                <a:gd name="T30" fmla="*/ 8 w 224"/>
                <a:gd name="T31" fmla="*/ 39 h 152"/>
                <a:gd name="T32" fmla="*/ 20 w 224"/>
                <a:gd name="T33" fmla="*/ 39 h 152"/>
                <a:gd name="T34" fmla="*/ 28 w 224"/>
                <a:gd name="T35" fmla="*/ 36 h 152"/>
                <a:gd name="T36" fmla="*/ 24 w 224"/>
                <a:gd name="T37" fmla="*/ 27 h 152"/>
                <a:gd name="T38" fmla="*/ 8 w 224"/>
                <a:gd name="T39" fmla="*/ 24 h 152"/>
                <a:gd name="T40" fmla="*/ 0 w 224"/>
                <a:gd name="T41" fmla="*/ 24 h 152"/>
                <a:gd name="T42" fmla="*/ 12 w 224"/>
                <a:gd name="T43" fmla="*/ 12 h 152"/>
                <a:gd name="T44" fmla="*/ 20 w 224"/>
                <a:gd name="T45" fmla="*/ 16 h 152"/>
                <a:gd name="T46" fmla="*/ 12 w 224"/>
                <a:gd name="T47" fmla="*/ 4 h 152"/>
                <a:gd name="T48" fmla="*/ 28 w 224"/>
                <a:gd name="T49" fmla="*/ 12 h 152"/>
                <a:gd name="T50" fmla="*/ 32 w 224"/>
                <a:gd name="T51" fmla="*/ 27 h 152"/>
                <a:gd name="T52" fmla="*/ 36 w 224"/>
                <a:gd name="T53" fmla="*/ 24 h 152"/>
                <a:gd name="T54" fmla="*/ 44 w 224"/>
                <a:gd name="T55" fmla="*/ 20 h 152"/>
                <a:gd name="T56" fmla="*/ 44 w 224"/>
                <a:gd name="T57" fmla="*/ 16 h 152"/>
                <a:gd name="T58" fmla="*/ 48 w 224"/>
                <a:gd name="T59" fmla="*/ 12 h 152"/>
                <a:gd name="T60" fmla="*/ 60 w 224"/>
                <a:gd name="T61" fmla="*/ 16 h 152"/>
                <a:gd name="T62" fmla="*/ 63 w 224"/>
                <a:gd name="T63" fmla="*/ 12 h 152"/>
                <a:gd name="T64" fmla="*/ 72 w 224"/>
                <a:gd name="T65" fmla="*/ 12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68" y="16"/>
                  </a:moveTo>
                  <a:lnTo>
                    <a:pt x="160" y="0"/>
                  </a:lnTo>
                  <a:lnTo>
                    <a:pt x="184" y="0"/>
                  </a:lnTo>
                  <a:lnTo>
                    <a:pt x="184" y="8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200" y="24"/>
                  </a:lnTo>
                  <a:lnTo>
                    <a:pt x="200" y="4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64"/>
                  </a:lnTo>
                  <a:lnTo>
                    <a:pt x="216" y="88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28"/>
                  </a:lnTo>
                  <a:lnTo>
                    <a:pt x="144" y="136"/>
                  </a:lnTo>
                  <a:lnTo>
                    <a:pt x="128" y="152"/>
                  </a:lnTo>
                  <a:lnTo>
                    <a:pt x="88" y="152"/>
                  </a:lnTo>
                  <a:lnTo>
                    <a:pt x="64" y="136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6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4" name="Freeform 196"/>
            <p:cNvSpPr>
              <a:spLocks/>
            </p:cNvSpPr>
            <p:nvPr/>
          </p:nvSpPr>
          <p:spPr bwMode="auto">
            <a:xfrm>
              <a:off x="1399" y="3155"/>
              <a:ext cx="2" cy="5"/>
            </a:xfrm>
            <a:custGeom>
              <a:avLst/>
              <a:gdLst>
                <a:gd name="T0" fmla="*/ 5 w 8"/>
                <a:gd name="T1" fmla="*/ 8 h 16"/>
                <a:gd name="T2" fmla="*/ 5 w 8"/>
                <a:gd name="T3" fmla="*/ 0 h 16"/>
                <a:gd name="T4" fmla="*/ 0 w 8"/>
                <a:gd name="T5" fmla="*/ 4 h 16"/>
                <a:gd name="T6" fmla="*/ 5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5" name="Rectangle 197"/>
            <p:cNvSpPr>
              <a:spLocks noChangeArrowheads="1"/>
            </p:cNvSpPr>
            <p:nvPr/>
          </p:nvSpPr>
          <p:spPr bwMode="auto">
            <a:xfrm>
              <a:off x="1342" y="3195"/>
              <a:ext cx="3" cy="3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6" name="Freeform 198"/>
            <p:cNvSpPr>
              <a:spLocks/>
            </p:cNvSpPr>
            <p:nvPr/>
          </p:nvSpPr>
          <p:spPr bwMode="auto">
            <a:xfrm>
              <a:off x="1281" y="3075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4 w 56"/>
                <a:gd name="T3" fmla="*/ 8 h 48"/>
                <a:gd name="T4" fmla="*/ 0 w 56"/>
                <a:gd name="T5" fmla="*/ 16 h 48"/>
                <a:gd name="T6" fmla="*/ 4 w 56"/>
                <a:gd name="T7" fmla="*/ 24 h 48"/>
                <a:gd name="T8" fmla="*/ 8 w 56"/>
                <a:gd name="T9" fmla="*/ 20 h 48"/>
                <a:gd name="T10" fmla="*/ 12 w 56"/>
                <a:gd name="T11" fmla="*/ 20 h 48"/>
                <a:gd name="T12" fmla="*/ 16 w 56"/>
                <a:gd name="T13" fmla="*/ 24 h 48"/>
                <a:gd name="T14" fmla="*/ 24 w 56"/>
                <a:gd name="T15" fmla="*/ 20 h 48"/>
                <a:gd name="T16" fmla="*/ 29 w 56"/>
                <a:gd name="T17" fmla="*/ 12 h 48"/>
                <a:gd name="T18" fmla="*/ 24 w 56"/>
                <a:gd name="T19" fmla="*/ 12 h 48"/>
                <a:gd name="T20" fmla="*/ 21 w 56"/>
                <a:gd name="T21" fmla="*/ 4 h 48"/>
                <a:gd name="T22" fmla="*/ 12 w 56"/>
                <a:gd name="T23" fmla="*/ 4 h 48"/>
                <a:gd name="T24" fmla="*/ 12 w 56"/>
                <a:gd name="T25" fmla="*/ 0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8" y="16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7" name="Freeform 199"/>
            <p:cNvSpPr>
              <a:spLocks/>
            </p:cNvSpPr>
            <p:nvPr/>
          </p:nvSpPr>
          <p:spPr bwMode="auto">
            <a:xfrm>
              <a:off x="1265" y="3075"/>
              <a:ext cx="29" cy="42"/>
            </a:xfrm>
            <a:custGeom>
              <a:avLst/>
              <a:gdLst>
                <a:gd name="T0" fmla="*/ 38 w 88"/>
                <a:gd name="T1" fmla="*/ 24 h 136"/>
                <a:gd name="T2" fmla="*/ 35 w 88"/>
                <a:gd name="T3" fmla="*/ 20 h 136"/>
                <a:gd name="T4" fmla="*/ 31 w 88"/>
                <a:gd name="T5" fmla="*/ 20 h 136"/>
                <a:gd name="T6" fmla="*/ 27 w 88"/>
                <a:gd name="T7" fmla="*/ 24 h 136"/>
                <a:gd name="T8" fmla="*/ 23 w 88"/>
                <a:gd name="T9" fmla="*/ 16 h 136"/>
                <a:gd name="T10" fmla="*/ 27 w 88"/>
                <a:gd name="T11" fmla="*/ 8 h 136"/>
                <a:gd name="T12" fmla="*/ 27 w 88"/>
                <a:gd name="T13" fmla="*/ 0 h 136"/>
                <a:gd name="T14" fmla="*/ 19 w 88"/>
                <a:gd name="T15" fmla="*/ 4 h 136"/>
                <a:gd name="T16" fmla="*/ 15 w 88"/>
                <a:gd name="T17" fmla="*/ 4 h 136"/>
                <a:gd name="T18" fmla="*/ 15 w 88"/>
                <a:gd name="T19" fmla="*/ 12 h 136"/>
                <a:gd name="T20" fmla="*/ 15 w 88"/>
                <a:gd name="T21" fmla="*/ 16 h 136"/>
                <a:gd name="T22" fmla="*/ 12 w 88"/>
                <a:gd name="T23" fmla="*/ 20 h 136"/>
                <a:gd name="T24" fmla="*/ 8 w 88"/>
                <a:gd name="T25" fmla="*/ 20 h 136"/>
                <a:gd name="T26" fmla="*/ 4 w 88"/>
                <a:gd name="T27" fmla="*/ 20 h 136"/>
                <a:gd name="T28" fmla="*/ 0 w 88"/>
                <a:gd name="T29" fmla="*/ 24 h 136"/>
                <a:gd name="T30" fmla="*/ 4 w 88"/>
                <a:gd name="T31" fmla="*/ 28 h 136"/>
                <a:gd name="T32" fmla="*/ 4 w 88"/>
                <a:gd name="T33" fmla="*/ 32 h 136"/>
                <a:gd name="T34" fmla="*/ 0 w 88"/>
                <a:gd name="T35" fmla="*/ 36 h 136"/>
                <a:gd name="T36" fmla="*/ 4 w 88"/>
                <a:gd name="T37" fmla="*/ 36 h 136"/>
                <a:gd name="T38" fmla="*/ 8 w 88"/>
                <a:gd name="T39" fmla="*/ 36 h 136"/>
                <a:gd name="T40" fmla="*/ 12 w 88"/>
                <a:gd name="T41" fmla="*/ 36 h 136"/>
                <a:gd name="T42" fmla="*/ 8 w 88"/>
                <a:gd name="T43" fmla="*/ 40 h 136"/>
                <a:gd name="T44" fmla="*/ 8 w 88"/>
                <a:gd name="T45" fmla="*/ 48 h 136"/>
                <a:gd name="T46" fmla="*/ 12 w 88"/>
                <a:gd name="T47" fmla="*/ 48 h 136"/>
                <a:gd name="T48" fmla="*/ 0 w 88"/>
                <a:gd name="T49" fmla="*/ 52 h 136"/>
                <a:gd name="T50" fmla="*/ 0 w 88"/>
                <a:gd name="T51" fmla="*/ 56 h 136"/>
                <a:gd name="T52" fmla="*/ 0 w 88"/>
                <a:gd name="T53" fmla="*/ 60 h 136"/>
                <a:gd name="T54" fmla="*/ 4 w 88"/>
                <a:gd name="T55" fmla="*/ 64 h 136"/>
                <a:gd name="T56" fmla="*/ 8 w 88"/>
                <a:gd name="T57" fmla="*/ 68 h 136"/>
                <a:gd name="T58" fmla="*/ 12 w 88"/>
                <a:gd name="T59" fmla="*/ 64 h 136"/>
                <a:gd name="T60" fmla="*/ 19 w 88"/>
                <a:gd name="T61" fmla="*/ 60 h 136"/>
                <a:gd name="T62" fmla="*/ 31 w 88"/>
                <a:gd name="T63" fmla="*/ 56 h 136"/>
                <a:gd name="T64" fmla="*/ 38 w 88"/>
                <a:gd name="T65" fmla="*/ 56 h 136"/>
                <a:gd name="T66" fmla="*/ 38 w 88"/>
                <a:gd name="T67" fmla="*/ 44 h 136"/>
                <a:gd name="T68" fmla="*/ 42 w 88"/>
                <a:gd name="T69" fmla="*/ 36 h 136"/>
                <a:gd name="T70" fmla="*/ 38 w 88"/>
                <a:gd name="T71" fmla="*/ 32 h 136"/>
                <a:gd name="T72" fmla="*/ 38 w 88"/>
                <a:gd name="T73" fmla="*/ 24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36"/>
                <a:gd name="T113" fmla="*/ 88 w 8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36">
                  <a:moveTo>
                    <a:pt x="80" y="48"/>
                  </a:moveTo>
                  <a:lnTo>
                    <a:pt x="72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8" name="Freeform 200"/>
            <p:cNvSpPr>
              <a:spLocks/>
            </p:cNvSpPr>
            <p:nvPr/>
          </p:nvSpPr>
          <p:spPr bwMode="auto">
            <a:xfrm>
              <a:off x="1366" y="2875"/>
              <a:ext cx="177" cy="170"/>
            </a:xfrm>
            <a:custGeom>
              <a:avLst/>
              <a:gdLst>
                <a:gd name="T0" fmla="*/ 226 w 528"/>
                <a:gd name="T1" fmla="*/ 20 h 544"/>
                <a:gd name="T2" fmla="*/ 202 w 528"/>
                <a:gd name="T3" fmla="*/ 39 h 544"/>
                <a:gd name="T4" fmla="*/ 171 w 528"/>
                <a:gd name="T5" fmla="*/ 32 h 544"/>
                <a:gd name="T6" fmla="*/ 155 w 528"/>
                <a:gd name="T7" fmla="*/ 44 h 544"/>
                <a:gd name="T8" fmla="*/ 135 w 528"/>
                <a:gd name="T9" fmla="*/ 51 h 544"/>
                <a:gd name="T10" fmla="*/ 119 w 528"/>
                <a:gd name="T11" fmla="*/ 68 h 544"/>
                <a:gd name="T12" fmla="*/ 95 w 528"/>
                <a:gd name="T13" fmla="*/ 92 h 544"/>
                <a:gd name="T14" fmla="*/ 95 w 528"/>
                <a:gd name="T15" fmla="*/ 135 h 544"/>
                <a:gd name="T16" fmla="*/ 75 w 528"/>
                <a:gd name="T17" fmla="*/ 163 h 544"/>
                <a:gd name="T18" fmla="*/ 75 w 528"/>
                <a:gd name="T19" fmla="*/ 206 h 544"/>
                <a:gd name="T20" fmla="*/ 75 w 528"/>
                <a:gd name="T21" fmla="*/ 226 h 544"/>
                <a:gd name="T22" fmla="*/ 68 w 528"/>
                <a:gd name="T23" fmla="*/ 253 h 544"/>
                <a:gd name="T24" fmla="*/ 60 w 528"/>
                <a:gd name="T25" fmla="*/ 234 h 544"/>
                <a:gd name="T26" fmla="*/ 48 w 528"/>
                <a:gd name="T27" fmla="*/ 246 h 544"/>
                <a:gd name="T28" fmla="*/ 32 w 528"/>
                <a:gd name="T29" fmla="*/ 262 h 544"/>
                <a:gd name="T30" fmla="*/ 20 w 528"/>
                <a:gd name="T31" fmla="*/ 258 h 544"/>
                <a:gd name="T32" fmla="*/ 8 w 528"/>
                <a:gd name="T33" fmla="*/ 253 h 544"/>
                <a:gd name="T34" fmla="*/ 12 w 528"/>
                <a:gd name="T35" fmla="*/ 242 h 544"/>
                <a:gd name="T36" fmla="*/ 4 w 528"/>
                <a:gd name="T37" fmla="*/ 242 h 544"/>
                <a:gd name="T38" fmla="*/ 12 w 528"/>
                <a:gd name="T39" fmla="*/ 226 h 544"/>
                <a:gd name="T40" fmla="*/ 12 w 528"/>
                <a:gd name="T41" fmla="*/ 222 h 544"/>
                <a:gd name="T42" fmla="*/ 8 w 528"/>
                <a:gd name="T43" fmla="*/ 214 h 544"/>
                <a:gd name="T44" fmla="*/ 16 w 528"/>
                <a:gd name="T45" fmla="*/ 206 h 544"/>
                <a:gd name="T46" fmla="*/ 8 w 528"/>
                <a:gd name="T47" fmla="*/ 202 h 544"/>
                <a:gd name="T48" fmla="*/ 0 w 528"/>
                <a:gd name="T49" fmla="*/ 190 h 544"/>
                <a:gd name="T50" fmla="*/ 8 w 528"/>
                <a:gd name="T51" fmla="*/ 182 h 544"/>
                <a:gd name="T52" fmla="*/ 24 w 528"/>
                <a:gd name="T53" fmla="*/ 170 h 544"/>
                <a:gd name="T54" fmla="*/ 32 w 528"/>
                <a:gd name="T55" fmla="*/ 158 h 544"/>
                <a:gd name="T56" fmla="*/ 48 w 528"/>
                <a:gd name="T57" fmla="*/ 151 h 544"/>
                <a:gd name="T58" fmla="*/ 71 w 528"/>
                <a:gd name="T59" fmla="*/ 115 h 544"/>
                <a:gd name="T60" fmla="*/ 75 w 528"/>
                <a:gd name="T61" fmla="*/ 107 h 544"/>
                <a:gd name="T62" fmla="*/ 87 w 528"/>
                <a:gd name="T63" fmla="*/ 87 h 544"/>
                <a:gd name="T64" fmla="*/ 83 w 528"/>
                <a:gd name="T65" fmla="*/ 80 h 544"/>
                <a:gd name="T66" fmla="*/ 104 w 528"/>
                <a:gd name="T67" fmla="*/ 68 h 544"/>
                <a:gd name="T68" fmla="*/ 104 w 528"/>
                <a:gd name="T69" fmla="*/ 63 h 544"/>
                <a:gd name="T70" fmla="*/ 111 w 528"/>
                <a:gd name="T71" fmla="*/ 51 h 544"/>
                <a:gd name="T72" fmla="*/ 127 w 528"/>
                <a:gd name="T73" fmla="*/ 51 h 544"/>
                <a:gd name="T74" fmla="*/ 119 w 528"/>
                <a:gd name="T75" fmla="*/ 44 h 544"/>
                <a:gd name="T76" fmla="*/ 131 w 528"/>
                <a:gd name="T77" fmla="*/ 36 h 544"/>
                <a:gd name="T78" fmla="*/ 147 w 528"/>
                <a:gd name="T79" fmla="*/ 32 h 544"/>
                <a:gd name="T80" fmla="*/ 155 w 528"/>
                <a:gd name="T81" fmla="*/ 24 h 544"/>
                <a:gd name="T82" fmla="*/ 159 w 528"/>
                <a:gd name="T83" fmla="*/ 32 h 544"/>
                <a:gd name="T84" fmla="*/ 175 w 528"/>
                <a:gd name="T85" fmla="*/ 24 h 544"/>
                <a:gd name="T86" fmla="*/ 179 w 528"/>
                <a:gd name="T87" fmla="*/ 16 h 544"/>
                <a:gd name="T88" fmla="*/ 191 w 528"/>
                <a:gd name="T89" fmla="*/ 16 h 544"/>
                <a:gd name="T90" fmla="*/ 199 w 528"/>
                <a:gd name="T91" fmla="*/ 8 h 544"/>
                <a:gd name="T92" fmla="*/ 214 w 528"/>
                <a:gd name="T93" fmla="*/ 8 h 544"/>
                <a:gd name="T94" fmla="*/ 214 w 528"/>
                <a:gd name="T95" fmla="*/ 16 h 544"/>
                <a:gd name="T96" fmla="*/ 223 w 528"/>
                <a:gd name="T97" fmla="*/ 8 h 544"/>
                <a:gd name="T98" fmla="*/ 235 w 528"/>
                <a:gd name="T99" fmla="*/ 4 h 544"/>
                <a:gd name="T100" fmla="*/ 242 w 528"/>
                <a:gd name="T101" fmla="*/ 8 h 544"/>
                <a:gd name="T102" fmla="*/ 242 w 528"/>
                <a:gd name="T103" fmla="*/ 16 h 544"/>
                <a:gd name="T104" fmla="*/ 258 w 528"/>
                <a:gd name="T105" fmla="*/ 24 h 5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8"/>
                <a:gd name="T160" fmla="*/ 0 h 544"/>
                <a:gd name="T161" fmla="*/ 528 w 528"/>
                <a:gd name="T162" fmla="*/ 544 h 5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8" h="544">
                  <a:moveTo>
                    <a:pt x="496" y="72"/>
                  </a:moveTo>
                  <a:lnTo>
                    <a:pt x="488" y="48"/>
                  </a:lnTo>
                  <a:lnTo>
                    <a:pt x="472" y="40"/>
                  </a:lnTo>
                  <a:lnTo>
                    <a:pt x="456" y="40"/>
                  </a:lnTo>
                  <a:lnTo>
                    <a:pt x="432" y="48"/>
                  </a:lnTo>
                  <a:lnTo>
                    <a:pt x="432" y="72"/>
                  </a:lnTo>
                  <a:lnTo>
                    <a:pt x="416" y="88"/>
                  </a:lnTo>
                  <a:lnTo>
                    <a:pt x="408" y="80"/>
                  </a:lnTo>
                  <a:lnTo>
                    <a:pt x="392" y="80"/>
                  </a:lnTo>
                  <a:lnTo>
                    <a:pt x="384" y="88"/>
                  </a:lnTo>
                  <a:lnTo>
                    <a:pt x="368" y="88"/>
                  </a:lnTo>
                  <a:lnTo>
                    <a:pt x="344" y="64"/>
                  </a:lnTo>
                  <a:lnTo>
                    <a:pt x="336" y="64"/>
                  </a:lnTo>
                  <a:lnTo>
                    <a:pt x="328" y="72"/>
                  </a:lnTo>
                  <a:lnTo>
                    <a:pt x="312" y="72"/>
                  </a:lnTo>
                  <a:lnTo>
                    <a:pt x="312" y="88"/>
                  </a:lnTo>
                  <a:lnTo>
                    <a:pt x="296" y="96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56" y="112"/>
                  </a:lnTo>
                  <a:lnTo>
                    <a:pt x="248" y="120"/>
                  </a:lnTo>
                  <a:lnTo>
                    <a:pt x="232" y="128"/>
                  </a:lnTo>
                  <a:lnTo>
                    <a:pt x="240" y="136"/>
                  </a:lnTo>
                  <a:lnTo>
                    <a:pt x="240" y="144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192" y="184"/>
                  </a:lnTo>
                  <a:lnTo>
                    <a:pt x="200" y="192"/>
                  </a:lnTo>
                  <a:lnTo>
                    <a:pt x="200" y="232"/>
                  </a:lnTo>
                  <a:lnTo>
                    <a:pt x="184" y="256"/>
                  </a:lnTo>
                  <a:lnTo>
                    <a:pt x="192" y="272"/>
                  </a:lnTo>
                  <a:lnTo>
                    <a:pt x="184" y="288"/>
                  </a:lnTo>
                  <a:lnTo>
                    <a:pt x="160" y="280"/>
                  </a:lnTo>
                  <a:lnTo>
                    <a:pt x="152" y="296"/>
                  </a:lnTo>
                  <a:lnTo>
                    <a:pt x="152" y="328"/>
                  </a:lnTo>
                  <a:lnTo>
                    <a:pt x="152" y="376"/>
                  </a:lnTo>
                  <a:lnTo>
                    <a:pt x="168" y="392"/>
                  </a:lnTo>
                  <a:lnTo>
                    <a:pt x="168" y="408"/>
                  </a:lnTo>
                  <a:lnTo>
                    <a:pt x="152" y="416"/>
                  </a:lnTo>
                  <a:lnTo>
                    <a:pt x="152" y="424"/>
                  </a:lnTo>
                  <a:lnTo>
                    <a:pt x="160" y="432"/>
                  </a:lnTo>
                  <a:lnTo>
                    <a:pt x="160" y="448"/>
                  </a:lnTo>
                  <a:lnTo>
                    <a:pt x="152" y="45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36" y="520"/>
                  </a:lnTo>
                  <a:lnTo>
                    <a:pt x="136" y="512"/>
                  </a:lnTo>
                  <a:lnTo>
                    <a:pt x="136" y="496"/>
                  </a:lnTo>
                  <a:lnTo>
                    <a:pt x="120" y="488"/>
                  </a:lnTo>
                  <a:lnTo>
                    <a:pt x="128" y="472"/>
                  </a:lnTo>
                  <a:lnTo>
                    <a:pt x="120" y="472"/>
                  </a:lnTo>
                  <a:lnTo>
                    <a:pt x="112" y="480"/>
                  </a:lnTo>
                  <a:lnTo>
                    <a:pt x="112" y="488"/>
                  </a:lnTo>
                  <a:lnTo>
                    <a:pt x="104" y="496"/>
                  </a:lnTo>
                  <a:lnTo>
                    <a:pt x="96" y="496"/>
                  </a:lnTo>
                  <a:lnTo>
                    <a:pt x="88" y="496"/>
                  </a:lnTo>
                  <a:lnTo>
                    <a:pt x="88" y="504"/>
                  </a:lnTo>
                  <a:lnTo>
                    <a:pt x="80" y="528"/>
                  </a:lnTo>
                  <a:lnTo>
                    <a:pt x="64" y="528"/>
                  </a:lnTo>
                  <a:lnTo>
                    <a:pt x="56" y="536"/>
                  </a:lnTo>
                  <a:lnTo>
                    <a:pt x="40" y="544"/>
                  </a:lnTo>
                  <a:lnTo>
                    <a:pt x="32" y="528"/>
                  </a:lnTo>
                  <a:lnTo>
                    <a:pt x="40" y="520"/>
                  </a:lnTo>
                  <a:lnTo>
                    <a:pt x="32" y="528"/>
                  </a:lnTo>
                  <a:lnTo>
                    <a:pt x="24" y="528"/>
                  </a:lnTo>
                  <a:lnTo>
                    <a:pt x="24" y="512"/>
                  </a:lnTo>
                  <a:lnTo>
                    <a:pt x="16" y="512"/>
                  </a:lnTo>
                  <a:lnTo>
                    <a:pt x="8" y="504"/>
                  </a:lnTo>
                  <a:lnTo>
                    <a:pt x="16" y="496"/>
                  </a:lnTo>
                  <a:lnTo>
                    <a:pt x="24" y="496"/>
                  </a:lnTo>
                  <a:lnTo>
                    <a:pt x="24" y="488"/>
                  </a:lnTo>
                  <a:lnTo>
                    <a:pt x="32" y="480"/>
                  </a:lnTo>
                  <a:lnTo>
                    <a:pt x="24" y="480"/>
                  </a:lnTo>
                  <a:lnTo>
                    <a:pt x="16" y="480"/>
                  </a:lnTo>
                  <a:lnTo>
                    <a:pt x="8" y="488"/>
                  </a:lnTo>
                  <a:lnTo>
                    <a:pt x="8" y="472"/>
                  </a:lnTo>
                  <a:lnTo>
                    <a:pt x="16" y="472"/>
                  </a:lnTo>
                  <a:lnTo>
                    <a:pt x="24" y="464"/>
                  </a:lnTo>
                  <a:lnTo>
                    <a:pt x="24" y="456"/>
                  </a:lnTo>
                  <a:lnTo>
                    <a:pt x="32" y="448"/>
                  </a:lnTo>
                  <a:lnTo>
                    <a:pt x="32" y="432"/>
                  </a:lnTo>
                  <a:lnTo>
                    <a:pt x="32" y="440"/>
                  </a:lnTo>
                  <a:lnTo>
                    <a:pt x="24" y="448"/>
                  </a:lnTo>
                  <a:lnTo>
                    <a:pt x="16" y="448"/>
                  </a:lnTo>
                  <a:lnTo>
                    <a:pt x="8" y="440"/>
                  </a:lnTo>
                  <a:lnTo>
                    <a:pt x="16" y="440"/>
                  </a:lnTo>
                  <a:lnTo>
                    <a:pt x="16" y="432"/>
                  </a:lnTo>
                  <a:lnTo>
                    <a:pt x="8" y="432"/>
                  </a:lnTo>
                  <a:lnTo>
                    <a:pt x="8" y="424"/>
                  </a:lnTo>
                  <a:lnTo>
                    <a:pt x="24" y="416"/>
                  </a:lnTo>
                  <a:lnTo>
                    <a:pt x="32" y="416"/>
                  </a:lnTo>
                  <a:lnTo>
                    <a:pt x="40" y="416"/>
                  </a:lnTo>
                  <a:lnTo>
                    <a:pt x="48" y="408"/>
                  </a:lnTo>
                  <a:lnTo>
                    <a:pt x="40" y="408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0" y="408"/>
                  </a:lnTo>
                  <a:lnTo>
                    <a:pt x="8" y="400"/>
                  </a:lnTo>
                  <a:lnTo>
                    <a:pt x="0" y="384"/>
                  </a:lnTo>
                  <a:lnTo>
                    <a:pt x="8" y="384"/>
                  </a:lnTo>
                  <a:lnTo>
                    <a:pt x="8" y="376"/>
                  </a:lnTo>
                  <a:lnTo>
                    <a:pt x="8" y="368"/>
                  </a:lnTo>
                  <a:lnTo>
                    <a:pt x="16" y="368"/>
                  </a:lnTo>
                  <a:lnTo>
                    <a:pt x="24" y="352"/>
                  </a:lnTo>
                  <a:lnTo>
                    <a:pt x="40" y="352"/>
                  </a:lnTo>
                  <a:lnTo>
                    <a:pt x="40" y="344"/>
                  </a:lnTo>
                  <a:lnTo>
                    <a:pt x="48" y="344"/>
                  </a:lnTo>
                  <a:lnTo>
                    <a:pt x="48" y="336"/>
                  </a:lnTo>
                  <a:lnTo>
                    <a:pt x="56" y="328"/>
                  </a:lnTo>
                  <a:lnTo>
                    <a:pt x="64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88" y="312"/>
                  </a:lnTo>
                  <a:lnTo>
                    <a:pt x="88" y="304"/>
                  </a:lnTo>
                  <a:lnTo>
                    <a:pt x="96" y="304"/>
                  </a:lnTo>
                  <a:lnTo>
                    <a:pt x="96" y="288"/>
                  </a:lnTo>
                  <a:lnTo>
                    <a:pt x="128" y="264"/>
                  </a:lnTo>
                  <a:lnTo>
                    <a:pt x="128" y="256"/>
                  </a:lnTo>
                  <a:lnTo>
                    <a:pt x="144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68" y="176"/>
                  </a:lnTo>
                  <a:lnTo>
                    <a:pt x="176" y="176"/>
                  </a:lnTo>
                  <a:lnTo>
                    <a:pt x="184" y="168"/>
                  </a:lnTo>
                  <a:lnTo>
                    <a:pt x="176" y="168"/>
                  </a:lnTo>
                  <a:lnTo>
                    <a:pt x="168" y="168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200" y="136"/>
                  </a:lnTo>
                  <a:lnTo>
                    <a:pt x="208" y="136"/>
                  </a:lnTo>
                  <a:lnTo>
                    <a:pt x="216" y="136"/>
                  </a:lnTo>
                  <a:lnTo>
                    <a:pt x="200" y="136"/>
                  </a:lnTo>
                  <a:lnTo>
                    <a:pt x="200" y="128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08" y="120"/>
                  </a:lnTo>
                  <a:lnTo>
                    <a:pt x="224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56" y="104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32" y="96"/>
                  </a:lnTo>
                  <a:lnTo>
                    <a:pt x="240" y="88"/>
                  </a:lnTo>
                  <a:lnTo>
                    <a:pt x="256" y="88"/>
                  </a:lnTo>
                  <a:lnTo>
                    <a:pt x="264" y="88"/>
                  </a:lnTo>
                  <a:lnTo>
                    <a:pt x="264" y="80"/>
                  </a:lnTo>
                  <a:lnTo>
                    <a:pt x="264" y="72"/>
                  </a:lnTo>
                  <a:lnTo>
                    <a:pt x="280" y="72"/>
                  </a:lnTo>
                  <a:lnTo>
                    <a:pt x="288" y="72"/>
                  </a:lnTo>
                  <a:lnTo>
                    <a:pt x="288" y="64"/>
                  </a:lnTo>
                  <a:lnTo>
                    <a:pt x="296" y="64"/>
                  </a:lnTo>
                  <a:lnTo>
                    <a:pt x="288" y="56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20" y="48"/>
                  </a:lnTo>
                  <a:lnTo>
                    <a:pt x="312" y="56"/>
                  </a:lnTo>
                  <a:lnTo>
                    <a:pt x="312" y="64"/>
                  </a:lnTo>
                  <a:lnTo>
                    <a:pt x="320" y="64"/>
                  </a:lnTo>
                  <a:lnTo>
                    <a:pt x="328" y="56"/>
                  </a:lnTo>
                  <a:lnTo>
                    <a:pt x="328" y="48"/>
                  </a:lnTo>
                  <a:lnTo>
                    <a:pt x="344" y="48"/>
                  </a:lnTo>
                  <a:lnTo>
                    <a:pt x="352" y="48"/>
                  </a:lnTo>
                  <a:lnTo>
                    <a:pt x="336" y="40"/>
                  </a:lnTo>
                  <a:lnTo>
                    <a:pt x="336" y="32"/>
                  </a:lnTo>
                  <a:lnTo>
                    <a:pt x="344" y="32"/>
                  </a:lnTo>
                  <a:lnTo>
                    <a:pt x="360" y="32"/>
                  </a:lnTo>
                  <a:lnTo>
                    <a:pt x="368" y="40"/>
                  </a:lnTo>
                  <a:lnTo>
                    <a:pt x="368" y="48"/>
                  </a:lnTo>
                  <a:lnTo>
                    <a:pt x="384" y="40"/>
                  </a:lnTo>
                  <a:lnTo>
                    <a:pt x="384" y="32"/>
                  </a:lnTo>
                  <a:lnTo>
                    <a:pt x="392" y="32"/>
                  </a:lnTo>
                  <a:lnTo>
                    <a:pt x="400" y="24"/>
                  </a:lnTo>
                  <a:lnTo>
                    <a:pt x="408" y="16"/>
                  </a:lnTo>
                  <a:lnTo>
                    <a:pt x="400" y="16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16" y="24"/>
                  </a:lnTo>
                  <a:lnTo>
                    <a:pt x="416" y="40"/>
                  </a:lnTo>
                  <a:lnTo>
                    <a:pt x="432" y="32"/>
                  </a:lnTo>
                  <a:lnTo>
                    <a:pt x="432" y="24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48" y="16"/>
                  </a:lnTo>
                  <a:lnTo>
                    <a:pt x="448" y="24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72" y="8"/>
                  </a:lnTo>
                  <a:lnTo>
                    <a:pt x="480" y="8"/>
                  </a:lnTo>
                  <a:lnTo>
                    <a:pt x="472" y="16"/>
                  </a:lnTo>
                  <a:lnTo>
                    <a:pt x="480" y="24"/>
                  </a:lnTo>
                  <a:lnTo>
                    <a:pt x="488" y="16"/>
                  </a:lnTo>
                  <a:lnTo>
                    <a:pt x="496" y="8"/>
                  </a:lnTo>
                  <a:lnTo>
                    <a:pt x="528" y="32"/>
                  </a:lnTo>
                  <a:lnTo>
                    <a:pt x="512" y="40"/>
                  </a:lnTo>
                  <a:lnTo>
                    <a:pt x="488" y="32"/>
                  </a:lnTo>
                  <a:lnTo>
                    <a:pt x="488" y="40"/>
                  </a:lnTo>
                  <a:lnTo>
                    <a:pt x="504" y="48"/>
                  </a:lnTo>
                  <a:lnTo>
                    <a:pt x="512" y="56"/>
                  </a:lnTo>
                  <a:lnTo>
                    <a:pt x="520" y="48"/>
                  </a:lnTo>
                  <a:lnTo>
                    <a:pt x="528" y="48"/>
                  </a:lnTo>
                  <a:lnTo>
                    <a:pt x="504" y="64"/>
                  </a:lnTo>
                  <a:lnTo>
                    <a:pt x="496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09" name="Freeform 201"/>
            <p:cNvSpPr>
              <a:spLocks/>
            </p:cNvSpPr>
            <p:nvPr/>
          </p:nvSpPr>
          <p:spPr bwMode="auto">
            <a:xfrm>
              <a:off x="1388" y="3055"/>
              <a:ext cx="21" cy="25"/>
            </a:xfrm>
            <a:custGeom>
              <a:avLst/>
              <a:gdLst>
                <a:gd name="T0" fmla="*/ 20 w 64"/>
                <a:gd name="T1" fmla="*/ 39 h 80"/>
                <a:gd name="T2" fmla="*/ 12 w 64"/>
                <a:gd name="T3" fmla="*/ 39 h 80"/>
                <a:gd name="T4" fmla="*/ 8 w 64"/>
                <a:gd name="T5" fmla="*/ 39 h 80"/>
                <a:gd name="T6" fmla="*/ 8 w 64"/>
                <a:gd name="T7" fmla="*/ 31 h 80"/>
                <a:gd name="T8" fmla="*/ 4 w 64"/>
                <a:gd name="T9" fmla="*/ 27 h 80"/>
                <a:gd name="T10" fmla="*/ 0 w 64"/>
                <a:gd name="T11" fmla="*/ 20 h 80"/>
                <a:gd name="T12" fmla="*/ 0 w 64"/>
                <a:gd name="T13" fmla="*/ 12 h 80"/>
                <a:gd name="T14" fmla="*/ 8 w 64"/>
                <a:gd name="T15" fmla="*/ 4 h 80"/>
                <a:gd name="T16" fmla="*/ 12 w 64"/>
                <a:gd name="T17" fmla="*/ 8 h 80"/>
                <a:gd name="T18" fmla="*/ 16 w 64"/>
                <a:gd name="T19" fmla="*/ 0 h 80"/>
                <a:gd name="T20" fmla="*/ 20 w 64"/>
                <a:gd name="T21" fmla="*/ 0 h 80"/>
                <a:gd name="T22" fmla="*/ 24 w 64"/>
                <a:gd name="T23" fmla="*/ 8 h 80"/>
                <a:gd name="T24" fmla="*/ 32 w 64"/>
                <a:gd name="T25" fmla="*/ 8 h 80"/>
                <a:gd name="T26" fmla="*/ 32 w 64"/>
                <a:gd name="T27" fmla="*/ 12 h 80"/>
                <a:gd name="T28" fmla="*/ 24 w 64"/>
                <a:gd name="T29" fmla="*/ 15 h 80"/>
                <a:gd name="T30" fmla="*/ 24 w 64"/>
                <a:gd name="T31" fmla="*/ 20 h 80"/>
                <a:gd name="T32" fmla="*/ 16 w 64"/>
                <a:gd name="T33" fmla="*/ 24 h 80"/>
                <a:gd name="T34" fmla="*/ 16 w 64"/>
                <a:gd name="T35" fmla="*/ 31 h 80"/>
                <a:gd name="T36" fmla="*/ 16 w 64"/>
                <a:gd name="T37" fmla="*/ 39 h 80"/>
                <a:gd name="T38" fmla="*/ 20 w 64"/>
                <a:gd name="T39" fmla="*/ 39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0"/>
                <a:gd name="T62" fmla="*/ 64 w 64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0">
                  <a:moveTo>
                    <a:pt x="40" y="80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0" name="Freeform 202"/>
            <p:cNvSpPr>
              <a:spLocks/>
            </p:cNvSpPr>
            <p:nvPr/>
          </p:nvSpPr>
          <p:spPr bwMode="auto">
            <a:xfrm>
              <a:off x="1374" y="3128"/>
              <a:ext cx="6" cy="7"/>
            </a:xfrm>
            <a:custGeom>
              <a:avLst/>
              <a:gdLst>
                <a:gd name="T0" fmla="*/ 9 w 16"/>
                <a:gd name="T1" fmla="*/ 12 h 24"/>
                <a:gd name="T2" fmla="*/ 5 w 16"/>
                <a:gd name="T3" fmla="*/ 4 h 24"/>
                <a:gd name="T4" fmla="*/ 5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0 w 16"/>
                <a:gd name="T11" fmla="*/ 12 h 24"/>
                <a:gd name="T12" fmla="*/ 9 w 16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1" name="Freeform 203"/>
            <p:cNvSpPr>
              <a:spLocks/>
            </p:cNvSpPr>
            <p:nvPr/>
          </p:nvSpPr>
          <p:spPr bwMode="auto">
            <a:xfrm>
              <a:off x="1412" y="2897"/>
              <a:ext cx="85" cy="175"/>
            </a:xfrm>
            <a:custGeom>
              <a:avLst/>
              <a:gdLst>
                <a:gd name="T0" fmla="*/ 127 w 256"/>
                <a:gd name="T1" fmla="*/ 51 h 560"/>
                <a:gd name="T2" fmla="*/ 127 w 256"/>
                <a:gd name="T3" fmla="*/ 32 h 560"/>
                <a:gd name="T4" fmla="*/ 122 w 256"/>
                <a:gd name="T5" fmla="*/ 20 h 560"/>
                <a:gd name="T6" fmla="*/ 103 w 256"/>
                <a:gd name="T7" fmla="*/ 12 h 560"/>
                <a:gd name="T8" fmla="*/ 95 w 256"/>
                <a:gd name="T9" fmla="*/ 0 h 560"/>
                <a:gd name="T10" fmla="*/ 87 w 256"/>
                <a:gd name="T11" fmla="*/ 8 h 560"/>
                <a:gd name="T12" fmla="*/ 75 w 256"/>
                <a:gd name="T13" fmla="*/ 8 h 560"/>
                <a:gd name="T14" fmla="*/ 68 w 256"/>
                <a:gd name="T15" fmla="*/ 15 h 560"/>
                <a:gd name="T16" fmla="*/ 56 w 256"/>
                <a:gd name="T17" fmla="*/ 24 h 560"/>
                <a:gd name="T18" fmla="*/ 51 w 256"/>
                <a:gd name="T19" fmla="*/ 32 h 560"/>
                <a:gd name="T20" fmla="*/ 39 w 256"/>
                <a:gd name="T21" fmla="*/ 47 h 560"/>
                <a:gd name="T22" fmla="*/ 27 w 256"/>
                <a:gd name="T23" fmla="*/ 55 h 560"/>
                <a:gd name="T24" fmla="*/ 32 w 256"/>
                <a:gd name="T25" fmla="*/ 79 h 560"/>
                <a:gd name="T26" fmla="*/ 27 w 256"/>
                <a:gd name="T27" fmla="*/ 98 h 560"/>
                <a:gd name="T28" fmla="*/ 12 w 256"/>
                <a:gd name="T29" fmla="*/ 102 h 560"/>
                <a:gd name="T30" fmla="*/ 8 w 256"/>
                <a:gd name="T31" fmla="*/ 126 h 560"/>
                <a:gd name="T32" fmla="*/ 16 w 256"/>
                <a:gd name="T33" fmla="*/ 158 h 560"/>
                <a:gd name="T34" fmla="*/ 8 w 256"/>
                <a:gd name="T35" fmla="*/ 169 h 560"/>
                <a:gd name="T36" fmla="*/ 12 w 256"/>
                <a:gd name="T37" fmla="*/ 178 h 560"/>
                <a:gd name="T38" fmla="*/ 8 w 256"/>
                <a:gd name="T39" fmla="*/ 189 h 560"/>
                <a:gd name="T40" fmla="*/ 4 w 256"/>
                <a:gd name="T41" fmla="*/ 213 h 560"/>
                <a:gd name="T42" fmla="*/ 8 w 256"/>
                <a:gd name="T43" fmla="*/ 225 h 560"/>
                <a:gd name="T44" fmla="*/ 8 w 256"/>
                <a:gd name="T45" fmla="*/ 244 h 560"/>
                <a:gd name="T46" fmla="*/ 16 w 256"/>
                <a:gd name="T47" fmla="*/ 256 h 560"/>
                <a:gd name="T48" fmla="*/ 16 w 256"/>
                <a:gd name="T49" fmla="*/ 272 h 560"/>
                <a:gd name="T50" fmla="*/ 24 w 256"/>
                <a:gd name="T51" fmla="*/ 272 h 560"/>
                <a:gd name="T52" fmla="*/ 36 w 256"/>
                <a:gd name="T53" fmla="*/ 264 h 560"/>
                <a:gd name="T54" fmla="*/ 48 w 256"/>
                <a:gd name="T55" fmla="*/ 260 h 560"/>
                <a:gd name="T56" fmla="*/ 56 w 256"/>
                <a:gd name="T57" fmla="*/ 237 h 560"/>
                <a:gd name="T58" fmla="*/ 56 w 256"/>
                <a:gd name="T59" fmla="*/ 213 h 560"/>
                <a:gd name="T60" fmla="*/ 59 w 256"/>
                <a:gd name="T61" fmla="*/ 209 h 560"/>
                <a:gd name="T62" fmla="*/ 68 w 256"/>
                <a:gd name="T63" fmla="*/ 209 h 560"/>
                <a:gd name="T64" fmla="*/ 75 w 256"/>
                <a:gd name="T65" fmla="*/ 185 h 560"/>
                <a:gd name="T66" fmla="*/ 59 w 256"/>
                <a:gd name="T67" fmla="*/ 169 h 560"/>
                <a:gd name="T68" fmla="*/ 63 w 256"/>
                <a:gd name="T69" fmla="*/ 154 h 560"/>
                <a:gd name="T70" fmla="*/ 59 w 256"/>
                <a:gd name="T71" fmla="*/ 142 h 560"/>
                <a:gd name="T72" fmla="*/ 68 w 256"/>
                <a:gd name="T73" fmla="*/ 126 h 560"/>
                <a:gd name="T74" fmla="*/ 79 w 256"/>
                <a:gd name="T75" fmla="*/ 114 h 560"/>
                <a:gd name="T76" fmla="*/ 95 w 256"/>
                <a:gd name="T77" fmla="*/ 102 h 560"/>
                <a:gd name="T78" fmla="*/ 99 w 256"/>
                <a:gd name="T79" fmla="*/ 87 h 560"/>
                <a:gd name="T80" fmla="*/ 103 w 256"/>
                <a:gd name="T81" fmla="*/ 75 h 560"/>
                <a:gd name="T82" fmla="*/ 111 w 256"/>
                <a:gd name="T83" fmla="*/ 63 h 560"/>
                <a:gd name="T84" fmla="*/ 119 w 256"/>
                <a:gd name="T85" fmla="*/ 59 h 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560"/>
                <a:gd name="T131" fmla="*/ 256 w 256"/>
                <a:gd name="T132" fmla="*/ 560 h 5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560">
                  <a:moveTo>
                    <a:pt x="256" y="120"/>
                  </a:moveTo>
                  <a:lnTo>
                    <a:pt x="256" y="104"/>
                  </a:lnTo>
                  <a:lnTo>
                    <a:pt x="256" y="80"/>
                  </a:lnTo>
                  <a:lnTo>
                    <a:pt x="256" y="64"/>
                  </a:lnTo>
                  <a:lnTo>
                    <a:pt x="240" y="56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24"/>
                  </a:lnTo>
                  <a:lnTo>
                    <a:pt x="192" y="8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76" y="16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12"/>
                  </a:lnTo>
                  <a:lnTo>
                    <a:pt x="64" y="120"/>
                  </a:lnTo>
                  <a:lnTo>
                    <a:pt x="64" y="160"/>
                  </a:lnTo>
                  <a:lnTo>
                    <a:pt x="48" y="184"/>
                  </a:lnTo>
                  <a:lnTo>
                    <a:pt x="56" y="200"/>
                  </a:lnTo>
                  <a:lnTo>
                    <a:pt x="48" y="216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56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32" y="336"/>
                  </a:lnTo>
                  <a:lnTo>
                    <a:pt x="16" y="344"/>
                  </a:lnTo>
                  <a:lnTo>
                    <a:pt x="16" y="352"/>
                  </a:lnTo>
                  <a:lnTo>
                    <a:pt x="24" y="360"/>
                  </a:lnTo>
                  <a:lnTo>
                    <a:pt x="24" y="376"/>
                  </a:lnTo>
                  <a:lnTo>
                    <a:pt x="16" y="384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48"/>
                  </a:lnTo>
                  <a:lnTo>
                    <a:pt x="16" y="456"/>
                  </a:lnTo>
                  <a:lnTo>
                    <a:pt x="8" y="488"/>
                  </a:lnTo>
                  <a:lnTo>
                    <a:pt x="16" y="496"/>
                  </a:lnTo>
                  <a:lnTo>
                    <a:pt x="24" y="504"/>
                  </a:lnTo>
                  <a:lnTo>
                    <a:pt x="32" y="520"/>
                  </a:lnTo>
                  <a:lnTo>
                    <a:pt x="32" y="536"/>
                  </a:lnTo>
                  <a:lnTo>
                    <a:pt x="32" y="552"/>
                  </a:lnTo>
                  <a:lnTo>
                    <a:pt x="48" y="560"/>
                  </a:lnTo>
                  <a:lnTo>
                    <a:pt x="48" y="552"/>
                  </a:lnTo>
                  <a:lnTo>
                    <a:pt x="56" y="552"/>
                  </a:lnTo>
                  <a:lnTo>
                    <a:pt x="72" y="536"/>
                  </a:lnTo>
                  <a:lnTo>
                    <a:pt x="88" y="536"/>
                  </a:lnTo>
                  <a:lnTo>
                    <a:pt x="96" y="528"/>
                  </a:lnTo>
                  <a:lnTo>
                    <a:pt x="104" y="496"/>
                  </a:lnTo>
                  <a:lnTo>
                    <a:pt x="112" y="480"/>
                  </a:lnTo>
                  <a:lnTo>
                    <a:pt x="104" y="448"/>
                  </a:lnTo>
                  <a:lnTo>
                    <a:pt x="112" y="432"/>
                  </a:lnTo>
                  <a:lnTo>
                    <a:pt x="120" y="440"/>
                  </a:lnTo>
                  <a:lnTo>
                    <a:pt x="120" y="424"/>
                  </a:lnTo>
                  <a:lnTo>
                    <a:pt x="128" y="424"/>
                  </a:lnTo>
                  <a:lnTo>
                    <a:pt x="136" y="424"/>
                  </a:lnTo>
                  <a:lnTo>
                    <a:pt x="152" y="408"/>
                  </a:lnTo>
                  <a:lnTo>
                    <a:pt x="152" y="376"/>
                  </a:lnTo>
                  <a:lnTo>
                    <a:pt x="136" y="360"/>
                  </a:lnTo>
                  <a:lnTo>
                    <a:pt x="120" y="344"/>
                  </a:lnTo>
                  <a:lnTo>
                    <a:pt x="120" y="320"/>
                  </a:lnTo>
                  <a:lnTo>
                    <a:pt x="128" y="312"/>
                  </a:lnTo>
                  <a:lnTo>
                    <a:pt x="120" y="304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36" y="256"/>
                  </a:lnTo>
                  <a:lnTo>
                    <a:pt x="152" y="248"/>
                  </a:lnTo>
                  <a:lnTo>
                    <a:pt x="160" y="232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8" y="184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40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2" name="Freeform 204"/>
            <p:cNvSpPr>
              <a:spLocks/>
            </p:cNvSpPr>
            <p:nvPr/>
          </p:nvSpPr>
          <p:spPr bwMode="auto">
            <a:xfrm>
              <a:off x="1476" y="2887"/>
              <a:ext cx="72" cy="130"/>
            </a:xfrm>
            <a:custGeom>
              <a:avLst/>
              <a:gdLst>
                <a:gd name="T0" fmla="*/ 80 w 216"/>
                <a:gd name="T1" fmla="*/ 182 h 416"/>
                <a:gd name="T2" fmla="*/ 107 w 216"/>
                <a:gd name="T3" fmla="*/ 143 h 416"/>
                <a:gd name="T4" fmla="*/ 91 w 216"/>
                <a:gd name="T5" fmla="*/ 131 h 416"/>
                <a:gd name="T6" fmla="*/ 95 w 216"/>
                <a:gd name="T7" fmla="*/ 119 h 416"/>
                <a:gd name="T8" fmla="*/ 91 w 216"/>
                <a:gd name="T9" fmla="*/ 104 h 416"/>
                <a:gd name="T10" fmla="*/ 87 w 216"/>
                <a:gd name="T11" fmla="*/ 95 h 416"/>
                <a:gd name="T12" fmla="*/ 91 w 216"/>
                <a:gd name="T13" fmla="*/ 80 h 416"/>
                <a:gd name="T14" fmla="*/ 80 w 216"/>
                <a:gd name="T15" fmla="*/ 51 h 416"/>
                <a:gd name="T16" fmla="*/ 83 w 216"/>
                <a:gd name="T17" fmla="*/ 36 h 416"/>
                <a:gd name="T18" fmla="*/ 75 w 216"/>
                <a:gd name="T19" fmla="*/ 24 h 416"/>
                <a:gd name="T20" fmla="*/ 80 w 216"/>
                <a:gd name="T21" fmla="*/ 4 h 416"/>
                <a:gd name="T22" fmla="*/ 63 w 216"/>
                <a:gd name="T23" fmla="*/ 0 h 416"/>
                <a:gd name="T24" fmla="*/ 51 w 216"/>
                <a:gd name="T25" fmla="*/ 16 h 416"/>
                <a:gd name="T26" fmla="*/ 39 w 216"/>
                <a:gd name="T27" fmla="*/ 20 h 416"/>
                <a:gd name="T28" fmla="*/ 27 w 216"/>
                <a:gd name="T29" fmla="*/ 24 h 416"/>
                <a:gd name="T30" fmla="*/ 8 w 216"/>
                <a:gd name="T31" fmla="*/ 12 h 416"/>
                <a:gd name="T32" fmla="*/ 0 w 216"/>
                <a:gd name="T33" fmla="*/ 16 h 416"/>
                <a:gd name="T34" fmla="*/ 8 w 216"/>
                <a:gd name="T35" fmla="*/ 27 h 416"/>
                <a:gd name="T36" fmla="*/ 27 w 216"/>
                <a:gd name="T37" fmla="*/ 36 h 416"/>
                <a:gd name="T38" fmla="*/ 32 w 216"/>
                <a:gd name="T39" fmla="*/ 48 h 416"/>
                <a:gd name="T40" fmla="*/ 32 w 216"/>
                <a:gd name="T41" fmla="*/ 68 h 416"/>
                <a:gd name="T42" fmla="*/ 39 w 216"/>
                <a:gd name="T43" fmla="*/ 75 h 416"/>
                <a:gd name="T44" fmla="*/ 48 w 216"/>
                <a:gd name="T45" fmla="*/ 87 h 416"/>
                <a:gd name="T46" fmla="*/ 44 w 216"/>
                <a:gd name="T47" fmla="*/ 99 h 416"/>
                <a:gd name="T48" fmla="*/ 36 w 216"/>
                <a:gd name="T49" fmla="*/ 111 h 416"/>
                <a:gd name="T50" fmla="*/ 27 w 216"/>
                <a:gd name="T51" fmla="*/ 119 h 416"/>
                <a:gd name="T52" fmla="*/ 20 w 216"/>
                <a:gd name="T53" fmla="*/ 127 h 416"/>
                <a:gd name="T54" fmla="*/ 16 w 216"/>
                <a:gd name="T55" fmla="*/ 135 h 416"/>
                <a:gd name="T56" fmla="*/ 8 w 216"/>
                <a:gd name="T57" fmla="*/ 143 h 416"/>
                <a:gd name="T58" fmla="*/ 4 w 216"/>
                <a:gd name="T59" fmla="*/ 158 h 416"/>
                <a:gd name="T60" fmla="*/ 8 w 216"/>
                <a:gd name="T61" fmla="*/ 179 h 416"/>
                <a:gd name="T62" fmla="*/ 12 w 216"/>
                <a:gd name="T63" fmla="*/ 194 h 416"/>
                <a:gd name="T64" fmla="*/ 20 w 216"/>
                <a:gd name="T65" fmla="*/ 199 h 416"/>
                <a:gd name="T66" fmla="*/ 32 w 216"/>
                <a:gd name="T67" fmla="*/ 206 h 416"/>
                <a:gd name="T68" fmla="*/ 36 w 216"/>
                <a:gd name="T69" fmla="*/ 202 h 416"/>
                <a:gd name="T70" fmla="*/ 51 w 216"/>
                <a:gd name="T71" fmla="*/ 202 h 416"/>
                <a:gd name="T72" fmla="*/ 59 w 216"/>
                <a:gd name="T73" fmla="*/ 194 h 416"/>
                <a:gd name="T74" fmla="*/ 68 w 216"/>
                <a:gd name="T75" fmla="*/ 194 h 4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416"/>
                <a:gd name="T116" fmla="*/ 216 w 216"/>
                <a:gd name="T117" fmla="*/ 416 h 4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416">
                  <a:moveTo>
                    <a:pt x="152" y="384"/>
                  </a:moveTo>
                  <a:lnTo>
                    <a:pt x="160" y="368"/>
                  </a:lnTo>
                  <a:lnTo>
                    <a:pt x="184" y="336"/>
                  </a:lnTo>
                  <a:lnTo>
                    <a:pt x="216" y="288"/>
                  </a:lnTo>
                  <a:lnTo>
                    <a:pt x="200" y="272"/>
                  </a:lnTo>
                  <a:lnTo>
                    <a:pt x="184" y="264"/>
                  </a:lnTo>
                  <a:lnTo>
                    <a:pt x="184" y="256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184" y="208"/>
                  </a:lnTo>
                  <a:lnTo>
                    <a:pt x="192" y="200"/>
                  </a:lnTo>
                  <a:lnTo>
                    <a:pt x="176" y="192"/>
                  </a:lnTo>
                  <a:lnTo>
                    <a:pt x="184" y="176"/>
                  </a:lnTo>
                  <a:lnTo>
                    <a:pt x="184" y="160"/>
                  </a:lnTo>
                  <a:lnTo>
                    <a:pt x="184" y="136"/>
                  </a:lnTo>
                  <a:lnTo>
                    <a:pt x="160" y="104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8" y="32"/>
                  </a:lnTo>
                  <a:lnTo>
                    <a:pt x="160" y="8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56" y="72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64" y="136"/>
                  </a:lnTo>
                  <a:lnTo>
                    <a:pt x="64" y="152"/>
                  </a:lnTo>
                  <a:lnTo>
                    <a:pt x="80" y="152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96" y="184"/>
                  </a:lnTo>
                  <a:lnTo>
                    <a:pt x="88" y="200"/>
                  </a:lnTo>
                  <a:lnTo>
                    <a:pt x="80" y="200"/>
                  </a:lnTo>
                  <a:lnTo>
                    <a:pt x="72" y="224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16" y="280"/>
                  </a:lnTo>
                  <a:lnTo>
                    <a:pt x="16" y="288"/>
                  </a:lnTo>
                  <a:lnTo>
                    <a:pt x="8" y="296"/>
                  </a:lnTo>
                  <a:lnTo>
                    <a:pt x="8" y="320"/>
                  </a:lnTo>
                  <a:lnTo>
                    <a:pt x="16" y="344"/>
                  </a:lnTo>
                  <a:lnTo>
                    <a:pt x="16" y="360"/>
                  </a:lnTo>
                  <a:lnTo>
                    <a:pt x="16" y="392"/>
                  </a:lnTo>
                  <a:lnTo>
                    <a:pt x="24" y="392"/>
                  </a:lnTo>
                  <a:lnTo>
                    <a:pt x="32" y="400"/>
                  </a:lnTo>
                  <a:lnTo>
                    <a:pt x="40" y="400"/>
                  </a:lnTo>
                  <a:lnTo>
                    <a:pt x="48" y="416"/>
                  </a:lnTo>
                  <a:lnTo>
                    <a:pt x="64" y="416"/>
                  </a:lnTo>
                  <a:lnTo>
                    <a:pt x="64" y="408"/>
                  </a:lnTo>
                  <a:lnTo>
                    <a:pt x="72" y="408"/>
                  </a:lnTo>
                  <a:lnTo>
                    <a:pt x="88" y="408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392"/>
                  </a:lnTo>
                  <a:lnTo>
                    <a:pt x="152" y="3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3" name="Freeform 205"/>
            <p:cNvSpPr>
              <a:spLocks/>
            </p:cNvSpPr>
            <p:nvPr/>
          </p:nvSpPr>
          <p:spPr bwMode="auto">
            <a:xfrm>
              <a:off x="831" y="2687"/>
              <a:ext cx="420" cy="333"/>
            </a:xfrm>
            <a:custGeom>
              <a:avLst/>
              <a:gdLst>
                <a:gd name="T0" fmla="*/ 253 w 1256"/>
                <a:gd name="T1" fmla="*/ 502 h 1064"/>
                <a:gd name="T2" fmla="*/ 226 w 1256"/>
                <a:gd name="T3" fmla="*/ 455 h 1064"/>
                <a:gd name="T4" fmla="*/ 217 w 1256"/>
                <a:gd name="T5" fmla="*/ 431 h 1064"/>
                <a:gd name="T6" fmla="*/ 205 w 1256"/>
                <a:gd name="T7" fmla="*/ 380 h 1064"/>
                <a:gd name="T8" fmla="*/ 210 w 1256"/>
                <a:gd name="T9" fmla="*/ 356 h 1064"/>
                <a:gd name="T10" fmla="*/ 210 w 1256"/>
                <a:gd name="T11" fmla="*/ 348 h 1064"/>
                <a:gd name="T12" fmla="*/ 210 w 1256"/>
                <a:gd name="T13" fmla="*/ 321 h 1064"/>
                <a:gd name="T14" fmla="*/ 217 w 1256"/>
                <a:gd name="T15" fmla="*/ 304 h 1064"/>
                <a:gd name="T16" fmla="*/ 182 w 1256"/>
                <a:gd name="T17" fmla="*/ 292 h 1064"/>
                <a:gd name="T18" fmla="*/ 174 w 1256"/>
                <a:gd name="T19" fmla="*/ 245 h 1064"/>
                <a:gd name="T20" fmla="*/ 131 w 1256"/>
                <a:gd name="T21" fmla="*/ 198 h 1064"/>
                <a:gd name="T22" fmla="*/ 87 w 1256"/>
                <a:gd name="T23" fmla="*/ 194 h 1064"/>
                <a:gd name="T24" fmla="*/ 67 w 1256"/>
                <a:gd name="T25" fmla="*/ 202 h 1064"/>
                <a:gd name="T26" fmla="*/ 27 w 1256"/>
                <a:gd name="T27" fmla="*/ 182 h 1064"/>
                <a:gd name="T28" fmla="*/ 44 w 1256"/>
                <a:gd name="T29" fmla="*/ 178 h 1064"/>
                <a:gd name="T30" fmla="*/ 39 w 1256"/>
                <a:gd name="T31" fmla="*/ 170 h 1064"/>
                <a:gd name="T32" fmla="*/ 4 w 1256"/>
                <a:gd name="T33" fmla="*/ 150 h 1064"/>
                <a:gd name="T34" fmla="*/ 67 w 1256"/>
                <a:gd name="T35" fmla="*/ 134 h 1064"/>
                <a:gd name="T36" fmla="*/ 59 w 1256"/>
                <a:gd name="T37" fmla="*/ 115 h 1064"/>
                <a:gd name="T38" fmla="*/ 99 w 1256"/>
                <a:gd name="T39" fmla="*/ 83 h 1064"/>
                <a:gd name="T40" fmla="*/ 134 w 1256"/>
                <a:gd name="T41" fmla="*/ 63 h 1064"/>
                <a:gd name="T42" fmla="*/ 178 w 1256"/>
                <a:gd name="T43" fmla="*/ 51 h 1064"/>
                <a:gd name="T44" fmla="*/ 210 w 1256"/>
                <a:gd name="T45" fmla="*/ 59 h 1064"/>
                <a:gd name="T46" fmla="*/ 241 w 1256"/>
                <a:gd name="T47" fmla="*/ 44 h 1064"/>
                <a:gd name="T48" fmla="*/ 292 w 1256"/>
                <a:gd name="T49" fmla="*/ 51 h 1064"/>
                <a:gd name="T50" fmla="*/ 309 w 1256"/>
                <a:gd name="T51" fmla="*/ 39 h 1064"/>
                <a:gd name="T52" fmla="*/ 281 w 1256"/>
                <a:gd name="T53" fmla="*/ 32 h 1064"/>
                <a:gd name="T54" fmla="*/ 289 w 1256"/>
                <a:gd name="T55" fmla="*/ 15 h 1064"/>
                <a:gd name="T56" fmla="*/ 340 w 1256"/>
                <a:gd name="T57" fmla="*/ 24 h 1064"/>
                <a:gd name="T58" fmla="*/ 340 w 1256"/>
                <a:gd name="T59" fmla="*/ 8 h 1064"/>
                <a:gd name="T60" fmla="*/ 375 w 1256"/>
                <a:gd name="T61" fmla="*/ 0 h 1064"/>
                <a:gd name="T62" fmla="*/ 447 w 1256"/>
                <a:gd name="T63" fmla="*/ 4 h 1064"/>
                <a:gd name="T64" fmla="*/ 407 w 1256"/>
                <a:gd name="T65" fmla="*/ 20 h 1064"/>
                <a:gd name="T66" fmla="*/ 387 w 1256"/>
                <a:gd name="T67" fmla="*/ 32 h 1064"/>
                <a:gd name="T68" fmla="*/ 486 w 1256"/>
                <a:gd name="T69" fmla="*/ 27 h 1064"/>
                <a:gd name="T70" fmla="*/ 518 w 1256"/>
                <a:gd name="T71" fmla="*/ 44 h 1064"/>
                <a:gd name="T72" fmla="*/ 399 w 1256"/>
                <a:gd name="T73" fmla="*/ 63 h 1064"/>
                <a:gd name="T74" fmla="*/ 470 w 1256"/>
                <a:gd name="T75" fmla="*/ 67 h 1064"/>
                <a:gd name="T76" fmla="*/ 514 w 1256"/>
                <a:gd name="T77" fmla="*/ 59 h 1064"/>
                <a:gd name="T78" fmla="*/ 514 w 1256"/>
                <a:gd name="T79" fmla="*/ 87 h 1064"/>
                <a:gd name="T80" fmla="*/ 565 w 1256"/>
                <a:gd name="T81" fmla="*/ 59 h 1064"/>
                <a:gd name="T82" fmla="*/ 581 w 1256"/>
                <a:gd name="T83" fmla="*/ 95 h 1064"/>
                <a:gd name="T84" fmla="*/ 542 w 1256"/>
                <a:gd name="T85" fmla="*/ 95 h 1064"/>
                <a:gd name="T86" fmla="*/ 538 w 1256"/>
                <a:gd name="T87" fmla="*/ 119 h 1064"/>
                <a:gd name="T88" fmla="*/ 542 w 1256"/>
                <a:gd name="T89" fmla="*/ 131 h 1064"/>
                <a:gd name="T90" fmla="*/ 534 w 1256"/>
                <a:gd name="T91" fmla="*/ 158 h 1064"/>
                <a:gd name="T92" fmla="*/ 550 w 1256"/>
                <a:gd name="T93" fmla="*/ 182 h 1064"/>
                <a:gd name="T94" fmla="*/ 534 w 1256"/>
                <a:gd name="T95" fmla="*/ 198 h 1064"/>
                <a:gd name="T96" fmla="*/ 534 w 1256"/>
                <a:gd name="T97" fmla="*/ 214 h 1064"/>
                <a:gd name="T98" fmla="*/ 542 w 1256"/>
                <a:gd name="T99" fmla="*/ 237 h 1064"/>
                <a:gd name="T100" fmla="*/ 506 w 1256"/>
                <a:gd name="T101" fmla="*/ 249 h 1064"/>
                <a:gd name="T102" fmla="*/ 467 w 1256"/>
                <a:gd name="T103" fmla="*/ 253 h 1064"/>
                <a:gd name="T104" fmla="*/ 490 w 1256"/>
                <a:gd name="T105" fmla="*/ 273 h 1064"/>
                <a:gd name="T106" fmla="*/ 518 w 1256"/>
                <a:gd name="T107" fmla="*/ 304 h 1064"/>
                <a:gd name="T108" fmla="*/ 458 w 1256"/>
                <a:gd name="T109" fmla="*/ 285 h 1064"/>
                <a:gd name="T110" fmla="*/ 458 w 1256"/>
                <a:gd name="T111" fmla="*/ 312 h 1064"/>
                <a:gd name="T112" fmla="*/ 482 w 1256"/>
                <a:gd name="T113" fmla="*/ 312 h 1064"/>
                <a:gd name="T114" fmla="*/ 486 w 1256"/>
                <a:gd name="T115" fmla="*/ 336 h 1064"/>
                <a:gd name="T116" fmla="*/ 427 w 1256"/>
                <a:gd name="T117" fmla="*/ 352 h 1064"/>
                <a:gd name="T118" fmla="*/ 380 w 1256"/>
                <a:gd name="T119" fmla="*/ 380 h 1064"/>
                <a:gd name="T120" fmla="*/ 332 w 1256"/>
                <a:gd name="T121" fmla="*/ 404 h 1064"/>
                <a:gd name="T122" fmla="*/ 321 w 1256"/>
                <a:gd name="T123" fmla="*/ 443 h 1064"/>
                <a:gd name="T124" fmla="*/ 309 w 1256"/>
                <a:gd name="T125" fmla="*/ 498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608" y="1064"/>
                  </a:moveTo>
                  <a:lnTo>
                    <a:pt x="600" y="1056"/>
                  </a:lnTo>
                  <a:lnTo>
                    <a:pt x="584" y="1064"/>
                  </a:lnTo>
                  <a:lnTo>
                    <a:pt x="584" y="1056"/>
                  </a:lnTo>
                  <a:lnTo>
                    <a:pt x="584" y="1040"/>
                  </a:lnTo>
                  <a:lnTo>
                    <a:pt x="560" y="1032"/>
                  </a:lnTo>
                  <a:lnTo>
                    <a:pt x="552" y="1016"/>
                  </a:lnTo>
                  <a:lnTo>
                    <a:pt x="528" y="1024"/>
                  </a:lnTo>
                  <a:lnTo>
                    <a:pt x="520" y="1032"/>
                  </a:lnTo>
                  <a:lnTo>
                    <a:pt x="512" y="1032"/>
                  </a:lnTo>
                  <a:lnTo>
                    <a:pt x="512" y="1016"/>
                  </a:lnTo>
                  <a:lnTo>
                    <a:pt x="504" y="1008"/>
                  </a:lnTo>
                  <a:lnTo>
                    <a:pt x="496" y="1000"/>
                  </a:lnTo>
                  <a:lnTo>
                    <a:pt x="488" y="992"/>
                  </a:lnTo>
                  <a:lnTo>
                    <a:pt x="480" y="976"/>
                  </a:lnTo>
                  <a:lnTo>
                    <a:pt x="480" y="968"/>
                  </a:lnTo>
                  <a:lnTo>
                    <a:pt x="464" y="960"/>
                  </a:lnTo>
                  <a:lnTo>
                    <a:pt x="464" y="952"/>
                  </a:lnTo>
                  <a:lnTo>
                    <a:pt x="472" y="944"/>
                  </a:lnTo>
                  <a:lnTo>
                    <a:pt x="464" y="936"/>
                  </a:lnTo>
                  <a:lnTo>
                    <a:pt x="464" y="928"/>
                  </a:lnTo>
                  <a:lnTo>
                    <a:pt x="456" y="920"/>
                  </a:lnTo>
                  <a:lnTo>
                    <a:pt x="456" y="912"/>
                  </a:lnTo>
                  <a:lnTo>
                    <a:pt x="448" y="904"/>
                  </a:lnTo>
                  <a:lnTo>
                    <a:pt x="448" y="888"/>
                  </a:lnTo>
                  <a:lnTo>
                    <a:pt x="464" y="888"/>
                  </a:lnTo>
                  <a:lnTo>
                    <a:pt x="464" y="872"/>
                  </a:lnTo>
                  <a:lnTo>
                    <a:pt x="464" y="864"/>
                  </a:lnTo>
                  <a:lnTo>
                    <a:pt x="472" y="872"/>
                  </a:lnTo>
                  <a:lnTo>
                    <a:pt x="480" y="856"/>
                  </a:lnTo>
                  <a:lnTo>
                    <a:pt x="456" y="848"/>
                  </a:lnTo>
                  <a:lnTo>
                    <a:pt x="448" y="856"/>
                  </a:lnTo>
                  <a:lnTo>
                    <a:pt x="440" y="872"/>
                  </a:lnTo>
                  <a:lnTo>
                    <a:pt x="432" y="872"/>
                  </a:lnTo>
                  <a:lnTo>
                    <a:pt x="432" y="856"/>
                  </a:lnTo>
                  <a:lnTo>
                    <a:pt x="432" y="832"/>
                  </a:lnTo>
                  <a:lnTo>
                    <a:pt x="432" y="824"/>
                  </a:lnTo>
                  <a:lnTo>
                    <a:pt x="416" y="808"/>
                  </a:lnTo>
                  <a:lnTo>
                    <a:pt x="424" y="808"/>
                  </a:lnTo>
                  <a:lnTo>
                    <a:pt x="424" y="792"/>
                  </a:lnTo>
                  <a:lnTo>
                    <a:pt x="408" y="792"/>
                  </a:lnTo>
                  <a:lnTo>
                    <a:pt x="400" y="776"/>
                  </a:lnTo>
                  <a:lnTo>
                    <a:pt x="408" y="768"/>
                  </a:lnTo>
                  <a:lnTo>
                    <a:pt x="416" y="768"/>
                  </a:lnTo>
                  <a:lnTo>
                    <a:pt x="424" y="752"/>
                  </a:lnTo>
                  <a:lnTo>
                    <a:pt x="408" y="752"/>
                  </a:lnTo>
                  <a:lnTo>
                    <a:pt x="400" y="752"/>
                  </a:lnTo>
                  <a:lnTo>
                    <a:pt x="400" y="736"/>
                  </a:lnTo>
                  <a:lnTo>
                    <a:pt x="432" y="728"/>
                  </a:lnTo>
                  <a:lnTo>
                    <a:pt x="440" y="728"/>
                  </a:lnTo>
                  <a:lnTo>
                    <a:pt x="456" y="736"/>
                  </a:lnTo>
                  <a:lnTo>
                    <a:pt x="464" y="728"/>
                  </a:lnTo>
                  <a:lnTo>
                    <a:pt x="456" y="720"/>
                  </a:lnTo>
                  <a:lnTo>
                    <a:pt x="432" y="720"/>
                  </a:lnTo>
                  <a:lnTo>
                    <a:pt x="424" y="720"/>
                  </a:lnTo>
                  <a:lnTo>
                    <a:pt x="408" y="728"/>
                  </a:lnTo>
                  <a:lnTo>
                    <a:pt x="400" y="728"/>
                  </a:lnTo>
                  <a:lnTo>
                    <a:pt x="400" y="720"/>
                  </a:lnTo>
                  <a:lnTo>
                    <a:pt x="416" y="712"/>
                  </a:lnTo>
                  <a:lnTo>
                    <a:pt x="440" y="712"/>
                  </a:lnTo>
                  <a:lnTo>
                    <a:pt x="464" y="720"/>
                  </a:lnTo>
                  <a:lnTo>
                    <a:pt x="464" y="712"/>
                  </a:lnTo>
                  <a:lnTo>
                    <a:pt x="456" y="712"/>
                  </a:lnTo>
                  <a:lnTo>
                    <a:pt x="448" y="704"/>
                  </a:lnTo>
                  <a:lnTo>
                    <a:pt x="432" y="712"/>
                  </a:lnTo>
                  <a:lnTo>
                    <a:pt x="424" y="704"/>
                  </a:lnTo>
                  <a:lnTo>
                    <a:pt x="440" y="696"/>
                  </a:lnTo>
                  <a:lnTo>
                    <a:pt x="456" y="696"/>
                  </a:lnTo>
                  <a:lnTo>
                    <a:pt x="456" y="688"/>
                  </a:lnTo>
                  <a:lnTo>
                    <a:pt x="448" y="688"/>
                  </a:lnTo>
                  <a:lnTo>
                    <a:pt x="456" y="672"/>
                  </a:lnTo>
                  <a:lnTo>
                    <a:pt x="472" y="664"/>
                  </a:lnTo>
                  <a:lnTo>
                    <a:pt x="464" y="656"/>
                  </a:lnTo>
                  <a:lnTo>
                    <a:pt x="472" y="656"/>
                  </a:lnTo>
                  <a:lnTo>
                    <a:pt x="464" y="648"/>
                  </a:lnTo>
                  <a:lnTo>
                    <a:pt x="448" y="648"/>
                  </a:lnTo>
                  <a:lnTo>
                    <a:pt x="424" y="648"/>
                  </a:lnTo>
                  <a:lnTo>
                    <a:pt x="408" y="632"/>
                  </a:lnTo>
                  <a:lnTo>
                    <a:pt x="392" y="632"/>
                  </a:lnTo>
                  <a:lnTo>
                    <a:pt x="384" y="624"/>
                  </a:lnTo>
                  <a:lnTo>
                    <a:pt x="384" y="616"/>
                  </a:lnTo>
                  <a:lnTo>
                    <a:pt x="408" y="624"/>
                  </a:lnTo>
                  <a:lnTo>
                    <a:pt x="424" y="624"/>
                  </a:lnTo>
                  <a:lnTo>
                    <a:pt x="432" y="624"/>
                  </a:lnTo>
                  <a:lnTo>
                    <a:pt x="456" y="640"/>
                  </a:lnTo>
                  <a:lnTo>
                    <a:pt x="464" y="632"/>
                  </a:lnTo>
                  <a:lnTo>
                    <a:pt x="448" y="624"/>
                  </a:lnTo>
                  <a:lnTo>
                    <a:pt x="440" y="616"/>
                  </a:lnTo>
                  <a:lnTo>
                    <a:pt x="448" y="608"/>
                  </a:lnTo>
                  <a:lnTo>
                    <a:pt x="440" y="600"/>
                  </a:lnTo>
                  <a:lnTo>
                    <a:pt x="424" y="592"/>
                  </a:lnTo>
                  <a:lnTo>
                    <a:pt x="432" y="592"/>
                  </a:lnTo>
                  <a:lnTo>
                    <a:pt x="408" y="576"/>
                  </a:lnTo>
                  <a:lnTo>
                    <a:pt x="408" y="568"/>
                  </a:lnTo>
                  <a:lnTo>
                    <a:pt x="400" y="568"/>
                  </a:lnTo>
                  <a:lnTo>
                    <a:pt x="400" y="584"/>
                  </a:lnTo>
                  <a:lnTo>
                    <a:pt x="392" y="584"/>
                  </a:lnTo>
                  <a:lnTo>
                    <a:pt x="392" y="592"/>
                  </a:lnTo>
                  <a:lnTo>
                    <a:pt x="368" y="592"/>
                  </a:lnTo>
                  <a:lnTo>
                    <a:pt x="360" y="584"/>
                  </a:lnTo>
                  <a:lnTo>
                    <a:pt x="376" y="576"/>
                  </a:lnTo>
                  <a:lnTo>
                    <a:pt x="368" y="568"/>
                  </a:lnTo>
                  <a:lnTo>
                    <a:pt x="368" y="560"/>
                  </a:lnTo>
                  <a:lnTo>
                    <a:pt x="368" y="552"/>
                  </a:lnTo>
                  <a:lnTo>
                    <a:pt x="384" y="552"/>
                  </a:lnTo>
                  <a:lnTo>
                    <a:pt x="376" y="536"/>
                  </a:lnTo>
                  <a:lnTo>
                    <a:pt x="360" y="528"/>
                  </a:lnTo>
                  <a:lnTo>
                    <a:pt x="368" y="520"/>
                  </a:lnTo>
                  <a:lnTo>
                    <a:pt x="352" y="504"/>
                  </a:lnTo>
                  <a:lnTo>
                    <a:pt x="352" y="496"/>
                  </a:lnTo>
                  <a:lnTo>
                    <a:pt x="344" y="488"/>
                  </a:lnTo>
                  <a:lnTo>
                    <a:pt x="344" y="472"/>
                  </a:lnTo>
                  <a:lnTo>
                    <a:pt x="352" y="464"/>
                  </a:lnTo>
                  <a:lnTo>
                    <a:pt x="336" y="464"/>
                  </a:lnTo>
                  <a:lnTo>
                    <a:pt x="328" y="456"/>
                  </a:lnTo>
                  <a:lnTo>
                    <a:pt x="304" y="432"/>
                  </a:lnTo>
                  <a:lnTo>
                    <a:pt x="296" y="424"/>
                  </a:lnTo>
                  <a:lnTo>
                    <a:pt x="296" y="416"/>
                  </a:lnTo>
                  <a:lnTo>
                    <a:pt x="280" y="408"/>
                  </a:lnTo>
                  <a:lnTo>
                    <a:pt x="272" y="408"/>
                  </a:lnTo>
                  <a:lnTo>
                    <a:pt x="264" y="400"/>
                  </a:lnTo>
                  <a:lnTo>
                    <a:pt x="256" y="408"/>
                  </a:lnTo>
                  <a:lnTo>
                    <a:pt x="240" y="400"/>
                  </a:lnTo>
                  <a:lnTo>
                    <a:pt x="248" y="400"/>
                  </a:lnTo>
                  <a:lnTo>
                    <a:pt x="224" y="392"/>
                  </a:lnTo>
                  <a:lnTo>
                    <a:pt x="216" y="400"/>
                  </a:lnTo>
                  <a:lnTo>
                    <a:pt x="208" y="392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184" y="400"/>
                  </a:lnTo>
                  <a:lnTo>
                    <a:pt x="184" y="392"/>
                  </a:lnTo>
                  <a:lnTo>
                    <a:pt x="176" y="392"/>
                  </a:lnTo>
                  <a:lnTo>
                    <a:pt x="176" y="400"/>
                  </a:lnTo>
                  <a:lnTo>
                    <a:pt x="160" y="400"/>
                  </a:lnTo>
                  <a:lnTo>
                    <a:pt x="152" y="400"/>
                  </a:lnTo>
                  <a:lnTo>
                    <a:pt x="152" y="392"/>
                  </a:lnTo>
                  <a:lnTo>
                    <a:pt x="144" y="392"/>
                  </a:lnTo>
                  <a:lnTo>
                    <a:pt x="136" y="400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20" y="400"/>
                  </a:lnTo>
                  <a:lnTo>
                    <a:pt x="136" y="400"/>
                  </a:lnTo>
                  <a:lnTo>
                    <a:pt x="136" y="408"/>
                  </a:lnTo>
                  <a:lnTo>
                    <a:pt x="120" y="408"/>
                  </a:lnTo>
                  <a:lnTo>
                    <a:pt x="112" y="400"/>
                  </a:lnTo>
                  <a:lnTo>
                    <a:pt x="88" y="400"/>
                  </a:lnTo>
                  <a:lnTo>
                    <a:pt x="72" y="392"/>
                  </a:lnTo>
                  <a:lnTo>
                    <a:pt x="88" y="384"/>
                  </a:lnTo>
                  <a:lnTo>
                    <a:pt x="104" y="384"/>
                  </a:lnTo>
                  <a:lnTo>
                    <a:pt x="104" y="376"/>
                  </a:lnTo>
                  <a:lnTo>
                    <a:pt x="72" y="376"/>
                  </a:lnTo>
                  <a:lnTo>
                    <a:pt x="72" y="368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32" y="360"/>
                  </a:lnTo>
                  <a:lnTo>
                    <a:pt x="56" y="360"/>
                  </a:lnTo>
                  <a:lnTo>
                    <a:pt x="72" y="360"/>
                  </a:lnTo>
                  <a:lnTo>
                    <a:pt x="88" y="360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12" y="352"/>
                  </a:lnTo>
                  <a:lnTo>
                    <a:pt x="88" y="360"/>
                  </a:lnTo>
                  <a:lnTo>
                    <a:pt x="88" y="352"/>
                  </a:lnTo>
                  <a:lnTo>
                    <a:pt x="112" y="352"/>
                  </a:lnTo>
                  <a:lnTo>
                    <a:pt x="120" y="352"/>
                  </a:lnTo>
                  <a:lnTo>
                    <a:pt x="136" y="352"/>
                  </a:lnTo>
                  <a:lnTo>
                    <a:pt x="144" y="344"/>
                  </a:lnTo>
                  <a:lnTo>
                    <a:pt x="136" y="336"/>
                  </a:lnTo>
                  <a:lnTo>
                    <a:pt x="120" y="336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96" y="344"/>
                  </a:lnTo>
                  <a:lnTo>
                    <a:pt x="80" y="344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56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0" y="320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8" y="304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40" y="296"/>
                  </a:lnTo>
                  <a:lnTo>
                    <a:pt x="48" y="296"/>
                  </a:lnTo>
                  <a:lnTo>
                    <a:pt x="64" y="288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0" y="280"/>
                  </a:lnTo>
                  <a:lnTo>
                    <a:pt x="96" y="280"/>
                  </a:lnTo>
                  <a:lnTo>
                    <a:pt x="104" y="272"/>
                  </a:lnTo>
                  <a:lnTo>
                    <a:pt x="136" y="272"/>
                  </a:lnTo>
                  <a:lnTo>
                    <a:pt x="144" y="280"/>
                  </a:lnTo>
                  <a:lnTo>
                    <a:pt x="176" y="256"/>
                  </a:lnTo>
                  <a:lnTo>
                    <a:pt x="160" y="240"/>
                  </a:lnTo>
                  <a:lnTo>
                    <a:pt x="184" y="240"/>
                  </a:lnTo>
                  <a:lnTo>
                    <a:pt x="176" y="232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8" y="224"/>
                  </a:lnTo>
                  <a:lnTo>
                    <a:pt x="160" y="224"/>
                  </a:lnTo>
                  <a:lnTo>
                    <a:pt x="152" y="232"/>
                  </a:lnTo>
                  <a:lnTo>
                    <a:pt x="120" y="232"/>
                  </a:lnTo>
                  <a:lnTo>
                    <a:pt x="120" y="224"/>
                  </a:lnTo>
                  <a:lnTo>
                    <a:pt x="112" y="216"/>
                  </a:lnTo>
                  <a:lnTo>
                    <a:pt x="112" y="208"/>
                  </a:lnTo>
                  <a:lnTo>
                    <a:pt x="136" y="208"/>
                  </a:lnTo>
                  <a:lnTo>
                    <a:pt x="144" y="200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84" y="168"/>
                  </a:lnTo>
                  <a:lnTo>
                    <a:pt x="192" y="168"/>
                  </a:lnTo>
                  <a:lnTo>
                    <a:pt x="200" y="184"/>
                  </a:lnTo>
                  <a:lnTo>
                    <a:pt x="200" y="168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40" y="168"/>
                  </a:lnTo>
                  <a:lnTo>
                    <a:pt x="240" y="160"/>
                  </a:lnTo>
                  <a:lnTo>
                    <a:pt x="240" y="152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48" y="128"/>
                  </a:lnTo>
                  <a:lnTo>
                    <a:pt x="272" y="128"/>
                  </a:lnTo>
                  <a:lnTo>
                    <a:pt x="280" y="128"/>
                  </a:lnTo>
                  <a:lnTo>
                    <a:pt x="280" y="136"/>
                  </a:lnTo>
                  <a:lnTo>
                    <a:pt x="312" y="152"/>
                  </a:lnTo>
                  <a:lnTo>
                    <a:pt x="312" y="144"/>
                  </a:lnTo>
                  <a:lnTo>
                    <a:pt x="296" y="128"/>
                  </a:lnTo>
                  <a:lnTo>
                    <a:pt x="288" y="120"/>
                  </a:lnTo>
                  <a:lnTo>
                    <a:pt x="272" y="112"/>
                  </a:lnTo>
                  <a:lnTo>
                    <a:pt x="312" y="104"/>
                  </a:lnTo>
                  <a:lnTo>
                    <a:pt x="328" y="104"/>
                  </a:lnTo>
                  <a:lnTo>
                    <a:pt x="344" y="104"/>
                  </a:lnTo>
                  <a:lnTo>
                    <a:pt x="360" y="104"/>
                  </a:lnTo>
                  <a:lnTo>
                    <a:pt x="352" y="96"/>
                  </a:lnTo>
                  <a:lnTo>
                    <a:pt x="376" y="96"/>
                  </a:lnTo>
                  <a:lnTo>
                    <a:pt x="384" y="96"/>
                  </a:lnTo>
                  <a:lnTo>
                    <a:pt x="392" y="112"/>
                  </a:lnTo>
                  <a:lnTo>
                    <a:pt x="384" y="144"/>
                  </a:lnTo>
                  <a:lnTo>
                    <a:pt x="392" y="144"/>
                  </a:lnTo>
                  <a:lnTo>
                    <a:pt x="400" y="144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24" y="120"/>
                  </a:lnTo>
                  <a:lnTo>
                    <a:pt x="472" y="144"/>
                  </a:lnTo>
                  <a:lnTo>
                    <a:pt x="480" y="136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64" y="120"/>
                  </a:lnTo>
                  <a:lnTo>
                    <a:pt x="448" y="104"/>
                  </a:lnTo>
                  <a:lnTo>
                    <a:pt x="448" y="88"/>
                  </a:lnTo>
                  <a:lnTo>
                    <a:pt x="440" y="88"/>
                  </a:lnTo>
                  <a:lnTo>
                    <a:pt x="448" y="80"/>
                  </a:lnTo>
                  <a:lnTo>
                    <a:pt x="472" y="80"/>
                  </a:lnTo>
                  <a:lnTo>
                    <a:pt x="488" y="88"/>
                  </a:lnTo>
                  <a:lnTo>
                    <a:pt x="488" y="96"/>
                  </a:lnTo>
                  <a:lnTo>
                    <a:pt x="504" y="96"/>
                  </a:lnTo>
                  <a:lnTo>
                    <a:pt x="512" y="104"/>
                  </a:lnTo>
                  <a:lnTo>
                    <a:pt x="528" y="104"/>
                  </a:lnTo>
                  <a:lnTo>
                    <a:pt x="536" y="112"/>
                  </a:lnTo>
                  <a:lnTo>
                    <a:pt x="568" y="128"/>
                  </a:lnTo>
                  <a:lnTo>
                    <a:pt x="584" y="128"/>
                  </a:lnTo>
                  <a:lnTo>
                    <a:pt x="568" y="120"/>
                  </a:lnTo>
                  <a:lnTo>
                    <a:pt x="568" y="104"/>
                  </a:lnTo>
                  <a:lnTo>
                    <a:pt x="576" y="96"/>
                  </a:lnTo>
                  <a:lnTo>
                    <a:pt x="592" y="104"/>
                  </a:lnTo>
                  <a:lnTo>
                    <a:pt x="608" y="104"/>
                  </a:lnTo>
                  <a:lnTo>
                    <a:pt x="616" y="96"/>
                  </a:lnTo>
                  <a:lnTo>
                    <a:pt x="584" y="96"/>
                  </a:lnTo>
                  <a:lnTo>
                    <a:pt x="592" y="88"/>
                  </a:lnTo>
                  <a:lnTo>
                    <a:pt x="560" y="72"/>
                  </a:lnTo>
                  <a:lnTo>
                    <a:pt x="544" y="64"/>
                  </a:lnTo>
                  <a:lnTo>
                    <a:pt x="560" y="64"/>
                  </a:lnTo>
                  <a:lnTo>
                    <a:pt x="584" y="64"/>
                  </a:lnTo>
                  <a:lnTo>
                    <a:pt x="616" y="64"/>
                  </a:lnTo>
                  <a:lnTo>
                    <a:pt x="624" y="64"/>
                  </a:lnTo>
                  <a:lnTo>
                    <a:pt x="624" y="80"/>
                  </a:lnTo>
                  <a:lnTo>
                    <a:pt x="632" y="80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48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64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08" y="56"/>
                  </a:lnTo>
                  <a:lnTo>
                    <a:pt x="568" y="64"/>
                  </a:lnTo>
                  <a:lnTo>
                    <a:pt x="568" y="56"/>
                  </a:lnTo>
                  <a:lnTo>
                    <a:pt x="584" y="56"/>
                  </a:lnTo>
                  <a:lnTo>
                    <a:pt x="584" y="48"/>
                  </a:lnTo>
                  <a:lnTo>
                    <a:pt x="568" y="48"/>
                  </a:lnTo>
                  <a:lnTo>
                    <a:pt x="552" y="40"/>
                  </a:lnTo>
                  <a:lnTo>
                    <a:pt x="560" y="40"/>
                  </a:lnTo>
                  <a:lnTo>
                    <a:pt x="584" y="40"/>
                  </a:lnTo>
                  <a:lnTo>
                    <a:pt x="592" y="40"/>
                  </a:lnTo>
                  <a:lnTo>
                    <a:pt x="608" y="40"/>
                  </a:lnTo>
                  <a:lnTo>
                    <a:pt x="600" y="40"/>
                  </a:lnTo>
                  <a:lnTo>
                    <a:pt x="584" y="32"/>
                  </a:lnTo>
                  <a:lnTo>
                    <a:pt x="608" y="32"/>
                  </a:lnTo>
                  <a:lnTo>
                    <a:pt x="624" y="32"/>
                  </a:lnTo>
                  <a:lnTo>
                    <a:pt x="632" y="40"/>
                  </a:lnTo>
                  <a:lnTo>
                    <a:pt x="640" y="40"/>
                  </a:lnTo>
                  <a:lnTo>
                    <a:pt x="656" y="48"/>
                  </a:lnTo>
                  <a:lnTo>
                    <a:pt x="672" y="48"/>
                  </a:lnTo>
                  <a:lnTo>
                    <a:pt x="680" y="56"/>
                  </a:lnTo>
                  <a:lnTo>
                    <a:pt x="688" y="64"/>
                  </a:lnTo>
                  <a:lnTo>
                    <a:pt x="696" y="64"/>
                  </a:lnTo>
                  <a:lnTo>
                    <a:pt x="696" y="56"/>
                  </a:lnTo>
                  <a:lnTo>
                    <a:pt x="688" y="48"/>
                  </a:lnTo>
                  <a:lnTo>
                    <a:pt x="696" y="48"/>
                  </a:lnTo>
                  <a:lnTo>
                    <a:pt x="712" y="48"/>
                  </a:lnTo>
                  <a:lnTo>
                    <a:pt x="720" y="40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28" y="32"/>
                  </a:lnTo>
                  <a:lnTo>
                    <a:pt x="696" y="32"/>
                  </a:lnTo>
                  <a:lnTo>
                    <a:pt x="688" y="32"/>
                  </a:lnTo>
                  <a:lnTo>
                    <a:pt x="696" y="24"/>
                  </a:lnTo>
                  <a:lnTo>
                    <a:pt x="688" y="16"/>
                  </a:lnTo>
                  <a:lnTo>
                    <a:pt x="696" y="16"/>
                  </a:lnTo>
                  <a:lnTo>
                    <a:pt x="704" y="16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28" y="8"/>
                  </a:lnTo>
                  <a:lnTo>
                    <a:pt x="736" y="0"/>
                  </a:lnTo>
                  <a:lnTo>
                    <a:pt x="744" y="8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8"/>
                  </a:lnTo>
                  <a:lnTo>
                    <a:pt x="896" y="0"/>
                  </a:lnTo>
                  <a:lnTo>
                    <a:pt x="904" y="8"/>
                  </a:lnTo>
                  <a:lnTo>
                    <a:pt x="888" y="8"/>
                  </a:lnTo>
                  <a:lnTo>
                    <a:pt x="896" y="16"/>
                  </a:lnTo>
                  <a:lnTo>
                    <a:pt x="912" y="16"/>
                  </a:lnTo>
                  <a:lnTo>
                    <a:pt x="912" y="8"/>
                  </a:lnTo>
                  <a:lnTo>
                    <a:pt x="960" y="16"/>
                  </a:lnTo>
                  <a:lnTo>
                    <a:pt x="968" y="24"/>
                  </a:lnTo>
                  <a:lnTo>
                    <a:pt x="944" y="32"/>
                  </a:lnTo>
                  <a:lnTo>
                    <a:pt x="912" y="32"/>
                  </a:lnTo>
                  <a:lnTo>
                    <a:pt x="880" y="32"/>
                  </a:lnTo>
                  <a:lnTo>
                    <a:pt x="848" y="40"/>
                  </a:lnTo>
                  <a:lnTo>
                    <a:pt x="824" y="40"/>
                  </a:lnTo>
                  <a:lnTo>
                    <a:pt x="816" y="40"/>
                  </a:lnTo>
                  <a:lnTo>
                    <a:pt x="800" y="40"/>
                  </a:lnTo>
                  <a:lnTo>
                    <a:pt x="808" y="40"/>
                  </a:lnTo>
                  <a:lnTo>
                    <a:pt x="776" y="48"/>
                  </a:lnTo>
                  <a:lnTo>
                    <a:pt x="752" y="56"/>
                  </a:lnTo>
                  <a:lnTo>
                    <a:pt x="760" y="56"/>
                  </a:lnTo>
                  <a:lnTo>
                    <a:pt x="752" y="64"/>
                  </a:lnTo>
                  <a:lnTo>
                    <a:pt x="760" y="64"/>
                  </a:lnTo>
                  <a:lnTo>
                    <a:pt x="776" y="56"/>
                  </a:lnTo>
                  <a:lnTo>
                    <a:pt x="784" y="56"/>
                  </a:lnTo>
                  <a:lnTo>
                    <a:pt x="784" y="64"/>
                  </a:lnTo>
                  <a:lnTo>
                    <a:pt x="792" y="64"/>
                  </a:lnTo>
                  <a:lnTo>
                    <a:pt x="792" y="56"/>
                  </a:lnTo>
                  <a:lnTo>
                    <a:pt x="832" y="48"/>
                  </a:lnTo>
                  <a:lnTo>
                    <a:pt x="864" y="40"/>
                  </a:lnTo>
                  <a:lnTo>
                    <a:pt x="880" y="40"/>
                  </a:lnTo>
                  <a:lnTo>
                    <a:pt x="904" y="40"/>
                  </a:lnTo>
                  <a:lnTo>
                    <a:pt x="944" y="40"/>
                  </a:lnTo>
                  <a:lnTo>
                    <a:pt x="952" y="40"/>
                  </a:lnTo>
                  <a:lnTo>
                    <a:pt x="976" y="32"/>
                  </a:lnTo>
                  <a:lnTo>
                    <a:pt x="984" y="40"/>
                  </a:lnTo>
                  <a:lnTo>
                    <a:pt x="984" y="56"/>
                  </a:lnTo>
                  <a:lnTo>
                    <a:pt x="976" y="56"/>
                  </a:lnTo>
                  <a:lnTo>
                    <a:pt x="976" y="64"/>
                  </a:lnTo>
                  <a:lnTo>
                    <a:pt x="1000" y="56"/>
                  </a:lnTo>
                  <a:lnTo>
                    <a:pt x="1008" y="56"/>
                  </a:lnTo>
                  <a:lnTo>
                    <a:pt x="1008" y="64"/>
                  </a:lnTo>
                  <a:lnTo>
                    <a:pt x="1024" y="56"/>
                  </a:lnTo>
                  <a:lnTo>
                    <a:pt x="1048" y="64"/>
                  </a:lnTo>
                  <a:lnTo>
                    <a:pt x="1064" y="72"/>
                  </a:lnTo>
                  <a:lnTo>
                    <a:pt x="1056" y="80"/>
                  </a:lnTo>
                  <a:lnTo>
                    <a:pt x="1048" y="80"/>
                  </a:lnTo>
                  <a:lnTo>
                    <a:pt x="1048" y="88"/>
                  </a:lnTo>
                  <a:lnTo>
                    <a:pt x="1024" y="96"/>
                  </a:lnTo>
                  <a:lnTo>
                    <a:pt x="1008" y="96"/>
                  </a:lnTo>
                  <a:lnTo>
                    <a:pt x="992" y="104"/>
                  </a:lnTo>
                  <a:lnTo>
                    <a:pt x="944" y="104"/>
                  </a:lnTo>
                  <a:lnTo>
                    <a:pt x="920" y="104"/>
                  </a:lnTo>
                  <a:lnTo>
                    <a:pt x="880" y="104"/>
                  </a:lnTo>
                  <a:lnTo>
                    <a:pt x="864" y="104"/>
                  </a:lnTo>
                  <a:lnTo>
                    <a:pt x="840" y="104"/>
                  </a:lnTo>
                  <a:lnTo>
                    <a:pt x="856" y="112"/>
                  </a:lnTo>
                  <a:lnTo>
                    <a:pt x="816" y="120"/>
                  </a:lnTo>
                  <a:lnTo>
                    <a:pt x="808" y="128"/>
                  </a:lnTo>
                  <a:lnTo>
                    <a:pt x="816" y="136"/>
                  </a:lnTo>
                  <a:lnTo>
                    <a:pt x="832" y="136"/>
                  </a:lnTo>
                  <a:lnTo>
                    <a:pt x="832" y="128"/>
                  </a:lnTo>
                  <a:lnTo>
                    <a:pt x="872" y="120"/>
                  </a:lnTo>
                  <a:lnTo>
                    <a:pt x="880" y="120"/>
                  </a:lnTo>
                  <a:lnTo>
                    <a:pt x="912" y="112"/>
                  </a:lnTo>
                  <a:lnTo>
                    <a:pt x="920" y="112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76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36" y="144"/>
                  </a:lnTo>
                  <a:lnTo>
                    <a:pt x="936" y="152"/>
                  </a:lnTo>
                  <a:lnTo>
                    <a:pt x="952" y="144"/>
                  </a:lnTo>
                  <a:lnTo>
                    <a:pt x="968" y="144"/>
                  </a:lnTo>
                  <a:lnTo>
                    <a:pt x="1000" y="136"/>
                  </a:lnTo>
                  <a:lnTo>
                    <a:pt x="1000" y="120"/>
                  </a:lnTo>
                  <a:lnTo>
                    <a:pt x="1008" y="112"/>
                  </a:lnTo>
                  <a:lnTo>
                    <a:pt x="1040" y="112"/>
                  </a:lnTo>
                  <a:lnTo>
                    <a:pt x="1040" y="120"/>
                  </a:lnTo>
                  <a:lnTo>
                    <a:pt x="1048" y="144"/>
                  </a:lnTo>
                  <a:lnTo>
                    <a:pt x="1032" y="160"/>
                  </a:lnTo>
                  <a:lnTo>
                    <a:pt x="1024" y="160"/>
                  </a:lnTo>
                  <a:lnTo>
                    <a:pt x="1024" y="176"/>
                  </a:lnTo>
                  <a:lnTo>
                    <a:pt x="1008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24" y="184"/>
                  </a:lnTo>
                  <a:lnTo>
                    <a:pt x="1040" y="176"/>
                  </a:lnTo>
                  <a:lnTo>
                    <a:pt x="1056" y="160"/>
                  </a:lnTo>
                  <a:lnTo>
                    <a:pt x="1080" y="144"/>
                  </a:lnTo>
                  <a:lnTo>
                    <a:pt x="1088" y="136"/>
                  </a:lnTo>
                  <a:lnTo>
                    <a:pt x="1088" y="144"/>
                  </a:lnTo>
                  <a:lnTo>
                    <a:pt x="1104" y="144"/>
                  </a:lnTo>
                  <a:lnTo>
                    <a:pt x="1112" y="144"/>
                  </a:lnTo>
                  <a:lnTo>
                    <a:pt x="1128" y="144"/>
                  </a:lnTo>
                  <a:lnTo>
                    <a:pt x="1136" y="136"/>
                  </a:lnTo>
                  <a:lnTo>
                    <a:pt x="1144" y="128"/>
                  </a:lnTo>
                  <a:lnTo>
                    <a:pt x="1136" y="120"/>
                  </a:lnTo>
                  <a:lnTo>
                    <a:pt x="1144" y="120"/>
                  </a:lnTo>
                  <a:lnTo>
                    <a:pt x="1152" y="128"/>
                  </a:lnTo>
                  <a:lnTo>
                    <a:pt x="1168" y="120"/>
                  </a:lnTo>
                  <a:lnTo>
                    <a:pt x="1208" y="120"/>
                  </a:lnTo>
                  <a:lnTo>
                    <a:pt x="1256" y="144"/>
                  </a:lnTo>
                  <a:lnTo>
                    <a:pt x="1216" y="168"/>
                  </a:lnTo>
                  <a:lnTo>
                    <a:pt x="1200" y="168"/>
                  </a:lnTo>
                  <a:lnTo>
                    <a:pt x="1192" y="168"/>
                  </a:lnTo>
                  <a:lnTo>
                    <a:pt x="1200" y="176"/>
                  </a:lnTo>
                  <a:lnTo>
                    <a:pt x="1200" y="184"/>
                  </a:lnTo>
                  <a:lnTo>
                    <a:pt x="1184" y="184"/>
                  </a:lnTo>
                  <a:lnTo>
                    <a:pt x="1176" y="192"/>
                  </a:lnTo>
                  <a:lnTo>
                    <a:pt x="1168" y="192"/>
                  </a:lnTo>
                  <a:lnTo>
                    <a:pt x="1152" y="192"/>
                  </a:lnTo>
                  <a:lnTo>
                    <a:pt x="1128" y="184"/>
                  </a:lnTo>
                  <a:lnTo>
                    <a:pt x="1128" y="192"/>
                  </a:lnTo>
                  <a:lnTo>
                    <a:pt x="1120" y="192"/>
                  </a:lnTo>
                  <a:lnTo>
                    <a:pt x="1088" y="192"/>
                  </a:lnTo>
                  <a:lnTo>
                    <a:pt x="1080" y="192"/>
                  </a:lnTo>
                  <a:lnTo>
                    <a:pt x="1072" y="192"/>
                  </a:lnTo>
                  <a:lnTo>
                    <a:pt x="1072" y="200"/>
                  </a:lnTo>
                  <a:lnTo>
                    <a:pt x="1088" y="200"/>
                  </a:lnTo>
                  <a:lnTo>
                    <a:pt x="1096" y="192"/>
                  </a:lnTo>
                  <a:lnTo>
                    <a:pt x="1104" y="192"/>
                  </a:lnTo>
                  <a:lnTo>
                    <a:pt x="1128" y="200"/>
                  </a:lnTo>
                  <a:lnTo>
                    <a:pt x="1136" y="200"/>
                  </a:lnTo>
                  <a:lnTo>
                    <a:pt x="1152" y="192"/>
                  </a:lnTo>
                  <a:lnTo>
                    <a:pt x="1176" y="200"/>
                  </a:lnTo>
                  <a:lnTo>
                    <a:pt x="1152" y="216"/>
                  </a:lnTo>
                  <a:lnTo>
                    <a:pt x="1144" y="216"/>
                  </a:lnTo>
                  <a:lnTo>
                    <a:pt x="1128" y="216"/>
                  </a:lnTo>
                  <a:lnTo>
                    <a:pt x="1096" y="216"/>
                  </a:lnTo>
                  <a:lnTo>
                    <a:pt x="1088" y="224"/>
                  </a:lnTo>
                  <a:lnTo>
                    <a:pt x="1088" y="240"/>
                  </a:lnTo>
                  <a:lnTo>
                    <a:pt x="1096" y="240"/>
                  </a:lnTo>
                  <a:lnTo>
                    <a:pt x="1104" y="23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104" y="216"/>
                  </a:lnTo>
                  <a:lnTo>
                    <a:pt x="1120" y="224"/>
                  </a:lnTo>
                  <a:lnTo>
                    <a:pt x="1136" y="224"/>
                  </a:lnTo>
                  <a:lnTo>
                    <a:pt x="1144" y="224"/>
                  </a:lnTo>
                  <a:lnTo>
                    <a:pt x="1136" y="240"/>
                  </a:lnTo>
                  <a:lnTo>
                    <a:pt x="1104" y="240"/>
                  </a:lnTo>
                  <a:lnTo>
                    <a:pt x="1096" y="264"/>
                  </a:lnTo>
                  <a:lnTo>
                    <a:pt x="1112" y="264"/>
                  </a:lnTo>
                  <a:lnTo>
                    <a:pt x="1104" y="272"/>
                  </a:lnTo>
                  <a:lnTo>
                    <a:pt x="1096" y="280"/>
                  </a:lnTo>
                  <a:lnTo>
                    <a:pt x="1080" y="280"/>
                  </a:lnTo>
                  <a:lnTo>
                    <a:pt x="1064" y="296"/>
                  </a:lnTo>
                  <a:lnTo>
                    <a:pt x="1072" y="296"/>
                  </a:lnTo>
                  <a:lnTo>
                    <a:pt x="1056" y="328"/>
                  </a:lnTo>
                  <a:lnTo>
                    <a:pt x="1056" y="336"/>
                  </a:lnTo>
                  <a:lnTo>
                    <a:pt x="1064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12" y="336"/>
                  </a:lnTo>
                  <a:lnTo>
                    <a:pt x="1112" y="344"/>
                  </a:lnTo>
                  <a:lnTo>
                    <a:pt x="1096" y="336"/>
                  </a:lnTo>
                  <a:lnTo>
                    <a:pt x="1088" y="336"/>
                  </a:lnTo>
                  <a:lnTo>
                    <a:pt x="1080" y="336"/>
                  </a:lnTo>
                  <a:lnTo>
                    <a:pt x="1088" y="344"/>
                  </a:lnTo>
                  <a:lnTo>
                    <a:pt x="1112" y="352"/>
                  </a:lnTo>
                  <a:lnTo>
                    <a:pt x="1128" y="352"/>
                  </a:lnTo>
                  <a:lnTo>
                    <a:pt x="1136" y="360"/>
                  </a:lnTo>
                  <a:lnTo>
                    <a:pt x="1128" y="368"/>
                  </a:lnTo>
                  <a:lnTo>
                    <a:pt x="1112" y="368"/>
                  </a:lnTo>
                  <a:lnTo>
                    <a:pt x="1080" y="368"/>
                  </a:lnTo>
                  <a:lnTo>
                    <a:pt x="1072" y="368"/>
                  </a:lnTo>
                  <a:lnTo>
                    <a:pt x="1056" y="368"/>
                  </a:lnTo>
                  <a:lnTo>
                    <a:pt x="1048" y="376"/>
                  </a:lnTo>
                  <a:lnTo>
                    <a:pt x="1056" y="384"/>
                  </a:lnTo>
                  <a:lnTo>
                    <a:pt x="1056" y="392"/>
                  </a:lnTo>
                  <a:lnTo>
                    <a:pt x="1064" y="392"/>
                  </a:lnTo>
                  <a:lnTo>
                    <a:pt x="1080" y="392"/>
                  </a:lnTo>
                  <a:lnTo>
                    <a:pt x="1096" y="392"/>
                  </a:lnTo>
                  <a:lnTo>
                    <a:pt x="1096" y="400"/>
                  </a:lnTo>
                  <a:lnTo>
                    <a:pt x="1080" y="400"/>
                  </a:lnTo>
                  <a:lnTo>
                    <a:pt x="1056" y="400"/>
                  </a:lnTo>
                  <a:lnTo>
                    <a:pt x="1064" y="400"/>
                  </a:lnTo>
                  <a:lnTo>
                    <a:pt x="1088" y="408"/>
                  </a:lnTo>
                  <a:lnTo>
                    <a:pt x="1112" y="416"/>
                  </a:lnTo>
                  <a:lnTo>
                    <a:pt x="1112" y="424"/>
                  </a:lnTo>
                  <a:lnTo>
                    <a:pt x="1096" y="432"/>
                  </a:lnTo>
                  <a:lnTo>
                    <a:pt x="1088" y="424"/>
                  </a:lnTo>
                  <a:lnTo>
                    <a:pt x="1072" y="424"/>
                  </a:lnTo>
                  <a:lnTo>
                    <a:pt x="1064" y="416"/>
                  </a:lnTo>
                  <a:lnTo>
                    <a:pt x="1056" y="416"/>
                  </a:lnTo>
                  <a:lnTo>
                    <a:pt x="1080" y="432"/>
                  </a:lnTo>
                  <a:lnTo>
                    <a:pt x="1056" y="432"/>
                  </a:lnTo>
                  <a:lnTo>
                    <a:pt x="1048" y="440"/>
                  </a:lnTo>
                  <a:lnTo>
                    <a:pt x="1056" y="440"/>
                  </a:lnTo>
                  <a:lnTo>
                    <a:pt x="1072" y="440"/>
                  </a:lnTo>
                  <a:lnTo>
                    <a:pt x="1080" y="448"/>
                  </a:lnTo>
                  <a:lnTo>
                    <a:pt x="1072" y="456"/>
                  </a:lnTo>
                  <a:lnTo>
                    <a:pt x="1096" y="464"/>
                  </a:lnTo>
                  <a:lnTo>
                    <a:pt x="1104" y="456"/>
                  </a:lnTo>
                  <a:lnTo>
                    <a:pt x="1112" y="464"/>
                  </a:lnTo>
                  <a:lnTo>
                    <a:pt x="1104" y="472"/>
                  </a:lnTo>
                  <a:lnTo>
                    <a:pt x="1096" y="480"/>
                  </a:lnTo>
                  <a:lnTo>
                    <a:pt x="1080" y="464"/>
                  </a:lnTo>
                  <a:lnTo>
                    <a:pt x="1056" y="464"/>
                  </a:lnTo>
                  <a:lnTo>
                    <a:pt x="1048" y="472"/>
                  </a:lnTo>
                  <a:lnTo>
                    <a:pt x="1056" y="488"/>
                  </a:lnTo>
                  <a:lnTo>
                    <a:pt x="1064" y="504"/>
                  </a:lnTo>
                  <a:lnTo>
                    <a:pt x="1064" y="496"/>
                  </a:lnTo>
                  <a:lnTo>
                    <a:pt x="1088" y="496"/>
                  </a:lnTo>
                  <a:lnTo>
                    <a:pt x="1088" y="504"/>
                  </a:lnTo>
                  <a:lnTo>
                    <a:pt x="1064" y="512"/>
                  </a:lnTo>
                  <a:lnTo>
                    <a:pt x="1040" y="520"/>
                  </a:lnTo>
                  <a:lnTo>
                    <a:pt x="1024" y="504"/>
                  </a:lnTo>
                  <a:lnTo>
                    <a:pt x="1016" y="504"/>
                  </a:lnTo>
                  <a:lnTo>
                    <a:pt x="1040" y="504"/>
                  </a:lnTo>
                  <a:lnTo>
                    <a:pt x="1016" y="496"/>
                  </a:lnTo>
                  <a:lnTo>
                    <a:pt x="1000" y="496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92" y="504"/>
                  </a:lnTo>
                  <a:lnTo>
                    <a:pt x="984" y="512"/>
                  </a:lnTo>
                  <a:lnTo>
                    <a:pt x="976" y="520"/>
                  </a:lnTo>
                  <a:lnTo>
                    <a:pt x="952" y="512"/>
                  </a:lnTo>
                  <a:lnTo>
                    <a:pt x="944" y="512"/>
                  </a:lnTo>
                  <a:lnTo>
                    <a:pt x="960" y="520"/>
                  </a:lnTo>
                  <a:lnTo>
                    <a:pt x="936" y="520"/>
                  </a:lnTo>
                  <a:lnTo>
                    <a:pt x="944" y="528"/>
                  </a:lnTo>
                  <a:lnTo>
                    <a:pt x="960" y="528"/>
                  </a:lnTo>
                  <a:lnTo>
                    <a:pt x="976" y="520"/>
                  </a:lnTo>
                  <a:lnTo>
                    <a:pt x="984" y="528"/>
                  </a:lnTo>
                  <a:lnTo>
                    <a:pt x="984" y="536"/>
                  </a:lnTo>
                  <a:lnTo>
                    <a:pt x="960" y="536"/>
                  </a:lnTo>
                  <a:lnTo>
                    <a:pt x="960" y="544"/>
                  </a:lnTo>
                  <a:lnTo>
                    <a:pt x="984" y="536"/>
                  </a:lnTo>
                  <a:lnTo>
                    <a:pt x="992" y="552"/>
                  </a:lnTo>
                  <a:lnTo>
                    <a:pt x="976" y="552"/>
                  </a:lnTo>
                  <a:lnTo>
                    <a:pt x="984" y="560"/>
                  </a:lnTo>
                  <a:lnTo>
                    <a:pt x="1008" y="552"/>
                  </a:lnTo>
                  <a:lnTo>
                    <a:pt x="1024" y="568"/>
                  </a:lnTo>
                  <a:lnTo>
                    <a:pt x="1040" y="568"/>
                  </a:lnTo>
                  <a:lnTo>
                    <a:pt x="1048" y="584"/>
                  </a:lnTo>
                  <a:lnTo>
                    <a:pt x="1056" y="592"/>
                  </a:lnTo>
                  <a:lnTo>
                    <a:pt x="1064" y="592"/>
                  </a:lnTo>
                  <a:lnTo>
                    <a:pt x="1064" y="624"/>
                  </a:lnTo>
                  <a:lnTo>
                    <a:pt x="1056" y="624"/>
                  </a:lnTo>
                  <a:lnTo>
                    <a:pt x="1048" y="616"/>
                  </a:lnTo>
                  <a:lnTo>
                    <a:pt x="1040" y="624"/>
                  </a:lnTo>
                  <a:lnTo>
                    <a:pt x="1040" y="632"/>
                  </a:lnTo>
                  <a:lnTo>
                    <a:pt x="1016" y="624"/>
                  </a:lnTo>
                  <a:lnTo>
                    <a:pt x="1000" y="600"/>
                  </a:lnTo>
                  <a:lnTo>
                    <a:pt x="1000" y="592"/>
                  </a:lnTo>
                  <a:lnTo>
                    <a:pt x="976" y="584"/>
                  </a:lnTo>
                  <a:lnTo>
                    <a:pt x="952" y="584"/>
                  </a:lnTo>
                  <a:lnTo>
                    <a:pt x="936" y="568"/>
                  </a:lnTo>
                  <a:lnTo>
                    <a:pt x="920" y="568"/>
                  </a:lnTo>
                  <a:lnTo>
                    <a:pt x="912" y="568"/>
                  </a:lnTo>
                  <a:lnTo>
                    <a:pt x="928" y="576"/>
                  </a:lnTo>
                  <a:lnTo>
                    <a:pt x="928" y="584"/>
                  </a:lnTo>
                  <a:lnTo>
                    <a:pt x="944" y="592"/>
                  </a:lnTo>
                  <a:lnTo>
                    <a:pt x="976" y="592"/>
                  </a:lnTo>
                  <a:lnTo>
                    <a:pt x="976" y="600"/>
                  </a:lnTo>
                  <a:lnTo>
                    <a:pt x="952" y="608"/>
                  </a:lnTo>
                  <a:lnTo>
                    <a:pt x="920" y="608"/>
                  </a:lnTo>
                  <a:lnTo>
                    <a:pt x="928" y="616"/>
                  </a:lnTo>
                  <a:lnTo>
                    <a:pt x="920" y="624"/>
                  </a:lnTo>
                  <a:lnTo>
                    <a:pt x="904" y="624"/>
                  </a:lnTo>
                  <a:lnTo>
                    <a:pt x="904" y="632"/>
                  </a:lnTo>
                  <a:lnTo>
                    <a:pt x="928" y="632"/>
                  </a:lnTo>
                  <a:lnTo>
                    <a:pt x="944" y="632"/>
                  </a:lnTo>
                  <a:lnTo>
                    <a:pt x="944" y="624"/>
                  </a:lnTo>
                  <a:lnTo>
                    <a:pt x="960" y="624"/>
                  </a:lnTo>
                  <a:lnTo>
                    <a:pt x="960" y="640"/>
                  </a:lnTo>
                  <a:lnTo>
                    <a:pt x="936" y="640"/>
                  </a:lnTo>
                  <a:lnTo>
                    <a:pt x="920" y="640"/>
                  </a:lnTo>
                  <a:lnTo>
                    <a:pt x="928" y="648"/>
                  </a:lnTo>
                  <a:lnTo>
                    <a:pt x="944" y="648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6" y="632"/>
                  </a:lnTo>
                  <a:lnTo>
                    <a:pt x="992" y="632"/>
                  </a:lnTo>
                  <a:lnTo>
                    <a:pt x="992" y="640"/>
                  </a:lnTo>
                  <a:lnTo>
                    <a:pt x="1032" y="640"/>
                  </a:lnTo>
                  <a:lnTo>
                    <a:pt x="1040" y="640"/>
                  </a:lnTo>
                  <a:lnTo>
                    <a:pt x="1048" y="640"/>
                  </a:lnTo>
                  <a:lnTo>
                    <a:pt x="1048" y="648"/>
                  </a:lnTo>
                  <a:lnTo>
                    <a:pt x="1016" y="656"/>
                  </a:lnTo>
                  <a:lnTo>
                    <a:pt x="1008" y="656"/>
                  </a:lnTo>
                  <a:lnTo>
                    <a:pt x="1000" y="672"/>
                  </a:lnTo>
                  <a:lnTo>
                    <a:pt x="992" y="672"/>
                  </a:lnTo>
                  <a:lnTo>
                    <a:pt x="984" y="680"/>
                  </a:lnTo>
                  <a:lnTo>
                    <a:pt x="976" y="680"/>
                  </a:lnTo>
                  <a:lnTo>
                    <a:pt x="968" y="688"/>
                  </a:lnTo>
                  <a:lnTo>
                    <a:pt x="952" y="688"/>
                  </a:lnTo>
                  <a:lnTo>
                    <a:pt x="936" y="696"/>
                  </a:lnTo>
                  <a:lnTo>
                    <a:pt x="928" y="696"/>
                  </a:lnTo>
                  <a:lnTo>
                    <a:pt x="904" y="704"/>
                  </a:lnTo>
                  <a:lnTo>
                    <a:pt x="896" y="704"/>
                  </a:lnTo>
                  <a:lnTo>
                    <a:pt x="888" y="704"/>
                  </a:lnTo>
                  <a:lnTo>
                    <a:pt x="880" y="704"/>
                  </a:lnTo>
                  <a:lnTo>
                    <a:pt x="872" y="704"/>
                  </a:lnTo>
                  <a:lnTo>
                    <a:pt x="864" y="712"/>
                  </a:lnTo>
                  <a:lnTo>
                    <a:pt x="856" y="712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32" y="704"/>
                  </a:lnTo>
                  <a:lnTo>
                    <a:pt x="848" y="712"/>
                  </a:lnTo>
                  <a:lnTo>
                    <a:pt x="840" y="720"/>
                  </a:lnTo>
                  <a:lnTo>
                    <a:pt x="824" y="720"/>
                  </a:lnTo>
                  <a:lnTo>
                    <a:pt x="816" y="736"/>
                  </a:lnTo>
                  <a:lnTo>
                    <a:pt x="808" y="752"/>
                  </a:lnTo>
                  <a:lnTo>
                    <a:pt x="792" y="776"/>
                  </a:lnTo>
                  <a:lnTo>
                    <a:pt x="768" y="768"/>
                  </a:lnTo>
                  <a:lnTo>
                    <a:pt x="768" y="784"/>
                  </a:lnTo>
                  <a:lnTo>
                    <a:pt x="752" y="792"/>
                  </a:lnTo>
                  <a:lnTo>
                    <a:pt x="744" y="792"/>
                  </a:lnTo>
                  <a:lnTo>
                    <a:pt x="736" y="792"/>
                  </a:lnTo>
                  <a:lnTo>
                    <a:pt x="728" y="784"/>
                  </a:lnTo>
                  <a:lnTo>
                    <a:pt x="728" y="768"/>
                  </a:lnTo>
                  <a:lnTo>
                    <a:pt x="720" y="768"/>
                  </a:lnTo>
                  <a:lnTo>
                    <a:pt x="720" y="776"/>
                  </a:lnTo>
                  <a:lnTo>
                    <a:pt x="712" y="808"/>
                  </a:lnTo>
                  <a:lnTo>
                    <a:pt x="672" y="808"/>
                  </a:lnTo>
                  <a:lnTo>
                    <a:pt x="672" y="816"/>
                  </a:lnTo>
                  <a:lnTo>
                    <a:pt x="680" y="824"/>
                  </a:lnTo>
                  <a:lnTo>
                    <a:pt x="680" y="832"/>
                  </a:lnTo>
                  <a:lnTo>
                    <a:pt x="664" y="832"/>
                  </a:lnTo>
                  <a:lnTo>
                    <a:pt x="656" y="848"/>
                  </a:lnTo>
                  <a:lnTo>
                    <a:pt x="664" y="856"/>
                  </a:lnTo>
                  <a:lnTo>
                    <a:pt x="664" y="864"/>
                  </a:lnTo>
                  <a:lnTo>
                    <a:pt x="648" y="864"/>
                  </a:lnTo>
                  <a:lnTo>
                    <a:pt x="648" y="880"/>
                  </a:lnTo>
                  <a:lnTo>
                    <a:pt x="664" y="880"/>
                  </a:lnTo>
                  <a:lnTo>
                    <a:pt x="664" y="904"/>
                  </a:lnTo>
                  <a:lnTo>
                    <a:pt x="648" y="896"/>
                  </a:lnTo>
                  <a:lnTo>
                    <a:pt x="656" y="912"/>
                  </a:lnTo>
                  <a:lnTo>
                    <a:pt x="656" y="920"/>
                  </a:lnTo>
                  <a:lnTo>
                    <a:pt x="648" y="920"/>
                  </a:lnTo>
                  <a:lnTo>
                    <a:pt x="648" y="936"/>
                  </a:lnTo>
                  <a:lnTo>
                    <a:pt x="632" y="936"/>
                  </a:lnTo>
                  <a:lnTo>
                    <a:pt x="632" y="944"/>
                  </a:lnTo>
                  <a:lnTo>
                    <a:pt x="632" y="952"/>
                  </a:lnTo>
                  <a:lnTo>
                    <a:pt x="632" y="968"/>
                  </a:lnTo>
                  <a:lnTo>
                    <a:pt x="640" y="992"/>
                  </a:lnTo>
                  <a:lnTo>
                    <a:pt x="632" y="1000"/>
                  </a:lnTo>
                  <a:lnTo>
                    <a:pt x="624" y="1008"/>
                  </a:lnTo>
                  <a:lnTo>
                    <a:pt x="624" y="1016"/>
                  </a:lnTo>
                  <a:lnTo>
                    <a:pt x="616" y="1024"/>
                  </a:lnTo>
                  <a:lnTo>
                    <a:pt x="616" y="1032"/>
                  </a:lnTo>
                  <a:lnTo>
                    <a:pt x="608" y="1040"/>
                  </a:lnTo>
                  <a:lnTo>
                    <a:pt x="616" y="1048"/>
                  </a:lnTo>
                  <a:lnTo>
                    <a:pt x="608" y="10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4" name="Freeform 206"/>
            <p:cNvSpPr>
              <a:spLocks/>
            </p:cNvSpPr>
            <p:nvPr/>
          </p:nvSpPr>
          <p:spPr bwMode="auto">
            <a:xfrm>
              <a:off x="957" y="2884"/>
              <a:ext cx="19" cy="13"/>
            </a:xfrm>
            <a:custGeom>
              <a:avLst/>
              <a:gdLst>
                <a:gd name="T0" fmla="*/ 4 w 56"/>
                <a:gd name="T1" fmla="*/ 0 h 40"/>
                <a:gd name="T2" fmla="*/ 4 w 56"/>
                <a:gd name="T3" fmla="*/ 4 h 40"/>
                <a:gd name="T4" fmla="*/ 12 w 56"/>
                <a:gd name="T5" fmla="*/ 4 h 40"/>
                <a:gd name="T6" fmla="*/ 21 w 56"/>
                <a:gd name="T7" fmla="*/ 9 h 40"/>
                <a:gd name="T8" fmla="*/ 29 w 56"/>
                <a:gd name="T9" fmla="*/ 12 h 40"/>
                <a:gd name="T10" fmla="*/ 29 w 56"/>
                <a:gd name="T11" fmla="*/ 17 h 40"/>
                <a:gd name="T12" fmla="*/ 21 w 56"/>
                <a:gd name="T13" fmla="*/ 21 h 40"/>
                <a:gd name="T14" fmla="*/ 16 w 56"/>
                <a:gd name="T15" fmla="*/ 21 h 40"/>
                <a:gd name="T16" fmla="*/ 8 w 56"/>
                <a:gd name="T17" fmla="*/ 17 h 40"/>
                <a:gd name="T18" fmla="*/ 0 w 56"/>
                <a:gd name="T19" fmla="*/ 17 h 40"/>
                <a:gd name="T20" fmla="*/ 0 w 56"/>
                <a:gd name="T21" fmla="*/ 12 h 40"/>
                <a:gd name="T22" fmla="*/ 0 w 56"/>
                <a:gd name="T23" fmla="*/ 9 h 40"/>
                <a:gd name="T24" fmla="*/ 4 w 56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8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5" name="Freeform 207"/>
            <p:cNvSpPr>
              <a:spLocks/>
            </p:cNvSpPr>
            <p:nvPr/>
          </p:nvSpPr>
          <p:spPr bwMode="auto">
            <a:xfrm>
              <a:off x="1003" y="2709"/>
              <a:ext cx="21" cy="14"/>
            </a:xfrm>
            <a:custGeom>
              <a:avLst/>
              <a:gdLst>
                <a:gd name="T0" fmla="*/ 0 w 64"/>
                <a:gd name="T1" fmla="*/ 0 h 40"/>
                <a:gd name="T2" fmla="*/ 4 w 64"/>
                <a:gd name="T3" fmla="*/ 8 h 40"/>
                <a:gd name="T4" fmla="*/ 16 w 64"/>
                <a:gd name="T5" fmla="*/ 15 h 40"/>
                <a:gd name="T6" fmla="*/ 20 w 64"/>
                <a:gd name="T7" fmla="*/ 15 h 40"/>
                <a:gd name="T8" fmla="*/ 20 w 64"/>
                <a:gd name="T9" fmla="*/ 20 h 40"/>
                <a:gd name="T10" fmla="*/ 24 w 64"/>
                <a:gd name="T11" fmla="*/ 20 h 40"/>
                <a:gd name="T12" fmla="*/ 24 w 64"/>
                <a:gd name="T13" fmla="*/ 12 h 40"/>
                <a:gd name="T14" fmla="*/ 32 w 64"/>
                <a:gd name="T15" fmla="*/ 12 h 40"/>
                <a:gd name="T16" fmla="*/ 12 w 64"/>
                <a:gd name="T17" fmla="*/ 0 h 40"/>
                <a:gd name="T18" fmla="*/ 0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0" y="0"/>
                  </a:move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6" name="Freeform 208"/>
            <p:cNvSpPr>
              <a:spLocks/>
            </p:cNvSpPr>
            <p:nvPr/>
          </p:nvSpPr>
          <p:spPr bwMode="auto">
            <a:xfrm>
              <a:off x="1168" y="2854"/>
              <a:ext cx="17" cy="11"/>
            </a:xfrm>
            <a:custGeom>
              <a:avLst/>
              <a:gdLst>
                <a:gd name="T0" fmla="*/ 0 w 48"/>
                <a:gd name="T1" fmla="*/ 4 h 32"/>
                <a:gd name="T2" fmla="*/ 0 w 48"/>
                <a:gd name="T3" fmla="*/ 0 h 32"/>
                <a:gd name="T4" fmla="*/ 12 w 48"/>
                <a:gd name="T5" fmla="*/ 0 h 32"/>
                <a:gd name="T6" fmla="*/ 20 w 48"/>
                <a:gd name="T7" fmla="*/ 4 h 32"/>
                <a:gd name="T8" fmla="*/ 24 w 48"/>
                <a:gd name="T9" fmla="*/ 8 h 32"/>
                <a:gd name="T10" fmla="*/ 24 w 48"/>
                <a:gd name="T11" fmla="*/ 12 h 32"/>
                <a:gd name="T12" fmla="*/ 20 w 48"/>
                <a:gd name="T13" fmla="*/ 15 h 32"/>
                <a:gd name="T14" fmla="*/ 8 w 48"/>
                <a:gd name="T15" fmla="*/ 12 h 32"/>
                <a:gd name="T16" fmla="*/ 0 w 48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7" name="Freeform 209"/>
            <p:cNvSpPr>
              <a:spLocks/>
            </p:cNvSpPr>
            <p:nvPr/>
          </p:nvSpPr>
          <p:spPr bwMode="auto">
            <a:xfrm>
              <a:off x="1292" y="3038"/>
              <a:ext cx="53" cy="92"/>
            </a:xfrm>
            <a:custGeom>
              <a:avLst/>
              <a:gdLst>
                <a:gd name="T0" fmla="*/ 4 w 160"/>
                <a:gd name="T1" fmla="*/ 32 h 296"/>
                <a:gd name="T2" fmla="*/ 4 w 160"/>
                <a:gd name="T3" fmla="*/ 44 h 296"/>
                <a:gd name="T4" fmla="*/ 8 w 160"/>
                <a:gd name="T5" fmla="*/ 36 h 296"/>
                <a:gd name="T6" fmla="*/ 12 w 160"/>
                <a:gd name="T7" fmla="*/ 39 h 296"/>
                <a:gd name="T8" fmla="*/ 8 w 160"/>
                <a:gd name="T9" fmla="*/ 47 h 296"/>
                <a:gd name="T10" fmla="*/ 8 w 160"/>
                <a:gd name="T11" fmla="*/ 59 h 296"/>
                <a:gd name="T12" fmla="*/ 12 w 160"/>
                <a:gd name="T13" fmla="*/ 51 h 296"/>
                <a:gd name="T14" fmla="*/ 15 w 160"/>
                <a:gd name="T15" fmla="*/ 51 h 296"/>
                <a:gd name="T16" fmla="*/ 15 w 160"/>
                <a:gd name="T17" fmla="*/ 59 h 296"/>
                <a:gd name="T18" fmla="*/ 12 w 160"/>
                <a:gd name="T19" fmla="*/ 71 h 296"/>
                <a:gd name="T20" fmla="*/ 24 w 160"/>
                <a:gd name="T21" fmla="*/ 71 h 296"/>
                <a:gd name="T22" fmla="*/ 27 w 160"/>
                <a:gd name="T23" fmla="*/ 75 h 296"/>
                <a:gd name="T24" fmla="*/ 31 w 160"/>
                <a:gd name="T25" fmla="*/ 83 h 296"/>
                <a:gd name="T26" fmla="*/ 35 w 160"/>
                <a:gd name="T27" fmla="*/ 91 h 296"/>
                <a:gd name="T28" fmla="*/ 27 w 160"/>
                <a:gd name="T29" fmla="*/ 95 h 296"/>
                <a:gd name="T30" fmla="*/ 20 w 160"/>
                <a:gd name="T31" fmla="*/ 103 h 296"/>
                <a:gd name="T32" fmla="*/ 20 w 160"/>
                <a:gd name="T33" fmla="*/ 115 h 296"/>
                <a:gd name="T34" fmla="*/ 12 w 160"/>
                <a:gd name="T35" fmla="*/ 119 h 296"/>
                <a:gd name="T36" fmla="*/ 24 w 160"/>
                <a:gd name="T37" fmla="*/ 122 h 296"/>
                <a:gd name="T38" fmla="*/ 31 w 160"/>
                <a:gd name="T39" fmla="*/ 126 h 296"/>
                <a:gd name="T40" fmla="*/ 35 w 160"/>
                <a:gd name="T41" fmla="*/ 122 h 296"/>
                <a:gd name="T42" fmla="*/ 31 w 160"/>
                <a:gd name="T43" fmla="*/ 131 h 296"/>
                <a:gd name="T44" fmla="*/ 24 w 160"/>
                <a:gd name="T45" fmla="*/ 134 h 296"/>
                <a:gd name="T46" fmla="*/ 15 w 160"/>
                <a:gd name="T47" fmla="*/ 138 h 296"/>
                <a:gd name="T48" fmla="*/ 15 w 160"/>
                <a:gd name="T49" fmla="*/ 146 h 296"/>
                <a:gd name="T50" fmla="*/ 31 w 160"/>
                <a:gd name="T51" fmla="*/ 142 h 296"/>
                <a:gd name="T52" fmla="*/ 39 w 160"/>
                <a:gd name="T53" fmla="*/ 138 h 296"/>
                <a:gd name="T54" fmla="*/ 59 w 160"/>
                <a:gd name="T55" fmla="*/ 134 h 296"/>
                <a:gd name="T56" fmla="*/ 74 w 160"/>
                <a:gd name="T57" fmla="*/ 131 h 296"/>
                <a:gd name="T58" fmla="*/ 71 w 160"/>
                <a:gd name="T59" fmla="*/ 126 h 296"/>
                <a:gd name="T60" fmla="*/ 67 w 160"/>
                <a:gd name="T61" fmla="*/ 122 h 296"/>
                <a:gd name="T62" fmla="*/ 74 w 160"/>
                <a:gd name="T63" fmla="*/ 119 h 296"/>
                <a:gd name="T64" fmla="*/ 78 w 160"/>
                <a:gd name="T65" fmla="*/ 103 h 296"/>
                <a:gd name="T66" fmla="*/ 63 w 160"/>
                <a:gd name="T67" fmla="*/ 103 h 296"/>
                <a:gd name="T68" fmla="*/ 63 w 160"/>
                <a:gd name="T69" fmla="*/ 79 h 296"/>
                <a:gd name="T70" fmla="*/ 51 w 160"/>
                <a:gd name="T71" fmla="*/ 71 h 296"/>
                <a:gd name="T72" fmla="*/ 43 w 160"/>
                <a:gd name="T73" fmla="*/ 47 h 296"/>
                <a:gd name="T74" fmla="*/ 35 w 160"/>
                <a:gd name="T75" fmla="*/ 47 h 296"/>
                <a:gd name="T76" fmla="*/ 35 w 160"/>
                <a:gd name="T77" fmla="*/ 44 h 296"/>
                <a:gd name="T78" fmla="*/ 43 w 160"/>
                <a:gd name="T79" fmla="*/ 20 h 296"/>
                <a:gd name="T80" fmla="*/ 35 w 160"/>
                <a:gd name="T81" fmla="*/ 15 h 296"/>
                <a:gd name="T82" fmla="*/ 27 w 160"/>
                <a:gd name="T83" fmla="*/ 8 h 296"/>
                <a:gd name="T84" fmla="*/ 35 w 160"/>
                <a:gd name="T85" fmla="*/ 0 h 296"/>
                <a:gd name="T86" fmla="*/ 15 w 160"/>
                <a:gd name="T87" fmla="*/ 0 h 296"/>
                <a:gd name="T88" fmla="*/ 12 w 160"/>
                <a:gd name="T89" fmla="*/ 12 h 296"/>
                <a:gd name="T90" fmla="*/ 4 w 160"/>
                <a:gd name="T91" fmla="*/ 20 h 296"/>
                <a:gd name="T92" fmla="*/ 8 w 160"/>
                <a:gd name="T93" fmla="*/ 27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16" y="56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8" name="Freeform 210"/>
            <p:cNvSpPr>
              <a:spLocks/>
            </p:cNvSpPr>
            <p:nvPr/>
          </p:nvSpPr>
          <p:spPr bwMode="auto">
            <a:xfrm>
              <a:off x="1168" y="2925"/>
              <a:ext cx="76" cy="47"/>
            </a:xfrm>
            <a:custGeom>
              <a:avLst/>
              <a:gdLst>
                <a:gd name="T0" fmla="*/ 80 w 224"/>
                <a:gd name="T1" fmla="*/ 63 h 152"/>
                <a:gd name="T2" fmla="*/ 95 w 224"/>
                <a:gd name="T3" fmla="*/ 56 h 152"/>
                <a:gd name="T4" fmla="*/ 107 w 224"/>
                <a:gd name="T5" fmla="*/ 44 h 152"/>
                <a:gd name="T6" fmla="*/ 107 w 224"/>
                <a:gd name="T7" fmla="*/ 24 h 152"/>
                <a:gd name="T8" fmla="*/ 104 w 224"/>
                <a:gd name="T9" fmla="*/ 20 h 152"/>
                <a:gd name="T10" fmla="*/ 99 w 224"/>
                <a:gd name="T11" fmla="*/ 12 h 152"/>
                <a:gd name="T12" fmla="*/ 104 w 224"/>
                <a:gd name="T13" fmla="*/ 8 h 152"/>
                <a:gd name="T14" fmla="*/ 92 w 224"/>
                <a:gd name="T15" fmla="*/ 4 h 152"/>
                <a:gd name="T16" fmla="*/ 80 w 224"/>
                <a:gd name="T17" fmla="*/ 0 h 152"/>
                <a:gd name="T18" fmla="*/ 72 w 224"/>
                <a:gd name="T19" fmla="*/ 12 h 152"/>
                <a:gd name="T20" fmla="*/ 63 w 224"/>
                <a:gd name="T21" fmla="*/ 12 h 152"/>
                <a:gd name="T22" fmla="*/ 60 w 224"/>
                <a:gd name="T23" fmla="*/ 16 h 152"/>
                <a:gd name="T24" fmla="*/ 48 w 224"/>
                <a:gd name="T25" fmla="*/ 12 h 152"/>
                <a:gd name="T26" fmla="*/ 44 w 224"/>
                <a:gd name="T27" fmla="*/ 16 h 152"/>
                <a:gd name="T28" fmla="*/ 44 w 224"/>
                <a:gd name="T29" fmla="*/ 20 h 152"/>
                <a:gd name="T30" fmla="*/ 36 w 224"/>
                <a:gd name="T31" fmla="*/ 24 h 152"/>
                <a:gd name="T32" fmla="*/ 32 w 224"/>
                <a:gd name="T33" fmla="*/ 27 h 152"/>
                <a:gd name="T34" fmla="*/ 28 w 224"/>
                <a:gd name="T35" fmla="*/ 12 h 152"/>
                <a:gd name="T36" fmla="*/ 12 w 224"/>
                <a:gd name="T37" fmla="*/ 4 h 152"/>
                <a:gd name="T38" fmla="*/ 20 w 224"/>
                <a:gd name="T39" fmla="*/ 16 h 152"/>
                <a:gd name="T40" fmla="*/ 12 w 224"/>
                <a:gd name="T41" fmla="*/ 12 h 152"/>
                <a:gd name="T42" fmla="*/ 0 w 224"/>
                <a:gd name="T43" fmla="*/ 24 h 152"/>
                <a:gd name="T44" fmla="*/ 8 w 224"/>
                <a:gd name="T45" fmla="*/ 24 h 152"/>
                <a:gd name="T46" fmla="*/ 24 w 224"/>
                <a:gd name="T47" fmla="*/ 27 h 152"/>
                <a:gd name="T48" fmla="*/ 28 w 224"/>
                <a:gd name="T49" fmla="*/ 36 h 152"/>
                <a:gd name="T50" fmla="*/ 20 w 224"/>
                <a:gd name="T51" fmla="*/ 39 h 152"/>
                <a:gd name="T52" fmla="*/ 8 w 224"/>
                <a:gd name="T53" fmla="*/ 39 h 152"/>
                <a:gd name="T54" fmla="*/ 16 w 224"/>
                <a:gd name="T55" fmla="*/ 44 h 152"/>
                <a:gd name="T56" fmla="*/ 20 w 224"/>
                <a:gd name="T57" fmla="*/ 48 h 152"/>
                <a:gd name="T58" fmla="*/ 24 w 224"/>
                <a:gd name="T59" fmla="*/ 59 h 152"/>
                <a:gd name="T60" fmla="*/ 16 w 224"/>
                <a:gd name="T61" fmla="*/ 63 h 152"/>
                <a:gd name="T62" fmla="*/ 32 w 224"/>
                <a:gd name="T63" fmla="*/ 68 h 152"/>
                <a:gd name="T64" fmla="*/ 63 w 224"/>
                <a:gd name="T65" fmla="*/ 75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44" y="136"/>
                  </a:moveTo>
                  <a:lnTo>
                    <a:pt x="160" y="128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16" y="88"/>
                  </a:lnTo>
                  <a:lnTo>
                    <a:pt x="224" y="64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24"/>
                  </a:lnTo>
                  <a:lnTo>
                    <a:pt x="200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84" y="0"/>
                  </a:lnTo>
                  <a:lnTo>
                    <a:pt x="160" y="0"/>
                  </a:lnTo>
                  <a:lnTo>
                    <a:pt x="168" y="16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96" y="24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8" y="152"/>
                  </a:lnTo>
                  <a:lnTo>
                    <a:pt x="128" y="152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19" name="Freeform 211"/>
            <p:cNvSpPr>
              <a:spLocks/>
            </p:cNvSpPr>
            <p:nvPr/>
          </p:nvSpPr>
          <p:spPr bwMode="auto">
            <a:xfrm>
              <a:off x="1265" y="3075"/>
              <a:ext cx="35" cy="42"/>
            </a:xfrm>
            <a:custGeom>
              <a:avLst/>
              <a:gdLst>
                <a:gd name="T0" fmla="*/ 0 w 104"/>
                <a:gd name="T1" fmla="*/ 56 h 136"/>
                <a:gd name="T2" fmla="*/ 0 w 104"/>
                <a:gd name="T3" fmla="*/ 60 h 136"/>
                <a:gd name="T4" fmla="*/ 4 w 104"/>
                <a:gd name="T5" fmla="*/ 64 h 136"/>
                <a:gd name="T6" fmla="*/ 8 w 104"/>
                <a:gd name="T7" fmla="*/ 68 h 136"/>
                <a:gd name="T8" fmla="*/ 12 w 104"/>
                <a:gd name="T9" fmla="*/ 64 h 136"/>
                <a:gd name="T10" fmla="*/ 20 w 104"/>
                <a:gd name="T11" fmla="*/ 60 h 136"/>
                <a:gd name="T12" fmla="*/ 32 w 104"/>
                <a:gd name="T13" fmla="*/ 56 h 136"/>
                <a:gd name="T14" fmla="*/ 39 w 104"/>
                <a:gd name="T15" fmla="*/ 56 h 136"/>
                <a:gd name="T16" fmla="*/ 39 w 104"/>
                <a:gd name="T17" fmla="*/ 44 h 136"/>
                <a:gd name="T18" fmla="*/ 44 w 104"/>
                <a:gd name="T19" fmla="*/ 36 h 136"/>
                <a:gd name="T20" fmla="*/ 39 w 104"/>
                <a:gd name="T21" fmla="*/ 32 h 136"/>
                <a:gd name="T22" fmla="*/ 39 w 104"/>
                <a:gd name="T23" fmla="*/ 24 h 136"/>
                <a:gd name="T24" fmla="*/ 47 w 104"/>
                <a:gd name="T25" fmla="*/ 20 h 136"/>
                <a:gd name="T26" fmla="*/ 51 w 104"/>
                <a:gd name="T27" fmla="*/ 12 h 136"/>
                <a:gd name="T28" fmla="*/ 47 w 104"/>
                <a:gd name="T29" fmla="*/ 12 h 136"/>
                <a:gd name="T30" fmla="*/ 44 w 104"/>
                <a:gd name="T31" fmla="*/ 4 h 136"/>
                <a:gd name="T32" fmla="*/ 36 w 104"/>
                <a:gd name="T33" fmla="*/ 4 h 136"/>
                <a:gd name="T34" fmla="*/ 36 w 104"/>
                <a:gd name="T35" fmla="*/ 0 h 136"/>
                <a:gd name="T36" fmla="*/ 27 w 104"/>
                <a:gd name="T37" fmla="*/ 0 h 136"/>
                <a:gd name="T38" fmla="*/ 20 w 104"/>
                <a:gd name="T39" fmla="*/ 4 h 136"/>
                <a:gd name="T40" fmla="*/ 15 w 104"/>
                <a:gd name="T41" fmla="*/ 4 h 136"/>
                <a:gd name="T42" fmla="*/ 15 w 104"/>
                <a:gd name="T43" fmla="*/ 12 h 136"/>
                <a:gd name="T44" fmla="*/ 15 w 104"/>
                <a:gd name="T45" fmla="*/ 16 h 136"/>
                <a:gd name="T46" fmla="*/ 12 w 104"/>
                <a:gd name="T47" fmla="*/ 20 h 136"/>
                <a:gd name="T48" fmla="*/ 8 w 104"/>
                <a:gd name="T49" fmla="*/ 20 h 136"/>
                <a:gd name="T50" fmla="*/ 4 w 104"/>
                <a:gd name="T51" fmla="*/ 20 h 136"/>
                <a:gd name="T52" fmla="*/ 0 w 104"/>
                <a:gd name="T53" fmla="*/ 24 h 136"/>
                <a:gd name="T54" fmla="*/ 4 w 104"/>
                <a:gd name="T55" fmla="*/ 28 h 136"/>
                <a:gd name="T56" fmla="*/ 4 w 104"/>
                <a:gd name="T57" fmla="*/ 32 h 136"/>
                <a:gd name="T58" fmla="*/ 0 w 104"/>
                <a:gd name="T59" fmla="*/ 36 h 136"/>
                <a:gd name="T60" fmla="*/ 4 w 104"/>
                <a:gd name="T61" fmla="*/ 36 h 136"/>
                <a:gd name="T62" fmla="*/ 8 w 104"/>
                <a:gd name="T63" fmla="*/ 36 h 136"/>
                <a:gd name="T64" fmla="*/ 12 w 104"/>
                <a:gd name="T65" fmla="*/ 36 h 136"/>
                <a:gd name="T66" fmla="*/ 8 w 104"/>
                <a:gd name="T67" fmla="*/ 40 h 136"/>
                <a:gd name="T68" fmla="*/ 8 w 104"/>
                <a:gd name="T69" fmla="*/ 48 h 136"/>
                <a:gd name="T70" fmla="*/ 12 w 104"/>
                <a:gd name="T71" fmla="*/ 48 h 136"/>
                <a:gd name="T72" fmla="*/ 0 w 104"/>
                <a:gd name="T73" fmla="*/ 52 h 136"/>
                <a:gd name="T74" fmla="*/ 0 w 104"/>
                <a:gd name="T75" fmla="*/ 56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36"/>
                <a:gd name="T116" fmla="*/ 104 w 104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36">
                  <a:moveTo>
                    <a:pt x="0" y="112"/>
                  </a:move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88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0" name="Freeform 212"/>
            <p:cNvSpPr>
              <a:spLocks/>
            </p:cNvSpPr>
            <p:nvPr/>
          </p:nvSpPr>
          <p:spPr bwMode="auto">
            <a:xfrm>
              <a:off x="831" y="2687"/>
              <a:ext cx="420" cy="333"/>
            </a:xfrm>
            <a:custGeom>
              <a:avLst/>
              <a:gdLst>
                <a:gd name="T0" fmla="*/ 467 w 1256"/>
                <a:gd name="T1" fmla="*/ 321 h 1064"/>
                <a:gd name="T2" fmla="*/ 455 w 1256"/>
                <a:gd name="T3" fmla="*/ 309 h 1064"/>
                <a:gd name="T4" fmla="*/ 463 w 1256"/>
                <a:gd name="T5" fmla="*/ 281 h 1064"/>
                <a:gd name="T6" fmla="*/ 526 w 1256"/>
                <a:gd name="T7" fmla="*/ 292 h 1064"/>
                <a:gd name="T8" fmla="*/ 475 w 1256"/>
                <a:gd name="T9" fmla="*/ 265 h 1064"/>
                <a:gd name="T10" fmla="*/ 486 w 1256"/>
                <a:gd name="T11" fmla="*/ 253 h 1064"/>
                <a:gd name="T12" fmla="*/ 538 w 1256"/>
                <a:gd name="T13" fmla="*/ 249 h 1064"/>
                <a:gd name="T14" fmla="*/ 546 w 1256"/>
                <a:gd name="T15" fmla="*/ 226 h 1064"/>
                <a:gd name="T16" fmla="*/ 530 w 1256"/>
                <a:gd name="T17" fmla="*/ 209 h 1064"/>
                <a:gd name="T18" fmla="*/ 534 w 1256"/>
                <a:gd name="T19" fmla="*/ 194 h 1064"/>
                <a:gd name="T20" fmla="*/ 557 w 1256"/>
                <a:gd name="T21" fmla="*/ 174 h 1064"/>
                <a:gd name="T22" fmla="*/ 522 w 1256"/>
                <a:gd name="T23" fmla="*/ 166 h 1064"/>
                <a:gd name="T24" fmla="*/ 565 w 1256"/>
                <a:gd name="T25" fmla="*/ 110 h 1064"/>
                <a:gd name="T26" fmla="*/ 557 w 1256"/>
                <a:gd name="T27" fmla="*/ 107 h 1064"/>
                <a:gd name="T28" fmla="*/ 530 w 1256"/>
                <a:gd name="T29" fmla="*/ 95 h 1064"/>
                <a:gd name="T30" fmla="*/ 593 w 1256"/>
                <a:gd name="T31" fmla="*/ 87 h 1064"/>
                <a:gd name="T32" fmla="*/ 562 w 1256"/>
                <a:gd name="T33" fmla="*/ 67 h 1064"/>
                <a:gd name="T34" fmla="*/ 498 w 1256"/>
                <a:gd name="T35" fmla="*/ 99 h 1064"/>
                <a:gd name="T36" fmla="*/ 494 w 1256"/>
                <a:gd name="T37" fmla="*/ 59 h 1064"/>
                <a:gd name="T38" fmla="*/ 479 w 1256"/>
                <a:gd name="T39" fmla="*/ 59 h 1064"/>
                <a:gd name="T40" fmla="*/ 415 w 1256"/>
                <a:gd name="T41" fmla="*/ 51 h 1064"/>
                <a:gd name="T42" fmla="*/ 526 w 1256"/>
                <a:gd name="T43" fmla="*/ 36 h 1064"/>
                <a:gd name="T44" fmla="*/ 470 w 1256"/>
                <a:gd name="T45" fmla="*/ 20 h 1064"/>
                <a:gd name="T46" fmla="*/ 375 w 1256"/>
                <a:gd name="T47" fmla="*/ 32 h 1064"/>
                <a:gd name="T48" fmla="*/ 451 w 1256"/>
                <a:gd name="T49" fmla="*/ 15 h 1064"/>
                <a:gd name="T50" fmla="*/ 431 w 1256"/>
                <a:gd name="T51" fmla="*/ 0 h 1064"/>
                <a:gd name="T52" fmla="*/ 363 w 1256"/>
                <a:gd name="T53" fmla="*/ 0 h 1064"/>
                <a:gd name="T54" fmla="*/ 344 w 1256"/>
                <a:gd name="T55" fmla="*/ 15 h 1064"/>
                <a:gd name="T56" fmla="*/ 340 w 1256"/>
                <a:gd name="T57" fmla="*/ 32 h 1064"/>
                <a:gd name="T58" fmla="*/ 292 w 1256"/>
                <a:gd name="T59" fmla="*/ 20 h 1064"/>
                <a:gd name="T60" fmla="*/ 324 w 1256"/>
                <a:gd name="T61" fmla="*/ 36 h 1064"/>
                <a:gd name="T62" fmla="*/ 289 w 1256"/>
                <a:gd name="T63" fmla="*/ 32 h 1064"/>
                <a:gd name="T64" fmla="*/ 281 w 1256"/>
                <a:gd name="T65" fmla="*/ 59 h 1064"/>
                <a:gd name="T66" fmla="*/ 217 w 1256"/>
                <a:gd name="T67" fmla="*/ 44 h 1064"/>
                <a:gd name="T68" fmla="*/ 202 w 1256"/>
                <a:gd name="T69" fmla="*/ 59 h 1064"/>
                <a:gd name="T70" fmla="*/ 154 w 1256"/>
                <a:gd name="T71" fmla="*/ 51 h 1064"/>
                <a:gd name="T72" fmla="*/ 115 w 1256"/>
                <a:gd name="T73" fmla="*/ 67 h 1064"/>
                <a:gd name="T74" fmla="*/ 91 w 1256"/>
                <a:gd name="T75" fmla="*/ 83 h 1064"/>
                <a:gd name="T76" fmla="*/ 83 w 1256"/>
                <a:gd name="T77" fmla="*/ 110 h 1064"/>
                <a:gd name="T78" fmla="*/ 39 w 1256"/>
                <a:gd name="T79" fmla="*/ 138 h 1064"/>
                <a:gd name="T80" fmla="*/ 0 w 1256"/>
                <a:gd name="T81" fmla="*/ 158 h 1064"/>
                <a:gd name="T82" fmla="*/ 56 w 1256"/>
                <a:gd name="T83" fmla="*/ 170 h 1064"/>
                <a:gd name="T84" fmla="*/ 63 w 1256"/>
                <a:gd name="T85" fmla="*/ 182 h 1064"/>
                <a:gd name="T86" fmla="*/ 36 w 1256"/>
                <a:gd name="T87" fmla="*/ 186 h 1064"/>
                <a:gd name="T88" fmla="*/ 59 w 1256"/>
                <a:gd name="T89" fmla="*/ 194 h 1064"/>
                <a:gd name="T90" fmla="*/ 99 w 1256"/>
                <a:gd name="T91" fmla="*/ 198 h 1064"/>
                <a:gd name="T92" fmla="*/ 146 w 1256"/>
                <a:gd name="T93" fmla="*/ 205 h 1064"/>
                <a:gd name="T94" fmla="*/ 178 w 1256"/>
                <a:gd name="T95" fmla="*/ 261 h 1064"/>
                <a:gd name="T96" fmla="*/ 198 w 1256"/>
                <a:gd name="T97" fmla="*/ 289 h 1064"/>
                <a:gd name="T98" fmla="*/ 226 w 1256"/>
                <a:gd name="T99" fmla="*/ 316 h 1064"/>
                <a:gd name="T100" fmla="*/ 233 w 1256"/>
                <a:gd name="T101" fmla="*/ 324 h 1064"/>
                <a:gd name="T102" fmla="*/ 226 w 1256"/>
                <a:gd name="T103" fmla="*/ 352 h 1064"/>
                <a:gd name="T104" fmla="*/ 229 w 1256"/>
                <a:gd name="T105" fmla="*/ 360 h 1064"/>
                <a:gd name="T106" fmla="*/ 202 w 1256"/>
                <a:gd name="T107" fmla="*/ 392 h 1064"/>
                <a:gd name="T108" fmla="*/ 237 w 1256"/>
                <a:gd name="T109" fmla="*/ 423 h 1064"/>
                <a:gd name="T110" fmla="*/ 233 w 1256"/>
                <a:gd name="T111" fmla="*/ 467 h 1064"/>
                <a:gd name="T112" fmla="*/ 261 w 1256"/>
                <a:gd name="T113" fmla="*/ 506 h 1064"/>
                <a:gd name="T114" fmla="*/ 304 w 1256"/>
                <a:gd name="T115" fmla="*/ 506 h 1064"/>
                <a:gd name="T116" fmla="*/ 324 w 1256"/>
                <a:gd name="T117" fmla="*/ 455 h 1064"/>
                <a:gd name="T118" fmla="*/ 336 w 1256"/>
                <a:gd name="T119" fmla="*/ 411 h 1064"/>
                <a:gd name="T120" fmla="*/ 372 w 1256"/>
                <a:gd name="T121" fmla="*/ 392 h 1064"/>
                <a:gd name="T122" fmla="*/ 415 w 1256"/>
                <a:gd name="T123" fmla="*/ 344 h 1064"/>
                <a:gd name="T124" fmla="*/ 479 w 1256"/>
                <a:gd name="T125" fmla="*/ 340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1016" y="656"/>
                  </a:moveTo>
                  <a:lnTo>
                    <a:pt x="1048" y="648"/>
                  </a:lnTo>
                  <a:lnTo>
                    <a:pt x="1048" y="640"/>
                  </a:lnTo>
                  <a:lnTo>
                    <a:pt x="1040" y="640"/>
                  </a:lnTo>
                  <a:lnTo>
                    <a:pt x="1032" y="640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76" y="632"/>
                  </a:lnTo>
                  <a:lnTo>
                    <a:pt x="968" y="640"/>
                  </a:lnTo>
                  <a:lnTo>
                    <a:pt x="960" y="640"/>
                  </a:lnTo>
                  <a:lnTo>
                    <a:pt x="944" y="648"/>
                  </a:lnTo>
                  <a:lnTo>
                    <a:pt x="928" y="648"/>
                  </a:lnTo>
                  <a:lnTo>
                    <a:pt x="920" y="640"/>
                  </a:lnTo>
                  <a:lnTo>
                    <a:pt x="936" y="640"/>
                  </a:lnTo>
                  <a:lnTo>
                    <a:pt x="960" y="640"/>
                  </a:lnTo>
                  <a:lnTo>
                    <a:pt x="960" y="624"/>
                  </a:lnTo>
                  <a:lnTo>
                    <a:pt x="944" y="624"/>
                  </a:lnTo>
                  <a:lnTo>
                    <a:pt x="944" y="632"/>
                  </a:lnTo>
                  <a:lnTo>
                    <a:pt x="928" y="632"/>
                  </a:lnTo>
                  <a:lnTo>
                    <a:pt x="904" y="632"/>
                  </a:lnTo>
                  <a:lnTo>
                    <a:pt x="904" y="624"/>
                  </a:lnTo>
                  <a:lnTo>
                    <a:pt x="920" y="624"/>
                  </a:lnTo>
                  <a:lnTo>
                    <a:pt x="928" y="616"/>
                  </a:lnTo>
                  <a:lnTo>
                    <a:pt x="920" y="608"/>
                  </a:lnTo>
                  <a:lnTo>
                    <a:pt x="952" y="608"/>
                  </a:lnTo>
                  <a:lnTo>
                    <a:pt x="976" y="600"/>
                  </a:lnTo>
                  <a:lnTo>
                    <a:pt x="976" y="592"/>
                  </a:lnTo>
                  <a:lnTo>
                    <a:pt x="944" y="592"/>
                  </a:lnTo>
                  <a:lnTo>
                    <a:pt x="928" y="584"/>
                  </a:lnTo>
                  <a:lnTo>
                    <a:pt x="928" y="576"/>
                  </a:lnTo>
                  <a:lnTo>
                    <a:pt x="912" y="568"/>
                  </a:lnTo>
                  <a:lnTo>
                    <a:pt x="920" y="568"/>
                  </a:lnTo>
                  <a:lnTo>
                    <a:pt x="936" y="568"/>
                  </a:lnTo>
                  <a:lnTo>
                    <a:pt x="952" y="584"/>
                  </a:lnTo>
                  <a:lnTo>
                    <a:pt x="976" y="584"/>
                  </a:lnTo>
                  <a:lnTo>
                    <a:pt x="1000" y="592"/>
                  </a:lnTo>
                  <a:lnTo>
                    <a:pt x="1000" y="600"/>
                  </a:lnTo>
                  <a:lnTo>
                    <a:pt x="1016" y="624"/>
                  </a:lnTo>
                  <a:lnTo>
                    <a:pt x="1040" y="632"/>
                  </a:lnTo>
                  <a:lnTo>
                    <a:pt x="1040" y="624"/>
                  </a:lnTo>
                  <a:lnTo>
                    <a:pt x="1048" y="616"/>
                  </a:lnTo>
                  <a:lnTo>
                    <a:pt x="1056" y="624"/>
                  </a:lnTo>
                  <a:lnTo>
                    <a:pt x="1064" y="624"/>
                  </a:lnTo>
                  <a:lnTo>
                    <a:pt x="1064" y="592"/>
                  </a:lnTo>
                  <a:lnTo>
                    <a:pt x="1056" y="592"/>
                  </a:lnTo>
                  <a:lnTo>
                    <a:pt x="1048" y="584"/>
                  </a:lnTo>
                  <a:lnTo>
                    <a:pt x="1040" y="568"/>
                  </a:lnTo>
                  <a:lnTo>
                    <a:pt x="1024" y="568"/>
                  </a:lnTo>
                  <a:lnTo>
                    <a:pt x="1008" y="552"/>
                  </a:lnTo>
                  <a:lnTo>
                    <a:pt x="984" y="560"/>
                  </a:lnTo>
                  <a:lnTo>
                    <a:pt x="976" y="552"/>
                  </a:lnTo>
                  <a:lnTo>
                    <a:pt x="992" y="552"/>
                  </a:lnTo>
                  <a:lnTo>
                    <a:pt x="984" y="536"/>
                  </a:lnTo>
                  <a:lnTo>
                    <a:pt x="960" y="544"/>
                  </a:lnTo>
                  <a:lnTo>
                    <a:pt x="960" y="536"/>
                  </a:lnTo>
                  <a:lnTo>
                    <a:pt x="984" y="536"/>
                  </a:lnTo>
                  <a:lnTo>
                    <a:pt x="984" y="528"/>
                  </a:lnTo>
                  <a:lnTo>
                    <a:pt x="976" y="520"/>
                  </a:lnTo>
                  <a:lnTo>
                    <a:pt x="960" y="528"/>
                  </a:lnTo>
                  <a:lnTo>
                    <a:pt x="944" y="528"/>
                  </a:lnTo>
                  <a:lnTo>
                    <a:pt x="936" y="520"/>
                  </a:lnTo>
                  <a:lnTo>
                    <a:pt x="960" y="520"/>
                  </a:lnTo>
                  <a:lnTo>
                    <a:pt x="944" y="512"/>
                  </a:lnTo>
                  <a:lnTo>
                    <a:pt x="952" y="512"/>
                  </a:lnTo>
                  <a:lnTo>
                    <a:pt x="976" y="520"/>
                  </a:lnTo>
                  <a:lnTo>
                    <a:pt x="984" y="512"/>
                  </a:lnTo>
                  <a:lnTo>
                    <a:pt x="992" y="504"/>
                  </a:lnTo>
                  <a:lnTo>
                    <a:pt x="976" y="488"/>
                  </a:lnTo>
                  <a:lnTo>
                    <a:pt x="984" y="488"/>
                  </a:lnTo>
                  <a:lnTo>
                    <a:pt x="1000" y="496"/>
                  </a:lnTo>
                  <a:lnTo>
                    <a:pt x="1016" y="496"/>
                  </a:lnTo>
                  <a:lnTo>
                    <a:pt x="1040" y="504"/>
                  </a:lnTo>
                  <a:lnTo>
                    <a:pt x="1016" y="504"/>
                  </a:lnTo>
                  <a:lnTo>
                    <a:pt x="1024" y="504"/>
                  </a:lnTo>
                  <a:lnTo>
                    <a:pt x="1040" y="520"/>
                  </a:lnTo>
                  <a:lnTo>
                    <a:pt x="1064" y="512"/>
                  </a:lnTo>
                  <a:lnTo>
                    <a:pt x="1088" y="504"/>
                  </a:lnTo>
                  <a:lnTo>
                    <a:pt x="1088" y="496"/>
                  </a:lnTo>
                  <a:lnTo>
                    <a:pt x="1064" y="496"/>
                  </a:lnTo>
                  <a:lnTo>
                    <a:pt x="1064" y="504"/>
                  </a:lnTo>
                  <a:lnTo>
                    <a:pt x="1056" y="488"/>
                  </a:lnTo>
                  <a:lnTo>
                    <a:pt x="1048" y="472"/>
                  </a:lnTo>
                  <a:lnTo>
                    <a:pt x="1056" y="464"/>
                  </a:lnTo>
                  <a:lnTo>
                    <a:pt x="1080" y="464"/>
                  </a:lnTo>
                  <a:lnTo>
                    <a:pt x="1096" y="480"/>
                  </a:lnTo>
                  <a:lnTo>
                    <a:pt x="1104" y="472"/>
                  </a:lnTo>
                  <a:lnTo>
                    <a:pt x="1112" y="464"/>
                  </a:lnTo>
                  <a:lnTo>
                    <a:pt x="1104" y="456"/>
                  </a:lnTo>
                  <a:lnTo>
                    <a:pt x="1096" y="464"/>
                  </a:lnTo>
                  <a:lnTo>
                    <a:pt x="1072" y="456"/>
                  </a:lnTo>
                  <a:lnTo>
                    <a:pt x="1080" y="448"/>
                  </a:lnTo>
                  <a:lnTo>
                    <a:pt x="1072" y="440"/>
                  </a:lnTo>
                  <a:lnTo>
                    <a:pt x="1056" y="440"/>
                  </a:lnTo>
                  <a:lnTo>
                    <a:pt x="1048" y="440"/>
                  </a:lnTo>
                  <a:lnTo>
                    <a:pt x="1056" y="432"/>
                  </a:lnTo>
                  <a:lnTo>
                    <a:pt x="1080" y="432"/>
                  </a:lnTo>
                  <a:lnTo>
                    <a:pt x="1056" y="416"/>
                  </a:lnTo>
                  <a:lnTo>
                    <a:pt x="1064" y="416"/>
                  </a:lnTo>
                  <a:lnTo>
                    <a:pt x="1072" y="424"/>
                  </a:lnTo>
                  <a:lnTo>
                    <a:pt x="1088" y="424"/>
                  </a:lnTo>
                  <a:lnTo>
                    <a:pt x="1096" y="432"/>
                  </a:lnTo>
                  <a:lnTo>
                    <a:pt x="1112" y="424"/>
                  </a:lnTo>
                  <a:lnTo>
                    <a:pt x="1112" y="416"/>
                  </a:lnTo>
                  <a:lnTo>
                    <a:pt x="1088" y="408"/>
                  </a:lnTo>
                  <a:lnTo>
                    <a:pt x="1064" y="400"/>
                  </a:lnTo>
                  <a:lnTo>
                    <a:pt x="1056" y="400"/>
                  </a:lnTo>
                  <a:lnTo>
                    <a:pt x="1080" y="400"/>
                  </a:lnTo>
                  <a:lnTo>
                    <a:pt x="1096" y="400"/>
                  </a:lnTo>
                  <a:lnTo>
                    <a:pt x="1096" y="392"/>
                  </a:lnTo>
                  <a:lnTo>
                    <a:pt x="1080" y="392"/>
                  </a:lnTo>
                  <a:lnTo>
                    <a:pt x="1064" y="392"/>
                  </a:lnTo>
                  <a:lnTo>
                    <a:pt x="1056" y="392"/>
                  </a:lnTo>
                  <a:lnTo>
                    <a:pt x="1056" y="384"/>
                  </a:lnTo>
                  <a:lnTo>
                    <a:pt x="1048" y="376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0" y="368"/>
                  </a:lnTo>
                  <a:lnTo>
                    <a:pt x="1112" y="368"/>
                  </a:lnTo>
                  <a:lnTo>
                    <a:pt x="1128" y="368"/>
                  </a:lnTo>
                  <a:lnTo>
                    <a:pt x="1136" y="360"/>
                  </a:lnTo>
                  <a:lnTo>
                    <a:pt x="1128" y="352"/>
                  </a:lnTo>
                  <a:lnTo>
                    <a:pt x="1112" y="352"/>
                  </a:lnTo>
                  <a:lnTo>
                    <a:pt x="1088" y="344"/>
                  </a:lnTo>
                  <a:lnTo>
                    <a:pt x="1080" y="336"/>
                  </a:lnTo>
                  <a:lnTo>
                    <a:pt x="1088" y="336"/>
                  </a:lnTo>
                  <a:lnTo>
                    <a:pt x="1096" y="336"/>
                  </a:lnTo>
                  <a:lnTo>
                    <a:pt x="1112" y="344"/>
                  </a:lnTo>
                  <a:lnTo>
                    <a:pt x="1112" y="336"/>
                  </a:lnTo>
                  <a:lnTo>
                    <a:pt x="1080" y="320"/>
                  </a:lnTo>
                  <a:lnTo>
                    <a:pt x="1072" y="328"/>
                  </a:lnTo>
                  <a:lnTo>
                    <a:pt x="1064" y="336"/>
                  </a:lnTo>
                  <a:lnTo>
                    <a:pt x="1056" y="336"/>
                  </a:lnTo>
                  <a:lnTo>
                    <a:pt x="1056" y="328"/>
                  </a:lnTo>
                  <a:lnTo>
                    <a:pt x="1072" y="296"/>
                  </a:lnTo>
                  <a:lnTo>
                    <a:pt x="1064" y="296"/>
                  </a:lnTo>
                  <a:lnTo>
                    <a:pt x="1080" y="280"/>
                  </a:lnTo>
                  <a:lnTo>
                    <a:pt x="1096" y="280"/>
                  </a:lnTo>
                  <a:lnTo>
                    <a:pt x="1104" y="272"/>
                  </a:lnTo>
                  <a:lnTo>
                    <a:pt x="1112" y="264"/>
                  </a:lnTo>
                  <a:lnTo>
                    <a:pt x="1096" y="264"/>
                  </a:lnTo>
                  <a:lnTo>
                    <a:pt x="1104" y="240"/>
                  </a:lnTo>
                  <a:lnTo>
                    <a:pt x="1136" y="240"/>
                  </a:lnTo>
                  <a:lnTo>
                    <a:pt x="1144" y="224"/>
                  </a:lnTo>
                  <a:lnTo>
                    <a:pt x="1136" y="224"/>
                  </a:lnTo>
                  <a:lnTo>
                    <a:pt x="1120" y="224"/>
                  </a:lnTo>
                  <a:lnTo>
                    <a:pt x="1104" y="216"/>
                  </a:lnTo>
                  <a:lnTo>
                    <a:pt x="1096" y="224"/>
                  </a:lnTo>
                  <a:lnTo>
                    <a:pt x="1104" y="224"/>
                  </a:lnTo>
                  <a:lnTo>
                    <a:pt x="1104" y="232"/>
                  </a:lnTo>
                  <a:lnTo>
                    <a:pt x="1096" y="240"/>
                  </a:lnTo>
                  <a:lnTo>
                    <a:pt x="1088" y="240"/>
                  </a:lnTo>
                  <a:lnTo>
                    <a:pt x="1088" y="224"/>
                  </a:lnTo>
                  <a:lnTo>
                    <a:pt x="1096" y="216"/>
                  </a:lnTo>
                  <a:lnTo>
                    <a:pt x="1128" y="216"/>
                  </a:lnTo>
                  <a:lnTo>
                    <a:pt x="1144" y="216"/>
                  </a:lnTo>
                  <a:lnTo>
                    <a:pt x="1152" y="216"/>
                  </a:lnTo>
                  <a:lnTo>
                    <a:pt x="1176" y="200"/>
                  </a:lnTo>
                  <a:lnTo>
                    <a:pt x="1152" y="192"/>
                  </a:lnTo>
                  <a:lnTo>
                    <a:pt x="1136" y="200"/>
                  </a:lnTo>
                  <a:lnTo>
                    <a:pt x="1128" y="200"/>
                  </a:lnTo>
                  <a:lnTo>
                    <a:pt x="1104" y="192"/>
                  </a:lnTo>
                  <a:lnTo>
                    <a:pt x="1096" y="192"/>
                  </a:lnTo>
                  <a:lnTo>
                    <a:pt x="1088" y="200"/>
                  </a:lnTo>
                  <a:lnTo>
                    <a:pt x="1072" y="200"/>
                  </a:lnTo>
                  <a:lnTo>
                    <a:pt x="1072" y="192"/>
                  </a:lnTo>
                  <a:lnTo>
                    <a:pt x="1080" y="192"/>
                  </a:lnTo>
                  <a:lnTo>
                    <a:pt x="1088" y="192"/>
                  </a:lnTo>
                  <a:lnTo>
                    <a:pt x="1120" y="192"/>
                  </a:lnTo>
                  <a:lnTo>
                    <a:pt x="1128" y="192"/>
                  </a:lnTo>
                  <a:lnTo>
                    <a:pt x="1128" y="184"/>
                  </a:lnTo>
                  <a:lnTo>
                    <a:pt x="1152" y="192"/>
                  </a:lnTo>
                  <a:lnTo>
                    <a:pt x="1168" y="192"/>
                  </a:lnTo>
                  <a:lnTo>
                    <a:pt x="1176" y="192"/>
                  </a:lnTo>
                  <a:lnTo>
                    <a:pt x="1184" y="184"/>
                  </a:lnTo>
                  <a:lnTo>
                    <a:pt x="1200" y="184"/>
                  </a:lnTo>
                  <a:lnTo>
                    <a:pt x="1200" y="176"/>
                  </a:lnTo>
                  <a:lnTo>
                    <a:pt x="1192" y="168"/>
                  </a:lnTo>
                  <a:lnTo>
                    <a:pt x="1200" y="168"/>
                  </a:lnTo>
                  <a:lnTo>
                    <a:pt x="1216" y="168"/>
                  </a:lnTo>
                  <a:lnTo>
                    <a:pt x="1256" y="144"/>
                  </a:lnTo>
                  <a:lnTo>
                    <a:pt x="1208" y="120"/>
                  </a:lnTo>
                  <a:lnTo>
                    <a:pt x="1168" y="120"/>
                  </a:lnTo>
                  <a:lnTo>
                    <a:pt x="1152" y="128"/>
                  </a:lnTo>
                  <a:lnTo>
                    <a:pt x="1144" y="120"/>
                  </a:lnTo>
                  <a:lnTo>
                    <a:pt x="1136" y="120"/>
                  </a:lnTo>
                  <a:lnTo>
                    <a:pt x="1144" y="128"/>
                  </a:lnTo>
                  <a:lnTo>
                    <a:pt x="1136" y="136"/>
                  </a:lnTo>
                  <a:lnTo>
                    <a:pt x="1128" y="144"/>
                  </a:lnTo>
                  <a:lnTo>
                    <a:pt x="1112" y="144"/>
                  </a:lnTo>
                  <a:lnTo>
                    <a:pt x="1104" y="144"/>
                  </a:lnTo>
                  <a:lnTo>
                    <a:pt x="1088" y="144"/>
                  </a:lnTo>
                  <a:lnTo>
                    <a:pt x="1088" y="136"/>
                  </a:lnTo>
                  <a:lnTo>
                    <a:pt x="1080" y="144"/>
                  </a:lnTo>
                  <a:lnTo>
                    <a:pt x="1056" y="160"/>
                  </a:lnTo>
                  <a:lnTo>
                    <a:pt x="1040" y="176"/>
                  </a:lnTo>
                  <a:lnTo>
                    <a:pt x="1024" y="184"/>
                  </a:lnTo>
                  <a:lnTo>
                    <a:pt x="1024" y="192"/>
                  </a:lnTo>
                  <a:lnTo>
                    <a:pt x="1008" y="200"/>
                  </a:lnTo>
                  <a:lnTo>
                    <a:pt x="1008" y="192"/>
                  </a:lnTo>
                  <a:lnTo>
                    <a:pt x="1016" y="184"/>
                  </a:lnTo>
                  <a:lnTo>
                    <a:pt x="1008" y="184"/>
                  </a:lnTo>
                  <a:lnTo>
                    <a:pt x="1024" y="176"/>
                  </a:lnTo>
                  <a:lnTo>
                    <a:pt x="1024" y="160"/>
                  </a:lnTo>
                  <a:lnTo>
                    <a:pt x="1032" y="160"/>
                  </a:lnTo>
                  <a:lnTo>
                    <a:pt x="1048" y="144"/>
                  </a:lnTo>
                  <a:lnTo>
                    <a:pt x="1040" y="120"/>
                  </a:lnTo>
                  <a:lnTo>
                    <a:pt x="1040" y="112"/>
                  </a:lnTo>
                  <a:lnTo>
                    <a:pt x="1008" y="112"/>
                  </a:lnTo>
                  <a:lnTo>
                    <a:pt x="1000" y="120"/>
                  </a:lnTo>
                  <a:lnTo>
                    <a:pt x="1000" y="136"/>
                  </a:lnTo>
                  <a:lnTo>
                    <a:pt x="968" y="144"/>
                  </a:lnTo>
                  <a:lnTo>
                    <a:pt x="952" y="144"/>
                  </a:lnTo>
                  <a:lnTo>
                    <a:pt x="936" y="152"/>
                  </a:lnTo>
                  <a:lnTo>
                    <a:pt x="936" y="144"/>
                  </a:lnTo>
                  <a:lnTo>
                    <a:pt x="928" y="144"/>
                  </a:lnTo>
                  <a:lnTo>
                    <a:pt x="944" y="136"/>
                  </a:lnTo>
                  <a:lnTo>
                    <a:pt x="952" y="136"/>
                  </a:lnTo>
                  <a:lnTo>
                    <a:pt x="976" y="128"/>
                  </a:lnTo>
                  <a:lnTo>
                    <a:pt x="976" y="120"/>
                  </a:lnTo>
                  <a:lnTo>
                    <a:pt x="968" y="120"/>
                  </a:lnTo>
                  <a:lnTo>
                    <a:pt x="920" y="112"/>
                  </a:lnTo>
                  <a:lnTo>
                    <a:pt x="912" y="112"/>
                  </a:lnTo>
                  <a:lnTo>
                    <a:pt x="880" y="120"/>
                  </a:lnTo>
                  <a:lnTo>
                    <a:pt x="872" y="120"/>
                  </a:lnTo>
                  <a:lnTo>
                    <a:pt x="832" y="128"/>
                  </a:lnTo>
                  <a:lnTo>
                    <a:pt x="832" y="136"/>
                  </a:lnTo>
                  <a:lnTo>
                    <a:pt x="816" y="136"/>
                  </a:lnTo>
                  <a:lnTo>
                    <a:pt x="808" y="128"/>
                  </a:lnTo>
                  <a:lnTo>
                    <a:pt x="816" y="120"/>
                  </a:lnTo>
                  <a:lnTo>
                    <a:pt x="856" y="112"/>
                  </a:lnTo>
                  <a:lnTo>
                    <a:pt x="840" y="104"/>
                  </a:lnTo>
                  <a:lnTo>
                    <a:pt x="864" y="104"/>
                  </a:lnTo>
                  <a:lnTo>
                    <a:pt x="880" y="104"/>
                  </a:lnTo>
                  <a:lnTo>
                    <a:pt x="920" y="104"/>
                  </a:lnTo>
                  <a:lnTo>
                    <a:pt x="944" y="104"/>
                  </a:lnTo>
                  <a:lnTo>
                    <a:pt x="992" y="104"/>
                  </a:lnTo>
                  <a:lnTo>
                    <a:pt x="1008" y="96"/>
                  </a:lnTo>
                  <a:lnTo>
                    <a:pt x="1024" y="96"/>
                  </a:lnTo>
                  <a:lnTo>
                    <a:pt x="1048" y="88"/>
                  </a:lnTo>
                  <a:lnTo>
                    <a:pt x="1048" y="80"/>
                  </a:lnTo>
                  <a:lnTo>
                    <a:pt x="1056" y="80"/>
                  </a:lnTo>
                  <a:lnTo>
                    <a:pt x="1064" y="72"/>
                  </a:lnTo>
                  <a:lnTo>
                    <a:pt x="1048" y="64"/>
                  </a:lnTo>
                  <a:lnTo>
                    <a:pt x="1024" y="56"/>
                  </a:lnTo>
                  <a:lnTo>
                    <a:pt x="1008" y="64"/>
                  </a:lnTo>
                  <a:lnTo>
                    <a:pt x="1008" y="56"/>
                  </a:lnTo>
                  <a:lnTo>
                    <a:pt x="1000" y="56"/>
                  </a:lnTo>
                  <a:lnTo>
                    <a:pt x="976" y="64"/>
                  </a:lnTo>
                  <a:lnTo>
                    <a:pt x="976" y="56"/>
                  </a:lnTo>
                  <a:lnTo>
                    <a:pt x="984" y="56"/>
                  </a:lnTo>
                  <a:lnTo>
                    <a:pt x="984" y="40"/>
                  </a:lnTo>
                  <a:lnTo>
                    <a:pt x="976" y="32"/>
                  </a:lnTo>
                  <a:lnTo>
                    <a:pt x="952" y="40"/>
                  </a:lnTo>
                  <a:lnTo>
                    <a:pt x="944" y="40"/>
                  </a:lnTo>
                  <a:lnTo>
                    <a:pt x="904" y="40"/>
                  </a:lnTo>
                  <a:lnTo>
                    <a:pt x="880" y="40"/>
                  </a:lnTo>
                  <a:lnTo>
                    <a:pt x="864" y="40"/>
                  </a:lnTo>
                  <a:lnTo>
                    <a:pt x="832" y="48"/>
                  </a:lnTo>
                  <a:lnTo>
                    <a:pt x="792" y="56"/>
                  </a:lnTo>
                  <a:lnTo>
                    <a:pt x="792" y="64"/>
                  </a:lnTo>
                  <a:lnTo>
                    <a:pt x="784" y="64"/>
                  </a:lnTo>
                  <a:lnTo>
                    <a:pt x="784" y="56"/>
                  </a:lnTo>
                  <a:lnTo>
                    <a:pt x="776" y="56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60" y="56"/>
                  </a:lnTo>
                  <a:lnTo>
                    <a:pt x="752" y="56"/>
                  </a:lnTo>
                  <a:lnTo>
                    <a:pt x="776" y="48"/>
                  </a:lnTo>
                  <a:lnTo>
                    <a:pt x="808" y="40"/>
                  </a:lnTo>
                  <a:lnTo>
                    <a:pt x="800" y="40"/>
                  </a:lnTo>
                  <a:lnTo>
                    <a:pt x="816" y="40"/>
                  </a:lnTo>
                  <a:lnTo>
                    <a:pt x="824" y="40"/>
                  </a:lnTo>
                  <a:lnTo>
                    <a:pt x="848" y="40"/>
                  </a:lnTo>
                  <a:lnTo>
                    <a:pt x="880" y="32"/>
                  </a:lnTo>
                  <a:lnTo>
                    <a:pt x="912" y="32"/>
                  </a:lnTo>
                  <a:lnTo>
                    <a:pt x="944" y="32"/>
                  </a:lnTo>
                  <a:lnTo>
                    <a:pt x="968" y="24"/>
                  </a:lnTo>
                  <a:lnTo>
                    <a:pt x="960" y="16"/>
                  </a:lnTo>
                  <a:lnTo>
                    <a:pt x="912" y="8"/>
                  </a:lnTo>
                  <a:lnTo>
                    <a:pt x="912" y="16"/>
                  </a:lnTo>
                  <a:lnTo>
                    <a:pt x="896" y="16"/>
                  </a:lnTo>
                  <a:lnTo>
                    <a:pt x="888" y="8"/>
                  </a:lnTo>
                  <a:lnTo>
                    <a:pt x="904" y="8"/>
                  </a:lnTo>
                  <a:lnTo>
                    <a:pt x="896" y="0"/>
                  </a:lnTo>
                  <a:lnTo>
                    <a:pt x="880" y="8"/>
                  </a:lnTo>
                  <a:lnTo>
                    <a:pt x="872" y="0"/>
                  </a:lnTo>
                  <a:lnTo>
                    <a:pt x="864" y="0"/>
                  </a:lnTo>
                  <a:lnTo>
                    <a:pt x="840" y="0"/>
                  </a:lnTo>
                  <a:lnTo>
                    <a:pt x="832" y="0"/>
                  </a:lnTo>
                  <a:lnTo>
                    <a:pt x="816" y="0"/>
                  </a:lnTo>
                  <a:lnTo>
                    <a:pt x="808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0" y="0"/>
                  </a:lnTo>
                  <a:lnTo>
                    <a:pt x="752" y="0"/>
                  </a:lnTo>
                  <a:lnTo>
                    <a:pt x="744" y="8"/>
                  </a:lnTo>
                  <a:lnTo>
                    <a:pt x="736" y="0"/>
                  </a:lnTo>
                  <a:lnTo>
                    <a:pt x="728" y="8"/>
                  </a:lnTo>
                  <a:lnTo>
                    <a:pt x="736" y="16"/>
                  </a:lnTo>
                  <a:lnTo>
                    <a:pt x="728" y="16"/>
                  </a:lnTo>
                  <a:lnTo>
                    <a:pt x="712" y="8"/>
                  </a:lnTo>
                  <a:lnTo>
                    <a:pt x="704" y="8"/>
                  </a:lnTo>
                  <a:lnTo>
                    <a:pt x="704" y="16"/>
                  </a:lnTo>
                  <a:lnTo>
                    <a:pt x="696" y="16"/>
                  </a:lnTo>
                  <a:lnTo>
                    <a:pt x="688" y="16"/>
                  </a:lnTo>
                  <a:lnTo>
                    <a:pt x="696" y="24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728" y="32"/>
                  </a:lnTo>
                  <a:lnTo>
                    <a:pt x="728" y="40"/>
                  </a:lnTo>
                  <a:lnTo>
                    <a:pt x="704" y="40"/>
                  </a:lnTo>
                  <a:lnTo>
                    <a:pt x="696" y="40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64"/>
                  </a:lnTo>
                  <a:lnTo>
                    <a:pt x="680" y="56"/>
                  </a:lnTo>
                  <a:lnTo>
                    <a:pt x="672" y="48"/>
                  </a:lnTo>
                  <a:lnTo>
                    <a:pt x="656" y="48"/>
                  </a:lnTo>
                  <a:lnTo>
                    <a:pt x="640" y="40"/>
                  </a:lnTo>
                  <a:lnTo>
                    <a:pt x="632" y="40"/>
                  </a:lnTo>
                  <a:lnTo>
                    <a:pt x="624" y="32"/>
                  </a:lnTo>
                  <a:lnTo>
                    <a:pt x="608" y="32"/>
                  </a:lnTo>
                  <a:lnTo>
                    <a:pt x="584" y="32"/>
                  </a:lnTo>
                  <a:lnTo>
                    <a:pt x="600" y="40"/>
                  </a:lnTo>
                  <a:lnTo>
                    <a:pt x="608" y="40"/>
                  </a:lnTo>
                  <a:lnTo>
                    <a:pt x="592" y="40"/>
                  </a:lnTo>
                  <a:lnTo>
                    <a:pt x="584" y="40"/>
                  </a:lnTo>
                  <a:lnTo>
                    <a:pt x="560" y="40"/>
                  </a:lnTo>
                  <a:lnTo>
                    <a:pt x="552" y="40"/>
                  </a:lnTo>
                  <a:lnTo>
                    <a:pt x="568" y="48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608" y="56"/>
                  </a:lnTo>
                  <a:lnTo>
                    <a:pt x="648" y="64"/>
                  </a:lnTo>
                  <a:lnTo>
                    <a:pt x="656" y="72"/>
                  </a:lnTo>
                  <a:lnTo>
                    <a:pt x="664" y="88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48" y="72"/>
                  </a:lnTo>
                  <a:lnTo>
                    <a:pt x="632" y="64"/>
                  </a:lnTo>
                  <a:lnTo>
                    <a:pt x="632" y="72"/>
                  </a:lnTo>
                  <a:lnTo>
                    <a:pt x="632" y="80"/>
                  </a:lnTo>
                  <a:lnTo>
                    <a:pt x="624" y="80"/>
                  </a:lnTo>
                  <a:lnTo>
                    <a:pt x="624" y="64"/>
                  </a:lnTo>
                  <a:lnTo>
                    <a:pt x="616" y="64"/>
                  </a:lnTo>
                  <a:lnTo>
                    <a:pt x="584" y="64"/>
                  </a:lnTo>
                  <a:lnTo>
                    <a:pt x="560" y="64"/>
                  </a:lnTo>
                  <a:lnTo>
                    <a:pt x="544" y="64"/>
                  </a:lnTo>
                  <a:lnTo>
                    <a:pt x="560" y="72"/>
                  </a:lnTo>
                  <a:lnTo>
                    <a:pt x="592" y="88"/>
                  </a:lnTo>
                  <a:lnTo>
                    <a:pt x="584" y="96"/>
                  </a:lnTo>
                  <a:lnTo>
                    <a:pt x="616" y="96"/>
                  </a:lnTo>
                  <a:lnTo>
                    <a:pt x="608" y="104"/>
                  </a:lnTo>
                  <a:lnTo>
                    <a:pt x="592" y="104"/>
                  </a:lnTo>
                  <a:lnTo>
                    <a:pt x="576" y="96"/>
                  </a:lnTo>
                  <a:lnTo>
                    <a:pt x="568" y="104"/>
                  </a:lnTo>
                  <a:lnTo>
                    <a:pt x="568" y="120"/>
                  </a:lnTo>
                  <a:lnTo>
                    <a:pt x="584" y="128"/>
                  </a:lnTo>
                  <a:lnTo>
                    <a:pt x="568" y="128"/>
                  </a:lnTo>
                  <a:lnTo>
                    <a:pt x="536" y="112"/>
                  </a:lnTo>
                  <a:lnTo>
                    <a:pt x="528" y="104"/>
                  </a:lnTo>
                  <a:lnTo>
                    <a:pt x="512" y="104"/>
                  </a:lnTo>
                  <a:lnTo>
                    <a:pt x="504" y="96"/>
                  </a:lnTo>
                  <a:lnTo>
                    <a:pt x="488" y="96"/>
                  </a:lnTo>
                  <a:lnTo>
                    <a:pt x="488" y="88"/>
                  </a:lnTo>
                  <a:lnTo>
                    <a:pt x="472" y="80"/>
                  </a:lnTo>
                  <a:lnTo>
                    <a:pt x="448" y="80"/>
                  </a:lnTo>
                  <a:lnTo>
                    <a:pt x="440" y="88"/>
                  </a:lnTo>
                  <a:lnTo>
                    <a:pt x="448" y="88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72" y="120"/>
                  </a:lnTo>
                  <a:lnTo>
                    <a:pt x="448" y="120"/>
                  </a:lnTo>
                  <a:lnTo>
                    <a:pt x="480" y="136"/>
                  </a:lnTo>
                  <a:lnTo>
                    <a:pt x="472" y="144"/>
                  </a:lnTo>
                  <a:lnTo>
                    <a:pt x="424" y="120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00" y="144"/>
                  </a:lnTo>
                  <a:lnTo>
                    <a:pt x="392" y="144"/>
                  </a:lnTo>
                  <a:lnTo>
                    <a:pt x="384" y="144"/>
                  </a:lnTo>
                  <a:lnTo>
                    <a:pt x="392" y="112"/>
                  </a:lnTo>
                  <a:lnTo>
                    <a:pt x="384" y="96"/>
                  </a:lnTo>
                  <a:lnTo>
                    <a:pt x="376" y="96"/>
                  </a:lnTo>
                  <a:lnTo>
                    <a:pt x="352" y="96"/>
                  </a:lnTo>
                  <a:lnTo>
                    <a:pt x="360" y="104"/>
                  </a:lnTo>
                  <a:lnTo>
                    <a:pt x="344" y="104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72" y="112"/>
                  </a:lnTo>
                  <a:lnTo>
                    <a:pt x="288" y="120"/>
                  </a:lnTo>
                  <a:lnTo>
                    <a:pt x="296" y="128"/>
                  </a:lnTo>
                  <a:lnTo>
                    <a:pt x="312" y="144"/>
                  </a:lnTo>
                  <a:lnTo>
                    <a:pt x="312" y="152"/>
                  </a:lnTo>
                  <a:lnTo>
                    <a:pt x="280" y="136"/>
                  </a:lnTo>
                  <a:lnTo>
                    <a:pt x="280" y="128"/>
                  </a:lnTo>
                  <a:lnTo>
                    <a:pt x="272" y="128"/>
                  </a:lnTo>
                  <a:lnTo>
                    <a:pt x="248" y="128"/>
                  </a:lnTo>
                  <a:lnTo>
                    <a:pt x="232" y="128"/>
                  </a:lnTo>
                  <a:lnTo>
                    <a:pt x="232" y="136"/>
                  </a:lnTo>
                  <a:lnTo>
                    <a:pt x="232" y="144"/>
                  </a:lnTo>
                  <a:lnTo>
                    <a:pt x="248" y="144"/>
                  </a:lnTo>
                  <a:lnTo>
                    <a:pt x="240" y="152"/>
                  </a:lnTo>
                  <a:lnTo>
                    <a:pt x="240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200" y="184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52" y="192"/>
                  </a:lnTo>
                  <a:lnTo>
                    <a:pt x="152" y="200"/>
                  </a:lnTo>
                  <a:lnTo>
                    <a:pt x="144" y="200"/>
                  </a:lnTo>
                  <a:lnTo>
                    <a:pt x="136" y="208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0" y="224"/>
                  </a:lnTo>
                  <a:lnTo>
                    <a:pt x="120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68" y="224"/>
                  </a:lnTo>
                  <a:lnTo>
                    <a:pt x="176" y="224"/>
                  </a:lnTo>
                  <a:lnTo>
                    <a:pt x="184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60" y="240"/>
                  </a:lnTo>
                  <a:lnTo>
                    <a:pt x="176" y="256"/>
                  </a:lnTo>
                  <a:lnTo>
                    <a:pt x="144" y="280"/>
                  </a:lnTo>
                  <a:lnTo>
                    <a:pt x="136" y="272"/>
                  </a:lnTo>
                  <a:lnTo>
                    <a:pt x="104" y="272"/>
                  </a:lnTo>
                  <a:lnTo>
                    <a:pt x="96" y="280"/>
                  </a:lnTo>
                  <a:lnTo>
                    <a:pt x="80" y="280"/>
                  </a:lnTo>
                  <a:lnTo>
                    <a:pt x="88" y="288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48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16" y="304"/>
                  </a:lnTo>
                  <a:lnTo>
                    <a:pt x="8" y="304"/>
                  </a:lnTo>
                  <a:lnTo>
                    <a:pt x="0" y="312"/>
                  </a:lnTo>
                  <a:lnTo>
                    <a:pt x="8" y="312"/>
                  </a:lnTo>
                  <a:lnTo>
                    <a:pt x="0" y="320"/>
                  </a:lnTo>
                  <a:lnTo>
                    <a:pt x="16" y="328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20" y="336"/>
                  </a:lnTo>
                  <a:lnTo>
                    <a:pt x="136" y="336"/>
                  </a:lnTo>
                  <a:lnTo>
                    <a:pt x="144" y="344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112" y="352"/>
                  </a:lnTo>
                  <a:lnTo>
                    <a:pt x="88" y="352"/>
                  </a:lnTo>
                  <a:lnTo>
                    <a:pt x="88" y="360"/>
                  </a:lnTo>
                  <a:lnTo>
                    <a:pt x="112" y="352"/>
                  </a:lnTo>
                  <a:lnTo>
                    <a:pt x="136" y="360"/>
                  </a:lnTo>
                  <a:lnTo>
                    <a:pt x="128" y="368"/>
                  </a:lnTo>
                  <a:lnTo>
                    <a:pt x="112" y="360"/>
                  </a:lnTo>
                  <a:lnTo>
                    <a:pt x="104" y="360"/>
                  </a:lnTo>
                  <a:lnTo>
                    <a:pt x="88" y="360"/>
                  </a:lnTo>
                  <a:lnTo>
                    <a:pt x="72" y="360"/>
                  </a:lnTo>
                  <a:lnTo>
                    <a:pt x="56" y="360"/>
                  </a:lnTo>
                  <a:lnTo>
                    <a:pt x="32" y="360"/>
                  </a:lnTo>
                  <a:lnTo>
                    <a:pt x="48" y="376"/>
                  </a:lnTo>
                  <a:lnTo>
                    <a:pt x="56" y="368"/>
                  </a:lnTo>
                  <a:lnTo>
                    <a:pt x="64" y="368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104" y="376"/>
                  </a:lnTo>
                  <a:lnTo>
                    <a:pt x="104" y="384"/>
                  </a:lnTo>
                  <a:lnTo>
                    <a:pt x="88" y="384"/>
                  </a:lnTo>
                  <a:lnTo>
                    <a:pt x="72" y="392"/>
                  </a:lnTo>
                  <a:lnTo>
                    <a:pt x="88" y="400"/>
                  </a:lnTo>
                  <a:lnTo>
                    <a:pt x="112" y="400"/>
                  </a:lnTo>
                  <a:lnTo>
                    <a:pt x="120" y="408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20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400"/>
                  </a:lnTo>
                  <a:lnTo>
                    <a:pt x="144" y="392"/>
                  </a:lnTo>
                  <a:lnTo>
                    <a:pt x="152" y="392"/>
                  </a:lnTo>
                  <a:lnTo>
                    <a:pt x="152" y="400"/>
                  </a:lnTo>
                  <a:lnTo>
                    <a:pt x="160" y="400"/>
                  </a:lnTo>
                  <a:lnTo>
                    <a:pt x="176" y="400"/>
                  </a:lnTo>
                  <a:lnTo>
                    <a:pt x="176" y="392"/>
                  </a:lnTo>
                  <a:lnTo>
                    <a:pt x="184" y="392"/>
                  </a:lnTo>
                  <a:lnTo>
                    <a:pt x="184" y="400"/>
                  </a:lnTo>
                  <a:lnTo>
                    <a:pt x="200" y="400"/>
                  </a:lnTo>
                  <a:lnTo>
                    <a:pt x="200" y="392"/>
                  </a:lnTo>
                  <a:lnTo>
                    <a:pt x="208" y="392"/>
                  </a:lnTo>
                  <a:lnTo>
                    <a:pt x="216" y="400"/>
                  </a:lnTo>
                  <a:lnTo>
                    <a:pt x="224" y="392"/>
                  </a:lnTo>
                  <a:lnTo>
                    <a:pt x="248" y="400"/>
                  </a:lnTo>
                  <a:lnTo>
                    <a:pt x="240" y="400"/>
                  </a:lnTo>
                  <a:lnTo>
                    <a:pt x="256" y="408"/>
                  </a:lnTo>
                  <a:lnTo>
                    <a:pt x="264" y="400"/>
                  </a:lnTo>
                  <a:lnTo>
                    <a:pt x="272" y="408"/>
                  </a:lnTo>
                  <a:lnTo>
                    <a:pt x="280" y="408"/>
                  </a:lnTo>
                  <a:lnTo>
                    <a:pt x="296" y="416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52" y="464"/>
                  </a:lnTo>
                  <a:lnTo>
                    <a:pt x="344" y="472"/>
                  </a:lnTo>
                  <a:lnTo>
                    <a:pt x="344" y="488"/>
                  </a:lnTo>
                  <a:lnTo>
                    <a:pt x="352" y="496"/>
                  </a:lnTo>
                  <a:lnTo>
                    <a:pt x="352" y="504"/>
                  </a:lnTo>
                  <a:lnTo>
                    <a:pt x="368" y="520"/>
                  </a:lnTo>
                  <a:lnTo>
                    <a:pt x="360" y="528"/>
                  </a:lnTo>
                  <a:lnTo>
                    <a:pt x="376" y="536"/>
                  </a:lnTo>
                  <a:lnTo>
                    <a:pt x="384" y="552"/>
                  </a:lnTo>
                  <a:lnTo>
                    <a:pt x="368" y="552"/>
                  </a:lnTo>
                  <a:lnTo>
                    <a:pt x="368" y="560"/>
                  </a:lnTo>
                  <a:lnTo>
                    <a:pt x="368" y="568"/>
                  </a:lnTo>
                  <a:lnTo>
                    <a:pt x="376" y="576"/>
                  </a:lnTo>
                  <a:lnTo>
                    <a:pt x="360" y="584"/>
                  </a:lnTo>
                  <a:lnTo>
                    <a:pt x="368" y="592"/>
                  </a:lnTo>
                  <a:lnTo>
                    <a:pt x="392" y="592"/>
                  </a:lnTo>
                  <a:lnTo>
                    <a:pt x="392" y="584"/>
                  </a:lnTo>
                  <a:lnTo>
                    <a:pt x="400" y="584"/>
                  </a:lnTo>
                  <a:lnTo>
                    <a:pt x="400" y="568"/>
                  </a:lnTo>
                  <a:lnTo>
                    <a:pt x="408" y="568"/>
                  </a:lnTo>
                  <a:lnTo>
                    <a:pt x="408" y="576"/>
                  </a:lnTo>
                  <a:lnTo>
                    <a:pt x="432" y="592"/>
                  </a:lnTo>
                  <a:lnTo>
                    <a:pt x="424" y="592"/>
                  </a:lnTo>
                  <a:lnTo>
                    <a:pt x="440" y="600"/>
                  </a:lnTo>
                  <a:lnTo>
                    <a:pt x="448" y="608"/>
                  </a:lnTo>
                  <a:lnTo>
                    <a:pt x="440" y="616"/>
                  </a:lnTo>
                  <a:lnTo>
                    <a:pt x="448" y="624"/>
                  </a:lnTo>
                  <a:lnTo>
                    <a:pt x="464" y="632"/>
                  </a:lnTo>
                  <a:lnTo>
                    <a:pt x="456" y="640"/>
                  </a:lnTo>
                  <a:lnTo>
                    <a:pt x="432" y="624"/>
                  </a:lnTo>
                  <a:lnTo>
                    <a:pt x="424" y="624"/>
                  </a:lnTo>
                  <a:lnTo>
                    <a:pt x="408" y="624"/>
                  </a:lnTo>
                  <a:lnTo>
                    <a:pt x="384" y="616"/>
                  </a:lnTo>
                  <a:lnTo>
                    <a:pt x="384" y="624"/>
                  </a:lnTo>
                  <a:lnTo>
                    <a:pt x="392" y="632"/>
                  </a:lnTo>
                  <a:lnTo>
                    <a:pt x="408" y="632"/>
                  </a:lnTo>
                  <a:lnTo>
                    <a:pt x="424" y="648"/>
                  </a:lnTo>
                  <a:lnTo>
                    <a:pt x="448" y="648"/>
                  </a:lnTo>
                  <a:lnTo>
                    <a:pt x="464" y="648"/>
                  </a:lnTo>
                  <a:lnTo>
                    <a:pt x="472" y="656"/>
                  </a:lnTo>
                  <a:lnTo>
                    <a:pt x="464" y="656"/>
                  </a:lnTo>
                  <a:lnTo>
                    <a:pt x="472" y="664"/>
                  </a:lnTo>
                  <a:lnTo>
                    <a:pt x="456" y="672"/>
                  </a:lnTo>
                  <a:lnTo>
                    <a:pt x="448" y="688"/>
                  </a:lnTo>
                  <a:lnTo>
                    <a:pt x="456" y="688"/>
                  </a:lnTo>
                  <a:lnTo>
                    <a:pt x="456" y="696"/>
                  </a:lnTo>
                  <a:lnTo>
                    <a:pt x="440" y="696"/>
                  </a:lnTo>
                  <a:lnTo>
                    <a:pt x="424" y="704"/>
                  </a:lnTo>
                  <a:lnTo>
                    <a:pt x="432" y="712"/>
                  </a:lnTo>
                  <a:lnTo>
                    <a:pt x="448" y="704"/>
                  </a:lnTo>
                  <a:lnTo>
                    <a:pt x="456" y="712"/>
                  </a:lnTo>
                  <a:lnTo>
                    <a:pt x="464" y="712"/>
                  </a:lnTo>
                  <a:lnTo>
                    <a:pt x="464" y="720"/>
                  </a:lnTo>
                  <a:lnTo>
                    <a:pt x="440" y="712"/>
                  </a:lnTo>
                  <a:lnTo>
                    <a:pt x="416" y="712"/>
                  </a:lnTo>
                  <a:lnTo>
                    <a:pt x="400" y="720"/>
                  </a:lnTo>
                  <a:lnTo>
                    <a:pt x="400" y="728"/>
                  </a:lnTo>
                  <a:lnTo>
                    <a:pt x="408" y="728"/>
                  </a:lnTo>
                  <a:lnTo>
                    <a:pt x="424" y="720"/>
                  </a:lnTo>
                  <a:lnTo>
                    <a:pt x="432" y="720"/>
                  </a:lnTo>
                  <a:lnTo>
                    <a:pt x="456" y="720"/>
                  </a:lnTo>
                  <a:lnTo>
                    <a:pt x="464" y="728"/>
                  </a:lnTo>
                  <a:lnTo>
                    <a:pt x="456" y="736"/>
                  </a:lnTo>
                  <a:lnTo>
                    <a:pt x="440" y="728"/>
                  </a:lnTo>
                  <a:lnTo>
                    <a:pt x="432" y="728"/>
                  </a:lnTo>
                  <a:lnTo>
                    <a:pt x="400" y="736"/>
                  </a:lnTo>
                  <a:lnTo>
                    <a:pt x="400" y="752"/>
                  </a:lnTo>
                  <a:lnTo>
                    <a:pt x="408" y="752"/>
                  </a:lnTo>
                  <a:lnTo>
                    <a:pt x="424" y="752"/>
                  </a:lnTo>
                  <a:lnTo>
                    <a:pt x="416" y="768"/>
                  </a:lnTo>
                  <a:lnTo>
                    <a:pt x="408" y="768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24" y="792"/>
                  </a:lnTo>
                  <a:lnTo>
                    <a:pt x="424" y="808"/>
                  </a:lnTo>
                  <a:lnTo>
                    <a:pt x="416" y="808"/>
                  </a:lnTo>
                  <a:lnTo>
                    <a:pt x="432" y="824"/>
                  </a:lnTo>
                  <a:lnTo>
                    <a:pt x="432" y="832"/>
                  </a:lnTo>
                  <a:lnTo>
                    <a:pt x="432" y="856"/>
                  </a:lnTo>
                  <a:lnTo>
                    <a:pt x="432" y="872"/>
                  </a:lnTo>
                  <a:lnTo>
                    <a:pt x="440" y="872"/>
                  </a:lnTo>
                  <a:lnTo>
                    <a:pt x="448" y="856"/>
                  </a:lnTo>
                  <a:lnTo>
                    <a:pt x="456" y="848"/>
                  </a:lnTo>
                  <a:lnTo>
                    <a:pt x="480" y="856"/>
                  </a:lnTo>
                  <a:lnTo>
                    <a:pt x="472" y="872"/>
                  </a:lnTo>
                  <a:lnTo>
                    <a:pt x="464" y="864"/>
                  </a:lnTo>
                  <a:lnTo>
                    <a:pt x="464" y="872"/>
                  </a:lnTo>
                  <a:lnTo>
                    <a:pt x="464" y="888"/>
                  </a:lnTo>
                  <a:lnTo>
                    <a:pt x="448" y="888"/>
                  </a:lnTo>
                  <a:lnTo>
                    <a:pt x="448" y="904"/>
                  </a:lnTo>
                  <a:lnTo>
                    <a:pt x="456" y="912"/>
                  </a:lnTo>
                  <a:lnTo>
                    <a:pt x="456" y="920"/>
                  </a:lnTo>
                  <a:lnTo>
                    <a:pt x="464" y="928"/>
                  </a:lnTo>
                  <a:lnTo>
                    <a:pt x="464" y="936"/>
                  </a:lnTo>
                  <a:lnTo>
                    <a:pt x="472" y="944"/>
                  </a:lnTo>
                  <a:lnTo>
                    <a:pt x="464" y="952"/>
                  </a:lnTo>
                  <a:lnTo>
                    <a:pt x="464" y="960"/>
                  </a:lnTo>
                  <a:lnTo>
                    <a:pt x="480" y="968"/>
                  </a:lnTo>
                  <a:lnTo>
                    <a:pt x="480" y="976"/>
                  </a:lnTo>
                  <a:lnTo>
                    <a:pt x="488" y="992"/>
                  </a:lnTo>
                  <a:lnTo>
                    <a:pt x="496" y="1000"/>
                  </a:lnTo>
                  <a:lnTo>
                    <a:pt x="504" y="1008"/>
                  </a:lnTo>
                  <a:lnTo>
                    <a:pt x="512" y="1016"/>
                  </a:lnTo>
                  <a:lnTo>
                    <a:pt x="512" y="1032"/>
                  </a:lnTo>
                  <a:lnTo>
                    <a:pt x="520" y="1032"/>
                  </a:lnTo>
                  <a:lnTo>
                    <a:pt x="528" y="1024"/>
                  </a:lnTo>
                  <a:lnTo>
                    <a:pt x="552" y="1016"/>
                  </a:lnTo>
                  <a:lnTo>
                    <a:pt x="560" y="1032"/>
                  </a:lnTo>
                  <a:lnTo>
                    <a:pt x="584" y="1040"/>
                  </a:lnTo>
                  <a:lnTo>
                    <a:pt x="584" y="1056"/>
                  </a:lnTo>
                  <a:lnTo>
                    <a:pt x="584" y="1064"/>
                  </a:lnTo>
                  <a:lnTo>
                    <a:pt x="600" y="1056"/>
                  </a:lnTo>
                  <a:lnTo>
                    <a:pt x="608" y="1064"/>
                  </a:lnTo>
                  <a:lnTo>
                    <a:pt x="616" y="1048"/>
                  </a:lnTo>
                  <a:lnTo>
                    <a:pt x="608" y="1040"/>
                  </a:lnTo>
                  <a:lnTo>
                    <a:pt x="616" y="1032"/>
                  </a:lnTo>
                  <a:lnTo>
                    <a:pt x="616" y="1024"/>
                  </a:lnTo>
                  <a:lnTo>
                    <a:pt x="624" y="1016"/>
                  </a:lnTo>
                  <a:lnTo>
                    <a:pt x="624" y="1008"/>
                  </a:lnTo>
                  <a:lnTo>
                    <a:pt x="632" y="1000"/>
                  </a:lnTo>
                  <a:lnTo>
                    <a:pt x="640" y="992"/>
                  </a:lnTo>
                  <a:lnTo>
                    <a:pt x="632" y="968"/>
                  </a:lnTo>
                  <a:lnTo>
                    <a:pt x="632" y="952"/>
                  </a:lnTo>
                  <a:lnTo>
                    <a:pt x="632" y="944"/>
                  </a:lnTo>
                  <a:lnTo>
                    <a:pt x="632" y="936"/>
                  </a:lnTo>
                  <a:lnTo>
                    <a:pt x="648" y="936"/>
                  </a:lnTo>
                  <a:lnTo>
                    <a:pt x="648" y="920"/>
                  </a:lnTo>
                  <a:lnTo>
                    <a:pt x="656" y="920"/>
                  </a:lnTo>
                  <a:lnTo>
                    <a:pt x="656" y="912"/>
                  </a:lnTo>
                  <a:lnTo>
                    <a:pt x="648" y="896"/>
                  </a:lnTo>
                  <a:lnTo>
                    <a:pt x="664" y="904"/>
                  </a:lnTo>
                  <a:lnTo>
                    <a:pt x="664" y="880"/>
                  </a:lnTo>
                  <a:lnTo>
                    <a:pt x="648" y="880"/>
                  </a:lnTo>
                  <a:lnTo>
                    <a:pt x="648" y="864"/>
                  </a:lnTo>
                  <a:lnTo>
                    <a:pt x="664" y="864"/>
                  </a:lnTo>
                  <a:lnTo>
                    <a:pt x="664" y="856"/>
                  </a:lnTo>
                  <a:lnTo>
                    <a:pt x="656" y="848"/>
                  </a:lnTo>
                  <a:lnTo>
                    <a:pt x="664" y="832"/>
                  </a:lnTo>
                  <a:lnTo>
                    <a:pt x="680" y="832"/>
                  </a:lnTo>
                  <a:lnTo>
                    <a:pt x="680" y="824"/>
                  </a:lnTo>
                  <a:lnTo>
                    <a:pt x="672" y="816"/>
                  </a:lnTo>
                  <a:lnTo>
                    <a:pt x="672" y="808"/>
                  </a:lnTo>
                  <a:lnTo>
                    <a:pt x="712" y="808"/>
                  </a:lnTo>
                  <a:lnTo>
                    <a:pt x="720" y="776"/>
                  </a:lnTo>
                  <a:lnTo>
                    <a:pt x="720" y="768"/>
                  </a:lnTo>
                  <a:lnTo>
                    <a:pt x="728" y="768"/>
                  </a:lnTo>
                  <a:lnTo>
                    <a:pt x="728" y="784"/>
                  </a:lnTo>
                  <a:lnTo>
                    <a:pt x="736" y="792"/>
                  </a:lnTo>
                  <a:lnTo>
                    <a:pt x="744" y="792"/>
                  </a:lnTo>
                  <a:lnTo>
                    <a:pt x="752" y="792"/>
                  </a:lnTo>
                  <a:lnTo>
                    <a:pt x="768" y="784"/>
                  </a:lnTo>
                  <a:lnTo>
                    <a:pt x="768" y="768"/>
                  </a:lnTo>
                  <a:lnTo>
                    <a:pt x="792" y="776"/>
                  </a:lnTo>
                  <a:lnTo>
                    <a:pt x="808" y="752"/>
                  </a:lnTo>
                  <a:lnTo>
                    <a:pt x="816" y="736"/>
                  </a:lnTo>
                  <a:lnTo>
                    <a:pt x="824" y="720"/>
                  </a:lnTo>
                  <a:lnTo>
                    <a:pt x="840" y="720"/>
                  </a:lnTo>
                  <a:lnTo>
                    <a:pt x="848" y="712"/>
                  </a:lnTo>
                  <a:lnTo>
                    <a:pt x="832" y="704"/>
                  </a:lnTo>
                  <a:lnTo>
                    <a:pt x="832" y="696"/>
                  </a:lnTo>
                  <a:lnTo>
                    <a:pt x="840" y="696"/>
                  </a:lnTo>
                  <a:lnTo>
                    <a:pt x="856" y="712"/>
                  </a:lnTo>
                  <a:lnTo>
                    <a:pt x="864" y="712"/>
                  </a:lnTo>
                  <a:lnTo>
                    <a:pt x="872" y="704"/>
                  </a:lnTo>
                  <a:lnTo>
                    <a:pt x="880" y="704"/>
                  </a:lnTo>
                  <a:lnTo>
                    <a:pt x="888" y="704"/>
                  </a:lnTo>
                  <a:lnTo>
                    <a:pt x="896" y="704"/>
                  </a:lnTo>
                  <a:lnTo>
                    <a:pt x="904" y="704"/>
                  </a:lnTo>
                  <a:lnTo>
                    <a:pt x="928" y="69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76" y="680"/>
                  </a:lnTo>
                  <a:lnTo>
                    <a:pt x="984" y="680"/>
                  </a:lnTo>
                  <a:lnTo>
                    <a:pt x="992" y="672"/>
                  </a:lnTo>
                  <a:lnTo>
                    <a:pt x="1000" y="672"/>
                  </a:lnTo>
                  <a:lnTo>
                    <a:pt x="1008" y="656"/>
                  </a:lnTo>
                  <a:lnTo>
                    <a:pt x="1016" y="6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1" name="Freeform 213"/>
            <p:cNvSpPr>
              <a:spLocks/>
            </p:cNvSpPr>
            <p:nvPr/>
          </p:nvSpPr>
          <p:spPr bwMode="auto">
            <a:xfrm>
              <a:off x="957" y="2884"/>
              <a:ext cx="19" cy="13"/>
            </a:xfrm>
            <a:custGeom>
              <a:avLst/>
              <a:gdLst>
                <a:gd name="T0" fmla="*/ 0 w 56"/>
                <a:gd name="T1" fmla="*/ 17 h 40"/>
                <a:gd name="T2" fmla="*/ 8 w 56"/>
                <a:gd name="T3" fmla="*/ 17 h 40"/>
                <a:gd name="T4" fmla="*/ 16 w 56"/>
                <a:gd name="T5" fmla="*/ 21 h 40"/>
                <a:gd name="T6" fmla="*/ 21 w 56"/>
                <a:gd name="T7" fmla="*/ 21 h 40"/>
                <a:gd name="T8" fmla="*/ 29 w 56"/>
                <a:gd name="T9" fmla="*/ 17 h 40"/>
                <a:gd name="T10" fmla="*/ 29 w 56"/>
                <a:gd name="T11" fmla="*/ 12 h 40"/>
                <a:gd name="T12" fmla="*/ 21 w 56"/>
                <a:gd name="T13" fmla="*/ 9 h 40"/>
                <a:gd name="T14" fmla="*/ 12 w 56"/>
                <a:gd name="T15" fmla="*/ 4 h 40"/>
                <a:gd name="T16" fmla="*/ 4 w 56"/>
                <a:gd name="T17" fmla="*/ 4 h 40"/>
                <a:gd name="T18" fmla="*/ 4 w 56"/>
                <a:gd name="T19" fmla="*/ 0 h 40"/>
                <a:gd name="T20" fmla="*/ 0 w 56"/>
                <a:gd name="T21" fmla="*/ 9 h 40"/>
                <a:gd name="T22" fmla="*/ 0 w 56"/>
                <a:gd name="T23" fmla="*/ 12 h 40"/>
                <a:gd name="T24" fmla="*/ 0 w 56"/>
                <a:gd name="T25" fmla="*/ 1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0" y="32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2" name="Freeform 214"/>
            <p:cNvSpPr>
              <a:spLocks/>
            </p:cNvSpPr>
            <p:nvPr/>
          </p:nvSpPr>
          <p:spPr bwMode="auto">
            <a:xfrm>
              <a:off x="1003" y="2709"/>
              <a:ext cx="21" cy="14"/>
            </a:xfrm>
            <a:custGeom>
              <a:avLst/>
              <a:gdLst>
                <a:gd name="T0" fmla="*/ 12 w 64"/>
                <a:gd name="T1" fmla="*/ 0 h 40"/>
                <a:gd name="T2" fmla="*/ 0 w 64"/>
                <a:gd name="T3" fmla="*/ 0 h 40"/>
                <a:gd name="T4" fmla="*/ 4 w 64"/>
                <a:gd name="T5" fmla="*/ 8 h 40"/>
                <a:gd name="T6" fmla="*/ 16 w 64"/>
                <a:gd name="T7" fmla="*/ 15 h 40"/>
                <a:gd name="T8" fmla="*/ 20 w 64"/>
                <a:gd name="T9" fmla="*/ 15 h 40"/>
                <a:gd name="T10" fmla="*/ 20 w 64"/>
                <a:gd name="T11" fmla="*/ 20 h 40"/>
                <a:gd name="T12" fmla="*/ 24 w 64"/>
                <a:gd name="T13" fmla="*/ 20 h 40"/>
                <a:gd name="T14" fmla="*/ 24 w 64"/>
                <a:gd name="T15" fmla="*/ 12 h 40"/>
                <a:gd name="T16" fmla="*/ 32 w 64"/>
                <a:gd name="T17" fmla="*/ 12 h 40"/>
                <a:gd name="T18" fmla="*/ 12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24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3" name="Freeform 215"/>
            <p:cNvSpPr>
              <a:spLocks/>
            </p:cNvSpPr>
            <p:nvPr/>
          </p:nvSpPr>
          <p:spPr bwMode="auto">
            <a:xfrm>
              <a:off x="1168" y="2854"/>
              <a:ext cx="17" cy="11"/>
            </a:xfrm>
            <a:custGeom>
              <a:avLst/>
              <a:gdLst>
                <a:gd name="T0" fmla="*/ 24 w 48"/>
                <a:gd name="T1" fmla="*/ 8 h 32"/>
                <a:gd name="T2" fmla="*/ 20 w 48"/>
                <a:gd name="T3" fmla="*/ 4 h 32"/>
                <a:gd name="T4" fmla="*/ 12 w 48"/>
                <a:gd name="T5" fmla="*/ 0 h 32"/>
                <a:gd name="T6" fmla="*/ 0 w 48"/>
                <a:gd name="T7" fmla="*/ 0 h 32"/>
                <a:gd name="T8" fmla="*/ 0 w 48"/>
                <a:gd name="T9" fmla="*/ 4 h 32"/>
                <a:gd name="T10" fmla="*/ 8 w 48"/>
                <a:gd name="T11" fmla="*/ 12 h 32"/>
                <a:gd name="T12" fmla="*/ 20 w 48"/>
                <a:gd name="T13" fmla="*/ 15 h 32"/>
                <a:gd name="T14" fmla="*/ 24 w 48"/>
                <a:gd name="T15" fmla="*/ 12 h 32"/>
                <a:gd name="T16" fmla="*/ 24 w 48"/>
                <a:gd name="T17" fmla="*/ 12 h 32"/>
                <a:gd name="T18" fmla="*/ 24 w 48"/>
                <a:gd name="T19" fmla="*/ 8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48" y="16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4" name="Freeform 216"/>
            <p:cNvSpPr>
              <a:spLocks/>
            </p:cNvSpPr>
            <p:nvPr/>
          </p:nvSpPr>
          <p:spPr bwMode="auto">
            <a:xfrm>
              <a:off x="1292" y="3038"/>
              <a:ext cx="29" cy="45"/>
            </a:xfrm>
            <a:custGeom>
              <a:avLst/>
              <a:gdLst>
                <a:gd name="T0" fmla="*/ 36 w 88"/>
                <a:gd name="T1" fmla="*/ 47 h 144"/>
                <a:gd name="T2" fmla="*/ 32 w 88"/>
                <a:gd name="T3" fmla="*/ 47 h 144"/>
                <a:gd name="T4" fmla="*/ 36 w 88"/>
                <a:gd name="T5" fmla="*/ 43 h 144"/>
                <a:gd name="T6" fmla="*/ 36 w 88"/>
                <a:gd name="T7" fmla="*/ 36 h 144"/>
                <a:gd name="T8" fmla="*/ 44 w 88"/>
                <a:gd name="T9" fmla="*/ 20 h 144"/>
                <a:gd name="T10" fmla="*/ 44 w 88"/>
                <a:gd name="T11" fmla="*/ 15 h 144"/>
                <a:gd name="T12" fmla="*/ 36 w 88"/>
                <a:gd name="T13" fmla="*/ 15 h 144"/>
                <a:gd name="T14" fmla="*/ 24 w 88"/>
                <a:gd name="T15" fmla="*/ 15 h 144"/>
                <a:gd name="T16" fmla="*/ 27 w 88"/>
                <a:gd name="T17" fmla="*/ 8 h 144"/>
                <a:gd name="T18" fmla="*/ 32 w 88"/>
                <a:gd name="T19" fmla="*/ 4 h 144"/>
                <a:gd name="T20" fmla="*/ 36 w 88"/>
                <a:gd name="T21" fmla="*/ 0 h 144"/>
                <a:gd name="T22" fmla="*/ 27 w 88"/>
                <a:gd name="T23" fmla="*/ 0 h 144"/>
                <a:gd name="T24" fmla="*/ 16 w 88"/>
                <a:gd name="T25" fmla="*/ 0 h 144"/>
                <a:gd name="T26" fmla="*/ 12 w 88"/>
                <a:gd name="T27" fmla="*/ 4 h 144"/>
                <a:gd name="T28" fmla="*/ 12 w 88"/>
                <a:gd name="T29" fmla="*/ 12 h 144"/>
                <a:gd name="T30" fmla="*/ 4 w 88"/>
                <a:gd name="T31" fmla="*/ 15 h 144"/>
                <a:gd name="T32" fmla="*/ 4 w 88"/>
                <a:gd name="T33" fmla="*/ 20 h 144"/>
                <a:gd name="T34" fmla="*/ 8 w 88"/>
                <a:gd name="T35" fmla="*/ 24 h 144"/>
                <a:gd name="T36" fmla="*/ 8 w 88"/>
                <a:gd name="T37" fmla="*/ 27 h 144"/>
                <a:gd name="T38" fmla="*/ 4 w 88"/>
                <a:gd name="T39" fmla="*/ 32 h 144"/>
                <a:gd name="T40" fmla="*/ 0 w 88"/>
                <a:gd name="T41" fmla="*/ 36 h 144"/>
                <a:gd name="T42" fmla="*/ 4 w 88"/>
                <a:gd name="T43" fmla="*/ 43 h 144"/>
                <a:gd name="T44" fmla="*/ 4 w 88"/>
                <a:gd name="T45" fmla="*/ 39 h 144"/>
                <a:gd name="T46" fmla="*/ 8 w 88"/>
                <a:gd name="T47" fmla="*/ 36 h 144"/>
                <a:gd name="T48" fmla="*/ 12 w 88"/>
                <a:gd name="T49" fmla="*/ 36 h 144"/>
                <a:gd name="T50" fmla="*/ 12 w 88"/>
                <a:gd name="T51" fmla="*/ 39 h 144"/>
                <a:gd name="T52" fmla="*/ 8 w 88"/>
                <a:gd name="T53" fmla="*/ 43 h 144"/>
                <a:gd name="T54" fmla="*/ 8 w 88"/>
                <a:gd name="T55" fmla="*/ 47 h 144"/>
                <a:gd name="T56" fmla="*/ 8 w 88"/>
                <a:gd name="T57" fmla="*/ 55 h 144"/>
                <a:gd name="T58" fmla="*/ 8 w 88"/>
                <a:gd name="T59" fmla="*/ 59 h 144"/>
                <a:gd name="T60" fmla="*/ 8 w 88"/>
                <a:gd name="T61" fmla="*/ 55 h 144"/>
                <a:gd name="T62" fmla="*/ 12 w 88"/>
                <a:gd name="T63" fmla="*/ 51 h 144"/>
                <a:gd name="T64" fmla="*/ 16 w 88"/>
                <a:gd name="T65" fmla="*/ 47 h 144"/>
                <a:gd name="T66" fmla="*/ 16 w 88"/>
                <a:gd name="T67" fmla="*/ 51 h 144"/>
                <a:gd name="T68" fmla="*/ 16 w 88"/>
                <a:gd name="T69" fmla="*/ 55 h 144"/>
                <a:gd name="T70" fmla="*/ 16 w 88"/>
                <a:gd name="T71" fmla="*/ 59 h 144"/>
                <a:gd name="T72" fmla="*/ 12 w 88"/>
                <a:gd name="T73" fmla="*/ 63 h 144"/>
                <a:gd name="T74" fmla="*/ 12 w 88"/>
                <a:gd name="T75" fmla="*/ 71 h 144"/>
                <a:gd name="T76" fmla="*/ 16 w 88"/>
                <a:gd name="T77" fmla="*/ 71 h 144"/>
                <a:gd name="T78" fmla="*/ 24 w 88"/>
                <a:gd name="T79" fmla="*/ 71 h 144"/>
                <a:gd name="T80" fmla="*/ 32 w 88"/>
                <a:gd name="T81" fmla="*/ 67 h 144"/>
                <a:gd name="T82" fmla="*/ 36 w 88"/>
                <a:gd name="T83" fmla="*/ 47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144"/>
                <a:gd name="T128" fmla="*/ 88 w 8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144">
                  <a:moveTo>
                    <a:pt x="72" y="96"/>
                  </a:move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5" name="Freeform 217"/>
            <p:cNvSpPr>
              <a:spLocks/>
            </p:cNvSpPr>
            <p:nvPr/>
          </p:nvSpPr>
          <p:spPr bwMode="auto">
            <a:xfrm>
              <a:off x="2276" y="3072"/>
              <a:ext cx="5" cy="6"/>
            </a:xfrm>
            <a:custGeom>
              <a:avLst/>
              <a:gdLst>
                <a:gd name="T0" fmla="*/ 0 w 16"/>
                <a:gd name="T1" fmla="*/ 5 h 16"/>
                <a:gd name="T2" fmla="*/ 4 w 16"/>
                <a:gd name="T3" fmla="*/ 0 h 16"/>
                <a:gd name="T4" fmla="*/ 8 w 16"/>
                <a:gd name="T5" fmla="*/ 0 h 16"/>
                <a:gd name="T6" fmla="*/ 8 w 16"/>
                <a:gd name="T7" fmla="*/ 5 h 16"/>
                <a:gd name="T8" fmla="*/ 4 w 16"/>
                <a:gd name="T9" fmla="*/ 9 h 16"/>
                <a:gd name="T10" fmla="*/ 0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6" name="Freeform 218"/>
            <p:cNvSpPr>
              <a:spLocks/>
            </p:cNvSpPr>
            <p:nvPr/>
          </p:nvSpPr>
          <p:spPr bwMode="auto">
            <a:xfrm>
              <a:off x="2270" y="3075"/>
              <a:ext cx="6" cy="0"/>
            </a:xfrm>
            <a:custGeom>
              <a:avLst/>
              <a:gdLst>
                <a:gd name="T0" fmla="*/ 9 w 16"/>
                <a:gd name="T1" fmla="*/ 0 h 1"/>
                <a:gd name="T2" fmla="*/ 5 w 16"/>
                <a:gd name="T3" fmla="*/ 0 h 1"/>
                <a:gd name="T4" fmla="*/ 0 w 16"/>
                <a:gd name="T5" fmla="*/ 0 h 1"/>
                <a:gd name="T6" fmla="*/ 5 w 16"/>
                <a:gd name="T7" fmla="*/ 0 h 1"/>
                <a:gd name="T8" fmla="*/ 9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7" name="Freeform 219"/>
            <p:cNvSpPr>
              <a:spLocks/>
            </p:cNvSpPr>
            <p:nvPr/>
          </p:nvSpPr>
          <p:spPr bwMode="auto">
            <a:xfrm>
              <a:off x="2305" y="3083"/>
              <a:ext cx="22" cy="82"/>
            </a:xfrm>
            <a:custGeom>
              <a:avLst/>
              <a:gdLst>
                <a:gd name="T0" fmla="*/ 12 w 64"/>
                <a:gd name="T1" fmla="*/ 0 h 264"/>
                <a:gd name="T2" fmla="*/ 9 w 64"/>
                <a:gd name="T3" fmla="*/ 0 h 264"/>
                <a:gd name="T4" fmla="*/ 9 w 64"/>
                <a:gd name="T5" fmla="*/ 12 h 264"/>
                <a:gd name="T6" fmla="*/ 4 w 64"/>
                <a:gd name="T7" fmla="*/ 12 h 264"/>
                <a:gd name="T8" fmla="*/ 0 w 64"/>
                <a:gd name="T9" fmla="*/ 16 h 264"/>
                <a:gd name="T10" fmla="*/ 4 w 64"/>
                <a:gd name="T11" fmla="*/ 20 h 264"/>
                <a:gd name="T12" fmla="*/ 0 w 64"/>
                <a:gd name="T13" fmla="*/ 32 h 264"/>
                <a:gd name="T14" fmla="*/ 4 w 64"/>
                <a:gd name="T15" fmla="*/ 32 h 264"/>
                <a:gd name="T16" fmla="*/ 0 w 64"/>
                <a:gd name="T17" fmla="*/ 36 h 264"/>
                <a:gd name="T18" fmla="*/ 4 w 64"/>
                <a:gd name="T19" fmla="*/ 48 h 264"/>
                <a:gd name="T20" fmla="*/ 4 w 64"/>
                <a:gd name="T21" fmla="*/ 51 h 264"/>
                <a:gd name="T22" fmla="*/ 4 w 64"/>
                <a:gd name="T23" fmla="*/ 68 h 264"/>
                <a:gd name="T24" fmla="*/ 9 w 64"/>
                <a:gd name="T25" fmla="*/ 75 h 264"/>
                <a:gd name="T26" fmla="*/ 4 w 64"/>
                <a:gd name="T27" fmla="*/ 83 h 264"/>
                <a:gd name="T28" fmla="*/ 4 w 64"/>
                <a:gd name="T29" fmla="*/ 92 h 264"/>
                <a:gd name="T30" fmla="*/ 4 w 64"/>
                <a:gd name="T31" fmla="*/ 99 h 264"/>
                <a:gd name="T32" fmla="*/ 4 w 64"/>
                <a:gd name="T33" fmla="*/ 107 h 264"/>
                <a:gd name="T34" fmla="*/ 4 w 64"/>
                <a:gd name="T35" fmla="*/ 115 h 264"/>
                <a:gd name="T36" fmla="*/ 4 w 64"/>
                <a:gd name="T37" fmla="*/ 131 h 264"/>
                <a:gd name="T38" fmla="*/ 4 w 64"/>
                <a:gd name="T39" fmla="*/ 127 h 264"/>
                <a:gd name="T40" fmla="*/ 9 w 64"/>
                <a:gd name="T41" fmla="*/ 123 h 264"/>
                <a:gd name="T42" fmla="*/ 12 w 64"/>
                <a:gd name="T43" fmla="*/ 123 h 264"/>
                <a:gd name="T44" fmla="*/ 17 w 64"/>
                <a:gd name="T45" fmla="*/ 127 h 264"/>
                <a:gd name="T46" fmla="*/ 21 w 64"/>
                <a:gd name="T47" fmla="*/ 127 h 264"/>
                <a:gd name="T48" fmla="*/ 21 w 64"/>
                <a:gd name="T49" fmla="*/ 119 h 264"/>
                <a:gd name="T50" fmla="*/ 17 w 64"/>
                <a:gd name="T51" fmla="*/ 115 h 264"/>
                <a:gd name="T52" fmla="*/ 12 w 64"/>
                <a:gd name="T53" fmla="*/ 111 h 264"/>
                <a:gd name="T54" fmla="*/ 12 w 64"/>
                <a:gd name="T55" fmla="*/ 99 h 264"/>
                <a:gd name="T56" fmla="*/ 12 w 64"/>
                <a:gd name="T57" fmla="*/ 95 h 264"/>
                <a:gd name="T58" fmla="*/ 17 w 64"/>
                <a:gd name="T59" fmla="*/ 92 h 264"/>
                <a:gd name="T60" fmla="*/ 17 w 64"/>
                <a:gd name="T61" fmla="*/ 80 h 264"/>
                <a:gd name="T62" fmla="*/ 25 w 64"/>
                <a:gd name="T63" fmla="*/ 80 h 264"/>
                <a:gd name="T64" fmla="*/ 29 w 64"/>
                <a:gd name="T65" fmla="*/ 87 h 264"/>
                <a:gd name="T66" fmla="*/ 33 w 64"/>
                <a:gd name="T67" fmla="*/ 87 h 264"/>
                <a:gd name="T68" fmla="*/ 33 w 64"/>
                <a:gd name="T69" fmla="*/ 80 h 264"/>
                <a:gd name="T70" fmla="*/ 25 w 64"/>
                <a:gd name="T71" fmla="*/ 75 h 264"/>
                <a:gd name="T72" fmla="*/ 25 w 64"/>
                <a:gd name="T73" fmla="*/ 63 h 264"/>
                <a:gd name="T74" fmla="*/ 21 w 64"/>
                <a:gd name="T75" fmla="*/ 51 h 264"/>
                <a:gd name="T76" fmla="*/ 17 w 64"/>
                <a:gd name="T77" fmla="*/ 36 h 264"/>
                <a:gd name="T78" fmla="*/ 17 w 64"/>
                <a:gd name="T79" fmla="*/ 24 h 264"/>
                <a:gd name="T80" fmla="*/ 17 w 64"/>
                <a:gd name="T81" fmla="*/ 16 h 264"/>
                <a:gd name="T82" fmla="*/ 17 w 64"/>
                <a:gd name="T83" fmla="*/ 4 h 264"/>
                <a:gd name="T84" fmla="*/ 12 w 64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24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8" name="Freeform 220"/>
            <p:cNvSpPr>
              <a:spLocks/>
            </p:cNvSpPr>
            <p:nvPr/>
          </p:nvSpPr>
          <p:spPr bwMode="auto">
            <a:xfrm>
              <a:off x="2276" y="3072"/>
              <a:ext cx="5" cy="6"/>
            </a:xfrm>
            <a:custGeom>
              <a:avLst/>
              <a:gdLst>
                <a:gd name="T0" fmla="*/ 4 w 16"/>
                <a:gd name="T1" fmla="*/ 0 h 16"/>
                <a:gd name="T2" fmla="*/ 0 w 16"/>
                <a:gd name="T3" fmla="*/ 5 h 16"/>
                <a:gd name="T4" fmla="*/ 4 w 16"/>
                <a:gd name="T5" fmla="*/ 9 h 16"/>
                <a:gd name="T6" fmla="*/ 8 w 16"/>
                <a:gd name="T7" fmla="*/ 5 h 16"/>
                <a:gd name="T8" fmla="*/ 8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29" name="Freeform 221"/>
            <p:cNvSpPr>
              <a:spLocks/>
            </p:cNvSpPr>
            <p:nvPr/>
          </p:nvSpPr>
          <p:spPr bwMode="auto">
            <a:xfrm>
              <a:off x="2557" y="2868"/>
              <a:ext cx="27" cy="10"/>
            </a:xfrm>
            <a:custGeom>
              <a:avLst/>
              <a:gdLst>
                <a:gd name="T0" fmla="*/ 4 w 80"/>
                <a:gd name="T1" fmla="*/ 0 h 32"/>
                <a:gd name="T2" fmla="*/ 12 w 80"/>
                <a:gd name="T3" fmla="*/ 4 h 32"/>
                <a:gd name="T4" fmla="*/ 24 w 80"/>
                <a:gd name="T5" fmla="*/ 4 h 32"/>
                <a:gd name="T6" fmla="*/ 33 w 80"/>
                <a:gd name="T7" fmla="*/ 4 h 32"/>
                <a:gd name="T8" fmla="*/ 36 w 80"/>
                <a:gd name="T9" fmla="*/ 4 h 32"/>
                <a:gd name="T10" fmla="*/ 41 w 80"/>
                <a:gd name="T11" fmla="*/ 4 h 32"/>
                <a:gd name="T12" fmla="*/ 41 w 80"/>
                <a:gd name="T13" fmla="*/ 9 h 32"/>
                <a:gd name="T14" fmla="*/ 41 w 80"/>
                <a:gd name="T15" fmla="*/ 12 h 32"/>
                <a:gd name="T16" fmla="*/ 33 w 80"/>
                <a:gd name="T17" fmla="*/ 17 h 32"/>
                <a:gd name="T18" fmla="*/ 16 w 80"/>
                <a:gd name="T19" fmla="*/ 12 h 32"/>
                <a:gd name="T20" fmla="*/ 8 w 80"/>
                <a:gd name="T21" fmla="*/ 12 h 32"/>
                <a:gd name="T22" fmla="*/ 0 w 80"/>
                <a:gd name="T23" fmla="*/ 4 h 32"/>
                <a:gd name="T24" fmla="*/ 4 w 80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8" y="0"/>
                  </a:moveTo>
                  <a:lnTo>
                    <a:pt x="24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0" name="Freeform 222"/>
            <p:cNvSpPr>
              <a:spLocks/>
            </p:cNvSpPr>
            <p:nvPr/>
          </p:nvSpPr>
          <p:spPr bwMode="auto">
            <a:xfrm>
              <a:off x="2297" y="2839"/>
              <a:ext cx="22" cy="8"/>
            </a:xfrm>
            <a:custGeom>
              <a:avLst/>
              <a:gdLst>
                <a:gd name="T0" fmla="*/ 8 w 64"/>
                <a:gd name="T1" fmla="*/ 0 h 24"/>
                <a:gd name="T2" fmla="*/ 20 w 64"/>
                <a:gd name="T3" fmla="*/ 0 h 24"/>
                <a:gd name="T4" fmla="*/ 27 w 64"/>
                <a:gd name="T5" fmla="*/ 4 h 24"/>
                <a:gd name="T6" fmla="*/ 32 w 64"/>
                <a:gd name="T7" fmla="*/ 8 h 24"/>
                <a:gd name="T8" fmla="*/ 32 w 64"/>
                <a:gd name="T9" fmla="*/ 12 h 24"/>
                <a:gd name="T10" fmla="*/ 16 w 64"/>
                <a:gd name="T11" fmla="*/ 12 h 24"/>
                <a:gd name="T12" fmla="*/ 8 w 64"/>
                <a:gd name="T13" fmla="*/ 12 h 24"/>
                <a:gd name="T14" fmla="*/ 8 w 64"/>
                <a:gd name="T15" fmla="*/ 8 h 24"/>
                <a:gd name="T16" fmla="*/ 0 w 64"/>
                <a:gd name="T17" fmla="*/ 8 h 24"/>
                <a:gd name="T18" fmla="*/ 4 w 64"/>
                <a:gd name="T19" fmla="*/ 4 h 24"/>
                <a:gd name="T20" fmla="*/ 8 w 64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0"/>
                  </a:moveTo>
                  <a:lnTo>
                    <a:pt x="40" y="0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1" name="Freeform 223"/>
            <p:cNvSpPr>
              <a:spLocks/>
            </p:cNvSpPr>
            <p:nvPr/>
          </p:nvSpPr>
          <p:spPr bwMode="auto">
            <a:xfrm>
              <a:off x="2270" y="2810"/>
              <a:ext cx="59" cy="20"/>
            </a:xfrm>
            <a:custGeom>
              <a:avLst/>
              <a:gdLst>
                <a:gd name="T0" fmla="*/ 20 w 176"/>
                <a:gd name="T1" fmla="*/ 0 h 64"/>
                <a:gd name="T2" fmla="*/ 12 w 176"/>
                <a:gd name="T3" fmla="*/ 4 h 64"/>
                <a:gd name="T4" fmla="*/ 8 w 176"/>
                <a:gd name="T5" fmla="*/ 4 h 64"/>
                <a:gd name="T6" fmla="*/ 8 w 176"/>
                <a:gd name="T7" fmla="*/ 8 h 64"/>
                <a:gd name="T8" fmla="*/ 4 w 176"/>
                <a:gd name="T9" fmla="*/ 8 h 64"/>
                <a:gd name="T10" fmla="*/ 4 w 176"/>
                <a:gd name="T11" fmla="*/ 16 h 64"/>
                <a:gd name="T12" fmla="*/ 0 w 176"/>
                <a:gd name="T13" fmla="*/ 16 h 64"/>
                <a:gd name="T14" fmla="*/ 8 w 176"/>
                <a:gd name="T15" fmla="*/ 24 h 64"/>
                <a:gd name="T16" fmla="*/ 12 w 176"/>
                <a:gd name="T17" fmla="*/ 24 h 64"/>
                <a:gd name="T18" fmla="*/ 12 w 176"/>
                <a:gd name="T19" fmla="*/ 27 h 64"/>
                <a:gd name="T20" fmla="*/ 27 w 176"/>
                <a:gd name="T21" fmla="*/ 32 h 64"/>
                <a:gd name="T22" fmla="*/ 27 w 176"/>
                <a:gd name="T23" fmla="*/ 27 h 64"/>
                <a:gd name="T24" fmla="*/ 27 w 176"/>
                <a:gd name="T25" fmla="*/ 24 h 64"/>
                <a:gd name="T26" fmla="*/ 32 w 176"/>
                <a:gd name="T27" fmla="*/ 24 h 64"/>
                <a:gd name="T28" fmla="*/ 36 w 176"/>
                <a:gd name="T29" fmla="*/ 24 h 64"/>
                <a:gd name="T30" fmla="*/ 44 w 176"/>
                <a:gd name="T31" fmla="*/ 24 h 64"/>
                <a:gd name="T32" fmla="*/ 51 w 176"/>
                <a:gd name="T33" fmla="*/ 20 h 64"/>
                <a:gd name="T34" fmla="*/ 56 w 176"/>
                <a:gd name="T35" fmla="*/ 20 h 64"/>
                <a:gd name="T36" fmla="*/ 56 w 176"/>
                <a:gd name="T37" fmla="*/ 24 h 64"/>
                <a:gd name="T38" fmla="*/ 63 w 176"/>
                <a:gd name="T39" fmla="*/ 27 h 64"/>
                <a:gd name="T40" fmla="*/ 71 w 176"/>
                <a:gd name="T41" fmla="*/ 24 h 64"/>
                <a:gd name="T42" fmla="*/ 63 w 176"/>
                <a:gd name="T43" fmla="*/ 20 h 64"/>
                <a:gd name="T44" fmla="*/ 56 w 176"/>
                <a:gd name="T45" fmla="*/ 20 h 64"/>
                <a:gd name="T46" fmla="*/ 56 w 176"/>
                <a:gd name="T47" fmla="*/ 12 h 64"/>
                <a:gd name="T48" fmla="*/ 60 w 176"/>
                <a:gd name="T49" fmla="*/ 8 h 64"/>
                <a:gd name="T50" fmla="*/ 63 w 176"/>
                <a:gd name="T51" fmla="*/ 8 h 64"/>
                <a:gd name="T52" fmla="*/ 63 w 176"/>
                <a:gd name="T53" fmla="*/ 12 h 64"/>
                <a:gd name="T54" fmla="*/ 60 w 176"/>
                <a:gd name="T55" fmla="*/ 12 h 64"/>
                <a:gd name="T56" fmla="*/ 60 w 176"/>
                <a:gd name="T57" fmla="*/ 16 h 64"/>
                <a:gd name="T58" fmla="*/ 68 w 176"/>
                <a:gd name="T59" fmla="*/ 20 h 64"/>
                <a:gd name="T60" fmla="*/ 71 w 176"/>
                <a:gd name="T61" fmla="*/ 20 h 64"/>
                <a:gd name="T62" fmla="*/ 75 w 176"/>
                <a:gd name="T63" fmla="*/ 20 h 64"/>
                <a:gd name="T64" fmla="*/ 83 w 176"/>
                <a:gd name="T65" fmla="*/ 16 h 64"/>
                <a:gd name="T66" fmla="*/ 80 w 176"/>
                <a:gd name="T67" fmla="*/ 12 h 64"/>
                <a:gd name="T68" fmla="*/ 87 w 176"/>
                <a:gd name="T69" fmla="*/ 12 h 64"/>
                <a:gd name="T70" fmla="*/ 87 w 176"/>
                <a:gd name="T71" fmla="*/ 8 h 64"/>
                <a:gd name="T72" fmla="*/ 80 w 176"/>
                <a:gd name="T73" fmla="*/ 8 h 64"/>
                <a:gd name="T74" fmla="*/ 71 w 176"/>
                <a:gd name="T75" fmla="*/ 4 h 64"/>
                <a:gd name="T76" fmla="*/ 68 w 176"/>
                <a:gd name="T77" fmla="*/ 8 h 64"/>
                <a:gd name="T78" fmla="*/ 60 w 176"/>
                <a:gd name="T79" fmla="*/ 8 h 64"/>
                <a:gd name="T80" fmla="*/ 56 w 176"/>
                <a:gd name="T81" fmla="*/ 4 h 64"/>
                <a:gd name="T82" fmla="*/ 56 w 176"/>
                <a:gd name="T83" fmla="*/ 0 h 64"/>
                <a:gd name="T84" fmla="*/ 51 w 176"/>
                <a:gd name="T85" fmla="*/ 0 h 64"/>
                <a:gd name="T86" fmla="*/ 48 w 176"/>
                <a:gd name="T87" fmla="*/ 0 h 64"/>
                <a:gd name="T88" fmla="*/ 44 w 176"/>
                <a:gd name="T89" fmla="*/ 4 h 64"/>
                <a:gd name="T90" fmla="*/ 44 w 176"/>
                <a:gd name="T91" fmla="*/ 12 h 64"/>
                <a:gd name="T92" fmla="*/ 39 w 176"/>
                <a:gd name="T93" fmla="*/ 12 h 64"/>
                <a:gd name="T94" fmla="*/ 36 w 176"/>
                <a:gd name="T95" fmla="*/ 8 h 64"/>
                <a:gd name="T96" fmla="*/ 27 w 176"/>
                <a:gd name="T97" fmla="*/ 8 h 64"/>
                <a:gd name="T98" fmla="*/ 27 w 176"/>
                <a:gd name="T99" fmla="*/ 4 h 64"/>
                <a:gd name="T100" fmla="*/ 32 w 176"/>
                <a:gd name="T101" fmla="*/ 4 h 64"/>
                <a:gd name="T102" fmla="*/ 20 w 176"/>
                <a:gd name="T103" fmla="*/ 0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4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2" name="Freeform 224"/>
            <p:cNvSpPr>
              <a:spLocks/>
            </p:cNvSpPr>
            <p:nvPr/>
          </p:nvSpPr>
          <p:spPr bwMode="auto">
            <a:xfrm>
              <a:off x="2337" y="2817"/>
              <a:ext cx="33" cy="10"/>
            </a:xfrm>
            <a:custGeom>
              <a:avLst/>
              <a:gdLst>
                <a:gd name="T0" fmla="*/ 0 w 96"/>
                <a:gd name="T1" fmla="*/ 0 h 32"/>
                <a:gd name="T2" fmla="*/ 4 w 96"/>
                <a:gd name="T3" fmla="*/ 0 h 32"/>
                <a:gd name="T4" fmla="*/ 8 w 96"/>
                <a:gd name="T5" fmla="*/ 0 h 32"/>
                <a:gd name="T6" fmla="*/ 24 w 96"/>
                <a:gd name="T7" fmla="*/ 0 h 32"/>
                <a:gd name="T8" fmla="*/ 24 w 96"/>
                <a:gd name="T9" fmla="*/ 4 h 32"/>
                <a:gd name="T10" fmla="*/ 36 w 96"/>
                <a:gd name="T11" fmla="*/ 4 h 32"/>
                <a:gd name="T12" fmla="*/ 44 w 96"/>
                <a:gd name="T13" fmla="*/ 8 h 32"/>
                <a:gd name="T14" fmla="*/ 48 w 96"/>
                <a:gd name="T15" fmla="*/ 8 h 32"/>
                <a:gd name="T16" fmla="*/ 44 w 96"/>
                <a:gd name="T17" fmla="*/ 12 h 32"/>
                <a:gd name="T18" fmla="*/ 36 w 96"/>
                <a:gd name="T19" fmla="*/ 15 h 32"/>
                <a:gd name="T20" fmla="*/ 24 w 96"/>
                <a:gd name="T21" fmla="*/ 15 h 32"/>
                <a:gd name="T22" fmla="*/ 16 w 96"/>
                <a:gd name="T23" fmla="*/ 8 h 32"/>
                <a:gd name="T24" fmla="*/ 8 w 96"/>
                <a:gd name="T25" fmla="*/ 8 h 32"/>
                <a:gd name="T26" fmla="*/ 8 w 96"/>
                <a:gd name="T27" fmla="*/ 4 h 32"/>
                <a:gd name="T28" fmla="*/ 4 w 96"/>
                <a:gd name="T29" fmla="*/ 0 h 32"/>
                <a:gd name="T30" fmla="*/ 0 w 96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32"/>
                <a:gd name="T50" fmla="*/ 96 w 96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32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3" name="Freeform 225"/>
            <p:cNvSpPr>
              <a:spLocks/>
            </p:cNvSpPr>
            <p:nvPr/>
          </p:nvSpPr>
          <p:spPr bwMode="auto">
            <a:xfrm>
              <a:off x="2014" y="2767"/>
              <a:ext cx="40" cy="23"/>
            </a:xfrm>
            <a:custGeom>
              <a:avLst/>
              <a:gdLst>
                <a:gd name="T0" fmla="*/ 60 w 120"/>
                <a:gd name="T1" fmla="*/ 24 h 72"/>
                <a:gd name="T2" fmla="*/ 60 w 120"/>
                <a:gd name="T3" fmla="*/ 20 h 72"/>
                <a:gd name="T4" fmla="*/ 56 w 120"/>
                <a:gd name="T5" fmla="*/ 16 h 72"/>
                <a:gd name="T6" fmla="*/ 56 w 120"/>
                <a:gd name="T7" fmla="*/ 12 h 72"/>
                <a:gd name="T8" fmla="*/ 48 w 120"/>
                <a:gd name="T9" fmla="*/ 8 h 72"/>
                <a:gd name="T10" fmla="*/ 48 w 120"/>
                <a:gd name="T11" fmla="*/ 4 h 72"/>
                <a:gd name="T12" fmla="*/ 44 w 120"/>
                <a:gd name="T13" fmla="*/ 4 h 72"/>
                <a:gd name="T14" fmla="*/ 40 w 120"/>
                <a:gd name="T15" fmla="*/ 8 h 72"/>
                <a:gd name="T16" fmla="*/ 36 w 120"/>
                <a:gd name="T17" fmla="*/ 8 h 72"/>
                <a:gd name="T18" fmla="*/ 36 w 120"/>
                <a:gd name="T19" fmla="*/ 4 h 72"/>
                <a:gd name="T20" fmla="*/ 40 w 120"/>
                <a:gd name="T21" fmla="*/ 4 h 72"/>
                <a:gd name="T22" fmla="*/ 40 w 120"/>
                <a:gd name="T23" fmla="*/ 0 h 72"/>
                <a:gd name="T24" fmla="*/ 32 w 120"/>
                <a:gd name="T25" fmla="*/ 0 h 72"/>
                <a:gd name="T26" fmla="*/ 32 w 120"/>
                <a:gd name="T27" fmla="*/ 4 h 72"/>
                <a:gd name="T28" fmla="*/ 28 w 120"/>
                <a:gd name="T29" fmla="*/ 4 h 72"/>
                <a:gd name="T30" fmla="*/ 28 w 120"/>
                <a:gd name="T31" fmla="*/ 0 h 72"/>
                <a:gd name="T32" fmla="*/ 24 w 120"/>
                <a:gd name="T33" fmla="*/ 0 h 72"/>
                <a:gd name="T34" fmla="*/ 24 w 120"/>
                <a:gd name="T35" fmla="*/ 4 h 72"/>
                <a:gd name="T36" fmla="*/ 20 w 120"/>
                <a:gd name="T37" fmla="*/ 4 h 72"/>
                <a:gd name="T38" fmla="*/ 16 w 120"/>
                <a:gd name="T39" fmla="*/ 8 h 72"/>
                <a:gd name="T40" fmla="*/ 20 w 120"/>
                <a:gd name="T41" fmla="*/ 8 h 72"/>
                <a:gd name="T42" fmla="*/ 16 w 120"/>
                <a:gd name="T43" fmla="*/ 12 h 72"/>
                <a:gd name="T44" fmla="*/ 16 w 120"/>
                <a:gd name="T45" fmla="*/ 16 h 72"/>
                <a:gd name="T46" fmla="*/ 8 w 120"/>
                <a:gd name="T47" fmla="*/ 16 h 72"/>
                <a:gd name="T48" fmla="*/ 8 w 120"/>
                <a:gd name="T49" fmla="*/ 20 h 72"/>
                <a:gd name="T50" fmla="*/ 8 w 120"/>
                <a:gd name="T51" fmla="*/ 24 h 72"/>
                <a:gd name="T52" fmla="*/ 0 w 120"/>
                <a:gd name="T53" fmla="*/ 28 h 72"/>
                <a:gd name="T54" fmla="*/ 0 w 120"/>
                <a:gd name="T55" fmla="*/ 32 h 72"/>
                <a:gd name="T56" fmla="*/ 4 w 120"/>
                <a:gd name="T57" fmla="*/ 36 h 72"/>
                <a:gd name="T58" fmla="*/ 12 w 120"/>
                <a:gd name="T59" fmla="*/ 32 h 72"/>
                <a:gd name="T60" fmla="*/ 20 w 120"/>
                <a:gd name="T61" fmla="*/ 28 h 72"/>
                <a:gd name="T62" fmla="*/ 28 w 120"/>
                <a:gd name="T63" fmla="*/ 28 h 72"/>
                <a:gd name="T64" fmla="*/ 32 w 120"/>
                <a:gd name="T65" fmla="*/ 28 h 72"/>
                <a:gd name="T66" fmla="*/ 36 w 120"/>
                <a:gd name="T67" fmla="*/ 32 h 72"/>
                <a:gd name="T68" fmla="*/ 40 w 120"/>
                <a:gd name="T69" fmla="*/ 28 h 72"/>
                <a:gd name="T70" fmla="*/ 48 w 120"/>
                <a:gd name="T71" fmla="*/ 28 h 72"/>
                <a:gd name="T72" fmla="*/ 60 w 120"/>
                <a:gd name="T73" fmla="*/ 24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"/>
                <a:gd name="T112" fmla="*/ 0 h 72"/>
                <a:gd name="T113" fmla="*/ 120 w 120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" h="72">
                  <a:moveTo>
                    <a:pt x="120" y="48"/>
                  </a:move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4" name="Freeform 226"/>
            <p:cNvSpPr>
              <a:spLocks/>
            </p:cNvSpPr>
            <p:nvPr/>
          </p:nvSpPr>
          <p:spPr bwMode="auto">
            <a:xfrm>
              <a:off x="1971" y="2754"/>
              <a:ext cx="48" cy="24"/>
            </a:xfrm>
            <a:custGeom>
              <a:avLst/>
              <a:gdLst>
                <a:gd name="T0" fmla="*/ 59 w 144"/>
                <a:gd name="T1" fmla="*/ 4 h 72"/>
                <a:gd name="T2" fmla="*/ 63 w 144"/>
                <a:gd name="T3" fmla="*/ 4 h 72"/>
                <a:gd name="T4" fmla="*/ 71 w 144"/>
                <a:gd name="T5" fmla="*/ 12 h 72"/>
                <a:gd name="T6" fmla="*/ 67 w 144"/>
                <a:gd name="T7" fmla="*/ 20 h 72"/>
                <a:gd name="T8" fmla="*/ 63 w 144"/>
                <a:gd name="T9" fmla="*/ 24 h 72"/>
                <a:gd name="T10" fmla="*/ 59 w 144"/>
                <a:gd name="T11" fmla="*/ 24 h 72"/>
                <a:gd name="T12" fmla="*/ 67 w 144"/>
                <a:gd name="T13" fmla="*/ 32 h 72"/>
                <a:gd name="T14" fmla="*/ 47 w 144"/>
                <a:gd name="T15" fmla="*/ 36 h 72"/>
                <a:gd name="T16" fmla="*/ 43 w 144"/>
                <a:gd name="T17" fmla="*/ 36 h 72"/>
                <a:gd name="T18" fmla="*/ 43 w 144"/>
                <a:gd name="T19" fmla="*/ 32 h 72"/>
                <a:gd name="T20" fmla="*/ 24 w 144"/>
                <a:gd name="T21" fmla="*/ 28 h 72"/>
                <a:gd name="T22" fmla="*/ 20 w 144"/>
                <a:gd name="T23" fmla="*/ 28 h 72"/>
                <a:gd name="T24" fmla="*/ 12 w 144"/>
                <a:gd name="T25" fmla="*/ 28 h 72"/>
                <a:gd name="T26" fmla="*/ 12 w 144"/>
                <a:gd name="T27" fmla="*/ 24 h 72"/>
                <a:gd name="T28" fmla="*/ 12 w 144"/>
                <a:gd name="T29" fmla="*/ 20 h 72"/>
                <a:gd name="T30" fmla="*/ 8 w 144"/>
                <a:gd name="T31" fmla="*/ 20 h 72"/>
                <a:gd name="T32" fmla="*/ 0 w 144"/>
                <a:gd name="T33" fmla="*/ 16 h 72"/>
                <a:gd name="T34" fmla="*/ 4 w 144"/>
                <a:gd name="T35" fmla="*/ 16 h 72"/>
                <a:gd name="T36" fmla="*/ 8 w 144"/>
                <a:gd name="T37" fmla="*/ 12 h 72"/>
                <a:gd name="T38" fmla="*/ 12 w 144"/>
                <a:gd name="T39" fmla="*/ 12 h 72"/>
                <a:gd name="T40" fmla="*/ 12 w 144"/>
                <a:gd name="T41" fmla="*/ 8 h 72"/>
                <a:gd name="T42" fmla="*/ 15 w 144"/>
                <a:gd name="T43" fmla="*/ 4 h 72"/>
                <a:gd name="T44" fmla="*/ 20 w 144"/>
                <a:gd name="T45" fmla="*/ 4 h 72"/>
                <a:gd name="T46" fmla="*/ 32 w 144"/>
                <a:gd name="T47" fmla="*/ 4 h 72"/>
                <a:gd name="T48" fmla="*/ 43 w 144"/>
                <a:gd name="T49" fmla="*/ 0 h 72"/>
                <a:gd name="T50" fmla="*/ 51 w 144"/>
                <a:gd name="T51" fmla="*/ 4 h 72"/>
                <a:gd name="T52" fmla="*/ 43 w 144"/>
                <a:gd name="T53" fmla="*/ 8 h 72"/>
                <a:gd name="T54" fmla="*/ 47 w 144"/>
                <a:gd name="T55" fmla="*/ 8 h 72"/>
                <a:gd name="T56" fmla="*/ 51 w 144"/>
                <a:gd name="T57" fmla="*/ 8 h 72"/>
                <a:gd name="T58" fmla="*/ 59 w 144"/>
                <a:gd name="T59" fmla="*/ 4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120" y="8"/>
                  </a:moveTo>
                  <a:lnTo>
                    <a:pt x="128" y="8"/>
                  </a:lnTo>
                  <a:lnTo>
                    <a:pt x="144" y="24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36" y="64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5" name="Freeform 227"/>
            <p:cNvSpPr>
              <a:spLocks/>
            </p:cNvSpPr>
            <p:nvPr/>
          </p:nvSpPr>
          <p:spPr bwMode="auto">
            <a:xfrm>
              <a:off x="1958" y="2738"/>
              <a:ext cx="45" cy="19"/>
            </a:xfrm>
            <a:custGeom>
              <a:avLst/>
              <a:gdLst>
                <a:gd name="T0" fmla="*/ 68 w 136"/>
                <a:gd name="T1" fmla="*/ 16 h 64"/>
                <a:gd name="T2" fmla="*/ 60 w 136"/>
                <a:gd name="T3" fmla="*/ 20 h 64"/>
                <a:gd name="T4" fmla="*/ 60 w 136"/>
                <a:gd name="T5" fmla="*/ 24 h 64"/>
                <a:gd name="T6" fmla="*/ 64 w 136"/>
                <a:gd name="T7" fmla="*/ 27 h 64"/>
                <a:gd name="T8" fmla="*/ 44 w 136"/>
                <a:gd name="T9" fmla="*/ 27 h 64"/>
                <a:gd name="T10" fmla="*/ 36 w 136"/>
                <a:gd name="T11" fmla="*/ 27 h 64"/>
                <a:gd name="T12" fmla="*/ 32 w 136"/>
                <a:gd name="T13" fmla="*/ 32 h 64"/>
                <a:gd name="T14" fmla="*/ 20 w 136"/>
                <a:gd name="T15" fmla="*/ 32 h 64"/>
                <a:gd name="T16" fmla="*/ 12 w 136"/>
                <a:gd name="T17" fmla="*/ 27 h 64"/>
                <a:gd name="T18" fmla="*/ 4 w 136"/>
                <a:gd name="T19" fmla="*/ 27 h 64"/>
                <a:gd name="T20" fmla="*/ 0 w 136"/>
                <a:gd name="T21" fmla="*/ 24 h 64"/>
                <a:gd name="T22" fmla="*/ 4 w 136"/>
                <a:gd name="T23" fmla="*/ 20 h 64"/>
                <a:gd name="T24" fmla="*/ 12 w 136"/>
                <a:gd name="T25" fmla="*/ 20 h 64"/>
                <a:gd name="T26" fmla="*/ 16 w 136"/>
                <a:gd name="T27" fmla="*/ 20 h 64"/>
                <a:gd name="T28" fmla="*/ 12 w 136"/>
                <a:gd name="T29" fmla="*/ 16 h 64"/>
                <a:gd name="T30" fmla="*/ 20 w 136"/>
                <a:gd name="T31" fmla="*/ 12 h 64"/>
                <a:gd name="T32" fmla="*/ 40 w 136"/>
                <a:gd name="T33" fmla="*/ 4 h 64"/>
                <a:gd name="T34" fmla="*/ 40 w 136"/>
                <a:gd name="T35" fmla="*/ 0 h 64"/>
                <a:gd name="T36" fmla="*/ 48 w 136"/>
                <a:gd name="T37" fmla="*/ 0 h 64"/>
                <a:gd name="T38" fmla="*/ 52 w 136"/>
                <a:gd name="T39" fmla="*/ 4 h 64"/>
                <a:gd name="T40" fmla="*/ 56 w 136"/>
                <a:gd name="T41" fmla="*/ 8 h 64"/>
                <a:gd name="T42" fmla="*/ 68 w 136"/>
                <a:gd name="T43" fmla="*/ 12 h 64"/>
                <a:gd name="T44" fmla="*/ 68 w 136"/>
                <a:gd name="T45" fmla="*/ 1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136" y="32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28" y="56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40" y="64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36" y="24"/>
                  </a:lnTo>
                  <a:lnTo>
                    <a:pt x="136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6" name="Freeform 228"/>
            <p:cNvSpPr>
              <a:spLocks/>
            </p:cNvSpPr>
            <p:nvPr/>
          </p:nvSpPr>
          <p:spPr bwMode="auto">
            <a:xfrm>
              <a:off x="1955" y="2757"/>
              <a:ext cx="19" cy="8"/>
            </a:xfrm>
            <a:custGeom>
              <a:avLst/>
              <a:gdLst>
                <a:gd name="T0" fmla="*/ 29 w 56"/>
                <a:gd name="T1" fmla="*/ 3 h 24"/>
                <a:gd name="T2" fmla="*/ 24 w 56"/>
                <a:gd name="T3" fmla="*/ 3 h 24"/>
                <a:gd name="T4" fmla="*/ 21 w 56"/>
                <a:gd name="T5" fmla="*/ 3 h 24"/>
                <a:gd name="T6" fmla="*/ 12 w 56"/>
                <a:gd name="T7" fmla="*/ 0 h 24"/>
                <a:gd name="T8" fmla="*/ 0 w 56"/>
                <a:gd name="T9" fmla="*/ 0 h 24"/>
                <a:gd name="T10" fmla="*/ 4 w 56"/>
                <a:gd name="T11" fmla="*/ 0 h 24"/>
                <a:gd name="T12" fmla="*/ 8 w 56"/>
                <a:gd name="T13" fmla="*/ 3 h 24"/>
                <a:gd name="T14" fmla="*/ 8 w 56"/>
                <a:gd name="T15" fmla="*/ 7 h 24"/>
                <a:gd name="T16" fmla="*/ 12 w 56"/>
                <a:gd name="T17" fmla="*/ 7 h 24"/>
                <a:gd name="T18" fmla="*/ 16 w 56"/>
                <a:gd name="T19" fmla="*/ 7 h 24"/>
                <a:gd name="T20" fmla="*/ 12 w 56"/>
                <a:gd name="T21" fmla="*/ 7 h 24"/>
                <a:gd name="T22" fmla="*/ 16 w 56"/>
                <a:gd name="T23" fmla="*/ 11 h 24"/>
                <a:gd name="T24" fmla="*/ 21 w 56"/>
                <a:gd name="T25" fmla="*/ 7 h 24"/>
                <a:gd name="T26" fmla="*/ 29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56" y="8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7" name="Freeform 229"/>
            <p:cNvSpPr>
              <a:spLocks/>
            </p:cNvSpPr>
            <p:nvPr/>
          </p:nvSpPr>
          <p:spPr bwMode="auto">
            <a:xfrm>
              <a:off x="1760" y="2735"/>
              <a:ext cx="18" cy="9"/>
            </a:xfrm>
            <a:custGeom>
              <a:avLst/>
              <a:gdLst>
                <a:gd name="T0" fmla="*/ 15 w 56"/>
                <a:gd name="T1" fmla="*/ 0 h 32"/>
                <a:gd name="T2" fmla="*/ 15 w 56"/>
                <a:gd name="T3" fmla="*/ 4 h 32"/>
                <a:gd name="T4" fmla="*/ 8 w 56"/>
                <a:gd name="T5" fmla="*/ 4 h 32"/>
                <a:gd name="T6" fmla="*/ 4 w 56"/>
                <a:gd name="T7" fmla="*/ 8 h 32"/>
                <a:gd name="T8" fmla="*/ 0 w 56"/>
                <a:gd name="T9" fmla="*/ 12 h 32"/>
                <a:gd name="T10" fmla="*/ 4 w 56"/>
                <a:gd name="T11" fmla="*/ 12 h 32"/>
                <a:gd name="T12" fmla="*/ 8 w 56"/>
                <a:gd name="T13" fmla="*/ 15 h 32"/>
                <a:gd name="T14" fmla="*/ 12 w 56"/>
                <a:gd name="T15" fmla="*/ 15 h 32"/>
                <a:gd name="T16" fmla="*/ 15 w 56"/>
                <a:gd name="T17" fmla="*/ 12 h 32"/>
                <a:gd name="T18" fmla="*/ 27 w 56"/>
                <a:gd name="T19" fmla="*/ 12 h 32"/>
                <a:gd name="T20" fmla="*/ 27 w 56"/>
                <a:gd name="T21" fmla="*/ 8 h 32"/>
                <a:gd name="T22" fmla="*/ 20 w 56"/>
                <a:gd name="T23" fmla="*/ 4 h 32"/>
                <a:gd name="T24" fmla="*/ 23 w 56"/>
                <a:gd name="T25" fmla="*/ 0 h 32"/>
                <a:gd name="T26" fmla="*/ 15 w 56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2"/>
                <a:gd name="T44" fmla="*/ 56 w 56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2">
                  <a:moveTo>
                    <a:pt x="32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8" name="Freeform 230"/>
            <p:cNvSpPr>
              <a:spLocks/>
            </p:cNvSpPr>
            <p:nvPr/>
          </p:nvSpPr>
          <p:spPr bwMode="auto">
            <a:xfrm>
              <a:off x="1738" y="2744"/>
              <a:ext cx="19" cy="8"/>
            </a:xfrm>
            <a:custGeom>
              <a:avLst/>
              <a:gdLst>
                <a:gd name="T0" fmla="*/ 27 w 56"/>
                <a:gd name="T1" fmla="*/ 0 h 24"/>
                <a:gd name="T2" fmla="*/ 20 w 56"/>
                <a:gd name="T3" fmla="*/ 4 h 24"/>
                <a:gd name="T4" fmla="*/ 23 w 56"/>
                <a:gd name="T5" fmla="*/ 8 h 24"/>
                <a:gd name="T6" fmla="*/ 20 w 56"/>
                <a:gd name="T7" fmla="*/ 12 h 24"/>
                <a:gd name="T8" fmla="*/ 4 w 56"/>
                <a:gd name="T9" fmla="*/ 8 h 24"/>
                <a:gd name="T10" fmla="*/ 0 w 56"/>
                <a:gd name="T11" fmla="*/ 8 h 24"/>
                <a:gd name="T12" fmla="*/ 0 w 56"/>
                <a:gd name="T13" fmla="*/ 4 h 24"/>
                <a:gd name="T14" fmla="*/ 4 w 56"/>
                <a:gd name="T15" fmla="*/ 4 h 24"/>
                <a:gd name="T16" fmla="*/ 4 w 56"/>
                <a:gd name="T17" fmla="*/ 0 h 24"/>
                <a:gd name="T18" fmla="*/ 20 w 56"/>
                <a:gd name="T19" fmla="*/ 0 h 24"/>
                <a:gd name="T20" fmla="*/ 23 w 56"/>
                <a:gd name="T21" fmla="*/ 0 h 24"/>
                <a:gd name="T22" fmla="*/ 27 w 56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24"/>
                <a:gd name="T38" fmla="*/ 56 w 5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24">
                  <a:moveTo>
                    <a:pt x="56" y="0"/>
                  </a:move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39" name="Freeform 231"/>
            <p:cNvSpPr>
              <a:spLocks/>
            </p:cNvSpPr>
            <p:nvPr/>
          </p:nvSpPr>
          <p:spPr bwMode="auto">
            <a:xfrm>
              <a:off x="1719" y="2732"/>
              <a:ext cx="11" cy="3"/>
            </a:xfrm>
            <a:custGeom>
              <a:avLst/>
              <a:gdLst>
                <a:gd name="T0" fmla="*/ 9 w 32"/>
                <a:gd name="T1" fmla="*/ 0 h 8"/>
                <a:gd name="T2" fmla="*/ 17 w 32"/>
                <a:gd name="T3" fmla="*/ 0 h 8"/>
                <a:gd name="T4" fmla="*/ 9 w 32"/>
                <a:gd name="T5" fmla="*/ 5 h 8"/>
                <a:gd name="T6" fmla="*/ 0 w 32"/>
                <a:gd name="T7" fmla="*/ 5 h 8"/>
                <a:gd name="T8" fmla="*/ 0 w 32"/>
                <a:gd name="T9" fmla="*/ 0 h 8"/>
                <a:gd name="T10" fmla="*/ 9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16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0" name="Freeform 232"/>
            <p:cNvSpPr>
              <a:spLocks/>
            </p:cNvSpPr>
            <p:nvPr/>
          </p:nvSpPr>
          <p:spPr bwMode="auto">
            <a:xfrm>
              <a:off x="1711" y="2735"/>
              <a:ext cx="14" cy="3"/>
            </a:xfrm>
            <a:custGeom>
              <a:avLst/>
              <a:gdLst>
                <a:gd name="T0" fmla="*/ 8 w 40"/>
                <a:gd name="T1" fmla="*/ 0 h 8"/>
                <a:gd name="T2" fmla="*/ 15 w 40"/>
                <a:gd name="T3" fmla="*/ 0 h 8"/>
                <a:gd name="T4" fmla="*/ 20 w 40"/>
                <a:gd name="T5" fmla="*/ 0 h 8"/>
                <a:gd name="T6" fmla="*/ 20 w 40"/>
                <a:gd name="T7" fmla="*/ 5 h 8"/>
                <a:gd name="T8" fmla="*/ 12 w 40"/>
                <a:gd name="T9" fmla="*/ 5 h 8"/>
                <a:gd name="T10" fmla="*/ 0 w 40"/>
                <a:gd name="T11" fmla="*/ 5 h 8"/>
                <a:gd name="T12" fmla="*/ 4 w 40"/>
                <a:gd name="T13" fmla="*/ 5 h 8"/>
                <a:gd name="T14" fmla="*/ 8 w 40"/>
                <a:gd name="T15" fmla="*/ 5 h 8"/>
                <a:gd name="T16" fmla="*/ 8 w 4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8"/>
                <a:gd name="T29" fmla="*/ 40 w 4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8">
                  <a:moveTo>
                    <a:pt x="16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1" name="Freeform 233"/>
            <p:cNvSpPr>
              <a:spLocks/>
            </p:cNvSpPr>
            <p:nvPr/>
          </p:nvSpPr>
          <p:spPr bwMode="auto">
            <a:xfrm>
              <a:off x="1717" y="2739"/>
              <a:ext cx="10" cy="5"/>
            </a:xfrm>
            <a:custGeom>
              <a:avLst/>
              <a:gdLst>
                <a:gd name="T0" fmla="*/ 0 w 32"/>
                <a:gd name="T1" fmla="*/ 0 h 16"/>
                <a:gd name="T2" fmla="*/ 8 w 32"/>
                <a:gd name="T3" fmla="*/ 0 h 16"/>
                <a:gd name="T4" fmla="*/ 12 w 32"/>
                <a:gd name="T5" fmla="*/ 4 h 16"/>
                <a:gd name="T6" fmla="*/ 15 w 32"/>
                <a:gd name="T7" fmla="*/ 4 h 16"/>
                <a:gd name="T8" fmla="*/ 15 w 32"/>
                <a:gd name="T9" fmla="*/ 8 h 16"/>
                <a:gd name="T10" fmla="*/ 12 w 32"/>
                <a:gd name="T11" fmla="*/ 8 h 16"/>
                <a:gd name="T12" fmla="*/ 4 w 32"/>
                <a:gd name="T13" fmla="*/ 4 h 16"/>
                <a:gd name="T14" fmla="*/ 0 w 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2" name="Freeform 234"/>
            <p:cNvSpPr>
              <a:spLocks/>
            </p:cNvSpPr>
            <p:nvPr/>
          </p:nvSpPr>
          <p:spPr bwMode="auto">
            <a:xfrm>
              <a:off x="1703" y="2739"/>
              <a:ext cx="24" cy="8"/>
            </a:xfrm>
            <a:custGeom>
              <a:avLst/>
              <a:gdLst>
                <a:gd name="T0" fmla="*/ 4 w 72"/>
                <a:gd name="T1" fmla="*/ 0 h 24"/>
                <a:gd name="T2" fmla="*/ 12 w 72"/>
                <a:gd name="T3" fmla="*/ 4 h 24"/>
                <a:gd name="T4" fmla="*/ 16 w 72"/>
                <a:gd name="T5" fmla="*/ 4 h 24"/>
                <a:gd name="T6" fmla="*/ 20 w 72"/>
                <a:gd name="T7" fmla="*/ 4 h 24"/>
                <a:gd name="T8" fmla="*/ 28 w 72"/>
                <a:gd name="T9" fmla="*/ 8 h 24"/>
                <a:gd name="T10" fmla="*/ 36 w 72"/>
                <a:gd name="T11" fmla="*/ 8 h 24"/>
                <a:gd name="T12" fmla="*/ 32 w 72"/>
                <a:gd name="T13" fmla="*/ 12 h 24"/>
                <a:gd name="T14" fmla="*/ 28 w 72"/>
                <a:gd name="T15" fmla="*/ 12 h 24"/>
                <a:gd name="T16" fmla="*/ 24 w 72"/>
                <a:gd name="T17" fmla="*/ 8 h 24"/>
                <a:gd name="T18" fmla="*/ 16 w 72"/>
                <a:gd name="T19" fmla="*/ 8 h 24"/>
                <a:gd name="T20" fmla="*/ 12 w 72"/>
                <a:gd name="T21" fmla="*/ 8 h 24"/>
                <a:gd name="T22" fmla="*/ 12 w 72"/>
                <a:gd name="T23" fmla="*/ 4 h 24"/>
                <a:gd name="T24" fmla="*/ 4 w 72"/>
                <a:gd name="T25" fmla="*/ 4 h 24"/>
                <a:gd name="T26" fmla="*/ 0 w 72"/>
                <a:gd name="T27" fmla="*/ 0 h 24"/>
                <a:gd name="T28" fmla="*/ 4 w 72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24"/>
                <a:gd name="T47" fmla="*/ 72 w 7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24">
                  <a:moveTo>
                    <a:pt x="8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3" name="Freeform 235"/>
            <p:cNvSpPr>
              <a:spLocks/>
            </p:cNvSpPr>
            <p:nvPr/>
          </p:nvSpPr>
          <p:spPr bwMode="auto">
            <a:xfrm>
              <a:off x="1701" y="2742"/>
              <a:ext cx="8" cy="2"/>
            </a:xfrm>
            <a:custGeom>
              <a:avLst/>
              <a:gdLst>
                <a:gd name="T0" fmla="*/ 12 w 24"/>
                <a:gd name="T1" fmla="*/ 3 h 8"/>
                <a:gd name="T2" fmla="*/ 8 w 24"/>
                <a:gd name="T3" fmla="*/ 3 h 8"/>
                <a:gd name="T4" fmla="*/ 4 w 24"/>
                <a:gd name="T5" fmla="*/ 3 h 8"/>
                <a:gd name="T6" fmla="*/ 0 w 24"/>
                <a:gd name="T7" fmla="*/ 0 h 8"/>
                <a:gd name="T8" fmla="*/ 8 w 24"/>
                <a:gd name="T9" fmla="*/ 0 h 8"/>
                <a:gd name="T10" fmla="*/ 12 w 24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8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4" name="Freeform 236"/>
            <p:cNvSpPr>
              <a:spLocks/>
            </p:cNvSpPr>
            <p:nvPr/>
          </p:nvSpPr>
          <p:spPr bwMode="auto">
            <a:xfrm>
              <a:off x="1725" y="2750"/>
              <a:ext cx="11" cy="7"/>
            </a:xfrm>
            <a:custGeom>
              <a:avLst/>
              <a:gdLst>
                <a:gd name="T0" fmla="*/ 4 w 32"/>
                <a:gd name="T1" fmla="*/ 0 h 24"/>
                <a:gd name="T2" fmla="*/ 0 w 32"/>
                <a:gd name="T3" fmla="*/ 0 h 24"/>
                <a:gd name="T4" fmla="*/ 0 w 32"/>
                <a:gd name="T5" fmla="*/ 4 h 24"/>
                <a:gd name="T6" fmla="*/ 0 w 32"/>
                <a:gd name="T7" fmla="*/ 8 h 24"/>
                <a:gd name="T8" fmla="*/ 4 w 32"/>
                <a:gd name="T9" fmla="*/ 12 h 24"/>
                <a:gd name="T10" fmla="*/ 4 w 32"/>
                <a:gd name="T11" fmla="*/ 8 h 24"/>
                <a:gd name="T12" fmla="*/ 12 w 32"/>
                <a:gd name="T13" fmla="*/ 4 h 24"/>
                <a:gd name="T14" fmla="*/ 17 w 32"/>
                <a:gd name="T15" fmla="*/ 4 h 24"/>
                <a:gd name="T16" fmla="*/ 12 w 32"/>
                <a:gd name="T17" fmla="*/ 4 h 24"/>
                <a:gd name="T18" fmla="*/ 4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5" name="Freeform 237"/>
            <p:cNvSpPr>
              <a:spLocks/>
            </p:cNvSpPr>
            <p:nvPr/>
          </p:nvSpPr>
          <p:spPr bwMode="auto">
            <a:xfrm>
              <a:off x="1733" y="2757"/>
              <a:ext cx="8" cy="3"/>
            </a:xfrm>
            <a:custGeom>
              <a:avLst/>
              <a:gdLst>
                <a:gd name="T0" fmla="*/ 8 w 24"/>
                <a:gd name="T1" fmla="*/ 0 h 8"/>
                <a:gd name="T2" fmla="*/ 0 w 24"/>
                <a:gd name="T3" fmla="*/ 0 h 8"/>
                <a:gd name="T4" fmla="*/ 4 w 24"/>
                <a:gd name="T5" fmla="*/ 3 h 8"/>
                <a:gd name="T6" fmla="*/ 8 w 24"/>
                <a:gd name="T7" fmla="*/ 3 h 8"/>
                <a:gd name="T8" fmla="*/ 12 w 24"/>
                <a:gd name="T9" fmla="*/ 3 h 8"/>
                <a:gd name="T10" fmla="*/ 12 w 24"/>
                <a:gd name="T11" fmla="*/ 0 h 8"/>
                <a:gd name="T12" fmla="*/ 8 w 2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6" name="Freeform 238"/>
            <p:cNvSpPr>
              <a:spLocks/>
            </p:cNvSpPr>
            <p:nvPr/>
          </p:nvSpPr>
          <p:spPr bwMode="auto">
            <a:xfrm>
              <a:off x="1714" y="2752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5 h 16"/>
                <a:gd name="T4" fmla="*/ 0 w 16"/>
                <a:gd name="T5" fmla="*/ 9 h 16"/>
                <a:gd name="T6" fmla="*/ 0 w 16"/>
                <a:gd name="T7" fmla="*/ 5 h 16"/>
                <a:gd name="T8" fmla="*/ 0 w 16"/>
                <a:gd name="T9" fmla="*/ 0 h 16"/>
                <a:gd name="T10" fmla="*/ 8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7" name="Freeform 239"/>
            <p:cNvSpPr>
              <a:spLocks/>
            </p:cNvSpPr>
            <p:nvPr/>
          </p:nvSpPr>
          <p:spPr bwMode="auto">
            <a:xfrm>
              <a:off x="1688" y="2752"/>
              <a:ext cx="10" cy="2"/>
            </a:xfrm>
            <a:custGeom>
              <a:avLst/>
              <a:gdLst>
                <a:gd name="T0" fmla="*/ 8 w 32"/>
                <a:gd name="T1" fmla="*/ 0 h 8"/>
                <a:gd name="T2" fmla="*/ 12 w 32"/>
                <a:gd name="T3" fmla="*/ 0 h 8"/>
                <a:gd name="T4" fmla="*/ 15 w 32"/>
                <a:gd name="T5" fmla="*/ 0 h 8"/>
                <a:gd name="T6" fmla="*/ 15 w 32"/>
                <a:gd name="T7" fmla="*/ 5 h 8"/>
                <a:gd name="T8" fmla="*/ 8 w 32"/>
                <a:gd name="T9" fmla="*/ 5 h 8"/>
                <a:gd name="T10" fmla="*/ 0 w 32"/>
                <a:gd name="T11" fmla="*/ 5 h 8"/>
                <a:gd name="T12" fmla="*/ 8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16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8" name="Freeform 240"/>
            <p:cNvSpPr>
              <a:spLocks/>
            </p:cNvSpPr>
            <p:nvPr/>
          </p:nvSpPr>
          <p:spPr bwMode="auto">
            <a:xfrm>
              <a:off x="1650" y="2742"/>
              <a:ext cx="32" cy="18"/>
            </a:xfrm>
            <a:custGeom>
              <a:avLst/>
              <a:gdLst>
                <a:gd name="T0" fmla="*/ 43 w 96"/>
                <a:gd name="T1" fmla="*/ 0 h 56"/>
                <a:gd name="T2" fmla="*/ 39 w 96"/>
                <a:gd name="T3" fmla="*/ 4 h 56"/>
                <a:gd name="T4" fmla="*/ 47 w 96"/>
                <a:gd name="T5" fmla="*/ 4 h 56"/>
                <a:gd name="T6" fmla="*/ 47 w 96"/>
                <a:gd name="T7" fmla="*/ 8 h 56"/>
                <a:gd name="T8" fmla="*/ 47 w 96"/>
                <a:gd name="T9" fmla="*/ 12 h 56"/>
                <a:gd name="T10" fmla="*/ 39 w 96"/>
                <a:gd name="T11" fmla="*/ 12 h 56"/>
                <a:gd name="T12" fmla="*/ 35 w 96"/>
                <a:gd name="T13" fmla="*/ 12 h 56"/>
                <a:gd name="T14" fmla="*/ 39 w 96"/>
                <a:gd name="T15" fmla="*/ 15 h 56"/>
                <a:gd name="T16" fmla="*/ 35 w 96"/>
                <a:gd name="T17" fmla="*/ 15 h 56"/>
                <a:gd name="T18" fmla="*/ 24 w 96"/>
                <a:gd name="T19" fmla="*/ 15 h 56"/>
                <a:gd name="T20" fmla="*/ 24 w 96"/>
                <a:gd name="T21" fmla="*/ 20 h 56"/>
                <a:gd name="T22" fmla="*/ 20 w 96"/>
                <a:gd name="T23" fmla="*/ 20 h 56"/>
                <a:gd name="T24" fmla="*/ 12 w 96"/>
                <a:gd name="T25" fmla="*/ 27 h 56"/>
                <a:gd name="T26" fmla="*/ 8 w 96"/>
                <a:gd name="T27" fmla="*/ 23 h 56"/>
                <a:gd name="T28" fmla="*/ 12 w 96"/>
                <a:gd name="T29" fmla="*/ 23 h 56"/>
                <a:gd name="T30" fmla="*/ 12 w 96"/>
                <a:gd name="T31" fmla="*/ 20 h 56"/>
                <a:gd name="T32" fmla="*/ 4 w 96"/>
                <a:gd name="T33" fmla="*/ 20 h 56"/>
                <a:gd name="T34" fmla="*/ 0 w 96"/>
                <a:gd name="T35" fmla="*/ 20 h 56"/>
                <a:gd name="T36" fmla="*/ 4 w 96"/>
                <a:gd name="T37" fmla="*/ 15 h 56"/>
                <a:gd name="T38" fmla="*/ 8 w 96"/>
                <a:gd name="T39" fmla="*/ 15 h 56"/>
                <a:gd name="T40" fmla="*/ 0 w 96"/>
                <a:gd name="T41" fmla="*/ 8 h 56"/>
                <a:gd name="T42" fmla="*/ 24 w 96"/>
                <a:gd name="T43" fmla="*/ 8 h 56"/>
                <a:gd name="T44" fmla="*/ 27 w 96"/>
                <a:gd name="T45" fmla="*/ 4 h 56"/>
                <a:gd name="T46" fmla="*/ 31 w 96"/>
                <a:gd name="T47" fmla="*/ 4 h 56"/>
                <a:gd name="T48" fmla="*/ 35 w 96"/>
                <a:gd name="T49" fmla="*/ 4 h 56"/>
                <a:gd name="T50" fmla="*/ 31 w 96"/>
                <a:gd name="T51" fmla="*/ 0 h 56"/>
                <a:gd name="T52" fmla="*/ 43 w 96"/>
                <a:gd name="T53" fmla="*/ 0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6"/>
                <a:gd name="T83" fmla="*/ 96 w 96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6">
                  <a:moveTo>
                    <a:pt x="88" y="0"/>
                  </a:moveTo>
                  <a:lnTo>
                    <a:pt x="80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49" name="Freeform 241"/>
            <p:cNvSpPr>
              <a:spLocks/>
            </p:cNvSpPr>
            <p:nvPr/>
          </p:nvSpPr>
          <p:spPr bwMode="auto">
            <a:xfrm>
              <a:off x="1634" y="2742"/>
              <a:ext cx="32" cy="8"/>
            </a:xfrm>
            <a:custGeom>
              <a:avLst/>
              <a:gdLst>
                <a:gd name="T0" fmla="*/ 48 w 96"/>
                <a:gd name="T1" fmla="*/ 4 h 24"/>
                <a:gd name="T2" fmla="*/ 44 w 96"/>
                <a:gd name="T3" fmla="*/ 4 h 24"/>
                <a:gd name="T4" fmla="*/ 36 w 96"/>
                <a:gd name="T5" fmla="*/ 0 h 24"/>
                <a:gd name="T6" fmla="*/ 20 w 96"/>
                <a:gd name="T7" fmla="*/ 0 h 24"/>
                <a:gd name="T8" fmla="*/ 16 w 96"/>
                <a:gd name="T9" fmla="*/ 4 h 24"/>
                <a:gd name="T10" fmla="*/ 0 w 96"/>
                <a:gd name="T11" fmla="*/ 4 h 24"/>
                <a:gd name="T12" fmla="*/ 0 w 96"/>
                <a:gd name="T13" fmla="*/ 8 h 24"/>
                <a:gd name="T14" fmla="*/ 0 w 96"/>
                <a:gd name="T15" fmla="*/ 12 h 24"/>
                <a:gd name="T16" fmla="*/ 4 w 96"/>
                <a:gd name="T17" fmla="*/ 12 h 24"/>
                <a:gd name="T18" fmla="*/ 12 w 96"/>
                <a:gd name="T19" fmla="*/ 12 h 24"/>
                <a:gd name="T20" fmla="*/ 16 w 96"/>
                <a:gd name="T21" fmla="*/ 12 h 24"/>
                <a:gd name="T22" fmla="*/ 20 w 96"/>
                <a:gd name="T23" fmla="*/ 12 h 24"/>
                <a:gd name="T24" fmla="*/ 16 w 96"/>
                <a:gd name="T25" fmla="*/ 12 h 24"/>
                <a:gd name="T26" fmla="*/ 16 w 96"/>
                <a:gd name="T27" fmla="*/ 8 h 24"/>
                <a:gd name="T28" fmla="*/ 24 w 96"/>
                <a:gd name="T29" fmla="*/ 4 h 24"/>
                <a:gd name="T30" fmla="*/ 36 w 96"/>
                <a:gd name="T31" fmla="*/ 4 h 24"/>
                <a:gd name="T32" fmla="*/ 40 w 96"/>
                <a:gd name="T33" fmla="*/ 8 h 24"/>
                <a:gd name="T34" fmla="*/ 48 w 96"/>
                <a:gd name="T35" fmla="*/ 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4"/>
                <a:gd name="T56" fmla="*/ 96 w 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4">
                  <a:moveTo>
                    <a:pt x="96" y="8"/>
                  </a:moveTo>
                  <a:lnTo>
                    <a:pt x="88" y="8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0" name="Freeform 242"/>
            <p:cNvSpPr>
              <a:spLocks/>
            </p:cNvSpPr>
            <p:nvPr/>
          </p:nvSpPr>
          <p:spPr bwMode="auto">
            <a:xfrm>
              <a:off x="1698" y="2799"/>
              <a:ext cx="107" cy="48"/>
            </a:xfrm>
            <a:custGeom>
              <a:avLst/>
              <a:gdLst>
                <a:gd name="T0" fmla="*/ 154 w 320"/>
                <a:gd name="T1" fmla="*/ 4 h 152"/>
                <a:gd name="T2" fmla="*/ 154 w 320"/>
                <a:gd name="T3" fmla="*/ 12 h 152"/>
                <a:gd name="T4" fmla="*/ 143 w 320"/>
                <a:gd name="T5" fmla="*/ 16 h 152"/>
                <a:gd name="T6" fmla="*/ 119 w 320"/>
                <a:gd name="T7" fmla="*/ 24 h 152"/>
                <a:gd name="T8" fmla="*/ 103 w 320"/>
                <a:gd name="T9" fmla="*/ 24 h 152"/>
                <a:gd name="T10" fmla="*/ 91 w 320"/>
                <a:gd name="T11" fmla="*/ 27 h 152"/>
                <a:gd name="T12" fmla="*/ 83 w 320"/>
                <a:gd name="T13" fmla="*/ 36 h 152"/>
                <a:gd name="T14" fmla="*/ 71 w 320"/>
                <a:gd name="T15" fmla="*/ 44 h 152"/>
                <a:gd name="T16" fmla="*/ 63 w 320"/>
                <a:gd name="T17" fmla="*/ 48 h 152"/>
                <a:gd name="T18" fmla="*/ 56 w 320"/>
                <a:gd name="T19" fmla="*/ 51 h 152"/>
                <a:gd name="T20" fmla="*/ 51 w 320"/>
                <a:gd name="T21" fmla="*/ 56 h 152"/>
                <a:gd name="T22" fmla="*/ 44 w 320"/>
                <a:gd name="T23" fmla="*/ 59 h 152"/>
                <a:gd name="T24" fmla="*/ 32 w 320"/>
                <a:gd name="T25" fmla="*/ 75 h 152"/>
                <a:gd name="T26" fmla="*/ 20 w 320"/>
                <a:gd name="T27" fmla="*/ 71 h 152"/>
                <a:gd name="T28" fmla="*/ 8 w 320"/>
                <a:gd name="T29" fmla="*/ 71 h 152"/>
                <a:gd name="T30" fmla="*/ 20 w 320"/>
                <a:gd name="T31" fmla="*/ 68 h 152"/>
                <a:gd name="T32" fmla="*/ 8 w 320"/>
                <a:gd name="T33" fmla="*/ 68 h 152"/>
                <a:gd name="T34" fmla="*/ 4 w 320"/>
                <a:gd name="T35" fmla="*/ 63 h 152"/>
                <a:gd name="T36" fmla="*/ 12 w 320"/>
                <a:gd name="T37" fmla="*/ 59 h 152"/>
                <a:gd name="T38" fmla="*/ 20 w 320"/>
                <a:gd name="T39" fmla="*/ 59 h 152"/>
                <a:gd name="T40" fmla="*/ 20 w 320"/>
                <a:gd name="T41" fmla="*/ 51 h 152"/>
                <a:gd name="T42" fmla="*/ 24 w 320"/>
                <a:gd name="T43" fmla="*/ 48 h 152"/>
                <a:gd name="T44" fmla="*/ 27 w 320"/>
                <a:gd name="T45" fmla="*/ 44 h 152"/>
                <a:gd name="T46" fmla="*/ 20 w 320"/>
                <a:gd name="T47" fmla="*/ 36 h 152"/>
                <a:gd name="T48" fmla="*/ 27 w 320"/>
                <a:gd name="T49" fmla="*/ 36 h 152"/>
                <a:gd name="T50" fmla="*/ 44 w 320"/>
                <a:gd name="T51" fmla="*/ 32 h 152"/>
                <a:gd name="T52" fmla="*/ 51 w 320"/>
                <a:gd name="T53" fmla="*/ 24 h 152"/>
                <a:gd name="T54" fmla="*/ 68 w 320"/>
                <a:gd name="T55" fmla="*/ 20 h 152"/>
                <a:gd name="T56" fmla="*/ 79 w 320"/>
                <a:gd name="T57" fmla="*/ 20 h 152"/>
                <a:gd name="T58" fmla="*/ 87 w 320"/>
                <a:gd name="T59" fmla="*/ 16 h 152"/>
                <a:gd name="T60" fmla="*/ 127 w 320"/>
                <a:gd name="T61" fmla="*/ 8 h 152"/>
                <a:gd name="T62" fmla="*/ 134 w 320"/>
                <a:gd name="T63" fmla="*/ 4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288" y="0"/>
                  </a:moveTo>
                  <a:lnTo>
                    <a:pt x="312" y="8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64" y="40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08" y="48"/>
                  </a:lnTo>
                  <a:lnTo>
                    <a:pt x="200" y="56"/>
                  </a:lnTo>
                  <a:lnTo>
                    <a:pt x="184" y="56"/>
                  </a:lnTo>
                  <a:lnTo>
                    <a:pt x="176" y="64"/>
                  </a:lnTo>
                  <a:lnTo>
                    <a:pt x="168" y="72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36" y="88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52"/>
                  </a:lnTo>
                  <a:lnTo>
                    <a:pt x="48" y="152"/>
                  </a:lnTo>
                  <a:lnTo>
                    <a:pt x="40" y="14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16" y="136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24" y="112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0" y="104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20" y="4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200" y="24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1" name="Freeform 243"/>
            <p:cNvSpPr>
              <a:spLocks/>
            </p:cNvSpPr>
            <p:nvPr/>
          </p:nvSpPr>
          <p:spPr bwMode="auto">
            <a:xfrm>
              <a:off x="1685" y="2847"/>
              <a:ext cx="40" cy="36"/>
            </a:xfrm>
            <a:custGeom>
              <a:avLst/>
              <a:gdLst>
                <a:gd name="T0" fmla="*/ 47 w 120"/>
                <a:gd name="T1" fmla="*/ 4 h 112"/>
                <a:gd name="T2" fmla="*/ 39 w 120"/>
                <a:gd name="T3" fmla="*/ 0 h 112"/>
                <a:gd name="T4" fmla="*/ 20 w 120"/>
                <a:gd name="T5" fmla="*/ 0 h 112"/>
                <a:gd name="T6" fmla="*/ 15 w 120"/>
                <a:gd name="T7" fmla="*/ 8 h 112"/>
                <a:gd name="T8" fmla="*/ 12 w 120"/>
                <a:gd name="T9" fmla="*/ 8 h 112"/>
                <a:gd name="T10" fmla="*/ 8 w 120"/>
                <a:gd name="T11" fmla="*/ 12 h 112"/>
                <a:gd name="T12" fmla="*/ 12 w 120"/>
                <a:gd name="T13" fmla="*/ 16 h 112"/>
                <a:gd name="T14" fmla="*/ 12 w 120"/>
                <a:gd name="T15" fmla="*/ 20 h 112"/>
                <a:gd name="T16" fmla="*/ 8 w 120"/>
                <a:gd name="T17" fmla="*/ 24 h 112"/>
                <a:gd name="T18" fmla="*/ 0 w 120"/>
                <a:gd name="T19" fmla="*/ 24 h 112"/>
                <a:gd name="T20" fmla="*/ 0 w 120"/>
                <a:gd name="T21" fmla="*/ 32 h 112"/>
                <a:gd name="T22" fmla="*/ 0 w 120"/>
                <a:gd name="T23" fmla="*/ 36 h 112"/>
                <a:gd name="T24" fmla="*/ 4 w 120"/>
                <a:gd name="T25" fmla="*/ 40 h 112"/>
                <a:gd name="T26" fmla="*/ 8 w 120"/>
                <a:gd name="T27" fmla="*/ 36 h 112"/>
                <a:gd name="T28" fmla="*/ 12 w 120"/>
                <a:gd name="T29" fmla="*/ 40 h 112"/>
                <a:gd name="T30" fmla="*/ 15 w 120"/>
                <a:gd name="T31" fmla="*/ 40 h 112"/>
                <a:gd name="T32" fmla="*/ 24 w 120"/>
                <a:gd name="T33" fmla="*/ 40 h 112"/>
                <a:gd name="T34" fmla="*/ 20 w 120"/>
                <a:gd name="T35" fmla="*/ 48 h 112"/>
                <a:gd name="T36" fmla="*/ 20 w 120"/>
                <a:gd name="T37" fmla="*/ 51 h 112"/>
                <a:gd name="T38" fmla="*/ 27 w 120"/>
                <a:gd name="T39" fmla="*/ 51 h 112"/>
                <a:gd name="T40" fmla="*/ 39 w 120"/>
                <a:gd name="T41" fmla="*/ 56 h 112"/>
                <a:gd name="T42" fmla="*/ 47 w 120"/>
                <a:gd name="T43" fmla="*/ 56 h 112"/>
                <a:gd name="T44" fmla="*/ 55 w 120"/>
                <a:gd name="T45" fmla="*/ 51 h 112"/>
                <a:gd name="T46" fmla="*/ 59 w 120"/>
                <a:gd name="T47" fmla="*/ 48 h 112"/>
                <a:gd name="T48" fmla="*/ 39 w 120"/>
                <a:gd name="T49" fmla="*/ 40 h 112"/>
                <a:gd name="T50" fmla="*/ 35 w 120"/>
                <a:gd name="T51" fmla="*/ 32 h 112"/>
                <a:gd name="T52" fmla="*/ 39 w 120"/>
                <a:gd name="T53" fmla="*/ 16 h 112"/>
                <a:gd name="T54" fmla="*/ 43 w 120"/>
                <a:gd name="T55" fmla="*/ 16 h 112"/>
                <a:gd name="T56" fmla="*/ 47 w 120"/>
                <a:gd name="T57" fmla="*/ 4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96" y="8"/>
                  </a:move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2" name="Freeform 244"/>
            <p:cNvSpPr>
              <a:spLocks/>
            </p:cNvSpPr>
            <p:nvPr/>
          </p:nvSpPr>
          <p:spPr bwMode="auto">
            <a:xfrm>
              <a:off x="1658" y="2895"/>
              <a:ext cx="16" cy="7"/>
            </a:xfrm>
            <a:custGeom>
              <a:avLst/>
              <a:gdLst>
                <a:gd name="T0" fmla="*/ 4 w 48"/>
                <a:gd name="T1" fmla="*/ 0 h 24"/>
                <a:gd name="T2" fmla="*/ 16 w 48"/>
                <a:gd name="T3" fmla="*/ 0 h 24"/>
                <a:gd name="T4" fmla="*/ 20 w 48"/>
                <a:gd name="T5" fmla="*/ 4 h 24"/>
                <a:gd name="T6" fmla="*/ 24 w 48"/>
                <a:gd name="T7" fmla="*/ 4 h 24"/>
                <a:gd name="T8" fmla="*/ 24 w 48"/>
                <a:gd name="T9" fmla="*/ 8 h 24"/>
                <a:gd name="T10" fmla="*/ 16 w 48"/>
                <a:gd name="T11" fmla="*/ 12 h 24"/>
                <a:gd name="T12" fmla="*/ 0 w 48"/>
                <a:gd name="T13" fmla="*/ 12 h 24"/>
                <a:gd name="T14" fmla="*/ 4 w 48"/>
                <a:gd name="T15" fmla="*/ 8 h 24"/>
                <a:gd name="T16" fmla="*/ 4 w 4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4"/>
                <a:gd name="T29" fmla="*/ 48 w 4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4">
                  <a:moveTo>
                    <a:pt x="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3" name="Freeform 245"/>
            <p:cNvSpPr>
              <a:spLocks/>
            </p:cNvSpPr>
            <p:nvPr/>
          </p:nvSpPr>
          <p:spPr bwMode="auto">
            <a:xfrm>
              <a:off x="2452" y="3025"/>
              <a:ext cx="11" cy="7"/>
            </a:xfrm>
            <a:custGeom>
              <a:avLst/>
              <a:gdLst>
                <a:gd name="T0" fmla="*/ 0 w 32"/>
                <a:gd name="T1" fmla="*/ 11 h 24"/>
                <a:gd name="T2" fmla="*/ 0 w 32"/>
                <a:gd name="T3" fmla="*/ 7 h 24"/>
                <a:gd name="T4" fmla="*/ 4 w 32"/>
                <a:gd name="T5" fmla="*/ 7 h 24"/>
                <a:gd name="T6" fmla="*/ 4 w 32"/>
                <a:gd name="T7" fmla="*/ 3 h 24"/>
                <a:gd name="T8" fmla="*/ 12 w 32"/>
                <a:gd name="T9" fmla="*/ 0 h 24"/>
                <a:gd name="T10" fmla="*/ 15 w 32"/>
                <a:gd name="T11" fmla="*/ 7 h 24"/>
                <a:gd name="T12" fmla="*/ 4 w 32"/>
                <a:gd name="T13" fmla="*/ 11 h 24"/>
                <a:gd name="T14" fmla="*/ 0 w 32"/>
                <a:gd name="T15" fmla="*/ 1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4" name="Freeform 246"/>
            <p:cNvSpPr>
              <a:spLocks/>
            </p:cNvSpPr>
            <p:nvPr/>
          </p:nvSpPr>
          <p:spPr bwMode="auto">
            <a:xfrm>
              <a:off x="2469" y="3070"/>
              <a:ext cx="8" cy="8"/>
            </a:xfrm>
            <a:custGeom>
              <a:avLst/>
              <a:gdLst>
                <a:gd name="T0" fmla="*/ 0 w 24"/>
                <a:gd name="T1" fmla="*/ 4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12 h 24"/>
                <a:gd name="T8" fmla="*/ 8 w 24"/>
                <a:gd name="T9" fmla="*/ 12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5" name="Freeform 247"/>
            <p:cNvSpPr>
              <a:spLocks/>
            </p:cNvSpPr>
            <p:nvPr/>
          </p:nvSpPr>
          <p:spPr bwMode="auto">
            <a:xfrm>
              <a:off x="2479" y="3075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0 h 16"/>
                <a:gd name="T4" fmla="*/ 12 w 24"/>
                <a:gd name="T5" fmla="*/ 4 h 16"/>
                <a:gd name="T6" fmla="*/ 8 w 24"/>
                <a:gd name="T7" fmla="*/ 8 h 16"/>
                <a:gd name="T8" fmla="*/ 4 w 24"/>
                <a:gd name="T9" fmla="*/ 4 h 16"/>
                <a:gd name="T10" fmla="*/ 0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6" name="Freeform 248"/>
            <p:cNvSpPr>
              <a:spLocks/>
            </p:cNvSpPr>
            <p:nvPr/>
          </p:nvSpPr>
          <p:spPr bwMode="auto">
            <a:xfrm>
              <a:off x="2648" y="3092"/>
              <a:ext cx="5" cy="6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0 w 16"/>
                <a:gd name="T5" fmla="*/ 9 h 16"/>
                <a:gd name="T6" fmla="*/ 4 w 16"/>
                <a:gd name="T7" fmla="*/ 9 h 16"/>
                <a:gd name="T8" fmla="*/ 8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7" name="Freeform 249"/>
            <p:cNvSpPr>
              <a:spLocks/>
            </p:cNvSpPr>
            <p:nvPr/>
          </p:nvSpPr>
          <p:spPr bwMode="auto">
            <a:xfrm>
              <a:off x="2637" y="3098"/>
              <a:ext cx="8" cy="7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0 w 24"/>
                <a:gd name="T5" fmla="*/ 8 h 24"/>
                <a:gd name="T6" fmla="*/ 0 w 24"/>
                <a:gd name="T7" fmla="*/ 4 h 24"/>
                <a:gd name="T8" fmla="*/ 4 w 24"/>
                <a:gd name="T9" fmla="*/ 0 h 24"/>
                <a:gd name="T10" fmla="*/ 8 w 24"/>
                <a:gd name="T11" fmla="*/ 0 h 24"/>
                <a:gd name="T12" fmla="*/ 12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8" name="Freeform 250"/>
            <p:cNvSpPr>
              <a:spLocks/>
            </p:cNvSpPr>
            <p:nvPr/>
          </p:nvSpPr>
          <p:spPr bwMode="auto">
            <a:xfrm>
              <a:off x="2592" y="3110"/>
              <a:ext cx="7" cy="5"/>
            </a:xfrm>
            <a:custGeom>
              <a:avLst/>
              <a:gdLst>
                <a:gd name="T0" fmla="*/ 11 w 24"/>
                <a:gd name="T1" fmla="*/ 0 h 16"/>
                <a:gd name="T2" fmla="*/ 11 w 24"/>
                <a:gd name="T3" fmla="*/ 4 h 16"/>
                <a:gd name="T4" fmla="*/ 3 w 24"/>
                <a:gd name="T5" fmla="*/ 8 h 16"/>
                <a:gd name="T6" fmla="*/ 0 w 24"/>
                <a:gd name="T7" fmla="*/ 4 h 16"/>
                <a:gd name="T8" fmla="*/ 3 w 24"/>
                <a:gd name="T9" fmla="*/ 4 h 16"/>
                <a:gd name="T10" fmla="*/ 7 w 24"/>
                <a:gd name="T11" fmla="*/ 0 h 16"/>
                <a:gd name="T12" fmla="*/ 7 w 24"/>
                <a:gd name="T13" fmla="*/ 0 h 16"/>
                <a:gd name="T14" fmla="*/ 11 w 24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24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59" name="Freeform 251"/>
            <p:cNvSpPr>
              <a:spLocks/>
            </p:cNvSpPr>
            <p:nvPr/>
          </p:nvSpPr>
          <p:spPr bwMode="auto">
            <a:xfrm>
              <a:off x="2599" y="3113"/>
              <a:ext cx="6" cy="2"/>
            </a:xfrm>
            <a:custGeom>
              <a:avLst/>
              <a:gdLst>
                <a:gd name="T0" fmla="*/ 0 w 16"/>
                <a:gd name="T1" fmla="*/ 5 h 8"/>
                <a:gd name="T2" fmla="*/ 5 w 16"/>
                <a:gd name="T3" fmla="*/ 0 h 8"/>
                <a:gd name="T4" fmla="*/ 9 w 16"/>
                <a:gd name="T5" fmla="*/ 0 h 8"/>
                <a:gd name="T6" fmla="*/ 0 w 16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0" name="Freeform 252"/>
            <p:cNvSpPr>
              <a:spLocks/>
            </p:cNvSpPr>
            <p:nvPr/>
          </p:nvSpPr>
          <p:spPr bwMode="auto">
            <a:xfrm>
              <a:off x="2573" y="3115"/>
              <a:ext cx="5" cy="2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1" name="Freeform 253"/>
            <p:cNvSpPr>
              <a:spLocks/>
            </p:cNvSpPr>
            <p:nvPr/>
          </p:nvSpPr>
          <p:spPr bwMode="auto">
            <a:xfrm>
              <a:off x="2581" y="3115"/>
              <a:ext cx="3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5 h 8"/>
                <a:gd name="T4" fmla="*/ 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2" name="Freeform 254"/>
            <p:cNvSpPr>
              <a:spLocks/>
            </p:cNvSpPr>
            <p:nvPr/>
          </p:nvSpPr>
          <p:spPr bwMode="auto">
            <a:xfrm>
              <a:off x="2551" y="3115"/>
              <a:ext cx="6" cy="5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4 h 16"/>
                <a:gd name="T4" fmla="*/ 4 w 16"/>
                <a:gd name="T5" fmla="*/ 8 h 16"/>
                <a:gd name="T6" fmla="*/ 0 w 16"/>
                <a:gd name="T7" fmla="*/ 4 h 16"/>
                <a:gd name="T8" fmla="*/ 0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3" name="Freeform 255"/>
            <p:cNvSpPr>
              <a:spLocks/>
            </p:cNvSpPr>
            <p:nvPr/>
          </p:nvSpPr>
          <p:spPr bwMode="auto">
            <a:xfrm>
              <a:off x="2541" y="3110"/>
              <a:ext cx="5" cy="5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0 h 16"/>
                <a:gd name="T4" fmla="*/ 4 w 16"/>
                <a:gd name="T5" fmla="*/ 4 h 16"/>
                <a:gd name="T6" fmla="*/ 4 w 16"/>
                <a:gd name="T7" fmla="*/ 8 h 16"/>
                <a:gd name="T8" fmla="*/ 0 w 16"/>
                <a:gd name="T9" fmla="*/ 4 h 16"/>
                <a:gd name="T10" fmla="*/ 4 w 16"/>
                <a:gd name="T11" fmla="*/ 4 h 16"/>
                <a:gd name="T12" fmla="*/ 4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4" name="Freeform 256"/>
            <p:cNvSpPr>
              <a:spLocks/>
            </p:cNvSpPr>
            <p:nvPr/>
          </p:nvSpPr>
          <p:spPr bwMode="auto">
            <a:xfrm>
              <a:off x="2508" y="3102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5 h 8"/>
                <a:gd name="T6" fmla="*/ 4 w 16"/>
                <a:gd name="T7" fmla="*/ 5 h 8"/>
                <a:gd name="T8" fmla="*/ 4 w 16"/>
                <a:gd name="T9" fmla="*/ 0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5" name="Freeform 257"/>
            <p:cNvSpPr>
              <a:spLocks/>
            </p:cNvSpPr>
            <p:nvPr/>
          </p:nvSpPr>
          <p:spPr bwMode="auto">
            <a:xfrm>
              <a:off x="2514" y="3107"/>
              <a:ext cx="5" cy="3"/>
            </a:xfrm>
            <a:custGeom>
              <a:avLst/>
              <a:gdLst>
                <a:gd name="T0" fmla="*/ 0 w 16"/>
                <a:gd name="T1" fmla="*/ 0 h 8"/>
                <a:gd name="T2" fmla="*/ 5 w 16"/>
                <a:gd name="T3" fmla="*/ 0 h 8"/>
                <a:gd name="T4" fmla="*/ 9 w 16"/>
                <a:gd name="T5" fmla="*/ 5 h 8"/>
                <a:gd name="T6" fmla="*/ 0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6" name="Freeform 258"/>
            <p:cNvSpPr>
              <a:spLocks/>
            </p:cNvSpPr>
            <p:nvPr/>
          </p:nvSpPr>
          <p:spPr bwMode="auto">
            <a:xfrm>
              <a:off x="1626" y="3205"/>
              <a:ext cx="27" cy="20"/>
            </a:xfrm>
            <a:custGeom>
              <a:avLst/>
              <a:gdLst>
                <a:gd name="T0" fmla="*/ 41 w 80"/>
                <a:gd name="T1" fmla="*/ 32 h 64"/>
                <a:gd name="T2" fmla="*/ 33 w 80"/>
                <a:gd name="T3" fmla="*/ 20 h 64"/>
                <a:gd name="T4" fmla="*/ 29 w 80"/>
                <a:gd name="T5" fmla="*/ 16 h 64"/>
                <a:gd name="T6" fmla="*/ 24 w 80"/>
                <a:gd name="T7" fmla="*/ 8 h 64"/>
                <a:gd name="T8" fmla="*/ 12 w 80"/>
                <a:gd name="T9" fmla="*/ 4 h 64"/>
                <a:gd name="T10" fmla="*/ 0 w 80"/>
                <a:gd name="T11" fmla="*/ 0 h 64"/>
                <a:gd name="T12" fmla="*/ 8 w 80"/>
                <a:gd name="T13" fmla="*/ 12 h 64"/>
                <a:gd name="T14" fmla="*/ 8 w 80"/>
                <a:gd name="T15" fmla="*/ 20 h 64"/>
                <a:gd name="T16" fmla="*/ 16 w 80"/>
                <a:gd name="T17" fmla="*/ 24 h 64"/>
                <a:gd name="T18" fmla="*/ 16 w 80"/>
                <a:gd name="T19" fmla="*/ 27 h 64"/>
                <a:gd name="T20" fmla="*/ 24 w 80"/>
                <a:gd name="T21" fmla="*/ 27 h 64"/>
                <a:gd name="T22" fmla="*/ 36 w 80"/>
                <a:gd name="T23" fmla="*/ 32 h 64"/>
                <a:gd name="T24" fmla="*/ 41 w 80"/>
                <a:gd name="T25" fmla="*/ 3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4"/>
                <a:gd name="T41" fmla="*/ 80 w 8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4">
                  <a:moveTo>
                    <a:pt x="80" y="64"/>
                  </a:moveTo>
                  <a:lnTo>
                    <a:pt x="64" y="40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72" y="64"/>
                  </a:lnTo>
                  <a:lnTo>
                    <a:pt x="8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7" name="Freeform 259"/>
            <p:cNvSpPr>
              <a:spLocks/>
            </p:cNvSpPr>
            <p:nvPr/>
          </p:nvSpPr>
          <p:spPr bwMode="auto">
            <a:xfrm>
              <a:off x="1711" y="3170"/>
              <a:ext cx="118" cy="70"/>
            </a:xfrm>
            <a:custGeom>
              <a:avLst/>
              <a:gdLst>
                <a:gd name="T0" fmla="*/ 127 w 352"/>
                <a:gd name="T1" fmla="*/ 110 h 224"/>
                <a:gd name="T2" fmla="*/ 127 w 352"/>
                <a:gd name="T3" fmla="*/ 102 h 224"/>
                <a:gd name="T4" fmla="*/ 131 w 352"/>
                <a:gd name="T5" fmla="*/ 95 h 224"/>
                <a:gd name="T6" fmla="*/ 127 w 352"/>
                <a:gd name="T7" fmla="*/ 90 h 224"/>
                <a:gd name="T8" fmla="*/ 123 w 352"/>
                <a:gd name="T9" fmla="*/ 79 h 224"/>
                <a:gd name="T10" fmla="*/ 131 w 352"/>
                <a:gd name="T11" fmla="*/ 79 h 224"/>
                <a:gd name="T12" fmla="*/ 139 w 352"/>
                <a:gd name="T13" fmla="*/ 75 h 224"/>
                <a:gd name="T14" fmla="*/ 139 w 352"/>
                <a:gd name="T15" fmla="*/ 67 h 224"/>
                <a:gd name="T16" fmla="*/ 151 w 352"/>
                <a:gd name="T17" fmla="*/ 63 h 224"/>
                <a:gd name="T18" fmla="*/ 159 w 352"/>
                <a:gd name="T19" fmla="*/ 63 h 224"/>
                <a:gd name="T20" fmla="*/ 155 w 352"/>
                <a:gd name="T21" fmla="*/ 67 h 224"/>
                <a:gd name="T22" fmla="*/ 155 w 352"/>
                <a:gd name="T23" fmla="*/ 75 h 224"/>
                <a:gd name="T24" fmla="*/ 163 w 352"/>
                <a:gd name="T25" fmla="*/ 71 h 224"/>
                <a:gd name="T26" fmla="*/ 175 w 352"/>
                <a:gd name="T27" fmla="*/ 67 h 224"/>
                <a:gd name="T28" fmla="*/ 175 w 352"/>
                <a:gd name="T29" fmla="*/ 63 h 224"/>
                <a:gd name="T30" fmla="*/ 167 w 352"/>
                <a:gd name="T31" fmla="*/ 59 h 224"/>
                <a:gd name="T32" fmla="*/ 163 w 352"/>
                <a:gd name="T33" fmla="*/ 55 h 224"/>
                <a:gd name="T34" fmla="*/ 151 w 352"/>
                <a:gd name="T35" fmla="*/ 55 h 224"/>
                <a:gd name="T36" fmla="*/ 147 w 352"/>
                <a:gd name="T37" fmla="*/ 51 h 224"/>
                <a:gd name="T38" fmla="*/ 151 w 352"/>
                <a:gd name="T39" fmla="*/ 47 h 224"/>
                <a:gd name="T40" fmla="*/ 155 w 352"/>
                <a:gd name="T41" fmla="*/ 47 h 224"/>
                <a:gd name="T42" fmla="*/ 159 w 352"/>
                <a:gd name="T43" fmla="*/ 43 h 224"/>
                <a:gd name="T44" fmla="*/ 143 w 352"/>
                <a:gd name="T45" fmla="*/ 47 h 224"/>
                <a:gd name="T46" fmla="*/ 139 w 352"/>
                <a:gd name="T47" fmla="*/ 51 h 224"/>
                <a:gd name="T48" fmla="*/ 135 w 352"/>
                <a:gd name="T49" fmla="*/ 59 h 224"/>
                <a:gd name="T50" fmla="*/ 131 w 352"/>
                <a:gd name="T51" fmla="*/ 59 h 224"/>
                <a:gd name="T52" fmla="*/ 127 w 352"/>
                <a:gd name="T53" fmla="*/ 63 h 224"/>
                <a:gd name="T54" fmla="*/ 123 w 352"/>
                <a:gd name="T55" fmla="*/ 63 h 224"/>
                <a:gd name="T56" fmla="*/ 119 w 352"/>
                <a:gd name="T57" fmla="*/ 59 h 224"/>
                <a:gd name="T58" fmla="*/ 115 w 352"/>
                <a:gd name="T59" fmla="*/ 55 h 224"/>
                <a:gd name="T60" fmla="*/ 107 w 352"/>
                <a:gd name="T61" fmla="*/ 39 h 224"/>
                <a:gd name="T62" fmla="*/ 99 w 352"/>
                <a:gd name="T63" fmla="*/ 43 h 224"/>
                <a:gd name="T64" fmla="*/ 95 w 352"/>
                <a:gd name="T65" fmla="*/ 32 h 224"/>
                <a:gd name="T66" fmla="*/ 87 w 352"/>
                <a:gd name="T67" fmla="*/ 27 h 224"/>
                <a:gd name="T68" fmla="*/ 83 w 352"/>
                <a:gd name="T69" fmla="*/ 27 h 224"/>
                <a:gd name="T70" fmla="*/ 71 w 352"/>
                <a:gd name="T71" fmla="*/ 24 h 224"/>
                <a:gd name="T72" fmla="*/ 68 w 352"/>
                <a:gd name="T73" fmla="*/ 27 h 224"/>
                <a:gd name="T74" fmla="*/ 60 w 352"/>
                <a:gd name="T75" fmla="*/ 15 h 224"/>
                <a:gd name="T76" fmla="*/ 32 w 352"/>
                <a:gd name="T77" fmla="*/ 0 h 224"/>
                <a:gd name="T78" fmla="*/ 0 w 352"/>
                <a:gd name="T79" fmla="*/ 15 h 224"/>
                <a:gd name="T80" fmla="*/ 4 w 352"/>
                <a:gd name="T81" fmla="*/ 51 h 224"/>
                <a:gd name="T82" fmla="*/ 20 w 352"/>
                <a:gd name="T83" fmla="*/ 55 h 224"/>
                <a:gd name="T84" fmla="*/ 24 w 352"/>
                <a:gd name="T85" fmla="*/ 43 h 224"/>
                <a:gd name="T86" fmla="*/ 27 w 352"/>
                <a:gd name="T87" fmla="*/ 39 h 224"/>
                <a:gd name="T88" fmla="*/ 32 w 352"/>
                <a:gd name="T89" fmla="*/ 43 h 224"/>
                <a:gd name="T90" fmla="*/ 32 w 352"/>
                <a:gd name="T91" fmla="*/ 39 h 224"/>
                <a:gd name="T92" fmla="*/ 36 w 352"/>
                <a:gd name="T93" fmla="*/ 39 h 224"/>
                <a:gd name="T94" fmla="*/ 39 w 352"/>
                <a:gd name="T95" fmla="*/ 43 h 224"/>
                <a:gd name="T96" fmla="*/ 44 w 352"/>
                <a:gd name="T97" fmla="*/ 47 h 224"/>
                <a:gd name="T98" fmla="*/ 44 w 352"/>
                <a:gd name="T99" fmla="*/ 51 h 224"/>
                <a:gd name="T100" fmla="*/ 44 w 352"/>
                <a:gd name="T101" fmla="*/ 55 h 224"/>
                <a:gd name="T102" fmla="*/ 60 w 352"/>
                <a:gd name="T103" fmla="*/ 59 h 224"/>
                <a:gd name="T104" fmla="*/ 63 w 352"/>
                <a:gd name="T105" fmla="*/ 63 h 224"/>
                <a:gd name="T106" fmla="*/ 71 w 352"/>
                <a:gd name="T107" fmla="*/ 71 h 224"/>
                <a:gd name="T108" fmla="*/ 75 w 352"/>
                <a:gd name="T109" fmla="*/ 83 h 224"/>
                <a:gd name="T110" fmla="*/ 83 w 352"/>
                <a:gd name="T111" fmla="*/ 95 h 224"/>
                <a:gd name="T112" fmla="*/ 92 w 352"/>
                <a:gd name="T113" fmla="*/ 98 h 224"/>
                <a:gd name="T114" fmla="*/ 104 w 352"/>
                <a:gd name="T115" fmla="*/ 102 h 224"/>
                <a:gd name="T116" fmla="*/ 107 w 352"/>
                <a:gd name="T117" fmla="*/ 102 h 224"/>
                <a:gd name="T118" fmla="*/ 111 w 352"/>
                <a:gd name="T119" fmla="*/ 110 h 224"/>
                <a:gd name="T120" fmla="*/ 127 w 352"/>
                <a:gd name="T121" fmla="*/ 110 h 2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4"/>
                <a:gd name="T185" fmla="*/ 352 w 352"/>
                <a:gd name="T186" fmla="*/ 224 h 2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4">
                  <a:moveTo>
                    <a:pt x="256" y="224"/>
                  </a:moveTo>
                  <a:lnTo>
                    <a:pt x="256" y="208"/>
                  </a:lnTo>
                  <a:lnTo>
                    <a:pt x="264" y="192"/>
                  </a:lnTo>
                  <a:lnTo>
                    <a:pt x="256" y="184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80" y="152"/>
                  </a:lnTo>
                  <a:lnTo>
                    <a:pt x="280" y="136"/>
                  </a:lnTo>
                  <a:lnTo>
                    <a:pt x="304" y="128"/>
                  </a:lnTo>
                  <a:lnTo>
                    <a:pt x="320" y="128"/>
                  </a:lnTo>
                  <a:lnTo>
                    <a:pt x="312" y="136"/>
                  </a:lnTo>
                  <a:lnTo>
                    <a:pt x="312" y="152"/>
                  </a:lnTo>
                  <a:lnTo>
                    <a:pt x="328" y="144"/>
                  </a:lnTo>
                  <a:lnTo>
                    <a:pt x="352" y="136"/>
                  </a:lnTo>
                  <a:lnTo>
                    <a:pt x="352" y="128"/>
                  </a:lnTo>
                  <a:lnTo>
                    <a:pt x="336" y="120"/>
                  </a:lnTo>
                  <a:lnTo>
                    <a:pt x="328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304" y="96"/>
                  </a:lnTo>
                  <a:lnTo>
                    <a:pt x="312" y="96"/>
                  </a:lnTo>
                  <a:lnTo>
                    <a:pt x="320" y="88"/>
                  </a:lnTo>
                  <a:lnTo>
                    <a:pt x="288" y="96"/>
                  </a:lnTo>
                  <a:lnTo>
                    <a:pt x="280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0" y="120"/>
                  </a:lnTo>
                  <a:lnTo>
                    <a:pt x="232" y="112"/>
                  </a:lnTo>
                  <a:lnTo>
                    <a:pt x="216" y="80"/>
                  </a:lnTo>
                  <a:lnTo>
                    <a:pt x="200" y="88"/>
                  </a:lnTo>
                  <a:lnTo>
                    <a:pt x="192" y="64"/>
                  </a:lnTo>
                  <a:lnTo>
                    <a:pt x="176" y="56"/>
                  </a:lnTo>
                  <a:lnTo>
                    <a:pt x="168" y="56"/>
                  </a:lnTo>
                  <a:lnTo>
                    <a:pt x="144" y="48"/>
                  </a:lnTo>
                  <a:lnTo>
                    <a:pt x="136" y="56"/>
                  </a:lnTo>
                  <a:lnTo>
                    <a:pt x="120" y="32"/>
                  </a:lnTo>
                  <a:lnTo>
                    <a:pt x="64" y="0"/>
                  </a:lnTo>
                  <a:lnTo>
                    <a:pt x="0" y="32"/>
                  </a:lnTo>
                  <a:lnTo>
                    <a:pt x="8" y="104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8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44" y="144"/>
                  </a:lnTo>
                  <a:lnTo>
                    <a:pt x="152" y="168"/>
                  </a:lnTo>
                  <a:lnTo>
                    <a:pt x="168" y="192"/>
                  </a:lnTo>
                  <a:lnTo>
                    <a:pt x="184" y="200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4" y="224"/>
                  </a:lnTo>
                  <a:lnTo>
                    <a:pt x="256" y="2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8" name="Freeform 260"/>
            <p:cNvSpPr>
              <a:spLocks/>
            </p:cNvSpPr>
            <p:nvPr/>
          </p:nvSpPr>
          <p:spPr bwMode="auto">
            <a:xfrm>
              <a:off x="1795" y="3210"/>
              <a:ext cx="50" cy="36"/>
            </a:xfrm>
            <a:custGeom>
              <a:avLst/>
              <a:gdLst>
                <a:gd name="T0" fmla="*/ 71 w 152"/>
                <a:gd name="T1" fmla="*/ 48 h 112"/>
                <a:gd name="T2" fmla="*/ 75 w 152"/>
                <a:gd name="T3" fmla="*/ 36 h 112"/>
                <a:gd name="T4" fmla="*/ 75 w 152"/>
                <a:gd name="T5" fmla="*/ 28 h 112"/>
                <a:gd name="T6" fmla="*/ 68 w 152"/>
                <a:gd name="T7" fmla="*/ 28 h 112"/>
                <a:gd name="T8" fmla="*/ 63 w 152"/>
                <a:gd name="T9" fmla="*/ 20 h 112"/>
                <a:gd name="T10" fmla="*/ 56 w 152"/>
                <a:gd name="T11" fmla="*/ 20 h 112"/>
                <a:gd name="T12" fmla="*/ 44 w 152"/>
                <a:gd name="T13" fmla="*/ 20 h 112"/>
                <a:gd name="T14" fmla="*/ 44 w 152"/>
                <a:gd name="T15" fmla="*/ 16 h 112"/>
                <a:gd name="T16" fmla="*/ 36 w 152"/>
                <a:gd name="T17" fmla="*/ 16 h 112"/>
                <a:gd name="T18" fmla="*/ 32 w 152"/>
                <a:gd name="T19" fmla="*/ 20 h 112"/>
                <a:gd name="T20" fmla="*/ 27 w 152"/>
                <a:gd name="T21" fmla="*/ 20 h 112"/>
                <a:gd name="T22" fmla="*/ 20 w 152"/>
                <a:gd name="T23" fmla="*/ 20 h 112"/>
                <a:gd name="T24" fmla="*/ 20 w 152"/>
                <a:gd name="T25" fmla="*/ 16 h 112"/>
                <a:gd name="T26" fmla="*/ 32 w 152"/>
                <a:gd name="T27" fmla="*/ 12 h 112"/>
                <a:gd name="T28" fmla="*/ 32 w 152"/>
                <a:gd name="T29" fmla="*/ 4 h 112"/>
                <a:gd name="T30" fmla="*/ 36 w 152"/>
                <a:gd name="T31" fmla="*/ 0 h 112"/>
                <a:gd name="T32" fmla="*/ 27 w 152"/>
                <a:gd name="T33" fmla="*/ 0 h 112"/>
                <a:gd name="T34" fmla="*/ 16 w 152"/>
                <a:gd name="T35" fmla="*/ 4 h 112"/>
                <a:gd name="T36" fmla="*/ 16 w 152"/>
                <a:gd name="T37" fmla="*/ 12 h 112"/>
                <a:gd name="T38" fmla="*/ 8 w 152"/>
                <a:gd name="T39" fmla="*/ 16 h 112"/>
                <a:gd name="T40" fmla="*/ 0 w 152"/>
                <a:gd name="T41" fmla="*/ 16 h 112"/>
                <a:gd name="T42" fmla="*/ 4 w 152"/>
                <a:gd name="T43" fmla="*/ 28 h 112"/>
                <a:gd name="T44" fmla="*/ 8 w 152"/>
                <a:gd name="T45" fmla="*/ 32 h 112"/>
                <a:gd name="T46" fmla="*/ 4 w 152"/>
                <a:gd name="T47" fmla="*/ 40 h 112"/>
                <a:gd name="T48" fmla="*/ 4 w 152"/>
                <a:gd name="T49" fmla="*/ 48 h 112"/>
                <a:gd name="T50" fmla="*/ 12 w 152"/>
                <a:gd name="T51" fmla="*/ 51 h 112"/>
                <a:gd name="T52" fmla="*/ 27 w 152"/>
                <a:gd name="T53" fmla="*/ 44 h 112"/>
                <a:gd name="T54" fmla="*/ 32 w 152"/>
                <a:gd name="T55" fmla="*/ 36 h 112"/>
                <a:gd name="T56" fmla="*/ 36 w 152"/>
                <a:gd name="T57" fmla="*/ 32 h 112"/>
                <a:gd name="T58" fmla="*/ 39 w 152"/>
                <a:gd name="T59" fmla="*/ 36 h 112"/>
                <a:gd name="T60" fmla="*/ 44 w 152"/>
                <a:gd name="T61" fmla="*/ 44 h 112"/>
                <a:gd name="T62" fmla="*/ 39 w 152"/>
                <a:gd name="T63" fmla="*/ 56 h 112"/>
                <a:gd name="T64" fmla="*/ 51 w 152"/>
                <a:gd name="T65" fmla="*/ 51 h 112"/>
                <a:gd name="T66" fmla="*/ 63 w 152"/>
                <a:gd name="T67" fmla="*/ 44 h 112"/>
                <a:gd name="T68" fmla="*/ 68 w 152"/>
                <a:gd name="T69" fmla="*/ 44 h 112"/>
                <a:gd name="T70" fmla="*/ 68 w 152"/>
                <a:gd name="T71" fmla="*/ 48 h 112"/>
                <a:gd name="T72" fmla="*/ 71 w 152"/>
                <a:gd name="T73" fmla="*/ 4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12"/>
                <a:gd name="T113" fmla="*/ 152 w 152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12">
                  <a:moveTo>
                    <a:pt x="144" y="96"/>
                  </a:moveTo>
                  <a:lnTo>
                    <a:pt x="152" y="72"/>
                  </a:lnTo>
                  <a:lnTo>
                    <a:pt x="152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88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4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69" name="Freeform 261"/>
            <p:cNvSpPr>
              <a:spLocks/>
            </p:cNvSpPr>
            <p:nvPr/>
          </p:nvSpPr>
          <p:spPr bwMode="auto">
            <a:xfrm>
              <a:off x="1808" y="3188"/>
              <a:ext cx="74" cy="35"/>
            </a:xfrm>
            <a:custGeom>
              <a:avLst/>
              <a:gdLst>
                <a:gd name="T0" fmla="*/ 43 w 224"/>
                <a:gd name="T1" fmla="*/ 56 h 112"/>
                <a:gd name="T2" fmla="*/ 47 w 224"/>
                <a:gd name="T3" fmla="*/ 48 h 112"/>
                <a:gd name="T4" fmla="*/ 63 w 224"/>
                <a:gd name="T5" fmla="*/ 40 h 112"/>
                <a:gd name="T6" fmla="*/ 67 w 224"/>
                <a:gd name="T7" fmla="*/ 44 h 112"/>
                <a:gd name="T8" fmla="*/ 75 w 224"/>
                <a:gd name="T9" fmla="*/ 44 h 112"/>
                <a:gd name="T10" fmla="*/ 75 w 224"/>
                <a:gd name="T11" fmla="*/ 36 h 112"/>
                <a:gd name="T12" fmla="*/ 83 w 224"/>
                <a:gd name="T13" fmla="*/ 32 h 112"/>
                <a:gd name="T14" fmla="*/ 90 w 224"/>
                <a:gd name="T15" fmla="*/ 28 h 112"/>
                <a:gd name="T16" fmla="*/ 102 w 224"/>
                <a:gd name="T17" fmla="*/ 24 h 112"/>
                <a:gd name="T18" fmla="*/ 110 w 224"/>
                <a:gd name="T19" fmla="*/ 16 h 112"/>
                <a:gd name="T20" fmla="*/ 102 w 224"/>
                <a:gd name="T21" fmla="*/ 12 h 112"/>
                <a:gd name="T22" fmla="*/ 90 w 224"/>
                <a:gd name="T23" fmla="*/ 8 h 112"/>
                <a:gd name="T24" fmla="*/ 75 w 224"/>
                <a:gd name="T25" fmla="*/ 4 h 112"/>
                <a:gd name="T26" fmla="*/ 59 w 224"/>
                <a:gd name="T27" fmla="*/ 8 h 112"/>
                <a:gd name="T28" fmla="*/ 55 w 224"/>
                <a:gd name="T29" fmla="*/ 4 h 112"/>
                <a:gd name="T30" fmla="*/ 51 w 224"/>
                <a:gd name="T31" fmla="*/ 0 h 112"/>
                <a:gd name="T32" fmla="*/ 39 w 224"/>
                <a:gd name="T33" fmla="*/ 8 h 112"/>
                <a:gd name="T34" fmla="*/ 43 w 224"/>
                <a:gd name="T35" fmla="*/ 12 h 112"/>
                <a:gd name="T36" fmla="*/ 32 w 224"/>
                <a:gd name="T37" fmla="*/ 16 h 112"/>
                <a:gd name="T38" fmla="*/ 27 w 224"/>
                <a:gd name="T39" fmla="*/ 12 h 112"/>
                <a:gd name="T40" fmla="*/ 20 w 224"/>
                <a:gd name="T41" fmla="*/ 12 h 112"/>
                <a:gd name="T42" fmla="*/ 15 w 224"/>
                <a:gd name="T43" fmla="*/ 16 h 112"/>
                <a:gd name="T44" fmla="*/ 12 w 224"/>
                <a:gd name="T45" fmla="*/ 20 h 112"/>
                <a:gd name="T46" fmla="*/ 8 w 224"/>
                <a:gd name="T47" fmla="*/ 20 h 112"/>
                <a:gd name="T48" fmla="*/ 4 w 224"/>
                <a:gd name="T49" fmla="*/ 24 h 112"/>
                <a:gd name="T50" fmla="*/ 8 w 224"/>
                <a:gd name="T51" fmla="*/ 28 h 112"/>
                <a:gd name="T52" fmla="*/ 20 w 224"/>
                <a:gd name="T53" fmla="*/ 28 h 112"/>
                <a:gd name="T54" fmla="*/ 24 w 224"/>
                <a:gd name="T55" fmla="*/ 32 h 112"/>
                <a:gd name="T56" fmla="*/ 32 w 224"/>
                <a:gd name="T57" fmla="*/ 36 h 112"/>
                <a:gd name="T58" fmla="*/ 32 w 224"/>
                <a:gd name="T59" fmla="*/ 40 h 112"/>
                <a:gd name="T60" fmla="*/ 20 w 224"/>
                <a:gd name="T61" fmla="*/ 44 h 112"/>
                <a:gd name="T62" fmla="*/ 12 w 224"/>
                <a:gd name="T63" fmla="*/ 48 h 112"/>
                <a:gd name="T64" fmla="*/ 0 w 224"/>
                <a:gd name="T65" fmla="*/ 51 h 112"/>
                <a:gd name="T66" fmla="*/ 0 w 224"/>
                <a:gd name="T67" fmla="*/ 56 h 112"/>
                <a:gd name="T68" fmla="*/ 8 w 224"/>
                <a:gd name="T69" fmla="*/ 56 h 112"/>
                <a:gd name="T70" fmla="*/ 12 w 224"/>
                <a:gd name="T71" fmla="*/ 56 h 112"/>
                <a:gd name="T72" fmla="*/ 15 w 224"/>
                <a:gd name="T73" fmla="*/ 51 h 112"/>
                <a:gd name="T74" fmla="*/ 24 w 224"/>
                <a:gd name="T75" fmla="*/ 51 h 112"/>
                <a:gd name="T76" fmla="*/ 24 w 224"/>
                <a:gd name="T77" fmla="*/ 56 h 112"/>
                <a:gd name="T78" fmla="*/ 35 w 224"/>
                <a:gd name="T79" fmla="*/ 56 h 112"/>
                <a:gd name="T80" fmla="*/ 43 w 224"/>
                <a:gd name="T81" fmla="*/ 56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12"/>
                <a:gd name="T125" fmla="*/ 224 w 224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12">
                  <a:moveTo>
                    <a:pt x="88" y="112"/>
                  </a:moveTo>
                  <a:lnTo>
                    <a:pt x="96" y="96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52" y="88"/>
                  </a:lnTo>
                  <a:lnTo>
                    <a:pt x="152" y="72"/>
                  </a:lnTo>
                  <a:lnTo>
                    <a:pt x="168" y="64"/>
                  </a:lnTo>
                  <a:lnTo>
                    <a:pt x="184" y="56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52" y="8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72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72" y="112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0" name="Freeform 262"/>
            <p:cNvSpPr>
              <a:spLocks/>
            </p:cNvSpPr>
            <p:nvPr/>
          </p:nvSpPr>
          <p:spPr bwMode="auto">
            <a:xfrm>
              <a:off x="1519" y="2890"/>
              <a:ext cx="254" cy="317"/>
            </a:xfrm>
            <a:custGeom>
              <a:avLst/>
              <a:gdLst>
                <a:gd name="T0" fmla="*/ 313 w 760"/>
                <a:gd name="T1" fmla="*/ 360 h 1016"/>
                <a:gd name="T2" fmla="*/ 282 w 760"/>
                <a:gd name="T3" fmla="*/ 360 h 1016"/>
                <a:gd name="T4" fmla="*/ 253 w 760"/>
                <a:gd name="T5" fmla="*/ 351 h 1016"/>
                <a:gd name="T6" fmla="*/ 218 w 760"/>
                <a:gd name="T7" fmla="*/ 371 h 1016"/>
                <a:gd name="T8" fmla="*/ 199 w 760"/>
                <a:gd name="T9" fmla="*/ 407 h 1016"/>
                <a:gd name="T10" fmla="*/ 222 w 760"/>
                <a:gd name="T11" fmla="*/ 431 h 1016"/>
                <a:gd name="T12" fmla="*/ 199 w 760"/>
                <a:gd name="T13" fmla="*/ 450 h 1016"/>
                <a:gd name="T14" fmla="*/ 206 w 760"/>
                <a:gd name="T15" fmla="*/ 478 h 1016"/>
                <a:gd name="T16" fmla="*/ 206 w 760"/>
                <a:gd name="T17" fmla="*/ 502 h 1016"/>
                <a:gd name="T18" fmla="*/ 175 w 760"/>
                <a:gd name="T19" fmla="*/ 482 h 1016"/>
                <a:gd name="T20" fmla="*/ 127 w 760"/>
                <a:gd name="T21" fmla="*/ 474 h 1016"/>
                <a:gd name="T22" fmla="*/ 103 w 760"/>
                <a:gd name="T23" fmla="*/ 455 h 1016"/>
                <a:gd name="T24" fmla="*/ 103 w 760"/>
                <a:gd name="T25" fmla="*/ 446 h 1016"/>
                <a:gd name="T26" fmla="*/ 107 w 760"/>
                <a:gd name="T27" fmla="*/ 427 h 1016"/>
                <a:gd name="T28" fmla="*/ 119 w 760"/>
                <a:gd name="T29" fmla="*/ 407 h 1016"/>
                <a:gd name="T30" fmla="*/ 119 w 760"/>
                <a:gd name="T31" fmla="*/ 379 h 1016"/>
                <a:gd name="T32" fmla="*/ 83 w 760"/>
                <a:gd name="T33" fmla="*/ 371 h 1016"/>
                <a:gd name="T34" fmla="*/ 68 w 760"/>
                <a:gd name="T35" fmla="*/ 339 h 1016"/>
                <a:gd name="T36" fmla="*/ 39 w 760"/>
                <a:gd name="T37" fmla="*/ 332 h 1016"/>
                <a:gd name="T38" fmla="*/ 51 w 760"/>
                <a:gd name="T39" fmla="*/ 328 h 1016"/>
                <a:gd name="T40" fmla="*/ 36 w 760"/>
                <a:gd name="T41" fmla="*/ 285 h 1016"/>
                <a:gd name="T42" fmla="*/ 16 w 760"/>
                <a:gd name="T43" fmla="*/ 277 h 1016"/>
                <a:gd name="T44" fmla="*/ 4 w 760"/>
                <a:gd name="T45" fmla="*/ 245 h 1016"/>
                <a:gd name="T46" fmla="*/ 8 w 760"/>
                <a:gd name="T47" fmla="*/ 209 h 1016"/>
                <a:gd name="T48" fmla="*/ 27 w 760"/>
                <a:gd name="T49" fmla="*/ 202 h 1016"/>
                <a:gd name="T50" fmla="*/ 12 w 760"/>
                <a:gd name="T51" fmla="*/ 193 h 1016"/>
                <a:gd name="T52" fmla="*/ 44 w 760"/>
                <a:gd name="T53" fmla="*/ 138 h 1016"/>
                <a:gd name="T54" fmla="*/ 32 w 760"/>
                <a:gd name="T55" fmla="*/ 115 h 1016"/>
                <a:gd name="T56" fmla="*/ 24 w 760"/>
                <a:gd name="T57" fmla="*/ 91 h 1016"/>
                <a:gd name="T58" fmla="*/ 16 w 760"/>
                <a:gd name="T59" fmla="*/ 47 h 1016"/>
                <a:gd name="T60" fmla="*/ 12 w 760"/>
                <a:gd name="T61" fmla="*/ 20 h 1016"/>
                <a:gd name="T62" fmla="*/ 44 w 760"/>
                <a:gd name="T63" fmla="*/ 0 h 1016"/>
                <a:gd name="T64" fmla="*/ 48 w 760"/>
                <a:gd name="T65" fmla="*/ 4 h 1016"/>
                <a:gd name="T66" fmla="*/ 71 w 760"/>
                <a:gd name="T67" fmla="*/ 8 h 1016"/>
                <a:gd name="T68" fmla="*/ 119 w 760"/>
                <a:gd name="T69" fmla="*/ 27 h 1016"/>
                <a:gd name="T70" fmla="*/ 139 w 760"/>
                <a:gd name="T71" fmla="*/ 36 h 1016"/>
                <a:gd name="T72" fmla="*/ 92 w 760"/>
                <a:gd name="T73" fmla="*/ 59 h 1016"/>
                <a:gd name="T74" fmla="*/ 51 w 760"/>
                <a:gd name="T75" fmla="*/ 44 h 1016"/>
                <a:gd name="T76" fmla="*/ 75 w 760"/>
                <a:gd name="T77" fmla="*/ 75 h 1016"/>
                <a:gd name="T78" fmla="*/ 75 w 760"/>
                <a:gd name="T79" fmla="*/ 107 h 1016"/>
                <a:gd name="T80" fmla="*/ 107 w 760"/>
                <a:gd name="T81" fmla="*/ 110 h 1016"/>
                <a:gd name="T82" fmla="*/ 95 w 760"/>
                <a:gd name="T83" fmla="*/ 87 h 1016"/>
                <a:gd name="T84" fmla="*/ 127 w 760"/>
                <a:gd name="T85" fmla="*/ 99 h 1016"/>
                <a:gd name="T86" fmla="*/ 143 w 760"/>
                <a:gd name="T87" fmla="*/ 63 h 1016"/>
                <a:gd name="T88" fmla="*/ 175 w 760"/>
                <a:gd name="T89" fmla="*/ 47 h 1016"/>
                <a:gd name="T90" fmla="*/ 170 w 760"/>
                <a:gd name="T91" fmla="*/ 27 h 1016"/>
                <a:gd name="T92" fmla="*/ 163 w 760"/>
                <a:gd name="T93" fmla="*/ 20 h 1016"/>
                <a:gd name="T94" fmla="*/ 182 w 760"/>
                <a:gd name="T95" fmla="*/ 36 h 1016"/>
                <a:gd name="T96" fmla="*/ 194 w 760"/>
                <a:gd name="T97" fmla="*/ 47 h 1016"/>
                <a:gd name="T98" fmla="*/ 214 w 760"/>
                <a:gd name="T99" fmla="*/ 36 h 1016"/>
                <a:gd name="T100" fmla="*/ 234 w 760"/>
                <a:gd name="T101" fmla="*/ 24 h 1016"/>
                <a:gd name="T102" fmla="*/ 253 w 760"/>
                <a:gd name="T103" fmla="*/ 20 h 1016"/>
                <a:gd name="T104" fmla="*/ 265 w 760"/>
                <a:gd name="T105" fmla="*/ 20 h 1016"/>
                <a:gd name="T106" fmla="*/ 282 w 760"/>
                <a:gd name="T107" fmla="*/ 27 h 1016"/>
                <a:gd name="T108" fmla="*/ 289 w 760"/>
                <a:gd name="T109" fmla="*/ 24 h 1016"/>
                <a:gd name="T110" fmla="*/ 317 w 760"/>
                <a:gd name="T111" fmla="*/ 15 h 1016"/>
                <a:gd name="T112" fmla="*/ 329 w 760"/>
                <a:gd name="T113" fmla="*/ 24 h 1016"/>
                <a:gd name="T114" fmla="*/ 333 w 760"/>
                <a:gd name="T115" fmla="*/ 4 h 1016"/>
                <a:gd name="T116" fmla="*/ 369 w 760"/>
                <a:gd name="T117" fmla="*/ 24 h 1016"/>
                <a:gd name="T118" fmla="*/ 337 w 760"/>
                <a:gd name="T119" fmla="*/ 99 h 1016"/>
                <a:gd name="T120" fmla="*/ 329 w 760"/>
                <a:gd name="T121" fmla="*/ 205 h 1016"/>
                <a:gd name="T122" fmla="*/ 317 w 760"/>
                <a:gd name="T123" fmla="*/ 273 h 1016"/>
                <a:gd name="T124" fmla="*/ 306 w 760"/>
                <a:gd name="T125" fmla="*/ 332 h 1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0"/>
                <a:gd name="T190" fmla="*/ 0 h 1016"/>
                <a:gd name="T191" fmla="*/ 760 w 760"/>
                <a:gd name="T192" fmla="*/ 1016 h 1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0" h="1016">
                  <a:moveTo>
                    <a:pt x="664" y="728"/>
                  </a:moveTo>
                  <a:lnTo>
                    <a:pt x="664" y="744"/>
                  </a:lnTo>
                  <a:lnTo>
                    <a:pt x="640" y="736"/>
                  </a:lnTo>
                  <a:lnTo>
                    <a:pt x="632" y="728"/>
                  </a:lnTo>
                  <a:lnTo>
                    <a:pt x="592" y="728"/>
                  </a:lnTo>
                  <a:lnTo>
                    <a:pt x="584" y="736"/>
                  </a:lnTo>
                  <a:lnTo>
                    <a:pt x="576" y="736"/>
                  </a:lnTo>
                  <a:lnTo>
                    <a:pt x="568" y="728"/>
                  </a:lnTo>
                  <a:lnTo>
                    <a:pt x="552" y="728"/>
                  </a:lnTo>
                  <a:lnTo>
                    <a:pt x="544" y="712"/>
                  </a:lnTo>
                  <a:lnTo>
                    <a:pt x="520" y="720"/>
                  </a:lnTo>
                  <a:lnTo>
                    <a:pt x="512" y="712"/>
                  </a:lnTo>
                  <a:lnTo>
                    <a:pt x="496" y="712"/>
                  </a:lnTo>
                  <a:lnTo>
                    <a:pt x="480" y="696"/>
                  </a:lnTo>
                  <a:lnTo>
                    <a:pt x="440" y="728"/>
                  </a:lnTo>
                  <a:lnTo>
                    <a:pt x="440" y="752"/>
                  </a:lnTo>
                  <a:lnTo>
                    <a:pt x="424" y="752"/>
                  </a:lnTo>
                  <a:lnTo>
                    <a:pt x="416" y="736"/>
                  </a:lnTo>
                  <a:lnTo>
                    <a:pt x="408" y="744"/>
                  </a:lnTo>
                  <a:lnTo>
                    <a:pt x="400" y="824"/>
                  </a:lnTo>
                  <a:lnTo>
                    <a:pt x="432" y="832"/>
                  </a:lnTo>
                  <a:lnTo>
                    <a:pt x="440" y="848"/>
                  </a:lnTo>
                  <a:lnTo>
                    <a:pt x="440" y="864"/>
                  </a:lnTo>
                  <a:lnTo>
                    <a:pt x="448" y="872"/>
                  </a:lnTo>
                  <a:lnTo>
                    <a:pt x="440" y="872"/>
                  </a:lnTo>
                  <a:lnTo>
                    <a:pt x="432" y="888"/>
                  </a:lnTo>
                  <a:lnTo>
                    <a:pt x="416" y="896"/>
                  </a:lnTo>
                  <a:lnTo>
                    <a:pt x="400" y="912"/>
                  </a:lnTo>
                  <a:lnTo>
                    <a:pt x="400" y="920"/>
                  </a:lnTo>
                  <a:lnTo>
                    <a:pt x="400" y="936"/>
                  </a:lnTo>
                  <a:lnTo>
                    <a:pt x="408" y="944"/>
                  </a:lnTo>
                  <a:lnTo>
                    <a:pt x="416" y="968"/>
                  </a:lnTo>
                  <a:lnTo>
                    <a:pt x="424" y="992"/>
                  </a:lnTo>
                  <a:lnTo>
                    <a:pt x="432" y="1000"/>
                  </a:lnTo>
                  <a:lnTo>
                    <a:pt x="432" y="1016"/>
                  </a:lnTo>
                  <a:lnTo>
                    <a:pt x="416" y="1016"/>
                  </a:lnTo>
                  <a:lnTo>
                    <a:pt x="392" y="1008"/>
                  </a:lnTo>
                  <a:lnTo>
                    <a:pt x="384" y="992"/>
                  </a:lnTo>
                  <a:lnTo>
                    <a:pt x="376" y="992"/>
                  </a:lnTo>
                  <a:lnTo>
                    <a:pt x="352" y="976"/>
                  </a:lnTo>
                  <a:lnTo>
                    <a:pt x="320" y="968"/>
                  </a:lnTo>
                  <a:lnTo>
                    <a:pt x="312" y="968"/>
                  </a:lnTo>
                  <a:lnTo>
                    <a:pt x="280" y="968"/>
                  </a:lnTo>
                  <a:lnTo>
                    <a:pt x="256" y="960"/>
                  </a:lnTo>
                  <a:lnTo>
                    <a:pt x="240" y="952"/>
                  </a:lnTo>
                  <a:lnTo>
                    <a:pt x="224" y="928"/>
                  </a:lnTo>
                  <a:lnTo>
                    <a:pt x="216" y="928"/>
                  </a:lnTo>
                  <a:lnTo>
                    <a:pt x="208" y="920"/>
                  </a:lnTo>
                  <a:lnTo>
                    <a:pt x="200" y="920"/>
                  </a:lnTo>
                  <a:lnTo>
                    <a:pt x="192" y="912"/>
                  </a:lnTo>
                  <a:lnTo>
                    <a:pt x="192" y="904"/>
                  </a:lnTo>
                  <a:lnTo>
                    <a:pt x="208" y="904"/>
                  </a:lnTo>
                  <a:lnTo>
                    <a:pt x="208" y="896"/>
                  </a:lnTo>
                  <a:lnTo>
                    <a:pt x="216" y="888"/>
                  </a:lnTo>
                  <a:lnTo>
                    <a:pt x="216" y="880"/>
                  </a:lnTo>
                  <a:lnTo>
                    <a:pt x="216" y="864"/>
                  </a:lnTo>
                  <a:lnTo>
                    <a:pt x="232" y="856"/>
                  </a:lnTo>
                  <a:lnTo>
                    <a:pt x="208" y="864"/>
                  </a:lnTo>
                  <a:lnTo>
                    <a:pt x="224" y="840"/>
                  </a:lnTo>
                  <a:lnTo>
                    <a:pt x="240" y="824"/>
                  </a:lnTo>
                  <a:lnTo>
                    <a:pt x="248" y="824"/>
                  </a:lnTo>
                  <a:lnTo>
                    <a:pt x="248" y="800"/>
                  </a:lnTo>
                  <a:lnTo>
                    <a:pt x="256" y="784"/>
                  </a:lnTo>
                  <a:lnTo>
                    <a:pt x="240" y="768"/>
                  </a:lnTo>
                  <a:lnTo>
                    <a:pt x="232" y="760"/>
                  </a:lnTo>
                  <a:lnTo>
                    <a:pt x="216" y="760"/>
                  </a:lnTo>
                  <a:lnTo>
                    <a:pt x="200" y="744"/>
                  </a:lnTo>
                  <a:lnTo>
                    <a:pt x="168" y="752"/>
                  </a:lnTo>
                  <a:lnTo>
                    <a:pt x="160" y="736"/>
                  </a:lnTo>
                  <a:lnTo>
                    <a:pt x="160" y="728"/>
                  </a:lnTo>
                  <a:lnTo>
                    <a:pt x="144" y="720"/>
                  </a:lnTo>
                  <a:lnTo>
                    <a:pt x="136" y="688"/>
                  </a:lnTo>
                  <a:lnTo>
                    <a:pt x="104" y="688"/>
                  </a:lnTo>
                  <a:lnTo>
                    <a:pt x="88" y="696"/>
                  </a:lnTo>
                  <a:lnTo>
                    <a:pt x="88" y="680"/>
                  </a:lnTo>
                  <a:lnTo>
                    <a:pt x="80" y="672"/>
                  </a:lnTo>
                  <a:lnTo>
                    <a:pt x="72" y="656"/>
                  </a:lnTo>
                  <a:lnTo>
                    <a:pt x="88" y="656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04" y="648"/>
                  </a:lnTo>
                  <a:lnTo>
                    <a:pt x="88" y="632"/>
                  </a:lnTo>
                  <a:lnTo>
                    <a:pt x="72" y="608"/>
                  </a:lnTo>
                  <a:lnTo>
                    <a:pt x="72" y="576"/>
                  </a:lnTo>
                  <a:lnTo>
                    <a:pt x="64" y="568"/>
                  </a:lnTo>
                  <a:lnTo>
                    <a:pt x="48" y="568"/>
                  </a:lnTo>
                  <a:lnTo>
                    <a:pt x="40" y="568"/>
                  </a:lnTo>
                  <a:lnTo>
                    <a:pt x="32" y="560"/>
                  </a:lnTo>
                  <a:lnTo>
                    <a:pt x="16" y="552"/>
                  </a:lnTo>
                  <a:lnTo>
                    <a:pt x="16" y="528"/>
                  </a:lnTo>
                  <a:lnTo>
                    <a:pt x="8" y="520"/>
                  </a:lnTo>
                  <a:lnTo>
                    <a:pt x="8" y="496"/>
                  </a:lnTo>
                  <a:lnTo>
                    <a:pt x="8" y="480"/>
                  </a:lnTo>
                  <a:lnTo>
                    <a:pt x="0" y="464"/>
                  </a:lnTo>
                  <a:lnTo>
                    <a:pt x="8" y="432"/>
                  </a:lnTo>
                  <a:lnTo>
                    <a:pt x="16" y="424"/>
                  </a:lnTo>
                  <a:lnTo>
                    <a:pt x="16" y="416"/>
                  </a:lnTo>
                  <a:lnTo>
                    <a:pt x="32" y="416"/>
                  </a:lnTo>
                  <a:lnTo>
                    <a:pt x="32" y="408"/>
                  </a:lnTo>
                  <a:lnTo>
                    <a:pt x="56" y="408"/>
                  </a:lnTo>
                  <a:lnTo>
                    <a:pt x="56" y="400"/>
                  </a:lnTo>
                  <a:lnTo>
                    <a:pt x="48" y="392"/>
                  </a:lnTo>
                  <a:lnTo>
                    <a:pt x="32" y="400"/>
                  </a:lnTo>
                  <a:lnTo>
                    <a:pt x="24" y="392"/>
                  </a:lnTo>
                  <a:lnTo>
                    <a:pt x="24" y="376"/>
                  </a:lnTo>
                  <a:lnTo>
                    <a:pt x="32" y="360"/>
                  </a:lnTo>
                  <a:lnTo>
                    <a:pt x="56" y="328"/>
                  </a:lnTo>
                  <a:lnTo>
                    <a:pt x="88" y="280"/>
                  </a:lnTo>
                  <a:lnTo>
                    <a:pt x="72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64" y="232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64" y="192"/>
                  </a:lnTo>
                  <a:lnTo>
                    <a:pt x="48" y="184"/>
                  </a:lnTo>
                  <a:lnTo>
                    <a:pt x="56" y="168"/>
                  </a:lnTo>
                  <a:lnTo>
                    <a:pt x="56" y="152"/>
                  </a:lnTo>
                  <a:lnTo>
                    <a:pt x="56" y="128"/>
                  </a:lnTo>
                  <a:lnTo>
                    <a:pt x="32" y="96"/>
                  </a:lnTo>
                  <a:lnTo>
                    <a:pt x="48" y="80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44" y="16"/>
                  </a:lnTo>
                  <a:lnTo>
                    <a:pt x="176" y="24"/>
                  </a:lnTo>
                  <a:lnTo>
                    <a:pt x="208" y="40"/>
                  </a:lnTo>
                  <a:lnTo>
                    <a:pt x="232" y="48"/>
                  </a:lnTo>
                  <a:lnTo>
                    <a:pt x="240" y="56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80" y="72"/>
                  </a:lnTo>
                  <a:lnTo>
                    <a:pt x="280" y="104"/>
                  </a:lnTo>
                  <a:lnTo>
                    <a:pt x="240" y="128"/>
                  </a:lnTo>
                  <a:lnTo>
                    <a:pt x="216" y="128"/>
                  </a:lnTo>
                  <a:lnTo>
                    <a:pt x="184" y="120"/>
                  </a:lnTo>
                  <a:lnTo>
                    <a:pt x="160" y="112"/>
                  </a:lnTo>
                  <a:lnTo>
                    <a:pt x="136" y="104"/>
                  </a:lnTo>
                  <a:lnTo>
                    <a:pt x="128" y="10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128" y="112"/>
                  </a:lnTo>
                  <a:lnTo>
                    <a:pt x="152" y="136"/>
                  </a:lnTo>
                  <a:lnTo>
                    <a:pt x="152" y="152"/>
                  </a:lnTo>
                  <a:lnTo>
                    <a:pt x="136" y="168"/>
                  </a:lnTo>
                  <a:lnTo>
                    <a:pt x="152" y="184"/>
                  </a:lnTo>
                  <a:lnTo>
                    <a:pt x="152" y="208"/>
                  </a:lnTo>
                  <a:lnTo>
                    <a:pt x="152" y="216"/>
                  </a:lnTo>
                  <a:lnTo>
                    <a:pt x="168" y="216"/>
                  </a:lnTo>
                  <a:lnTo>
                    <a:pt x="184" y="232"/>
                  </a:lnTo>
                  <a:lnTo>
                    <a:pt x="208" y="232"/>
                  </a:lnTo>
                  <a:lnTo>
                    <a:pt x="216" y="224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84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92"/>
                  </a:lnTo>
                  <a:lnTo>
                    <a:pt x="240" y="200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48" y="160"/>
                  </a:lnTo>
                  <a:lnTo>
                    <a:pt x="272" y="136"/>
                  </a:lnTo>
                  <a:lnTo>
                    <a:pt x="288" y="128"/>
                  </a:lnTo>
                  <a:lnTo>
                    <a:pt x="296" y="112"/>
                  </a:lnTo>
                  <a:lnTo>
                    <a:pt x="312" y="112"/>
                  </a:lnTo>
                  <a:lnTo>
                    <a:pt x="336" y="128"/>
                  </a:lnTo>
                  <a:lnTo>
                    <a:pt x="352" y="96"/>
                  </a:lnTo>
                  <a:lnTo>
                    <a:pt x="336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44" y="56"/>
                  </a:lnTo>
                  <a:lnTo>
                    <a:pt x="336" y="56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28" y="40"/>
                  </a:lnTo>
                  <a:lnTo>
                    <a:pt x="360" y="40"/>
                  </a:lnTo>
                  <a:lnTo>
                    <a:pt x="384" y="48"/>
                  </a:lnTo>
                  <a:lnTo>
                    <a:pt x="392" y="64"/>
                  </a:lnTo>
                  <a:lnTo>
                    <a:pt x="368" y="72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92" y="96"/>
                  </a:lnTo>
                  <a:lnTo>
                    <a:pt x="416" y="96"/>
                  </a:lnTo>
                  <a:lnTo>
                    <a:pt x="416" y="80"/>
                  </a:lnTo>
                  <a:lnTo>
                    <a:pt x="416" y="72"/>
                  </a:lnTo>
                  <a:lnTo>
                    <a:pt x="432" y="72"/>
                  </a:lnTo>
                  <a:lnTo>
                    <a:pt x="432" y="64"/>
                  </a:lnTo>
                  <a:lnTo>
                    <a:pt x="448" y="64"/>
                  </a:lnTo>
                  <a:lnTo>
                    <a:pt x="464" y="56"/>
                  </a:lnTo>
                  <a:lnTo>
                    <a:pt x="472" y="48"/>
                  </a:lnTo>
                  <a:lnTo>
                    <a:pt x="496" y="48"/>
                  </a:lnTo>
                  <a:lnTo>
                    <a:pt x="504" y="48"/>
                  </a:lnTo>
                  <a:lnTo>
                    <a:pt x="512" y="48"/>
                  </a:lnTo>
                  <a:lnTo>
                    <a:pt x="512" y="40"/>
                  </a:lnTo>
                  <a:lnTo>
                    <a:pt x="520" y="40"/>
                  </a:lnTo>
                  <a:lnTo>
                    <a:pt x="536" y="32"/>
                  </a:lnTo>
                  <a:lnTo>
                    <a:pt x="544" y="32"/>
                  </a:lnTo>
                  <a:lnTo>
                    <a:pt x="536" y="40"/>
                  </a:lnTo>
                  <a:lnTo>
                    <a:pt x="544" y="48"/>
                  </a:lnTo>
                  <a:lnTo>
                    <a:pt x="536" y="56"/>
                  </a:lnTo>
                  <a:lnTo>
                    <a:pt x="552" y="56"/>
                  </a:lnTo>
                  <a:lnTo>
                    <a:pt x="568" y="56"/>
                  </a:lnTo>
                  <a:lnTo>
                    <a:pt x="568" y="48"/>
                  </a:lnTo>
                  <a:lnTo>
                    <a:pt x="576" y="40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48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48" y="48"/>
                  </a:lnTo>
                  <a:lnTo>
                    <a:pt x="656" y="48"/>
                  </a:lnTo>
                  <a:lnTo>
                    <a:pt x="664" y="48"/>
                  </a:lnTo>
                  <a:lnTo>
                    <a:pt x="664" y="40"/>
                  </a:lnTo>
                  <a:lnTo>
                    <a:pt x="680" y="32"/>
                  </a:lnTo>
                  <a:lnTo>
                    <a:pt x="680" y="16"/>
                  </a:lnTo>
                  <a:lnTo>
                    <a:pt x="672" y="8"/>
                  </a:lnTo>
                  <a:lnTo>
                    <a:pt x="688" y="0"/>
                  </a:lnTo>
                  <a:lnTo>
                    <a:pt x="744" y="8"/>
                  </a:lnTo>
                  <a:lnTo>
                    <a:pt x="760" y="40"/>
                  </a:lnTo>
                  <a:lnTo>
                    <a:pt x="744" y="48"/>
                  </a:lnTo>
                  <a:lnTo>
                    <a:pt x="760" y="104"/>
                  </a:lnTo>
                  <a:lnTo>
                    <a:pt x="752" y="128"/>
                  </a:lnTo>
                  <a:lnTo>
                    <a:pt x="736" y="136"/>
                  </a:lnTo>
                  <a:lnTo>
                    <a:pt x="680" y="200"/>
                  </a:lnTo>
                  <a:lnTo>
                    <a:pt x="672" y="272"/>
                  </a:lnTo>
                  <a:lnTo>
                    <a:pt x="680" y="288"/>
                  </a:lnTo>
                  <a:lnTo>
                    <a:pt x="672" y="344"/>
                  </a:lnTo>
                  <a:lnTo>
                    <a:pt x="664" y="416"/>
                  </a:lnTo>
                  <a:lnTo>
                    <a:pt x="664" y="456"/>
                  </a:lnTo>
                  <a:lnTo>
                    <a:pt x="672" y="504"/>
                  </a:lnTo>
                  <a:lnTo>
                    <a:pt x="664" y="536"/>
                  </a:lnTo>
                  <a:lnTo>
                    <a:pt x="640" y="552"/>
                  </a:lnTo>
                  <a:lnTo>
                    <a:pt x="632" y="576"/>
                  </a:lnTo>
                  <a:lnTo>
                    <a:pt x="648" y="592"/>
                  </a:lnTo>
                  <a:lnTo>
                    <a:pt x="616" y="648"/>
                  </a:lnTo>
                  <a:lnTo>
                    <a:pt x="616" y="672"/>
                  </a:lnTo>
                  <a:lnTo>
                    <a:pt x="648" y="704"/>
                  </a:lnTo>
                  <a:lnTo>
                    <a:pt x="664" y="7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1" name="Freeform 263"/>
            <p:cNvSpPr>
              <a:spLocks/>
            </p:cNvSpPr>
            <p:nvPr/>
          </p:nvSpPr>
          <p:spPr bwMode="auto">
            <a:xfrm>
              <a:off x="1604" y="3190"/>
              <a:ext cx="49" cy="23"/>
            </a:xfrm>
            <a:custGeom>
              <a:avLst/>
              <a:gdLst>
                <a:gd name="T0" fmla="*/ 32 w 144"/>
                <a:gd name="T1" fmla="*/ 24 h 72"/>
                <a:gd name="T2" fmla="*/ 24 w 144"/>
                <a:gd name="T3" fmla="*/ 24 h 72"/>
                <a:gd name="T4" fmla="*/ 16 w 144"/>
                <a:gd name="T5" fmla="*/ 24 h 72"/>
                <a:gd name="T6" fmla="*/ 20 w 144"/>
                <a:gd name="T7" fmla="*/ 20 h 72"/>
                <a:gd name="T8" fmla="*/ 16 w 144"/>
                <a:gd name="T9" fmla="*/ 16 h 72"/>
                <a:gd name="T10" fmla="*/ 16 w 144"/>
                <a:gd name="T11" fmla="*/ 8 h 72"/>
                <a:gd name="T12" fmla="*/ 12 w 144"/>
                <a:gd name="T13" fmla="*/ 8 h 72"/>
                <a:gd name="T14" fmla="*/ 8 w 144"/>
                <a:gd name="T15" fmla="*/ 4 h 72"/>
                <a:gd name="T16" fmla="*/ 0 w 144"/>
                <a:gd name="T17" fmla="*/ 0 h 72"/>
                <a:gd name="T18" fmla="*/ 12 w 144"/>
                <a:gd name="T19" fmla="*/ 4 h 72"/>
                <a:gd name="T20" fmla="*/ 28 w 144"/>
                <a:gd name="T21" fmla="*/ 4 h 72"/>
                <a:gd name="T22" fmla="*/ 32 w 144"/>
                <a:gd name="T23" fmla="*/ 4 h 72"/>
                <a:gd name="T24" fmla="*/ 48 w 144"/>
                <a:gd name="T25" fmla="*/ 8 h 72"/>
                <a:gd name="T26" fmla="*/ 60 w 144"/>
                <a:gd name="T27" fmla="*/ 16 h 72"/>
                <a:gd name="T28" fmla="*/ 64 w 144"/>
                <a:gd name="T29" fmla="*/ 16 h 72"/>
                <a:gd name="T30" fmla="*/ 68 w 144"/>
                <a:gd name="T31" fmla="*/ 24 h 72"/>
                <a:gd name="T32" fmla="*/ 72 w 144"/>
                <a:gd name="T33" fmla="*/ 32 h 72"/>
                <a:gd name="T34" fmla="*/ 72 w 144"/>
                <a:gd name="T35" fmla="*/ 36 h 72"/>
                <a:gd name="T36" fmla="*/ 56 w 144"/>
                <a:gd name="T37" fmla="*/ 32 h 72"/>
                <a:gd name="T38" fmla="*/ 44 w 144"/>
                <a:gd name="T39" fmla="*/ 28 h 72"/>
                <a:gd name="T40" fmla="*/ 32 w 144"/>
                <a:gd name="T41" fmla="*/ 24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72"/>
                <a:gd name="T65" fmla="*/ 144 w 144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72">
                  <a:moveTo>
                    <a:pt x="64" y="48"/>
                  </a:moveTo>
                  <a:lnTo>
                    <a:pt x="48" y="48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96" y="16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2" name="Freeform 264"/>
            <p:cNvSpPr>
              <a:spLocks/>
            </p:cNvSpPr>
            <p:nvPr/>
          </p:nvSpPr>
          <p:spPr bwMode="auto">
            <a:xfrm>
              <a:off x="1693" y="3195"/>
              <a:ext cx="93" cy="63"/>
            </a:xfrm>
            <a:custGeom>
              <a:avLst/>
              <a:gdLst>
                <a:gd name="T0" fmla="*/ 32 w 280"/>
                <a:gd name="T1" fmla="*/ 12 h 200"/>
                <a:gd name="T2" fmla="*/ 20 w 280"/>
                <a:gd name="T3" fmla="*/ 12 h 200"/>
                <a:gd name="T4" fmla="*/ 16 w 280"/>
                <a:gd name="T5" fmla="*/ 8 h 200"/>
                <a:gd name="T6" fmla="*/ 8 w 280"/>
                <a:gd name="T7" fmla="*/ 4 h 200"/>
                <a:gd name="T8" fmla="*/ 4 w 280"/>
                <a:gd name="T9" fmla="*/ 4 h 200"/>
                <a:gd name="T10" fmla="*/ 0 w 280"/>
                <a:gd name="T11" fmla="*/ 8 h 200"/>
                <a:gd name="T12" fmla="*/ 0 w 280"/>
                <a:gd name="T13" fmla="*/ 12 h 200"/>
                <a:gd name="T14" fmla="*/ 4 w 280"/>
                <a:gd name="T15" fmla="*/ 8 h 200"/>
                <a:gd name="T16" fmla="*/ 12 w 280"/>
                <a:gd name="T17" fmla="*/ 12 h 200"/>
                <a:gd name="T18" fmla="*/ 16 w 280"/>
                <a:gd name="T19" fmla="*/ 16 h 200"/>
                <a:gd name="T20" fmla="*/ 20 w 280"/>
                <a:gd name="T21" fmla="*/ 20 h 200"/>
                <a:gd name="T22" fmla="*/ 20 w 280"/>
                <a:gd name="T23" fmla="*/ 24 h 200"/>
                <a:gd name="T24" fmla="*/ 12 w 280"/>
                <a:gd name="T25" fmla="*/ 27 h 200"/>
                <a:gd name="T26" fmla="*/ 4 w 280"/>
                <a:gd name="T27" fmla="*/ 27 h 200"/>
                <a:gd name="T28" fmla="*/ 0 w 280"/>
                <a:gd name="T29" fmla="*/ 36 h 200"/>
                <a:gd name="T30" fmla="*/ 4 w 280"/>
                <a:gd name="T31" fmla="*/ 36 h 200"/>
                <a:gd name="T32" fmla="*/ 8 w 280"/>
                <a:gd name="T33" fmla="*/ 36 h 200"/>
                <a:gd name="T34" fmla="*/ 12 w 280"/>
                <a:gd name="T35" fmla="*/ 44 h 200"/>
                <a:gd name="T36" fmla="*/ 8 w 280"/>
                <a:gd name="T37" fmla="*/ 44 h 200"/>
                <a:gd name="T38" fmla="*/ 12 w 280"/>
                <a:gd name="T39" fmla="*/ 51 h 200"/>
                <a:gd name="T40" fmla="*/ 16 w 280"/>
                <a:gd name="T41" fmla="*/ 72 h 200"/>
                <a:gd name="T42" fmla="*/ 24 w 280"/>
                <a:gd name="T43" fmla="*/ 72 h 200"/>
                <a:gd name="T44" fmla="*/ 32 w 280"/>
                <a:gd name="T45" fmla="*/ 60 h 200"/>
                <a:gd name="T46" fmla="*/ 56 w 280"/>
                <a:gd name="T47" fmla="*/ 63 h 200"/>
                <a:gd name="T48" fmla="*/ 59 w 280"/>
                <a:gd name="T49" fmla="*/ 68 h 200"/>
                <a:gd name="T50" fmla="*/ 68 w 280"/>
                <a:gd name="T51" fmla="*/ 68 h 200"/>
                <a:gd name="T52" fmla="*/ 87 w 280"/>
                <a:gd name="T53" fmla="*/ 83 h 200"/>
                <a:gd name="T54" fmla="*/ 87 w 280"/>
                <a:gd name="T55" fmla="*/ 92 h 200"/>
                <a:gd name="T56" fmla="*/ 95 w 280"/>
                <a:gd name="T57" fmla="*/ 95 h 200"/>
                <a:gd name="T58" fmla="*/ 103 w 280"/>
                <a:gd name="T59" fmla="*/ 99 h 200"/>
                <a:gd name="T60" fmla="*/ 103 w 280"/>
                <a:gd name="T61" fmla="*/ 92 h 200"/>
                <a:gd name="T62" fmla="*/ 122 w 280"/>
                <a:gd name="T63" fmla="*/ 80 h 200"/>
                <a:gd name="T64" fmla="*/ 127 w 280"/>
                <a:gd name="T65" fmla="*/ 72 h 200"/>
                <a:gd name="T66" fmla="*/ 139 w 280"/>
                <a:gd name="T67" fmla="*/ 72 h 200"/>
                <a:gd name="T68" fmla="*/ 134 w 280"/>
                <a:gd name="T69" fmla="*/ 63 h 200"/>
                <a:gd name="T70" fmla="*/ 131 w 280"/>
                <a:gd name="T71" fmla="*/ 63 h 200"/>
                <a:gd name="T72" fmla="*/ 119 w 280"/>
                <a:gd name="T73" fmla="*/ 60 h 200"/>
                <a:gd name="T74" fmla="*/ 111 w 280"/>
                <a:gd name="T75" fmla="*/ 56 h 200"/>
                <a:gd name="T76" fmla="*/ 103 w 280"/>
                <a:gd name="T77" fmla="*/ 44 h 200"/>
                <a:gd name="T78" fmla="*/ 99 w 280"/>
                <a:gd name="T79" fmla="*/ 32 h 200"/>
                <a:gd name="T80" fmla="*/ 91 w 280"/>
                <a:gd name="T81" fmla="*/ 24 h 200"/>
                <a:gd name="T82" fmla="*/ 87 w 280"/>
                <a:gd name="T83" fmla="*/ 20 h 200"/>
                <a:gd name="T84" fmla="*/ 71 w 280"/>
                <a:gd name="T85" fmla="*/ 16 h 200"/>
                <a:gd name="T86" fmla="*/ 71 w 280"/>
                <a:gd name="T87" fmla="*/ 12 h 200"/>
                <a:gd name="T88" fmla="*/ 71 w 280"/>
                <a:gd name="T89" fmla="*/ 8 h 200"/>
                <a:gd name="T90" fmla="*/ 68 w 280"/>
                <a:gd name="T91" fmla="*/ 4 h 200"/>
                <a:gd name="T92" fmla="*/ 63 w 280"/>
                <a:gd name="T93" fmla="*/ 0 h 200"/>
                <a:gd name="T94" fmla="*/ 59 w 280"/>
                <a:gd name="T95" fmla="*/ 0 h 200"/>
                <a:gd name="T96" fmla="*/ 59 w 280"/>
                <a:gd name="T97" fmla="*/ 4 h 200"/>
                <a:gd name="T98" fmla="*/ 56 w 280"/>
                <a:gd name="T99" fmla="*/ 0 h 200"/>
                <a:gd name="T100" fmla="*/ 51 w 280"/>
                <a:gd name="T101" fmla="*/ 4 h 200"/>
                <a:gd name="T102" fmla="*/ 48 w 280"/>
                <a:gd name="T103" fmla="*/ 16 h 200"/>
                <a:gd name="T104" fmla="*/ 32 w 280"/>
                <a:gd name="T105" fmla="*/ 12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0"/>
                <a:gd name="T160" fmla="*/ 0 h 200"/>
                <a:gd name="T161" fmla="*/ 280 w 280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0" h="200">
                  <a:moveTo>
                    <a:pt x="64" y="24"/>
                  </a:moveTo>
                  <a:lnTo>
                    <a:pt x="40" y="24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20"/>
                  </a:lnTo>
                  <a:lnTo>
                    <a:pt x="112" y="128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76" y="168"/>
                  </a:lnTo>
                  <a:lnTo>
                    <a:pt x="176" y="184"/>
                  </a:lnTo>
                  <a:lnTo>
                    <a:pt x="192" y="192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48" y="160"/>
                  </a:lnTo>
                  <a:lnTo>
                    <a:pt x="256" y="144"/>
                  </a:lnTo>
                  <a:lnTo>
                    <a:pt x="280" y="144"/>
                  </a:lnTo>
                  <a:lnTo>
                    <a:pt x="272" y="128"/>
                  </a:lnTo>
                  <a:lnTo>
                    <a:pt x="264" y="128"/>
                  </a:lnTo>
                  <a:lnTo>
                    <a:pt x="240" y="120"/>
                  </a:lnTo>
                  <a:lnTo>
                    <a:pt x="224" y="112"/>
                  </a:lnTo>
                  <a:lnTo>
                    <a:pt x="208" y="88"/>
                  </a:lnTo>
                  <a:lnTo>
                    <a:pt x="200" y="64"/>
                  </a:lnTo>
                  <a:lnTo>
                    <a:pt x="184" y="48"/>
                  </a:lnTo>
                  <a:lnTo>
                    <a:pt x="176" y="40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3" name="Freeform 265"/>
            <p:cNvSpPr>
              <a:spLocks/>
            </p:cNvSpPr>
            <p:nvPr/>
          </p:nvSpPr>
          <p:spPr bwMode="auto">
            <a:xfrm>
              <a:off x="1653" y="3072"/>
              <a:ext cx="278" cy="138"/>
            </a:xfrm>
            <a:custGeom>
              <a:avLst/>
              <a:gdLst>
                <a:gd name="T0" fmla="*/ 229 w 832"/>
                <a:gd name="T1" fmla="*/ 202 h 440"/>
                <a:gd name="T2" fmla="*/ 257 w 832"/>
                <a:gd name="T3" fmla="*/ 194 h 440"/>
                <a:gd name="T4" fmla="*/ 269 w 832"/>
                <a:gd name="T5" fmla="*/ 191 h 440"/>
                <a:gd name="T6" fmla="*/ 289 w 832"/>
                <a:gd name="T7" fmla="*/ 191 h 440"/>
                <a:gd name="T8" fmla="*/ 333 w 832"/>
                <a:gd name="T9" fmla="*/ 194 h 440"/>
                <a:gd name="T10" fmla="*/ 340 w 832"/>
                <a:gd name="T11" fmla="*/ 182 h 440"/>
                <a:gd name="T12" fmla="*/ 352 w 832"/>
                <a:gd name="T13" fmla="*/ 155 h 440"/>
                <a:gd name="T14" fmla="*/ 364 w 832"/>
                <a:gd name="T15" fmla="*/ 151 h 440"/>
                <a:gd name="T16" fmla="*/ 392 w 832"/>
                <a:gd name="T17" fmla="*/ 135 h 440"/>
                <a:gd name="T18" fmla="*/ 411 w 832"/>
                <a:gd name="T19" fmla="*/ 99 h 440"/>
                <a:gd name="T20" fmla="*/ 375 w 832"/>
                <a:gd name="T21" fmla="*/ 71 h 440"/>
                <a:gd name="T22" fmla="*/ 328 w 832"/>
                <a:gd name="T23" fmla="*/ 56 h 440"/>
                <a:gd name="T24" fmla="*/ 304 w 832"/>
                <a:gd name="T25" fmla="*/ 24 h 440"/>
                <a:gd name="T26" fmla="*/ 285 w 832"/>
                <a:gd name="T27" fmla="*/ 20 h 440"/>
                <a:gd name="T28" fmla="*/ 269 w 832"/>
                <a:gd name="T29" fmla="*/ 20 h 440"/>
                <a:gd name="T30" fmla="*/ 241 w 832"/>
                <a:gd name="T31" fmla="*/ 4 h 440"/>
                <a:gd name="T32" fmla="*/ 210 w 832"/>
                <a:gd name="T33" fmla="*/ 0 h 440"/>
                <a:gd name="T34" fmla="*/ 154 w 832"/>
                <a:gd name="T35" fmla="*/ 24 h 440"/>
                <a:gd name="T36" fmla="*/ 150 w 832"/>
                <a:gd name="T37" fmla="*/ 36 h 440"/>
                <a:gd name="T38" fmla="*/ 146 w 832"/>
                <a:gd name="T39" fmla="*/ 48 h 440"/>
                <a:gd name="T40" fmla="*/ 139 w 832"/>
                <a:gd name="T41" fmla="*/ 60 h 440"/>
                <a:gd name="T42" fmla="*/ 139 w 832"/>
                <a:gd name="T43" fmla="*/ 80 h 440"/>
                <a:gd name="T44" fmla="*/ 131 w 832"/>
                <a:gd name="T45" fmla="*/ 80 h 440"/>
                <a:gd name="T46" fmla="*/ 95 w 832"/>
                <a:gd name="T47" fmla="*/ 71 h 440"/>
                <a:gd name="T48" fmla="*/ 83 w 832"/>
                <a:gd name="T49" fmla="*/ 71 h 440"/>
                <a:gd name="T50" fmla="*/ 59 w 832"/>
                <a:gd name="T51" fmla="*/ 68 h 440"/>
                <a:gd name="T52" fmla="*/ 39 w 832"/>
                <a:gd name="T53" fmla="*/ 56 h 440"/>
                <a:gd name="T54" fmla="*/ 12 w 832"/>
                <a:gd name="T55" fmla="*/ 83 h 440"/>
                <a:gd name="T56" fmla="*/ 0 w 832"/>
                <a:gd name="T57" fmla="*/ 119 h 440"/>
                <a:gd name="T58" fmla="*/ 20 w 832"/>
                <a:gd name="T59" fmla="*/ 139 h 440"/>
                <a:gd name="T60" fmla="*/ 39 w 832"/>
                <a:gd name="T61" fmla="*/ 139 h 440"/>
                <a:gd name="T62" fmla="*/ 51 w 832"/>
                <a:gd name="T63" fmla="*/ 135 h 440"/>
                <a:gd name="T64" fmla="*/ 63 w 832"/>
                <a:gd name="T65" fmla="*/ 135 h 440"/>
                <a:gd name="T66" fmla="*/ 63 w 832"/>
                <a:gd name="T67" fmla="*/ 147 h 440"/>
                <a:gd name="T68" fmla="*/ 44 w 832"/>
                <a:gd name="T69" fmla="*/ 163 h 440"/>
                <a:gd name="T70" fmla="*/ 39 w 832"/>
                <a:gd name="T71" fmla="*/ 171 h 440"/>
                <a:gd name="T72" fmla="*/ 44 w 832"/>
                <a:gd name="T73" fmla="*/ 179 h 440"/>
                <a:gd name="T74" fmla="*/ 56 w 832"/>
                <a:gd name="T75" fmla="*/ 191 h 440"/>
                <a:gd name="T76" fmla="*/ 63 w 832"/>
                <a:gd name="T77" fmla="*/ 199 h 440"/>
                <a:gd name="T78" fmla="*/ 79 w 832"/>
                <a:gd name="T79" fmla="*/ 206 h 440"/>
                <a:gd name="T80" fmla="*/ 119 w 832"/>
                <a:gd name="T81" fmla="*/ 155 h 440"/>
                <a:gd name="T82" fmla="*/ 158 w 832"/>
                <a:gd name="T83" fmla="*/ 179 h 440"/>
                <a:gd name="T84" fmla="*/ 182 w 832"/>
                <a:gd name="T85" fmla="*/ 187 h 440"/>
                <a:gd name="T86" fmla="*/ 202 w 832"/>
                <a:gd name="T87" fmla="*/ 211 h 440"/>
                <a:gd name="T88" fmla="*/ 214 w 832"/>
                <a:gd name="T89" fmla="*/ 218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440"/>
                <a:gd name="T137" fmla="*/ 832 w 832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440">
                  <a:moveTo>
                    <a:pt x="448" y="432"/>
                  </a:moveTo>
                  <a:lnTo>
                    <a:pt x="456" y="416"/>
                  </a:lnTo>
                  <a:lnTo>
                    <a:pt x="464" y="408"/>
                  </a:lnTo>
                  <a:lnTo>
                    <a:pt x="496" y="400"/>
                  </a:lnTo>
                  <a:lnTo>
                    <a:pt x="504" y="392"/>
                  </a:lnTo>
                  <a:lnTo>
                    <a:pt x="520" y="392"/>
                  </a:lnTo>
                  <a:lnTo>
                    <a:pt x="528" y="400"/>
                  </a:lnTo>
                  <a:lnTo>
                    <a:pt x="552" y="392"/>
                  </a:lnTo>
                  <a:lnTo>
                    <a:pt x="544" y="384"/>
                  </a:lnTo>
                  <a:lnTo>
                    <a:pt x="568" y="368"/>
                  </a:lnTo>
                  <a:lnTo>
                    <a:pt x="576" y="376"/>
                  </a:lnTo>
                  <a:lnTo>
                    <a:pt x="584" y="384"/>
                  </a:lnTo>
                  <a:lnTo>
                    <a:pt x="616" y="376"/>
                  </a:lnTo>
                  <a:lnTo>
                    <a:pt x="648" y="384"/>
                  </a:lnTo>
                  <a:lnTo>
                    <a:pt x="672" y="392"/>
                  </a:lnTo>
                  <a:lnTo>
                    <a:pt x="688" y="400"/>
                  </a:lnTo>
                  <a:lnTo>
                    <a:pt x="696" y="376"/>
                  </a:lnTo>
                  <a:lnTo>
                    <a:pt x="688" y="368"/>
                  </a:lnTo>
                  <a:lnTo>
                    <a:pt x="688" y="344"/>
                  </a:lnTo>
                  <a:lnTo>
                    <a:pt x="672" y="328"/>
                  </a:lnTo>
                  <a:lnTo>
                    <a:pt x="712" y="312"/>
                  </a:lnTo>
                  <a:lnTo>
                    <a:pt x="728" y="328"/>
                  </a:lnTo>
                  <a:lnTo>
                    <a:pt x="736" y="320"/>
                  </a:lnTo>
                  <a:lnTo>
                    <a:pt x="736" y="304"/>
                  </a:lnTo>
                  <a:lnTo>
                    <a:pt x="752" y="264"/>
                  </a:lnTo>
                  <a:lnTo>
                    <a:pt x="776" y="264"/>
                  </a:lnTo>
                  <a:lnTo>
                    <a:pt x="792" y="272"/>
                  </a:lnTo>
                  <a:lnTo>
                    <a:pt x="800" y="264"/>
                  </a:lnTo>
                  <a:lnTo>
                    <a:pt x="792" y="232"/>
                  </a:lnTo>
                  <a:lnTo>
                    <a:pt x="832" y="200"/>
                  </a:lnTo>
                  <a:lnTo>
                    <a:pt x="832" y="192"/>
                  </a:lnTo>
                  <a:lnTo>
                    <a:pt x="792" y="184"/>
                  </a:lnTo>
                  <a:lnTo>
                    <a:pt x="760" y="144"/>
                  </a:lnTo>
                  <a:lnTo>
                    <a:pt x="736" y="144"/>
                  </a:lnTo>
                  <a:lnTo>
                    <a:pt x="680" y="144"/>
                  </a:lnTo>
                  <a:lnTo>
                    <a:pt x="664" y="112"/>
                  </a:lnTo>
                  <a:lnTo>
                    <a:pt x="648" y="88"/>
                  </a:lnTo>
                  <a:lnTo>
                    <a:pt x="624" y="64"/>
                  </a:lnTo>
                  <a:lnTo>
                    <a:pt x="616" y="48"/>
                  </a:lnTo>
                  <a:lnTo>
                    <a:pt x="616" y="32"/>
                  </a:lnTo>
                  <a:lnTo>
                    <a:pt x="584" y="24"/>
                  </a:lnTo>
                  <a:lnTo>
                    <a:pt x="576" y="40"/>
                  </a:lnTo>
                  <a:lnTo>
                    <a:pt x="568" y="56"/>
                  </a:lnTo>
                  <a:lnTo>
                    <a:pt x="544" y="56"/>
                  </a:lnTo>
                  <a:lnTo>
                    <a:pt x="544" y="40"/>
                  </a:lnTo>
                  <a:lnTo>
                    <a:pt x="512" y="24"/>
                  </a:lnTo>
                  <a:lnTo>
                    <a:pt x="496" y="32"/>
                  </a:lnTo>
                  <a:lnTo>
                    <a:pt x="488" y="8"/>
                  </a:lnTo>
                  <a:lnTo>
                    <a:pt x="480" y="0"/>
                  </a:lnTo>
                  <a:lnTo>
                    <a:pt x="448" y="0"/>
                  </a:lnTo>
                  <a:lnTo>
                    <a:pt x="424" y="0"/>
                  </a:lnTo>
                  <a:lnTo>
                    <a:pt x="400" y="16"/>
                  </a:lnTo>
                  <a:lnTo>
                    <a:pt x="344" y="40"/>
                  </a:lnTo>
                  <a:lnTo>
                    <a:pt x="312" y="48"/>
                  </a:lnTo>
                  <a:lnTo>
                    <a:pt x="288" y="56"/>
                  </a:lnTo>
                  <a:lnTo>
                    <a:pt x="288" y="72"/>
                  </a:lnTo>
                  <a:lnTo>
                    <a:pt x="304" y="72"/>
                  </a:lnTo>
                  <a:lnTo>
                    <a:pt x="288" y="80"/>
                  </a:lnTo>
                  <a:lnTo>
                    <a:pt x="280" y="88"/>
                  </a:lnTo>
                  <a:lnTo>
                    <a:pt x="296" y="96"/>
                  </a:lnTo>
                  <a:lnTo>
                    <a:pt x="288" y="104"/>
                  </a:lnTo>
                  <a:lnTo>
                    <a:pt x="280" y="112"/>
                  </a:lnTo>
                  <a:lnTo>
                    <a:pt x="280" y="120"/>
                  </a:lnTo>
                  <a:lnTo>
                    <a:pt x="288" y="136"/>
                  </a:lnTo>
                  <a:lnTo>
                    <a:pt x="296" y="152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64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192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44" y="128"/>
                  </a:lnTo>
                  <a:lnTo>
                    <a:pt x="120" y="136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40" y="144"/>
                  </a:lnTo>
                  <a:lnTo>
                    <a:pt x="40" y="168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8" y="160"/>
                  </a:lnTo>
                  <a:lnTo>
                    <a:pt x="0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0" y="280"/>
                  </a:lnTo>
                  <a:lnTo>
                    <a:pt x="48" y="288"/>
                  </a:lnTo>
                  <a:lnTo>
                    <a:pt x="72" y="280"/>
                  </a:lnTo>
                  <a:lnTo>
                    <a:pt x="80" y="280"/>
                  </a:lnTo>
                  <a:lnTo>
                    <a:pt x="80" y="272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28" y="296"/>
                  </a:lnTo>
                  <a:lnTo>
                    <a:pt x="128" y="312"/>
                  </a:lnTo>
                  <a:lnTo>
                    <a:pt x="128" y="320"/>
                  </a:lnTo>
                  <a:lnTo>
                    <a:pt x="88" y="328"/>
                  </a:lnTo>
                  <a:lnTo>
                    <a:pt x="88" y="336"/>
                  </a:lnTo>
                  <a:lnTo>
                    <a:pt x="88" y="344"/>
                  </a:lnTo>
                  <a:lnTo>
                    <a:pt x="80" y="344"/>
                  </a:lnTo>
                  <a:lnTo>
                    <a:pt x="72" y="336"/>
                  </a:lnTo>
                  <a:lnTo>
                    <a:pt x="80" y="352"/>
                  </a:lnTo>
                  <a:lnTo>
                    <a:pt x="88" y="360"/>
                  </a:lnTo>
                  <a:lnTo>
                    <a:pt x="88" y="376"/>
                  </a:lnTo>
                  <a:lnTo>
                    <a:pt x="96" y="384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120" y="408"/>
                  </a:lnTo>
                  <a:lnTo>
                    <a:pt x="128" y="400"/>
                  </a:lnTo>
                  <a:lnTo>
                    <a:pt x="136" y="400"/>
                  </a:lnTo>
                  <a:lnTo>
                    <a:pt x="152" y="408"/>
                  </a:lnTo>
                  <a:lnTo>
                    <a:pt x="160" y="416"/>
                  </a:lnTo>
                  <a:lnTo>
                    <a:pt x="184" y="416"/>
                  </a:lnTo>
                  <a:lnTo>
                    <a:pt x="176" y="344"/>
                  </a:lnTo>
                  <a:lnTo>
                    <a:pt x="240" y="312"/>
                  </a:lnTo>
                  <a:lnTo>
                    <a:pt x="296" y="344"/>
                  </a:lnTo>
                  <a:lnTo>
                    <a:pt x="312" y="368"/>
                  </a:lnTo>
                  <a:lnTo>
                    <a:pt x="320" y="360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68" y="376"/>
                  </a:lnTo>
                  <a:lnTo>
                    <a:pt x="376" y="400"/>
                  </a:lnTo>
                  <a:lnTo>
                    <a:pt x="392" y="392"/>
                  </a:lnTo>
                  <a:lnTo>
                    <a:pt x="408" y="424"/>
                  </a:lnTo>
                  <a:lnTo>
                    <a:pt x="416" y="432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40" y="432"/>
                  </a:lnTo>
                  <a:lnTo>
                    <a:pt x="448" y="4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4" name="Freeform 266"/>
            <p:cNvSpPr>
              <a:spLocks/>
            </p:cNvSpPr>
            <p:nvPr/>
          </p:nvSpPr>
          <p:spPr bwMode="auto">
            <a:xfrm>
              <a:off x="1642" y="3202"/>
              <a:ext cx="32" cy="33"/>
            </a:xfrm>
            <a:custGeom>
              <a:avLst/>
              <a:gdLst>
                <a:gd name="T0" fmla="*/ 16 w 96"/>
                <a:gd name="T1" fmla="*/ 36 h 104"/>
                <a:gd name="T2" fmla="*/ 28 w 96"/>
                <a:gd name="T3" fmla="*/ 32 h 104"/>
                <a:gd name="T4" fmla="*/ 28 w 96"/>
                <a:gd name="T5" fmla="*/ 36 h 104"/>
                <a:gd name="T6" fmla="*/ 28 w 96"/>
                <a:gd name="T7" fmla="*/ 44 h 104"/>
                <a:gd name="T8" fmla="*/ 36 w 96"/>
                <a:gd name="T9" fmla="*/ 51 h 104"/>
                <a:gd name="T10" fmla="*/ 36 w 96"/>
                <a:gd name="T11" fmla="*/ 44 h 104"/>
                <a:gd name="T12" fmla="*/ 36 w 96"/>
                <a:gd name="T13" fmla="*/ 36 h 104"/>
                <a:gd name="T14" fmla="*/ 48 w 96"/>
                <a:gd name="T15" fmla="*/ 24 h 104"/>
                <a:gd name="T16" fmla="*/ 48 w 96"/>
                <a:gd name="T17" fmla="*/ 20 h 104"/>
                <a:gd name="T18" fmla="*/ 44 w 96"/>
                <a:gd name="T19" fmla="*/ 12 h 104"/>
                <a:gd name="T20" fmla="*/ 40 w 96"/>
                <a:gd name="T21" fmla="*/ 4 h 104"/>
                <a:gd name="T22" fmla="*/ 32 w 96"/>
                <a:gd name="T23" fmla="*/ 0 h 104"/>
                <a:gd name="T24" fmla="*/ 32 w 96"/>
                <a:gd name="T25" fmla="*/ 8 h 104"/>
                <a:gd name="T26" fmla="*/ 24 w 96"/>
                <a:gd name="T27" fmla="*/ 8 h 104"/>
                <a:gd name="T28" fmla="*/ 12 w 96"/>
                <a:gd name="T29" fmla="*/ 4 h 104"/>
                <a:gd name="T30" fmla="*/ 16 w 96"/>
                <a:gd name="T31" fmla="*/ 12 h 104"/>
                <a:gd name="T32" fmla="*/ 16 w 96"/>
                <a:gd name="T33" fmla="*/ 15 h 104"/>
                <a:gd name="T34" fmla="*/ 0 w 96"/>
                <a:gd name="T35" fmla="*/ 12 h 104"/>
                <a:gd name="T36" fmla="*/ 4 w 96"/>
                <a:gd name="T37" fmla="*/ 20 h 104"/>
                <a:gd name="T38" fmla="*/ 8 w 96"/>
                <a:gd name="T39" fmla="*/ 24 h 104"/>
                <a:gd name="T40" fmla="*/ 16 w 96"/>
                <a:gd name="T41" fmla="*/ 36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04"/>
                <a:gd name="T65" fmla="*/ 96 w 9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04">
                  <a:moveTo>
                    <a:pt x="32" y="72"/>
                  </a:moveTo>
                  <a:lnTo>
                    <a:pt x="56" y="64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72" y="104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5" name="Freeform 267"/>
            <p:cNvSpPr>
              <a:spLocks/>
            </p:cNvSpPr>
            <p:nvPr/>
          </p:nvSpPr>
          <p:spPr bwMode="auto">
            <a:xfrm>
              <a:off x="1637" y="3223"/>
              <a:ext cx="13" cy="5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4 h 16"/>
                <a:gd name="T6" fmla="*/ 12 w 40"/>
                <a:gd name="T7" fmla="*/ 8 h 16"/>
                <a:gd name="T8" fmla="*/ 0 w 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6" name="Freeform 268"/>
            <p:cNvSpPr>
              <a:spLocks/>
            </p:cNvSpPr>
            <p:nvPr/>
          </p:nvSpPr>
          <p:spPr bwMode="auto">
            <a:xfrm>
              <a:off x="2428" y="2992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24 w 48"/>
                <a:gd name="T3" fmla="*/ 4 h 40"/>
                <a:gd name="T4" fmla="*/ 12 w 48"/>
                <a:gd name="T5" fmla="*/ 12 h 40"/>
                <a:gd name="T6" fmla="*/ 8 w 48"/>
                <a:gd name="T7" fmla="*/ 21 h 40"/>
                <a:gd name="T8" fmla="*/ 4 w 48"/>
                <a:gd name="T9" fmla="*/ 21 h 40"/>
                <a:gd name="T10" fmla="*/ 4 w 48"/>
                <a:gd name="T11" fmla="*/ 12 h 40"/>
                <a:gd name="T12" fmla="*/ 0 w 48"/>
                <a:gd name="T13" fmla="*/ 12 h 40"/>
                <a:gd name="T14" fmla="*/ 4 w 48"/>
                <a:gd name="T15" fmla="*/ 4 h 40"/>
                <a:gd name="T16" fmla="*/ 4 w 48"/>
                <a:gd name="T17" fmla="*/ 0 h 40"/>
                <a:gd name="T18" fmla="*/ 24 w 4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0"/>
                <a:gd name="T32" fmla="*/ 48 w 4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0">
                  <a:moveTo>
                    <a:pt x="48" y="0"/>
                  </a:moveTo>
                  <a:lnTo>
                    <a:pt x="48" y="8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7" name="Freeform 269"/>
            <p:cNvSpPr>
              <a:spLocks/>
            </p:cNvSpPr>
            <p:nvPr/>
          </p:nvSpPr>
          <p:spPr bwMode="auto">
            <a:xfrm>
              <a:off x="1725" y="2792"/>
              <a:ext cx="912" cy="403"/>
            </a:xfrm>
            <a:custGeom>
              <a:avLst/>
              <a:gdLst>
                <a:gd name="T0" fmla="*/ 1282 w 2728"/>
                <a:gd name="T1" fmla="*/ 190 h 1288"/>
                <a:gd name="T2" fmla="*/ 1204 w 2728"/>
                <a:gd name="T3" fmla="*/ 151 h 1288"/>
                <a:gd name="T4" fmla="*/ 1140 w 2728"/>
                <a:gd name="T5" fmla="*/ 166 h 1288"/>
                <a:gd name="T6" fmla="*/ 1053 w 2728"/>
                <a:gd name="T7" fmla="*/ 158 h 1288"/>
                <a:gd name="T8" fmla="*/ 954 w 2728"/>
                <a:gd name="T9" fmla="*/ 122 h 1288"/>
                <a:gd name="T10" fmla="*/ 895 w 2728"/>
                <a:gd name="T11" fmla="*/ 115 h 1288"/>
                <a:gd name="T12" fmla="*/ 843 w 2728"/>
                <a:gd name="T13" fmla="*/ 103 h 1288"/>
                <a:gd name="T14" fmla="*/ 808 w 2728"/>
                <a:gd name="T15" fmla="*/ 122 h 1288"/>
                <a:gd name="T16" fmla="*/ 720 w 2728"/>
                <a:gd name="T17" fmla="*/ 115 h 1288"/>
                <a:gd name="T18" fmla="*/ 689 w 2728"/>
                <a:gd name="T19" fmla="*/ 83 h 1288"/>
                <a:gd name="T20" fmla="*/ 618 w 2728"/>
                <a:gd name="T21" fmla="*/ 87 h 1288"/>
                <a:gd name="T22" fmla="*/ 570 w 2728"/>
                <a:gd name="T23" fmla="*/ 75 h 1288"/>
                <a:gd name="T24" fmla="*/ 526 w 2728"/>
                <a:gd name="T25" fmla="*/ 87 h 1288"/>
                <a:gd name="T26" fmla="*/ 515 w 2728"/>
                <a:gd name="T27" fmla="*/ 79 h 1288"/>
                <a:gd name="T28" fmla="*/ 566 w 2728"/>
                <a:gd name="T29" fmla="*/ 36 h 1288"/>
                <a:gd name="T30" fmla="*/ 503 w 2728"/>
                <a:gd name="T31" fmla="*/ 24 h 1288"/>
                <a:gd name="T32" fmla="*/ 459 w 2728"/>
                <a:gd name="T33" fmla="*/ 0 h 1288"/>
                <a:gd name="T34" fmla="*/ 440 w 2728"/>
                <a:gd name="T35" fmla="*/ 24 h 1288"/>
                <a:gd name="T36" fmla="*/ 400 w 2728"/>
                <a:gd name="T37" fmla="*/ 32 h 1288"/>
                <a:gd name="T38" fmla="*/ 345 w 2728"/>
                <a:gd name="T39" fmla="*/ 39 h 1288"/>
                <a:gd name="T40" fmla="*/ 289 w 2728"/>
                <a:gd name="T41" fmla="*/ 56 h 1288"/>
                <a:gd name="T42" fmla="*/ 285 w 2728"/>
                <a:gd name="T43" fmla="*/ 79 h 1288"/>
                <a:gd name="T44" fmla="*/ 265 w 2728"/>
                <a:gd name="T45" fmla="*/ 122 h 1288"/>
                <a:gd name="T46" fmla="*/ 253 w 2728"/>
                <a:gd name="T47" fmla="*/ 134 h 1288"/>
                <a:gd name="T48" fmla="*/ 210 w 2728"/>
                <a:gd name="T49" fmla="*/ 119 h 1288"/>
                <a:gd name="T50" fmla="*/ 198 w 2728"/>
                <a:gd name="T51" fmla="*/ 131 h 1288"/>
                <a:gd name="T52" fmla="*/ 162 w 2728"/>
                <a:gd name="T53" fmla="*/ 127 h 1288"/>
                <a:gd name="T54" fmla="*/ 206 w 2728"/>
                <a:gd name="T55" fmla="*/ 186 h 1288"/>
                <a:gd name="T56" fmla="*/ 174 w 2728"/>
                <a:gd name="T57" fmla="*/ 194 h 1288"/>
                <a:gd name="T58" fmla="*/ 134 w 2728"/>
                <a:gd name="T59" fmla="*/ 210 h 1288"/>
                <a:gd name="T60" fmla="*/ 154 w 2728"/>
                <a:gd name="T61" fmla="*/ 143 h 1288"/>
                <a:gd name="T62" fmla="*/ 99 w 2728"/>
                <a:gd name="T63" fmla="*/ 131 h 1288"/>
                <a:gd name="T64" fmla="*/ 107 w 2728"/>
                <a:gd name="T65" fmla="*/ 178 h 1288"/>
                <a:gd name="T66" fmla="*/ 32 w 2728"/>
                <a:gd name="T67" fmla="*/ 297 h 1288"/>
                <a:gd name="T68" fmla="*/ 27 w 2728"/>
                <a:gd name="T69" fmla="*/ 515 h 1288"/>
                <a:gd name="T70" fmla="*/ 63 w 2728"/>
                <a:gd name="T71" fmla="*/ 463 h 1288"/>
                <a:gd name="T72" fmla="*/ 198 w 2728"/>
                <a:gd name="T73" fmla="*/ 467 h 1288"/>
                <a:gd name="T74" fmla="*/ 340 w 2728"/>
                <a:gd name="T75" fmla="*/ 523 h 1288"/>
                <a:gd name="T76" fmla="*/ 423 w 2728"/>
                <a:gd name="T77" fmla="*/ 495 h 1288"/>
                <a:gd name="T78" fmla="*/ 606 w 2728"/>
                <a:gd name="T79" fmla="*/ 530 h 1288"/>
                <a:gd name="T80" fmla="*/ 708 w 2728"/>
                <a:gd name="T81" fmla="*/ 503 h 1288"/>
                <a:gd name="T82" fmla="*/ 776 w 2728"/>
                <a:gd name="T83" fmla="*/ 598 h 1288"/>
                <a:gd name="T84" fmla="*/ 776 w 2728"/>
                <a:gd name="T85" fmla="*/ 637 h 1288"/>
                <a:gd name="T86" fmla="*/ 847 w 2728"/>
                <a:gd name="T87" fmla="*/ 511 h 1288"/>
                <a:gd name="T88" fmla="*/ 815 w 2728"/>
                <a:gd name="T89" fmla="*/ 471 h 1288"/>
                <a:gd name="T90" fmla="*/ 824 w 2728"/>
                <a:gd name="T91" fmla="*/ 411 h 1288"/>
                <a:gd name="T92" fmla="*/ 910 w 2728"/>
                <a:gd name="T93" fmla="*/ 364 h 1288"/>
                <a:gd name="T94" fmla="*/ 978 w 2728"/>
                <a:gd name="T95" fmla="*/ 368 h 1288"/>
                <a:gd name="T96" fmla="*/ 1009 w 2728"/>
                <a:gd name="T97" fmla="*/ 321 h 1288"/>
                <a:gd name="T98" fmla="*/ 1077 w 2728"/>
                <a:gd name="T99" fmla="*/ 297 h 1288"/>
                <a:gd name="T100" fmla="*/ 1033 w 2728"/>
                <a:gd name="T101" fmla="*/ 376 h 1288"/>
                <a:gd name="T102" fmla="*/ 1009 w 2728"/>
                <a:gd name="T103" fmla="*/ 495 h 1288"/>
                <a:gd name="T104" fmla="*/ 1061 w 2728"/>
                <a:gd name="T105" fmla="*/ 452 h 1288"/>
                <a:gd name="T106" fmla="*/ 1065 w 2728"/>
                <a:gd name="T107" fmla="*/ 388 h 1288"/>
                <a:gd name="T108" fmla="*/ 1109 w 2728"/>
                <a:gd name="T109" fmla="*/ 352 h 1288"/>
                <a:gd name="T110" fmla="*/ 1196 w 2728"/>
                <a:gd name="T111" fmla="*/ 309 h 1288"/>
                <a:gd name="T112" fmla="*/ 1228 w 2728"/>
                <a:gd name="T113" fmla="*/ 257 h 1288"/>
                <a:gd name="T114" fmla="*/ 1243 w 2728"/>
                <a:gd name="T115" fmla="*/ 245 h 1288"/>
                <a:gd name="T116" fmla="*/ 1282 w 2728"/>
                <a:gd name="T117" fmla="*/ 234 h 1288"/>
                <a:gd name="T118" fmla="*/ 1334 w 2728"/>
                <a:gd name="T119" fmla="*/ 229 h 1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8"/>
                <a:gd name="T181" fmla="*/ 0 h 1288"/>
                <a:gd name="T182" fmla="*/ 2728 w 2728"/>
                <a:gd name="T183" fmla="*/ 1288 h 1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8" h="1288">
                  <a:moveTo>
                    <a:pt x="2696" y="416"/>
                  </a:moveTo>
                  <a:lnTo>
                    <a:pt x="2672" y="400"/>
                  </a:lnTo>
                  <a:lnTo>
                    <a:pt x="2664" y="400"/>
                  </a:lnTo>
                  <a:lnTo>
                    <a:pt x="2648" y="400"/>
                  </a:lnTo>
                  <a:lnTo>
                    <a:pt x="2632" y="400"/>
                  </a:lnTo>
                  <a:lnTo>
                    <a:pt x="2632" y="408"/>
                  </a:lnTo>
                  <a:lnTo>
                    <a:pt x="2632" y="416"/>
                  </a:lnTo>
                  <a:lnTo>
                    <a:pt x="2640" y="416"/>
                  </a:lnTo>
                  <a:lnTo>
                    <a:pt x="2632" y="424"/>
                  </a:lnTo>
                  <a:lnTo>
                    <a:pt x="2616" y="408"/>
                  </a:lnTo>
                  <a:lnTo>
                    <a:pt x="2624" y="408"/>
                  </a:lnTo>
                  <a:lnTo>
                    <a:pt x="2624" y="392"/>
                  </a:lnTo>
                  <a:lnTo>
                    <a:pt x="2600" y="376"/>
                  </a:lnTo>
                  <a:lnTo>
                    <a:pt x="2592" y="384"/>
                  </a:lnTo>
                  <a:lnTo>
                    <a:pt x="2592" y="376"/>
                  </a:lnTo>
                  <a:lnTo>
                    <a:pt x="2584" y="376"/>
                  </a:lnTo>
                  <a:lnTo>
                    <a:pt x="2584" y="368"/>
                  </a:lnTo>
                  <a:lnTo>
                    <a:pt x="2568" y="368"/>
                  </a:lnTo>
                  <a:lnTo>
                    <a:pt x="2544" y="352"/>
                  </a:lnTo>
                  <a:lnTo>
                    <a:pt x="2544" y="344"/>
                  </a:lnTo>
                  <a:lnTo>
                    <a:pt x="2528" y="344"/>
                  </a:lnTo>
                  <a:lnTo>
                    <a:pt x="2520" y="344"/>
                  </a:lnTo>
                  <a:lnTo>
                    <a:pt x="2520" y="336"/>
                  </a:lnTo>
                  <a:lnTo>
                    <a:pt x="2496" y="320"/>
                  </a:lnTo>
                  <a:lnTo>
                    <a:pt x="2480" y="320"/>
                  </a:lnTo>
                  <a:lnTo>
                    <a:pt x="2472" y="312"/>
                  </a:lnTo>
                  <a:lnTo>
                    <a:pt x="2456" y="312"/>
                  </a:lnTo>
                  <a:lnTo>
                    <a:pt x="2432" y="304"/>
                  </a:lnTo>
                  <a:lnTo>
                    <a:pt x="2432" y="312"/>
                  </a:lnTo>
                  <a:lnTo>
                    <a:pt x="2416" y="304"/>
                  </a:lnTo>
                  <a:lnTo>
                    <a:pt x="2408" y="304"/>
                  </a:lnTo>
                  <a:lnTo>
                    <a:pt x="2392" y="304"/>
                  </a:lnTo>
                  <a:lnTo>
                    <a:pt x="2384" y="304"/>
                  </a:lnTo>
                  <a:lnTo>
                    <a:pt x="2368" y="304"/>
                  </a:lnTo>
                  <a:lnTo>
                    <a:pt x="2328" y="296"/>
                  </a:lnTo>
                  <a:lnTo>
                    <a:pt x="2320" y="304"/>
                  </a:lnTo>
                  <a:lnTo>
                    <a:pt x="2328" y="304"/>
                  </a:lnTo>
                  <a:lnTo>
                    <a:pt x="2320" y="312"/>
                  </a:lnTo>
                  <a:lnTo>
                    <a:pt x="2312" y="312"/>
                  </a:lnTo>
                  <a:lnTo>
                    <a:pt x="2336" y="328"/>
                  </a:lnTo>
                  <a:lnTo>
                    <a:pt x="2336" y="344"/>
                  </a:lnTo>
                  <a:lnTo>
                    <a:pt x="2304" y="336"/>
                  </a:lnTo>
                  <a:lnTo>
                    <a:pt x="2304" y="328"/>
                  </a:lnTo>
                  <a:lnTo>
                    <a:pt x="2280" y="328"/>
                  </a:lnTo>
                  <a:lnTo>
                    <a:pt x="2272" y="312"/>
                  </a:lnTo>
                  <a:lnTo>
                    <a:pt x="2264" y="312"/>
                  </a:lnTo>
                  <a:lnTo>
                    <a:pt x="2256" y="320"/>
                  </a:lnTo>
                  <a:lnTo>
                    <a:pt x="2208" y="320"/>
                  </a:lnTo>
                  <a:lnTo>
                    <a:pt x="2192" y="312"/>
                  </a:lnTo>
                  <a:lnTo>
                    <a:pt x="2184" y="312"/>
                  </a:lnTo>
                  <a:lnTo>
                    <a:pt x="2168" y="312"/>
                  </a:lnTo>
                  <a:lnTo>
                    <a:pt x="2152" y="320"/>
                  </a:lnTo>
                  <a:lnTo>
                    <a:pt x="2144" y="312"/>
                  </a:lnTo>
                  <a:lnTo>
                    <a:pt x="2144" y="320"/>
                  </a:lnTo>
                  <a:lnTo>
                    <a:pt x="2136" y="320"/>
                  </a:lnTo>
                  <a:lnTo>
                    <a:pt x="2128" y="320"/>
                  </a:lnTo>
                  <a:lnTo>
                    <a:pt x="2128" y="312"/>
                  </a:lnTo>
                  <a:lnTo>
                    <a:pt x="2120" y="312"/>
                  </a:lnTo>
                  <a:lnTo>
                    <a:pt x="2104" y="312"/>
                  </a:lnTo>
                  <a:lnTo>
                    <a:pt x="2104" y="296"/>
                  </a:lnTo>
                  <a:lnTo>
                    <a:pt x="2112" y="288"/>
                  </a:lnTo>
                  <a:lnTo>
                    <a:pt x="2104" y="280"/>
                  </a:lnTo>
                  <a:lnTo>
                    <a:pt x="2080" y="264"/>
                  </a:lnTo>
                  <a:lnTo>
                    <a:pt x="2064" y="264"/>
                  </a:lnTo>
                  <a:lnTo>
                    <a:pt x="2048" y="256"/>
                  </a:lnTo>
                  <a:lnTo>
                    <a:pt x="2024" y="264"/>
                  </a:lnTo>
                  <a:lnTo>
                    <a:pt x="1992" y="272"/>
                  </a:lnTo>
                  <a:lnTo>
                    <a:pt x="1960" y="272"/>
                  </a:lnTo>
                  <a:lnTo>
                    <a:pt x="1944" y="264"/>
                  </a:lnTo>
                  <a:lnTo>
                    <a:pt x="1928" y="248"/>
                  </a:lnTo>
                  <a:lnTo>
                    <a:pt x="1904" y="240"/>
                  </a:lnTo>
                  <a:lnTo>
                    <a:pt x="1888" y="240"/>
                  </a:lnTo>
                  <a:lnTo>
                    <a:pt x="1888" y="232"/>
                  </a:lnTo>
                  <a:lnTo>
                    <a:pt x="1896" y="232"/>
                  </a:lnTo>
                  <a:lnTo>
                    <a:pt x="1904" y="232"/>
                  </a:lnTo>
                  <a:lnTo>
                    <a:pt x="1904" y="224"/>
                  </a:lnTo>
                  <a:lnTo>
                    <a:pt x="1896" y="224"/>
                  </a:lnTo>
                  <a:lnTo>
                    <a:pt x="1880" y="216"/>
                  </a:lnTo>
                  <a:lnTo>
                    <a:pt x="1848" y="216"/>
                  </a:lnTo>
                  <a:lnTo>
                    <a:pt x="1840" y="232"/>
                  </a:lnTo>
                  <a:lnTo>
                    <a:pt x="1824" y="240"/>
                  </a:lnTo>
                  <a:lnTo>
                    <a:pt x="1800" y="240"/>
                  </a:lnTo>
                  <a:lnTo>
                    <a:pt x="1800" y="232"/>
                  </a:lnTo>
                  <a:lnTo>
                    <a:pt x="1808" y="232"/>
                  </a:lnTo>
                  <a:lnTo>
                    <a:pt x="1816" y="224"/>
                  </a:lnTo>
                  <a:lnTo>
                    <a:pt x="1792" y="224"/>
                  </a:lnTo>
                  <a:lnTo>
                    <a:pt x="1784" y="216"/>
                  </a:lnTo>
                  <a:lnTo>
                    <a:pt x="1792" y="208"/>
                  </a:lnTo>
                  <a:lnTo>
                    <a:pt x="1808" y="208"/>
                  </a:lnTo>
                  <a:lnTo>
                    <a:pt x="1832" y="216"/>
                  </a:lnTo>
                  <a:lnTo>
                    <a:pt x="1792" y="200"/>
                  </a:lnTo>
                  <a:lnTo>
                    <a:pt x="1776" y="200"/>
                  </a:lnTo>
                  <a:lnTo>
                    <a:pt x="1744" y="200"/>
                  </a:lnTo>
                  <a:lnTo>
                    <a:pt x="1728" y="200"/>
                  </a:lnTo>
                  <a:lnTo>
                    <a:pt x="1728" y="192"/>
                  </a:lnTo>
                  <a:lnTo>
                    <a:pt x="1720" y="192"/>
                  </a:lnTo>
                  <a:lnTo>
                    <a:pt x="1720" y="200"/>
                  </a:lnTo>
                  <a:lnTo>
                    <a:pt x="1704" y="208"/>
                  </a:lnTo>
                  <a:lnTo>
                    <a:pt x="1696" y="208"/>
                  </a:lnTo>
                  <a:lnTo>
                    <a:pt x="1688" y="208"/>
                  </a:lnTo>
                  <a:lnTo>
                    <a:pt x="1680" y="216"/>
                  </a:lnTo>
                  <a:lnTo>
                    <a:pt x="1704" y="216"/>
                  </a:lnTo>
                  <a:lnTo>
                    <a:pt x="1696" y="224"/>
                  </a:lnTo>
                  <a:lnTo>
                    <a:pt x="1696" y="232"/>
                  </a:lnTo>
                  <a:lnTo>
                    <a:pt x="1704" y="248"/>
                  </a:lnTo>
                  <a:lnTo>
                    <a:pt x="1680" y="248"/>
                  </a:lnTo>
                  <a:lnTo>
                    <a:pt x="1680" y="240"/>
                  </a:lnTo>
                  <a:lnTo>
                    <a:pt x="1672" y="240"/>
                  </a:lnTo>
                  <a:lnTo>
                    <a:pt x="1664" y="248"/>
                  </a:lnTo>
                  <a:lnTo>
                    <a:pt x="1664" y="256"/>
                  </a:lnTo>
                  <a:lnTo>
                    <a:pt x="1648" y="256"/>
                  </a:lnTo>
                  <a:lnTo>
                    <a:pt x="1632" y="248"/>
                  </a:lnTo>
                  <a:lnTo>
                    <a:pt x="1608" y="240"/>
                  </a:lnTo>
                  <a:lnTo>
                    <a:pt x="1592" y="248"/>
                  </a:lnTo>
                  <a:lnTo>
                    <a:pt x="1576" y="248"/>
                  </a:lnTo>
                  <a:lnTo>
                    <a:pt x="1552" y="240"/>
                  </a:lnTo>
                  <a:lnTo>
                    <a:pt x="1552" y="232"/>
                  </a:lnTo>
                  <a:lnTo>
                    <a:pt x="1536" y="248"/>
                  </a:lnTo>
                  <a:lnTo>
                    <a:pt x="1528" y="264"/>
                  </a:lnTo>
                  <a:lnTo>
                    <a:pt x="1520" y="272"/>
                  </a:lnTo>
                  <a:lnTo>
                    <a:pt x="1480" y="248"/>
                  </a:lnTo>
                  <a:lnTo>
                    <a:pt x="1472" y="240"/>
                  </a:lnTo>
                  <a:lnTo>
                    <a:pt x="1480" y="240"/>
                  </a:lnTo>
                  <a:lnTo>
                    <a:pt x="1472" y="232"/>
                  </a:lnTo>
                  <a:lnTo>
                    <a:pt x="1464" y="232"/>
                  </a:lnTo>
                  <a:lnTo>
                    <a:pt x="1456" y="232"/>
                  </a:lnTo>
                  <a:lnTo>
                    <a:pt x="1456" y="216"/>
                  </a:lnTo>
                  <a:lnTo>
                    <a:pt x="1472" y="224"/>
                  </a:lnTo>
                  <a:lnTo>
                    <a:pt x="1480" y="224"/>
                  </a:lnTo>
                  <a:lnTo>
                    <a:pt x="1480" y="216"/>
                  </a:lnTo>
                  <a:lnTo>
                    <a:pt x="1464" y="208"/>
                  </a:lnTo>
                  <a:lnTo>
                    <a:pt x="1472" y="208"/>
                  </a:lnTo>
                  <a:lnTo>
                    <a:pt x="1480" y="200"/>
                  </a:lnTo>
                  <a:lnTo>
                    <a:pt x="1472" y="192"/>
                  </a:lnTo>
                  <a:lnTo>
                    <a:pt x="1448" y="168"/>
                  </a:lnTo>
                  <a:lnTo>
                    <a:pt x="1440" y="168"/>
                  </a:lnTo>
                  <a:lnTo>
                    <a:pt x="1432" y="176"/>
                  </a:lnTo>
                  <a:lnTo>
                    <a:pt x="1416" y="168"/>
                  </a:lnTo>
                  <a:lnTo>
                    <a:pt x="1400" y="168"/>
                  </a:lnTo>
                  <a:lnTo>
                    <a:pt x="1392" y="168"/>
                  </a:lnTo>
                  <a:lnTo>
                    <a:pt x="1392" y="160"/>
                  </a:lnTo>
                  <a:lnTo>
                    <a:pt x="1376" y="160"/>
                  </a:lnTo>
                  <a:lnTo>
                    <a:pt x="1368" y="160"/>
                  </a:lnTo>
                  <a:lnTo>
                    <a:pt x="1360" y="160"/>
                  </a:lnTo>
                  <a:lnTo>
                    <a:pt x="1360" y="168"/>
                  </a:lnTo>
                  <a:lnTo>
                    <a:pt x="1360" y="184"/>
                  </a:lnTo>
                  <a:lnTo>
                    <a:pt x="1352" y="184"/>
                  </a:lnTo>
                  <a:lnTo>
                    <a:pt x="1344" y="184"/>
                  </a:lnTo>
                  <a:lnTo>
                    <a:pt x="1336" y="192"/>
                  </a:lnTo>
                  <a:lnTo>
                    <a:pt x="1328" y="192"/>
                  </a:lnTo>
                  <a:lnTo>
                    <a:pt x="1304" y="184"/>
                  </a:lnTo>
                  <a:lnTo>
                    <a:pt x="1296" y="184"/>
                  </a:lnTo>
                  <a:lnTo>
                    <a:pt x="1288" y="192"/>
                  </a:lnTo>
                  <a:lnTo>
                    <a:pt x="1248" y="176"/>
                  </a:lnTo>
                  <a:lnTo>
                    <a:pt x="1248" y="168"/>
                  </a:lnTo>
                  <a:lnTo>
                    <a:pt x="1256" y="168"/>
                  </a:lnTo>
                  <a:lnTo>
                    <a:pt x="1264" y="168"/>
                  </a:lnTo>
                  <a:lnTo>
                    <a:pt x="1264" y="160"/>
                  </a:lnTo>
                  <a:lnTo>
                    <a:pt x="1248" y="160"/>
                  </a:lnTo>
                  <a:lnTo>
                    <a:pt x="1216" y="160"/>
                  </a:lnTo>
                  <a:lnTo>
                    <a:pt x="1200" y="160"/>
                  </a:lnTo>
                  <a:lnTo>
                    <a:pt x="1160" y="160"/>
                  </a:lnTo>
                  <a:lnTo>
                    <a:pt x="1160" y="168"/>
                  </a:lnTo>
                  <a:lnTo>
                    <a:pt x="1152" y="176"/>
                  </a:lnTo>
                  <a:lnTo>
                    <a:pt x="1144" y="168"/>
                  </a:lnTo>
                  <a:lnTo>
                    <a:pt x="1152" y="160"/>
                  </a:lnTo>
                  <a:lnTo>
                    <a:pt x="1160" y="152"/>
                  </a:lnTo>
                  <a:lnTo>
                    <a:pt x="1152" y="152"/>
                  </a:lnTo>
                  <a:lnTo>
                    <a:pt x="1144" y="144"/>
                  </a:lnTo>
                  <a:lnTo>
                    <a:pt x="1144" y="160"/>
                  </a:lnTo>
                  <a:lnTo>
                    <a:pt x="1128" y="160"/>
                  </a:lnTo>
                  <a:lnTo>
                    <a:pt x="1112" y="152"/>
                  </a:lnTo>
                  <a:lnTo>
                    <a:pt x="1112" y="144"/>
                  </a:lnTo>
                  <a:lnTo>
                    <a:pt x="1096" y="144"/>
                  </a:lnTo>
                  <a:lnTo>
                    <a:pt x="1088" y="144"/>
                  </a:lnTo>
                  <a:lnTo>
                    <a:pt x="1072" y="152"/>
                  </a:lnTo>
                  <a:lnTo>
                    <a:pt x="1072" y="160"/>
                  </a:lnTo>
                  <a:lnTo>
                    <a:pt x="1088" y="160"/>
                  </a:lnTo>
                  <a:lnTo>
                    <a:pt x="1096" y="160"/>
                  </a:lnTo>
                  <a:lnTo>
                    <a:pt x="1080" y="168"/>
                  </a:lnTo>
                  <a:lnTo>
                    <a:pt x="1064" y="168"/>
                  </a:lnTo>
                  <a:lnTo>
                    <a:pt x="1064" y="176"/>
                  </a:lnTo>
                  <a:lnTo>
                    <a:pt x="1048" y="176"/>
                  </a:lnTo>
                  <a:lnTo>
                    <a:pt x="1040" y="176"/>
                  </a:lnTo>
                  <a:lnTo>
                    <a:pt x="1040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992" y="200"/>
                  </a:lnTo>
                  <a:lnTo>
                    <a:pt x="976" y="200"/>
                  </a:lnTo>
                  <a:lnTo>
                    <a:pt x="1000" y="192"/>
                  </a:lnTo>
                  <a:lnTo>
                    <a:pt x="1000" y="176"/>
                  </a:lnTo>
                  <a:lnTo>
                    <a:pt x="1008" y="176"/>
                  </a:lnTo>
                  <a:lnTo>
                    <a:pt x="1016" y="176"/>
                  </a:lnTo>
                  <a:lnTo>
                    <a:pt x="1016" y="160"/>
                  </a:lnTo>
                  <a:lnTo>
                    <a:pt x="1024" y="160"/>
                  </a:lnTo>
                  <a:lnTo>
                    <a:pt x="1040" y="160"/>
                  </a:lnTo>
                  <a:lnTo>
                    <a:pt x="1048" y="144"/>
                  </a:lnTo>
                  <a:lnTo>
                    <a:pt x="1072" y="136"/>
                  </a:lnTo>
                  <a:lnTo>
                    <a:pt x="1080" y="136"/>
                  </a:lnTo>
                  <a:lnTo>
                    <a:pt x="1080" y="128"/>
                  </a:lnTo>
                  <a:lnTo>
                    <a:pt x="1104" y="112"/>
                  </a:lnTo>
                  <a:lnTo>
                    <a:pt x="1120" y="112"/>
                  </a:lnTo>
                  <a:lnTo>
                    <a:pt x="1128" y="104"/>
                  </a:lnTo>
                  <a:lnTo>
                    <a:pt x="1144" y="96"/>
                  </a:lnTo>
                  <a:lnTo>
                    <a:pt x="1152" y="80"/>
                  </a:lnTo>
                  <a:lnTo>
                    <a:pt x="1136" y="72"/>
                  </a:lnTo>
                  <a:lnTo>
                    <a:pt x="1128" y="72"/>
                  </a:lnTo>
                  <a:lnTo>
                    <a:pt x="1128" y="64"/>
                  </a:lnTo>
                  <a:lnTo>
                    <a:pt x="1136" y="64"/>
                  </a:lnTo>
                  <a:lnTo>
                    <a:pt x="1144" y="72"/>
                  </a:lnTo>
                  <a:lnTo>
                    <a:pt x="1160" y="80"/>
                  </a:lnTo>
                  <a:lnTo>
                    <a:pt x="1160" y="64"/>
                  </a:lnTo>
                  <a:lnTo>
                    <a:pt x="1152" y="64"/>
                  </a:lnTo>
                  <a:lnTo>
                    <a:pt x="1152" y="56"/>
                  </a:lnTo>
                  <a:lnTo>
                    <a:pt x="1144" y="48"/>
                  </a:lnTo>
                  <a:lnTo>
                    <a:pt x="1136" y="56"/>
                  </a:lnTo>
                  <a:lnTo>
                    <a:pt x="1128" y="56"/>
                  </a:lnTo>
                  <a:lnTo>
                    <a:pt x="1136" y="48"/>
                  </a:lnTo>
                  <a:lnTo>
                    <a:pt x="1112" y="40"/>
                  </a:lnTo>
                  <a:lnTo>
                    <a:pt x="1104" y="40"/>
                  </a:lnTo>
                  <a:lnTo>
                    <a:pt x="1096" y="32"/>
                  </a:lnTo>
                  <a:lnTo>
                    <a:pt x="1040" y="40"/>
                  </a:lnTo>
                  <a:lnTo>
                    <a:pt x="1032" y="40"/>
                  </a:lnTo>
                  <a:lnTo>
                    <a:pt x="1016" y="48"/>
                  </a:lnTo>
                  <a:lnTo>
                    <a:pt x="1000" y="40"/>
                  </a:lnTo>
                  <a:lnTo>
                    <a:pt x="1016" y="32"/>
                  </a:lnTo>
                  <a:lnTo>
                    <a:pt x="1024" y="24"/>
                  </a:lnTo>
                  <a:lnTo>
                    <a:pt x="1008" y="24"/>
                  </a:lnTo>
                  <a:lnTo>
                    <a:pt x="1000" y="32"/>
                  </a:lnTo>
                  <a:lnTo>
                    <a:pt x="984" y="24"/>
                  </a:lnTo>
                  <a:lnTo>
                    <a:pt x="968" y="24"/>
                  </a:lnTo>
                  <a:lnTo>
                    <a:pt x="968" y="16"/>
                  </a:lnTo>
                  <a:lnTo>
                    <a:pt x="992" y="16"/>
                  </a:lnTo>
                  <a:lnTo>
                    <a:pt x="1000" y="8"/>
                  </a:lnTo>
                  <a:lnTo>
                    <a:pt x="992" y="0"/>
                  </a:lnTo>
                  <a:lnTo>
                    <a:pt x="984" y="0"/>
                  </a:lnTo>
                  <a:lnTo>
                    <a:pt x="960" y="0"/>
                  </a:lnTo>
                  <a:lnTo>
                    <a:pt x="928" y="0"/>
                  </a:lnTo>
                  <a:lnTo>
                    <a:pt x="928" y="8"/>
                  </a:lnTo>
                  <a:lnTo>
                    <a:pt x="904" y="16"/>
                  </a:lnTo>
                  <a:lnTo>
                    <a:pt x="904" y="24"/>
                  </a:lnTo>
                  <a:lnTo>
                    <a:pt x="896" y="32"/>
                  </a:lnTo>
                  <a:lnTo>
                    <a:pt x="904" y="40"/>
                  </a:lnTo>
                  <a:lnTo>
                    <a:pt x="896" y="40"/>
                  </a:lnTo>
                  <a:lnTo>
                    <a:pt x="904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52" y="48"/>
                  </a:lnTo>
                  <a:lnTo>
                    <a:pt x="936" y="48"/>
                  </a:lnTo>
                  <a:lnTo>
                    <a:pt x="912" y="48"/>
                  </a:lnTo>
                  <a:lnTo>
                    <a:pt x="904" y="48"/>
                  </a:lnTo>
                  <a:lnTo>
                    <a:pt x="888" y="48"/>
                  </a:lnTo>
                  <a:lnTo>
                    <a:pt x="872" y="48"/>
                  </a:lnTo>
                  <a:lnTo>
                    <a:pt x="856" y="40"/>
                  </a:lnTo>
                  <a:lnTo>
                    <a:pt x="856" y="48"/>
                  </a:lnTo>
                  <a:lnTo>
                    <a:pt x="880" y="56"/>
                  </a:lnTo>
                  <a:lnTo>
                    <a:pt x="880" y="64"/>
                  </a:lnTo>
                  <a:lnTo>
                    <a:pt x="880" y="72"/>
                  </a:lnTo>
                  <a:lnTo>
                    <a:pt x="864" y="72"/>
                  </a:lnTo>
                  <a:lnTo>
                    <a:pt x="856" y="64"/>
                  </a:lnTo>
                  <a:lnTo>
                    <a:pt x="872" y="64"/>
                  </a:lnTo>
                  <a:lnTo>
                    <a:pt x="848" y="56"/>
                  </a:lnTo>
                  <a:lnTo>
                    <a:pt x="840" y="56"/>
                  </a:lnTo>
                  <a:lnTo>
                    <a:pt x="832" y="64"/>
                  </a:lnTo>
                  <a:lnTo>
                    <a:pt x="808" y="72"/>
                  </a:lnTo>
                  <a:lnTo>
                    <a:pt x="808" y="64"/>
                  </a:lnTo>
                  <a:lnTo>
                    <a:pt x="800" y="64"/>
                  </a:lnTo>
                  <a:lnTo>
                    <a:pt x="792" y="72"/>
                  </a:lnTo>
                  <a:lnTo>
                    <a:pt x="784" y="72"/>
                  </a:lnTo>
                  <a:lnTo>
                    <a:pt x="792" y="64"/>
                  </a:lnTo>
                  <a:lnTo>
                    <a:pt x="776" y="56"/>
                  </a:lnTo>
                  <a:lnTo>
                    <a:pt x="760" y="56"/>
                  </a:lnTo>
                  <a:lnTo>
                    <a:pt x="736" y="64"/>
                  </a:lnTo>
                  <a:lnTo>
                    <a:pt x="728" y="64"/>
                  </a:lnTo>
                  <a:lnTo>
                    <a:pt x="736" y="64"/>
                  </a:lnTo>
                  <a:lnTo>
                    <a:pt x="752" y="64"/>
                  </a:lnTo>
                  <a:lnTo>
                    <a:pt x="752" y="72"/>
                  </a:lnTo>
                  <a:lnTo>
                    <a:pt x="728" y="72"/>
                  </a:lnTo>
                  <a:lnTo>
                    <a:pt x="704" y="72"/>
                  </a:lnTo>
                  <a:lnTo>
                    <a:pt x="696" y="80"/>
                  </a:lnTo>
                  <a:lnTo>
                    <a:pt x="680" y="80"/>
                  </a:lnTo>
                  <a:lnTo>
                    <a:pt x="664" y="80"/>
                  </a:lnTo>
                  <a:lnTo>
                    <a:pt x="648" y="80"/>
                  </a:lnTo>
                  <a:lnTo>
                    <a:pt x="632" y="96"/>
                  </a:lnTo>
                  <a:lnTo>
                    <a:pt x="616" y="96"/>
                  </a:lnTo>
                  <a:lnTo>
                    <a:pt x="608" y="96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24" y="96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00" y="112"/>
                  </a:lnTo>
                  <a:lnTo>
                    <a:pt x="592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8" y="120"/>
                  </a:lnTo>
                  <a:lnTo>
                    <a:pt x="608" y="128"/>
                  </a:lnTo>
                  <a:lnTo>
                    <a:pt x="592" y="128"/>
                  </a:lnTo>
                  <a:lnTo>
                    <a:pt x="584" y="136"/>
                  </a:lnTo>
                  <a:lnTo>
                    <a:pt x="592" y="136"/>
                  </a:lnTo>
                  <a:lnTo>
                    <a:pt x="608" y="136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08" y="160"/>
                  </a:lnTo>
                  <a:lnTo>
                    <a:pt x="600" y="152"/>
                  </a:lnTo>
                  <a:lnTo>
                    <a:pt x="584" y="152"/>
                  </a:lnTo>
                  <a:lnTo>
                    <a:pt x="576" y="160"/>
                  </a:lnTo>
                  <a:lnTo>
                    <a:pt x="560" y="160"/>
                  </a:lnTo>
                  <a:lnTo>
                    <a:pt x="552" y="160"/>
                  </a:lnTo>
                  <a:lnTo>
                    <a:pt x="528" y="160"/>
                  </a:lnTo>
                  <a:lnTo>
                    <a:pt x="496" y="160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80" y="184"/>
                  </a:lnTo>
                  <a:lnTo>
                    <a:pt x="480" y="200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512" y="216"/>
                  </a:lnTo>
                  <a:lnTo>
                    <a:pt x="512" y="232"/>
                  </a:lnTo>
                  <a:lnTo>
                    <a:pt x="536" y="232"/>
                  </a:lnTo>
                  <a:lnTo>
                    <a:pt x="536" y="248"/>
                  </a:lnTo>
                  <a:lnTo>
                    <a:pt x="528" y="256"/>
                  </a:lnTo>
                  <a:lnTo>
                    <a:pt x="528" y="264"/>
                  </a:lnTo>
                  <a:lnTo>
                    <a:pt x="544" y="280"/>
                  </a:lnTo>
                  <a:lnTo>
                    <a:pt x="544" y="288"/>
                  </a:lnTo>
                  <a:lnTo>
                    <a:pt x="528" y="296"/>
                  </a:lnTo>
                  <a:lnTo>
                    <a:pt x="560" y="312"/>
                  </a:lnTo>
                  <a:lnTo>
                    <a:pt x="560" y="320"/>
                  </a:lnTo>
                  <a:lnTo>
                    <a:pt x="552" y="320"/>
                  </a:lnTo>
                  <a:lnTo>
                    <a:pt x="544" y="320"/>
                  </a:lnTo>
                  <a:lnTo>
                    <a:pt x="536" y="312"/>
                  </a:lnTo>
                  <a:lnTo>
                    <a:pt x="520" y="296"/>
                  </a:lnTo>
                  <a:lnTo>
                    <a:pt x="528" y="288"/>
                  </a:lnTo>
                  <a:lnTo>
                    <a:pt x="528" y="272"/>
                  </a:lnTo>
                  <a:lnTo>
                    <a:pt x="512" y="272"/>
                  </a:lnTo>
                  <a:lnTo>
                    <a:pt x="512" y="264"/>
                  </a:lnTo>
                  <a:lnTo>
                    <a:pt x="504" y="264"/>
                  </a:lnTo>
                  <a:lnTo>
                    <a:pt x="512" y="256"/>
                  </a:lnTo>
                  <a:lnTo>
                    <a:pt x="520" y="256"/>
                  </a:lnTo>
                  <a:lnTo>
                    <a:pt x="528" y="248"/>
                  </a:lnTo>
                  <a:lnTo>
                    <a:pt x="528" y="240"/>
                  </a:lnTo>
                  <a:lnTo>
                    <a:pt x="504" y="240"/>
                  </a:lnTo>
                  <a:lnTo>
                    <a:pt x="480" y="232"/>
                  </a:lnTo>
                  <a:lnTo>
                    <a:pt x="448" y="216"/>
                  </a:lnTo>
                  <a:lnTo>
                    <a:pt x="424" y="216"/>
                  </a:lnTo>
                  <a:lnTo>
                    <a:pt x="408" y="224"/>
                  </a:lnTo>
                  <a:lnTo>
                    <a:pt x="416" y="224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416" y="256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32" y="264"/>
                  </a:lnTo>
                  <a:lnTo>
                    <a:pt x="448" y="264"/>
                  </a:lnTo>
                  <a:lnTo>
                    <a:pt x="440" y="272"/>
                  </a:lnTo>
                  <a:lnTo>
                    <a:pt x="432" y="272"/>
                  </a:lnTo>
                  <a:lnTo>
                    <a:pt x="416" y="264"/>
                  </a:lnTo>
                  <a:lnTo>
                    <a:pt x="400" y="264"/>
                  </a:lnTo>
                  <a:lnTo>
                    <a:pt x="368" y="256"/>
                  </a:lnTo>
                  <a:lnTo>
                    <a:pt x="376" y="248"/>
                  </a:lnTo>
                  <a:lnTo>
                    <a:pt x="368" y="240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08"/>
                  </a:lnTo>
                  <a:lnTo>
                    <a:pt x="360" y="192"/>
                  </a:lnTo>
                  <a:lnTo>
                    <a:pt x="352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68" y="216"/>
                  </a:lnTo>
                  <a:lnTo>
                    <a:pt x="368" y="224"/>
                  </a:lnTo>
                  <a:lnTo>
                    <a:pt x="336" y="240"/>
                  </a:lnTo>
                  <a:lnTo>
                    <a:pt x="328" y="256"/>
                  </a:lnTo>
                  <a:lnTo>
                    <a:pt x="344" y="272"/>
                  </a:lnTo>
                  <a:lnTo>
                    <a:pt x="352" y="288"/>
                  </a:lnTo>
                  <a:lnTo>
                    <a:pt x="344" y="296"/>
                  </a:lnTo>
                  <a:lnTo>
                    <a:pt x="328" y="304"/>
                  </a:lnTo>
                  <a:lnTo>
                    <a:pt x="328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60" y="336"/>
                  </a:lnTo>
                  <a:lnTo>
                    <a:pt x="376" y="336"/>
                  </a:lnTo>
                  <a:lnTo>
                    <a:pt x="400" y="336"/>
                  </a:lnTo>
                  <a:lnTo>
                    <a:pt x="408" y="344"/>
                  </a:lnTo>
                  <a:lnTo>
                    <a:pt x="416" y="352"/>
                  </a:lnTo>
                  <a:lnTo>
                    <a:pt x="424" y="368"/>
                  </a:lnTo>
                  <a:lnTo>
                    <a:pt x="416" y="376"/>
                  </a:lnTo>
                  <a:lnTo>
                    <a:pt x="424" y="384"/>
                  </a:lnTo>
                  <a:lnTo>
                    <a:pt x="432" y="384"/>
                  </a:lnTo>
                  <a:lnTo>
                    <a:pt x="440" y="392"/>
                  </a:lnTo>
                  <a:lnTo>
                    <a:pt x="432" y="392"/>
                  </a:lnTo>
                  <a:lnTo>
                    <a:pt x="408" y="392"/>
                  </a:lnTo>
                  <a:lnTo>
                    <a:pt x="400" y="384"/>
                  </a:lnTo>
                  <a:lnTo>
                    <a:pt x="408" y="360"/>
                  </a:lnTo>
                  <a:lnTo>
                    <a:pt x="400" y="352"/>
                  </a:lnTo>
                  <a:lnTo>
                    <a:pt x="392" y="344"/>
                  </a:lnTo>
                  <a:lnTo>
                    <a:pt x="376" y="344"/>
                  </a:lnTo>
                  <a:lnTo>
                    <a:pt x="344" y="352"/>
                  </a:lnTo>
                  <a:lnTo>
                    <a:pt x="344" y="360"/>
                  </a:lnTo>
                  <a:lnTo>
                    <a:pt x="360" y="376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28" y="416"/>
                  </a:lnTo>
                  <a:lnTo>
                    <a:pt x="312" y="424"/>
                  </a:lnTo>
                  <a:lnTo>
                    <a:pt x="304" y="440"/>
                  </a:lnTo>
                  <a:lnTo>
                    <a:pt x="296" y="432"/>
                  </a:lnTo>
                  <a:lnTo>
                    <a:pt x="256" y="432"/>
                  </a:lnTo>
                  <a:lnTo>
                    <a:pt x="240" y="416"/>
                  </a:lnTo>
                  <a:lnTo>
                    <a:pt x="232" y="416"/>
                  </a:lnTo>
                  <a:lnTo>
                    <a:pt x="224" y="416"/>
                  </a:lnTo>
                  <a:lnTo>
                    <a:pt x="232" y="408"/>
                  </a:lnTo>
                  <a:lnTo>
                    <a:pt x="248" y="408"/>
                  </a:lnTo>
                  <a:lnTo>
                    <a:pt x="256" y="408"/>
                  </a:lnTo>
                  <a:lnTo>
                    <a:pt x="264" y="416"/>
                  </a:lnTo>
                  <a:lnTo>
                    <a:pt x="272" y="424"/>
                  </a:lnTo>
                  <a:lnTo>
                    <a:pt x="288" y="416"/>
                  </a:lnTo>
                  <a:lnTo>
                    <a:pt x="288" y="408"/>
                  </a:lnTo>
                  <a:lnTo>
                    <a:pt x="296" y="400"/>
                  </a:lnTo>
                  <a:lnTo>
                    <a:pt x="312" y="384"/>
                  </a:lnTo>
                  <a:lnTo>
                    <a:pt x="328" y="376"/>
                  </a:lnTo>
                  <a:lnTo>
                    <a:pt x="320" y="368"/>
                  </a:lnTo>
                  <a:lnTo>
                    <a:pt x="336" y="352"/>
                  </a:lnTo>
                  <a:lnTo>
                    <a:pt x="320" y="352"/>
                  </a:lnTo>
                  <a:lnTo>
                    <a:pt x="312" y="344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296"/>
                  </a:lnTo>
                  <a:lnTo>
                    <a:pt x="320" y="288"/>
                  </a:lnTo>
                  <a:lnTo>
                    <a:pt x="312" y="288"/>
                  </a:lnTo>
                  <a:lnTo>
                    <a:pt x="312" y="264"/>
                  </a:lnTo>
                  <a:lnTo>
                    <a:pt x="296" y="256"/>
                  </a:lnTo>
                  <a:lnTo>
                    <a:pt x="296" y="248"/>
                  </a:lnTo>
                  <a:lnTo>
                    <a:pt x="320" y="232"/>
                  </a:lnTo>
                  <a:lnTo>
                    <a:pt x="320" y="224"/>
                  </a:lnTo>
                  <a:lnTo>
                    <a:pt x="31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72" y="192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200" y="264"/>
                  </a:lnTo>
                  <a:lnTo>
                    <a:pt x="192" y="280"/>
                  </a:lnTo>
                  <a:lnTo>
                    <a:pt x="200" y="280"/>
                  </a:lnTo>
                  <a:lnTo>
                    <a:pt x="200" y="304"/>
                  </a:lnTo>
                  <a:lnTo>
                    <a:pt x="192" y="304"/>
                  </a:lnTo>
                  <a:lnTo>
                    <a:pt x="200" y="320"/>
                  </a:lnTo>
                  <a:lnTo>
                    <a:pt x="208" y="320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24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0" y="352"/>
                  </a:lnTo>
                  <a:lnTo>
                    <a:pt x="192" y="352"/>
                  </a:lnTo>
                  <a:lnTo>
                    <a:pt x="176" y="344"/>
                  </a:lnTo>
                  <a:lnTo>
                    <a:pt x="168" y="336"/>
                  </a:lnTo>
                  <a:lnTo>
                    <a:pt x="152" y="328"/>
                  </a:lnTo>
                  <a:lnTo>
                    <a:pt x="128" y="320"/>
                  </a:lnTo>
                  <a:lnTo>
                    <a:pt x="144" y="352"/>
                  </a:lnTo>
                  <a:lnTo>
                    <a:pt x="128" y="360"/>
                  </a:lnTo>
                  <a:lnTo>
                    <a:pt x="144" y="416"/>
                  </a:lnTo>
                  <a:lnTo>
                    <a:pt x="136" y="440"/>
                  </a:lnTo>
                  <a:lnTo>
                    <a:pt x="120" y="448"/>
                  </a:lnTo>
                  <a:lnTo>
                    <a:pt x="64" y="512"/>
                  </a:lnTo>
                  <a:lnTo>
                    <a:pt x="56" y="584"/>
                  </a:lnTo>
                  <a:lnTo>
                    <a:pt x="64" y="600"/>
                  </a:lnTo>
                  <a:lnTo>
                    <a:pt x="56" y="640"/>
                  </a:lnTo>
                  <a:lnTo>
                    <a:pt x="56" y="656"/>
                  </a:lnTo>
                  <a:lnTo>
                    <a:pt x="48" y="728"/>
                  </a:lnTo>
                  <a:lnTo>
                    <a:pt x="48" y="768"/>
                  </a:lnTo>
                  <a:lnTo>
                    <a:pt x="56" y="816"/>
                  </a:lnTo>
                  <a:lnTo>
                    <a:pt x="48" y="848"/>
                  </a:lnTo>
                  <a:lnTo>
                    <a:pt x="24" y="864"/>
                  </a:lnTo>
                  <a:lnTo>
                    <a:pt x="16" y="888"/>
                  </a:lnTo>
                  <a:lnTo>
                    <a:pt x="32" y="904"/>
                  </a:lnTo>
                  <a:lnTo>
                    <a:pt x="0" y="960"/>
                  </a:lnTo>
                  <a:lnTo>
                    <a:pt x="0" y="984"/>
                  </a:lnTo>
                  <a:lnTo>
                    <a:pt x="32" y="1016"/>
                  </a:lnTo>
                  <a:lnTo>
                    <a:pt x="48" y="1040"/>
                  </a:lnTo>
                  <a:lnTo>
                    <a:pt x="56" y="1040"/>
                  </a:lnTo>
                  <a:lnTo>
                    <a:pt x="64" y="1056"/>
                  </a:lnTo>
                  <a:lnTo>
                    <a:pt x="80" y="1048"/>
                  </a:lnTo>
                  <a:lnTo>
                    <a:pt x="72" y="1032"/>
                  </a:lnTo>
                  <a:lnTo>
                    <a:pt x="64" y="1016"/>
                  </a:lnTo>
                  <a:lnTo>
                    <a:pt x="64" y="1008"/>
                  </a:lnTo>
                  <a:lnTo>
                    <a:pt x="72" y="1000"/>
                  </a:lnTo>
                  <a:lnTo>
                    <a:pt x="80" y="992"/>
                  </a:lnTo>
                  <a:lnTo>
                    <a:pt x="64" y="984"/>
                  </a:lnTo>
                  <a:lnTo>
                    <a:pt x="72" y="976"/>
                  </a:lnTo>
                  <a:lnTo>
                    <a:pt x="88" y="968"/>
                  </a:lnTo>
                  <a:lnTo>
                    <a:pt x="72" y="968"/>
                  </a:lnTo>
                  <a:lnTo>
                    <a:pt x="72" y="952"/>
                  </a:lnTo>
                  <a:lnTo>
                    <a:pt x="96" y="944"/>
                  </a:lnTo>
                  <a:lnTo>
                    <a:pt x="128" y="936"/>
                  </a:lnTo>
                  <a:lnTo>
                    <a:pt x="184" y="912"/>
                  </a:lnTo>
                  <a:lnTo>
                    <a:pt x="208" y="896"/>
                  </a:lnTo>
                  <a:lnTo>
                    <a:pt x="232" y="896"/>
                  </a:lnTo>
                  <a:lnTo>
                    <a:pt x="264" y="896"/>
                  </a:lnTo>
                  <a:lnTo>
                    <a:pt x="272" y="904"/>
                  </a:lnTo>
                  <a:lnTo>
                    <a:pt x="280" y="928"/>
                  </a:lnTo>
                  <a:lnTo>
                    <a:pt x="296" y="920"/>
                  </a:lnTo>
                  <a:lnTo>
                    <a:pt x="328" y="936"/>
                  </a:lnTo>
                  <a:lnTo>
                    <a:pt x="328" y="952"/>
                  </a:lnTo>
                  <a:lnTo>
                    <a:pt x="352" y="952"/>
                  </a:lnTo>
                  <a:lnTo>
                    <a:pt x="360" y="936"/>
                  </a:lnTo>
                  <a:lnTo>
                    <a:pt x="368" y="920"/>
                  </a:lnTo>
                  <a:lnTo>
                    <a:pt x="400" y="928"/>
                  </a:lnTo>
                  <a:lnTo>
                    <a:pt x="400" y="944"/>
                  </a:lnTo>
                  <a:lnTo>
                    <a:pt x="408" y="960"/>
                  </a:lnTo>
                  <a:lnTo>
                    <a:pt x="432" y="984"/>
                  </a:lnTo>
                  <a:lnTo>
                    <a:pt x="448" y="1008"/>
                  </a:lnTo>
                  <a:lnTo>
                    <a:pt x="464" y="1040"/>
                  </a:lnTo>
                  <a:lnTo>
                    <a:pt x="520" y="1040"/>
                  </a:lnTo>
                  <a:lnTo>
                    <a:pt x="544" y="1040"/>
                  </a:lnTo>
                  <a:lnTo>
                    <a:pt x="576" y="1080"/>
                  </a:lnTo>
                  <a:lnTo>
                    <a:pt x="616" y="1088"/>
                  </a:lnTo>
                  <a:lnTo>
                    <a:pt x="616" y="1096"/>
                  </a:lnTo>
                  <a:lnTo>
                    <a:pt x="624" y="1096"/>
                  </a:lnTo>
                  <a:lnTo>
                    <a:pt x="632" y="1088"/>
                  </a:lnTo>
                  <a:lnTo>
                    <a:pt x="664" y="1080"/>
                  </a:lnTo>
                  <a:lnTo>
                    <a:pt x="680" y="1056"/>
                  </a:lnTo>
                  <a:lnTo>
                    <a:pt x="688" y="1056"/>
                  </a:lnTo>
                  <a:lnTo>
                    <a:pt x="704" y="1040"/>
                  </a:lnTo>
                  <a:lnTo>
                    <a:pt x="720" y="1040"/>
                  </a:lnTo>
                  <a:lnTo>
                    <a:pt x="736" y="1056"/>
                  </a:lnTo>
                  <a:lnTo>
                    <a:pt x="752" y="1056"/>
                  </a:lnTo>
                  <a:lnTo>
                    <a:pt x="784" y="1080"/>
                  </a:lnTo>
                  <a:lnTo>
                    <a:pt x="792" y="1080"/>
                  </a:lnTo>
                  <a:lnTo>
                    <a:pt x="792" y="1064"/>
                  </a:lnTo>
                  <a:lnTo>
                    <a:pt x="808" y="1064"/>
                  </a:lnTo>
                  <a:lnTo>
                    <a:pt x="808" y="1080"/>
                  </a:lnTo>
                  <a:lnTo>
                    <a:pt x="840" y="1072"/>
                  </a:lnTo>
                  <a:lnTo>
                    <a:pt x="840" y="1048"/>
                  </a:lnTo>
                  <a:lnTo>
                    <a:pt x="832" y="1032"/>
                  </a:lnTo>
                  <a:lnTo>
                    <a:pt x="848" y="1016"/>
                  </a:lnTo>
                  <a:lnTo>
                    <a:pt x="856" y="1000"/>
                  </a:lnTo>
                  <a:lnTo>
                    <a:pt x="912" y="1016"/>
                  </a:lnTo>
                  <a:lnTo>
                    <a:pt x="944" y="1064"/>
                  </a:lnTo>
                  <a:lnTo>
                    <a:pt x="984" y="1048"/>
                  </a:lnTo>
                  <a:lnTo>
                    <a:pt x="1040" y="1064"/>
                  </a:lnTo>
                  <a:lnTo>
                    <a:pt x="1040" y="1080"/>
                  </a:lnTo>
                  <a:lnTo>
                    <a:pt x="1072" y="1088"/>
                  </a:lnTo>
                  <a:lnTo>
                    <a:pt x="1080" y="1096"/>
                  </a:lnTo>
                  <a:lnTo>
                    <a:pt x="1104" y="1088"/>
                  </a:lnTo>
                  <a:lnTo>
                    <a:pt x="1128" y="1088"/>
                  </a:lnTo>
                  <a:lnTo>
                    <a:pt x="1152" y="1072"/>
                  </a:lnTo>
                  <a:lnTo>
                    <a:pt x="1168" y="1056"/>
                  </a:lnTo>
                  <a:lnTo>
                    <a:pt x="1184" y="1064"/>
                  </a:lnTo>
                  <a:lnTo>
                    <a:pt x="1200" y="1080"/>
                  </a:lnTo>
                  <a:lnTo>
                    <a:pt x="1224" y="1072"/>
                  </a:lnTo>
                  <a:lnTo>
                    <a:pt x="1240" y="1088"/>
                  </a:lnTo>
                  <a:lnTo>
                    <a:pt x="1272" y="1064"/>
                  </a:lnTo>
                  <a:lnTo>
                    <a:pt x="1272" y="1048"/>
                  </a:lnTo>
                  <a:lnTo>
                    <a:pt x="1280" y="1040"/>
                  </a:lnTo>
                  <a:lnTo>
                    <a:pt x="1288" y="1016"/>
                  </a:lnTo>
                  <a:lnTo>
                    <a:pt x="1304" y="1000"/>
                  </a:lnTo>
                  <a:lnTo>
                    <a:pt x="1304" y="984"/>
                  </a:lnTo>
                  <a:lnTo>
                    <a:pt x="1288" y="984"/>
                  </a:lnTo>
                  <a:lnTo>
                    <a:pt x="1312" y="952"/>
                  </a:lnTo>
                  <a:lnTo>
                    <a:pt x="1360" y="944"/>
                  </a:lnTo>
                  <a:lnTo>
                    <a:pt x="1392" y="960"/>
                  </a:lnTo>
                  <a:lnTo>
                    <a:pt x="1408" y="960"/>
                  </a:lnTo>
                  <a:lnTo>
                    <a:pt x="1432" y="1000"/>
                  </a:lnTo>
                  <a:lnTo>
                    <a:pt x="1432" y="1016"/>
                  </a:lnTo>
                  <a:lnTo>
                    <a:pt x="1448" y="1048"/>
                  </a:lnTo>
                  <a:lnTo>
                    <a:pt x="1448" y="1072"/>
                  </a:lnTo>
                  <a:lnTo>
                    <a:pt x="1472" y="1072"/>
                  </a:lnTo>
                  <a:lnTo>
                    <a:pt x="1488" y="1080"/>
                  </a:lnTo>
                  <a:lnTo>
                    <a:pt x="1512" y="1104"/>
                  </a:lnTo>
                  <a:lnTo>
                    <a:pt x="1520" y="1136"/>
                  </a:lnTo>
                  <a:lnTo>
                    <a:pt x="1536" y="1136"/>
                  </a:lnTo>
                  <a:lnTo>
                    <a:pt x="1544" y="1128"/>
                  </a:lnTo>
                  <a:lnTo>
                    <a:pt x="1568" y="1128"/>
                  </a:lnTo>
                  <a:lnTo>
                    <a:pt x="1592" y="1112"/>
                  </a:lnTo>
                  <a:lnTo>
                    <a:pt x="1600" y="1112"/>
                  </a:lnTo>
                  <a:lnTo>
                    <a:pt x="1592" y="1152"/>
                  </a:lnTo>
                  <a:lnTo>
                    <a:pt x="1576" y="1168"/>
                  </a:lnTo>
                  <a:lnTo>
                    <a:pt x="1568" y="1208"/>
                  </a:lnTo>
                  <a:lnTo>
                    <a:pt x="1552" y="1216"/>
                  </a:lnTo>
                  <a:lnTo>
                    <a:pt x="1536" y="1216"/>
                  </a:lnTo>
                  <a:lnTo>
                    <a:pt x="1512" y="1224"/>
                  </a:lnTo>
                  <a:lnTo>
                    <a:pt x="1528" y="1248"/>
                  </a:lnTo>
                  <a:lnTo>
                    <a:pt x="1520" y="1272"/>
                  </a:lnTo>
                  <a:lnTo>
                    <a:pt x="1504" y="1288"/>
                  </a:lnTo>
                  <a:lnTo>
                    <a:pt x="1512" y="1288"/>
                  </a:lnTo>
                  <a:lnTo>
                    <a:pt x="1528" y="1288"/>
                  </a:lnTo>
                  <a:lnTo>
                    <a:pt x="1528" y="1280"/>
                  </a:lnTo>
                  <a:lnTo>
                    <a:pt x="1536" y="1272"/>
                  </a:lnTo>
                  <a:lnTo>
                    <a:pt x="1544" y="1280"/>
                  </a:lnTo>
                  <a:lnTo>
                    <a:pt x="1552" y="1280"/>
                  </a:lnTo>
                  <a:lnTo>
                    <a:pt x="1560" y="1280"/>
                  </a:lnTo>
                  <a:lnTo>
                    <a:pt x="1568" y="1288"/>
                  </a:lnTo>
                  <a:lnTo>
                    <a:pt x="1576" y="1280"/>
                  </a:lnTo>
                  <a:lnTo>
                    <a:pt x="1600" y="1272"/>
                  </a:lnTo>
                  <a:lnTo>
                    <a:pt x="1624" y="1232"/>
                  </a:lnTo>
                  <a:lnTo>
                    <a:pt x="1640" y="1216"/>
                  </a:lnTo>
                  <a:lnTo>
                    <a:pt x="1656" y="1200"/>
                  </a:lnTo>
                  <a:lnTo>
                    <a:pt x="1664" y="1176"/>
                  </a:lnTo>
                  <a:lnTo>
                    <a:pt x="1672" y="1152"/>
                  </a:lnTo>
                  <a:lnTo>
                    <a:pt x="1688" y="1136"/>
                  </a:lnTo>
                  <a:lnTo>
                    <a:pt x="1696" y="1128"/>
                  </a:lnTo>
                  <a:lnTo>
                    <a:pt x="1712" y="1096"/>
                  </a:lnTo>
                  <a:lnTo>
                    <a:pt x="1712" y="1088"/>
                  </a:lnTo>
                  <a:lnTo>
                    <a:pt x="1712" y="1064"/>
                  </a:lnTo>
                  <a:lnTo>
                    <a:pt x="1712" y="1056"/>
                  </a:lnTo>
                  <a:lnTo>
                    <a:pt x="1712" y="1032"/>
                  </a:lnTo>
                  <a:lnTo>
                    <a:pt x="1728" y="1008"/>
                  </a:lnTo>
                  <a:lnTo>
                    <a:pt x="1728" y="992"/>
                  </a:lnTo>
                  <a:lnTo>
                    <a:pt x="1712" y="976"/>
                  </a:lnTo>
                  <a:lnTo>
                    <a:pt x="1712" y="968"/>
                  </a:lnTo>
                  <a:lnTo>
                    <a:pt x="1720" y="976"/>
                  </a:lnTo>
                  <a:lnTo>
                    <a:pt x="1728" y="968"/>
                  </a:lnTo>
                  <a:lnTo>
                    <a:pt x="1720" y="952"/>
                  </a:lnTo>
                  <a:lnTo>
                    <a:pt x="1704" y="944"/>
                  </a:lnTo>
                  <a:lnTo>
                    <a:pt x="1704" y="936"/>
                  </a:lnTo>
                  <a:lnTo>
                    <a:pt x="1680" y="928"/>
                  </a:lnTo>
                  <a:lnTo>
                    <a:pt x="1672" y="944"/>
                  </a:lnTo>
                  <a:lnTo>
                    <a:pt x="1664" y="944"/>
                  </a:lnTo>
                  <a:lnTo>
                    <a:pt x="1656" y="952"/>
                  </a:lnTo>
                  <a:lnTo>
                    <a:pt x="1648" y="952"/>
                  </a:lnTo>
                  <a:lnTo>
                    <a:pt x="1656" y="936"/>
                  </a:lnTo>
                  <a:lnTo>
                    <a:pt x="1648" y="928"/>
                  </a:lnTo>
                  <a:lnTo>
                    <a:pt x="1640" y="936"/>
                  </a:lnTo>
                  <a:lnTo>
                    <a:pt x="1632" y="944"/>
                  </a:lnTo>
                  <a:lnTo>
                    <a:pt x="1632" y="920"/>
                  </a:lnTo>
                  <a:lnTo>
                    <a:pt x="1616" y="912"/>
                  </a:lnTo>
                  <a:lnTo>
                    <a:pt x="1608" y="912"/>
                  </a:lnTo>
                  <a:lnTo>
                    <a:pt x="1600" y="904"/>
                  </a:lnTo>
                  <a:lnTo>
                    <a:pt x="1616" y="896"/>
                  </a:lnTo>
                  <a:lnTo>
                    <a:pt x="1624" y="888"/>
                  </a:lnTo>
                  <a:lnTo>
                    <a:pt x="1648" y="872"/>
                  </a:lnTo>
                  <a:lnTo>
                    <a:pt x="1648" y="864"/>
                  </a:lnTo>
                  <a:lnTo>
                    <a:pt x="1664" y="848"/>
                  </a:lnTo>
                  <a:lnTo>
                    <a:pt x="1664" y="832"/>
                  </a:lnTo>
                  <a:lnTo>
                    <a:pt x="1688" y="816"/>
                  </a:lnTo>
                  <a:lnTo>
                    <a:pt x="1712" y="800"/>
                  </a:lnTo>
                  <a:lnTo>
                    <a:pt x="1712" y="784"/>
                  </a:lnTo>
                  <a:lnTo>
                    <a:pt x="1736" y="768"/>
                  </a:lnTo>
                  <a:lnTo>
                    <a:pt x="1736" y="752"/>
                  </a:lnTo>
                  <a:lnTo>
                    <a:pt x="1752" y="744"/>
                  </a:lnTo>
                  <a:lnTo>
                    <a:pt x="1776" y="736"/>
                  </a:lnTo>
                  <a:lnTo>
                    <a:pt x="1792" y="736"/>
                  </a:lnTo>
                  <a:lnTo>
                    <a:pt x="1800" y="736"/>
                  </a:lnTo>
                  <a:lnTo>
                    <a:pt x="1824" y="736"/>
                  </a:lnTo>
                  <a:lnTo>
                    <a:pt x="1816" y="744"/>
                  </a:lnTo>
                  <a:lnTo>
                    <a:pt x="1824" y="752"/>
                  </a:lnTo>
                  <a:lnTo>
                    <a:pt x="1832" y="744"/>
                  </a:lnTo>
                  <a:lnTo>
                    <a:pt x="1840" y="736"/>
                  </a:lnTo>
                  <a:lnTo>
                    <a:pt x="1848" y="744"/>
                  </a:lnTo>
                  <a:lnTo>
                    <a:pt x="1872" y="736"/>
                  </a:lnTo>
                  <a:lnTo>
                    <a:pt x="1880" y="744"/>
                  </a:lnTo>
                  <a:lnTo>
                    <a:pt x="1888" y="728"/>
                  </a:lnTo>
                  <a:lnTo>
                    <a:pt x="1904" y="728"/>
                  </a:lnTo>
                  <a:lnTo>
                    <a:pt x="1912" y="728"/>
                  </a:lnTo>
                  <a:lnTo>
                    <a:pt x="1936" y="728"/>
                  </a:lnTo>
                  <a:lnTo>
                    <a:pt x="1944" y="736"/>
                  </a:lnTo>
                  <a:lnTo>
                    <a:pt x="1936" y="744"/>
                  </a:lnTo>
                  <a:lnTo>
                    <a:pt x="1928" y="752"/>
                  </a:lnTo>
                  <a:lnTo>
                    <a:pt x="1936" y="752"/>
                  </a:lnTo>
                  <a:lnTo>
                    <a:pt x="1952" y="752"/>
                  </a:lnTo>
                  <a:lnTo>
                    <a:pt x="1960" y="752"/>
                  </a:lnTo>
                  <a:lnTo>
                    <a:pt x="1976" y="744"/>
                  </a:lnTo>
                  <a:lnTo>
                    <a:pt x="1984" y="752"/>
                  </a:lnTo>
                  <a:lnTo>
                    <a:pt x="1992" y="752"/>
                  </a:lnTo>
                  <a:lnTo>
                    <a:pt x="1992" y="744"/>
                  </a:lnTo>
                  <a:lnTo>
                    <a:pt x="2008" y="744"/>
                  </a:lnTo>
                  <a:lnTo>
                    <a:pt x="2008" y="728"/>
                  </a:lnTo>
                  <a:lnTo>
                    <a:pt x="2000" y="728"/>
                  </a:lnTo>
                  <a:lnTo>
                    <a:pt x="1992" y="728"/>
                  </a:lnTo>
                  <a:lnTo>
                    <a:pt x="1992" y="712"/>
                  </a:lnTo>
                  <a:lnTo>
                    <a:pt x="2000" y="712"/>
                  </a:lnTo>
                  <a:lnTo>
                    <a:pt x="2008" y="696"/>
                  </a:lnTo>
                  <a:lnTo>
                    <a:pt x="2024" y="688"/>
                  </a:lnTo>
                  <a:lnTo>
                    <a:pt x="2024" y="680"/>
                  </a:lnTo>
                  <a:lnTo>
                    <a:pt x="2040" y="664"/>
                  </a:lnTo>
                  <a:lnTo>
                    <a:pt x="2040" y="648"/>
                  </a:lnTo>
                  <a:lnTo>
                    <a:pt x="2040" y="640"/>
                  </a:lnTo>
                  <a:lnTo>
                    <a:pt x="2056" y="632"/>
                  </a:lnTo>
                  <a:lnTo>
                    <a:pt x="2080" y="632"/>
                  </a:lnTo>
                  <a:lnTo>
                    <a:pt x="2088" y="624"/>
                  </a:lnTo>
                  <a:lnTo>
                    <a:pt x="2096" y="632"/>
                  </a:lnTo>
                  <a:lnTo>
                    <a:pt x="2104" y="632"/>
                  </a:lnTo>
                  <a:lnTo>
                    <a:pt x="2104" y="624"/>
                  </a:lnTo>
                  <a:lnTo>
                    <a:pt x="2112" y="632"/>
                  </a:lnTo>
                  <a:lnTo>
                    <a:pt x="2112" y="640"/>
                  </a:lnTo>
                  <a:lnTo>
                    <a:pt x="2152" y="640"/>
                  </a:lnTo>
                  <a:lnTo>
                    <a:pt x="2168" y="640"/>
                  </a:lnTo>
                  <a:lnTo>
                    <a:pt x="2176" y="632"/>
                  </a:lnTo>
                  <a:lnTo>
                    <a:pt x="2168" y="624"/>
                  </a:lnTo>
                  <a:lnTo>
                    <a:pt x="2176" y="600"/>
                  </a:lnTo>
                  <a:lnTo>
                    <a:pt x="2200" y="592"/>
                  </a:lnTo>
                  <a:lnTo>
                    <a:pt x="2208" y="600"/>
                  </a:lnTo>
                  <a:lnTo>
                    <a:pt x="2200" y="608"/>
                  </a:lnTo>
                  <a:lnTo>
                    <a:pt x="2192" y="624"/>
                  </a:lnTo>
                  <a:lnTo>
                    <a:pt x="2192" y="632"/>
                  </a:lnTo>
                  <a:lnTo>
                    <a:pt x="2184" y="640"/>
                  </a:lnTo>
                  <a:lnTo>
                    <a:pt x="2184" y="664"/>
                  </a:lnTo>
                  <a:lnTo>
                    <a:pt x="2184" y="672"/>
                  </a:lnTo>
                  <a:lnTo>
                    <a:pt x="2152" y="688"/>
                  </a:lnTo>
                  <a:lnTo>
                    <a:pt x="2144" y="704"/>
                  </a:lnTo>
                  <a:lnTo>
                    <a:pt x="2128" y="728"/>
                  </a:lnTo>
                  <a:lnTo>
                    <a:pt x="2112" y="728"/>
                  </a:lnTo>
                  <a:lnTo>
                    <a:pt x="2112" y="744"/>
                  </a:lnTo>
                  <a:lnTo>
                    <a:pt x="2088" y="760"/>
                  </a:lnTo>
                  <a:lnTo>
                    <a:pt x="2088" y="768"/>
                  </a:lnTo>
                  <a:lnTo>
                    <a:pt x="2072" y="784"/>
                  </a:lnTo>
                  <a:lnTo>
                    <a:pt x="2064" y="784"/>
                  </a:lnTo>
                  <a:lnTo>
                    <a:pt x="2064" y="792"/>
                  </a:lnTo>
                  <a:lnTo>
                    <a:pt x="2040" y="792"/>
                  </a:lnTo>
                  <a:lnTo>
                    <a:pt x="2040" y="824"/>
                  </a:lnTo>
                  <a:lnTo>
                    <a:pt x="2040" y="832"/>
                  </a:lnTo>
                  <a:lnTo>
                    <a:pt x="2024" y="848"/>
                  </a:lnTo>
                  <a:lnTo>
                    <a:pt x="2016" y="888"/>
                  </a:lnTo>
                  <a:lnTo>
                    <a:pt x="2024" y="920"/>
                  </a:lnTo>
                  <a:lnTo>
                    <a:pt x="2024" y="936"/>
                  </a:lnTo>
                  <a:lnTo>
                    <a:pt x="2032" y="952"/>
                  </a:lnTo>
                  <a:lnTo>
                    <a:pt x="2032" y="984"/>
                  </a:lnTo>
                  <a:lnTo>
                    <a:pt x="2040" y="1000"/>
                  </a:lnTo>
                  <a:lnTo>
                    <a:pt x="2040" y="1024"/>
                  </a:lnTo>
                  <a:lnTo>
                    <a:pt x="2040" y="1032"/>
                  </a:lnTo>
                  <a:lnTo>
                    <a:pt x="2040" y="1040"/>
                  </a:lnTo>
                  <a:lnTo>
                    <a:pt x="2048" y="1040"/>
                  </a:lnTo>
                  <a:lnTo>
                    <a:pt x="2080" y="1000"/>
                  </a:lnTo>
                  <a:lnTo>
                    <a:pt x="2080" y="984"/>
                  </a:lnTo>
                  <a:lnTo>
                    <a:pt x="2088" y="968"/>
                  </a:lnTo>
                  <a:lnTo>
                    <a:pt x="2096" y="960"/>
                  </a:lnTo>
                  <a:lnTo>
                    <a:pt x="2112" y="968"/>
                  </a:lnTo>
                  <a:lnTo>
                    <a:pt x="2112" y="960"/>
                  </a:lnTo>
                  <a:lnTo>
                    <a:pt x="2112" y="936"/>
                  </a:lnTo>
                  <a:lnTo>
                    <a:pt x="2136" y="912"/>
                  </a:lnTo>
                  <a:lnTo>
                    <a:pt x="2136" y="920"/>
                  </a:lnTo>
                  <a:lnTo>
                    <a:pt x="2144" y="912"/>
                  </a:lnTo>
                  <a:lnTo>
                    <a:pt x="2152" y="904"/>
                  </a:lnTo>
                  <a:lnTo>
                    <a:pt x="2144" y="888"/>
                  </a:lnTo>
                  <a:lnTo>
                    <a:pt x="2152" y="864"/>
                  </a:lnTo>
                  <a:lnTo>
                    <a:pt x="2168" y="848"/>
                  </a:lnTo>
                  <a:lnTo>
                    <a:pt x="2168" y="864"/>
                  </a:lnTo>
                  <a:lnTo>
                    <a:pt x="2176" y="864"/>
                  </a:lnTo>
                  <a:lnTo>
                    <a:pt x="2184" y="856"/>
                  </a:lnTo>
                  <a:lnTo>
                    <a:pt x="2176" y="840"/>
                  </a:lnTo>
                  <a:lnTo>
                    <a:pt x="2168" y="832"/>
                  </a:lnTo>
                  <a:lnTo>
                    <a:pt x="2168" y="816"/>
                  </a:lnTo>
                  <a:lnTo>
                    <a:pt x="2176" y="800"/>
                  </a:lnTo>
                  <a:lnTo>
                    <a:pt x="2160" y="792"/>
                  </a:lnTo>
                  <a:lnTo>
                    <a:pt x="2160" y="800"/>
                  </a:lnTo>
                  <a:lnTo>
                    <a:pt x="2152" y="784"/>
                  </a:lnTo>
                  <a:lnTo>
                    <a:pt x="2152" y="768"/>
                  </a:lnTo>
                  <a:lnTo>
                    <a:pt x="2160" y="760"/>
                  </a:lnTo>
                  <a:lnTo>
                    <a:pt x="2176" y="744"/>
                  </a:lnTo>
                  <a:lnTo>
                    <a:pt x="2176" y="728"/>
                  </a:lnTo>
                  <a:lnTo>
                    <a:pt x="2192" y="712"/>
                  </a:lnTo>
                  <a:lnTo>
                    <a:pt x="2200" y="712"/>
                  </a:lnTo>
                  <a:lnTo>
                    <a:pt x="2208" y="720"/>
                  </a:lnTo>
                  <a:lnTo>
                    <a:pt x="2216" y="704"/>
                  </a:lnTo>
                  <a:lnTo>
                    <a:pt x="2224" y="696"/>
                  </a:lnTo>
                  <a:lnTo>
                    <a:pt x="2240" y="688"/>
                  </a:lnTo>
                  <a:lnTo>
                    <a:pt x="2240" y="696"/>
                  </a:lnTo>
                  <a:lnTo>
                    <a:pt x="2232" y="704"/>
                  </a:lnTo>
                  <a:lnTo>
                    <a:pt x="2232" y="720"/>
                  </a:lnTo>
                  <a:lnTo>
                    <a:pt x="2240" y="712"/>
                  </a:lnTo>
                  <a:lnTo>
                    <a:pt x="2248" y="696"/>
                  </a:lnTo>
                  <a:lnTo>
                    <a:pt x="2288" y="680"/>
                  </a:lnTo>
                  <a:lnTo>
                    <a:pt x="2304" y="688"/>
                  </a:lnTo>
                  <a:lnTo>
                    <a:pt x="2312" y="696"/>
                  </a:lnTo>
                  <a:lnTo>
                    <a:pt x="2312" y="712"/>
                  </a:lnTo>
                  <a:lnTo>
                    <a:pt x="2320" y="704"/>
                  </a:lnTo>
                  <a:lnTo>
                    <a:pt x="2328" y="696"/>
                  </a:lnTo>
                  <a:lnTo>
                    <a:pt x="2336" y="680"/>
                  </a:lnTo>
                  <a:lnTo>
                    <a:pt x="2360" y="672"/>
                  </a:lnTo>
                  <a:lnTo>
                    <a:pt x="2368" y="656"/>
                  </a:lnTo>
                  <a:lnTo>
                    <a:pt x="2376" y="656"/>
                  </a:lnTo>
                  <a:lnTo>
                    <a:pt x="2384" y="640"/>
                  </a:lnTo>
                  <a:lnTo>
                    <a:pt x="2400" y="640"/>
                  </a:lnTo>
                  <a:lnTo>
                    <a:pt x="2416" y="624"/>
                  </a:lnTo>
                  <a:lnTo>
                    <a:pt x="2440" y="616"/>
                  </a:lnTo>
                  <a:lnTo>
                    <a:pt x="2448" y="608"/>
                  </a:lnTo>
                  <a:lnTo>
                    <a:pt x="2472" y="600"/>
                  </a:lnTo>
                  <a:lnTo>
                    <a:pt x="2480" y="608"/>
                  </a:lnTo>
                  <a:lnTo>
                    <a:pt x="2504" y="616"/>
                  </a:lnTo>
                  <a:lnTo>
                    <a:pt x="2504" y="600"/>
                  </a:lnTo>
                  <a:lnTo>
                    <a:pt x="2512" y="592"/>
                  </a:lnTo>
                  <a:lnTo>
                    <a:pt x="2504" y="584"/>
                  </a:lnTo>
                  <a:lnTo>
                    <a:pt x="2504" y="568"/>
                  </a:lnTo>
                  <a:lnTo>
                    <a:pt x="2496" y="560"/>
                  </a:lnTo>
                  <a:lnTo>
                    <a:pt x="2496" y="536"/>
                  </a:lnTo>
                  <a:lnTo>
                    <a:pt x="2488" y="528"/>
                  </a:lnTo>
                  <a:lnTo>
                    <a:pt x="2488" y="520"/>
                  </a:lnTo>
                  <a:lnTo>
                    <a:pt x="2480" y="520"/>
                  </a:lnTo>
                  <a:lnTo>
                    <a:pt x="2480" y="528"/>
                  </a:lnTo>
                  <a:lnTo>
                    <a:pt x="2464" y="512"/>
                  </a:lnTo>
                  <a:lnTo>
                    <a:pt x="2456" y="512"/>
                  </a:lnTo>
                  <a:lnTo>
                    <a:pt x="2448" y="504"/>
                  </a:lnTo>
                  <a:lnTo>
                    <a:pt x="2440" y="496"/>
                  </a:lnTo>
                  <a:lnTo>
                    <a:pt x="2448" y="496"/>
                  </a:lnTo>
                  <a:lnTo>
                    <a:pt x="2456" y="504"/>
                  </a:lnTo>
                  <a:lnTo>
                    <a:pt x="2456" y="496"/>
                  </a:lnTo>
                  <a:lnTo>
                    <a:pt x="2448" y="488"/>
                  </a:lnTo>
                  <a:lnTo>
                    <a:pt x="2456" y="488"/>
                  </a:lnTo>
                  <a:lnTo>
                    <a:pt x="2472" y="496"/>
                  </a:lnTo>
                  <a:lnTo>
                    <a:pt x="2472" y="504"/>
                  </a:lnTo>
                  <a:lnTo>
                    <a:pt x="2504" y="504"/>
                  </a:lnTo>
                  <a:lnTo>
                    <a:pt x="2512" y="496"/>
                  </a:lnTo>
                  <a:lnTo>
                    <a:pt x="2512" y="488"/>
                  </a:lnTo>
                  <a:lnTo>
                    <a:pt x="2528" y="472"/>
                  </a:lnTo>
                  <a:lnTo>
                    <a:pt x="2528" y="456"/>
                  </a:lnTo>
                  <a:lnTo>
                    <a:pt x="2520" y="440"/>
                  </a:lnTo>
                  <a:lnTo>
                    <a:pt x="2528" y="432"/>
                  </a:lnTo>
                  <a:lnTo>
                    <a:pt x="2536" y="432"/>
                  </a:lnTo>
                  <a:lnTo>
                    <a:pt x="2544" y="424"/>
                  </a:lnTo>
                  <a:lnTo>
                    <a:pt x="2544" y="432"/>
                  </a:lnTo>
                  <a:lnTo>
                    <a:pt x="2544" y="448"/>
                  </a:lnTo>
                  <a:lnTo>
                    <a:pt x="2544" y="456"/>
                  </a:lnTo>
                  <a:lnTo>
                    <a:pt x="2552" y="464"/>
                  </a:lnTo>
                  <a:lnTo>
                    <a:pt x="2568" y="464"/>
                  </a:lnTo>
                  <a:lnTo>
                    <a:pt x="2576" y="464"/>
                  </a:lnTo>
                  <a:lnTo>
                    <a:pt x="2592" y="472"/>
                  </a:lnTo>
                  <a:lnTo>
                    <a:pt x="2600" y="480"/>
                  </a:lnTo>
                  <a:lnTo>
                    <a:pt x="2600" y="504"/>
                  </a:lnTo>
                  <a:lnTo>
                    <a:pt x="2616" y="496"/>
                  </a:lnTo>
                  <a:lnTo>
                    <a:pt x="2632" y="504"/>
                  </a:lnTo>
                  <a:lnTo>
                    <a:pt x="2640" y="520"/>
                  </a:lnTo>
                  <a:lnTo>
                    <a:pt x="2648" y="528"/>
                  </a:lnTo>
                  <a:lnTo>
                    <a:pt x="2672" y="520"/>
                  </a:lnTo>
                  <a:lnTo>
                    <a:pt x="2656" y="512"/>
                  </a:lnTo>
                  <a:lnTo>
                    <a:pt x="2656" y="496"/>
                  </a:lnTo>
                  <a:lnTo>
                    <a:pt x="2672" y="488"/>
                  </a:lnTo>
                  <a:lnTo>
                    <a:pt x="2664" y="480"/>
                  </a:lnTo>
                  <a:lnTo>
                    <a:pt x="2672" y="472"/>
                  </a:lnTo>
                  <a:lnTo>
                    <a:pt x="2672" y="464"/>
                  </a:lnTo>
                  <a:lnTo>
                    <a:pt x="2696" y="464"/>
                  </a:lnTo>
                  <a:lnTo>
                    <a:pt x="2704" y="456"/>
                  </a:lnTo>
                  <a:lnTo>
                    <a:pt x="2712" y="440"/>
                  </a:lnTo>
                  <a:lnTo>
                    <a:pt x="2720" y="440"/>
                  </a:lnTo>
                  <a:lnTo>
                    <a:pt x="2728" y="432"/>
                  </a:lnTo>
                  <a:lnTo>
                    <a:pt x="2696" y="4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8" name="Freeform 270"/>
            <p:cNvSpPr>
              <a:spLocks/>
            </p:cNvSpPr>
            <p:nvPr/>
          </p:nvSpPr>
          <p:spPr bwMode="auto">
            <a:xfrm>
              <a:off x="2557" y="2868"/>
              <a:ext cx="27" cy="10"/>
            </a:xfrm>
            <a:custGeom>
              <a:avLst/>
              <a:gdLst>
                <a:gd name="T0" fmla="*/ 16 w 80"/>
                <a:gd name="T1" fmla="*/ 12 h 32"/>
                <a:gd name="T2" fmla="*/ 33 w 80"/>
                <a:gd name="T3" fmla="*/ 17 h 32"/>
                <a:gd name="T4" fmla="*/ 41 w 80"/>
                <a:gd name="T5" fmla="*/ 12 h 32"/>
                <a:gd name="T6" fmla="*/ 41 w 80"/>
                <a:gd name="T7" fmla="*/ 9 h 32"/>
                <a:gd name="T8" fmla="*/ 41 w 80"/>
                <a:gd name="T9" fmla="*/ 4 h 32"/>
                <a:gd name="T10" fmla="*/ 36 w 80"/>
                <a:gd name="T11" fmla="*/ 4 h 32"/>
                <a:gd name="T12" fmla="*/ 33 w 80"/>
                <a:gd name="T13" fmla="*/ 4 h 32"/>
                <a:gd name="T14" fmla="*/ 24 w 80"/>
                <a:gd name="T15" fmla="*/ 4 h 32"/>
                <a:gd name="T16" fmla="*/ 12 w 80"/>
                <a:gd name="T17" fmla="*/ 4 h 32"/>
                <a:gd name="T18" fmla="*/ 4 w 80"/>
                <a:gd name="T19" fmla="*/ 0 h 32"/>
                <a:gd name="T20" fmla="*/ 0 w 80"/>
                <a:gd name="T21" fmla="*/ 4 h 32"/>
                <a:gd name="T22" fmla="*/ 8 w 80"/>
                <a:gd name="T23" fmla="*/ 12 h 32"/>
                <a:gd name="T24" fmla="*/ 16 w 80"/>
                <a:gd name="T25" fmla="*/ 1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32" y="24"/>
                  </a:moveTo>
                  <a:lnTo>
                    <a:pt x="6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79" name="Freeform 271"/>
            <p:cNvSpPr>
              <a:spLocks/>
            </p:cNvSpPr>
            <p:nvPr/>
          </p:nvSpPr>
          <p:spPr bwMode="auto">
            <a:xfrm>
              <a:off x="2297" y="2839"/>
              <a:ext cx="22" cy="8"/>
            </a:xfrm>
            <a:custGeom>
              <a:avLst/>
              <a:gdLst>
                <a:gd name="T0" fmla="*/ 8 w 64"/>
                <a:gd name="T1" fmla="*/ 8 h 24"/>
                <a:gd name="T2" fmla="*/ 8 w 64"/>
                <a:gd name="T3" fmla="*/ 12 h 24"/>
                <a:gd name="T4" fmla="*/ 16 w 64"/>
                <a:gd name="T5" fmla="*/ 12 h 24"/>
                <a:gd name="T6" fmla="*/ 32 w 64"/>
                <a:gd name="T7" fmla="*/ 12 h 24"/>
                <a:gd name="T8" fmla="*/ 32 w 64"/>
                <a:gd name="T9" fmla="*/ 8 h 24"/>
                <a:gd name="T10" fmla="*/ 27 w 64"/>
                <a:gd name="T11" fmla="*/ 4 h 24"/>
                <a:gd name="T12" fmla="*/ 20 w 64"/>
                <a:gd name="T13" fmla="*/ 0 h 24"/>
                <a:gd name="T14" fmla="*/ 8 w 64"/>
                <a:gd name="T15" fmla="*/ 0 h 24"/>
                <a:gd name="T16" fmla="*/ 4 w 64"/>
                <a:gd name="T17" fmla="*/ 4 h 24"/>
                <a:gd name="T18" fmla="*/ 0 w 64"/>
                <a:gd name="T19" fmla="*/ 8 h 24"/>
                <a:gd name="T20" fmla="*/ 8 w 64"/>
                <a:gd name="T21" fmla="*/ 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16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0" name="Freeform 272"/>
            <p:cNvSpPr>
              <a:spLocks/>
            </p:cNvSpPr>
            <p:nvPr/>
          </p:nvSpPr>
          <p:spPr bwMode="auto">
            <a:xfrm>
              <a:off x="2270" y="2810"/>
              <a:ext cx="59" cy="20"/>
            </a:xfrm>
            <a:custGeom>
              <a:avLst/>
              <a:gdLst>
                <a:gd name="T0" fmla="*/ 8 w 176"/>
                <a:gd name="T1" fmla="*/ 24 h 64"/>
                <a:gd name="T2" fmla="*/ 12 w 176"/>
                <a:gd name="T3" fmla="*/ 24 h 64"/>
                <a:gd name="T4" fmla="*/ 12 w 176"/>
                <a:gd name="T5" fmla="*/ 27 h 64"/>
                <a:gd name="T6" fmla="*/ 27 w 176"/>
                <a:gd name="T7" fmla="*/ 32 h 64"/>
                <a:gd name="T8" fmla="*/ 27 w 176"/>
                <a:gd name="T9" fmla="*/ 27 h 64"/>
                <a:gd name="T10" fmla="*/ 27 w 176"/>
                <a:gd name="T11" fmla="*/ 24 h 64"/>
                <a:gd name="T12" fmla="*/ 32 w 176"/>
                <a:gd name="T13" fmla="*/ 24 h 64"/>
                <a:gd name="T14" fmla="*/ 36 w 176"/>
                <a:gd name="T15" fmla="*/ 24 h 64"/>
                <a:gd name="T16" fmla="*/ 44 w 176"/>
                <a:gd name="T17" fmla="*/ 24 h 64"/>
                <a:gd name="T18" fmla="*/ 51 w 176"/>
                <a:gd name="T19" fmla="*/ 20 h 64"/>
                <a:gd name="T20" fmla="*/ 56 w 176"/>
                <a:gd name="T21" fmla="*/ 20 h 64"/>
                <a:gd name="T22" fmla="*/ 56 w 176"/>
                <a:gd name="T23" fmla="*/ 24 h 64"/>
                <a:gd name="T24" fmla="*/ 63 w 176"/>
                <a:gd name="T25" fmla="*/ 27 h 64"/>
                <a:gd name="T26" fmla="*/ 71 w 176"/>
                <a:gd name="T27" fmla="*/ 24 h 64"/>
                <a:gd name="T28" fmla="*/ 63 w 176"/>
                <a:gd name="T29" fmla="*/ 20 h 64"/>
                <a:gd name="T30" fmla="*/ 56 w 176"/>
                <a:gd name="T31" fmla="*/ 20 h 64"/>
                <a:gd name="T32" fmla="*/ 56 w 176"/>
                <a:gd name="T33" fmla="*/ 12 h 64"/>
                <a:gd name="T34" fmla="*/ 60 w 176"/>
                <a:gd name="T35" fmla="*/ 8 h 64"/>
                <a:gd name="T36" fmla="*/ 63 w 176"/>
                <a:gd name="T37" fmla="*/ 8 h 64"/>
                <a:gd name="T38" fmla="*/ 63 w 176"/>
                <a:gd name="T39" fmla="*/ 12 h 64"/>
                <a:gd name="T40" fmla="*/ 60 w 176"/>
                <a:gd name="T41" fmla="*/ 12 h 64"/>
                <a:gd name="T42" fmla="*/ 60 w 176"/>
                <a:gd name="T43" fmla="*/ 16 h 64"/>
                <a:gd name="T44" fmla="*/ 68 w 176"/>
                <a:gd name="T45" fmla="*/ 20 h 64"/>
                <a:gd name="T46" fmla="*/ 71 w 176"/>
                <a:gd name="T47" fmla="*/ 20 h 64"/>
                <a:gd name="T48" fmla="*/ 75 w 176"/>
                <a:gd name="T49" fmla="*/ 20 h 64"/>
                <a:gd name="T50" fmla="*/ 83 w 176"/>
                <a:gd name="T51" fmla="*/ 16 h 64"/>
                <a:gd name="T52" fmla="*/ 80 w 176"/>
                <a:gd name="T53" fmla="*/ 12 h 64"/>
                <a:gd name="T54" fmla="*/ 87 w 176"/>
                <a:gd name="T55" fmla="*/ 12 h 64"/>
                <a:gd name="T56" fmla="*/ 87 w 176"/>
                <a:gd name="T57" fmla="*/ 8 h 64"/>
                <a:gd name="T58" fmla="*/ 80 w 176"/>
                <a:gd name="T59" fmla="*/ 8 h 64"/>
                <a:gd name="T60" fmla="*/ 71 w 176"/>
                <a:gd name="T61" fmla="*/ 4 h 64"/>
                <a:gd name="T62" fmla="*/ 68 w 176"/>
                <a:gd name="T63" fmla="*/ 8 h 64"/>
                <a:gd name="T64" fmla="*/ 60 w 176"/>
                <a:gd name="T65" fmla="*/ 8 h 64"/>
                <a:gd name="T66" fmla="*/ 56 w 176"/>
                <a:gd name="T67" fmla="*/ 4 h 64"/>
                <a:gd name="T68" fmla="*/ 56 w 176"/>
                <a:gd name="T69" fmla="*/ 0 h 64"/>
                <a:gd name="T70" fmla="*/ 51 w 176"/>
                <a:gd name="T71" fmla="*/ 0 h 64"/>
                <a:gd name="T72" fmla="*/ 48 w 176"/>
                <a:gd name="T73" fmla="*/ 0 h 64"/>
                <a:gd name="T74" fmla="*/ 44 w 176"/>
                <a:gd name="T75" fmla="*/ 4 h 64"/>
                <a:gd name="T76" fmla="*/ 44 w 176"/>
                <a:gd name="T77" fmla="*/ 12 h 64"/>
                <a:gd name="T78" fmla="*/ 39 w 176"/>
                <a:gd name="T79" fmla="*/ 12 h 64"/>
                <a:gd name="T80" fmla="*/ 36 w 176"/>
                <a:gd name="T81" fmla="*/ 8 h 64"/>
                <a:gd name="T82" fmla="*/ 27 w 176"/>
                <a:gd name="T83" fmla="*/ 8 h 64"/>
                <a:gd name="T84" fmla="*/ 27 w 176"/>
                <a:gd name="T85" fmla="*/ 4 h 64"/>
                <a:gd name="T86" fmla="*/ 32 w 176"/>
                <a:gd name="T87" fmla="*/ 4 h 64"/>
                <a:gd name="T88" fmla="*/ 20 w 176"/>
                <a:gd name="T89" fmla="*/ 0 h 64"/>
                <a:gd name="T90" fmla="*/ 12 w 176"/>
                <a:gd name="T91" fmla="*/ 4 h 64"/>
                <a:gd name="T92" fmla="*/ 8 w 176"/>
                <a:gd name="T93" fmla="*/ 4 h 64"/>
                <a:gd name="T94" fmla="*/ 8 w 176"/>
                <a:gd name="T95" fmla="*/ 8 h 64"/>
                <a:gd name="T96" fmla="*/ 4 w 176"/>
                <a:gd name="T97" fmla="*/ 8 h 64"/>
                <a:gd name="T98" fmla="*/ 4 w 176"/>
                <a:gd name="T99" fmla="*/ 16 h 64"/>
                <a:gd name="T100" fmla="*/ 0 w 176"/>
                <a:gd name="T101" fmla="*/ 16 h 64"/>
                <a:gd name="T102" fmla="*/ 8 w 176"/>
                <a:gd name="T103" fmla="*/ 24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1" name="Freeform 273"/>
            <p:cNvSpPr>
              <a:spLocks/>
            </p:cNvSpPr>
            <p:nvPr/>
          </p:nvSpPr>
          <p:spPr bwMode="auto">
            <a:xfrm>
              <a:off x="2337" y="2817"/>
              <a:ext cx="33" cy="10"/>
            </a:xfrm>
            <a:custGeom>
              <a:avLst/>
              <a:gdLst>
                <a:gd name="T0" fmla="*/ 8 w 96"/>
                <a:gd name="T1" fmla="*/ 4 h 32"/>
                <a:gd name="T2" fmla="*/ 8 w 96"/>
                <a:gd name="T3" fmla="*/ 8 h 32"/>
                <a:gd name="T4" fmla="*/ 16 w 96"/>
                <a:gd name="T5" fmla="*/ 8 h 32"/>
                <a:gd name="T6" fmla="*/ 24 w 96"/>
                <a:gd name="T7" fmla="*/ 15 h 32"/>
                <a:gd name="T8" fmla="*/ 36 w 96"/>
                <a:gd name="T9" fmla="*/ 15 h 32"/>
                <a:gd name="T10" fmla="*/ 44 w 96"/>
                <a:gd name="T11" fmla="*/ 12 h 32"/>
                <a:gd name="T12" fmla="*/ 48 w 96"/>
                <a:gd name="T13" fmla="*/ 8 h 32"/>
                <a:gd name="T14" fmla="*/ 44 w 96"/>
                <a:gd name="T15" fmla="*/ 8 h 32"/>
                <a:gd name="T16" fmla="*/ 36 w 96"/>
                <a:gd name="T17" fmla="*/ 4 h 32"/>
                <a:gd name="T18" fmla="*/ 24 w 96"/>
                <a:gd name="T19" fmla="*/ 4 h 32"/>
                <a:gd name="T20" fmla="*/ 24 w 96"/>
                <a:gd name="T21" fmla="*/ 0 h 32"/>
                <a:gd name="T22" fmla="*/ 8 w 96"/>
                <a:gd name="T23" fmla="*/ 0 h 32"/>
                <a:gd name="T24" fmla="*/ 4 w 96"/>
                <a:gd name="T25" fmla="*/ 0 h 32"/>
                <a:gd name="T26" fmla="*/ 0 w 96"/>
                <a:gd name="T27" fmla="*/ 0 h 32"/>
                <a:gd name="T28" fmla="*/ 8 w 96"/>
                <a:gd name="T29" fmla="*/ 4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2"/>
                <a:gd name="T47" fmla="*/ 96 w 9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2">
                  <a:moveTo>
                    <a:pt x="16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48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2" name="Freeform 274"/>
            <p:cNvSpPr>
              <a:spLocks/>
            </p:cNvSpPr>
            <p:nvPr/>
          </p:nvSpPr>
          <p:spPr bwMode="auto">
            <a:xfrm>
              <a:off x="2014" y="2767"/>
              <a:ext cx="40" cy="23"/>
            </a:xfrm>
            <a:custGeom>
              <a:avLst/>
              <a:gdLst>
                <a:gd name="T0" fmla="*/ 8 w 120"/>
                <a:gd name="T1" fmla="*/ 24 h 72"/>
                <a:gd name="T2" fmla="*/ 0 w 120"/>
                <a:gd name="T3" fmla="*/ 28 h 72"/>
                <a:gd name="T4" fmla="*/ 0 w 120"/>
                <a:gd name="T5" fmla="*/ 32 h 72"/>
                <a:gd name="T6" fmla="*/ 4 w 120"/>
                <a:gd name="T7" fmla="*/ 36 h 72"/>
                <a:gd name="T8" fmla="*/ 12 w 120"/>
                <a:gd name="T9" fmla="*/ 32 h 72"/>
                <a:gd name="T10" fmla="*/ 20 w 120"/>
                <a:gd name="T11" fmla="*/ 28 h 72"/>
                <a:gd name="T12" fmla="*/ 28 w 120"/>
                <a:gd name="T13" fmla="*/ 28 h 72"/>
                <a:gd name="T14" fmla="*/ 32 w 120"/>
                <a:gd name="T15" fmla="*/ 28 h 72"/>
                <a:gd name="T16" fmla="*/ 36 w 120"/>
                <a:gd name="T17" fmla="*/ 32 h 72"/>
                <a:gd name="T18" fmla="*/ 40 w 120"/>
                <a:gd name="T19" fmla="*/ 28 h 72"/>
                <a:gd name="T20" fmla="*/ 48 w 120"/>
                <a:gd name="T21" fmla="*/ 28 h 72"/>
                <a:gd name="T22" fmla="*/ 60 w 120"/>
                <a:gd name="T23" fmla="*/ 24 h 72"/>
                <a:gd name="T24" fmla="*/ 60 w 120"/>
                <a:gd name="T25" fmla="*/ 20 h 72"/>
                <a:gd name="T26" fmla="*/ 56 w 120"/>
                <a:gd name="T27" fmla="*/ 16 h 72"/>
                <a:gd name="T28" fmla="*/ 56 w 120"/>
                <a:gd name="T29" fmla="*/ 12 h 72"/>
                <a:gd name="T30" fmla="*/ 48 w 120"/>
                <a:gd name="T31" fmla="*/ 8 h 72"/>
                <a:gd name="T32" fmla="*/ 48 w 120"/>
                <a:gd name="T33" fmla="*/ 4 h 72"/>
                <a:gd name="T34" fmla="*/ 44 w 120"/>
                <a:gd name="T35" fmla="*/ 4 h 72"/>
                <a:gd name="T36" fmla="*/ 40 w 120"/>
                <a:gd name="T37" fmla="*/ 8 h 72"/>
                <a:gd name="T38" fmla="*/ 36 w 120"/>
                <a:gd name="T39" fmla="*/ 8 h 72"/>
                <a:gd name="T40" fmla="*/ 36 w 120"/>
                <a:gd name="T41" fmla="*/ 4 h 72"/>
                <a:gd name="T42" fmla="*/ 40 w 120"/>
                <a:gd name="T43" fmla="*/ 4 h 72"/>
                <a:gd name="T44" fmla="*/ 40 w 120"/>
                <a:gd name="T45" fmla="*/ 0 h 72"/>
                <a:gd name="T46" fmla="*/ 32 w 120"/>
                <a:gd name="T47" fmla="*/ 0 h 72"/>
                <a:gd name="T48" fmla="*/ 32 w 120"/>
                <a:gd name="T49" fmla="*/ 4 h 72"/>
                <a:gd name="T50" fmla="*/ 28 w 120"/>
                <a:gd name="T51" fmla="*/ 4 h 72"/>
                <a:gd name="T52" fmla="*/ 28 w 120"/>
                <a:gd name="T53" fmla="*/ 0 h 72"/>
                <a:gd name="T54" fmla="*/ 24 w 120"/>
                <a:gd name="T55" fmla="*/ 0 h 72"/>
                <a:gd name="T56" fmla="*/ 24 w 120"/>
                <a:gd name="T57" fmla="*/ 4 h 72"/>
                <a:gd name="T58" fmla="*/ 20 w 120"/>
                <a:gd name="T59" fmla="*/ 4 h 72"/>
                <a:gd name="T60" fmla="*/ 16 w 120"/>
                <a:gd name="T61" fmla="*/ 8 h 72"/>
                <a:gd name="T62" fmla="*/ 20 w 120"/>
                <a:gd name="T63" fmla="*/ 8 h 72"/>
                <a:gd name="T64" fmla="*/ 16 w 120"/>
                <a:gd name="T65" fmla="*/ 12 h 72"/>
                <a:gd name="T66" fmla="*/ 16 w 120"/>
                <a:gd name="T67" fmla="*/ 16 h 72"/>
                <a:gd name="T68" fmla="*/ 8 w 120"/>
                <a:gd name="T69" fmla="*/ 16 h 72"/>
                <a:gd name="T70" fmla="*/ 8 w 120"/>
                <a:gd name="T71" fmla="*/ 20 h 72"/>
                <a:gd name="T72" fmla="*/ 8 w 120"/>
                <a:gd name="T73" fmla="*/ 20 h 72"/>
                <a:gd name="T74" fmla="*/ 8 w 120"/>
                <a:gd name="T75" fmla="*/ 24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72"/>
                <a:gd name="T116" fmla="*/ 120 w 12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72">
                  <a:moveTo>
                    <a:pt x="16" y="48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3" name="Freeform 275"/>
            <p:cNvSpPr>
              <a:spLocks/>
            </p:cNvSpPr>
            <p:nvPr/>
          </p:nvSpPr>
          <p:spPr bwMode="auto">
            <a:xfrm>
              <a:off x="1971" y="2754"/>
              <a:ext cx="48" cy="24"/>
            </a:xfrm>
            <a:custGeom>
              <a:avLst/>
              <a:gdLst>
                <a:gd name="T0" fmla="*/ 43 w 144"/>
                <a:gd name="T1" fmla="*/ 0 h 72"/>
                <a:gd name="T2" fmla="*/ 32 w 144"/>
                <a:gd name="T3" fmla="*/ 4 h 72"/>
                <a:gd name="T4" fmla="*/ 20 w 144"/>
                <a:gd name="T5" fmla="*/ 4 h 72"/>
                <a:gd name="T6" fmla="*/ 15 w 144"/>
                <a:gd name="T7" fmla="*/ 4 h 72"/>
                <a:gd name="T8" fmla="*/ 12 w 144"/>
                <a:gd name="T9" fmla="*/ 8 h 72"/>
                <a:gd name="T10" fmla="*/ 12 w 144"/>
                <a:gd name="T11" fmla="*/ 12 h 72"/>
                <a:gd name="T12" fmla="*/ 8 w 144"/>
                <a:gd name="T13" fmla="*/ 12 h 72"/>
                <a:gd name="T14" fmla="*/ 4 w 144"/>
                <a:gd name="T15" fmla="*/ 16 h 72"/>
                <a:gd name="T16" fmla="*/ 0 w 144"/>
                <a:gd name="T17" fmla="*/ 16 h 72"/>
                <a:gd name="T18" fmla="*/ 8 w 144"/>
                <a:gd name="T19" fmla="*/ 20 h 72"/>
                <a:gd name="T20" fmla="*/ 12 w 144"/>
                <a:gd name="T21" fmla="*/ 20 h 72"/>
                <a:gd name="T22" fmla="*/ 12 w 144"/>
                <a:gd name="T23" fmla="*/ 24 h 72"/>
                <a:gd name="T24" fmla="*/ 12 w 144"/>
                <a:gd name="T25" fmla="*/ 28 h 72"/>
                <a:gd name="T26" fmla="*/ 20 w 144"/>
                <a:gd name="T27" fmla="*/ 28 h 72"/>
                <a:gd name="T28" fmla="*/ 24 w 144"/>
                <a:gd name="T29" fmla="*/ 28 h 72"/>
                <a:gd name="T30" fmla="*/ 43 w 144"/>
                <a:gd name="T31" fmla="*/ 32 h 72"/>
                <a:gd name="T32" fmla="*/ 43 w 144"/>
                <a:gd name="T33" fmla="*/ 36 h 72"/>
                <a:gd name="T34" fmla="*/ 47 w 144"/>
                <a:gd name="T35" fmla="*/ 36 h 72"/>
                <a:gd name="T36" fmla="*/ 67 w 144"/>
                <a:gd name="T37" fmla="*/ 32 h 72"/>
                <a:gd name="T38" fmla="*/ 59 w 144"/>
                <a:gd name="T39" fmla="*/ 24 h 72"/>
                <a:gd name="T40" fmla="*/ 63 w 144"/>
                <a:gd name="T41" fmla="*/ 24 h 72"/>
                <a:gd name="T42" fmla="*/ 67 w 144"/>
                <a:gd name="T43" fmla="*/ 20 h 72"/>
                <a:gd name="T44" fmla="*/ 71 w 144"/>
                <a:gd name="T45" fmla="*/ 12 h 72"/>
                <a:gd name="T46" fmla="*/ 63 w 144"/>
                <a:gd name="T47" fmla="*/ 4 h 72"/>
                <a:gd name="T48" fmla="*/ 59 w 144"/>
                <a:gd name="T49" fmla="*/ 4 h 72"/>
                <a:gd name="T50" fmla="*/ 51 w 144"/>
                <a:gd name="T51" fmla="*/ 8 h 72"/>
                <a:gd name="T52" fmla="*/ 47 w 144"/>
                <a:gd name="T53" fmla="*/ 8 h 72"/>
                <a:gd name="T54" fmla="*/ 43 w 144"/>
                <a:gd name="T55" fmla="*/ 8 h 72"/>
                <a:gd name="T56" fmla="*/ 51 w 144"/>
                <a:gd name="T57" fmla="*/ 4 h 72"/>
                <a:gd name="T58" fmla="*/ 43 w 144"/>
                <a:gd name="T59" fmla="*/ 0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88" y="0"/>
                  </a:move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36" y="64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10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4" name="Freeform 276"/>
            <p:cNvSpPr>
              <a:spLocks/>
            </p:cNvSpPr>
            <p:nvPr/>
          </p:nvSpPr>
          <p:spPr bwMode="auto">
            <a:xfrm>
              <a:off x="1958" y="2738"/>
              <a:ext cx="45" cy="19"/>
            </a:xfrm>
            <a:custGeom>
              <a:avLst/>
              <a:gdLst>
                <a:gd name="T0" fmla="*/ 4 w 136"/>
                <a:gd name="T1" fmla="*/ 20 h 64"/>
                <a:gd name="T2" fmla="*/ 0 w 136"/>
                <a:gd name="T3" fmla="*/ 24 h 64"/>
                <a:gd name="T4" fmla="*/ 4 w 136"/>
                <a:gd name="T5" fmla="*/ 27 h 64"/>
                <a:gd name="T6" fmla="*/ 12 w 136"/>
                <a:gd name="T7" fmla="*/ 27 h 64"/>
                <a:gd name="T8" fmla="*/ 20 w 136"/>
                <a:gd name="T9" fmla="*/ 32 h 64"/>
                <a:gd name="T10" fmla="*/ 32 w 136"/>
                <a:gd name="T11" fmla="*/ 32 h 64"/>
                <a:gd name="T12" fmla="*/ 36 w 136"/>
                <a:gd name="T13" fmla="*/ 27 h 64"/>
                <a:gd name="T14" fmla="*/ 44 w 136"/>
                <a:gd name="T15" fmla="*/ 27 h 64"/>
                <a:gd name="T16" fmla="*/ 64 w 136"/>
                <a:gd name="T17" fmla="*/ 27 h 64"/>
                <a:gd name="T18" fmla="*/ 60 w 136"/>
                <a:gd name="T19" fmla="*/ 24 h 64"/>
                <a:gd name="T20" fmla="*/ 60 w 136"/>
                <a:gd name="T21" fmla="*/ 20 h 64"/>
                <a:gd name="T22" fmla="*/ 68 w 136"/>
                <a:gd name="T23" fmla="*/ 16 h 64"/>
                <a:gd name="T24" fmla="*/ 68 w 136"/>
                <a:gd name="T25" fmla="*/ 12 h 64"/>
                <a:gd name="T26" fmla="*/ 56 w 136"/>
                <a:gd name="T27" fmla="*/ 8 h 64"/>
                <a:gd name="T28" fmla="*/ 52 w 136"/>
                <a:gd name="T29" fmla="*/ 4 h 64"/>
                <a:gd name="T30" fmla="*/ 48 w 136"/>
                <a:gd name="T31" fmla="*/ 0 h 64"/>
                <a:gd name="T32" fmla="*/ 40 w 136"/>
                <a:gd name="T33" fmla="*/ 0 h 64"/>
                <a:gd name="T34" fmla="*/ 40 w 136"/>
                <a:gd name="T35" fmla="*/ 4 h 64"/>
                <a:gd name="T36" fmla="*/ 20 w 136"/>
                <a:gd name="T37" fmla="*/ 12 h 64"/>
                <a:gd name="T38" fmla="*/ 12 w 136"/>
                <a:gd name="T39" fmla="*/ 16 h 64"/>
                <a:gd name="T40" fmla="*/ 16 w 136"/>
                <a:gd name="T41" fmla="*/ 20 h 64"/>
                <a:gd name="T42" fmla="*/ 12 w 136"/>
                <a:gd name="T43" fmla="*/ 20 h 64"/>
                <a:gd name="T44" fmla="*/ 4 w 136"/>
                <a:gd name="T45" fmla="*/ 20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8" y="4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128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36" y="32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5" name="Freeform 277"/>
            <p:cNvSpPr>
              <a:spLocks/>
            </p:cNvSpPr>
            <p:nvPr/>
          </p:nvSpPr>
          <p:spPr bwMode="auto">
            <a:xfrm>
              <a:off x="1955" y="2757"/>
              <a:ext cx="19" cy="8"/>
            </a:xfrm>
            <a:custGeom>
              <a:avLst/>
              <a:gdLst>
                <a:gd name="T0" fmla="*/ 24 w 56"/>
                <a:gd name="T1" fmla="*/ 3 h 24"/>
                <a:gd name="T2" fmla="*/ 21 w 56"/>
                <a:gd name="T3" fmla="*/ 3 h 24"/>
                <a:gd name="T4" fmla="*/ 12 w 56"/>
                <a:gd name="T5" fmla="*/ 0 h 24"/>
                <a:gd name="T6" fmla="*/ 0 w 56"/>
                <a:gd name="T7" fmla="*/ 0 h 24"/>
                <a:gd name="T8" fmla="*/ 4 w 56"/>
                <a:gd name="T9" fmla="*/ 0 h 24"/>
                <a:gd name="T10" fmla="*/ 8 w 56"/>
                <a:gd name="T11" fmla="*/ 3 h 24"/>
                <a:gd name="T12" fmla="*/ 8 w 56"/>
                <a:gd name="T13" fmla="*/ 7 h 24"/>
                <a:gd name="T14" fmla="*/ 12 w 56"/>
                <a:gd name="T15" fmla="*/ 7 h 24"/>
                <a:gd name="T16" fmla="*/ 16 w 56"/>
                <a:gd name="T17" fmla="*/ 7 h 24"/>
                <a:gd name="T18" fmla="*/ 12 w 56"/>
                <a:gd name="T19" fmla="*/ 7 h 24"/>
                <a:gd name="T20" fmla="*/ 16 w 56"/>
                <a:gd name="T21" fmla="*/ 11 h 24"/>
                <a:gd name="T22" fmla="*/ 21 w 56"/>
                <a:gd name="T23" fmla="*/ 7 h 24"/>
                <a:gd name="T24" fmla="*/ 29 w 56"/>
                <a:gd name="T25" fmla="*/ 3 h 24"/>
                <a:gd name="T26" fmla="*/ 24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48" y="8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6" name="Freeform 278"/>
            <p:cNvSpPr>
              <a:spLocks/>
            </p:cNvSpPr>
            <p:nvPr/>
          </p:nvSpPr>
          <p:spPr bwMode="auto">
            <a:xfrm>
              <a:off x="1698" y="2799"/>
              <a:ext cx="107" cy="48"/>
            </a:xfrm>
            <a:custGeom>
              <a:avLst/>
              <a:gdLst>
                <a:gd name="T0" fmla="*/ 20 w 320"/>
                <a:gd name="T1" fmla="*/ 68 h 152"/>
                <a:gd name="T2" fmla="*/ 8 w 320"/>
                <a:gd name="T3" fmla="*/ 71 h 152"/>
                <a:gd name="T4" fmla="*/ 20 w 320"/>
                <a:gd name="T5" fmla="*/ 71 h 152"/>
                <a:gd name="T6" fmla="*/ 32 w 320"/>
                <a:gd name="T7" fmla="*/ 75 h 152"/>
                <a:gd name="T8" fmla="*/ 44 w 320"/>
                <a:gd name="T9" fmla="*/ 59 h 152"/>
                <a:gd name="T10" fmla="*/ 51 w 320"/>
                <a:gd name="T11" fmla="*/ 56 h 152"/>
                <a:gd name="T12" fmla="*/ 56 w 320"/>
                <a:gd name="T13" fmla="*/ 51 h 152"/>
                <a:gd name="T14" fmla="*/ 63 w 320"/>
                <a:gd name="T15" fmla="*/ 48 h 152"/>
                <a:gd name="T16" fmla="*/ 71 w 320"/>
                <a:gd name="T17" fmla="*/ 44 h 152"/>
                <a:gd name="T18" fmla="*/ 83 w 320"/>
                <a:gd name="T19" fmla="*/ 36 h 152"/>
                <a:gd name="T20" fmla="*/ 91 w 320"/>
                <a:gd name="T21" fmla="*/ 27 h 152"/>
                <a:gd name="T22" fmla="*/ 103 w 320"/>
                <a:gd name="T23" fmla="*/ 24 h 152"/>
                <a:gd name="T24" fmla="*/ 119 w 320"/>
                <a:gd name="T25" fmla="*/ 24 h 152"/>
                <a:gd name="T26" fmla="*/ 143 w 320"/>
                <a:gd name="T27" fmla="*/ 16 h 152"/>
                <a:gd name="T28" fmla="*/ 154 w 320"/>
                <a:gd name="T29" fmla="*/ 12 h 152"/>
                <a:gd name="T30" fmla="*/ 154 w 320"/>
                <a:gd name="T31" fmla="*/ 4 h 152"/>
                <a:gd name="T32" fmla="*/ 134 w 320"/>
                <a:gd name="T33" fmla="*/ 4 h 152"/>
                <a:gd name="T34" fmla="*/ 127 w 320"/>
                <a:gd name="T35" fmla="*/ 8 h 152"/>
                <a:gd name="T36" fmla="*/ 87 w 320"/>
                <a:gd name="T37" fmla="*/ 16 h 152"/>
                <a:gd name="T38" fmla="*/ 79 w 320"/>
                <a:gd name="T39" fmla="*/ 20 h 152"/>
                <a:gd name="T40" fmla="*/ 68 w 320"/>
                <a:gd name="T41" fmla="*/ 20 h 152"/>
                <a:gd name="T42" fmla="*/ 51 w 320"/>
                <a:gd name="T43" fmla="*/ 24 h 152"/>
                <a:gd name="T44" fmla="*/ 44 w 320"/>
                <a:gd name="T45" fmla="*/ 32 h 152"/>
                <a:gd name="T46" fmla="*/ 27 w 320"/>
                <a:gd name="T47" fmla="*/ 36 h 152"/>
                <a:gd name="T48" fmla="*/ 20 w 320"/>
                <a:gd name="T49" fmla="*/ 36 h 152"/>
                <a:gd name="T50" fmla="*/ 27 w 320"/>
                <a:gd name="T51" fmla="*/ 44 h 152"/>
                <a:gd name="T52" fmla="*/ 24 w 320"/>
                <a:gd name="T53" fmla="*/ 48 h 152"/>
                <a:gd name="T54" fmla="*/ 20 w 320"/>
                <a:gd name="T55" fmla="*/ 51 h 152"/>
                <a:gd name="T56" fmla="*/ 20 w 320"/>
                <a:gd name="T57" fmla="*/ 59 h 152"/>
                <a:gd name="T58" fmla="*/ 12 w 320"/>
                <a:gd name="T59" fmla="*/ 59 h 152"/>
                <a:gd name="T60" fmla="*/ 4 w 320"/>
                <a:gd name="T61" fmla="*/ 63 h 152"/>
                <a:gd name="T62" fmla="*/ 8 w 320"/>
                <a:gd name="T63" fmla="*/ 68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32" y="136"/>
                  </a:moveTo>
                  <a:lnTo>
                    <a:pt x="40" y="136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40" y="144"/>
                  </a:lnTo>
                  <a:lnTo>
                    <a:pt x="48" y="152"/>
                  </a:lnTo>
                  <a:lnTo>
                    <a:pt x="64" y="152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68" y="7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56"/>
                  </a:lnTo>
                  <a:lnTo>
                    <a:pt x="208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64" y="40"/>
                  </a:lnTo>
                  <a:lnTo>
                    <a:pt x="288" y="32"/>
                  </a:lnTo>
                  <a:lnTo>
                    <a:pt x="312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288" y="0"/>
                  </a:lnTo>
                  <a:lnTo>
                    <a:pt x="272" y="8"/>
                  </a:lnTo>
                  <a:lnTo>
                    <a:pt x="256" y="8"/>
                  </a:lnTo>
                  <a:lnTo>
                    <a:pt x="256" y="16"/>
                  </a:lnTo>
                  <a:lnTo>
                    <a:pt x="200" y="24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60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0" y="120"/>
                  </a:lnTo>
                  <a:lnTo>
                    <a:pt x="24" y="112"/>
                  </a:lnTo>
                  <a:lnTo>
                    <a:pt x="24" y="120"/>
                  </a:lnTo>
                  <a:lnTo>
                    <a:pt x="16" y="128"/>
                  </a:lnTo>
                  <a:lnTo>
                    <a:pt x="8" y="128"/>
                  </a:lnTo>
                  <a:lnTo>
                    <a:pt x="0" y="128"/>
                  </a:lnTo>
                  <a:lnTo>
                    <a:pt x="16" y="136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7" name="Freeform 279"/>
            <p:cNvSpPr>
              <a:spLocks/>
            </p:cNvSpPr>
            <p:nvPr/>
          </p:nvSpPr>
          <p:spPr bwMode="auto">
            <a:xfrm>
              <a:off x="1685" y="2847"/>
              <a:ext cx="40" cy="36"/>
            </a:xfrm>
            <a:custGeom>
              <a:avLst/>
              <a:gdLst>
                <a:gd name="T0" fmla="*/ 4 w 120"/>
                <a:gd name="T1" fmla="*/ 40 h 112"/>
                <a:gd name="T2" fmla="*/ 8 w 120"/>
                <a:gd name="T3" fmla="*/ 36 h 112"/>
                <a:gd name="T4" fmla="*/ 12 w 120"/>
                <a:gd name="T5" fmla="*/ 40 h 112"/>
                <a:gd name="T6" fmla="*/ 15 w 120"/>
                <a:gd name="T7" fmla="*/ 40 h 112"/>
                <a:gd name="T8" fmla="*/ 24 w 120"/>
                <a:gd name="T9" fmla="*/ 40 h 112"/>
                <a:gd name="T10" fmla="*/ 20 w 120"/>
                <a:gd name="T11" fmla="*/ 48 h 112"/>
                <a:gd name="T12" fmla="*/ 20 w 120"/>
                <a:gd name="T13" fmla="*/ 51 h 112"/>
                <a:gd name="T14" fmla="*/ 27 w 120"/>
                <a:gd name="T15" fmla="*/ 51 h 112"/>
                <a:gd name="T16" fmla="*/ 39 w 120"/>
                <a:gd name="T17" fmla="*/ 56 h 112"/>
                <a:gd name="T18" fmla="*/ 47 w 120"/>
                <a:gd name="T19" fmla="*/ 56 h 112"/>
                <a:gd name="T20" fmla="*/ 55 w 120"/>
                <a:gd name="T21" fmla="*/ 51 h 112"/>
                <a:gd name="T22" fmla="*/ 59 w 120"/>
                <a:gd name="T23" fmla="*/ 48 h 112"/>
                <a:gd name="T24" fmla="*/ 39 w 120"/>
                <a:gd name="T25" fmla="*/ 40 h 112"/>
                <a:gd name="T26" fmla="*/ 35 w 120"/>
                <a:gd name="T27" fmla="*/ 32 h 112"/>
                <a:gd name="T28" fmla="*/ 39 w 120"/>
                <a:gd name="T29" fmla="*/ 16 h 112"/>
                <a:gd name="T30" fmla="*/ 43 w 120"/>
                <a:gd name="T31" fmla="*/ 16 h 112"/>
                <a:gd name="T32" fmla="*/ 47 w 120"/>
                <a:gd name="T33" fmla="*/ 4 h 112"/>
                <a:gd name="T34" fmla="*/ 39 w 120"/>
                <a:gd name="T35" fmla="*/ 0 h 112"/>
                <a:gd name="T36" fmla="*/ 20 w 120"/>
                <a:gd name="T37" fmla="*/ 0 h 112"/>
                <a:gd name="T38" fmla="*/ 15 w 120"/>
                <a:gd name="T39" fmla="*/ 8 h 112"/>
                <a:gd name="T40" fmla="*/ 12 w 120"/>
                <a:gd name="T41" fmla="*/ 8 h 112"/>
                <a:gd name="T42" fmla="*/ 8 w 120"/>
                <a:gd name="T43" fmla="*/ 12 h 112"/>
                <a:gd name="T44" fmla="*/ 12 w 120"/>
                <a:gd name="T45" fmla="*/ 16 h 112"/>
                <a:gd name="T46" fmla="*/ 12 w 120"/>
                <a:gd name="T47" fmla="*/ 20 h 112"/>
                <a:gd name="T48" fmla="*/ 8 w 120"/>
                <a:gd name="T49" fmla="*/ 24 h 112"/>
                <a:gd name="T50" fmla="*/ 0 w 120"/>
                <a:gd name="T51" fmla="*/ 24 h 112"/>
                <a:gd name="T52" fmla="*/ 0 w 120"/>
                <a:gd name="T53" fmla="*/ 32 h 112"/>
                <a:gd name="T54" fmla="*/ 0 w 120"/>
                <a:gd name="T55" fmla="*/ 36 h 112"/>
                <a:gd name="T56" fmla="*/ 4 w 120"/>
                <a:gd name="T57" fmla="*/ 4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8" y="80"/>
                  </a:move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8" name="Freeform 280"/>
            <p:cNvSpPr>
              <a:spLocks/>
            </p:cNvSpPr>
            <p:nvPr/>
          </p:nvSpPr>
          <p:spPr bwMode="auto">
            <a:xfrm>
              <a:off x="2305" y="3083"/>
              <a:ext cx="22" cy="82"/>
            </a:xfrm>
            <a:custGeom>
              <a:avLst/>
              <a:gdLst>
                <a:gd name="T0" fmla="*/ 4 w 64"/>
                <a:gd name="T1" fmla="*/ 48 h 264"/>
                <a:gd name="T2" fmla="*/ 4 w 64"/>
                <a:gd name="T3" fmla="*/ 51 h 264"/>
                <a:gd name="T4" fmla="*/ 4 w 64"/>
                <a:gd name="T5" fmla="*/ 68 h 264"/>
                <a:gd name="T6" fmla="*/ 9 w 64"/>
                <a:gd name="T7" fmla="*/ 75 h 264"/>
                <a:gd name="T8" fmla="*/ 4 w 64"/>
                <a:gd name="T9" fmla="*/ 83 h 264"/>
                <a:gd name="T10" fmla="*/ 4 w 64"/>
                <a:gd name="T11" fmla="*/ 92 h 264"/>
                <a:gd name="T12" fmla="*/ 4 w 64"/>
                <a:gd name="T13" fmla="*/ 99 h 264"/>
                <a:gd name="T14" fmla="*/ 4 w 64"/>
                <a:gd name="T15" fmla="*/ 107 h 264"/>
                <a:gd name="T16" fmla="*/ 4 w 64"/>
                <a:gd name="T17" fmla="*/ 115 h 264"/>
                <a:gd name="T18" fmla="*/ 4 w 64"/>
                <a:gd name="T19" fmla="*/ 131 h 264"/>
                <a:gd name="T20" fmla="*/ 4 w 64"/>
                <a:gd name="T21" fmla="*/ 127 h 264"/>
                <a:gd name="T22" fmla="*/ 9 w 64"/>
                <a:gd name="T23" fmla="*/ 123 h 264"/>
                <a:gd name="T24" fmla="*/ 12 w 64"/>
                <a:gd name="T25" fmla="*/ 123 h 264"/>
                <a:gd name="T26" fmla="*/ 17 w 64"/>
                <a:gd name="T27" fmla="*/ 127 h 264"/>
                <a:gd name="T28" fmla="*/ 21 w 64"/>
                <a:gd name="T29" fmla="*/ 127 h 264"/>
                <a:gd name="T30" fmla="*/ 21 w 64"/>
                <a:gd name="T31" fmla="*/ 119 h 264"/>
                <a:gd name="T32" fmla="*/ 17 w 64"/>
                <a:gd name="T33" fmla="*/ 115 h 264"/>
                <a:gd name="T34" fmla="*/ 12 w 64"/>
                <a:gd name="T35" fmla="*/ 111 h 264"/>
                <a:gd name="T36" fmla="*/ 12 w 64"/>
                <a:gd name="T37" fmla="*/ 99 h 264"/>
                <a:gd name="T38" fmla="*/ 12 w 64"/>
                <a:gd name="T39" fmla="*/ 95 h 264"/>
                <a:gd name="T40" fmla="*/ 17 w 64"/>
                <a:gd name="T41" fmla="*/ 92 h 264"/>
                <a:gd name="T42" fmla="*/ 17 w 64"/>
                <a:gd name="T43" fmla="*/ 80 h 264"/>
                <a:gd name="T44" fmla="*/ 25 w 64"/>
                <a:gd name="T45" fmla="*/ 80 h 264"/>
                <a:gd name="T46" fmla="*/ 29 w 64"/>
                <a:gd name="T47" fmla="*/ 87 h 264"/>
                <a:gd name="T48" fmla="*/ 33 w 64"/>
                <a:gd name="T49" fmla="*/ 87 h 264"/>
                <a:gd name="T50" fmla="*/ 33 w 64"/>
                <a:gd name="T51" fmla="*/ 80 h 264"/>
                <a:gd name="T52" fmla="*/ 25 w 64"/>
                <a:gd name="T53" fmla="*/ 75 h 264"/>
                <a:gd name="T54" fmla="*/ 25 w 64"/>
                <a:gd name="T55" fmla="*/ 63 h 264"/>
                <a:gd name="T56" fmla="*/ 21 w 64"/>
                <a:gd name="T57" fmla="*/ 51 h 264"/>
                <a:gd name="T58" fmla="*/ 17 w 64"/>
                <a:gd name="T59" fmla="*/ 36 h 264"/>
                <a:gd name="T60" fmla="*/ 17 w 64"/>
                <a:gd name="T61" fmla="*/ 24 h 264"/>
                <a:gd name="T62" fmla="*/ 17 w 64"/>
                <a:gd name="T63" fmla="*/ 16 h 264"/>
                <a:gd name="T64" fmla="*/ 17 w 64"/>
                <a:gd name="T65" fmla="*/ 4 h 264"/>
                <a:gd name="T66" fmla="*/ 12 w 64"/>
                <a:gd name="T67" fmla="*/ 0 h 264"/>
                <a:gd name="T68" fmla="*/ 9 w 64"/>
                <a:gd name="T69" fmla="*/ 0 h 264"/>
                <a:gd name="T70" fmla="*/ 9 w 64"/>
                <a:gd name="T71" fmla="*/ 12 h 264"/>
                <a:gd name="T72" fmla="*/ 4 w 64"/>
                <a:gd name="T73" fmla="*/ 12 h 264"/>
                <a:gd name="T74" fmla="*/ 0 w 64"/>
                <a:gd name="T75" fmla="*/ 16 h 264"/>
                <a:gd name="T76" fmla="*/ 4 w 64"/>
                <a:gd name="T77" fmla="*/ 20 h 264"/>
                <a:gd name="T78" fmla="*/ 0 w 64"/>
                <a:gd name="T79" fmla="*/ 32 h 264"/>
                <a:gd name="T80" fmla="*/ 4 w 64"/>
                <a:gd name="T81" fmla="*/ 32 h 264"/>
                <a:gd name="T82" fmla="*/ 0 w 64"/>
                <a:gd name="T83" fmla="*/ 36 h 264"/>
                <a:gd name="T84" fmla="*/ 4 w 64"/>
                <a:gd name="T85" fmla="*/ 4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8" y="96"/>
                  </a:move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89" name="Freeform 281"/>
            <p:cNvSpPr>
              <a:spLocks/>
            </p:cNvSpPr>
            <p:nvPr/>
          </p:nvSpPr>
          <p:spPr bwMode="auto">
            <a:xfrm>
              <a:off x="1653" y="3158"/>
              <a:ext cx="53" cy="89"/>
            </a:xfrm>
            <a:custGeom>
              <a:avLst/>
              <a:gdLst>
                <a:gd name="T0" fmla="*/ 67 w 160"/>
                <a:gd name="T1" fmla="*/ 137 h 288"/>
                <a:gd name="T2" fmla="*/ 43 w 160"/>
                <a:gd name="T3" fmla="*/ 142 h 288"/>
                <a:gd name="T4" fmla="*/ 31 w 160"/>
                <a:gd name="T5" fmla="*/ 130 h 288"/>
                <a:gd name="T6" fmla="*/ 20 w 160"/>
                <a:gd name="T7" fmla="*/ 122 h 288"/>
                <a:gd name="T8" fmla="*/ 20 w 160"/>
                <a:gd name="T9" fmla="*/ 107 h 288"/>
                <a:gd name="T10" fmla="*/ 31 w 160"/>
                <a:gd name="T11" fmla="*/ 90 h 288"/>
                <a:gd name="T12" fmla="*/ 24 w 160"/>
                <a:gd name="T13" fmla="*/ 75 h 288"/>
                <a:gd name="T14" fmla="*/ 12 w 160"/>
                <a:gd name="T15" fmla="*/ 67 h 288"/>
                <a:gd name="T16" fmla="*/ 4 w 160"/>
                <a:gd name="T17" fmla="*/ 43 h 288"/>
                <a:gd name="T18" fmla="*/ 0 w 160"/>
                <a:gd name="T19" fmla="*/ 32 h 288"/>
                <a:gd name="T20" fmla="*/ 8 w 160"/>
                <a:gd name="T21" fmla="*/ 20 h 288"/>
                <a:gd name="T22" fmla="*/ 20 w 160"/>
                <a:gd name="T23" fmla="*/ 8 h 288"/>
                <a:gd name="T24" fmla="*/ 35 w 160"/>
                <a:gd name="T25" fmla="*/ 4 h 288"/>
                <a:gd name="T26" fmla="*/ 39 w 160"/>
                <a:gd name="T27" fmla="*/ 0 h 288"/>
                <a:gd name="T28" fmla="*/ 51 w 160"/>
                <a:gd name="T29" fmla="*/ 0 h 288"/>
                <a:gd name="T30" fmla="*/ 59 w 160"/>
                <a:gd name="T31" fmla="*/ 0 h 288"/>
                <a:gd name="T32" fmla="*/ 63 w 160"/>
                <a:gd name="T33" fmla="*/ 4 h 288"/>
                <a:gd name="T34" fmla="*/ 63 w 160"/>
                <a:gd name="T35" fmla="*/ 12 h 288"/>
                <a:gd name="T36" fmla="*/ 63 w 160"/>
                <a:gd name="T37" fmla="*/ 24 h 288"/>
                <a:gd name="T38" fmla="*/ 43 w 160"/>
                <a:gd name="T39" fmla="*/ 32 h 288"/>
                <a:gd name="T40" fmla="*/ 39 w 160"/>
                <a:gd name="T41" fmla="*/ 36 h 288"/>
                <a:gd name="T42" fmla="*/ 39 w 160"/>
                <a:gd name="T43" fmla="*/ 39 h 288"/>
                <a:gd name="T44" fmla="*/ 43 w 160"/>
                <a:gd name="T45" fmla="*/ 51 h 288"/>
                <a:gd name="T46" fmla="*/ 55 w 160"/>
                <a:gd name="T47" fmla="*/ 55 h 288"/>
                <a:gd name="T48" fmla="*/ 59 w 160"/>
                <a:gd name="T49" fmla="*/ 67 h 288"/>
                <a:gd name="T50" fmla="*/ 63 w 160"/>
                <a:gd name="T51" fmla="*/ 67 h 288"/>
                <a:gd name="T52" fmla="*/ 74 w 160"/>
                <a:gd name="T53" fmla="*/ 75 h 288"/>
                <a:gd name="T54" fmla="*/ 78 w 160"/>
                <a:gd name="T55" fmla="*/ 83 h 288"/>
                <a:gd name="T56" fmla="*/ 63 w 160"/>
                <a:gd name="T57" fmla="*/ 86 h 288"/>
                <a:gd name="T58" fmla="*/ 63 w 160"/>
                <a:gd name="T59" fmla="*/ 95 h 288"/>
                <a:gd name="T60" fmla="*/ 71 w 160"/>
                <a:gd name="T61" fmla="*/ 102 h 288"/>
                <a:gd name="T62" fmla="*/ 71 w 160"/>
                <a:gd name="T63" fmla="*/ 110 h 288"/>
                <a:gd name="T64" fmla="*/ 74 w 160"/>
                <a:gd name="T65" fmla="*/ 134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288"/>
                <a:gd name="T101" fmla="*/ 160 w 160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288">
                  <a:moveTo>
                    <a:pt x="152" y="272"/>
                  </a:moveTo>
                  <a:lnTo>
                    <a:pt x="136" y="280"/>
                  </a:lnTo>
                  <a:lnTo>
                    <a:pt x="120" y="280"/>
                  </a:lnTo>
                  <a:lnTo>
                    <a:pt x="88" y="288"/>
                  </a:lnTo>
                  <a:lnTo>
                    <a:pt x="72" y="272"/>
                  </a:lnTo>
                  <a:lnTo>
                    <a:pt x="64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56" y="168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16" y="112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88" y="104"/>
                  </a:lnTo>
                  <a:lnTo>
                    <a:pt x="96" y="112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44" y="144"/>
                  </a:lnTo>
                  <a:lnTo>
                    <a:pt x="152" y="152"/>
                  </a:lnTo>
                  <a:lnTo>
                    <a:pt x="160" y="160"/>
                  </a:lnTo>
                  <a:lnTo>
                    <a:pt x="160" y="168"/>
                  </a:lnTo>
                  <a:lnTo>
                    <a:pt x="144" y="176"/>
                  </a:lnTo>
                  <a:lnTo>
                    <a:pt x="128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36" y="192"/>
                  </a:lnTo>
                  <a:lnTo>
                    <a:pt x="144" y="208"/>
                  </a:lnTo>
                  <a:lnTo>
                    <a:pt x="136" y="208"/>
                  </a:lnTo>
                  <a:lnTo>
                    <a:pt x="144" y="224"/>
                  </a:lnTo>
                  <a:lnTo>
                    <a:pt x="152" y="264"/>
                  </a:lnTo>
                  <a:lnTo>
                    <a:pt x="152" y="272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0" name="Freeform 282"/>
            <p:cNvSpPr>
              <a:spLocks/>
            </p:cNvSpPr>
            <p:nvPr/>
          </p:nvSpPr>
          <p:spPr bwMode="auto">
            <a:xfrm>
              <a:off x="2097" y="283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12 w 40"/>
                <a:gd name="T3" fmla="*/ 0 h 24"/>
                <a:gd name="T4" fmla="*/ 20 w 40"/>
                <a:gd name="T5" fmla="*/ 0 h 24"/>
                <a:gd name="T6" fmla="*/ 20 w 40"/>
                <a:gd name="T7" fmla="*/ 4 h 24"/>
                <a:gd name="T8" fmla="*/ 15 w 40"/>
                <a:gd name="T9" fmla="*/ 4 h 24"/>
                <a:gd name="T10" fmla="*/ 15 w 40"/>
                <a:gd name="T11" fmla="*/ 8 h 24"/>
                <a:gd name="T12" fmla="*/ 8 w 40"/>
                <a:gd name="T13" fmla="*/ 12 h 24"/>
                <a:gd name="T14" fmla="*/ 4 w 40"/>
                <a:gd name="T15" fmla="*/ 8 h 24"/>
                <a:gd name="T16" fmla="*/ 0 w 40"/>
                <a:gd name="T17" fmla="*/ 4 h 24"/>
                <a:gd name="T18" fmla="*/ 4 w 40"/>
                <a:gd name="T19" fmla="*/ 4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1" name="Freeform 283"/>
            <p:cNvSpPr>
              <a:spLocks/>
            </p:cNvSpPr>
            <p:nvPr/>
          </p:nvSpPr>
          <p:spPr bwMode="auto">
            <a:xfrm>
              <a:off x="2097" y="283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4 w 40"/>
                <a:gd name="T3" fmla="*/ 4 h 24"/>
                <a:gd name="T4" fmla="*/ 0 w 40"/>
                <a:gd name="T5" fmla="*/ 4 h 24"/>
                <a:gd name="T6" fmla="*/ 4 w 40"/>
                <a:gd name="T7" fmla="*/ 8 h 24"/>
                <a:gd name="T8" fmla="*/ 8 w 40"/>
                <a:gd name="T9" fmla="*/ 12 h 24"/>
                <a:gd name="T10" fmla="*/ 15 w 40"/>
                <a:gd name="T11" fmla="*/ 8 h 24"/>
                <a:gd name="T12" fmla="*/ 15 w 40"/>
                <a:gd name="T13" fmla="*/ 4 h 24"/>
                <a:gd name="T14" fmla="*/ 20 w 40"/>
                <a:gd name="T15" fmla="*/ 4 h 24"/>
                <a:gd name="T16" fmla="*/ 20 w 40"/>
                <a:gd name="T17" fmla="*/ 0 h 24"/>
                <a:gd name="T18" fmla="*/ 12 w 40"/>
                <a:gd name="T19" fmla="*/ 0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2" name="Freeform 284"/>
            <p:cNvSpPr>
              <a:spLocks/>
            </p:cNvSpPr>
            <p:nvPr/>
          </p:nvSpPr>
          <p:spPr bwMode="auto">
            <a:xfrm>
              <a:off x="2396" y="3120"/>
              <a:ext cx="8" cy="5"/>
            </a:xfrm>
            <a:custGeom>
              <a:avLst/>
              <a:gdLst>
                <a:gd name="T0" fmla="*/ 12 w 24"/>
                <a:gd name="T1" fmla="*/ 0 h 16"/>
                <a:gd name="T2" fmla="*/ 12 w 24"/>
                <a:gd name="T3" fmla="*/ 9 h 16"/>
                <a:gd name="T4" fmla="*/ 4 w 24"/>
                <a:gd name="T5" fmla="*/ 9 h 16"/>
                <a:gd name="T6" fmla="*/ 0 w 24"/>
                <a:gd name="T7" fmla="*/ 9 h 16"/>
                <a:gd name="T8" fmla="*/ 8 w 24"/>
                <a:gd name="T9" fmla="*/ 5 h 16"/>
                <a:gd name="T10" fmla="*/ 12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3" name="Rectangle 285"/>
            <p:cNvSpPr>
              <a:spLocks noChangeArrowheads="1"/>
            </p:cNvSpPr>
            <p:nvPr/>
          </p:nvSpPr>
          <p:spPr bwMode="auto">
            <a:xfrm>
              <a:off x="2393" y="3130"/>
              <a:ext cx="3" cy="2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4" name="Freeform 286"/>
            <p:cNvSpPr>
              <a:spLocks/>
            </p:cNvSpPr>
            <p:nvPr/>
          </p:nvSpPr>
          <p:spPr bwMode="auto">
            <a:xfrm>
              <a:off x="2391" y="3135"/>
              <a:ext cx="2" cy="5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0 h 16"/>
                <a:gd name="T4" fmla="*/ 3 w 8"/>
                <a:gd name="T5" fmla="*/ 0 h 16"/>
                <a:gd name="T6" fmla="*/ 3 w 8"/>
                <a:gd name="T7" fmla="*/ 4 h 16"/>
                <a:gd name="T8" fmla="*/ 0 w 8"/>
                <a:gd name="T9" fmla="*/ 8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5" name="Freeform 287"/>
            <p:cNvSpPr>
              <a:spLocks/>
            </p:cNvSpPr>
            <p:nvPr/>
          </p:nvSpPr>
          <p:spPr bwMode="auto">
            <a:xfrm>
              <a:off x="1479" y="3060"/>
              <a:ext cx="37" cy="27"/>
            </a:xfrm>
            <a:custGeom>
              <a:avLst/>
              <a:gdLst>
                <a:gd name="T0" fmla="*/ 0 w 112"/>
                <a:gd name="T1" fmla="*/ 24 h 88"/>
                <a:gd name="T2" fmla="*/ 8 w 112"/>
                <a:gd name="T3" fmla="*/ 27 h 88"/>
                <a:gd name="T4" fmla="*/ 12 w 112"/>
                <a:gd name="T5" fmla="*/ 27 h 88"/>
                <a:gd name="T6" fmla="*/ 16 w 112"/>
                <a:gd name="T7" fmla="*/ 36 h 88"/>
                <a:gd name="T8" fmla="*/ 20 w 112"/>
                <a:gd name="T9" fmla="*/ 36 h 88"/>
                <a:gd name="T10" fmla="*/ 24 w 112"/>
                <a:gd name="T11" fmla="*/ 39 h 88"/>
                <a:gd name="T12" fmla="*/ 32 w 112"/>
                <a:gd name="T13" fmla="*/ 44 h 88"/>
                <a:gd name="T14" fmla="*/ 36 w 112"/>
                <a:gd name="T15" fmla="*/ 39 h 88"/>
                <a:gd name="T16" fmla="*/ 36 w 112"/>
                <a:gd name="T17" fmla="*/ 36 h 88"/>
                <a:gd name="T18" fmla="*/ 44 w 112"/>
                <a:gd name="T19" fmla="*/ 32 h 88"/>
                <a:gd name="T20" fmla="*/ 48 w 112"/>
                <a:gd name="T21" fmla="*/ 24 h 88"/>
                <a:gd name="T22" fmla="*/ 56 w 112"/>
                <a:gd name="T23" fmla="*/ 16 h 88"/>
                <a:gd name="T24" fmla="*/ 44 w 112"/>
                <a:gd name="T25" fmla="*/ 4 h 88"/>
                <a:gd name="T26" fmla="*/ 28 w 112"/>
                <a:gd name="T27" fmla="*/ 0 h 88"/>
                <a:gd name="T28" fmla="*/ 4 w 112"/>
                <a:gd name="T29" fmla="*/ 0 h 88"/>
                <a:gd name="T30" fmla="*/ 0 w 112"/>
                <a:gd name="T31" fmla="*/ 4 h 88"/>
                <a:gd name="T32" fmla="*/ 0 w 112"/>
                <a:gd name="T33" fmla="*/ 24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88"/>
                <a:gd name="T53" fmla="*/ 112 w 11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88">
                  <a:moveTo>
                    <a:pt x="0" y="48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12" y="32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6" name="Freeform 288"/>
            <p:cNvSpPr>
              <a:spLocks/>
            </p:cNvSpPr>
            <p:nvPr/>
          </p:nvSpPr>
          <p:spPr bwMode="auto">
            <a:xfrm>
              <a:off x="1471" y="3075"/>
              <a:ext cx="18" cy="11"/>
            </a:xfrm>
            <a:custGeom>
              <a:avLst/>
              <a:gdLst>
                <a:gd name="T0" fmla="*/ 27 w 56"/>
                <a:gd name="T1" fmla="*/ 12 h 32"/>
                <a:gd name="T2" fmla="*/ 15 w 56"/>
                <a:gd name="T3" fmla="*/ 17 h 32"/>
                <a:gd name="T4" fmla="*/ 4 w 56"/>
                <a:gd name="T5" fmla="*/ 12 h 32"/>
                <a:gd name="T6" fmla="*/ 0 w 56"/>
                <a:gd name="T7" fmla="*/ 12 h 32"/>
                <a:gd name="T8" fmla="*/ 0 w 56"/>
                <a:gd name="T9" fmla="*/ 9 h 32"/>
                <a:gd name="T10" fmla="*/ 0 w 56"/>
                <a:gd name="T11" fmla="*/ 4 h 32"/>
                <a:gd name="T12" fmla="*/ 12 w 56"/>
                <a:gd name="T13" fmla="*/ 4 h 32"/>
                <a:gd name="T14" fmla="*/ 12 w 56"/>
                <a:gd name="T15" fmla="*/ 0 h 32"/>
                <a:gd name="T16" fmla="*/ 20 w 56"/>
                <a:gd name="T17" fmla="*/ 4 h 32"/>
                <a:gd name="T18" fmla="*/ 23 w 56"/>
                <a:gd name="T19" fmla="*/ 4 h 32"/>
                <a:gd name="T20" fmla="*/ 27 w 56"/>
                <a:gd name="T21" fmla="*/ 1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24"/>
                  </a:moveTo>
                  <a:lnTo>
                    <a:pt x="32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7" name="Freeform 289"/>
            <p:cNvSpPr>
              <a:spLocks/>
            </p:cNvSpPr>
            <p:nvPr/>
          </p:nvSpPr>
          <p:spPr bwMode="auto">
            <a:xfrm>
              <a:off x="1492" y="3023"/>
              <a:ext cx="30" cy="22"/>
            </a:xfrm>
            <a:custGeom>
              <a:avLst/>
              <a:gdLst>
                <a:gd name="T0" fmla="*/ 44 w 88"/>
                <a:gd name="T1" fmla="*/ 36 h 72"/>
                <a:gd name="T2" fmla="*/ 32 w 88"/>
                <a:gd name="T3" fmla="*/ 36 h 72"/>
                <a:gd name="T4" fmla="*/ 27 w 88"/>
                <a:gd name="T5" fmla="*/ 36 h 72"/>
                <a:gd name="T6" fmla="*/ 24 w 88"/>
                <a:gd name="T7" fmla="*/ 32 h 72"/>
                <a:gd name="T8" fmla="*/ 20 w 88"/>
                <a:gd name="T9" fmla="*/ 28 h 72"/>
                <a:gd name="T10" fmla="*/ 12 w 88"/>
                <a:gd name="T11" fmla="*/ 32 h 72"/>
                <a:gd name="T12" fmla="*/ 12 w 88"/>
                <a:gd name="T13" fmla="*/ 28 h 72"/>
                <a:gd name="T14" fmla="*/ 4 w 88"/>
                <a:gd name="T15" fmla="*/ 24 h 72"/>
                <a:gd name="T16" fmla="*/ 4 w 88"/>
                <a:gd name="T17" fmla="*/ 16 h 72"/>
                <a:gd name="T18" fmla="*/ 0 w 88"/>
                <a:gd name="T19" fmla="*/ 12 h 72"/>
                <a:gd name="T20" fmla="*/ 4 w 88"/>
                <a:gd name="T21" fmla="*/ 12 h 72"/>
                <a:gd name="T22" fmla="*/ 12 w 88"/>
                <a:gd name="T23" fmla="*/ 0 h 72"/>
                <a:gd name="T24" fmla="*/ 20 w 88"/>
                <a:gd name="T25" fmla="*/ 4 h 72"/>
                <a:gd name="T26" fmla="*/ 27 w 88"/>
                <a:gd name="T27" fmla="*/ 0 h 72"/>
                <a:gd name="T28" fmla="*/ 32 w 88"/>
                <a:gd name="T29" fmla="*/ 0 h 72"/>
                <a:gd name="T30" fmla="*/ 44 w 88"/>
                <a:gd name="T31" fmla="*/ 4 h 72"/>
                <a:gd name="T32" fmla="*/ 39 w 88"/>
                <a:gd name="T33" fmla="*/ 20 h 72"/>
                <a:gd name="T34" fmla="*/ 44 w 88"/>
                <a:gd name="T35" fmla="*/ 28 h 72"/>
                <a:gd name="T36" fmla="*/ 44 w 88"/>
                <a:gd name="T37" fmla="*/ 36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88" y="72"/>
                  </a:moveTo>
                  <a:lnTo>
                    <a:pt x="64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8" name="Freeform 290"/>
            <p:cNvSpPr>
              <a:spLocks/>
            </p:cNvSpPr>
            <p:nvPr/>
          </p:nvSpPr>
          <p:spPr bwMode="auto">
            <a:xfrm>
              <a:off x="1476" y="3040"/>
              <a:ext cx="48" cy="30"/>
            </a:xfrm>
            <a:custGeom>
              <a:avLst/>
              <a:gdLst>
                <a:gd name="T0" fmla="*/ 71 w 144"/>
                <a:gd name="T1" fmla="*/ 36 h 96"/>
                <a:gd name="T2" fmla="*/ 71 w 144"/>
                <a:gd name="T3" fmla="*/ 24 h 96"/>
                <a:gd name="T4" fmla="*/ 67 w 144"/>
                <a:gd name="T5" fmla="*/ 20 h 96"/>
                <a:gd name="T6" fmla="*/ 67 w 144"/>
                <a:gd name="T7" fmla="*/ 8 h 96"/>
                <a:gd name="T8" fmla="*/ 55 w 144"/>
                <a:gd name="T9" fmla="*/ 8 h 96"/>
                <a:gd name="T10" fmla="*/ 51 w 144"/>
                <a:gd name="T11" fmla="*/ 8 h 96"/>
                <a:gd name="T12" fmla="*/ 47 w 144"/>
                <a:gd name="T13" fmla="*/ 4 h 96"/>
                <a:gd name="T14" fmla="*/ 43 w 144"/>
                <a:gd name="T15" fmla="*/ 0 h 96"/>
                <a:gd name="T16" fmla="*/ 36 w 144"/>
                <a:gd name="T17" fmla="*/ 4 h 96"/>
                <a:gd name="T18" fmla="*/ 36 w 144"/>
                <a:gd name="T19" fmla="*/ 8 h 96"/>
                <a:gd name="T20" fmla="*/ 36 w 144"/>
                <a:gd name="T21" fmla="*/ 20 h 96"/>
                <a:gd name="T22" fmla="*/ 27 w 144"/>
                <a:gd name="T23" fmla="*/ 24 h 96"/>
                <a:gd name="T24" fmla="*/ 24 w 144"/>
                <a:gd name="T25" fmla="*/ 16 h 96"/>
                <a:gd name="T26" fmla="*/ 20 w 144"/>
                <a:gd name="T27" fmla="*/ 8 h 96"/>
                <a:gd name="T28" fmla="*/ 12 w 144"/>
                <a:gd name="T29" fmla="*/ 12 h 96"/>
                <a:gd name="T30" fmla="*/ 4 w 144"/>
                <a:gd name="T31" fmla="*/ 12 h 96"/>
                <a:gd name="T32" fmla="*/ 8 w 144"/>
                <a:gd name="T33" fmla="*/ 24 h 96"/>
                <a:gd name="T34" fmla="*/ 0 w 144"/>
                <a:gd name="T35" fmla="*/ 28 h 96"/>
                <a:gd name="T36" fmla="*/ 0 w 144"/>
                <a:gd name="T37" fmla="*/ 32 h 96"/>
                <a:gd name="T38" fmla="*/ 4 w 144"/>
                <a:gd name="T39" fmla="*/ 36 h 96"/>
                <a:gd name="T40" fmla="*/ 8 w 144"/>
                <a:gd name="T41" fmla="*/ 32 h 96"/>
                <a:gd name="T42" fmla="*/ 32 w 144"/>
                <a:gd name="T43" fmla="*/ 32 h 96"/>
                <a:gd name="T44" fmla="*/ 47 w 144"/>
                <a:gd name="T45" fmla="*/ 36 h 96"/>
                <a:gd name="T46" fmla="*/ 59 w 144"/>
                <a:gd name="T47" fmla="*/ 48 h 96"/>
                <a:gd name="T48" fmla="*/ 63 w 144"/>
                <a:gd name="T49" fmla="*/ 48 h 96"/>
                <a:gd name="T50" fmla="*/ 71 w 144"/>
                <a:gd name="T51" fmla="*/ 36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96"/>
                <a:gd name="T80" fmla="*/ 144 w 144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96">
                  <a:moveTo>
                    <a:pt x="144" y="72"/>
                  </a:moveTo>
                  <a:lnTo>
                    <a:pt x="144" y="48"/>
                  </a:lnTo>
                  <a:lnTo>
                    <a:pt x="136" y="40"/>
                  </a:lnTo>
                  <a:lnTo>
                    <a:pt x="136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64" y="64"/>
                  </a:lnTo>
                  <a:lnTo>
                    <a:pt x="96" y="72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499" name="Freeform 291"/>
            <p:cNvSpPr>
              <a:spLocks/>
            </p:cNvSpPr>
            <p:nvPr/>
          </p:nvSpPr>
          <p:spPr bwMode="auto">
            <a:xfrm>
              <a:off x="1473" y="3202"/>
              <a:ext cx="49" cy="21"/>
            </a:xfrm>
            <a:custGeom>
              <a:avLst/>
              <a:gdLst>
                <a:gd name="T0" fmla="*/ 72 w 144"/>
                <a:gd name="T1" fmla="*/ 0 h 64"/>
                <a:gd name="T2" fmla="*/ 68 w 144"/>
                <a:gd name="T3" fmla="*/ 0 h 64"/>
                <a:gd name="T4" fmla="*/ 60 w 144"/>
                <a:gd name="T5" fmla="*/ 0 h 64"/>
                <a:gd name="T6" fmla="*/ 56 w 144"/>
                <a:gd name="T7" fmla="*/ 8 h 64"/>
                <a:gd name="T8" fmla="*/ 52 w 144"/>
                <a:gd name="T9" fmla="*/ 8 h 64"/>
                <a:gd name="T10" fmla="*/ 48 w 144"/>
                <a:gd name="T11" fmla="*/ 8 h 64"/>
                <a:gd name="T12" fmla="*/ 40 w 144"/>
                <a:gd name="T13" fmla="*/ 4 h 64"/>
                <a:gd name="T14" fmla="*/ 36 w 144"/>
                <a:gd name="T15" fmla="*/ 8 h 64"/>
                <a:gd name="T16" fmla="*/ 28 w 144"/>
                <a:gd name="T17" fmla="*/ 8 h 64"/>
                <a:gd name="T18" fmla="*/ 24 w 144"/>
                <a:gd name="T19" fmla="*/ 8 h 64"/>
                <a:gd name="T20" fmla="*/ 20 w 144"/>
                <a:gd name="T21" fmla="*/ 16 h 64"/>
                <a:gd name="T22" fmla="*/ 8 w 144"/>
                <a:gd name="T23" fmla="*/ 16 h 64"/>
                <a:gd name="T24" fmla="*/ 8 w 144"/>
                <a:gd name="T25" fmla="*/ 20 h 64"/>
                <a:gd name="T26" fmla="*/ 4 w 144"/>
                <a:gd name="T27" fmla="*/ 27 h 64"/>
                <a:gd name="T28" fmla="*/ 0 w 144"/>
                <a:gd name="T29" fmla="*/ 32 h 64"/>
                <a:gd name="T30" fmla="*/ 72 w 144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64"/>
                <a:gd name="T50" fmla="*/ 144 w 144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64">
                  <a:moveTo>
                    <a:pt x="144" y="0"/>
                  </a:moveTo>
                  <a:lnTo>
                    <a:pt x="136" y="0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0" name="Freeform 293"/>
            <p:cNvSpPr>
              <a:spLocks/>
            </p:cNvSpPr>
            <p:nvPr/>
          </p:nvSpPr>
          <p:spPr bwMode="auto">
            <a:xfrm>
              <a:off x="1447" y="3641"/>
              <a:ext cx="109" cy="95"/>
            </a:xfrm>
            <a:custGeom>
              <a:avLst/>
              <a:gdLst>
                <a:gd name="T0" fmla="*/ 0 w 328"/>
                <a:gd name="T1" fmla="*/ 75 h 304"/>
                <a:gd name="T2" fmla="*/ 0 w 328"/>
                <a:gd name="T3" fmla="*/ 78 h 304"/>
                <a:gd name="T4" fmla="*/ 8 w 328"/>
                <a:gd name="T5" fmla="*/ 90 h 304"/>
                <a:gd name="T6" fmla="*/ 16 w 328"/>
                <a:gd name="T7" fmla="*/ 102 h 304"/>
                <a:gd name="T8" fmla="*/ 20 w 328"/>
                <a:gd name="T9" fmla="*/ 118 h 304"/>
                <a:gd name="T10" fmla="*/ 20 w 328"/>
                <a:gd name="T11" fmla="*/ 125 h 304"/>
                <a:gd name="T12" fmla="*/ 16 w 328"/>
                <a:gd name="T13" fmla="*/ 130 h 304"/>
                <a:gd name="T14" fmla="*/ 20 w 328"/>
                <a:gd name="T15" fmla="*/ 134 h 304"/>
                <a:gd name="T16" fmla="*/ 36 w 328"/>
                <a:gd name="T17" fmla="*/ 149 h 304"/>
                <a:gd name="T18" fmla="*/ 39 w 328"/>
                <a:gd name="T19" fmla="*/ 145 h 304"/>
                <a:gd name="T20" fmla="*/ 48 w 328"/>
                <a:gd name="T21" fmla="*/ 142 h 304"/>
                <a:gd name="T22" fmla="*/ 60 w 328"/>
                <a:gd name="T23" fmla="*/ 142 h 304"/>
                <a:gd name="T24" fmla="*/ 68 w 328"/>
                <a:gd name="T25" fmla="*/ 137 h 304"/>
                <a:gd name="T26" fmla="*/ 87 w 328"/>
                <a:gd name="T27" fmla="*/ 142 h 304"/>
                <a:gd name="T28" fmla="*/ 92 w 328"/>
                <a:gd name="T29" fmla="*/ 137 h 304"/>
                <a:gd name="T30" fmla="*/ 99 w 328"/>
                <a:gd name="T31" fmla="*/ 137 h 304"/>
                <a:gd name="T32" fmla="*/ 111 w 328"/>
                <a:gd name="T33" fmla="*/ 130 h 304"/>
                <a:gd name="T34" fmla="*/ 123 w 328"/>
                <a:gd name="T35" fmla="*/ 118 h 304"/>
                <a:gd name="T36" fmla="*/ 131 w 328"/>
                <a:gd name="T37" fmla="*/ 114 h 304"/>
                <a:gd name="T38" fmla="*/ 139 w 328"/>
                <a:gd name="T39" fmla="*/ 102 h 304"/>
                <a:gd name="T40" fmla="*/ 143 w 328"/>
                <a:gd name="T41" fmla="*/ 90 h 304"/>
                <a:gd name="T42" fmla="*/ 151 w 328"/>
                <a:gd name="T43" fmla="*/ 78 h 304"/>
                <a:gd name="T44" fmla="*/ 158 w 328"/>
                <a:gd name="T45" fmla="*/ 71 h 304"/>
                <a:gd name="T46" fmla="*/ 158 w 328"/>
                <a:gd name="T47" fmla="*/ 63 h 304"/>
                <a:gd name="T48" fmla="*/ 163 w 328"/>
                <a:gd name="T49" fmla="*/ 59 h 304"/>
                <a:gd name="T50" fmla="*/ 163 w 328"/>
                <a:gd name="T51" fmla="*/ 55 h 304"/>
                <a:gd name="T52" fmla="*/ 155 w 328"/>
                <a:gd name="T53" fmla="*/ 51 h 304"/>
                <a:gd name="T54" fmla="*/ 151 w 328"/>
                <a:gd name="T55" fmla="*/ 39 h 304"/>
                <a:gd name="T56" fmla="*/ 155 w 328"/>
                <a:gd name="T57" fmla="*/ 27 h 304"/>
                <a:gd name="T58" fmla="*/ 151 w 328"/>
                <a:gd name="T59" fmla="*/ 4 h 304"/>
                <a:gd name="T60" fmla="*/ 135 w 328"/>
                <a:gd name="T61" fmla="*/ 0 h 304"/>
                <a:gd name="T62" fmla="*/ 127 w 328"/>
                <a:gd name="T63" fmla="*/ 4 h 304"/>
                <a:gd name="T64" fmla="*/ 123 w 328"/>
                <a:gd name="T65" fmla="*/ 4 h 304"/>
                <a:gd name="T66" fmla="*/ 111 w 328"/>
                <a:gd name="T67" fmla="*/ 12 h 304"/>
                <a:gd name="T68" fmla="*/ 107 w 328"/>
                <a:gd name="T69" fmla="*/ 15 h 304"/>
                <a:gd name="T70" fmla="*/ 95 w 328"/>
                <a:gd name="T71" fmla="*/ 20 h 304"/>
                <a:gd name="T72" fmla="*/ 95 w 328"/>
                <a:gd name="T73" fmla="*/ 32 h 304"/>
                <a:gd name="T74" fmla="*/ 87 w 328"/>
                <a:gd name="T75" fmla="*/ 39 h 304"/>
                <a:gd name="T76" fmla="*/ 80 w 328"/>
                <a:gd name="T77" fmla="*/ 43 h 304"/>
                <a:gd name="T78" fmla="*/ 75 w 328"/>
                <a:gd name="T79" fmla="*/ 39 h 304"/>
                <a:gd name="T80" fmla="*/ 68 w 328"/>
                <a:gd name="T81" fmla="*/ 39 h 304"/>
                <a:gd name="T82" fmla="*/ 56 w 328"/>
                <a:gd name="T83" fmla="*/ 51 h 304"/>
                <a:gd name="T84" fmla="*/ 48 w 328"/>
                <a:gd name="T85" fmla="*/ 51 h 304"/>
                <a:gd name="T86" fmla="*/ 44 w 328"/>
                <a:gd name="T87" fmla="*/ 35 h 304"/>
                <a:gd name="T88" fmla="*/ 36 w 328"/>
                <a:gd name="T89" fmla="*/ 27 h 304"/>
                <a:gd name="T90" fmla="*/ 36 w 328"/>
                <a:gd name="T91" fmla="*/ 75 h 304"/>
                <a:gd name="T92" fmla="*/ 24 w 328"/>
                <a:gd name="T93" fmla="*/ 78 h 304"/>
                <a:gd name="T94" fmla="*/ 16 w 328"/>
                <a:gd name="T95" fmla="*/ 75 h 304"/>
                <a:gd name="T96" fmla="*/ 12 w 328"/>
                <a:gd name="T97" fmla="*/ 71 h 304"/>
                <a:gd name="T98" fmla="*/ 8 w 328"/>
                <a:gd name="T99" fmla="*/ 71 h 304"/>
                <a:gd name="T100" fmla="*/ 4 w 328"/>
                <a:gd name="T101" fmla="*/ 71 h 304"/>
                <a:gd name="T102" fmla="*/ 0 w 328"/>
                <a:gd name="T103" fmla="*/ 75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"/>
                <a:gd name="T157" fmla="*/ 0 h 304"/>
                <a:gd name="T158" fmla="*/ 328 w 328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" h="304">
                  <a:moveTo>
                    <a:pt x="0" y="152"/>
                  </a:moveTo>
                  <a:lnTo>
                    <a:pt x="0" y="160"/>
                  </a:lnTo>
                  <a:lnTo>
                    <a:pt x="16" y="184"/>
                  </a:lnTo>
                  <a:lnTo>
                    <a:pt x="32" y="208"/>
                  </a:lnTo>
                  <a:lnTo>
                    <a:pt x="40" y="240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40" y="272"/>
                  </a:lnTo>
                  <a:lnTo>
                    <a:pt x="72" y="304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76" y="288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24" y="264"/>
                  </a:lnTo>
                  <a:lnTo>
                    <a:pt x="248" y="240"/>
                  </a:lnTo>
                  <a:lnTo>
                    <a:pt x="264" y="232"/>
                  </a:lnTo>
                  <a:lnTo>
                    <a:pt x="280" y="208"/>
                  </a:lnTo>
                  <a:lnTo>
                    <a:pt x="288" y="184"/>
                  </a:lnTo>
                  <a:lnTo>
                    <a:pt x="304" y="160"/>
                  </a:lnTo>
                  <a:lnTo>
                    <a:pt x="320" y="144"/>
                  </a:lnTo>
                  <a:lnTo>
                    <a:pt x="320" y="128"/>
                  </a:lnTo>
                  <a:lnTo>
                    <a:pt x="328" y="120"/>
                  </a:lnTo>
                  <a:lnTo>
                    <a:pt x="328" y="112"/>
                  </a:lnTo>
                  <a:lnTo>
                    <a:pt x="312" y="104"/>
                  </a:lnTo>
                  <a:lnTo>
                    <a:pt x="304" y="80"/>
                  </a:lnTo>
                  <a:lnTo>
                    <a:pt x="312" y="56"/>
                  </a:lnTo>
                  <a:lnTo>
                    <a:pt x="304" y="8"/>
                  </a:lnTo>
                  <a:lnTo>
                    <a:pt x="272" y="0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24" y="24"/>
                  </a:lnTo>
                  <a:lnTo>
                    <a:pt x="216" y="32"/>
                  </a:lnTo>
                  <a:lnTo>
                    <a:pt x="192" y="40"/>
                  </a:lnTo>
                  <a:lnTo>
                    <a:pt x="192" y="64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72" y="152"/>
                  </a:lnTo>
                  <a:lnTo>
                    <a:pt x="48" y="160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1" name="Freeform 294"/>
            <p:cNvSpPr>
              <a:spLocks/>
            </p:cNvSpPr>
            <p:nvPr/>
          </p:nvSpPr>
          <p:spPr bwMode="auto">
            <a:xfrm>
              <a:off x="1629" y="3576"/>
              <a:ext cx="48" cy="92"/>
            </a:xfrm>
            <a:custGeom>
              <a:avLst/>
              <a:gdLst>
                <a:gd name="T0" fmla="*/ 59 w 144"/>
                <a:gd name="T1" fmla="*/ 0 h 296"/>
                <a:gd name="T2" fmla="*/ 63 w 144"/>
                <a:gd name="T3" fmla="*/ 0 h 296"/>
                <a:gd name="T4" fmla="*/ 63 w 144"/>
                <a:gd name="T5" fmla="*/ 4 h 296"/>
                <a:gd name="T6" fmla="*/ 63 w 144"/>
                <a:gd name="T7" fmla="*/ 12 h 296"/>
                <a:gd name="T8" fmla="*/ 71 w 144"/>
                <a:gd name="T9" fmla="*/ 32 h 296"/>
                <a:gd name="T10" fmla="*/ 71 w 144"/>
                <a:gd name="T11" fmla="*/ 40 h 296"/>
                <a:gd name="T12" fmla="*/ 63 w 144"/>
                <a:gd name="T13" fmla="*/ 40 h 296"/>
                <a:gd name="T14" fmla="*/ 63 w 144"/>
                <a:gd name="T15" fmla="*/ 52 h 296"/>
                <a:gd name="T16" fmla="*/ 63 w 144"/>
                <a:gd name="T17" fmla="*/ 56 h 296"/>
                <a:gd name="T18" fmla="*/ 55 w 144"/>
                <a:gd name="T19" fmla="*/ 84 h 296"/>
                <a:gd name="T20" fmla="*/ 51 w 144"/>
                <a:gd name="T21" fmla="*/ 100 h 296"/>
                <a:gd name="T22" fmla="*/ 43 w 144"/>
                <a:gd name="T23" fmla="*/ 112 h 296"/>
                <a:gd name="T24" fmla="*/ 43 w 144"/>
                <a:gd name="T25" fmla="*/ 131 h 296"/>
                <a:gd name="T26" fmla="*/ 36 w 144"/>
                <a:gd name="T27" fmla="*/ 140 h 296"/>
                <a:gd name="T28" fmla="*/ 27 w 144"/>
                <a:gd name="T29" fmla="*/ 143 h 296"/>
                <a:gd name="T30" fmla="*/ 20 w 144"/>
                <a:gd name="T31" fmla="*/ 148 h 296"/>
                <a:gd name="T32" fmla="*/ 12 w 144"/>
                <a:gd name="T33" fmla="*/ 143 h 296"/>
                <a:gd name="T34" fmla="*/ 8 w 144"/>
                <a:gd name="T35" fmla="*/ 136 h 296"/>
                <a:gd name="T36" fmla="*/ 4 w 144"/>
                <a:gd name="T37" fmla="*/ 124 h 296"/>
                <a:gd name="T38" fmla="*/ 0 w 144"/>
                <a:gd name="T39" fmla="*/ 116 h 296"/>
                <a:gd name="T40" fmla="*/ 0 w 144"/>
                <a:gd name="T41" fmla="*/ 104 h 296"/>
                <a:gd name="T42" fmla="*/ 8 w 144"/>
                <a:gd name="T43" fmla="*/ 92 h 296"/>
                <a:gd name="T44" fmla="*/ 12 w 144"/>
                <a:gd name="T45" fmla="*/ 72 h 296"/>
                <a:gd name="T46" fmla="*/ 8 w 144"/>
                <a:gd name="T47" fmla="*/ 68 h 296"/>
                <a:gd name="T48" fmla="*/ 8 w 144"/>
                <a:gd name="T49" fmla="*/ 52 h 296"/>
                <a:gd name="T50" fmla="*/ 12 w 144"/>
                <a:gd name="T51" fmla="*/ 44 h 296"/>
                <a:gd name="T52" fmla="*/ 20 w 144"/>
                <a:gd name="T53" fmla="*/ 44 h 296"/>
                <a:gd name="T54" fmla="*/ 20 w 144"/>
                <a:gd name="T55" fmla="*/ 40 h 296"/>
                <a:gd name="T56" fmla="*/ 27 w 144"/>
                <a:gd name="T57" fmla="*/ 40 h 296"/>
                <a:gd name="T58" fmla="*/ 32 w 144"/>
                <a:gd name="T59" fmla="*/ 36 h 296"/>
                <a:gd name="T60" fmla="*/ 39 w 144"/>
                <a:gd name="T61" fmla="*/ 32 h 296"/>
                <a:gd name="T62" fmla="*/ 43 w 144"/>
                <a:gd name="T63" fmla="*/ 28 h 296"/>
                <a:gd name="T64" fmla="*/ 47 w 144"/>
                <a:gd name="T65" fmla="*/ 24 h 296"/>
                <a:gd name="T66" fmla="*/ 47 w 144"/>
                <a:gd name="T67" fmla="*/ 20 h 296"/>
                <a:gd name="T68" fmla="*/ 51 w 144"/>
                <a:gd name="T69" fmla="*/ 16 h 296"/>
                <a:gd name="T70" fmla="*/ 55 w 144"/>
                <a:gd name="T71" fmla="*/ 4 h 296"/>
                <a:gd name="T72" fmla="*/ 59 w 144"/>
                <a:gd name="T73" fmla="*/ 0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120" y="0"/>
                  </a:moveTo>
                  <a:lnTo>
                    <a:pt x="128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88" y="224"/>
                  </a:lnTo>
                  <a:lnTo>
                    <a:pt x="88" y="264"/>
                  </a:lnTo>
                  <a:lnTo>
                    <a:pt x="72" y="280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4" y="288"/>
                  </a:lnTo>
                  <a:lnTo>
                    <a:pt x="16" y="272"/>
                  </a:lnTo>
                  <a:lnTo>
                    <a:pt x="8" y="248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16" y="184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04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1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2" name="Freeform 295"/>
            <p:cNvSpPr>
              <a:spLocks/>
            </p:cNvSpPr>
            <p:nvPr/>
          </p:nvSpPr>
          <p:spPr bwMode="auto">
            <a:xfrm>
              <a:off x="1564" y="3288"/>
              <a:ext cx="6" cy="2"/>
            </a:xfrm>
            <a:custGeom>
              <a:avLst/>
              <a:gdLst>
                <a:gd name="T0" fmla="*/ 4 w 16"/>
                <a:gd name="T1" fmla="*/ 0 h 8"/>
                <a:gd name="T2" fmla="*/ 0 w 16"/>
                <a:gd name="T3" fmla="*/ 0 h 8"/>
                <a:gd name="T4" fmla="*/ 4 w 16"/>
                <a:gd name="T5" fmla="*/ 5 h 8"/>
                <a:gd name="T6" fmla="*/ 8 w 16"/>
                <a:gd name="T7" fmla="*/ 0 h 8"/>
                <a:gd name="T8" fmla="*/ 4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3" name="Freeform 296"/>
            <p:cNvSpPr>
              <a:spLocks/>
            </p:cNvSpPr>
            <p:nvPr/>
          </p:nvSpPr>
          <p:spPr bwMode="auto">
            <a:xfrm>
              <a:off x="1251" y="3335"/>
              <a:ext cx="115" cy="98"/>
            </a:xfrm>
            <a:custGeom>
              <a:avLst/>
              <a:gdLst>
                <a:gd name="T0" fmla="*/ 79 w 344"/>
                <a:gd name="T1" fmla="*/ 0 h 312"/>
                <a:gd name="T2" fmla="*/ 56 w 344"/>
                <a:gd name="T3" fmla="*/ 0 h 312"/>
                <a:gd name="T4" fmla="*/ 68 w 344"/>
                <a:gd name="T5" fmla="*/ 99 h 312"/>
                <a:gd name="T6" fmla="*/ 32 w 344"/>
                <a:gd name="T7" fmla="*/ 99 h 312"/>
                <a:gd name="T8" fmla="*/ 27 w 344"/>
                <a:gd name="T9" fmla="*/ 95 h 312"/>
                <a:gd name="T10" fmla="*/ 24 w 344"/>
                <a:gd name="T11" fmla="*/ 99 h 312"/>
                <a:gd name="T12" fmla="*/ 16 w 344"/>
                <a:gd name="T13" fmla="*/ 99 h 312"/>
                <a:gd name="T14" fmla="*/ 12 w 344"/>
                <a:gd name="T15" fmla="*/ 104 h 312"/>
                <a:gd name="T16" fmla="*/ 8 w 344"/>
                <a:gd name="T17" fmla="*/ 99 h 312"/>
                <a:gd name="T18" fmla="*/ 4 w 344"/>
                <a:gd name="T19" fmla="*/ 99 h 312"/>
                <a:gd name="T20" fmla="*/ 0 w 344"/>
                <a:gd name="T21" fmla="*/ 107 h 312"/>
                <a:gd name="T22" fmla="*/ 4 w 344"/>
                <a:gd name="T23" fmla="*/ 123 h 312"/>
                <a:gd name="T24" fmla="*/ 8 w 344"/>
                <a:gd name="T25" fmla="*/ 128 h 312"/>
                <a:gd name="T26" fmla="*/ 8 w 344"/>
                <a:gd name="T27" fmla="*/ 135 h 312"/>
                <a:gd name="T28" fmla="*/ 20 w 344"/>
                <a:gd name="T29" fmla="*/ 139 h 312"/>
                <a:gd name="T30" fmla="*/ 27 w 344"/>
                <a:gd name="T31" fmla="*/ 139 h 312"/>
                <a:gd name="T32" fmla="*/ 32 w 344"/>
                <a:gd name="T33" fmla="*/ 135 h 312"/>
                <a:gd name="T34" fmla="*/ 36 w 344"/>
                <a:gd name="T35" fmla="*/ 139 h 312"/>
                <a:gd name="T36" fmla="*/ 44 w 344"/>
                <a:gd name="T37" fmla="*/ 155 h 312"/>
                <a:gd name="T38" fmla="*/ 51 w 344"/>
                <a:gd name="T39" fmla="*/ 155 h 312"/>
                <a:gd name="T40" fmla="*/ 56 w 344"/>
                <a:gd name="T41" fmla="*/ 147 h 312"/>
                <a:gd name="T42" fmla="*/ 63 w 344"/>
                <a:gd name="T43" fmla="*/ 155 h 312"/>
                <a:gd name="T44" fmla="*/ 71 w 344"/>
                <a:gd name="T45" fmla="*/ 155 h 312"/>
                <a:gd name="T46" fmla="*/ 71 w 344"/>
                <a:gd name="T47" fmla="*/ 143 h 312"/>
                <a:gd name="T48" fmla="*/ 75 w 344"/>
                <a:gd name="T49" fmla="*/ 139 h 312"/>
                <a:gd name="T50" fmla="*/ 75 w 344"/>
                <a:gd name="T51" fmla="*/ 135 h 312"/>
                <a:gd name="T52" fmla="*/ 83 w 344"/>
                <a:gd name="T53" fmla="*/ 128 h 312"/>
                <a:gd name="T54" fmla="*/ 83 w 344"/>
                <a:gd name="T55" fmla="*/ 123 h 312"/>
                <a:gd name="T56" fmla="*/ 91 w 344"/>
                <a:gd name="T57" fmla="*/ 123 h 312"/>
                <a:gd name="T58" fmla="*/ 103 w 344"/>
                <a:gd name="T59" fmla="*/ 111 h 312"/>
                <a:gd name="T60" fmla="*/ 107 w 344"/>
                <a:gd name="T61" fmla="*/ 111 h 312"/>
                <a:gd name="T62" fmla="*/ 111 w 344"/>
                <a:gd name="T63" fmla="*/ 104 h 312"/>
                <a:gd name="T64" fmla="*/ 122 w 344"/>
                <a:gd name="T65" fmla="*/ 104 h 312"/>
                <a:gd name="T66" fmla="*/ 127 w 344"/>
                <a:gd name="T67" fmla="*/ 107 h 312"/>
                <a:gd name="T68" fmla="*/ 139 w 344"/>
                <a:gd name="T69" fmla="*/ 107 h 312"/>
                <a:gd name="T70" fmla="*/ 146 w 344"/>
                <a:gd name="T71" fmla="*/ 104 h 312"/>
                <a:gd name="T72" fmla="*/ 158 w 344"/>
                <a:gd name="T73" fmla="*/ 104 h 312"/>
                <a:gd name="T74" fmla="*/ 170 w 344"/>
                <a:gd name="T75" fmla="*/ 60 h 312"/>
                <a:gd name="T76" fmla="*/ 154 w 344"/>
                <a:gd name="T77" fmla="*/ 63 h 312"/>
                <a:gd name="T78" fmla="*/ 154 w 344"/>
                <a:gd name="T79" fmla="*/ 56 h 312"/>
                <a:gd name="T80" fmla="*/ 151 w 344"/>
                <a:gd name="T81" fmla="*/ 51 h 312"/>
                <a:gd name="T82" fmla="*/ 146 w 344"/>
                <a:gd name="T83" fmla="*/ 51 h 312"/>
                <a:gd name="T84" fmla="*/ 139 w 344"/>
                <a:gd name="T85" fmla="*/ 51 h 312"/>
                <a:gd name="T86" fmla="*/ 134 w 344"/>
                <a:gd name="T87" fmla="*/ 44 h 312"/>
                <a:gd name="T88" fmla="*/ 83 w 344"/>
                <a:gd name="T89" fmla="*/ 0 h 312"/>
                <a:gd name="T90" fmla="*/ 79 w 344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312"/>
                <a:gd name="T140" fmla="*/ 344 w 344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312">
                  <a:moveTo>
                    <a:pt x="160" y="0"/>
                  </a:moveTo>
                  <a:lnTo>
                    <a:pt x="112" y="0"/>
                  </a:lnTo>
                  <a:lnTo>
                    <a:pt x="136" y="200"/>
                  </a:lnTo>
                  <a:lnTo>
                    <a:pt x="64" y="200"/>
                  </a:lnTo>
                  <a:lnTo>
                    <a:pt x="56" y="192"/>
                  </a:lnTo>
                  <a:lnTo>
                    <a:pt x="48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216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80"/>
                  </a:lnTo>
                  <a:lnTo>
                    <a:pt x="88" y="312"/>
                  </a:lnTo>
                  <a:lnTo>
                    <a:pt x="104" y="312"/>
                  </a:lnTo>
                  <a:lnTo>
                    <a:pt x="112" y="296"/>
                  </a:lnTo>
                  <a:lnTo>
                    <a:pt x="128" y="312"/>
                  </a:lnTo>
                  <a:lnTo>
                    <a:pt x="144" y="312"/>
                  </a:lnTo>
                  <a:lnTo>
                    <a:pt x="144" y="288"/>
                  </a:lnTo>
                  <a:lnTo>
                    <a:pt x="152" y="280"/>
                  </a:lnTo>
                  <a:lnTo>
                    <a:pt x="152" y="272"/>
                  </a:lnTo>
                  <a:lnTo>
                    <a:pt x="168" y="256"/>
                  </a:lnTo>
                  <a:lnTo>
                    <a:pt x="168" y="248"/>
                  </a:lnTo>
                  <a:lnTo>
                    <a:pt x="184" y="24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24" y="208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80" y="216"/>
                  </a:lnTo>
                  <a:lnTo>
                    <a:pt x="296" y="208"/>
                  </a:lnTo>
                  <a:lnTo>
                    <a:pt x="320" y="208"/>
                  </a:lnTo>
                  <a:lnTo>
                    <a:pt x="344" y="120"/>
                  </a:lnTo>
                  <a:lnTo>
                    <a:pt x="312" y="128"/>
                  </a:lnTo>
                  <a:lnTo>
                    <a:pt x="312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80" y="104"/>
                  </a:lnTo>
                  <a:lnTo>
                    <a:pt x="272" y="88"/>
                  </a:lnTo>
                  <a:lnTo>
                    <a:pt x="168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4" name="Freeform 297"/>
            <p:cNvSpPr>
              <a:spLocks/>
            </p:cNvSpPr>
            <p:nvPr/>
          </p:nvSpPr>
          <p:spPr bwMode="auto">
            <a:xfrm>
              <a:off x="1300" y="3400"/>
              <a:ext cx="51" cy="38"/>
            </a:xfrm>
            <a:custGeom>
              <a:avLst/>
              <a:gdLst>
                <a:gd name="T0" fmla="*/ 56 w 152"/>
                <a:gd name="T1" fmla="*/ 4 h 120"/>
                <a:gd name="T2" fmla="*/ 56 w 152"/>
                <a:gd name="T3" fmla="*/ 12 h 120"/>
                <a:gd name="T4" fmla="*/ 59 w 152"/>
                <a:gd name="T5" fmla="*/ 16 h 120"/>
                <a:gd name="T6" fmla="*/ 63 w 152"/>
                <a:gd name="T7" fmla="*/ 16 h 120"/>
                <a:gd name="T8" fmla="*/ 68 w 152"/>
                <a:gd name="T9" fmla="*/ 24 h 120"/>
                <a:gd name="T10" fmla="*/ 75 w 152"/>
                <a:gd name="T11" fmla="*/ 28 h 120"/>
                <a:gd name="T12" fmla="*/ 75 w 152"/>
                <a:gd name="T13" fmla="*/ 32 h 120"/>
                <a:gd name="T14" fmla="*/ 75 w 152"/>
                <a:gd name="T15" fmla="*/ 36 h 120"/>
                <a:gd name="T16" fmla="*/ 59 w 152"/>
                <a:gd name="T17" fmla="*/ 44 h 120"/>
                <a:gd name="T18" fmla="*/ 51 w 152"/>
                <a:gd name="T19" fmla="*/ 44 h 120"/>
                <a:gd name="T20" fmla="*/ 48 w 152"/>
                <a:gd name="T21" fmla="*/ 40 h 120"/>
                <a:gd name="T22" fmla="*/ 44 w 152"/>
                <a:gd name="T23" fmla="*/ 44 h 120"/>
                <a:gd name="T24" fmla="*/ 36 w 152"/>
                <a:gd name="T25" fmla="*/ 40 h 120"/>
                <a:gd name="T26" fmla="*/ 27 w 152"/>
                <a:gd name="T27" fmla="*/ 40 h 120"/>
                <a:gd name="T28" fmla="*/ 24 w 152"/>
                <a:gd name="T29" fmla="*/ 56 h 120"/>
                <a:gd name="T30" fmla="*/ 12 w 152"/>
                <a:gd name="T31" fmla="*/ 56 h 120"/>
                <a:gd name="T32" fmla="*/ 8 w 152"/>
                <a:gd name="T33" fmla="*/ 60 h 120"/>
                <a:gd name="T34" fmla="*/ 0 w 152"/>
                <a:gd name="T35" fmla="*/ 52 h 120"/>
                <a:gd name="T36" fmla="*/ 0 w 152"/>
                <a:gd name="T37" fmla="*/ 40 h 120"/>
                <a:gd name="T38" fmla="*/ 4 w 152"/>
                <a:gd name="T39" fmla="*/ 36 h 120"/>
                <a:gd name="T40" fmla="*/ 4 w 152"/>
                <a:gd name="T41" fmla="*/ 32 h 120"/>
                <a:gd name="T42" fmla="*/ 12 w 152"/>
                <a:gd name="T43" fmla="*/ 24 h 120"/>
                <a:gd name="T44" fmla="*/ 12 w 152"/>
                <a:gd name="T45" fmla="*/ 20 h 120"/>
                <a:gd name="T46" fmla="*/ 20 w 152"/>
                <a:gd name="T47" fmla="*/ 20 h 120"/>
                <a:gd name="T48" fmla="*/ 32 w 152"/>
                <a:gd name="T49" fmla="*/ 8 h 120"/>
                <a:gd name="T50" fmla="*/ 36 w 152"/>
                <a:gd name="T51" fmla="*/ 8 h 120"/>
                <a:gd name="T52" fmla="*/ 39 w 152"/>
                <a:gd name="T53" fmla="*/ 0 h 120"/>
                <a:gd name="T54" fmla="*/ 51 w 152"/>
                <a:gd name="T55" fmla="*/ 0 h 120"/>
                <a:gd name="T56" fmla="*/ 56 w 152"/>
                <a:gd name="T57" fmla="*/ 4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20"/>
                <a:gd name="T89" fmla="*/ 152 w 152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20">
                  <a:moveTo>
                    <a:pt x="112" y="8"/>
                  </a:moveTo>
                  <a:lnTo>
                    <a:pt x="112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5" name="Freeform 298"/>
            <p:cNvSpPr>
              <a:spLocks/>
            </p:cNvSpPr>
            <p:nvPr/>
          </p:nvSpPr>
          <p:spPr bwMode="auto">
            <a:xfrm>
              <a:off x="1415" y="3528"/>
              <a:ext cx="10" cy="8"/>
            </a:xfrm>
            <a:custGeom>
              <a:avLst/>
              <a:gdLst>
                <a:gd name="T0" fmla="*/ 0 w 32"/>
                <a:gd name="T1" fmla="*/ 4 h 24"/>
                <a:gd name="T2" fmla="*/ 12 w 32"/>
                <a:gd name="T3" fmla="*/ 0 h 24"/>
                <a:gd name="T4" fmla="*/ 15 w 32"/>
                <a:gd name="T5" fmla="*/ 0 h 24"/>
                <a:gd name="T6" fmla="*/ 15 w 32"/>
                <a:gd name="T7" fmla="*/ 4 h 24"/>
                <a:gd name="T8" fmla="*/ 12 w 32"/>
                <a:gd name="T9" fmla="*/ 8 h 24"/>
                <a:gd name="T10" fmla="*/ 4 w 32"/>
                <a:gd name="T11" fmla="*/ 12 h 24"/>
                <a:gd name="T12" fmla="*/ 0 w 32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6" name="Freeform 299"/>
            <p:cNvSpPr>
              <a:spLocks/>
            </p:cNvSpPr>
            <p:nvPr/>
          </p:nvSpPr>
          <p:spPr bwMode="auto">
            <a:xfrm>
              <a:off x="1487" y="3550"/>
              <a:ext cx="75" cy="63"/>
            </a:xfrm>
            <a:custGeom>
              <a:avLst/>
              <a:gdLst>
                <a:gd name="T0" fmla="*/ 8 w 224"/>
                <a:gd name="T1" fmla="*/ 92 h 200"/>
                <a:gd name="T2" fmla="*/ 12 w 224"/>
                <a:gd name="T3" fmla="*/ 95 h 200"/>
                <a:gd name="T4" fmla="*/ 24 w 224"/>
                <a:gd name="T5" fmla="*/ 95 h 200"/>
                <a:gd name="T6" fmla="*/ 32 w 224"/>
                <a:gd name="T7" fmla="*/ 95 h 200"/>
                <a:gd name="T8" fmla="*/ 35 w 224"/>
                <a:gd name="T9" fmla="*/ 99 h 200"/>
                <a:gd name="T10" fmla="*/ 43 w 224"/>
                <a:gd name="T11" fmla="*/ 99 h 200"/>
                <a:gd name="T12" fmla="*/ 51 w 224"/>
                <a:gd name="T13" fmla="*/ 92 h 200"/>
                <a:gd name="T14" fmla="*/ 55 w 224"/>
                <a:gd name="T15" fmla="*/ 92 h 200"/>
                <a:gd name="T16" fmla="*/ 63 w 224"/>
                <a:gd name="T17" fmla="*/ 87 h 200"/>
                <a:gd name="T18" fmla="*/ 63 w 224"/>
                <a:gd name="T19" fmla="*/ 80 h 200"/>
                <a:gd name="T20" fmla="*/ 67 w 224"/>
                <a:gd name="T21" fmla="*/ 80 h 200"/>
                <a:gd name="T22" fmla="*/ 75 w 224"/>
                <a:gd name="T23" fmla="*/ 75 h 200"/>
                <a:gd name="T24" fmla="*/ 79 w 224"/>
                <a:gd name="T25" fmla="*/ 68 h 200"/>
                <a:gd name="T26" fmla="*/ 83 w 224"/>
                <a:gd name="T27" fmla="*/ 68 h 200"/>
                <a:gd name="T28" fmla="*/ 90 w 224"/>
                <a:gd name="T29" fmla="*/ 63 h 200"/>
                <a:gd name="T30" fmla="*/ 95 w 224"/>
                <a:gd name="T31" fmla="*/ 63 h 200"/>
                <a:gd name="T32" fmla="*/ 106 w 224"/>
                <a:gd name="T33" fmla="*/ 60 h 200"/>
                <a:gd name="T34" fmla="*/ 106 w 224"/>
                <a:gd name="T35" fmla="*/ 39 h 200"/>
                <a:gd name="T36" fmla="*/ 110 w 224"/>
                <a:gd name="T37" fmla="*/ 39 h 200"/>
                <a:gd name="T38" fmla="*/ 110 w 224"/>
                <a:gd name="T39" fmla="*/ 20 h 200"/>
                <a:gd name="T40" fmla="*/ 102 w 224"/>
                <a:gd name="T41" fmla="*/ 12 h 200"/>
                <a:gd name="T42" fmla="*/ 90 w 224"/>
                <a:gd name="T43" fmla="*/ 8 h 200"/>
                <a:gd name="T44" fmla="*/ 83 w 224"/>
                <a:gd name="T45" fmla="*/ 0 h 200"/>
                <a:gd name="T46" fmla="*/ 75 w 224"/>
                <a:gd name="T47" fmla="*/ 4 h 200"/>
                <a:gd name="T48" fmla="*/ 67 w 224"/>
                <a:gd name="T49" fmla="*/ 4 h 200"/>
                <a:gd name="T50" fmla="*/ 63 w 224"/>
                <a:gd name="T51" fmla="*/ 8 h 200"/>
                <a:gd name="T52" fmla="*/ 59 w 224"/>
                <a:gd name="T53" fmla="*/ 32 h 200"/>
                <a:gd name="T54" fmla="*/ 63 w 224"/>
                <a:gd name="T55" fmla="*/ 39 h 200"/>
                <a:gd name="T56" fmla="*/ 67 w 224"/>
                <a:gd name="T57" fmla="*/ 39 h 200"/>
                <a:gd name="T58" fmla="*/ 71 w 224"/>
                <a:gd name="T59" fmla="*/ 36 h 200"/>
                <a:gd name="T60" fmla="*/ 75 w 224"/>
                <a:gd name="T61" fmla="*/ 39 h 200"/>
                <a:gd name="T62" fmla="*/ 75 w 224"/>
                <a:gd name="T63" fmla="*/ 51 h 200"/>
                <a:gd name="T64" fmla="*/ 71 w 224"/>
                <a:gd name="T65" fmla="*/ 56 h 200"/>
                <a:gd name="T66" fmla="*/ 47 w 224"/>
                <a:gd name="T67" fmla="*/ 32 h 200"/>
                <a:gd name="T68" fmla="*/ 43 w 224"/>
                <a:gd name="T69" fmla="*/ 32 h 200"/>
                <a:gd name="T70" fmla="*/ 39 w 224"/>
                <a:gd name="T71" fmla="*/ 36 h 200"/>
                <a:gd name="T72" fmla="*/ 35 w 224"/>
                <a:gd name="T73" fmla="*/ 36 h 200"/>
                <a:gd name="T74" fmla="*/ 32 w 224"/>
                <a:gd name="T75" fmla="*/ 32 h 200"/>
                <a:gd name="T76" fmla="*/ 27 w 224"/>
                <a:gd name="T77" fmla="*/ 27 h 200"/>
                <a:gd name="T78" fmla="*/ 27 w 224"/>
                <a:gd name="T79" fmla="*/ 32 h 200"/>
                <a:gd name="T80" fmla="*/ 24 w 224"/>
                <a:gd name="T81" fmla="*/ 32 h 200"/>
                <a:gd name="T82" fmla="*/ 20 w 224"/>
                <a:gd name="T83" fmla="*/ 32 h 200"/>
                <a:gd name="T84" fmla="*/ 15 w 224"/>
                <a:gd name="T85" fmla="*/ 48 h 200"/>
                <a:gd name="T86" fmla="*/ 0 w 224"/>
                <a:gd name="T87" fmla="*/ 48 h 200"/>
                <a:gd name="T88" fmla="*/ 0 w 224"/>
                <a:gd name="T89" fmla="*/ 87 h 200"/>
                <a:gd name="T90" fmla="*/ 8 w 224"/>
                <a:gd name="T91" fmla="*/ 92 h 2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200"/>
                <a:gd name="T140" fmla="*/ 224 w 224"/>
                <a:gd name="T141" fmla="*/ 200 h 2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200">
                  <a:moveTo>
                    <a:pt x="16" y="184"/>
                  </a:moveTo>
                  <a:lnTo>
                    <a:pt x="24" y="192"/>
                  </a:lnTo>
                  <a:lnTo>
                    <a:pt x="48" y="192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28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60" y="136"/>
                  </a:lnTo>
                  <a:lnTo>
                    <a:pt x="168" y="136"/>
                  </a:lnTo>
                  <a:lnTo>
                    <a:pt x="184" y="128"/>
                  </a:lnTo>
                  <a:lnTo>
                    <a:pt x="192" y="128"/>
                  </a:lnTo>
                  <a:lnTo>
                    <a:pt x="216" y="120"/>
                  </a:lnTo>
                  <a:lnTo>
                    <a:pt x="216" y="80"/>
                  </a:lnTo>
                  <a:lnTo>
                    <a:pt x="224" y="80"/>
                  </a:lnTo>
                  <a:lnTo>
                    <a:pt x="224" y="40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8" y="16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52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96"/>
                  </a:lnTo>
                  <a:lnTo>
                    <a:pt x="0" y="96"/>
                  </a:lnTo>
                  <a:lnTo>
                    <a:pt x="0" y="176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7" name="Freeform 300"/>
            <p:cNvSpPr>
              <a:spLocks/>
            </p:cNvSpPr>
            <p:nvPr/>
          </p:nvSpPr>
          <p:spPr bwMode="auto">
            <a:xfrm>
              <a:off x="1532" y="3503"/>
              <a:ext cx="13" cy="10"/>
            </a:xfrm>
            <a:custGeom>
              <a:avLst/>
              <a:gdLst>
                <a:gd name="T0" fmla="*/ 0 w 40"/>
                <a:gd name="T1" fmla="*/ 4 h 32"/>
                <a:gd name="T2" fmla="*/ 8 w 40"/>
                <a:gd name="T3" fmla="*/ 4 h 32"/>
                <a:gd name="T4" fmla="*/ 12 w 40"/>
                <a:gd name="T5" fmla="*/ 0 h 32"/>
                <a:gd name="T6" fmla="*/ 15 w 40"/>
                <a:gd name="T7" fmla="*/ 0 h 32"/>
                <a:gd name="T8" fmla="*/ 20 w 40"/>
                <a:gd name="T9" fmla="*/ 4 h 32"/>
                <a:gd name="T10" fmla="*/ 15 w 40"/>
                <a:gd name="T11" fmla="*/ 9 h 32"/>
                <a:gd name="T12" fmla="*/ 12 w 40"/>
                <a:gd name="T13" fmla="*/ 12 h 32"/>
                <a:gd name="T14" fmla="*/ 12 w 40"/>
                <a:gd name="T15" fmla="*/ 17 h 32"/>
                <a:gd name="T16" fmla="*/ 8 w 40"/>
                <a:gd name="T17" fmla="*/ 17 h 32"/>
                <a:gd name="T18" fmla="*/ 4 w 40"/>
                <a:gd name="T19" fmla="*/ 17 h 32"/>
                <a:gd name="T20" fmla="*/ 0 w 40"/>
                <a:gd name="T21" fmla="*/ 17 h 32"/>
                <a:gd name="T22" fmla="*/ 0 w 40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8" name="Freeform 301"/>
            <p:cNvSpPr>
              <a:spLocks/>
            </p:cNvSpPr>
            <p:nvPr/>
          </p:nvSpPr>
          <p:spPr bwMode="auto">
            <a:xfrm>
              <a:off x="1556" y="3558"/>
              <a:ext cx="19" cy="50"/>
            </a:xfrm>
            <a:custGeom>
              <a:avLst/>
              <a:gdLst>
                <a:gd name="T0" fmla="*/ 0 w 56"/>
                <a:gd name="T1" fmla="*/ 0 h 160"/>
                <a:gd name="T2" fmla="*/ 8 w 56"/>
                <a:gd name="T3" fmla="*/ 8 h 160"/>
                <a:gd name="T4" fmla="*/ 8 w 56"/>
                <a:gd name="T5" fmla="*/ 27 h 160"/>
                <a:gd name="T6" fmla="*/ 4 w 56"/>
                <a:gd name="T7" fmla="*/ 27 h 160"/>
                <a:gd name="T8" fmla="*/ 4 w 56"/>
                <a:gd name="T9" fmla="*/ 47 h 160"/>
                <a:gd name="T10" fmla="*/ 8 w 56"/>
                <a:gd name="T11" fmla="*/ 47 h 160"/>
                <a:gd name="T12" fmla="*/ 12 w 56"/>
                <a:gd name="T13" fmla="*/ 51 h 160"/>
                <a:gd name="T14" fmla="*/ 15 w 56"/>
                <a:gd name="T15" fmla="*/ 51 h 160"/>
                <a:gd name="T16" fmla="*/ 15 w 56"/>
                <a:gd name="T17" fmla="*/ 59 h 160"/>
                <a:gd name="T18" fmla="*/ 15 w 56"/>
                <a:gd name="T19" fmla="*/ 67 h 160"/>
                <a:gd name="T20" fmla="*/ 15 w 56"/>
                <a:gd name="T21" fmla="*/ 74 h 160"/>
                <a:gd name="T22" fmla="*/ 23 w 56"/>
                <a:gd name="T23" fmla="*/ 78 h 160"/>
                <a:gd name="T24" fmla="*/ 27 w 56"/>
                <a:gd name="T25" fmla="*/ 78 h 160"/>
                <a:gd name="T26" fmla="*/ 23 w 56"/>
                <a:gd name="T27" fmla="*/ 71 h 160"/>
                <a:gd name="T28" fmla="*/ 27 w 56"/>
                <a:gd name="T29" fmla="*/ 63 h 160"/>
                <a:gd name="T30" fmla="*/ 27 w 56"/>
                <a:gd name="T31" fmla="*/ 51 h 160"/>
                <a:gd name="T32" fmla="*/ 23 w 56"/>
                <a:gd name="T33" fmla="*/ 43 h 160"/>
                <a:gd name="T34" fmla="*/ 20 w 56"/>
                <a:gd name="T35" fmla="*/ 35 h 160"/>
                <a:gd name="T36" fmla="*/ 20 w 56"/>
                <a:gd name="T37" fmla="*/ 24 h 160"/>
                <a:gd name="T38" fmla="*/ 20 w 56"/>
                <a:gd name="T39" fmla="*/ 8 h 160"/>
                <a:gd name="T40" fmla="*/ 15 w 56"/>
                <a:gd name="T41" fmla="*/ 0 h 160"/>
                <a:gd name="T42" fmla="*/ 8 w 56"/>
                <a:gd name="T43" fmla="*/ 0 h 160"/>
                <a:gd name="T44" fmla="*/ 0 w 56"/>
                <a:gd name="T45" fmla="*/ 0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60"/>
                <a:gd name="T71" fmla="*/ 56 w 56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60">
                  <a:moveTo>
                    <a:pt x="0" y="0"/>
                  </a:moveTo>
                  <a:lnTo>
                    <a:pt x="16" y="1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2" y="120"/>
                  </a:lnTo>
                  <a:lnTo>
                    <a:pt x="32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8" y="144"/>
                  </a:lnTo>
                  <a:lnTo>
                    <a:pt x="56" y="128"/>
                  </a:lnTo>
                  <a:lnTo>
                    <a:pt x="56" y="104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0" y="48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09" name="Freeform 302"/>
            <p:cNvSpPr>
              <a:spLocks/>
            </p:cNvSpPr>
            <p:nvPr/>
          </p:nvSpPr>
          <p:spPr bwMode="auto">
            <a:xfrm>
              <a:off x="1540" y="3666"/>
              <a:ext cx="11" cy="15"/>
            </a:xfrm>
            <a:custGeom>
              <a:avLst/>
              <a:gdLst>
                <a:gd name="T0" fmla="*/ 17 w 32"/>
                <a:gd name="T1" fmla="*/ 12 h 48"/>
                <a:gd name="T2" fmla="*/ 12 w 32"/>
                <a:gd name="T3" fmla="*/ 24 h 48"/>
                <a:gd name="T4" fmla="*/ 4 w 32"/>
                <a:gd name="T5" fmla="*/ 24 h 48"/>
                <a:gd name="T6" fmla="*/ 0 w 32"/>
                <a:gd name="T7" fmla="*/ 16 h 48"/>
                <a:gd name="T8" fmla="*/ 4 w 32"/>
                <a:gd name="T9" fmla="*/ 0 h 48"/>
                <a:gd name="T10" fmla="*/ 9 w 32"/>
                <a:gd name="T11" fmla="*/ 0 h 48"/>
                <a:gd name="T12" fmla="*/ 12 w 32"/>
                <a:gd name="T13" fmla="*/ 0 h 48"/>
                <a:gd name="T14" fmla="*/ 17 w 32"/>
                <a:gd name="T15" fmla="*/ 1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32" y="24"/>
                  </a:moveTo>
                  <a:lnTo>
                    <a:pt x="24" y="48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0" name="Freeform 303"/>
            <p:cNvSpPr>
              <a:spLocks/>
            </p:cNvSpPr>
            <p:nvPr/>
          </p:nvSpPr>
          <p:spPr bwMode="auto">
            <a:xfrm>
              <a:off x="1516" y="3688"/>
              <a:ext cx="19" cy="15"/>
            </a:xfrm>
            <a:custGeom>
              <a:avLst/>
              <a:gdLst>
                <a:gd name="T0" fmla="*/ 27 w 56"/>
                <a:gd name="T1" fmla="*/ 0 h 48"/>
                <a:gd name="T2" fmla="*/ 27 w 56"/>
                <a:gd name="T3" fmla="*/ 8 h 48"/>
                <a:gd name="T4" fmla="*/ 20 w 56"/>
                <a:gd name="T5" fmla="*/ 15 h 48"/>
                <a:gd name="T6" fmla="*/ 20 w 56"/>
                <a:gd name="T7" fmla="*/ 19 h 48"/>
                <a:gd name="T8" fmla="*/ 8 w 56"/>
                <a:gd name="T9" fmla="*/ 23 h 48"/>
                <a:gd name="T10" fmla="*/ 0 w 56"/>
                <a:gd name="T11" fmla="*/ 15 h 48"/>
                <a:gd name="T12" fmla="*/ 0 w 56"/>
                <a:gd name="T13" fmla="*/ 12 h 48"/>
                <a:gd name="T14" fmla="*/ 12 w 56"/>
                <a:gd name="T15" fmla="*/ 0 h 48"/>
                <a:gd name="T16" fmla="*/ 27 w 5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8"/>
                <a:gd name="T29" fmla="*/ 56 w 5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8">
                  <a:moveTo>
                    <a:pt x="56" y="0"/>
                  </a:move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1" name="Freeform 304"/>
            <p:cNvSpPr>
              <a:spLocks/>
            </p:cNvSpPr>
            <p:nvPr/>
          </p:nvSpPr>
          <p:spPr bwMode="auto">
            <a:xfrm>
              <a:off x="1538" y="3563"/>
              <a:ext cx="72" cy="113"/>
            </a:xfrm>
            <a:custGeom>
              <a:avLst/>
              <a:gdLst>
                <a:gd name="T0" fmla="*/ 27 w 216"/>
                <a:gd name="T1" fmla="*/ 178 h 360"/>
                <a:gd name="T2" fmla="*/ 27 w 216"/>
                <a:gd name="T3" fmla="*/ 170 h 360"/>
                <a:gd name="T4" fmla="*/ 27 w 216"/>
                <a:gd name="T5" fmla="*/ 166 h 360"/>
                <a:gd name="T6" fmla="*/ 31 w 216"/>
                <a:gd name="T7" fmla="*/ 162 h 360"/>
                <a:gd name="T8" fmla="*/ 51 w 216"/>
                <a:gd name="T9" fmla="*/ 154 h 360"/>
                <a:gd name="T10" fmla="*/ 55 w 216"/>
                <a:gd name="T11" fmla="*/ 142 h 360"/>
                <a:gd name="T12" fmla="*/ 51 w 216"/>
                <a:gd name="T13" fmla="*/ 122 h 360"/>
                <a:gd name="T14" fmla="*/ 47 w 216"/>
                <a:gd name="T15" fmla="*/ 103 h 360"/>
                <a:gd name="T16" fmla="*/ 47 w 216"/>
                <a:gd name="T17" fmla="*/ 99 h 360"/>
                <a:gd name="T18" fmla="*/ 55 w 216"/>
                <a:gd name="T19" fmla="*/ 91 h 360"/>
                <a:gd name="T20" fmla="*/ 62 w 216"/>
                <a:gd name="T21" fmla="*/ 87 h 360"/>
                <a:gd name="T22" fmla="*/ 66 w 216"/>
                <a:gd name="T23" fmla="*/ 83 h 360"/>
                <a:gd name="T24" fmla="*/ 74 w 216"/>
                <a:gd name="T25" fmla="*/ 75 h 360"/>
                <a:gd name="T26" fmla="*/ 94 w 216"/>
                <a:gd name="T27" fmla="*/ 67 h 360"/>
                <a:gd name="T28" fmla="*/ 106 w 216"/>
                <a:gd name="T29" fmla="*/ 51 h 360"/>
                <a:gd name="T30" fmla="*/ 106 w 216"/>
                <a:gd name="T31" fmla="*/ 27 h 360"/>
                <a:gd name="T32" fmla="*/ 106 w 216"/>
                <a:gd name="T33" fmla="*/ 20 h 360"/>
                <a:gd name="T34" fmla="*/ 106 w 216"/>
                <a:gd name="T35" fmla="*/ 0 h 360"/>
                <a:gd name="T36" fmla="*/ 98 w 216"/>
                <a:gd name="T37" fmla="*/ 4 h 360"/>
                <a:gd name="T38" fmla="*/ 94 w 216"/>
                <a:gd name="T39" fmla="*/ 8 h 360"/>
                <a:gd name="T40" fmla="*/ 90 w 216"/>
                <a:gd name="T41" fmla="*/ 8 h 360"/>
                <a:gd name="T42" fmla="*/ 82 w 216"/>
                <a:gd name="T43" fmla="*/ 15 h 360"/>
                <a:gd name="T44" fmla="*/ 74 w 216"/>
                <a:gd name="T45" fmla="*/ 15 h 360"/>
                <a:gd name="T46" fmla="*/ 71 w 216"/>
                <a:gd name="T47" fmla="*/ 15 h 360"/>
                <a:gd name="T48" fmla="*/ 62 w 216"/>
                <a:gd name="T49" fmla="*/ 15 h 360"/>
                <a:gd name="T50" fmla="*/ 47 w 216"/>
                <a:gd name="T51" fmla="*/ 15 h 360"/>
                <a:gd name="T52" fmla="*/ 47 w 216"/>
                <a:gd name="T53" fmla="*/ 27 h 360"/>
                <a:gd name="T54" fmla="*/ 51 w 216"/>
                <a:gd name="T55" fmla="*/ 36 h 360"/>
                <a:gd name="T56" fmla="*/ 55 w 216"/>
                <a:gd name="T57" fmla="*/ 44 h 360"/>
                <a:gd name="T58" fmla="*/ 55 w 216"/>
                <a:gd name="T59" fmla="*/ 56 h 360"/>
                <a:gd name="T60" fmla="*/ 51 w 216"/>
                <a:gd name="T61" fmla="*/ 63 h 360"/>
                <a:gd name="T62" fmla="*/ 55 w 216"/>
                <a:gd name="T63" fmla="*/ 71 h 360"/>
                <a:gd name="T64" fmla="*/ 51 w 216"/>
                <a:gd name="T65" fmla="*/ 71 h 360"/>
                <a:gd name="T66" fmla="*/ 43 w 216"/>
                <a:gd name="T67" fmla="*/ 67 h 360"/>
                <a:gd name="T68" fmla="*/ 43 w 216"/>
                <a:gd name="T69" fmla="*/ 59 h 360"/>
                <a:gd name="T70" fmla="*/ 43 w 216"/>
                <a:gd name="T71" fmla="*/ 51 h 360"/>
                <a:gd name="T72" fmla="*/ 43 w 216"/>
                <a:gd name="T73" fmla="*/ 44 h 360"/>
                <a:gd name="T74" fmla="*/ 39 w 216"/>
                <a:gd name="T75" fmla="*/ 44 h 360"/>
                <a:gd name="T76" fmla="*/ 35 w 216"/>
                <a:gd name="T77" fmla="*/ 39 h 360"/>
                <a:gd name="T78" fmla="*/ 31 w 216"/>
                <a:gd name="T79" fmla="*/ 39 h 360"/>
                <a:gd name="T80" fmla="*/ 20 w 216"/>
                <a:gd name="T81" fmla="*/ 44 h 360"/>
                <a:gd name="T82" fmla="*/ 15 w 216"/>
                <a:gd name="T83" fmla="*/ 44 h 360"/>
                <a:gd name="T84" fmla="*/ 8 w 216"/>
                <a:gd name="T85" fmla="*/ 47 h 360"/>
                <a:gd name="T86" fmla="*/ 4 w 216"/>
                <a:gd name="T87" fmla="*/ 47 h 360"/>
                <a:gd name="T88" fmla="*/ 0 w 216"/>
                <a:gd name="T89" fmla="*/ 56 h 360"/>
                <a:gd name="T90" fmla="*/ 24 w 216"/>
                <a:gd name="T91" fmla="*/ 63 h 360"/>
                <a:gd name="T92" fmla="*/ 27 w 216"/>
                <a:gd name="T93" fmla="*/ 71 h 360"/>
                <a:gd name="T94" fmla="*/ 31 w 216"/>
                <a:gd name="T95" fmla="*/ 83 h 360"/>
                <a:gd name="T96" fmla="*/ 27 w 216"/>
                <a:gd name="T97" fmla="*/ 87 h 360"/>
                <a:gd name="T98" fmla="*/ 27 w 216"/>
                <a:gd name="T99" fmla="*/ 95 h 360"/>
                <a:gd name="T100" fmla="*/ 31 w 216"/>
                <a:gd name="T101" fmla="*/ 99 h 360"/>
                <a:gd name="T102" fmla="*/ 31 w 216"/>
                <a:gd name="T103" fmla="*/ 103 h 360"/>
                <a:gd name="T104" fmla="*/ 20 w 216"/>
                <a:gd name="T105" fmla="*/ 110 h 360"/>
                <a:gd name="T106" fmla="*/ 20 w 216"/>
                <a:gd name="T107" fmla="*/ 122 h 360"/>
                <a:gd name="T108" fmla="*/ 15 w 216"/>
                <a:gd name="T109" fmla="*/ 126 h 360"/>
                <a:gd name="T110" fmla="*/ 20 w 216"/>
                <a:gd name="T111" fmla="*/ 150 h 360"/>
                <a:gd name="T112" fmla="*/ 15 w 216"/>
                <a:gd name="T113" fmla="*/ 162 h 360"/>
                <a:gd name="T114" fmla="*/ 20 w 216"/>
                <a:gd name="T115" fmla="*/ 174 h 360"/>
                <a:gd name="T116" fmla="*/ 27 w 216"/>
                <a:gd name="T117" fmla="*/ 178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360"/>
                <a:gd name="T179" fmla="*/ 216 w 216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360">
                  <a:moveTo>
                    <a:pt x="56" y="360"/>
                  </a:moveTo>
                  <a:lnTo>
                    <a:pt x="56" y="344"/>
                  </a:lnTo>
                  <a:lnTo>
                    <a:pt x="56" y="336"/>
                  </a:lnTo>
                  <a:lnTo>
                    <a:pt x="64" y="328"/>
                  </a:lnTo>
                  <a:lnTo>
                    <a:pt x="104" y="312"/>
                  </a:lnTo>
                  <a:lnTo>
                    <a:pt x="112" y="288"/>
                  </a:lnTo>
                  <a:lnTo>
                    <a:pt x="104" y="248"/>
                  </a:lnTo>
                  <a:lnTo>
                    <a:pt x="96" y="208"/>
                  </a:lnTo>
                  <a:lnTo>
                    <a:pt x="96" y="200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36" y="168"/>
                  </a:lnTo>
                  <a:lnTo>
                    <a:pt x="152" y="152"/>
                  </a:lnTo>
                  <a:lnTo>
                    <a:pt x="192" y="136"/>
                  </a:lnTo>
                  <a:lnTo>
                    <a:pt x="216" y="10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16" y="0"/>
                  </a:lnTo>
                  <a:lnTo>
                    <a:pt x="200" y="8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68" y="32"/>
                  </a:lnTo>
                  <a:lnTo>
                    <a:pt x="152" y="32"/>
                  </a:lnTo>
                  <a:lnTo>
                    <a:pt x="144" y="32"/>
                  </a:lnTo>
                  <a:lnTo>
                    <a:pt x="128" y="32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04" y="72"/>
                  </a:lnTo>
                  <a:lnTo>
                    <a:pt x="112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88" y="136"/>
                  </a:lnTo>
                  <a:lnTo>
                    <a:pt x="88" y="120"/>
                  </a:lnTo>
                  <a:lnTo>
                    <a:pt x="88" y="104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68"/>
                  </a:lnTo>
                  <a:lnTo>
                    <a:pt x="56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64" y="208"/>
                  </a:lnTo>
                  <a:lnTo>
                    <a:pt x="40" y="224"/>
                  </a:lnTo>
                  <a:lnTo>
                    <a:pt x="40" y="248"/>
                  </a:lnTo>
                  <a:lnTo>
                    <a:pt x="32" y="256"/>
                  </a:lnTo>
                  <a:lnTo>
                    <a:pt x="40" y="304"/>
                  </a:lnTo>
                  <a:lnTo>
                    <a:pt x="32" y="328"/>
                  </a:lnTo>
                  <a:lnTo>
                    <a:pt x="40" y="352"/>
                  </a:lnTo>
                  <a:lnTo>
                    <a:pt x="56" y="36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2" name="Freeform 305"/>
            <p:cNvSpPr>
              <a:spLocks/>
            </p:cNvSpPr>
            <p:nvPr/>
          </p:nvSpPr>
          <p:spPr bwMode="auto">
            <a:xfrm>
              <a:off x="1564" y="3468"/>
              <a:ext cx="54" cy="57"/>
            </a:xfrm>
            <a:custGeom>
              <a:avLst/>
              <a:gdLst>
                <a:gd name="T0" fmla="*/ 55 w 160"/>
                <a:gd name="T1" fmla="*/ 92 h 184"/>
                <a:gd name="T2" fmla="*/ 59 w 160"/>
                <a:gd name="T3" fmla="*/ 84 h 184"/>
                <a:gd name="T4" fmla="*/ 63 w 160"/>
                <a:gd name="T5" fmla="*/ 76 h 184"/>
                <a:gd name="T6" fmla="*/ 67 w 160"/>
                <a:gd name="T7" fmla="*/ 72 h 184"/>
                <a:gd name="T8" fmla="*/ 67 w 160"/>
                <a:gd name="T9" fmla="*/ 68 h 184"/>
                <a:gd name="T10" fmla="*/ 74 w 160"/>
                <a:gd name="T11" fmla="*/ 64 h 184"/>
                <a:gd name="T12" fmla="*/ 78 w 160"/>
                <a:gd name="T13" fmla="*/ 60 h 184"/>
                <a:gd name="T14" fmla="*/ 74 w 160"/>
                <a:gd name="T15" fmla="*/ 56 h 184"/>
                <a:gd name="T16" fmla="*/ 74 w 160"/>
                <a:gd name="T17" fmla="*/ 12 h 184"/>
                <a:gd name="T18" fmla="*/ 78 w 160"/>
                <a:gd name="T19" fmla="*/ 4 h 184"/>
                <a:gd name="T20" fmla="*/ 63 w 160"/>
                <a:gd name="T21" fmla="*/ 4 h 184"/>
                <a:gd name="T22" fmla="*/ 51 w 160"/>
                <a:gd name="T23" fmla="*/ 8 h 184"/>
                <a:gd name="T24" fmla="*/ 43 w 160"/>
                <a:gd name="T25" fmla="*/ 8 h 184"/>
                <a:gd name="T26" fmla="*/ 24 w 160"/>
                <a:gd name="T27" fmla="*/ 0 h 184"/>
                <a:gd name="T28" fmla="*/ 20 w 160"/>
                <a:gd name="T29" fmla="*/ 0 h 184"/>
                <a:gd name="T30" fmla="*/ 0 w 160"/>
                <a:gd name="T31" fmla="*/ 0 h 184"/>
                <a:gd name="T32" fmla="*/ 4 w 160"/>
                <a:gd name="T33" fmla="*/ 8 h 184"/>
                <a:gd name="T34" fmla="*/ 12 w 160"/>
                <a:gd name="T35" fmla="*/ 24 h 184"/>
                <a:gd name="T36" fmla="*/ 12 w 160"/>
                <a:gd name="T37" fmla="*/ 32 h 184"/>
                <a:gd name="T38" fmla="*/ 0 w 160"/>
                <a:gd name="T39" fmla="*/ 40 h 184"/>
                <a:gd name="T40" fmla="*/ 0 w 160"/>
                <a:gd name="T41" fmla="*/ 56 h 184"/>
                <a:gd name="T42" fmla="*/ 15 w 160"/>
                <a:gd name="T43" fmla="*/ 64 h 184"/>
                <a:gd name="T44" fmla="*/ 35 w 160"/>
                <a:gd name="T45" fmla="*/ 72 h 184"/>
                <a:gd name="T46" fmla="*/ 35 w 160"/>
                <a:gd name="T47" fmla="*/ 76 h 184"/>
                <a:gd name="T48" fmla="*/ 35 w 160"/>
                <a:gd name="T49" fmla="*/ 84 h 184"/>
                <a:gd name="T50" fmla="*/ 55 w 160"/>
                <a:gd name="T51" fmla="*/ 92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184"/>
                <a:gd name="T80" fmla="*/ 160 w 160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184">
                  <a:moveTo>
                    <a:pt x="112" y="184"/>
                  </a:moveTo>
                  <a:lnTo>
                    <a:pt x="120" y="168"/>
                  </a:lnTo>
                  <a:lnTo>
                    <a:pt x="128" y="152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52" y="128"/>
                  </a:lnTo>
                  <a:lnTo>
                    <a:pt x="160" y="120"/>
                  </a:lnTo>
                  <a:lnTo>
                    <a:pt x="152" y="112"/>
                  </a:lnTo>
                  <a:lnTo>
                    <a:pt x="152" y="24"/>
                  </a:lnTo>
                  <a:lnTo>
                    <a:pt x="160" y="8"/>
                  </a:lnTo>
                  <a:lnTo>
                    <a:pt x="128" y="8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2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3" name="Freeform 306"/>
            <p:cNvSpPr>
              <a:spLocks/>
            </p:cNvSpPr>
            <p:nvPr/>
          </p:nvSpPr>
          <p:spPr bwMode="auto">
            <a:xfrm>
              <a:off x="1618" y="3415"/>
              <a:ext cx="11" cy="13"/>
            </a:xfrm>
            <a:custGeom>
              <a:avLst/>
              <a:gdLst>
                <a:gd name="T0" fmla="*/ 0 w 32"/>
                <a:gd name="T1" fmla="*/ 8 h 40"/>
                <a:gd name="T2" fmla="*/ 0 w 32"/>
                <a:gd name="T3" fmla="*/ 15 h 40"/>
                <a:gd name="T4" fmla="*/ 4 w 32"/>
                <a:gd name="T5" fmla="*/ 20 h 40"/>
                <a:gd name="T6" fmla="*/ 9 w 32"/>
                <a:gd name="T7" fmla="*/ 20 h 40"/>
                <a:gd name="T8" fmla="*/ 17 w 32"/>
                <a:gd name="T9" fmla="*/ 15 h 40"/>
                <a:gd name="T10" fmla="*/ 9 w 32"/>
                <a:gd name="T11" fmla="*/ 12 h 40"/>
                <a:gd name="T12" fmla="*/ 17 w 32"/>
                <a:gd name="T13" fmla="*/ 8 h 40"/>
                <a:gd name="T14" fmla="*/ 17 w 32"/>
                <a:gd name="T15" fmla="*/ 0 h 40"/>
                <a:gd name="T16" fmla="*/ 12 w 32"/>
                <a:gd name="T17" fmla="*/ 0 h 40"/>
                <a:gd name="T18" fmla="*/ 9 w 32"/>
                <a:gd name="T19" fmla="*/ 0 h 40"/>
                <a:gd name="T20" fmla="*/ 4 w 32"/>
                <a:gd name="T21" fmla="*/ 4 h 40"/>
                <a:gd name="T22" fmla="*/ 0 w 32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16"/>
                  </a:moveTo>
                  <a:lnTo>
                    <a:pt x="0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4" name="Freeform 307"/>
            <p:cNvSpPr>
              <a:spLocks/>
            </p:cNvSpPr>
            <p:nvPr/>
          </p:nvSpPr>
          <p:spPr bwMode="auto">
            <a:xfrm>
              <a:off x="1503" y="3288"/>
              <a:ext cx="72" cy="67"/>
            </a:xfrm>
            <a:custGeom>
              <a:avLst/>
              <a:gdLst>
                <a:gd name="T0" fmla="*/ 4 w 216"/>
                <a:gd name="T1" fmla="*/ 0 h 216"/>
                <a:gd name="T2" fmla="*/ 12 w 216"/>
                <a:gd name="T3" fmla="*/ 0 h 216"/>
                <a:gd name="T4" fmla="*/ 20 w 216"/>
                <a:gd name="T5" fmla="*/ 0 h 216"/>
                <a:gd name="T6" fmla="*/ 27 w 216"/>
                <a:gd name="T7" fmla="*/ 4 h 216"/>
                <a:gd name="T8" fmla="*/ 39 w 216"/>
                <a:gd name="T9" fmla="*/ 8 h 216"/>
                <a:gd name="T10" fmla="*/ 48 w 216"/>
                <a:gd name="T11" fmla="*/ 4 h 216"/>
                <a:gd name="T12" fmla="*/ 51 w 216"/>
                <a:gd name="T13" fmla="*/ 4 h 216"/>
                <a:gd name="T14" fmla="*/ 56 w 216"/>
                <a:gd name="T15" fmla="*/ 0 h 216"/>
                <a:gd name="T16" fmla="*/ 59 w 216"/>
                <a:gd name="T17" fmla="*/ 0 h 216"/>
                <a:gd name="T18" fmla="*/ 63 w 216"/>
                <a:gd name="T19" fmla="*/ 0 h 216"/>
                <a:gd name="T20" fmla="*/ 71 w 216"/>
                <a:gd name="T21" fmla="*/ 4 h 216"/>
                <a:gd name="T22" fmla="*/ 75 w 216"/>
                <a:gd name="T23" fmla="*/ 4 h 216"/>
                <a:gd name="T24" fmla="*/ 83 w 216"/>
                <a:gd name="T25" fmla="*/ 4 h 216"/>
                <a:gd name="T26" fmla="*/ 91 w 216"/>
                <a:gd name="T27" fmla="*/ 0 h 216"/>
                <a:gd name="T28" fmla="*/ 95 w 216"/>
                <a:gd name="T29" fmla="*/ 4 h 216"/>
                <a:gd name="T30" fmla="*/ 95 w 216"/>
                <a:gd name="T31" fmla="*/ 12 h 216"/>
                <a:gd name="T32" fmla="*/ 99 w 216"/>
                <a:gd name="T33" fmla="*/ 20 h 216"/>
                <a:gd name="T34" fmla="*/ 95 w 216"/>
                <a:gd name="T35" fmla="*/ 32 h 216"/>
                <a:gd name="T36" fmla="*/ 95 w 216"/>
                <a:gd name="T37" fmla="*/ 39 h 216"/>
                <a:gd name="T38" fmla="*/ 91 w 216"/>
                <a:gd name="T39" fmla="*/ 39 h 216"/>
                <a:gd name="T40" fmla="*/ 83 w 216"/>
                <a:gd name="T41" fmla="*/ 32 h 216"/>
                <a:gd name="T42" fmla="*/ 80 w 216"/>
                <a:gd name="T43" fmla="*/ 24 h 216"/>
                <a:gd name="T44" fmla="*/ 80 w 216"/>
                <a:gd name="T45" fmla="*/ 16 h 216"/>
                <a:gd name="T46" fmla="*/ 75 w 216"/>
                <a:gd name="T47" fmla="*/ 12 h 216"/>
                <a:gd name="T48" fmla="*/ 75 w 216"/>
                <a:gd name="T49" fmla="*/ 16 h 216"/>
                <a:gd name="T50" fmla="*/ 75 w 216"/>
                <a:gd name="T51" fmla="*/ 32 h 216"/>
                <a:gd name="T52" fmla="*/ 83 w 216"/>
                <a:gd name="T53" fmla="*/ 39 h 216"/>
                <a:gd name="T54" fmla="*/ 87 w 216"/>
                <a:gd name="T55" fmla="*/ 44 h 216"/>
                <a:gd name="T56" fmla="*/ 91 w 216"/>
                <a:gd name="T57" fmla="*/ 51 h 216"/>
                <a:gd name="T58" fmla="*/ 99 w 216"/>
                <a:gd name="T59" fmla="*/ 68 h 216"/>
                <a:gd name="T60" fmla="*/ 103 w 216"/>
                <a:gd name="T61" fmla="*/ 80 h 216"/>
                <a:gd name="T62" fmla="*/ 107 w 216"/>
                <a:gd name="T63" fmla="*/ 91 h 216"/>
                <a:gd name="T64" fmla="*/ 99 w 216"/>
                <a:gd name="T65" fmla="*/ 99 h 216"/>
                <a:gd name="T66" fmla="*/ 91 w 216"/>
                <a:gd name="T67" fmla="*/ 103 h 216"/>
                <a:gd name="T68" fmla="*/ 91 w 216"/>
                <a:gd name="T69" fmla="*/ 107 h 216"/>
                <a:gd name="T70" fmla="*/ 87 w 216"/>
                <a:gd name="T71" fmla="*/ 107 h 216"/>
                <a:gd name="T72" fmla="*/ 83 w 216"/>
                <a:gd name="T73" fmla="*/ 103 h 216"/>
                <a:gd name="T74" fmla="*/ 36 w 216"/>
                <a:gd name="T75" fmla="*/ 107 h 216"/>
                <a:gd name="T76" fmla="*/ 4 w 216"/>
                <a:gd name="T77" fmla="*/ 103 h 216"/>
                <a:gd name="T78" fmla="*/ 4 w 216"/>
                <a:gd name="T79" fmla="*/ 80 h 216"/>
                <a:gd name="T80" fmla="*/ 4 w 216"/>
                <a:gd name="T81" fmla="*/ 32 h 216"/>
                <a:gd name="T82" fmla="*/ 0 w 216"/>
                <a:gd name="T83" fmla="*/ 12 h 216"/>
                <a:gd name="T84" fmla="*/ 4 w 216"/>
                <a:gd name="T85" fmla="*/ 8 h 216"/>
                <a:gd name="T86" fmla="*/ 4 w 216"/>
                <a:gd name="T87" fmla="*/ 0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216"/>
                <a:gd name="T134" fmla="*/ 216 w 216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216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92" y="24"/>
                  </a:lnTo>
                  <a:lnTo>
                    <a:pt x="200" y="40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184" y="80"/>
                  </a:lnTo>
                  <a:lnTo>
                    <a:pt x="168" y="64"/>
                  </a:lnTo>
                  <a:lnTo>
                    <a:pt x="160" y="48"/>
                  </a:lnTo>
                  <a:lnTo>
                    <a:pt x="160" y="32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52" y="64"/>
                  </a:lnTo>
                  <a:lnTo>
                    <a:pt x="168" y="80"/>
                  </a:lnTo>
                  <a:lnTo>
                    <a:pt x="176" y="88"/>
                  </a:lnTo>
                  <a:lnTo>
                    <a:pt x="184" y="104"/>
                  </a:lnTo>
                  <a:lnTo>
                    <a:pt x="200" y="136"/>
                  </a:lnTo>
                  <a:lnTo>
                    <a:pt x="208" y="160"/>
                  </a:lnTo>
                  <a:lnTo>
                    <a:pt x="216" y="184"/>
                  </a:lnTo>
                  <a:lnTo>
                    <a:pt x="200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176" y="216"/>
                  </a:lnTo>
                  <a:lnTo>
                    <a:pt x="168" y="208"/>
                  </a:lnTo>
                  <a:lnTo>
                    <a:pt x="72" y="216"/>
                  </a:lnTo>
                  <a:lnTo>
                    <a:pt x="8" y="208"/>
                  </a:lnTo>
                  <a:lnTo>
                    <a:pt x="8" y="160"/>
                  </a:lnTo>
                  <a:lnTo>
                    <a:pt x="8" y="6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5" name="Freeform 308"/>
            <p:cNvSpPr>
              <a:spLocks/>
            </p:cNvSpPr>
            <p:nvPr/>
          </p:nvSpPr>
          <p:spPr bwMode="auto">
            <a:xfrm>
              <a:off x="1487" y="3346"/>
              <a:ext cx="109" cy="127"/>
            </a:xfrm>
            <a:custGeom>
              <a:avLst/>
              <a:gdLst>
                <a:gd name="T0" fmla="*/ 20 w 328"/>
                <a:gd name="T1" fmla="*/ 36 h 408"/>
                <a:gd name="T2" fmla="*/ 27 w 328"/>
                <a:gd name="T3" fmla="*/ 36 h 408"/>
                <a:gd name="T4" fmla="*/ 27 w 328"/>
                <a:gd name="T5" fmla="*/ 12 h 408"/>
                <a:gd name="T6" fmla="*/ 59 w 328"/>
                <a:gd name="T7" fmla="*/ 16 h 408"/>
                <a:gd name="T8" fmla="*/ 106 w 328"/>
                <a:gd name="T9" fmla="*/ 12 h 408"/>
                <a:gd name="T10" fmla="*/ 110 w 328"/>
                <a:gd name="T11" fmla="*/ 16 h 408"/>
                <a:gd name="T12" fmla="*/ 114 w 328"/>
                <a:gd name="T13" fmla="*/ 16 h 408"/>
                <a:gd name="T14" fmla="*/ 114 w 328"/>
                <a:gd name="T15" fmla="*/ 12 h 408"/>
                <a:gd name="T16" fmla="*/ 122 w 328"/>
                <a:gd name="T17" fmla="*/ 8 h 408"/>
                <a:gd name="T18" fmla="*/ 130 w 328"/>
                <a:gd name="T19" fmla="*/ 0 h 408"/>
                <a:gd name="T20" fmla="*/ 142 w 328"/>
                <a:gd name="T21" fmla="*/ 12 h 408"/>
                <a:gd name="T22" fmla="*/ 146 w 328"/>
                <a:gd name="T23" fmla="*/ 20 h 408"/>
                <a:gd name="T24" fmla="*/ 146 w 328"/>
                <a:gd name="T25" fmla="*/ 36 h 408"/>
                <a:gd name="T26" fmla="*/ 146 w 328"/>
                <a:gd name="T27" fmla="*/ 44 h 408"/>
                <a:gd name="T28" fmla="*/ 161 w 328"/>
                <a:gd name="T29" fmla="*/ 56 h 408"/>
                <a:gd name="T30" fmla="*/ 146 w 328"/>
                <a:gd name="T31" fmla="*/ 68 h 408"/>
                <a:gd name="T32" fmla="*/ 137 w 328"/>
                <a:gd name="T33" fmla="*/ 79 h 408"/>
                <a:gd name="T34" fmla="*/ 137 w 328"/>
                <a:gd name="T35" fmla="*/ 95 h 408"/>
                <a:gd name="T36" fmla="*/ 137 w 328"/>
                <a:gd name="T37" fmla="*/ 115 h 408"/>
                <a:gd name="T38" fmla="*/ 126 w 328"/>
                <a:gd name="T39" fmla="*/ 119 h 408"/>
                <a:gd name="T40" fmla="*/ 126 w 328"/>
                <a:gd name="T41" fmla="*/ 127 h 408"/>
                <a:gd name="T42" fmla="*/ 114 w 328"/>
                <a:gd name="T43" fmla="*/ 131 h 408"/>
                <a:gd name="T44" fmla="*/ 114 w 328"/>
                <a:gd name="T45" fmla="*/ 146 h 408"/>
                <a:gd name="T46" fmla="*/ 106 w 328"/>
                <a:gd name="T47" fmla="*/ 154 h 408"/>
                <a:gd name="T48" fmla="*/ 122 w 328"/>
                <a:gd name="T49" fmla="*/ 174 h 408"/>
                <a:gd name="T50" fmla="*/ 126 w 328"/>
                <a:gd name="T51" fmla="*/ 186 h 408"/>
                <a:gd name="T52" fmla="*/ 134 w 328"/>
                <a:gd name="T53" fmla="*/ 194 h 408"/>
                <a:gd name="T54" fmla="*/ 114 w 328"/>
                <a:gd name="T55" fmla="*/ 194 h 408"/>
                <a:gd name="T56" fmla="*/ 106 w 328"/>
                <a:gd name="T57" fmla="*/ 202 h 408"/>
                <a:gd name="T58" fmla="*/ 95 w 328"/>
                <a:gd name="T59" fmla="*/ 202 h 408"/>
                <a:gd name="T60" fmla="*/ 86 w 328"/>
                <a:gd name="T61" fmla="*/ 202 h 408"/>
                <a:gd name="T62" fmla="*/ 83 w 328"/>
                <a:gd name="T63" fmla="*/ 202 h 408"/>
                <a:gd name="T64" fmla="*/ 75 w 328"/>
                <a:gd name="T65" fmla="*/ 194 h 408"/>
                <a:gd name="T66" fmla="*/ 67 w 328"/>
                <a:gd name="T67" fmla="*/ 194 h 408"/>
                <a:gd name="T68" fmla="*/ 63 w 328"/>
                <a:gd name="T69" fmla="*/ 194 h 408"/>
                <a:gd name="T70" fmla="*/ 59 w 328"/>
                <a:gd name="T71" fmla="*/ 194 h 408"/>
                <a:gd name="T72" fmla="*/ 55 w 328"/>
                <a:gd name="T73" fmla="*/ 194 h 408"/>
                <a:gd name="T74" fmla="*/ 51 w 328"/>
                <a:gd name="T75" fmla="*/ 190 h 408"/>
                <a:gd name="T76" fmla="*/ 47 w 328"/>
                <a:gd name="T77" fmla="*/ 186 h 408"/>
                <a:gd name="T78" fmla="*/ 39 w 328"/>
                <a:gd name="T79" fmla="*/ 178 h 408"/>
                <a:gd name="T80" fmla="*/ 35 w 328"/>
                <a:gd name="T81" fmla="*/ 170 h 408"/>
                <a:gd name="T82" fmla="*/ 27 w 328"/>
                <a:gd name="T83" fmla="*/ 162 h 408"/>
                <a:gd name="T84" fmla="*/ 24 w 328"/>
                <a:gd name="T85" fmla="*/ 162 h 408"/>
                <a:gd name="T86" fmla="*/ 20 w 328"/>
                <a:gd name="T87" fmla="*/ 154 h 408"/>
                <a:gd name="T88" fmla="*/ 15 w 328"/>
                <a:gd name="T89" fmla="*/ 154 h 408"/>
                <a:gd name="T90" fmla="*/ 15 w 328"/>
                <a:gd name="T91" fmla="*/ 139 h 408"/>
                <a:gd name="T92" fmla="*/ 8 w 328"/>
                <a:gd name="T93" fmla="*/ 131 h 408"/>
                <a:gd name="T94" fmla="*/ 12 w 328"/>
                <a:gd name="T95" fmla="*/ 131 h 408"/>
                <a:gd name="T96" fmla="*/ 12 w 328"/>
                <a:gd name="T97" fmla="*/ 127 h 408"/>
                <a:gd name="T98" fmla="*/ 4 w 328"/>
                <a:gd name="T99" fmla="*/ 119 h 408"/>
                <a:gd name="T100" fmla="*/ 4 w 328"/>
                <a:gd name="T101" fmla="*/ 115 h 408"/>
                <a:gd name="T102" fmla="*/ 0 w 328"/>
                <a:gd name="T103" fmla="*/ 111 h 408"/>
                <a:gd name="T104" fmla="*/ 0 w 328"/>
                <a:gd name="T105" fmla="*/ 107 h 408"/>
                <a:gd name="T106" fmla="*/ 4 w 328"/>
                <a:gd name="T107" fmla="*/ 91 h 408"/>
                <a:gd name="T108" fmla="*/ 4 w 328"/>
                <a:gd name="T109" fmla="*/ 87 h 408"/>
                <a:gd name="T110" fmla="*/ 4 w 328"/>
                <a:gd name="T111" fmla="*/ 79 h 408"/>
                <a:gd name="T112" fmla="*/ 20 w 328"/>
                <a:gd name="T113" fmla="*/ 79 h 408"/>
                <a:gd name="T114" fmla="*/ 20 w 328"/>
                <a:gd name="T115" fmla="*/ 3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"/>
                <a:gd name="T175" fmla="*/ 0 h 408"/>
                <a:gd name="T176" fmla="*/ 328 w 328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" h="408">
                  <a:moveTo>
                    <a:pt x="40" y="72"/>
                  </a:moveTo>
                  <a:lnTo>
                    <a:pt x="56" y="72"/>
                  </a:lnTo>
                  <a:lnTo>
                    <a:pt x="56" y="24"/>
                  </a:lnTo>
                  <a:lnTo>
                    <a:pt x="120" y="32"/>
                  </a:lnTo>
                  <a:lnTo>
                    <a:pt x="216" y="24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32" y="24"/>
                  </a:lnTo>
                  <a:lnTo>
                    <a:pt x="248" y="16"/>
                  </a:lnTo>
                  <a:lnTo>
                    <a:pt x="264" y="0"/>
                  </a:lnTo>
                  <a:lnTo>
                    <a:pt x="288" y="24"/>
                  </a:lnTo>
                  <a:lnTo>
                    <a:pt x="296" y="40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8" y="112"/>
                  </a:lnTo>
                  <a:lnTo>
                    <a:pt x="296" y="136"/>
                  </a:lnTo>
                  <a:lnTo>
                    <a:pt x="280" y="160"/>
                  </a:lnTo>
                  <a:lnTo>
                    <a:pt x="280" y="192"/>
                  </a:lnTo>
                  <a:lnTo>
                    <a:pt x="280" y="232"/>
                  </a:lnTo>
                  <a:lnTo>
                    <a:pt x="256" y="240"/>
                  </a:lnTo>
                  <a:lnTo>
                    <a:pt x="256" y="256"/>
                  </a:lnTo>
                  <a:lnTo>
                    <a:pt x="232" y="264"/>
                  </a:lnTo>
                  <a:lnTo>
                    <a:pt x="232" y="296"/>
                  </a:lnTo>
                  <a:lnTo>
                    <a:pt x="216" y="312"/>
                  </a:lnTo>
                  <a:lnTo>
                    <a:pt x="248" y="352"/>
                  </a:lnTo>
                  <a:lnTo>
                    <a:pt x="256" y="376"/>
                  </a:lnTo>
                  <a:lnTo>
                    <a:pt x="272" y="392"/>
                  </a:lnTo>
                  <a:lnTo>
                    <a:pt x="232" y="392"/>
                  </a:lnTo>
                  <a:lnTo>
                    <a:pt x="216" y="408"/>
                  </a:lnTo>
                  <a:lnTo>
                    <a:pt x="192" y="408"/>
                  </a:lnTo>
                  <a:lnTo>
                    <a:pt x="176" y="408"/>
                  </a:lnTo>
                  <a:lnTo>
                    <a:pt x="168" y="408"/>
                  </a:lnTo>
                  <a:lnTo>
                    <a:pt x="152" y="392"/>
                  </a:lnTo>
                  <a:lnTo>
                    <a:pt x="136" y="392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12" y="392"/>
                  </a:lnTo>
                  <a:lnTo>
                    <a:pt x="104" y="384"/>
                  </a:lnTo>
                  <a:lnTo>
                    <a:pt x="96" y="376"/>
                  </a:lnTo>
                  <a:lnTo>
                    <a:pt x="80" y="360"/>
                  </a:lnTo>
                  <a:lnTo>
                    <a:pt x="72" y="344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28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8" y="160"/>
                  </a:lnTo>
                  <a:lnTo>
                    <a:pt x="40" y="160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6" name="Freeform 309"/>
            <p:cNvSpPr>
              <a:spLocks/>
            </p:cNvSpPr>
            <p:nvPr/>
          </p:nvSpPr>
          <p:spPr bwMode="auto">
            <a:xfrm>
              <a:off x="1581" y="3380"/>
              <a:ext cx="42" cy="40"/>
            </a:xfrm>
            <a:custGeom>
              <a:avLst/>
              <a:gdLst>
                <a:gd name="T0" fmla="*/ 63 w 128"/>
                <a:gd name="T1" fmla="*/ 57 h 128"/>
                <a:gd name="T2" fmla="*/ 59 w 128"/>
                <a:gd name="T3" fmla="*/ 60 h 128"/>
                <a:gd name="T4" fmla="*/ 56 w 128"/>
                <a:gd name="T5" fmla="*/ 65 h 128"/>
                <a:gd name="T6" fmla="*/ 48 w 128"/>
                <a:gd name="T7" fmla="*/ 48 h 128"/>
                <a:gd name="T8" fmla="*/ 36 w 128"/>
                <a:gd name="T9" fmla="*/ 41 h 128"/>
                <a:gd name="T10" fmla="*/ 27 w 128"/>
                <a:gd name="T11" fmla="*/ 36 h 128"/>
                <a:gd name="T12" fmla="*/ 0 w 128"/>
                <a:gd name="T13" fmla="*/ 41 h 128"/>
                <a:gd name="T14" fmla="*/ 0 w 128"/>
                <a:gd name="T15" fmla="*/ 24 h 128"/>
                <a:gd name="T16" fmla="*/ 8 w 128"/>
                <a:gd name="T17" fmla="*/ 12 h 128"/>
                <a:gd name="T18" fmla="*/ 24 w 128"/>
                <a:gd name="T19" fmla="*/ 0 h 128"/>
                <a:gd name="T20" fmla="*/ 27 w 128"/>
                <a:gd name="T21" fmla="*/ 16 h 128"/>
                <a:gd name="T22" fmla="*/ 32 w 128"/>
                <a:gd name="T23" fmla="*/ 28 h 128"/>
                <a:gd name="T24" fmla="*/ 39 w 128"/>
                <a:gd name="T25" fmla="*/ 33 h 128"/>
                <a:gd name="T26" fmla="*/ 51 w 128"/>
                <a:gd name="T27" fmla="*/ 41 h 128"/>
                <a:gd name="T28" fmla="*/ 63 w 128"/>
                <a:gd name="T29" fmla="*/ 57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28"/>
                <a:gd name="T47" fmla="*/ 128 w 128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28">
                  <a:moveTo>
                    <a:pt x="128" y="112"/>
                  </a:moveTo>
                  <a:lnTo>
                    <a:pt x="120" y="120"/>
                  </a:lnTo>
                  <a:lnTo>
                    <a:pt x="112" y="128"/>
                  </a:lnTo>
                  <a:lnTo>
                    <a:pt x="96" y="96"/>
                  </a:lnTo>
                  <a:lnTo>
                    <a:pt x="72" y="80"/>
                  </a:lnTo>
                  <a:lnTo>
                    <a:pt x="56" y="72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48" y="0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104" y="80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7" name="Freeform 310"/>
            <p:cNvSpPr>
              <a:spLocks/>
            </p:cNvSpPr>
            <p:nvPr/>
          </p:nvSpPr>
          <p:spPr bwMode="auto">
            <a:xfrm>
              <a:off x="1559" y="3403"/>
              <a:ext cx="104" cy="70"/>
            </a:xfrm>
            <a:custGeom>
              <a:avLst/>
              <a:gdLst>
                <a:gd name="T0" fmla="*/ 27 w 312"/>
                <a:gd name="T1" fmla="*/ 104 h 224"/>
                <a:gd name="T2" fmla="*/ 20 w 312"/>
                <a:gd name="T3" fmla="*/ 95 h 224"/>
                <a:gd name="T4" fmla="*/ 15 w 312"/>
                <a:gd name="T5" fmla="*/ 84 h 224"/>
                <a:gd name="T6" fmla="*/ 0 w 312"/>
                <a:gd name="T7" fmla="*/ 63 h 224"/>
                <a:gd name="T8" fmla="*/ 8 w 312"/>
                <a:gd name="T9" fmla="*/ 56 h 224"/>
                <a:gd name="T10" fmla="*/ 8 w 312"/>
                <a:gd name="T11" fmla="*/ 40 h 224"/>
                <a:gd name="T12" fmla="*/ 20 w 312"/>
                <a:gd name="T13" fmla="*/ 36 h 224"/>
                <a:gd name="T14" fmla="*/ 20 w 312"/>
                <a:gd name="T15" fmla="*/ 28 h 224"/>
                <a:gd name="T16" fmla="*/ 32 w 312"/>
                <a:gd name="T17" fmla="*/ 24 h 224"/>
                <a:gd name="T18" fmla="*/ 32 w 312"/>
                <a:gd name="T19" fmla="*/ 4 h 224"/>
                <a:gd name="T20" fmla="*/ 59 w 312"/>
                <a:gd name="T21" fmla="*/ 0 h 224"/>
                <a:gd name="T22" fmla="*/ 67 w 312"/>
                <a:gd name="T23" fmla="*/ 4 h 224"/>
                <a:gd name="T24" fmla="*/ 79 w 312"/>
                <a:gd name="T25" fmla="*/ 12 h 224"/>
                <a:gd name="T26" fmla="*/ 87 w 312"/>
                <a:gd name="T27" fmla="*/ 28 h 224"/>
                <a:gd name="T28" fmla="*/ 87 w 312"/>
                <a:gd name="T29" fmla="*/ 36 h 224"/>
                <a:gd name="T30" fmla="*/ 91 w 312"/>
                <a:gd name="T31" fmla="*/ 40 h 224"/>
                <a:gd name="T32" fmla="*/ 95 w 312"/>
                <a:gd name="T33" fmla="*/ 40 h 224"/>
                <a:gd name="T34" fmla="*/ 98 w 312"/>
                <a:gd name="T35" fmla="*/ 48 h 224"/>
                <a:gd name="T36" fmla="*/ 102 w 312"/>
                <a:gd name="T37" fmla="*/ 56 h 224"/>
                <a:gd name="T38" fmla="*/ 107 w 312"/>
                <a:gd name="T39" fmla="*/ 56 h 224"/>
                <a:gd name="T40" fmla="*/ 118 w 312"/>
                <a:gd name="T41" fmla="*/ 63 h 224"/>
                <a:gd name="T42" fmla="*/ 146 w 312"/>
                <a:gd name="T43" fmla="*/ 68 h 224"/>
                <a:gd name="T44" fmla="*/ 154 w 312"/>
                <a:gd name="T45" fmla="*/ 63 h 224"/>
                <a:gd name="T46" fmla="*/ 150 w 312"/>
                <a:gd name="T47" fmla="*/ 72 h 224"/>
                <a:gd name="T48" fmla="*/ 118 w 312"/>
                <a:gd name="T49" fmla="*/ 99 h 224"/>
                <a:gd name="T50" fmla="*/ 95 w 312"/>
                <a:gd name="T51" fmla="*/ 104 h 224"/>
                <a:gd name="T52" fmla="*/ 87 w 312"/>
                <a:gd name="T53" fmla="*/ 107 h 224"/>
                <a:gd name="T54" fmla="*/ 71 w 312"/>
                <a:gd name="T55" fmla="*/ 107 h 224"/>
                <a:gd name="T56" fmla="*/ 59 w 312"/>
                <a:gd name="T57" fmla="*/ 111 h 224"/>
                <a:gd name="T58" fmla="*/ 51 w 312"/>
                <a:gd name="T59" fmla="*/ 111 h 224"/>
                <a:gd name="T60" fmla="*/ 32 w 312"/>
                <a:gd name="T61" fmla="*/ 104 h 224"/>
                <a:gd name="T62" fmla="*/ 27 w 312"/>
                <a:gd name="T63" fmla="*/ 104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224"/>
                <a:gd name="T98" fmla="*/ 312 w 312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224">
                  <a:moveTo>
                    <a:pt x="56" y="208"/>
                  </a:moveTo>
                  <a:lnTo>
                    <a:pt x="40" y="192"/>
                  </a:lnTo>
                  <a:lnTo>
                    <a:pt x="32" y="168"/>
                  </a:lnTo>
                  <a:lnTo>
                    <a:pt x="0" y="128"/>
                  </a:lnTo>
                  <a:lnTo>
                    <a:pt x="16" y="112"/>
                  </a:lnTo>
                  <a:lnTo>
                    <a:pt x="16" y="80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64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24"/>
                  </a:lnTo>
                  <a:lnTo>
                    <a:pt x="176" y="56"/>
                  </a:lnTo>
                  <a:lnTo>
                    <a:pt x="176" y="72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200" y="96"/>
                  </a:lnTo>
                  <a:lnTo>
                    <a:pt x="208" y="112"/>
                  </a:lnTo>
                  <a:lnTo>
                    <a:pt x="216" y="112"/>
                  </a:lnTo>
                  <a:lnTo>
                    <a:pt x="240" y="128"/>
                  </a:lnTo>
                  <a:lnTo>
                    <a:pt x="296" y="136"/>
                  </a:lnTo>
                  <a:lnTo>
                    <a:pt x="312" y="128"/>
                  </a:lnTo>
                  <a:lnTo>
                    <a:pt x="304" y="144"/>
                  </a:lnTo>
                  <a:lnTo>
                    <a:pt x="240" y="200"/>
                  </a:lnTo>
                  <a:lnTo>
                    <a:pt x="192" y="208"/>
                  </a:lnTo>
                  <a:lnTo>
                    <a:pt x="176" y="216"/>
                  </a:lnTo>
                  <a:lnTo>
                    <a:pt x="144" y="216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64" y="208"/>
                  </a:lnTo>
                  <a:lnTo>
                    <a:pt x="56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8" name="Freeform 311"/>
            <p:cNvSpPr>
              <a:spLocks/>
            </p:cNvSpPr>
            <p:nvPr/>
          </p:nvSpPr>
          <p:spPr bwMode="auto">
            <a:xfrm>
              <a:off x="1615" y="3420"/>
              <a:ext cx="67" cy="86"/>
            </a:xfrm>
            <a:custGeom>
              <a:avLst/>
              <a:gdLst>
                <a:gd name="T0" fmla="*/ 4 w 200"/>
                <a:gd name="T1" fmla="*/ 134 h 272"/>
                <a:gd name="T2" fmla="*/ 15 w 200"/>
                <a:gd name="T3" fmla="*/ 122 h 272"/>
                <a:gd name="T4" fmla="*/ 20 w 200"/>
                <a:gd name="T5" fmla="*/ 114 h 272"/>
                <a:gd name="T6" fmla="*/ 31 w 200"/>
                <a:gd name="T7" fmla="*/ 107 h 272"/>
                <a:gd name="T8" fmla="*/ 43 w 200"/>
                <a:gd name="T9" fmla="*/ 98 h 272"/>
                <a:gd name="T10" fmla="*/ 51 w 200"/>
                <a:gd name="T11" fmla="*/ 91 h 272"/>
                <a:gd name="T12" fmla="*/ 59 w 200"/>
                <a:gd name="T13" fmla="*/ 83 h 272"/>
                <a:gd name="T14" fmla="*/ 71 w 200"/>
                <a:gd name="T15" fmla="*/ 67 h 272"/>
                <a:gd name="T16" fmla="*/ 74 w 200"/>
                <a:gd name="T17" fmla="*/ 63 h 272"/>
                <a:gd name="T18" fmla="*/ 78 w 200"/>
                <a:gd name="T19" fmla="*/ 55 h 272"/>
                <a:gd name="T20" fmla="*/ 78 w 200"/>
                <a:gd name="T21" fmla="*/ 47 h 272"/>
                <a:gd name="T22" fmla="*/ 94 w 200"/>
                <a:gd name="T23" fmla="*/ 32 h 272"/>
                <a:gd name="T24" fmla="*/ 94 w 200"/>
                <a:gd name="T25" fmla="*/ 20 h 272"/>
                <a:gd name="T26" fmla="*/ 98 w 200"/>
                <a:gd name="T27" fmla="*/ 4 h 272"/>
                <a:gd name="T28" fmla="*/ 94 w 200"/>
                <a:gd name="T29" fmla="*/ 0 h 272"/>
                <a:gd name="T30" fmla="*/ 90 w 200"/>
                <a:gd name="T31" fmla="*/ 0 h 272"/>
                <a:gd name="T32" fmla="*/ 86 w 200"/>
                <a:gd name="T33" fmla="*/ 4 h 272"/>
                <a:gd name="T34" fmla="*/ 71 w 200"/>
                <a:gd name="T35" fmla="*/ 8 h 272"/>
                <a:gd name="T36" fmla="*/ 63 w 200"/>
                <a:gd name="T37" fmla="*/ 8 h 272"/>
                <a:gd name="T38" fmla="*/ 55 w 200"/>
                <a:gd name="T39" fmla="*/ 12 h 272"/>
                <a:gd name="T40" fmla="*/ 39 w 200"/>
                <a:gd name="T41" fmla="*/ 15 h 272"/>
                <a:gd name="T42" fmla="*/ 35 w 200"/>
                <a:gd name="T43" fmla="*/ 15 h 272"/>
                <a:gd name="T44" fmla="*/ 27 w 200"/>
                <a:gd name="T45" fmla="*/ 15 h 272"/>
                <a:gd name="T46" fmla="*/ 20 w 200"/>
                <a:gd name="T47" fmla="*/ 8 h 272"/>
                <a:gd name="T48" fmla="*/ 12 w 200"/>
                <a:gd name="T49" fmla="*/ 12 h 272"/>
                <a:gd name="T50" fmla="*/ 15 w 200"/>
                <a:gd name="T51" fmla="*/ 20 h 272"/>
                <a:gd name="T52" fmla="*/ 20 w 200"/>
                <a:gd name="T53" fmla="*/ 27 h 272"/>
                <a:gd name="T54" fmla="*/ 24 w 200"/>
                <a:gd name="T55" fmla="*/ 27 h 272"/>
                <a:gd name="T56" fmla="*/ 35 w 200"/>
                <a:gd name="T57" fmla="*/ 36 h 272"/>
                <a:gd name="T58" fmla="*/ 63 w 200"/>
                <a:gd name="T59" fmla="*/ 39 h 272"/>
                <a:gd name="T60" fmla="*/ 71 w 200"/>
                <a:gd name="T61" fmla="*/ 36 h 272"/>
                <a:gd name="T62" fmla="*/ 67 w 200"/>
                <a:gd name="T63" fmla="*/ 44 h 272"/>
                <a:gd name="T64" fmla="*/ 35 w 200"/>
                <a:gd name="T65" fmla="*/ 71 h 272"/>
                <a:gd name="T66" fmla="*/ 12 w 200"/>
                <a:gd name="T67" fmla="*/ 75 h 272"/>
                <a:gd name="T68" fmla="*/ 4 w 200"/>
                <a:gd name="T69" fmla="*/ 79 h 272"/>
                <a:gd name="T70" fmla="*/ 0 w 200"/>
                <a:gd name="T71" fmla="*/ 87 h 272"/>
                <a:gd name="T72" fmla="*/ 0 w 200"/>
                <a:gd name="T73" fmla="*/ 130 h 272"/>
                <a:gd name="T74" fmla="*/ 0 w 200"/>
                <a:gd name="T75" fmla="*/ 134 h 272"/>
                <a:gd name="T76" fmla="*/ 4 w 200"/>
                <a:gd name="T77" fmla="*/ 134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8" y="272"/>
                  </a:moveTo>
                  <a:lnTo>
                    <a:pt x="32" y="248"/>
                  </a:lnTo>
                  <a:lnTo>
                    <a:pt x="40" y="232"/>
                  </a:lnTo>
                  <a:lnTo>
                    <a:pt x="64" y="216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20" y="168"/>
                  </a:lnTo>
                  <a:lnTo>
                    <a:pt x="144" y="136"/>
                  </a:lnTo>
                  <a:lnTo>
                    <a:pt x="152" y="128"/>
                  </a:lnTo>
                  <a:lnTo>
                    <a:pt x="160" y="112"/>
                  </a:lnTo>
                  <a:lnTo>
                    <a:pt x="160" y="96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44" y="16"/>
                  </a:lnTo>
                  <a:lnTo>
                    <a:pt x="128" y="16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72" y="72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36" y="88"/>
                  </a:lnTo>
                  <a:lnTo>
                    <a:pt x="72" y="144"/>
                  </a:lnTo>
                  <a:lnTo>
                    <a:pt x="24" y="152"/>
                  </a:lnTo>
                  <a:lnTo>
                    <a:pt x="8" y="160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8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19" name="Freeform 312"/>
            <p:cNvSpPr>
              <a:spLocks/>
            </p:cNvSpPr>
            <p:nvPr/>
          </p:nvSpPr>
          <p:spPr bwMode="auto">
            <a:xfrm>
              <a:off x="1337" y="3346"/>
              <a:ext cx="107" cy="74"/>
            </a:xfrm>
            <a:custGeom>
              <a:avLst/>
              <a:gdLst>
                <a:gd name="T0" fmla="*/ 119 w 320"/>
                <a:gd name="T1" fmla="*/ 0 h 240"/>
                <a:gd name="T2" fmla="*/ 56 w 320"/>
                <a:gd name="T3" fmla="*/ 44 h 240"/>
                <a:gd name="T4" fmla="*/ 44 w 320"/>
                <a:gd name="T5" fmla="*/ 44 h 240"/>
                <a:gd name="T6" fmla="*/ 32 w 320"/>
                <a:gd name="T7" fmla="*/ 87 h 240"/>
                <a:gd name="T8" fmla="*/ 20 w 320"/>
                <a:gd name="T9" fmla="*/ 87 h 240"/>
                <a:gd name="T10" fmla="*/ 12 w 320"/>
                <a:gd name="T11" fmla="*/ 92 h 240"/>
                <a:gd name="T12" fmla="*/ 0 w 320"/>
                <a:gd name="T13" fmla="*/ 92 h 240"/>
                <a:gd name="T14" fmla="*/ 0 w 320"/>
                <a:gd name="T15" fmla="*/ 99 h 240"/>
                <a:gd name="T16" fmla="*/ 4 w 320"/>
                <a:gd name="T17" fmla="*/ 103 h 240"/>
                <a:gd name="T18" fmla="*/ 8 w 320"/>
                <a:gd name="T19" fmla="*/ 103 h 240"/>
                <a:gd name="T20" fmla="*/ 12 w 320"/>
                <a:gd name="T21" fmla="*/ 111 h 240"/>
                <a:gd name="T22" fmla="*/ 20 w 320"/>
                <a:gd name="T23" fmla="*/ 115 h 240"/>
                <a:gd name="T24" fmla="*/ 20 w 320"/>
                <a:gd name="T25" fmla="*/ 119 h 240"/>
                <a:gd name="T26" fmla="*/ 27 w 320"/>
                <a:gd name="T27" fmla="*/ 119 h 240"/>
                <a:gd name="T28" fmla="*/ 32 w 320"/>
                <a:gd name="T29" fmla="*/ 119 h 240"/>
                <a:gd name="T30" fmla="*/ 36 w 320"/>
                <a:gd name="T31" fmla="*/ 107 h 240"/>
                <a:gd name="T32" fmla="*/ 44 w 320"/>
                <a:gd name="T33" fmla="*/ 99 h 240"/>
                <a:gd name="T34" fmla="*/ 59 w 320"/>
                <a:gd name="T35" fmla="*/ 103 h 240"/>
                <a:gd name="T36" fmla="*/ 68 w 320"/>
                <a:gd name="T37" fmla="*/ 111 h 240"/>
                <a:gd name="T38" fmla="*/ 79 w 320"/>
                <a:gd name="T39" fmla="*/ 111 h 240"/>
                <a:gd name="T40" fmla="*/ 87 w 320"/>
                <a:gd name="T41" fmla="*/ 111 h 240"/>
                <a:gd name="T42" fmla="*/ 95 w 320"/>
                <a:gd name="T43" fmla="*/ 111 h 240"/>
                <a:gd name="T44" fmla="*/ 99 w 320"/>
                <a:gd name="T45" fmla="*/ 103 h 240"/>
                <a:gd name="T46" fmla="*/ 119 w 320"/>
                <a:gd name="T47" fmla="*/ 107 h 240"/>
                <a:gd name="T48" fmla="*/ 134 w 320"/>
                <a:gd name="T49" fmla="*/ 103 h 240"/>
                <a:gd name="T50" fmla="*/ 134 w 320"/>
                <a:gd name="T51" fmla="*/ 87 h 240"/>
                <a:gd name="T52" fmla="*/ 154 w 320"/>
                <a:gd name="T53" fmla="*/ 68 h 240"/>
                <a:gd name="T54" fmla="*/ 154 w 320"/>
                <a:gd name="T55" fmla="*/ 39 h 240"/>
                <a:gd name="T56" fmla="*/ 158 w 320"/>
                <a:gd name="T57" fmla="*/ 32 h 240"/>
                <a:gd name="T58" fmla="*/ 150 w 320"/>
                <a:gd name="T59" fmla="*/ 20 h 240"/>
                <a:gd name="T60" fmla="*/ 146 w 320"/>
                <a:gd name="T61" fmla="*/ 8 h 240"/>
                <a:gd name="T62" fmla="*/ 122 w 320"/>
                <a:gd name="T63" fmla="*/ 0 h 240"/>
                <a:gd name="T64" fmla="*/ 119 w 320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240"/>
                <a:gd name="T101" fmla="*/ 320 w 32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240">
                  <a:moveTo>
                    <a:pt x="240" y="0"/>
                  </a:moveTo>
                  <a:lnTo>
                    <a:pt x="112" y="88"/>
                  </a:lnTo>
                  <a:lnTo>
                    <a:pt x="88" y="88"/>
                  </a:lnTo>
                  <a:lnTo>
                    <a:pt x="64" y="176"/>
                  </a:lnTo>
                  <a:lnTo>
                    <a:pt x="40" y="176"/>
                  </a:lnTo>
                  <a:lnTo>
                    <a:pt x="24" y="184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8" y="208"/>
                  </a:lnTo>
                  <a:lnTo>
                    <a:pt x="16" y="208"/>
                  </a:lnTo>
                  <a:lnTo>
                    <a:pt x="24" y="224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16"/>
                  </a:lnTo>
                  <a:lnTo>
                    <a:pt x="88" y="200"/>
                  </a:lnTo>
                  <a:lnTo>
                    <a:pt x="120" y="208"/>
                  </a:lnTo>
                  <a:lnTo>
                    <a:pt x="136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24"/>
                  </a:lnTo>
                  <a:lnTo>
                    <a:pt x="200" y="208"/>
                  </a:lnTo>
                  <a:lnTo>
                    <a:pt x="240" y="216"/>
                  </a:lnTo>
                  <a:lnTo>
                    <a:pt x="272" y="208"/>
                  </a:lnTo>
                  <a:lnTo>
                    <a:pt x="272" y="176"/>
                  </a:lnTo>
                  <a:lnTo>
                    <a:pt x="312" y="136"/>
                  </a:lnTo>
                  <a:lnTo>
                    <a:pt x="312" y="80"/>
                  </a:lnTo>
                  <a:lnTo>
                    <a:pt x="320" y="64"/>
                  </a:lnTo>
                  <a:lnTo>
                    <a:pt x="304" y="40"/>
                  </a:lnTo>
                  <a:lnTo>
                    <a:pt x="296" y="16"/>
                  </a:lnTo>
                  <a:lnTo>
                    <a:pt x="248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0" name="Freeform 313"/>
            <p:cNvSpPr>
              <a:spLocks/>
            </p:cNvSpPr>
            <p:nvPr/>
          </p:nvSpPr>
          <p:spPr bwMode="auto">
            <a:xfrm>
              <a:off x="1222" y="3407"/>
              <a:ext cx="19" cy="8"/>
            </a:xfrm>
            <a:custGeom>
              <a:avLst/>
              <a:gdLst>
                <a:gd name="T0" fmla="*/ 0 w 56"/>
                <a:gd name="T1" fmla="*/ 12 h 24"/>
                <a:gd name="T2" fmla="*/ 0 w 56"/>
                <a:gd name="T3" fmla="*/ 4 h 24"/>
                <a:gd name="T4" fmla="*/ 15 w 56"/>
                <a:gd name="T5" fmla="*/ 0 h 24"/>
                <a:gd name="T6" fmla="*/ 27 w 56"/>
                <a:gd name="T7" fmla="*/ 4 h 24"/>
                <a:gd name="T8" fmla="*/ 27 w 56"/>
                <a:gd name="T9" fmla="*/ 8 h 24"/>
                <a:gd name="T10" fmla="*/ 23 w 56"/>
                <a:gd name="T11" fmla="*/ 12 h 24"/>
                <a:gd name="T12" fmla="*/ 15 w 56"/>
                <a:gd name="T13" fmla="*/ 8 h 24"/>
                <a:gd name="T14" fmla="*/ 0 w 56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4"/>
                <a:gd name="T26" fmla="*/ 56 w 5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4">
                  <a:moveTo>
                    <a:pt x="0" y="24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1" name="Freeform 314"/>
            <p:cNvSpPr>
              <a:spLocks/>
            </p:cNvSpPr>
            <p:nvPr/>
          </p:nvSpPr>
          <p:spPr bwMode="auto">
            <a:xfrm>
              <a:off x="1219" y="3388"/>
              <a:ext cx="38" cy="32"/>
            </a:xfrm>
            <a:custGeom>
              <a:avLst/>
              <a:gdLst>
                <a:gd name="T0" fmla="*/ 0 w 112"/>
                <a:gd name="T1" fmla="*/ 48 h 104"/>
                <a:gd name="T2" fmla="*/ 4 w 112"/>
                <a:gd name="T3" fmla="*/ 45 h 104"/>
                <a:gd name="T4" fmla="*/ 20 w 112"/>
                <a:gd name="T5" fmla="*/ 41 h 104"/>
                <a:gd name="T6" fmla="*/ 28 w 112"/>
                <a:gd name="T7" fmla="*/ 45 h 104"/>
                <a:gd name="T8" fmla="*/ 32 w 112"/>
                <a:gd name="T9" fmla="*/ 41 h 104"/>
                <a:gd name="T10" fmla="*/ 32 w 112"/>
                <a:gd name="T11" fmla="*/ 36 h 104"/>
                <a:gd name="T12" fmla="*/ 20 w 112"/>
                <a:gd name="T13" fmla="*/ 33 h 104"/>
                <a:gd name="T14" fmla="*/ 4 w 112"/>
                <a:gd name="T15" fmla="*/ 36 h 104"/>
                <a:gd name="T16" fmla="*/ 0 w 112"/>
                <a:gd name="T17" fmla="*/ 33 h 104"/>
                <a:gd name="T18" fmla="*/ 0 w 112"/>
                <a:gd name="T19" fmla="*/ 24 h 104"/>
                <a:gd name="T20" fmla="*/ 4 w 112"/>
                <a:gd name="T21" fmla="*/ 16 h 104"/>
                <a:gd name="T22" fmla="*/ 8 w 112"/>
                <a:gd name="T23" fmla="*/ 4 h 104"/>
                <a:gd name="T24" fmla="*/ 12 w 112"/>
                <a:gd name="T25" fmla="*/ 0 h 104"/>
                <a:gd name="T26" fmla="*/ 24 w 112"/>
                <a:gd name="T27" fmla="*/ 4 h 104"/>
                <a:gd name="T28" fmla="*/ 32 w 112"/>
                <a:gd name="T29" fmla="*/ 8 h 104"/>
                <a:gd name="T30" fmla="*/ 36 w 112"/>
                <a:gd name="T31" fmla="*/ 12 h 104"/>
                <a:gd name="T32" fmla="*/ 48 w 112"/>
                <a:gd name="T33" fmla="*/ 24 h 104"/>
                <a:gd name="T34" fmla="*/ 51 w 112"/>
                <a:gd name="T35" fmla="*/ 41 h 104"/>
                <a:gd name="T36" fmla="*/ 56 w 112"/>
                <a:gd name="T37" fmla="*/ 45 h 104"/>
                <a:gd name="T38" fmla="*/ 56 w 112"/>
                <a:gd name="T39" fmla="*/ 53 h 104"/>
                <a:gd name="T40" fmla="*/ 40 w 112"/>
                <a:gd name="T41" fmla="*/ 48 h 104"/>
                <a:gd name="T42" fmla="*/ 32 w 112"/>
                <a:gd name="T43" fmla="*/ 48 h 104"/>
                <a:gd name="T44" fmla="*/ 16 w 112"/>
                <a:gd name="T45" fmla="*/ 48 h 104"/>
                <a:gd name="T46" fmla="*/ 4 w 112"/>
                <a:gd name="T47" fmla="*/ 53 h 104"/>
                <a:gd name="T48" fmla="*/ 4 w 112"/>
                <a:gd name="T49" fmla="*/ 48 h 104"/>
                <a:gd name="T50" fmla="*/ 4 w 112"/>
                <a:gd name="T51" fmla="*/ 45 h 104"/>
                <a:gd name="T52" fmla="*/ 0 w 112"/>
                <a:gd name="T53" fmla="*/ 48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04"/>
                <a:gd name="T83" fmla="*/ 112 w 112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04">
                  <a:moveTo>
                    <a:pt x="0" y="96"/>
                  </a:moveTo>
                  <a:lnTo>
                    <a:pt x="8" y="88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32" y="96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2" name="Freeform 315"/>
            <p:cNvSpPr>
              <a:spLocks/>
            </p:cNvSpPr>
            <p:nvPr/>
          </p:nvSpPr>
          <p:spPr bwMode="auto">
            <a:xfrm>
              <a:off x="1222" y="3418"/>
              <a:ext cx="19" cy="10"/>
            </a:xfrm>
            <a:custGeom>
              <a:avLst/>
              <a:gdLst>
                <a:gd name="T0" fmla="*/ 12 w 56"/>
                <a:gd name="T1" fmla="*/ 15 h 32"/>
                <a:gd name="T2" fmla="*/ 12 w 56"/>
                <a:gd name="T3" fmla="*/ 8 h 32"/>
                <a:gd name="T4" fmla="*/ 4 w 56"/>
                <a:gd name="T5" fmla="*/ 4 h 32"/>
                <a:gd name="T6" fmla="*/ 0 w 56"/>
                <a:gd name="T7" fmla="*/ 4 h 32"/>
                <a:gd name="T8" fmla="*/ 12 w 56"/>
                <a:gd name="T9" fmla="*/ 0 h 32"/>
                <a:gd name="T10" fmla="*/ 27 w 56"/>
                <a:gd name="T11" fmla="*/ 0 h 32"/>
                <a:gd name="T12" fmla="*/ 27 w 56"/>
                <a:gd name="T13" fmla="*/ 12 h 32"/>
                <a:gd name="T14" fmla="*/ 20 w 56"/>
                <a:gd name="T15" fmla="*/ 12 h 32"/>
                <a:gd name="T16" fmla="*/ 12 w 56"/>
                <a:gd name="T17" fmla="*/ 1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32"/>
                <a:gd name="T29" fmla="*/ 56 w 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32">
                  <a:moveTo>
                    <a:pt x="24" y="32"/>
                  </a:move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3" name="Freeform 316"/>
            <p:cNvSpPr>
              <a:spLocks/>
            </p:cNvSpPr>
            <p:nvPr/>
          </p:nvSpPr>
          <p:spPr bwMode="auto">
            <a:xfrm>
              <a:off x="1230" y="3418"/>
              <a:ext cx="51" cy="32"/>
            </a:xfrm>
            <a:custGeom>
              <a:avLst/>
              <a:gdLst>
                <a:gd name="T0" fmla="*/ 20 w 152"/>
                <a:gd name="T1" fmla="*/ 32 h 104"/>
                <a:gd name="T2" fmla="*/ 4 w 152"/>
                <a:gd name="T3" fmla="*/ 15 h 104"/>
                <a:gd name="T4" fmla="*/ 0 w 152"/>
                <a:gd name="T5" fmla="*/ 15 h 104"/>
                <a:gd name="T6" fmla="*/ 8 w 152"/>
                <a:gd name="T7" fmla="*/ 12 h 104"/>
                <a:gd name="T8" fmla="*/ 16 w 152"/>
                <a:gd name="T9" fmla="*/ 12 h 104"/>
                <a:gd name="T10" fmla="*/ 16 w 152"/>
                <a:gd name="T11" fmla="*/ 0 h 104"/>
                <a:gd name="T12" fmla="*/ 24 w 152"/>
                <a:gd name="T13" fmla="*/ 0 h 104"/>
                <a:gd name="T14" fmla="*/ 39 w 152"/>
                <a:gd name="T15" fmla="*/ 4 h 104"/>
                <a:gd name="T16" fmla="*/ 51 w 152"/>
                <a:gd name="T17" fmla="*/ 8 h 104"/>
                <a:gd name="T18" fmla="*/ 59 w 152"/>
                <a:gd name="T19" fmla="*/ 8 h 104"/>
                <a:gd name="T20" fmla="*/ 63 w 152"/>
                <a:gd name="T21" fmla="*/ 4 h 104"/>
                <a:gd name="T22" fmla="*/ 68 w 152"/>
                <a:gd name="T23" fmla="*/ 8 h 104"/>
                <a:gd name="T24" fmla="*/ 75 w 152"/>
                <a:gd name="T25" fmla="*/ 24 h 104"/>
                <a:gd name="T26" fmla="*/ 75 w 152"/>
                <a:gd name="T27" fmla="*/ 39 h 104"/>
                <a:gd name="T28" fmla="*/ 71 w 152"/>
                <a:gd name="T29" fmla="*/ 47 h 104"/>
                <a:gd name="T30" fmla="*/ 71 w 152"/>
                <a:gd name="T31" fmla="*/ 51 h 104"/>
                <a:gd name="T32" fmla="*/ 59 w 152"/>
                <a:gd name="T33" fmla="*/ 51 h 104"/>
                <a:gd name="T34" fmla="*/ 59 w 152"/>
                <a:gd name="T35" fmla="*/ 47 h 104"/>
                <a:gd name="T36" fmla="*/ 51 w 152"/>
                <a:gd name="T37" fmla="*/ 44 h 104"/>
                <a:gd name="T38" fmla="*/ 48 w 152"/>
                <a:gd name="T39" fmla="*/ 39 h 104"/>
                <a:gd name="T40" fmla="*/ 44 w 152"/>
                <a:gd name="T41" fmla="*/ 44 h 104"/>
                <a:gd name="T42" fmla="*/ 44 w 152"/>
                <a:gd name="T43" fmla="*/ 39 h 104"/>
                <a:gd name="T44" fmla="*/ 44 w 152"/>
                <a:gd name="T45" fmla="*/ 32 h 104"/>
                <a:gd name="T46" fmla="*/ 39 w 152"/>
                <a:gd name="T47" fmla="*/ 27 h 104"/>
                <a:gd name="T48" fmla="*/ 27 w 152"/>
                <a:gd name="T49" fmla="*/ 27 h 104"/>
                <a:gd name="T50" fmla="*/ 20 w 152"/>
                <a:gd name="T51" fmla="*/ 32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04"/>
                <a:gd name="T80" fmla="*/ 152 w 152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04">
                  <a:moveTo>
                    <a:pt x="40" y="64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52" y="48"/>
                  </a:lnTo>
                  <a:lnTo>
                    <a:pt x="152" y="80"/>
                  </a:lnTo>
                  <a:lnTo>
                    <a:pt x="144" y="96"/>
                  </a:lnTo>
                  <a:lnTo>
                    <a:pt x="144" y="104"/>
                  </a:lnTo>
                  <a:lnTo>
                    <a:pt x="120" y="104"/>
                  </a:lnTo>
                  <a:lnTo>
                    <a:pt x="120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4" name="Freeform 317"/>
            <p:cNvSpPr>
              <a:spLocks/>
            </p:cNvSpPr>
            <p:nvPr/>
          </p:nvSpPr>
          <p:spPr bwMode="auto">
            <a:xfrm>
              <a:off x="1244" y="3435"/>
              <a:ext cx="21" cy="20"/>
            </a:xfrm>
            <a:custGeom>
              <a:avLst/>
              <a:gdLst>
                <a:gd name="T0" fmla="*/ 20 w 64"/>
                <a:gd name="T1" fmla="*/ 32 h 64"/>
                <a:gd name="T2" fmla="*/ 8 w 64"/>
                <a:gd name="T3" fmla="*/ 24 h 64"/>
                <a:gd name="T4" fmla="*/ 4 w 64"/>
                <a:gd name="T5" fmla="*/ 16 h 64"/>
                <a:gd name="T6" fmla="*/ 0 w 64"/>
                <a:gd name="T7" fmla="*/ 4 h 64"/>
                <a:gd name="T8" fmla="*/ 8 w 64"/>
                <a:gd name="T9" fmla="*/ 0 h 64"/>
                <a:gd name="T10" fmla="*/ 20 w 64"/>
                <a:gd name="T11" fmla="*/ 0 h 64"/>
                <a:gd name="T12" fmla="*/ 24 w 64"/>
                <a:gd name="T13" fmla="*/ 4 h 64"/>
                <a:gd name="T14" fmla="*/ 24 w 64"/>
                <a:gd name="T15" fmla="*/ 12 h 64"/>
                <a:gd name="T16" fmla="*/ 24 w 64"/>
                <a:gd name="T17" fmla="*/ 16 h 64"/>
                <a:gd name="T18" fmla="*/ 27 w 64"/>
                <a:gd name="T19" fmla="*/ 12 h 64"/>
                <a:gd name="T20" fmla="*/ 32 w 64"/>
                <a:gd name="T21" fmla="*/ 16 h 64"/>
                <a:gd name="T22" fmla="*/ 20 w 64"/>
                <a:gd name="T23" fmla="*/ 32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40" y="64"/>
                  </a:move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5" name="Freeform 318"/>
            <p:cNvSpPr>
              <a:spLocks/>
            </p:cNvSpPr>
            <p:nvPr/>
          </p:nvSpPr>
          <p:spPr bwMode="auto">
            <a:xfrm>
              <a:off x="1353" y="3407"/>
              <a:ext cx="80" cy="63"/>
            </a:xfrm>
            <a:custGeom>
              <a:avLst/>
              <a:gdLst>
                <a:gd name="T0" fmla="*/ 111 w 240"/>
                <a:gd name="T1" fmla="*/ 4 h 200"/>
                <a:gd name="T2" fmla="*/ 115 w 240"/>
                <a:gd name="T3" fmla="*/ 8 h 200"/>
                <a:gd name="T4" fmla="*/ 115 w 240"/>
                <a:gd name="T5" fmla="*/ 12 h 200"/>
                <a:gd name="T6" fmla="*/ 119 w 240"/>
                <a:gd name="T7" fmla="*/ 27 h 200"/>
                <a:gd name="T8" fmla="*/ 111 w 240"/>
                <a:gd name="T9" fmla="*/ 32 h 200"/>
                <a:gd name="T10" fmla="*/ 103 w 240"/>
                <a:gd name="T11" fmla="*/ 48 h 200"/>
                <a:gd name="T12" fmla="*/ 99 w 240"/>
                <a:gd name="T13" fmla="*/ 51 h 200"/>
                <a:gd name="T14" fmla="*/ 95 w 240"/>
                <a:gd name="T15" fmla="*/ 72 h 200"/>
                <a:gd name="T16" fmla="*/ 87 w 240"/>
                <a:gd name="T17" fmla="*/ 75 h 200"/>
                <a:gd name="T18" fmla="*/ 83 w 240"/>
                <a:gd name="T19" fmla="*/ 72 h 200"/>
                <a:gd name="T20" fmla="*/ 75 w 240"/>
                <a:gd name="T21" fmla="*/ 72 h 200"/>
                <a:gd name="T22" fmla="*/ 63 w 240"/>
                <a:gd name="T23" fmla="*/ 87 h 200"/>
                <a:gd name="T24" fmla="*/ 60 w 240"/>
                <a:gd name="T25" fmla="*/ 99 h 200"/>
                <a:gd name="T26" fmla="*/ 36 w 240"/>
                <a:gd name="T27" fmla="*/ 99 h 200"/>
                <a:gd name="T28" fmla="*/ 32 w 240"/>
                <a:gd name="T29" fmla="*/ 95 h 200"/>
                <a:gd name="T30" fmla="*/ 27 w 240"/>
                <a:gd name="T31" fmla="*/ 92 h 200"/>
                <a:gd name="T32" fmla="*/ 16 w 240"/>
                <a:gd name="T33" fmla="*/ 80 h 200"/>
                <a:gd name="T34" fmla="*/ 4 w 240"/>
                <a:gd name="T35" fmla="*/ 80 h 200"/>
                <a:gd name="T36" fmla="*/ 0 w 240"/>
                <a:gd name="T37" fmla="*/ 51 h 200"/>
                <a:gd name="T38" fmla="*/ 8 w 240"/>
                <a:gd name="T39" fmla="*/ 44 h 200"/>
                <a:gd name="T40" fmla="*/ 8 w 240"/>
                <a:gd name="T41" fmla="*/ 32 h 200"/>
                <a:gd name="T42" fmla="*/ 4 w 240"/>
                <a:gd name="T43" fmla="*/ 20 h 200"/>
                <a:gd name="T44" fmla="*/ 8 w 240"/>
                <a:gd name="T45" fmla="*/ 20 h 200"/>
                <a:gd name="T46" fmla="*/ 12 w 240"/>
                <a:gd name="T47" fmla="*/ 8 h 200"/>
                <a:gd name="T48" fmla="*/ 20 w 240"/>
                <a:gd name="T49" fmla="*/ 0 h 200"/>
                <a:gd name="T50" fmla="*/ 36 w 240"/>
                <a:gd name="T51" fmla="*/ 4 h 200"/>
                <a:gd name="T52" fmla="*/ 44 w 240"/>
                <a:gd name="T53" fmla="*/ 12 h 200"/>
                <a:gd name="T54" fmla="*/ 56 w 240"/>
                <a:gd name="T55" fmla="*/ 12 h 200"/>
                <a:gd name="T56" fmla="*/ 63 w 240"/>
                <a:gd name="T57" fmla="*/ 12 h 200"/>
                <a:gd name="T58" fmla="*/ 71 w 240"/>
                <a:gd name="T59" fmla="*/ 12 h 200"/>
                <a:gd name="T60" fmla="*/ 75 w 240"/>
                <a:gd name="T61" fmla="*/ 4 h 200"/>
                <a:gd name="T62" fmla="*/ 95 w 240"/>
                <a:gd name="T63" fmla="*/ 8 h 200"/>
                <a:gd name="T64" fmla="*/ 111 w 240"/>
                <a:gd name="T65" fmla="*/ 4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00"/>
                <a:gd name="T101" fmla="*/ 240 w 2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00">
                  <a:moveTo>
                    <a:pt x="224" y="8"/>
                  </a:moveTo>
                  <a:lnTo>
                    <a:pt x="232" y="16"/>
                  </a:lnTo>
                  <a:lnTo>
                    <a:pt x="232" y="24"/>
                  </a:lnTo>
                  <a:lnTo>
                    <a:pt x="240" y="56"/>
                  </a:lnTo>
                  <a:lnTo>
                    <a:pt x="224" y="64"/>
                  </a:lnTo>
                  <a:lnTo>
                    <a:pt x="208" y="96"/>
                  </a:lnTo>
                  <a:lnTo>
                    <a:pt x="200" y="104"/>
                  </a:lnTo>
                  <a:lnTo>
                    <a:pt x="192" y="144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28" y="176"/>
                  </a:lnTo>
                  <a:lnTo>
                    <a:pt x="120" y="200"/>
                  </a:lnTo>
                  <a:lnTo>
                    <a:pt x="72" y="200"/>
                  </a:lnTo>
                  <a:lnTo>
                    <a:pt x="64" y="192"/>
                  </a:lnTo>
                  <a:lnTo>
                    <a:pt x="56" y="184"/>
                  </a:lnTo>
                  <a:lnTo>
                    <a:pt x="32" y="160"/>
                  </a:lnTo>
                  <a:lnTo>
                    <a:pt x="8" y="160"/>
                  </a:lnTo>
                  <a:lnTo>
                    <a:pt x="0" y="104"/>
                  </a:lnTo>
                  <a:lnTo>
                    <a:pt x="16" y="88"/>
                  </a:lnTo>
                  <a:lnTo>
                    <a:pt x="16" y="6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44" y="24"/>
                  </a:lnTo>
                  <a:lnTo>
                    <a:pt x="152" y="8"/>
                  </a:lnTo>
                  <a:lnTo>
                    <a:pt x="192" y="16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6" name="Freeform 319"/>
            <p:cNvSpPr>
              <a:spLocks/>
            </p:cNvSpPr>
            <p:nvPr/>
          </p:nvSpPr>
          <p:spPr bwMode="auto">
            <a:xfrm>
              <a:off x="1340" y="3420"/>
              <a:ext cx="19" cy="38"/>
            </a:xfrm>
            <a:custGeom>
              <a:avLst/>
              <a:gdLst>
                <a:gd name="T0" fmla="*/ 0 w 56"/>
                <a:gd name="T1" fmla="*/ 12 h 120"/>
                <a:gd name="T2" fmla="*/ 16 w 56"/>
                <a:gd name="T3" fmla="*/ 4 h 120"/>
                <a:gd name="T4" fmla="*/ 16 w 56"/>
                <a:gd name="T5" fmla="*/ 0 h 120"/>
                <a:gd name="T6" fmla="*/ 24 w 56"/>
                <a:gd name="T7" fmla="*/ 0 h 120"/>
                <a:gd name="T8" fmla="*/ 29 w 56"/>
                <a:gd name="T9" fmla="*/ 12 h 120"/>
                <a:gd name="T10" fmla="*/ 29 w 56"/>
                <a:gd name="T11" fmla="*/ 24 h 120"/>
                <a:gd name="T12" fmla="*/ 21 w 56"/>
                <a:gd name="T13" fmla="*/ 31 h 120"/>
                <a:gd name="T14" fmla="*/ 24 w 56"/>
                <a:gd name="T15" fmla="*/ 59 h 120"/>
                <a:gd name="T16" fmla="*/ 12 w 56"/>
                <a:gd name="T17" fmla="*/ 59 h 120"/>
                <a:gd name="T18" fmla="*/ 12 w 56"/>
                <a:gd name="T19" fmla="*/ 31 h 120"/>
                <a:gd name="T20" fmla="*/ 4 w 56"/>
                <a:gd name="T21" fmla="*/ 24 h 120"/>
                <a:gd name="T22" fmla="*/ 0 w 56"/>
                <a:gd name="T23" fmla="*/ 20 h 120"/>
                <a:gd name="T24" fmla="*/ 0 w 56"/>
                <a:gd name="T25" fmla="*/ 12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20"/>
                <a:gd name="T41" fmla="*/ 56 w 5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20">
                  <a:moveTo>
                    <a:pt x="0" y="24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64"/>
                  </a:lnTo>
                  <a:lnTo>
                    <a:pt x="48" y="120"/>
                  </a:lnTo>
                  <a:lnTo>
                    <a:pt x="24" y="120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7" name="Freeform 320"/>
            <p:cNvSpPr>
              <a:spLocks/>
            </p:cNvSpPr>
            <p:nvPr/>
          </p:nvSpPr>
          <p:spPr bwMode="auto">
            <a:xfrm>
              <a:off x="1334" y="3428"/>
              <a:ext cx="14" cy="33"/>
            </a:xfrm>
            <a:custGeom>
              <a:avLst/>
              <a:gdLst>
                <a:gd name="T0" fmla="*/ 8 w 40"/>
                <a:gd name="T1" fmla="*/ 0 h 104"/>
                <a:gd name="T2" fmla="*/ 8 w 40"/>
                <a:gd name="T3" fmla="*/ 8 h 104"/>
                <a:gd name="T4" fmla="*/ 12 w 40"/>
                <a:gd name="T5" fmla="*/ 12 h 104"/>
                <a:gd name="T6" fmla="*/ 20 w 40"/>
                <a:gd name="T7" fmla="*/ 20 h 104"/>
                <a:gd name="T8" fmla="*/ 20 w 40"/>
                <a:gd name="T9" fmla="*/ 48 h 104"/>
                <a:gd name="T10" fmla="*/ 8 w 40"/>
                <a:gd name="T11" fmla="*/ 53 h 104"/>
                <a:gd name="T12" fmla="*/ 8 w 40"/>
                <a:gd name="T13" fmla="*/ 45 h 104"/>
                <a:gd name="T14" fmla="*/ 8 w 40"/>
                <a:gd name="T15" fmla="*/ 41 h 104"/>
                <a:gd name="T16" fmla="*/ 8 w 40"/>
                <a:gd name="T17" fmla="*/ 36 h 104"/>
                <a:gd name="T18" fmla="*/ 4 w 40"/>
                <a:gd name="T19" fmla="*/ 33 h 104"/>
                <a:gd name="T20" fmla="*/ 4 w 40"/>
                <a:gd name="T21" fmla="*/ 12 h 104"/>
                <a:gd name="T22" fmla="*/ 0 w 40"/>
                <a:gd name="T23" fmla="*/ 0 h 104"/>
                <a:gd name="T24" fmla="*/ 8 w 40"/>
                <a:gd name="T25" fmla="*/ 0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4"/>
                <a:gd name="T41" fmla="*/ 40 w 40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4">
                  <a:moveTo>
                    <a:pt x="16" y="0"/>
                  </a:moveTo>
                  <a:lnTo>
                    <a:pt x="1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16" y="104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8" y="64"/>
                  </a:lnTo>
                  <a:lnTo>
                    <a:pt x="8" y="24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8" name="Freeform 321"/>
            <p:cNvSpPr>
              <a:spLocks/>
            </p:cNvSpPr>
            <p:nvPr/>
          </p:nvSpPr>
          <p:spPr bwMode="auto">
            <a:xfrm>
              <a:off x="1313" y="3425"/>
              <a:ext cx="27" cy="43"/>
            </a:xfrm>
            <a:custGeom>
              <a:avLst/>
              <a:gdLst>
                <a:gd name="T0" fmla="*/ 31 w 80"/>
                <a:gd name="T1" fmla="*/ 4 h 136"/>
                <a:gd name="T2" fmla="*/ 35 w 80"/>
                <a:gd name="T3" fmla="*/ 15 h 136"/>
                <a:gd name="T4" fmla="*/ 35 w 80"/>
                <a:gd name="T5" fmla="*/ 35 h 136"/>
                <a:gd name="T6" fmla="*/ 39 w 80"/>
                <a:gd name="T7" fmla="*/ 39 h 136"/>
                <a:gd name="T8" fmla="*/ 39 w 80"/>
                <a:gd name="T9" fmla="*/ 43 h 136"/>
                <a:gd name="T10" fmla="*/ 39 w 80"/>
                <a:gd name="T11" fmla="*/ 47 h 136"/>
                <a:gd name="T12" fmla="*/ 39 w 80"/>
                <a:gd name="T13" fmla="*/ 54 h 136"/>
                <a:gd name="T14" fmla="*/ 31 w 80"/>
                <a:gd name="T15" fmla="*/ 59 h 136"/>
                <a:gd name="T16" fmla="*/ 12 w 80"/>
                <a:gd name="T17" fmla="*/ 66 h 136"/>
                <a:gd name="T18" fmla="*/ 8 w 80"/>
                <a:gd name="T19" fmla="*/ 62 h 136"/>
                <a:gd name="T20" fmla="*/ 4 w 80"/>
                <a:gd name="T21" fmla="*/ 54 h 136"/>
                <a:gd name="T22" fmla="*/ 0 w 80"/>
                <a:gd name="T23" fmla="*/ 51 h 136"/>
                <a:gd name="T24" fmla="*/ 8 w 80"/>
                <a:gd name="T25" fmla="*/ 35 h 136"/>
                <a:gd name="T26" fmla="*/ 8 w 80"/>
                <a:gd name="T27" fmla="*/ 27 h 136"/>
                <a:gd name="T28" fmla="*/ 4 w 80"/>
                <a:gd name="T29" fmla="*/ 15 h 136"/>
                <a:gd name="T30" fmla="*/ 8 w 80"/>
                <a:gd name="T31" fmla="*/ 0 h 136"/>
                <a:gd name="T32" fmla="*/ 15 w 80"/>
                <a:gd name="T33" fmla="*/ 0 h 136"/>
                <a:gd name="T34" fmla="*/ 24 w 80"/>
                <a:gd name="T35" fmla="*/ 4 h 136"/>
                <a:gd name="T36" fmla="*/ 27 w 80"/>
                <a:gd name="T37" fmla="*/ 0 h 136"/>
                <a:gd name="T38" fmla="*/ 31 w 80"/>
                <a:gd name="T39" fmla="*/ 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36"/>
                <a:gd name="T62" fmla="*/ 80 w 80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36">
                  <a:moveTo>
                    <a:pt x="64" y="8"/>
                  </a:moveTo>
                  <a:lnTo>
                    <a:pt x="72" y="3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64" y="120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29" name="Freeform 322"/>
            <p:cNvSpPr>
              <a:spLocks/>
            </p:cNvSpPr>
            <p:nvPr/>
          </p:nvSpPr>
          <p:spPr bwMode="auto">
            <a:xfrm>
              <a:off x="1278" y="3428"/>
              <a:ext cx="40" cy="42"/>
            </a:xfrm>
            <a:custGeom>
              <a:avLst/>
              <a:gdLst>
                <a:gd name="T0" fmla="*/ 59 w 120"/>
                <a:gd name="T1" fmla="*/ 60 h 136"/>
                <a:gd name="T2" fmla="*/ 55 w 120"/>
                <a:gd name="T3" fmla="*/ 52 h 136"/>
                <a:gd name="T4" fmla="*/ 51 w 120"/>
                <a:gd name="T5" fmla="*/ 48 h 136"/>
                <a:gd name="T6" fmla="*/ 59 w 120"/>
                <a:gd name="T7" fmla="*/ 32 h 136"/>
                <a:gd name="T8" fmla="*/ 59 w 120"/>
                <a:gd name="T9" fmla="*/ 24 h 136"/>
                <a:gd name="T10" fmla="*/ 55 w 120"/>
                <a:gd name="T11" fmla="*/ 12 h 136"/>
                <a:gd name="T12" fmla="*/ 43 w 120"/>
                <a:gd name="T13" fmla="*/ 12 h 136"/>
                <a:gd name="T14" fmla="*/ 39 w 120"/>
                <a:gd name="T15" fmla="*/ 16 h 136"/>
                <a:gd name="T16" fmla="*/ 31 w 120"/>
                <a:gd name="T17" fmla="*/ 8 h 136"/>
                <a:gd name="T18" fmla="*/ 24 w 120"/>
                <a:gd name="T19" fmla="*/ 8 h 136"/>
                <a:gd name="T20" fmla="*/ 15 w 120"/>
                <a:gd name="T21" fmla="*/ 0 h 136"/>
                <a:gd name="T22" fmla="*/ 12 w 120"/>
                <a:gd name="T23" fmla="*/ 8 h 136"/>
                <a:gd name="T24" fmla="*/ 4 w 120"/>
                <a:gd name="T25" fmla="*/ 8 h 136"/>
                <a:gd name="T26" fmla="*/ 4 w 120"/>
                <a:gd name="T27" fmla="*/ 24 h 136"/>
                <a:gd name="T28" fmla="*/ 0 w 120"/>
                <a:gd name="T29" fmla="*/ 32 h 136"/>
                <a:gd name="T30" fmla="*/ 0 w 120"/>
                <a:gd name="T31" fmla="*/ 36 h 136"/>
                <a:gd name="T32" fmla="*/ 0 w 120"/>
                <a:gd name="T33" fmla="*/ 48 h 136"/>
                <a:gd name="T34" fmla="*/ 8 w 120"/>
                <a:gd name="T35" fmla="*/ 52 h 136"/>
                <a:gd name="T36" fmla="*/ 8 w 120"/>
                <a:gd name="T37" fmla="*/ 60 h 136"/>
                <a:gd name="T38" fmla="*/ 4 w 120"/>
                <a:gd name="T39" fmla="*/ 68 h 136"/>
                <a:gd name="T40" fmla="*/ 15 w 120"/>
                <a:gd name="T41" fmla="*/ 68 h 136"/>
                <a:gd name="T42" fmla="*/ 31 w 120"/>
                <a:gd name="T43" fmla="*/ 64 h 136"/>
                <a:gd name="T44" fmla="*/ 43 w 120"/>
                <a:gd name="T45" fmla="*/ 60 h 136"/>
                <a:gd name="T46" fmla="*/ 59 w 120"/>
                <a:gd name="T47" fmla="*/ 60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120" y="120"/>
                  </a:moveTo>
                  <a:lnTo>
                    <a:pt x="112" y="104"/>
                  </a:lnTo>
                  <a:lnTo>
                    <a:pt x="104" y="96"/>
                  </a:lnTo>
                  <a:lnTo>
                    <a:pt x="120" y="64"/>
                  </a:lnTo>
                  <a:lnTo>
                    <a:pt x="120" y="48"/>
                  </a:lnTo>
                  <a:lnTo>
                    <a:pt x="112" y="24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16" y="120"/>
                  </a:lnTo>
                  <a:lnTo>
                    <a:pt x="8" y="136"/>
                  </a:lnTo>
                  <a:lnTo>
                    <a:pt x="32" y="136"/>
                  </a:lnTo>
                  <a:lnTo>
                    <a:pt x="64" y="128"/>
                  </a:lnTo>
                  <a:lnTo>
                    <a:pt x="88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0" name="Freeform 323"/>
            <p:cNvSpPr>
              <a:spLocks/>
            </p:cNvSpPr>
            <p:nvPr/>
          </p:nvSpPr>
          <p:spPr bwMode="auto">
            <a:xfrm>
              <a:off x="1393" y="3413"/>
              <a:ext cx="48" cy="73"/>
            </a:xfrm>
            <a:custGeom>
              <a:avLst/>
              <a:gdLst>
                <a:gd name="T0" fmla="*/ 0 w 144"/>
                <a:gd name="T1" fmla="*/ 91 h 232"/>
                <a:gd name="T2" fmla="*/ 8 w 144"/>
                <a:gd name="T3" fmla="*/ 95 h 232"/>
                <a:gd name="T4" fmla="*/ 12 w 144"/>
                <a:gd name="T5" fmla="*/ 103 h 232"/>
                <a:gd name="T6" fmla="*/ 12 w 144"/>
                <a:gd name="T7" fmla="*/ 110 h 232"/>
                <a:gd name="T8" fmla="*/ 27 w 144"/>
                <a:gd name="T9" fmla="*/ 110 h 232"/>
                <a:gd name="T10" fmla="*/ 43 w 144"/>
                <a:gd name="T11" fmla="*/ 110 h 232"/>
                <a:gd name="T12" fmla="*/ 59 w 144"/>
                <a:gd name="T13" fmla="*/ 110 h 232"/>
                <a:gd name="T14" fmla="*/ 63 w 144"/>
                <a:gd name="T15" fmla="*/ 115 h 232"/>
                <a:gd name="T16" fmla="*/ 71 w 144"/>
                <a:gd name="T17" fmla="*/ 107 h 232"/>
                <a:gd name="T18" fmla="*/ 59 w 144"/>
                <a:gd name="T19" fmla="*/ 83 h 232"/>
                <a:gd name="T20" fmla="*/ 59 w 144"/>
                <a:gd name="T21" fmla="*/ 75 h 232"/>
                <a:gd name="T22" fmla="*/ 71 w 144"/>
                <a:gd name="T23" fmla="*/ 59 h 232"/>
                <a:gd name="T24" fmla="*/ 63 w 144"/>
                <a:gd name="T25" fmla="*/ 47 h 232"/>
                <a:gd name="T26" fmla="*/ 55 w 144"/>
                <a:gd name="T27" fmla="*/ 39 h 232"/>
                <a:gd name="T28" fmla="*/ 55 w 144"/>
                <a:gd name="T29" fmla="*/ 36 h 232"/>
                <a:gd name="T30" fmla="*/ 67 w 144"/>
                <a:gd name="T31" fmla="*/ 32 h 232"/>
                <a:gd name="T32" fmla="*/ 67 w 144"/>
                <a:gd name="T33" fmla="*/ 12 h 232"/>
                <a:gd name="T34" fmla="*/ 59 w 144"/>
                <a:gd name="T35" fmla="*/ 0 h 232"/>
                <a:gd name="T36" fmla="*/ 55 w 144"/>
                <a:gd name="T37" fmla="*/ 0 h 232"/>
                <a:gd name="T38" fmla="*/ 55 w 144"/>
                <a:gd name="T39" fmla="*/ 4 h 232"/>
                <a:gd name="T40" fmla="*/ 59 w 144"/>
                <a:gd name="T41" fmla="*/ 20 h 232"/>
                <a:gd name="T42" fmla="*/ 51 w 144"/>
                <a:gd name="T43" fmla="*/ 24 h 232"/>
                <a:gd name="T44" fmla="*/ 43 w 144"/>
                <a:gd name="T45" fmla="*/ 39 h 232"/>
                <a:gd name="T46" fmla="*/ 39 w 144"/>
                <a:gd name="T47" fmla="*/ 44 h 232"/>
                <a:gd name="T48" fmla="*/ 36 w 144"/>
                <a:gd name="T49" fmla="*/ 63 h 232"/>
                <a:gd name="T50" fmla="*/ 27 w 144"/>
                <a:gd name="T51" fmla="*/ 67 h 232"/>
                <a:gd name="T52" fmla="*/ 24 w 144"/>
                <a:gd name="T53" fmla="*/ 63 h 232"/>
                <a:gd name="T54" fmla="*/ 15 w 144"/>
                <a:gd name="T55" fmla="*/ 63 h 232"/>
                <a:gd name="T56" fmla="*/ 4 w 144"/>
                <a:gd name="T57" fmla="*/ 79 h 232"/>
                <a:gd name="T58" fmla="*/ 0 w 144"/>
                <a:gd name="T59" fmla="*/ 91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232"/>
                <a:gd name="T92" fmla="*/ 144 w 144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232">
                  <a:moveTo>
                    <a:pt x="0" y="184"/>
                  </a:moveTo>
                  <a:lnTo>
                    <a:pt x="16" y="192"/>
                  </a:lnTo>
                  <a:lnTo>
                    <a:pt x="24" y="208"/>
                  </a:lnTo>
                  <a:lnTo>
                    <a:pt x="24" y="224"/>
                  </a:lnTo>
                  <a:lnTo>
                    <a:pt x="56" y="224"/>
                  </a:lnTo>
                  <a:lnTo>
                    <a:pt x="88" y="224"/>
                  </a:lnTo>
                  <a:lnTo>
                    <a:pt x="120" y="224"/>
                  </a:lnTo>
                  <a:lnTo>
                    <a:pt x="128" y="232"/>
                  </a:lnTo>
                  <a:lnTo>
                    <a:pt x="144" y="216"/>
                  </a:lnTo>
                  <a:lnTo>
                    <a:pt x="120" y="168"/>
                  </a:lnTo>
                  <a:lnTo>
                    <a:pt x="120" y="152"/>
                  </a:lnTo>
                  <a:lnTo>
                    <a:pt x="144" y="120"/>
                  </a:lnTo>
                  <a:lnTo>
                    <a:pt x="128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36" y="2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72" y="128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8" y="16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1" name="Freeform 324"/>
            <p:cNvSpPr>
              <a:spLocks/>
            </p:cNvSpPr>
            <p:nvPr/>
          </p:nvSpPr>
          <p:spPr bwMode="auto">
            <a:xfrm>
              <a:off x="1433" y="3420"/>
              <a:ext cx="89" cy="60"/>
            </a:xfrm>
            <a:custGeom>
              <a:avLst/>
              <a:gdLst>
                <a:gd name="T0" fmla="*/ 12 w 264"/>
                <a:gd name="T1" fmla="*/ 95 h 192"/>
                <a:gd name="T2" fmla="*/ 0 w 264"/>
                <a:gd name="T3" fmla="*/ 71 h 192"/>
                <a:gd name="T4" fmla="*/ 0 w 264"/>
                <a:gd name="T5" fmla="*/ 63 h 192"/>
                <a:gd name="T6" fmla="*/ 12 w 264"/>
                <a:gd name="T7" fmla="*/ 48 h 192"/>
                <a:gd name="T8" fmla="*/ 44 w 264"/>
                <a:gd name="T9" fmla="*/ 44 h 192"/>
                <a:gd name="T10" fmla="*/ 48 w 264"/>
                <a:gd name="T11" fmla="*/ 32 h 192"/>
                <a:gd name="T12" fmla="*/ 60 w 264"/>
                <a:gd name="T13" fmla="*/ 32 h 192"/>
                <a:gd name="T14" fmla="*/ 75 w 264"/>
                <a:gd name="T15" fmla="*/ 16 h 192"/>
                <a:gd name="T16" fmla="*/ 75 w 264"/>
                <a:gd name="T17" fmla="*/ 4 h 192"/>
                <a:gd name="T18" fmla="*/ 83 w 264"/>
                <a:gd name="T19" fmla="*/ 0 h 192"/>
                <a:gd name="T20" fmla="*/ 92 w 264"/>
                <a:gd name="T21" fmla="*/ 8 h 192"/>
                <a:gd name="T22" fmla="*/ 92 w 264"/>
                <a:gd name="T23" fmla="*/ 12 h 192"/>
                <a:gd name="T24" fmla="*/ 87 w 264"/>
                <a:gd name="T25" fmla="*/ 12 h 192"/>
                <a:gd name="T26" fmla="*/ 95 w 264"/>
                <a:gd name="T27" fmla="*/ 20 h 192"/>
                <a:gd name="T28" fmla="*/ 95 w 264"/>
                <a:gd name="T29" fmla="*/ 36 h 192"/>
                <a:gd name="T30" fmla="*/ 99 w 264"/>
                <a:gd name="T31" fmla="*/ 36 h 192"/>
                <a:gd name="T32" fmla="*/ 104 w 264"/>
                <a:gd name="T33" fmla="*/ 44 h 192"/>
                <a:gd name="T34" fmla="*/ 107 w 264"/>
                <a:gd name="T35" fmla="*/ 44 h 192"/>
                <a:gd name="T36" fmla="*/ 115 w 264"/>
                <a:gd name="T37" fmla="*/ 51 h 192"/>
                <a:gd name="T38" fmla="*/ 119 w 264"/>
                <a:gd name="T39" fmla="*/ 59 h 192"/>
                <a:gd name="T40" fmla="*/ 127 w 264"/>
                <a:gd name="T41" fmla="*/ 68 h 192"/>
                <a:gd name="T42" fmla="*/ 131 w 264"/>
                <a:gd name="T43" fmla="*/ 71 h 192"/>
                <a:gd name="T44" fmla="*/ 115 w 264"/>
                <a:gd name="T45" fmla="*/ 68 h 192"/>
                <a:gd name="T46" fmla="*/ 87 w 264"/>
                <a:gd name="T47" fmla="*/ 79 h 192"/>
                <a:gd name="T48" fmla="*/ 80 w 264"/>
                <a:gd name="T49" fmla="*/ 83 h 192"/>
                <a:gd name="T50" fmla="*/ 63 w 264"/>
                <a:gd name="T51" fmla="*/ 79 h 192"/>
                <a:gd name="T52" fmla="*/ 56 w 264"/>
                <a:gd name="T53" fmla="*/ 71 h 192"/>
                <a:gd name="T54" fmla="*/ 39 w 264"/>
                <a:gd name="T55" fmla="*/ 75 h 192"/>
                <a:gd name="T56" fmla="*/ 39 w 264"/>
                <a:gd name="T57" fmla="*/ 83 h 192"/>
                <a:gd name="T58" fmla="*/ 32 w 264"/>
                <a:gd name="T59" fmla="*/ 87 h 192"/>
                <a:gd name="T60" fmla="*/ 24 w 264"/>
                <a:gd name="T61" fmla="*/ 83 h 192"/>
                <a:gd name="T62" fmla="*/ 16 w 264"/>
                <a:gd name="T63" fmla="*/ 87 h 192"/>
                <a:gd name="T64" fmla="*/ 12 w 264"/>
                <a:gd name="T65" fmla="*/ 9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192"/>
                <a:gd name="T101" fmla="*/ 264 w 26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192">
                  <a:moveTo>
                    <a:pt x="24" y="192"/>
                  </a:moveTo>
                  <a:lnTo>
                    <a:pt x="0" y="144"/>
                  </a:lnTo>
                  <a:lnTo>
                    <a:pt x="0" y="128"/>
                  </a:lnTo>
                  <a:lnTo>
                    <a:pt x="24" y="96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52" y="32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92" y="40"/>
                  </a:lnTo>
                  <a:lnTo>
                    <a:pt x="192" y="72"/>
                  </a:lnTo>
                  <a:lnTo>
                    <a:pt x="200" y="72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56" y="136"/>
                  </a:lnTo>
                  <a:lnTo>
                    <a:pt x="264" y="144"/>
                  </a:lnTo>
                  <a:lnTo>
                    <a:pt x="232" y="136"/>
                  </a:lnTo>
                  <a:lnTo>
                    <a:pt x="176" y="160"/>
                  </a:lnTo>
                  <a:lnTo>
                    <a:pt x="160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80" y="152"/>
                  </a:lnTo>
                  <a:lnTo>
                    <a:pt x="80" y="168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32" y="176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2" name="Freeform 325"/>
            <p:cNvSpPr>
              <a:spLocks/>
            </p:cNvSpPr>
            <p:nvPr/>
          </p:nvSpPr>
          <p:spPr bwMode="auto">
            <a:xfrm>
              <a:off x="1428" y="3343"/>
              <a:ext cx="72" cy="107"/>
            </a:xfrm>
            <a:custGeom>
              <a:avLst/>
              <a:gdLst>
                <a:gd name="T0" fmla="*/ 20 w 216"/>
                <a:gd name="T1" fmla="*/ 170 h 344"/>
                <a:gd name="T2" fmla="*/ 12 w 216"/>
                <a:gd name="T3" fmla="*/ 158 h 344"/>
                <a:gd name="T4" fmla="*/ 4 w 216"/>
                <a:gd name="T5" fmla="*/ 151 h 344"/>
                <a:gd name="T6" fmla="*/ 4 w 216"/>
                <a:gd name="T7" fmla="*/ 146 h 344"/>
                <a:gd name="T8" fmla="*/ 16 w 216"/>
                <a:gd name="T9" fmla="*/ 143 h 344"/>
                <a:gd name="T10" fmla="*/ 16 w 216"/>
                <a:gd name="T11" fmla="*/ 122 h 344"/>
                <a:gd name="T12" fmla="*/ 8 w 216"/>
                <a:gd name="T13" fmla="*/ 111 h 344"/>
                <a:gd name="T14" fmla="*/ 4 w 216"/>
                <a:gd name="T15" fmla="*/ 111 h 344"/>
                <a:gd name="T16" fmla="*/ 0 w 216"/>
                <a:gd name="T17" fmla="*/ 107 h 344"/>
                <a:gd name="T18" fmla="*/ 0 w 216"/>
                <a:gd name="T19" fmla="*/ 91 h 344"/>
                <a:gd name="T20" fmla="*/ 20 w 216"/>
                <a:gd name="T21" fmla="*/ 71 h 344"/>
                <a:gd name="T22" fmla="*/ 20 w 216"/>
                <a:gd name="T23" fmla="*/ 44 h 344"/>
                <a:gd name="T24" fmla="*/ 24 w 216"/>
                <a:gd name="T25" fmla="*/ 36 h 344"/>
                <a:gd name="T26" fmla="*/ 16 w 216"/>
                <a:gd name="T27" fmla="*/ 24 h 344"/>
                <a:gd name="T28" fmla="*/ 12 w 216"/>
                <a:gd name="T29" fmla="*/ 12 h 344"/>
                <a:gd name="T30" fmla="*/ 27 w 216"/>
                <a:gd name="T31" fmla="*/ 0 h 344"/>
                <a:gd name="T32" fmla="*/ 107 w 216"/>
                <a:gd name="T33" fmla="*/ 39 h 344"/>
                <a:gd name="T34" fmla="*/ 107 w 216"/>
                <a:gd name="T35" fmla="*/ 83 h 344"/>
                <a:gd name="T36" fmla="*/ 91 w 216"/>
                <a:gd name="T37" fmla="*/ 83 h 344"/>
                <a:gd name="T38" fmla="*/ 91 w 216"/>
                <a:gd name="T39" fmla="*/ 91 h 344"/>
                <a:gd name="T40" fmla="*/ 91 w 216"/>
                <a:gd name="T41" fmla="*/ 95 h 344"/>
                <a:gd name="T42" fmla="*/ 87 w 216"/>
                <a:gd name="T43" fmla="*/ 111 h 344"/>
                <a:gd name="T44" fmla="*/ 87 w 216"/>
                <a:gd name="T45" fmla="*/ 115 h 344"/>
                <a:gd name="T46" fmla="*/ 91 w 216"/>
                <a:gd name="T47" fmla="*/ 119 h 344"/>
                <a:gd name="T48" fmla="*/ 91 w 216"/>
                <a:gd name="T49" fmla="*/ 122 h 344"/>
                <a:gd name="T50" fmla="*/ 83 w 216"/>
                <a:gd name="T51" fmla="*/ 127 h 344"/>
                <a:gd name="T52" fmla="*/ 83 w 216"/>
                <a:gd name="T53" fmla="*/ 139 h 344"/>
                <a:gd name="T54" fmla="*/ 68 w 216"/>
                <a:gd name="T55" fmla="*/ 154 h 344"/>
                <a:gd name="T56" fmla="*/ 56 w 216"/>
                <a:gd name="T57" fmla="*/ 154 h 344"/>
                <a:gd name="T58" fmla="*/ 51 w 216"/>
                <a:gd name="T59" fmla="*/ 166 h 344"/>
                <a:gd name="T60" fmla="*/ 20 w 216"/>
                <a:gd name="T61" fmla="*/ 170 h 3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6"/>
                <a:gd name="T94" fmla="*/ 0 h 344"/>
                <a:gd name="T95" fmla="*/ 216 w 216"/>
                <a:gd name="T96" fmla="*/ 344 h 3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6" h="344">
                  <a:moveTo>
                    <a:pt x="40" y="344"/>
                  </a:moveTo>
                  <a:lnTo>
                    <a:pt x="24" y="320"/>
                  </a:lnTo>
                  <a:lnTo>
                    <a:pt x="8" y="304"/>
                  </a:lnTo>
                  <a:lnTo>
                    <a:pt x="8" y="296"/>
                  </a:lnTo>
                  <a:lnTo>
                    <a:pt x="32" y="288"/>
                  </a:lnTo>
                  <a:lnTo>
                    <a:pt x="32" y="248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184"/>
                  </a:lnTo>
                  <a:lnTo>
                    <a:pt x="40" y="144"/>
                  </a:lnTo>
                  <a:lnTo>
                    <a:pt x="40" y="88"/>
                  </a:lnTo>
                  <a:lnTo>
                    <a:pt x="48" y="72"/>
                  </a:lnTo>
                  <a:lnTo>
                    <a:pt x="32" y="48"/>
                  </a:lnTo>
                  <a:lnTo>
                    <a:pt x="24" y="24"/>
                  </a:lnTo>
                  <a:lnTo>
                    <a:pt x="56" y="0"/>
                  </a:lnTo>
                  <a:lnTo>
                    <a:pt x="216" y="80"/>
                  </a:lnTo>
                  <a:lnTo>
                    <a:pt x="216" y="168"/>
                  </a:lnTo>
                  <a:lnTo>
                    <a:pt x="184" y="168"/>
                  </a:lnTo>
                  <a:lnTo>
                    <a:pt x="184" y="184"/>
                  </a:lnTo>
                  <a:lnTo>
                    <a:pt x="184" y="192"/>
                  </a:lnTo>
                  <a:lnTo>
                    <a:pt x="176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84" y="248"/>
                  </a:lnTo>
                  <a:lnTo>
                    <a:pt x="168" y="256"/>
                  </a:lnTo>
                  <a:lnTo>
                    <a:pt x="168" y="280"/>
                  </a:lnTo>
                  <a:lnTo>
                    <a:pt x="136" y="312"/>
                  </a:lnTo>
                  <a:lnTo>
                    <a:pt x="112" y="312"/>
                  </a:lnTo>
                  <a:lnTo>
                    <a:pt x="104" y="336"/>
                  </a:lnTo>
                  <a:lnTo>
                    <a:pt x="40" y="3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3" name="Freeform 326"/>
            <p:cNvSpPr>
              <a:spLocks/>
            </p:cNvSpPr>
            <p:nvPr/>
          </p:nvSpPr>
          <p:spPr bwMode="auto">
            <a:xfrm>
              <a:off x="1396" y="3483"/>
              <a:ext cx="37" cy="45"/>
            </a:xfrm>
            <a:custGeom>
              <a:avLst/>
              <a:gdLst>
                <a:gd name="T0" fmla="*/ 28 w 112"/>
                <a:gd name="T1" fmla="*/ 71 h 144"/>
                <a:gd name="T2" fmla="*/ 16 w 112"/>
                <a:gd name="T3" fmla="*/ 55 h 144"/>
                <a:gd name="T4" fmla="*/ 8 w 112"/>
                <a:gd name="T5" fmla="*/ 47 h 144"/>
                <a:gd name="T6" fmla="*/ 0 w 112"/>
                <a:gd name="T7" fmla="*/ 36 h 144"/>
                <a:gd name="T8" fmla="*/ 8 w 112"/>
                <a:gd name="T9" fmla="*/ 24 h 144"/>
                <a:gd name="T10" fmla="*/ 4 w 112"/>
                <a:gd name="T11" fmla="*/ 15 h 144"/>
                <a:gd name="T12" fmla="*/ 8 w 112"/>
                <a:gd name="T13" fmla="*/ 12 h 144"/>
                <a:gd name="T14" fmla="*/ 24 w 112"/>
                <a:gd name="T15" fmla="*/ 12 h 144"/>
                <a:gd name="T16" fmla="*/ 24 w 112"/>
                <a:gd name="T17" fmla="*/ 0 h 144"/>
                <a:gd name="T18" fmla="*/ 40 w 112"/>
                <a:gd name="T19" fmla="*/ 0 h 144"/>
                <a:gd name="T20" fmla="*/ 36 w 112"/>
                <a:gd name="T21" fmla="*/ 8 h 144"/>
                <a:gd name="T22" fmla="*/ 48 w 112"/>
                <a:gd name="T23" fmla="*/ 15 h 144"/>
                <a:gd name="T24" fmla="*/ 56 w 112"/>
                <a:gd name="T25" fmla="*/ 12 h 144"/>
                <a:gd name="T26" fmla="*/ 56 w 112"/>
                <a:gd name="T27" fmla="*/ 20 h 144"/>
                <a:gd name="T28" fmla="*/ 51 w 112"/>
                <a:gd name="T29" fmla="*/ 24 h 144"/>
                <a:gd name="T30" fmla="*/ 48 w 112"/>
                <a:gd name="T31" fmla="*/ 32 h 144"/>
                <a:gd name="T32" fmla="*/ 51 w 112"/>
                <a:gd name="T33" fmla="*/ 36 h 144"/>
                <a:gd name="T34" fmla="*/ 56 w 112"/>
                <a:gd name="T35" fmla="*/ 36 h 144"/>
                <a:gd name="T36" fmla="*/ 51 w 112"/>
                <a:gd name="T37" fmla="*/ 55 h 144"/>
                <a:gd name="T38" fmla="*/ 44 w 112"/>
                <a:gd name="T39" fmla="*/ 47 h 144"/>
                <a:gd name="T40" fmla="*/ 40 w 112"/>
                <a:gd name="T41" fmla="*/ 43 h 144"/>
                <a:gd name="T42" fmla="*/ 32 w 112"/>
                <a:gd name="T43" fmla="*/ 39 h 144"/>
                <a:gd name="T44" fmla="*/ 32 w 112"/>
                <a:gd name="T45" fmla="*/ 47 h 144"/>
                <a:gd name="T46" fmla="*/ 28 w 112"/>
                <a:gd name="T47" fmla="*/ 51 h 144"/>
                <a:gd name="T48" fmla="*/ 24 w 112"/>
                <a:gd name="T49" fmla="*/ 51 h 144"/>
                <a:gd name="T50" fmla="*/ 28 w 112"/>
                <a:gd name="T51" fmla="*/ 55 h 144"/>
                <a:gd name="T52" fmla="*/ 36 w 112"/>
                <a:gd name="T53" fmla="*/ 63 h 144"/>
                <a:gd name="T54" fmla="*/ 28 w 112"/>
                <a:gd name="T55" fmla="*/ 71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144"/>
                <a:gd name="T86" fmla="*/ 112 w 112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144">
                  <a:moveTo>
                    <a:pt x="56" y="144"/>
                  </a:moveTo>
                  <a:lnTo>
                    <a:pt x="32" y="112"/>
                  </a:lnTo>
                  <a:lnTo>
                    <a:pt x="16" y="96"/>
                  </a:lnTo>
                  <a:lnTo>
                    <a:pt x="0" y="7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96" y="64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04" y="112"/>
                  </a:lnTo>
                  <a:lnTo>
                    <a:pt x="88" y="96"/>
                  </a:lnTo>
                  <a:lnTo>
                    <a:pt x="80" y="88"/>
                  </a:lnTo>
                  <a:lnTo>
                    <a:pt x="64" y="80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72" y="128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4" name="Freeform 327"/>
            <p:cNvSpPr>
              <a:spLocks/>
            </p:cNvSpPr>
            <p:nvPr/>
          </p:nvSpPr>
          <p:spPr bwMode="auto">
            <a:xfrm>
              <a:off x="1415" y="3536"/>
              <a:ext cx="85" cy="77"/>
            </a:xfrm>
            <a:custGeom>
              <a:avLst/>
              <a:gdLst>
                <a:gd name="T0" fmla="*/ 0 w 256"/>
                <a:gd name="T1" fmla="*/ 119 h 248"/>
                <a:gd name="T2" fmla="*/ 0 w 256"/>
                <a:gd name="T3" fmla="*/ 111 h 248"/>
                <a:gd name="T4" fmla="*/ 4 w 256"/>
                <a:gd name="T5" fmla="*/ 99 h 248"/>
                <a:gd name="T6" fmla="*/ 12 w 256"/>
                <a:gd name="T7" fmla="*/ 76 h 248"/>
                <a:gd name="T8" fmla="*/ 16 w 256"/>
                <a:gd name="T9" fmla="*/ 72 h 248"/>
                <a:gd name="T10" fmla="*/ 24 w 256"/>
                <a:gd name="T11" fmla="*/ 60 h 248"/>
                <a:gd name="T12" fmla="*/ 20 w 256"/>
                <a:gd name="T13" fmla="*/ 48 h 248"/>
                <a:gd name="T14" fmla="*/ 16 w 256"/>
                <a:gd name="T15" fmla="*/ 40 h 248"/>
                <a:gd name="T16" fmla="*/ 16 w 256"/>
                <a:gd name="T17" fmla="*/ 24 h 248"/>
                <a:gd name="T18" fmla="*/ 12 w 256"/>
                <a:gd name="T19" fmla="*/ 16 h 248"/>
                <a:gd name="T20" fmla="*/ 8 w 256"/>
                <a:gd name="T21" fmla="*/ 8 h 248"/>
                <a:gd name="T22" fmla="*/ 12 w 256"/>
                <a:gd name="T23" fmla="*/ 4 h 248"/>
                <a:gd name="T24" fmla="*/ 51 w 256"/>
                <a:gd name="T25" fmla="*/ 0 h 248"/>
                <a:gd name="T26" fmla="*/ 56 w 256"/>
                <a:gd name="T27" fmla="*/ 12 h 248"/>
                <a:gd name="T28" fmla="*/ 63 w 256"/>
                <a:gd name="T29" fmla="*/ 20 h 248"/>
                <a:gd name="T30" fmla="*/ 79 w 256"/>
                <a:gd name="T31" fmla="*/ 20 h 248"/>
                <a:gd name="T32" fmla="*/ 79 w 256"/>
                <a:gd name="T33" fmla="*/ 12 h 248"/>
                <a:gd name="T34" fmla="*/ 87 w 256"/>
                <a:gd name="T35" fmla="*/ 12 h 248"/>
                <a:gd name="T36" fmla="*/ 95 w 256"/>
                <a:gd name="T37" fmla="*/ 16 h 248"/>
                <a:gd name="T38" fmla="*/ 103 w 256"/>
                <a:gd name="T39" fmla="*/ 16 h 248"/>
                <a:gd name="T40" fmla="*/ 107 w 256"/>
                <a:gd name="T41" fmla="*/ 44 h 248"/>
                <a:gd name="T42" fmla="*/ 111 w 256"/>
                <a:gd name="T43" fmla="*/ 52 h 248"/>
                <a:gd name="T44" fmla="*/ 127 w 256"/>
                <a:gd name="T45" fmla="*/ 52 h 248"/>
                <a:gd name="T46" fmla="*/ 127 w 256"/>
                <a:gd name="T47" fmla="*/ 56 h 248"/>
                <a:gd name="T48" fmla="*/ 122 w 256"/>
                <a:gd name="T49" fmla="*/ 72 h 248"/>
                <a:gd name="T50" fmla="*/ 107 w 256"/>
                <a:gd name="T51" fmla="*/ 72 h 248"/>
                <a:gd name="T52" fmla="*/ 107 w 256"/>
                <a:gd name="T53" fmla="*/ 111 h 248"/>
                <a:gd name="T54" fmla="*/ 115 w 256"/>
                <a:gd name="T55" fmla="*/ 116 h 248"/>
                <a:gd name="T56" fmla="*/ 107 w 256"/>
                <a:gd name="T57" fmla="*/ 123 h 248"/>
                <a:gd name="T58" fmla="*/ 95 w 256"/>
                <a:gd name="T59" fmla="*/ 123 h 248"/>
                <a:gd name="T60" fmla="*/ 83 w 256"/>
                <a:gd name="T61" fmla="*/ 123 h 248"/>
                <a:gd name="T62" fmla="*/ 75 w 256"/>
                <a:gd name="T63" fmla="*/ 123 h 248"/>
                <a:gd name="T64" fmla="*/ 63 w 256"/>
                <a:gd name="T65" fmla="*/ 116 h 248"/>
                <a:gd name="T66" fmla="*/ 36 w 256"/>
                <a:gd name="T67" fmla="*/ 116 h 248"/>
                <a:gd name="T68" fmla="*/ 24 w 256"/>
                <a:gd name="T69" fmla="*/ 119 h 248"/>
                <a:gd name="T70" fmla="*/ 20 w 256"/>
                <a:gd name="T71" fmla="*/ 116 h 248"/>
                <a:gd name="T72" fmla="*/ 8 w 256"/>
                <a:gd name="T73" fmla="*/ 116 h 248"/>
                <a:gd name="T74" fmla="*/ 0 w 256"/>
                <a:gd name="T75" fmla="*/ 119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6"/>
                <a:gd name="T115" fmla="*/ 0 h 248"/>
                <a:gd name="T116" fmla="*/ 256 w 256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6" h="248">
                  <a:moveTo>
                    <a:pt x="0" y="240"/>
                  </a:moveTo>
                  <a:lnTo>
                    <a:pt x="0" y="224"/>
                  </a:lnTo>
                  <a:lnTo>
                    <a:pt x="8" y="20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8" y="120"/>
                  </a:lnTo>
                  <a:lnTo>
                    <a:pt x="40" y="96"/>
                  </a:lnTo>
                  <a:lnTo>
                    <a:pt x="32" y="80"/>
                  </a:lnTo>
                  <a:lnTo>
                    <a:pt x="32" y="48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104" y="0"/>
                  </a:lnTo>
                  <a:lnTo>
                    <a:pt x="112" y="24"/>
                  </a:lnTo>
                  <a:lnTo>
                    <a:pt x="128" y="40"/>
                  </a:lnTo>
                  <a:lnTo>
                    <a:pt x="160" y="40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92" y="32"/>
                  </a:lnTo>
                  <a:lnTo>
                    <a:pt x="208" y="32"/>
                  </a:lnTo>
                  <a:lnTo>
                    <a:pt x="216" y="88"/>
                  </a:lnTo>
                  <a:lnTo>
                    <a:pt x="224" y="104"/>
                  </a:lnTo>
                  <a:lnTo>
                    <a:pt x="256" y="104"/>
                  </a:lnTo>
                  <a:lnTo>
                    <a:pt x="256" y="112"/>
                  </a:lnTo>
                  <a:lnTo>
                    <a:pt x="248" y="144"/>
                  </a:lnTo>
                  <a:lnTo>
                    <a:pt x="216" y="144"/>
                  </a:lnTo>
                  <a:lnTo>
                    <a:pt x="216" y="224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192" y="248"/>
                  </a:lnTo>
                  <a:lnTo>
                    <a:pt x="168" y="248"/>
                  </a:lnTo>
                  <a:lnTo>
                    <a:pt x="152" y="248"/>
                  </a:lnTo>
                  <a:lnTo>
                    <a:pt x="128" y="232"/>
                  </a:lnTo>
                  <a:lnTo>
                    <a:pt x="72" y="232"/>
                  </a:lnTo>
                  <a:lnTo>
                    <a:pt x="48" y="240"/>
                  </a:lnTo>
                  <a:lnTo>
                    <a:pt x="40" y="232"/>
                  </a:lnTo>
                  <a:lnTo>
                    <a:pt x="16" y="23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5" name="Freeform 328"/>
            <p:cNvSpPr>
              <a:spLocks/>
            </p:cNvSpPr>
            <p:nvPr/>
          </p:nvSpPr>
          <p:spPr bwMode="auto">
            <a:xfrm>
              <a:off x="1417" y="3463"/>
              <a:ext cx="126" cy="123"/>
            </a:xfrm>
            <a:custGeom>
              <a:avLst/>
              <a:gdLst>
                <a:gd name="T0" fmla="*/ 179 w 376"/>
                <a:gd name="T1" fmla="*/ 143 h 392"/>
                <a:gd name="T2" fmla="*/ 167 w 376"/>
                <a:gd name="T3" fmla="*/ 146 h 392"/>
                <a:gd name="T4" fmla="*/ 167 w 376"/>
                <a:gd name="T5" fmla="*/ 178 h 392"/>
                <a:gd name="T6" fmla="*/ 175 w 376"/>
                <a:gd name="T7" fmla="*/ 175 h 392"/>
                <a:gd name="T8" fmla="*/ 179 w 376"/>
                <a:gd name="T9" fmla="*/ 190 h 392"/>
                <a:gd name="T10" fmla="*/ 151 w 376"/>
                <a:gd name="T11" fmla="*/ 170 h 392"/>
                <a:gd name="T12" fmla="*/ 143 w 376"/>
                <a:gd name="T13" fmla="*/ 175 h 392"/>
                <a:gd name="T14" fmla="*/ 135 w 376"/>
                <a:gd name="T15" fmla="*/ 170 h 392"/>
                <a:gd name="T16" fmla="*/ 131 w 376"/>
                <a:gd name="T17" fmla="*/ 170 h 392"/>
                <a:gd name="T18" fmla="*/ 123 w 376"/>
                <a:gd name="T19" fmla="*/ 170 h 392"/>
                <a:gd name="T20" fmla="*/ 107 w 376"/>
                <a:gd name="T21" fmla="*/ 167 h 392"/>
                <a:gd name="T22" fmla="*/ 99 w 376"/>
                <a:gd name="T23" fmla="*/ 131 h 392"/>
                <a:gd name="T24" fmla="*/ 83 w 376"/>
                <a:gd name="T25" fmla="*/ 127 h 392"/>
                <a:gd name="T26" fmla="*/ 75 w 376"/>
                <a:gd name="T27" fmla="*/ 135 h 392"/>
                <a:gd name="T28" fmla="*/ 51 w 376"/>
                <a:gd name="T29" fmla="*/ 127 h 392"/>
                <a:gd name="T30" fmla="*/ 8 w 376"/>
                <a:gd name="T31" fmla="*/ 119 h 392"/>
                <a:gd name="T32" fmla="*/ 8 w 376"/>
                <a:gd name="T33" fmla="*/ 111 h 392"/>
                <a:gd name="T34" fmla="*/ 16 w 376"/>
                <a:gd name="T35" fmla="*/ 103 h 392"/>
                <a:gd name="T36" fmla="*/ 20 w 376"/>
                <a:gd name="T37" fmla="*/ 107 h 392"/>
                <a:gd name="T38" fmla="*/ 44 w 376"/>
                <a:gd name="T39" fmla="*/ 71 h 392"/>
                <a:gd name="T40" fmla="*/ 56 w 376"/>
                <a:gd name="T41" fmla="*/ 56 h 392"/>
                <a:gd name="T42" fmla="*/ 63 w 376"/>
                <a:gd name="T43" fmla="*/ 27 h 392"/>
                <a:gd name="T44" fmla="*/ 63 w 376"/>
                <a:gd name="T45" fmla="*/ 8 h 392"/>
                <a:gd name="T46" fmla="*/ 87 w 376"/>
                <a:gd name="T47" fmla="*/ 12 h 392"/>
                <a:gd name="T48" fmla="*/ 111 w 376"/>
                <a:gd name="T49" fmla="*/ 12 h 392"/>
                <a:gd name="T50" fmla="*/ 155 w 376"/>
                <a:gd name="T51" fmla="*/ 4 h 392"/>
                <a:gd name="T52" fmla="*/ 163 w 376"/>
                <a:gd name="T53" fmla="*/ 8 h 392"/>
                <a:gd name="T54" fmla="*/ 171 w 376"/>
                <a:gd name="T55" fmla="*/ 8 h 392"/>
                <a:gd name="T56" fmla="*/ 187 w 376"/>
                <a:gd name="T57" fmla="*/ 16 h 392"/>
                <a:gd name="T58" fmla="*/ 187 w 376"/>
                <a:gd name="T59" fmla="*/ 36 h 392"/>
                <a:gd name="T60" fmla="*/ 171 w 376"/>
                <a:gd name="T61" fmla="*/ 68 h 392"/>
                <a:gd name="T62" fmla="*/ 175 w 376"/>
                <a:gd name="T63" fmla="*/ 87 h 392"/>
                <a:gd name="T64" fmla="*/ 179 w 376"/>
                <a:gd name="T65" fmla="*/ 99 h 392"/>
                <a:gd name="T66" fmla="*/ 175 w 376"/>
                <a:gd name="T67" fmla="*/ 115 h 392"/>
                <a:gd name="T68" fmla="*/ 187 w 376"/>
                <a:gd name="T69" fmla="*/ 139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392"/>
                <a:gd name="T107" fmla="*/ 376 w 376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392">
                  <a:moveTo>
                    <a:pt x="376" y="280"/>
                  </a:moveTo>
                  <a:lnTo>
                    <a:pt x="360" y="288"/>
                  </a:lnTo>
                  <a:lnTo>
                    <a:pt x="344" y="288"/>
                  </a:lnTo>
                  <a:lnTo>
                    <a:pt x="336" y="296"/>
                  </a:lnTo>
                  <a:lnTo>
                    <a:pt x="328" y="344"/>
                  </a:lnTo>
                  <a:lnTo>
                    <a:pt x="336" y="360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04" y="344"/>
                  </a:lnTo>
                  <a:lnTo>
                    <a:pt x="296" y="344"/>
                  </a:lnTo>
                  <a:lnTo>
                    <a:pt x="288" y="352"/>
                  </a:lnTo>
                  <a:lnTo>
                    <a:pt x="280" y="352"/>
                  </a:lnTo>
                  <a:lnTo>
                    <a:pt x="272" y="344"/>
                  </a:lnTo>
                  <a:lnTo>
                    <a:pt x="264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48" y="344"/>
                  </a:lnTo>
                  <a:lnTo>
                    <a:pt x="248" y="336"/>
                  </a:lnTo>
                  <a:lnTo>
                    <a:pt x="216" y="336"/>
                  </a:lnTo>
                  <a:lnTo>
                    <a:pt x="208" y="320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68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20" y="272"/>
                  </a:lnTo>
                  <a:lnTo>
                    <a:pt x="104" y="256"/>
                  </a:lnTo>
                  <a:lnTo>
                    <a:pt x="96" y="232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16" y="224"/>
                  </a:lnTo>
                  <a:lnTo>
                    <a:pt x="24" y="216"/>
                  </a:lnTo>
                  <a:lnTo>
                    <a:pt x="32" y="208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72" y="200"/>
                  </a:lnTo>
                  <a:lnTo>
                    <a:pt x="88" y="144"/>
                  </a:lnTo>
                  <a:lnTo>
                    <a:pt x="104" y="136"/>
                  </a:lnTo>
                  <a:lnTo>
                    <a:pt x="112" y="112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60" y="8"/>
                  </a:lnTo>
                  <a:lnTo>
                    <a:pt x="176" y="24"/>
                  </a:lnTo>
                  <a:lnTo>
                    <a:pt x="208" y="32"/>
                  </a:lnTo>
                  <a:lnTo>
                    <a:pt x="224" y="24"/>
                  </a:lnTo>
                  <a:lnTo>
                    <a:pt x="280" y="0"/>
                  </a:lnTo>
                  <a:lnTo>
                    <a:pt x="312" y="8"/>
                  </a:lnTo>
                  <a:lnTo>
                    <a:pt x="320" y="16"/>
                  </a:lnTo>
                  <a:lnTo>
                    <a:pt x="328" y="16"/>
                  </a:lnTo>
                  <a:lnTo>
                    <a:pt x="336" y="16"/>
                  </a:lnTo>
                  <a:lnTo>
                    <a:pt x="344" y="16"/>
                  </a:lnTo>
                  <a:lnTo>
                    <a:pt x="360" y="16"/>
                  </a:lnTo>
                  <a:lnTo>
                    <a:pt x="376" y="32"/>
                  </a:lnTo>
                  <a:lnTo>
                    <a:pt x="376" y="56"/>
                  </a:lnTo>
                  <a:lnTo>
                    <a:pt x="376" y="72"/>
                  </a:lnTo>
                  <a:lnTo>
                    <a:pt x="352" y="112"/>
                  </a:lnTo>
                  <a:lnTo>
                    <a:pt x="344" y="136"/>
                  </a:lnTo>
                  <a:lnTo>
                    <a:pt x="344" y="160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60" y="200"/>
                  </a:lnTo>
                  <a:lnTo>
                    <a:pt x="352" y="208"/>
                  </a:lnTo>
                  <a:lnTo>
                    <a:pt x="352" y="232"/>
                  </a:lnTo>
                  <a:lnTo>
                    <a:pt x="376" y="264"/>
                  </a:lnTo>
                  <a:lnTo>
                    <a:pt x="376" y="2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6" name="Freeform 329"/>
            <p:cNvSpPr>
              <a:spLocks/>
            </p:cNvSpPr>
            <p:nvPr/>
          </p:nvSpPr>
          <p:spPr bwMode="auto">
            <a:xfrm>
              <a:off x="1412" y="3473"/>
              <a:ext cx="48" cy="58"/>
            </a:xfrm>
            <a:custGeom>
              <a:avLst/>
              <a:gdLst>
                <a:gd name="T0" fmla="*/ 20 w 144"/>
                <a:gd name="T1" fmla="*/ 90 h 184"/>
                <a:gd name="T2" fmla="*/ 24 w 144"/>
                <a:gd name="T3" fmla="*/ 86 h 184"/>
                <a:gd name="T4" fmla="*/ 27 w 144"/>
                <a:gd name="T5" fmla="*/ 86 h 184"/>
                <a:gd name="T6" fmla="*/ 27 w 144"/>
                <a:gd name="T7" fmla="*/ 90 h 184"/>
                <a:gd name="T8" fmla="*/ 43 w 144"/>
                <a:gd name="T9" fmla="*/ 83 h 184"/>
                <a:gd name="T10" fmla="*/ 51 w 144"/>
                <a:gd name="T11" fmla="*/ 55 h 184"/>
                <a:gd name="T12" fmla="*/ 59 w 144"/>
                <a:gd name="T13" fmla="*/ 51 h 184"/>
                <a:gd name="T14" fmla="*/ 63 w 144"/>
                <a:gd name="T15" fmla="*/ 39 h 184"/>
                <a:gd name="T16" fmla="*/ 67 w 144"/>
                <a:gd name="T17" fmla="*/ 20 h 184"/>
                <a:gd name="T18" fmla="*/ 71 w 144"/>
                <a:gd name="T19" fmla="*/ 12 h 184"/>
                <a:gd name="T20" fmla="*/ 71 w 144"/>
                <a:gd name="T21" fmla="*/ 0 h 184"/>
                <a:gd name="T22" fmla="*/ 63 w 144"/>
                <a:gd name="T23" fmla="*/ 4 h 184"/>
                <a:gd name="T24" fmla="*/ 55 w 144"/>
                <a:gd name="T25" fmla="*/ 0 h 184"/>
                <a:gd name="T26" fmla="*/ 47 w 144"/>
                <a:gd name="T27" fmla="*/ 4 h 184"/>
                <a:gd name="T28" fmla="*/ 43 w 144"/>
                <a:gd name="T29" fmla="*/ 12 h 184"/>
                <a:gd name="T30" fmla="*/ 36 w 144"/>
                <a:gd name="T31" fmla="*/ 20 h 184"/>
                <a:gd name="T32" fmla="*/ 32 w 144"/>
                <a:gd name="T33" fmla="*/ 15 h 184"/>
                <a:gd name="T34" fmla="*/ 15 w 144"/>
                <a:gd name="T35" fmla="*/ 15 h 184"/>
                <a:gd name="T36" fmla="*/ 12 w 144"/>
                <a:gd name="T37" fmla="*/ 24 h 184"/>
                <a:gd name="T38" fmla="*/ 24 w 144"/>
                <a:gd name="T39" fmla="*/ 32 h 184"/>
                <a:gd name="T40" fmla="*/ 32 w 144"/>
                <a:gd name="T41" fmla="*/ 27 h 184"/>
                <a:gd name="T42" fmla="*/ 32 w 144"/>
                <a:gd name="T43" fmla="*/ 35 h 184"/>
                <a:gd name="T44" fmla="*/ 27 w 144"/>
                <a:gd name="T45" fmla="*/ 39 h 184"/>
                <a:gd name="T46" fmla="*/ 24 w 144"/>
                <a:gd name="T47" fmla="*/ 47 h 184"/>
                <a:gd name="T48" fmla="*/ 27 w 144"/>
                <a:gd name="T49" fmla="*/ 51 h 184"/>
                <a:gd name="T50" fmla="*/ 32 w 144"/>
                <a:gd name="T51" fmla="*/ 51 h 184"/>
                <a:gd name="T52" fmla="*/ 27 w 144"/>
                <a:gd name="T53" fmla="*/ 71 h 184"/>
                <a:gd name="T54" fmla="*/ 20 w 144"/>
                <a:gd name="T55" fmla="*/ 63 h 184"/>
                <a:gd name="T56" fmla="*/ 15 w 144"/>
                <a:gd name="T57" fmla="*/ 59 h 184"/>
                <a:gd name="T58" fmla="*/ 8 w 144"/>
                <a:gd name="T59" fmla="*/ 55 h 184"/>
                <a:gd name="T60" fmla="*/ 8 w 144"/>
                <a:gd name="T61" fmla="*/ 63 h 184"/>
                <a:gd name="T62" fmla="*/ 4 w 144"/>
                <a:gd name="T63" fmla="*/ 67 h 184"/>
                <a:gd name="T64" fmla="*/ 0 w 144"/>
                <a:gd name="T65" fmla="*/ 67 h 184"/>
                <a:gd name="T66" fmla="*/ 4 w 144"/>
                <a:gd name="T67" fmla="*/ 71 h 184"/>
                <a:gd name="T68" fmla="*/ 12 w 144"/>
                <a:gd name="T69" fmla="*/ 79 h 184"/>
                <a:gd name="T70" fmla="*/ 4 w 144"/>
                <a:gd name="T71" fmla="*/ 86 h 184"/>
                <a:gd name="T72" fmla="*/ 4 w 144"/>
                <a:gd name="T73" fmla="*/ 90 h 184"/>
                <a:gd name="T74" fmla="*/ 15 w 144"/>
                <a:gd name="T75" fmla="*/ 86 h 184"/>
                <a:gd name="T76" fmla="*/ 20 w 144"/>
                <a:gd name="T77" fmla="*/ 86 h 184"/>
                <a:gd name="T78" fmla="*/ 20 w 144"/>
                <a:gd name="T79" fmla="*/ 90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184"/>
                <a:gd name="T122" fmla="*/ 144 w 144"/>
                <a:gd name="T123" fmla="*/ 184 h 1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184">
                  <a:moveTo>
                    <a:pt x="40" y="184"/>
                  </a:moveTo>
                  <a:lnTo>
                    <a:pt x="48" y="176"/>
                  </a:lnTo>
                  <a:lnTo>
                    <a:pt x="56" y="176"/>
                  </a:lnTo>
                  <a:lnTo>
                    <a:pt x="56" y="184"/>
                  </a:lnTo>
                  <a:lnTo>
                    <a:pt x="88" y="168"/>
                  </a:lnTo>
                  <a:lnTo>
                    <a:pt x="104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48" y="64"/>
                  </a:lnTo>
                  <a:lnTo>
                    <a:pt x="64" y="56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144"/>
                  </a:lnTo>
                  <a:lnTo>
                    <a:pt x="40" y="128"/>
                  </a:lnTo>
                  <a:lnTo>
                    <a:pt x="32" y="120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24" y="160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32" y="176"/>
                  </a:lnTo>
                  <a:lnTo>
                    <a:pt x="40" y="176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7" name="Freeform 330"/>
            <p:cNvSpPr>
              <a:spLocks/>
            </p:cNvSpPr>
            <p:nvPr/>
          </p:nvSpPr>
          <p:spPr bwMode="auto">
            <a:xfrm>
              <a:off x="1535" y="3503"/>
              <a:ext cx="75" cy="70"/>
            </a:xfrm>
            <a:custGeom>
              <a:avLst/>
              <a:gdLst>
                <a:gd name="T0" fmla="*/ 98 w 224"/>
                <a:gd name="T1" fmla="*/ 36 h 224"/>
                <a:gd name="T2" fmla="*/ 79 w 224"/>
                <a:gd name="T3" fmla="*/ 28 h 224"/>
                <a:gd name="T4" fmla="*/ 79 w 224"/>
                <a:gd name="T5" fmla="*/ 20 h 224"/>
                <a:gd name="T6" fmla="*/ 79 w 224"/>
                <a:gd name="T7" fmla="*/ 16 h 224"/>
                <a:gd name="T8" fmla="*/ 59 w 224"/>
                <a:gd name="T9" fmla="*/ 8 h 224"/>
                <a:gd name="T10" fmla="*/ 43 w 224"/>
                <a:gd name="T11" fmla="*/ 0 h 224"/>
                <a:gd name="T12" fmla="*/ 15 w 224"/>
                <a:gd name="T13" fmla="*/ 0 h 224"/>
                <a:gd name="T14" fmla="*/ 12 w 224"/>
                <a:gd name="T15" fmla="*/ 0 h 224"/>
                <a:gd name="T16" fmla="*/ 15 w 224"/>
                <a:gd name="T17" fmla="*/ 4 h 224"/>
                <a:gd name="T18" fmla="*/ 12 w 224"/>
                <a:gd name="T19" fmla="*/ 8 h 224"/>
                <a:gd name="T20" fmla="*/ 8 w 224"/>
                <a:gd name="T21" fmla="*/ 12 h 224"/>
                <a:gd name="T22" fmla="*/ 8 w 224"/>
                <a:gd name="T23" fmla="*/ 16 h 224"/>
                <a:gd name="T24" fmla="*/ 12 w 224"/>
                <a:gd name="T25" fmla="*/ 20 h 224"/>
                <a:gd name="T26" fmla="*/ 12 w 224"/>
                <a:gd name="T27" fmla="*/ 24 h 224"/>
                <a:gd name="T28" fmla="*/ 8 w 224"/>
                <a:gd name="T29" fmla="*/ 28 h 224"/>
                <a:gd name="T30" fmla="*/ 8 w 224"/>
                <a:gd name="T31" fmla="*/ 32 h 224"/>
                <a:gd name="T32" fmla="*/ 4 w 224"/>
                <a:gd name="T33" fmla="*/ 36 h 224"/>
                <a:gd name="T34" fmla="*/ 0 w 224"/>
                <a:gd name="T35" fmla="*/ 40 h 224"/>
                <a:gd name="T36" fmla="*/ 0 w 224"/>
                <a:gd name="T37" fmla="*/ 51 h 224"/>
                <a:gd name="T38" fmla="*/ 12 w 224"/>
                <a:gd name="T39" fmla="*/ 68 h 224"/>
                <a:gd name="T40" fmla="*/ 12 w 224"/>
                <a:gd name="T41" fmla="*/ 75 h 224"/>
                <a:gd name="T42" fmla="*/ 20 w 224"/>
                <a:gd name="T43" fmla="*/ 84 h 224"/>
                <a:gd name="T44" fmla="*/ 32 w 224"/>
                <a:gd name="T45" fmla="*/ 87 h 224"/>
                <a:gd name="T46" fmla="*/ 39 w 224"/>
                <a:gd name="T47" fmla="*/ 87 h 224"/>
                <a:gd name="T48" fmla="*/ 47 w 224"/>
                <a:gd name="T49" fmla="*/ 87 h 224"/>
                <a:gd name="T50" fmla="*/ 51 w 224"/>
                <a:gd name="T51" fmla="*/ 95 h 224"/>
                <a:gd name="T52" fmla="*/ 51 w 224"/>
                <a:gd name="T53" fmla="*/ 111 h 224"/>
                <a:gd name="T54" fmla="*/ 67 w 224"/>
                <a:gd name="T55" fmla="*/ 111 h 224"/>
                <a:gd name="T56" fmla="*/ 75 w 224"/>
                <a:gd name="T57" fmla="*/ 111 h 224"/>
                <a:gd name="T58" fmla="*/ 79 w 224"/>
                <a:gd name="T59" fmla="*/ 111 h 224"/>
                <a:gd name="T60" fmla="*/ 86 w 224"/>
                <a:gd name="T61" fmla="*/ 111 h 224"/>
                <a:gd name="T62" fmla="*/ 95 w 224"/>
                <a:gd name="T63" fmla="*/ 104 h 224"/>
                <a:gd name="T64" fmla="*/ 98 w 224"/>
                <a:gd name="T65" fmla="*/ 104 h 224"/>
                <a:gd name="T66" fmla="*/ 102 w 224"/>
                <a:gd name="T67" fmla="*/ 99 h 224"/>
                <a:gd name="T68" fmla="*/ 110 w 224"/>
                <a:gd name="T69" fmla="*/ 95 h 224"/>
                <a:gd name="T70" fmla="*/ 98 w 224"/>
                <a:gd name="T71" fmla="*/ 84 h 224"/>
                <a:gd name="T72" fmla="*/ 95 w 224"/>
                <a:gd name="T73" fmla="*/ 72 h 224"/>
                <a:gd name="T74" fmla="*/ 98 w 224"/>
                <a:gd name="T75" fmla="*/ 60 h 224"/>
                <a:gd name="T76" fmla="*/ 90 w 224"/>
                <a:gd name="T77" fmla="*/ 56 h 224"/>
                <a:gd name="T78" fmla="*/ 90 w 224"/>
                <a:gd name="T79" fmla="*/ 48 h 224"/>
                <a:gd name="T80" fmla="*/ 98 w 224"/>
                <a:gd name="T81" fmla="*/ 36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24"/>
                <a:gd name="T125" fmla="*/ 224 w 224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24">
                  <a:moveTo>
                    <a:pt x="200" y="72"/>
                  </a:moveTo>
                  <a:lnTo>
                    <a:pt x="160" y="56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20" y="16"/>
                  </a:lnTo>
                  <a:lnTo>
                    <a:pt x="8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40" y="168"/>
                  </a:lnTo>
                  <a:lnTo>
                    <a:pt x="64" y="176"/>
                  </a:lnTo>
                  <a:lnTo>
                    <a:pt x="80" y="176"/>
                  </a:lnTo>
                  <a:lnTo>
                    <a:pt x="96" y="176"/>
                  </a:lnTo>
                  <a:lnTo>
                    <a:pt x="104" y="192"/>
                  </a:lnTo>
                  <a:lnTo>
                    <a:pt x="104" y="224"/>
                  </a:lnTo>
                  <a:lnTo>
                    <a:pt x="136" y="224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0" y="208"/>
                  </a:lnTo>
                  <a:lnTo>
                    <a:pt x="208" y="200"/>
                  </a:lnTo>
                  <a:lnTo>
                    <a:pt x="224" y="192"/>
                  </a:lnTo>
                  <a:lnTo>
                    <a:pt x="200" y="168"/>
                  </a:lnTo>
                  <a:lnTo>
                    <a:pt x="192" y="144"/>
                  </a:lnTo>
                  <a:lnTo>
                    <a:pt x="200" y="120"/>
                  </a:lnTo>
                  <a:lnTo>
                    <a:pt x="184" y="112"/>
                  </a:lnTo>
                  <a:lnTo>
                    <a:pt x="184" y="96"/>
                  </a:lnTo>
                  <a:lnTo>
                    <a:pt x="20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8" name="Freeform 331"/>
            <p:cNvSpPr>
              <a:spLocks/>
            </p:cNvSpPr>
            <p:nvPr/>
          </p:nvSpPr>
          <p:spPr bwMode="auto">
            <a:xfrm>
              <a:off x="1532" y="3468"/>
              <a:ext cx="41" cy="38"/>
            </a:xfrm>
            <a:custGeom>
              <a:avLst/>
              <a:gdLst>
                <a:gd name="T0" fmla="*/ 48 w 120"/>
                <a:gd name="T1" fmla="*/ 56 h 120"/>
                <a:gd name="T2" fmla="*/ 20 w 120"/>
                <a:gd name="T3" fmla="*/ 56 h 120"/>
                <a:gd name="T4" fmla="*/ 16 w 120"/>
                <a:gd name="T5" fmla="*/ 56 h 120"/>
                <a:gd name="T6" fmla="*/ 12 w 120"/>
                <a:gd name="T7" fmla="*/ 56 h 120"/>
                <a:gd name="T8" fmla="*/ 8 w 120"/>
                <a:gd name="T9" fmla="*/ 60 h 120"/>
                <a:gd name="T10" fmla="*/ 0 w 120"/>
                <a:gd name="T11" fmla="*/ 60 h 120"/>
                <a:gd name="T12" fmla="*/ 4 w 120"/>
                <a:gd name="T13" fmla="*/ 48 h 120"/>
                <a:gd name="T14" fmla="*/ 16 w 120"/>
                <a:gd name="T15" fmla="*/ 28 h 120"/>
                <a:gd name="T16" fmla="*/ 16 w 120"/>
                <a:gd name="T17" fmla="*/ 20 h 120"/>
                <a:gd name="T18" fmla="*/ 16 w 120"/>
                <a:gd name="T19" fmla="*/ 8 h 120"/>
                <a:gd name="T20" fmla="*/ 20 w 120"/>
                <a:gd name="T21" fmla="*/ 8 h 120"/>
                <a:gd name="T22" fmla="*/ 28 w 120"/>
                <a:gd name="T23" fmla="*/ 8 h 120"/>
                <a:gd name="T24" fmla="*/ 40 w 120"/>
                <a:gd name="T25" fmla="*/ 8 h 120"/>
                <a:gd name="T26" fmla="*/ 48 w 120"/>
                <a:gd name="T27" fmla="*/ 0 h 120"/>
                <a:gd name="T28" fmla="*/ 52 w 120"/>
                <a:gd name="T29" fmla="*/ 8 h 120"/>
                <a:gd name="T30" fmla="*/ 60 w 120"/>
                <a:gd name="T31" fmla="*/ 24 h 120"/>
                <a:gd name="T32" fmla="*/ 60 w 120"/>
                <a:gd name="T33" fmla="*/ 32 h 120"/>
                <a:gd name="T34" fmla="*/ 48 w 120"/>
                <a:gd name="T35" fmla="*/ 40 h 120"/>
                <a:gd name="T36" fmla="*/ 48 w 120"/>
                <a:gd name="T37" fmla="*/ 56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0"/>
                <a:gd name="T59" fmla="*/ 120 w 12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0">
                  <a:moveTo>
                    <a:pt x="96" y="112"/>
                  </a:move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20"/>
                  </a:lnTo>
                  <a:lnTo>
                    <a:pt x="8" y="96"/>
                  </a:lnTo>
                  <a:lnTo>
                    <a:pt x="32" y="56"/>
                  </a:lnTo>
                  <a:lnTo>
                    <a:pt x="32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96" y="0"/>
                  </a:lnTo>
                  <a:lnTo>
                    <a:pt x="104" y="16"/>
                  </a:lnTo>
                  <a:lnTo>
                    <a:pt x="120" y="48"/>
                  </a:lnTo>
                  <a:lnTo>
                    <a:pt x="120" y="64"/>
                  </a:lnTo>
                  <a:lnTo>
                    <a:pt x="96" y="80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39" name="Freeform 332"/>
            <p:cNvSpPr>
              <a:spLocks/>
            </p:cNvSpPr>
            <p:nvPr/>
          </p:nvSpPr>
          <p:spPr bwMode="auto">
            <a:xfrm>
              <a:off x="1415" y="3608"/>
              <a:ext cx="96" cy="83"/>
            </a:xfrm>
            <a:custGeom>
              <a:avLst/>
              <a:gdLst>
                <a:gd name="T0" fmla="*/ 47 w 288"/>
                <a:gd name="T1" fmla="*/ 127 h 264"/>
                <a:gd name="T2" fmla="*/ 43 w 288"/>
                <a:gd name="T3" fmla="*/ 119 h 264"/>
                <a:gd name="T4" fmla="*/ 36 w 288"/>
                <a:gd name="T5" fmla="*/ 111 h 264"/>
                <a:gd name="T6" fmla="*/ 32 w 288"/>
                <a:gd name="T7" fmla="*/ 95 h 264"/>
                <a:gd name="T8" fmla="*/ 27 w 288"/>
                <a:gd name="T9" fmla="*/ 83 h 264"/>
                <a:gd name="T10" fmla="*/ 24 w 288"/>
                <a:gd name="T11" fmla="*/ 60 h 264"/>
                <a:gd name="T12" fmla="*/ 24 w 288"/>
                <a:gd name="T13" fmla="*/ 56 h 264"/>
                <a:gd name="T14" fmla="*/ 8 w 288"/>
                <a:gd name="T15" fmla="*/ 27 h 264"/>
                <a:gd name="T16" fmla="*/ 8 w 288"/>
                <a:gd name="T17" fmla="*/ 24 h 264"/>
                <a:gd name="T18" fmla="*/ 4 w 288"/>
                <a:gd name="T19" fmla="*/ 16 h 264"/>
                <a:gd name="T20" fmla="*/ 0 w 288"/>
                <a:gd name="T21" fmla="*/ 4 h 264"/>
                <a:gd name="T22" fmla="*/ 8 w 288"/>
                <a:gd name="T23" fmla="*/ 0 h 264"/>
                <a:gd name="T24" fmla="*/ 20 w 288"/>
                <a:gd name="T25" fmla="*/ 0 h 264"/>
                <a:gd name="T26" fmla="*/ 24 w 288"/>
                <a:gd name="T27" fmla="*/ 4 h 264"/>
                <a:gd name="T28" fmla="*/ 36 w 288"/>
                <a:gd name="T29" fmla="*/ 0 h 264"/>
                <a:gd name="T30" fmla="*/ 63 w 288"/>
                <a:gd name="T31" fmla="*/ 0 h 264"/>
                <a:gd name="T32" fmla="*/ 75 w 288"/>
                <a:gd name="T33" fmla="*/ 8 h 264"/>
                <a:gd name="T34" fmla="*/ 83 w 288"/>
                <a:gd name="T35" fmla="*/ 8 h 264"/>
                <a:gd name="T36" fmla="*/ 95 w 288"/>
                <a:gd name="T37" fmla="*/ 8 h 264"/>
                <a:gd name="T38" fmla="*/ 107 w 288"/>
                <a:gd name="T39" fmla="*/ 8 h 264"/>
                <a:gd name="T40" fmla="*/ 114 w 288"/>
                <a:gd name="T41" fmla="*/ 0 h 264"/>
                <a:gd name="T42" fmla="*/ 118 w 288"/>
                <a:gd name="T43" fmla="*/ 4 h 264"/>
                <a:gd name="T44" fmla="*/ 130 w 288"/>
                <a:gd name="T45" fmla="*/ 4 h 264"/>
                <a:gd name="T46" fmla="*/ 137 w 288"/>
                <a:gd name="T47" fmla="*/ 4 h 264"/>
                <a:gd name="T48" fmla="*/ 142 w 288"/>
                <a:gd name="T49" fmla="*/ 8 h 264"/>
                <a:gd name="T50" fmla="*/ 134 w 288"/>
                <a:gd name="T51" fmla="*/ 8 h 264"/>
                <a:gd name="T52" fmla="*/ 122 w 288"/>
                <a:gd name="T53" fmla="*/ 12 h 264"/>
                <a:gd name="T54" fmla="*/ 114 w 288"/>
                <a:gd name="T55" fmla="*/ 12 h 264"/>
                <a:gd name="T56" fmla="*/ 95 w 288"/>
                <a:gd name="T57" fmla="*/ 16 h 264"/>
                <a:gd name="T58" fmla="*/ 95 w 288"/>
                <a:gd name="T59" fmla="*/ 51 h 264"/>
                <a:gd name="T60" fmla="*/ 83 w 288"/>
                <a:gd name="T61" fmla="*/ 51 h 264"/>
                <a:gd name="T62" fmla="*/ 83 w 288"/>
                <a:gd name="T63" fmla="*/ 80 h 264"/>
                <a:gd name="T64" fmla="*/ 83 w 288"/>
                <a:gd name="T65" fmla="*/ 127 h 264"/>
                <a:gd name="T66" fmla="*/ 71 w 288"/>
                <a:gd name="T67" fmla="*/ 131 h 264"/>
                <a:gd name="T68" fmla="*/ 63 w 288"/>
                <a:gd name="T69" fmla="*/ 127 h 264"/>
                <a:gd name="T70" fmla="*/ 59 w 288"/>
                <a:gd name="T71" fmla="*/ 123 h 264"/>
                <a:gd name="T72" fmla="*/ 55 w 288"/>
                <a:gd name="T73" fmla="*/ 123 h 264"/>
                <a:gd name="T74" fmla="*/ 51 w 288"/>
                <a:gd name="T75" fmla="*/ 123 h 264"/>
                <a:gd name="T76" fmla="*/ 47 w 288"/>
                <a:gd name="T77" fmla="*/ 127 h 2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264"/>
                <a:gd name="T119" fmla="*/ 288 w 288"/>
                <a:gd name="T120" fmla="*/ 264 h 2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264">
                  <a:moveTo>
                    <a:pt x="96" y="256"/>
                  </a:moveTo>
                  <a:lnTo>
                    <a:pt x="88" y="240"/>
                  </a:lnTo>
                  <a:lnTo>
                    <a:pt x="72" y="224"/>
                  </a:lnTo>
                  <a:lnTo>
                    <a:pt x="64" y="192"/>
                  </a:lnTo>
                  <a:lnTo>
                    <a:pt x="56" y="16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28" y="0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92" y="16"/>
                  </a:lnTo>
                  <a:lnTo>
                    <a:pt x="216" y="16"/>
                  </a:lnTo>
                  <a:lnTo>
                    <a:pt x="232" y="0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48" y="24"/>
                  </a:lnTo>
                  <a:lnTo>
                    <a:pt x="232" y="24"/>
                  </a:lnTo>
                  <a:lnTo>
                    <a:pt x="192" y="32"/>
                  </a:lnTo>
                  <a:lnTo>
                    <a:pt x="192" y="104"/>
                  </a:lnTo>
                  <a:lnTo>
                    <a:pt x="168" y="104"/>
                  </a:lnTo>
                  <a:lnTo>
                    <a:pt x="168" y="160"/>
                  </a:lnTo>
                  <a:lnTo>
                    <a:pt x="168" y="256"/>
                  </a:lnTo>
                  <a:lnTo>
                    <a:pt x="144" y="264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0" name="Freeform 333"/>
            <p:cNvSpPr>
              <a:spLocks/>
            </p:cNvSpPr>
            <p:nvPr/>
          </p:nvSpPr>
          <p:spPr bwMode="auto">
            <a:xfrm>
              <a:off x="1471" y="3613"/>
              <a:ext cx="59" cy="60"/>
            </a:xfrm>
            <a:custGeom>
              <a:avLst/>
              <a:gdLst>
                <a:gd name="T0" fmla="*/ 87 w 176"/>
                <a:gd name="T1" fmla="*/ 48 h 192"/>
                <a:gd name="T2" fmla="*/ 83 w 176"/>
                <a:gd name="T3" fmla="*/ 39 h 192"/>
                <a:gd name="T4" fmla="*/ 75 w 176"/>
                <a:gd name="T5" fmla="*/ 27 h 192"/>
                <a:gd name="T6" fmla="*/ 75 w 176"/>
                <a:gd name="T7" fmla="*/ 20 h 192"/>
                <a:gd name="T8" fmla="*/ 60 w 176"/>
                <a:gd name="T9" fmla="*/ 8 h 192"/>
                <a:gd name="T10" fmla="*/ 60 w 176"/>
                <a:gd name="T11" fmla="*/ 0 h 192"/>
                <a:gd name="T12" fmla="*/ 51 w 176"/>
                <a:gd name="T13" fmla="*/ 0 h 192"/>
                <a:gd name="T14" fmla="*/ 39 w 176"/>
                <a:gd name="T15" fmla="*/ 4 h 192"/>
                <a:gd name="T16" fmla="*/ 32 w 176"/>
                <a:gd name="T17" fmla="*/ 4 h 192"/>
                <a:gd name="T18" fmla="*/ 12 w 176"/>
                <a:gd name="T19" fmla="*/ 8 h 192"/>
                <a:gd name="T20" fmla="*/ 12 w 176"/>
                <a:gd name="T21" fmla="*/ 44 h 192"/>
                <a:gd name="T22" fmla="*/ 0 w 176"/>
                <a:gd name="T23" fmla="*/ 44 h 192"/>
                <a:gd name="T24" fmla="*/ 0 w 176"/>
                <a:gd name="T25" fmla="*/ 71 h 192"/>
                <a:gd name="T26" fmla="*/ 8 w 176"/>
                <a:gd name="T27" fmla="*/ 79 h 192"/>
                <a:gd name="T28" fmla="*/ 12 w 176"/>
                <a:gd name="T29" fmla="*/ 95 h 192"/>
                <a:gd name="T30" fmla="*/ 20 w 176"/>
                <a:gd name="T31" fmla="*/ 95 h 192"/>
                <a:gd name="T32" fmla="*/ 32 w 176"/>
                <a:gd name="T33" fmla="*/ 83 h 192"/>
                <a:gd name="T34" fmla="*/ 39 w 176"/>
                <a:gd name="T35" fmla="*/ 83 h 192"/>
                <a:gd name="T36" fmla="*/ 44 w 176"/>
                <a:gd name="T37" fmla="*/ 87 h 192"/>
                <a:gd name="T38" fmla="*/ 51 w 176"/>
                <a:gd name="T39" fmla="*/ 83 h 192"/>
                <a:gd name="T40" fmla="*/ 60 w 176"/>
                <a:gd name="T41" fmla="*/ 75 h 192"/>
                <a:gd name="T42" fmla="*/ 60 w 176"/>
                <a:gd name="T43" fmla="*/ 63 h 192"/>
                <a:gd name="T44" fmla="*/ 71 w 176"/>
                <a:gd name="T45" fmla="*/ 59 h 192"/>
                <a:gd name="T46" fmla="*/ 75 w 176"/>
                <a:gd name="T47" fmla="*/ 56 h 192"/>
                <a:gd name="T48" fmla="*/ 87 w 176"/>
                <a:gd name="T49" fmla="*/ 48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192"/>
                <a:gd name="T77" fmla="*/ 176 w 176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192">
                  <a:moveTo>
                    <a:pt x="176" y="96"/>
                  </a:moveTo>
                  <a:lnTo>
                    <a:pt x="168" y="80"/>
                  </a:lnTo>
                  <a:lnTo>
                    <a:pt x="152" y="56"/>
                  </a:lnTo>
                  <a:lnTo>
                    <a:pt x="152" y="40"/>
                  </a:lnTo>
                  <a:lnTo>
                    <a:pt x="120" y="16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88"/>
                  </a:lnTo>
                  <a:lnTo>
                    <a:pt x="0" y="88"/>
                  </a:lnTo>
                  <a:lnTo>
                    <a:pt x="0" y="144"/>
                  </a:lnTo>
                  <a:lnTo>
                    <a:pt x="16" y="160"/>
                  </a:lnTo>
                  <a:lnTo>
                    <a:pt x="24" y="192"/>
                  </a:lnTo>
                  <a:lnTo>
                    <a:pt x="40" y="192"/>
                  </a:lnTo>
                  <a:lnTo>
                    <a:pt x="64" y="168"/>
                  </a:lnTo>
                  <a:lnTo>
                    <a:pt x="80" y="168"/>
                  </a:lnTo>
                  <a:lnTo>
                    <a:pt x="88" y="176"/>
                  </a:lnTo>
                  <a:lnTo>
                    <a:pt x="104" y="168"/>
                  </a:lnTo>
                  <a:lnTo>
                    <a:pt x="120" y="152"/>
                  </a:lnTo>
                  <a:lnTo>
                    <a:pt x="120" y="128"/>
                  </a:lnTo>
                  <a:lnTo>
                    <a:pt x="144" y="120"/>
                  </a:lnTo>
                  <a:lnTo>
                    <a:pt x="152" y="112"/>
                  </a:lnTo>
                  <a:lnTo>
                    <a:pt x="17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1" name="Freeform 334"/>
            <p:cNvSpPr>
              <a:spLocks/>
            </p:cNvSpPr>
            <p:nvPr/>
          </p:nvSpPr>
          <p:spPr bwMode="auto">
            <a:xfrm>
              <a:off x="1511" y="3598"/>
              <a:ext cx="48" cy="45"/>
            </a:xfrm>
            <a:custGeom>
              <a:avLst/>
              <a:gdLst>
                <a:gd name="T0" fmla="*/ 28 w 144"/>
                <a:gd name="T1" fmla="*/ 4 h 144"/>
                <a:gd name="T2" fmla="*/ 28 w 144"/>
                <a:gd name="T3" fmla="*/ 12 h 144"/>
                <a:gd name="T4" fmla="*/ 20 w 144"/>
                <a:gd name="T5" fmla="*/ 15 h 144"/>
                <a:gd name="T6" fmla="*/ 16 w 144"/>
                <a:gd name="T7" fmla="*/ 15 h 144"/>
                <a:gd name="T8" fmla="*/ 8 w 144"/>
                <a:gd name="T9" fmla="*/ 24 h 144"/>
                <a:gd name="T10" fmla="*/ 0 w 144"/>
                <a:gd name="T11" fmla="*/ 24 h 144"/>
                <a:gd name="T12" fmla="*/ 0 w 144"/>
                <a:gd name="T13" fmla="*/ 32 h 144"/>
                <a:gd name="T14" fmla="*/ 16 w 144"/>
                <a:gd name="T15" fmla="*/ 43 h 144"/>
                <a:gd name="T16" fmla="*/ 16 w 144"/>
                <a:gd name="T17" fmla="*/ 51 h 144"/>
                <a:gd name="T18" fmla="*/ 24 w 144"/>
                <a:gd name="T19" fmla="*/ 63 h 144"/>
                <a:gd name="T20" fmla="*/ 28 w 144"/>
                <a:gd name="T21" fmla="*/ 71 h 144"/>
                <a:gd name="T22" fmla="*/ 32 w 144"/>
                <a:gd name="T23" fmla="*/ 71 h 144"/>
                <a:gd name="T24" fmla="*/ 40 w 144"/>
                <a:gd name="T25" fmla="*/ 67 h 144"/>
                <a:gd name="T26" fmla="*/ 56 w 144"/>
                <a:gd name="T27" fmla="*/ 71 h 144"/>
                <a:gd name="T28" fmla="*/ 60 w 144"/>
                <a:gd name="T29" fmla="*/ 67 h 144"/>
                <a:gd name="T30" fmla="*/ 60 w 144"/>
                <a:gd name="T31" fmla="*/ 55 h 144"/>
                <a:gd name="T32" fmla="*/ 72 w 144"/>
                <a:gd name="T33" fmla="*/ 47 h 144"/>
                <a:gd name="T34" fmla="*/ 72 w 144"/>
                <a:gd name="T35" fmla="*/ 43 h 144"/>
                <a:gd name="T36" fmla="*/ 68 w 144"/>
                <a:gd name="T37" fmla="*/ 39 h 144"/>
                <a:gd name="T38" fmla="*/ 68 w 144"/>
                <a:gd name="T39" fmla="*/ 32 h 144"/>
                <a:gd name="T40" fmla="*/ 72 w 144"/>
                <a:gd name="T41" fmla="*/ 27 h 144"/>
                <a:gd name="T42" fmla="*/ 68 w 144"/>
                <a:gd name="T43" fmla="*/ 15 h 144"/>
                <a:gd name="T44" fmla="*/ 64 w 144"/>
                <a:gd name="T45" fmla="*/ 8 h 144"/>
                <a:gd name="T46" fmla="*/ 40 w 144"/>
                <a:gd name="T47" fmla="*/ 0 h 144"/>
                <a:gd name="T48" fmla="*/ 32 w 144"/>
                <a:gd name="T49" fmla="*/ 4 h 144"/>
                <a:gd name="T50" fmla="*/ 28 w 144"/>
                <a:gd name="T51" fmla="*/ 4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56" y="8"/>
                  </a:moveTo>
                  <a:lnTo>
                    <a:pt x="56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44"/>
                  </a:lnTo>
                  <a:lnTo>
                    <a:pt x="80" y="136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20" y="112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44" y="56"/>
                  </a:lnTo>
                  <a:lnTo>
                    <a:pt x="136" y="32"/>
                  </a:lnTo>
                  <a:lnTo>
                    <a:pt x="128" y="16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2" name="Rectangle 335"/>
            <p:cNvSpPr>
              <a:spLocks noChangeArrowheads="1"/>
            </p:cNvSpPr>
            <p:nvPr/>
          </p:nvSpPr>
          <p:spPr bwMode="auto">
            <a:xfrm>
              <a:off x="1401" y="3483"/>
              <a:ext cx="11" cy="8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3" name="Freeform 336"/>
            <p:cNvSpPr>
              <a:spLocks/>
            </p:cNvSpPr>
            <p:nvPr/>
          </p:nvSpPr>
          <p:spPr bwMode="auto">
            <a:xfrm>
              <a:off x="1257" y="3446"/>
              <a:ext cx="27" cy="24"/>
            </a:xfrm>
            <a:custGeom>
              <a:avLst/>
              <a:gdLst>
                <a:gd name="T0" fmla="*/ 31 w 80"/>
                <a:gd name="T1" fmla="*/ 8 h 80"/>
                <a:gd name="T2" fmla="*/ 31 w 80"/>
                <a:gd name="T3" fmla="*/ 20 h 80"/>
                <a:gd name="T4" fmla="*/ 39 w 80"/>
                <a:gd name="T5" fmla="*/ 24 h 80"/>
                <a:gd name="T6" fmla="*/ 39 w 80"/>
                <a:gd name="T7" fmla="*/ 31 h 80"/>
                <a:gd name="T8" fmla="*/ 35 w 80"/>
                <a:gd name="T9" fmla="*/ 39 h 80"/>
                <a:gd name="T10" fmla="*/ 24 w 80"/>
                <a:gd name="T11" fmla="*/ 35 h 80"/>
                <a:gd name="T12" fmla="*/ 12 w 80"/>
                <a:gd name="T13" fmla="*/ 24 h 80"/>
                <a:gd name="T14" fmla="*/ 0 w 80"/>
                <a:gd name="T15" fmla="*/ 15 h 80"/>
                <a:gd name="T16" fmla="*/ 12 w 80"/>
                <a:gd name="T17" fmla="*/ 0 h 80"/>
                <a:gd name="T18" fmla="*/ 20 w 80"/>
                <a:gd name="T19" fmla="*/ 4 h 80"/>
                <a:gd name="T20" fmla="*/ 20 w 80"/>
                <a:gd name="T21" fmla="*/ 8 h 80"/>
                <a:gd name="T22" fmla="*/ 31 w 80"/>
                <a:gd name="T23" fmla="*/ 8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80"/>
                <a:gd name="T38" fmla="*/ 80 w 80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80">
                  <a:moveTo>
                    <a:pt x="64" y="16"/>
                  </a:move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4" name="Freeform 337"/>
            <p:cNvSpPr>
              <a:spLocks/>
            </p:cNvSpPr>
            <p:nvPr/>
          </p:nvSpPr>
          <p:spPr bwMode="auto">
            <a:xfrm>
              <a:off x="1532" y="3513"/>
              <a:ext cx="11" cy="12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9 w 32"/>
                <a:gd name="T5" fmla="*/ 0 h 40"/>
                <a:gd name="T6" fmla="*/ 12 w 32"/>
                <a:gd name="T7" fmla="*/ 0 h 40"/>
                <a:gd name="T8" fmla="*/ 17 w 32"/>
                <a:gd name="T9" fmla="*/ 4 h 40"/>
                <a:gd name="T10" fmla="*/ 17 w 32"/>
                <a:gd name="T11" fmla="*/ 8 h 40"/>
                <a:gd name="T12" fmla="*/ 12 w 32"/>
                <a:gd name="T13" fmla="*/ 12 h 40"/>
                <a:gd name="T14" fmla="*/ 12 w 32"/>
                <a:gd name="T15" fmla="*/ 15 h 40"/>
                <a:gd name="T16" fmla="*/ 9 w 32"/>
                <a:gd name="T17" fmla="*/ 20 h 40"/>
                <a:gd name="T18" fmla="*/ 4 w 32"/>
                <a:gd name="T19" fmla="*/ 12 h 40"/>
                <a:gd name="T20" fmla="*/ 4 w 32"/>
                <a:gd name="T21" fmla="*/ 8 h 40"/>
                <a:gd name="T22" fmla="*/ 0 w 32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5" name="Freeform 338"/>
            <p:cNvSpPr>
              <a:spLocks/>
            </p:cNvSpPr>
            <p:nvPr/>
          </p:nvSpPr>
          <p:spPr bwMode="auto">
            <a:xfrm>
              <a:off x="1714" y="3325"/>
              <a:ext cx="5" cy="6"/>
            </a:xfrm>
            <a:custGeom>
              <a:avLst/>
              <a:gdLst>
                <a:gd name="T0" fmla="*/ 4 w 16"/>
                <a:gd name="T1" fmla="*/ 8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4 h 16"/>
                <a:gd name="T8" fmla="*/ 4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6" name="Freeform 339"/>
            <p:cNvSpPr>
              <a:spLocks/>
            </p:cNvSpPr>
            <p:nvPr/>
          </p:nvSpPr>
          <p:spPr bwMode="auto">
            <a:xfrm>
              <a:off x="1685" y="3328"/>
              <a:ext cx="32" cy="22"/>
            </a:xfrm>
            <a:custGeom>
              <a:avLst/>
              <a:gdLst>
                <a:gd name="T0" fmla="*/ 48 w 96"/>
                <a:gd name="T1" fmla="*/ 4 h 72"/>
                <a:gd name="T2" fmla="*/ 44 w 96"/>
                <a:gd name="T3" fmla="*/ 0 h 72"/>
                <a:gd name="T4" fmla="*/ 40 w 96"/>
                <a:gd name="T5" fmla="*/ 4 h 72"/>
                <a:gd name="T6" fmla="*/ 28 w 96"/>
                <a:gd name="T7" fmla="*/ 12 h 72"/>
                <a:gd name="T8" fmla="*/ 24 w 96"/>
                <a:gd name="T9" fmla="*/ 20 h 72"/>
                <a:gd name="T10" fmla="*/ 16 w 96"/>
                <a:gd name="T11" fmla="*/ 20 h 72"/>
                <a:gd name="T12" fmla="*/ 8 w 96"/>
                <a:gd name="T13" fmla="*/ 20 h 72"/>
                <a:gd name="T14" fmla="*/ 4 w 96"/>
                <a:gd name="T15" fmla="*/ 20 h 72"/>
                <a:gd name="T16" fmla="*/ 0 w 96"/>
                <a:gd name="T17" fmla="*/ 24 h 72"/>
                <a:gd name="T18" fmla="*/ 8 w 96"/>
                <a:gd name="T19" fmla="*/ 32 h 72"/>
                <a:gd name="T20" fmla="*/ 36 w 96"/>
                <a:gd name="T21" fmla="*/ 36 h 72"/>
                <a:gd name="T22" fmla="*/ 36 w 96"/>
                <a:gd name="T23" fmla="*/ 28 h 72"/>
                <a:gd name="T24" fmla="*/ 44 w 96"/>
                <a:gd name="T25" fmla="*/ 16 h 72"/>
                <a:gd name="T26" fmla="*/ 44 w 96"/>
                <a:gd name="T27" fmla="*/ 8 h 72"/>
                <a:gd name="T28" fmla="*/ 48 w 96"/>
                <a:gd name="T29" fmla="*/ 8 h 72"/>
                <a:gd name="T30" fmla="*/ 48 w 96"/>
                <a:gd name="T31" fmla="*/ 4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72"/>
                <a:gd name="T50" fmla="*/ 96 w 9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72">
                  <a:moveTo>
                    <a:pt x="96" y="8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56" y="24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8" y="32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7" name="Freeform 340"/>
            <p:cNvSpPr>
              <a:spLocks/>
            </p:cNvSpPr>
            <p:nvPr/>
          </p:nvSpPr>
          <p:spPr bwMode="auto">
            <a:xfrm>
              <a:off x="1679" y="3325"/>
              <a:ext cx="6" cy="13"/>
            </a:xfrm>
            <a:custGeom>
              <a:avLst/>
              <a:gdLst>
                <a:gd name="T0" fmla="*/ 0 w 16"/>
                <a:gd name="T1" fmla="*/ 12 h 40"/>
                <a:gd name="T2" fmla="*/ 4 w 16"/>
                <a:gd name="T3" fmla="*/ 8 h 40"/>
                <a:gd name="T4" fmla="*/ 0 w 16"/>
                <a:gd name="T5" fmla="*/ 4 h 40"/>
                <a:gd name="T6" fmla="*/ 4 w 16"/>
                <a:gd name="T7" fmla="*/ 0 h 40"/>
                <a:gd name="T8" fmla="*/ 8 w 16"/>
                <a:gd name="T9" fmla="*/ 0 h 40"/>
                <a:gd name="T10" fmla="*/ 8 w 16"/>
                <a:gd name="T11" fmla="*/ 12 h 40"/>
                <a:gd name="T12" fmla="*/ 8 w 16"/>
                <a:gd name="T13" fmla="*/ 20 h 40"/>
                <a:gd name="T14" fmla="*/ 4 w 16"/>
                <a:gd name="T15" fmla="*/ 20 h 40"/>
                <a:gd name="T16" fmla="*/ 0 w 16"/>
                <a:gd name="T17" fmla="*/ 1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0"/>
                <a:gd name="T29" fmla="*/ 16 w 1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0">
                  <a:moveTo>
                    <a:pt x="0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8" name="Freeform 341"/>
            <p:cNvSpPr>
              <a:spLocks/>
            </p:cNvSpPr>
            <p:nvPr/>
          </p:nvSpPr>
          <p:spPr bwMode="auto">
            <a:xfrm>
              <a:off x="1653" y="3298"/>
              <a:ext cx="7" cy="7"/>
            </a:xfrm>
            <a:custGeom>
              <a:avLst/>
              <a:gdLst>
                <a:gd name="T0" fmla="*/ 0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11 w 24"/>
                <a:gd name="T7" fmla="*/ 0 h 24"/>
                <a:gd name="T8" fmla="*/ 7 w 24"/>
                <a:gd name="T9" fmla="*/ 4 h 24"/>
                <a:gd name="T10" fmla="*/ 7 w 24"/>
                <a:gd name="T11" fmla="*/ 8 h 24"/>
                <a:gd name="T12" fmla="*/ 11 w 24"/>
                <a:gd name="T13" fmla="*/ 12 h 24"/>
                <a:gd name="T14" fmla="*/ 7 w 24"/>
                <a:gd name="T15" fmla="*/ 12 h 24"/>
                <a:gd name="T16" fmla="*/ 0 w 24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49" name="Freeform 342"/>
            <p:cNvSpPr>
              <a:spLocks/>
            </p:cNvSpPr>
            <p:nvPr/>
          </p:nvSpPr>
          <p:spPr bwMode="auto">
            <a:xfrm>
              <a:off x="1575" y="3250"/>
              <a:ext cx="8" cy="23"/>
            </a:xfrm>
            <a:custGeom>
              <a:avLst/>
              <a:gdLst>
                <a:gd name="T0" fmla="*/ 8 w 24"/>
                <a:gd name="T1" fmla="*/ 32 h 72"/>
                <a:gd name="T2" fmla="*/ 4 w 24"/>
                <a:gd name="T3" fmla="*/ 32 h 72"/>
                <a:gd name="T4" fmla="*/ 0 w 24"/>
                <a:gd name="T5" fmla="*/ 36 h 72"/>
                <a:gd name="T6" fmla="*/ 0 w 24"/>
                <a:gd name="T7" fmla="*/ 32 h 72"/>
                <a:gd name="T8" fmla="*/ 0 w 24"/>
                <a:gd name="T9" fmla="*/ 28 h 72"/>
                <a:gd name="T10" fmla="*/ 4 w 24"/>
                <a:gd name="T11" fmla="*/ 8 h 72"/>
                <a:gd name="T12" fmla="*/ 12 w 24"/>
                <a:gd name="T13" fmla="*/ 0 h 72"/>
                <a:gd name="T14" fmla="*/ 12 w 24"/>
                <a:gd name="T15" fmla="*/ 4 h 72"/>
                <a:gd name="T16" fmla="*/ 12 w 24"/>
                <a:gd name="T17" fmla="*/ 12 h 72"/>
                <a:gd name="T18" fmla="*/ 12 w 24"/>
                <a:gd name="T19" fmla="*/ 20 h 72"/>
                <a:gd name="T20" fmla="*/ 8 w 24"/>
                <a:gd name="T21" fmla="*/ 24 h 72"/>
                <a:gd name="T22" fmla="*/ 8 w 24"/>
                <a:gd name="T23" fmla="*/ 28 h 72"/>
                <a:gd name="T24" fmla="*/ 8 w 24"/>
                <a:gd name="T25" fmla="*/ 3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72"/>
                <a:gd name="T41" fmla="*/ 24 w 2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72">
                  <a:moveTo>
                    <a:pt x="16" y="64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0" name="Freeform 343"/>
            <p:cNvSpPr>
              <a:spLocks/>
            </p:cNvSpPr>
            <p:nvPr/>
          </p:nvSpPr>
          <p:spPr bwMode="auto">
            <a:xfrm>
              <a:off x="1634" y="3223"/>
              <a:ext cx="131" cy="110"/>
            </a:xfrm>
            <a:custGeom>
              <a:avLst/>
              <a:gdLst>
                <a:gd name="T0" fmla="*/ 175 w 392"/>
                <a:gd name="T1" fmla="*/ 171 h 352"/>
                <a:gd name="T2" fmla="*/ 163 w 392"/>
                <a:gd name="T3" fmla="*/ 171 h 352"/>
                <a:gd name="T4" fmla="*/ 146 w 392"/>
                <a:gd name="T5" fmla="*/ 171 h 352"/>
                <a:gd name="T6" fmla="*/ 135 w 392"/>
                <a:gd name="T7" fmla="*/ 163 h 352"/>
                <a:gd name="T8" fmla="*/ 131 w 392"/>
                <a:gd name="T9" fmla="*/ 151 h 352"/>
                <a:gd name="T10" fmla="*/ 123 w 392"/>
                <a:gd name="T11" fmla="*/ 151 h 352"/>
                <a:gd name="T12" fmla="*/ 99 w 392"/>
                <a:gd name="T13" fmla="*/ 155 h 352"/>
                <a:gd name="T14" fmla="*/ 92 w 392"/>
                <a:gd name="T15" fmla="*/ 151 h 352"/>
                <a:gd name="T16" fmla="*/ 80 w 392"/>
                <a:gd name="T17" fmla="*/ 143 h 352"/>
                <a:gd name="T18" fmla="*/ 71 w 392"/>
                <a:gd name="T19" fmla="*/ 135 h 352"/>
                <a:gd name="T20" fmla="*/ 63 w 392"/>
                <a:gd name="T21" fmla="*/ 119 h 352"/>
                <a:gd name="T22" fmla="*/ 48 w 392"/>
                <a:gd name="T23" fmla="*/ 115 h 352"/>
                <a:gd name="T24" fmla="*/ 36 w 392"/>
                <a:gd name="T25" fmla="*/ 111 h 352"/>
                <a:gd name="T26" fmla="*/ 32 w 392"/>
                <a:gd name="T27" fmla="*/ 87 h 352"/>
                <a:gd name="T28" fmla="*/ 12 w 392"/>
                <a:gd name="T29" fmla="*/ 71 h 352"/>
                <a:gd name="T30" fmla="*/ 20 w 392"/>
                <a:gd name="T31" fmla="*/ 48 h 352"/>
                <a:gd name="T32" fmla="*/ 4 w 392"/>
                <a:gd name="T33" fmla="*/ 32 h 352"/>
                <a:gd name="T34" fmla="*/ 0 w 392"/>
                <a:gd name="T35" fmla="*/ 4 h 352"/>
                <a:gd name="T36" fmla="*/ 16 w 392"/>
                <a:gd name="T37" fmla="*/ 8 h 352"/>
                <a:gd name="T38" fmla="*/ 27 w 392"/>
                <a:gd name="T39" fmla="*/ 4 h 352"/>
                <a:gd name="T40" fmla="*/ 39 w 392"/>
                <a:gd name="T41" fmla="*/ 4 h 352"/>
                <a:gd name="T42" fmla="*/ 48 w 392"/>
                <a:gd name="T43" fmla="*/ 20 h 352"/>
                <a:gd name="T44" fmla="*/ 59 w 392"/>
                <a:gd name="T45" fmla="*/ 27 h 352"/>
                <a:gd name="T46" fmla="*/ 71 w 392"/>
                <a:gd name="T47" fmla="*/ 39 h 352"/>
                <a:gd name="T48" fmla="*/ 95 w 392"/>
                <a:gd name="T49" fmla="*/ 36 h 352"/>
                <a:gd name="T50" fmla="*/ 103 w 392"/>
                <a:gd name="T51" fmla="*/ 27 h 352"/>
                <a:gd name="T52" fmla="*/ 119 w 392"/>
                <a:gd name="T53" fmla="*/ 16 h 352"/>
                <a:gd name="T54" fmla="*/ 146 w 392"/>
                <a:gd name="T55" fmla="*/ 24 h 352"/>
                <a:gd name="T56" fmla="*/ 175 w 392"/>
                <a:gd name="T57" fmla="*/ 39 h 352"/>
                <a:gd name="T58" fmla="*/ 175 w 392"/>
                <a:gd name="T59" fmla="*/ 60 h 352"/>
                <a:gd name="T60" fmla="*/ 170 w 392"/>
                <a:gd name="T61" fmla="*/ 87 h 352"/>
                <a:gd name="T62" fmla="*/ 170 w 392"/>
                <a:gd name="T63" fmla="*/ 99 h 352"/>
                <a:gd name="T64" fmla="*/ 178 w 392"/>
                <a:gd name="T65" fmla="*/ 104 h 352"/>
                <a:gd name="T66" fmla="*/ 170 w 392"/>
                <a:gd name="T67" fmla="*/ 119 h 352"/>
                <a:gd name="T68" fmla="*/ 190 w 392"/>
                <a:gd name="T69" fmla="*/ 143 h 352"/>
                <a:gd name="T70" fmla="*/ 194 w 392"/>
                <a:gd name="T71" fmla="*/ 151 h 352"/>
                <a:gd name="T72" fmla="*/ 182 w 392"/>
                <a:gd name="T73" fmla="*/ 163 h 352"/>
                <a:gd name="T74" fmla="*/ 178 w 392"/>
                <a:gd name="T75" fmla="*/ 175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2"/>
                <a:gd name="T115" fmla="*/ 0 h 352"/>
                <a:gd name="T116" fmla="*/ 392 w 39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2" h="352">
                  <a:moveTo>
                    <a:pt x="360" y="352"/>
                  </a:moveTo>
                  <a:lnTo>
                    <a:pt x="352" y="344"/>
                  </a:lnTo>
                  <a:lnTo>
                    <a:pt x="336" y="344"/>
                  </a:lnTo>
                  <a:lnTo>
                    <a:pt x="328" y="344"/>
                  </a:lnTo>
                  <a:lnTo>
                    <a:pt x="312" y="344"/>
                  </a:lnTo>
                  <a:lnTo>
                    <a:pt x="296" y="344"/>
                  </a:lnTo>
                  <a:lnTo>
                    <a:pt x="280" y="336"/>
                  </a:lnTo>
                  <a:lnTo>
                    <a:pt x="272" y="328"/>
                  </a:lnTo>
                  <a:lnTo>
                    <a:pt x="272" y="320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8" y="304"/>
                  </a:lnTo>
                  <a:lnTo>
                    <a:pt x="240" y="312"/>
                  </a:lnTo>
                  <a:lnTo>
                    <a:pt x="200" y="312"/>
                  </a:lnTo>
                  <a:lnTo>
                    <a:pt x="192" y="312"/>
                  </a:lnTo>
                  <a:lnTo>
                    <a:pt x="184" y="304"/>
                  </a:lnTo>
                  <a:lnTo>
                    <a:pt x="168" y="288"/>
                  </a:lnTo>
                  <a:lnTo>
                    <a:pt x="160" y="288"/>
                  </a:lnTo>
                  <a:lnTo>
                    <a:pt x="144" y="280"/>
                  </a:lnTo>
                  <a:lnTo>
                    <a:pt x="144" y="272"/>
                  </a:lnTo>
                  <a:lnTo>
                    <a:pt x="136" y="256"/>
                  </a:lnTo>
                  <a:lnTo>
                    <a:pt x="128" y="240"/>
                  </a:lnTo>
                  <a:lnTo>
                    <a:pt x="120" y="232"/>
                  </a:lnTo>
                  <a:lnTo>
                    <a:pt x="96" y="232"/>
                  </a:lnTo>
                  <a:lnTo>
                    <a:pt x="88" y="232"/>
                  </a:lnTo>
                  <a:lnTo>
                    <a:pt x="72" y="224"/>
                  </a:lnTo>
                  <a:lnTo>
                    <a:pt x="80" y="192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24" y="144"/>
                  </a:lnTo>
                  <a:lnTo>
                    <a:pt x="48" y="104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96" y="40"/>
                  </a:lnTo>
                  <a:lnTo>
                    <a:pt x="104" y="48"/>
                  </a:lnTo>
                  <a:lnTo>
                    <a:pt x="120" y="56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176" y="72"/>
                  </a:lnTo>
                  <a:lnTo>
                    <a:pt x="192" y="72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24" y="56"/>
                  </a:lnTo>
                  <a:lnTo>
                    <a:pt x="240" y="32"/>
                  </a:lnTo>
                  <a:lnTo>
                    <a:pt x="288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52" y="80"/>
                  </a:lnTo>
                  <a:lnTo>
                    <a:pt x="352" y="96"/>
                  </a:lnTo>
                  <a:lnTo>
                    <a:pt x="352" y="120"/>
                  </a:lnTo>
                  <a:lnTo>
                    <a:pt x="336" y="136"/>
                  </a:lnTo>
                  <a:lnTo>
                    <a:pt x="344" y="176"/>
                  </a:lnTo>
                  <a:lnTo>
                    <a:pt x="336" y="192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60" y="208"/>
                  </a:lnTo>
                  <a:lnTo>
                    <a:pt x="352" y="224"/>
                  </a:lnTo>
                  <a:lnTo>
                    <a:pt x="344" y="240"/>
                  </a:lnTo>
                  <a:lnTo>
                    <a:pt x="344" y="256"/>
                  </a:lnTo>
                  <a:lnTo>
                    <a:pt x="384" y="288"/>
                  </a:lnTo>
                  <a:lnTo>
                    <a:pt x="376" y="296"/>
                  </a:lnTo>
                  <a:lnTo>
                    <a:pt x="392" y="304"/>
                  </a:lnTo>
                  <a:lnTo>
                    <a:pt x="392" y="312"/>
                  </a:lnTo>
                  <a:lnTo>
                    <a:pt x="368" y="328"/>
                  </a:lnTo>
                  <a:lnTo>
                    <a:pt x="360" y="344"/>
                  </a:lnTo>
                  <a:lnTo>
                    <a:pt x="360" y="3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1" name="Freeform 344"/>
            <p:cNvSpPr>
              <a:spLocks/>
            </p:cNvSpPr>
            <p:nvPr/>
          </p:nvSpPr>
          <p:spPr bwMode="auto">
            <a:xfrm>
              <a:off x="1573" y="3280"/>
              <a:ext cx="2" cy="8"/>
            </a:xfrm>
            <a:custGeom>
              <a:avLst/>
              <a:gdLst>
                <a:gd name="T0" fmla="*/ 3 w 8"/>
                <a:gd name="T1" fmla="*/ 0 h 24"/>
                <a:gd name="T2" fmla="*/ 3 w 8"/>
                <a:gd name="T3" fmla="*/ 12 h 24"/>
                <a:gd name="T4" fmla="*/ 0 w 8"/>
                <a:gd name="T5" fmla="*/ 8 h 24"/>
                <a:gd name="T6" fmla="*/ 0 w 8"/>
                <a:gd name="T7" fmla="*/ 4 h 24"/>
                <a:gd name="T8" fmla="*/ 0 w 8"/>
                <a:gd name="T9" fmla="*/ 0 h 24"/>
                <a:gd name="T10" fmla="*/ 3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8" y="0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2" name="Freeform 345"/>
            <p:cNvSpPr>
              <a:spLocks/>
            </p:cNvSpPr>
            <p:nvPr/>
          </p:nvSpPr>
          <p:spPr bwMode="auto">
            <a:xfrm>
              <a:off x="1570" y="3273"/>
              <a:ext cx="32" cy="30"/>
            </a:xfrm>
            <a:custGeom>
              <a:avLst/>
              <a:gdLst>
                <a:gd name="T0" fmla="*/ 8 w 96"/>
                <a:gd name="T1" fmla="*/ 24 h 96"/>
                <a:gd name="T2" fmla="*/ 8 w 96"/>
                <a:gd name="T3" fmla="*/ 12 h 96"/>
                <a:gd name="T4" fmla="*/ 12 w 96"/>
                <a:gd name="T5" fmla="*/ 12 h 96"/>
                <a:gd name="T6" fmla="*/ 20 w 96"/>
                <a:gd name="T7" fmla="*/ 12 h 96"/>
                <a:gd name="T8" fmla="*/ 32 w 96"/>
                <a:gd name="T9" fmla="*/ 4 h 96"/>
                <a:gd name="T10" fmla="*/ 40 w 96"/>
                <a:gd name="T11" fmla="*/ 0 h 96"/>
                <a:gd name="T12" fmla="*/ 48 w 96"/>
                <a:gd name="T13" fmla="*/ 12 h 96"/>
                <a:gd name="T14" fmla="*/ 44 w 96"/>
                <a:gd name="T15" fmla="*/ 15 h 96"/>
                <a:gd name="T16" fmla="*/ 24 w 96"/>
                <a:gd name="T17" fmla="*/ 15 h 96"/>
                <a:gd name="T18" fmla="*/ 32 w 96"/>
                <a:gd name="T19" fmla="*/ 35 h 96"/>
                <a:gd name="T20" fmla="*/ 28 w 96"/>
                <a:gd name="T21" fmla="*/ 39 h 96"/>
                <a:gd name="T22" fmla="*/ 20 w 96"/>
                <a:gd name="T23" fmla="*/ 39 h 96"/>
                <a:gd name="T24" fmla="*/ 12 w 96"/>
                <a:gd name="T25" fmla="*/ 47 h 96"/>
                <a:gd name="T26" fmla="*/ 0 w 96"/>
                <a:gd name="T27" fmla="*/ 47 h 96"/>
                <a:gd name="T28" fmla="*/ 0 w 96"/>
                <a:gd name="T29" fmla="*/ 43 h 96"/>
                <a:gd name="T30" fmla="*/ 4 w 96"/>
                <a:gd name="T31" fmla="*/ 31 h 96"/>
                <a:gd name="T32" fmla="*/ 8 w 96"/>
                <a:gd name="T33" fmla="*/ 24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6"/>
                <a:gd name="T53" fmla="*/ 96 w 96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6">
                  <a:moveTo>
                    <a:pt x="16" y="48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8"/>
                  </a:lnTo>
                  <a:lnTo>
                    <a:pt x="80" y="0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48" y="3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3" name="Freeform 346"/>
            <p:cNvSpPr>
              <a:spLocks/>
            </p:cNvSpPr>
            <p:nvPr/>
          </p:nvSpPr>
          <p:spPr bwMode="auto">
            <a:xfrm>
              <a:off x="1570" y="3280"/>
              <a:ext cx="144" cy="115"/>
            </a:xfrm>
            <a:custGeom>
              <a:avLst/>
              <a:gdLst>
                <a:gd name="T0" fmla="*/ 206 w 432"/>
                <a:gd name="T1" fmla="*/ 111 h 368"/>
                <a:gd name="T2" fmla="*/ 178 w 432"/>
                <a:gd name="T3" fmla="*/ 107 h 368"/>
                <a:gd name="T4" fmla="*/ 170 w 432"/>
                <a:gd name="T5" fmla="*/ 99 h 368"/>
                <a:gd name="T6" fmla="*/ 175 w 432"/>
                <a:gd name="T7" fmla="*/ 95 h 368"/>
                <a:gd name="T8" fmla="*/ 170 w 432"/>
                <a:gd name="T9" fmla="*/ 91 h 368"/>
                <a:gd name="T10" fmla="*/ 166 w 432"/>
                <a:gd name="T11" fmla="*/ 91 h 368"/>
                <a:gd name="T12" fmla="*/ 163 w 432"/>
                <a:gd name="T13" fmla="*/ 83 h 368"/>
                <a:gd name="T14" fmla="*/ 155 w 432"/>
                <a:gd name="T15" fmla="*/ 75 h 368"/>
                <a:gd name="T16" fmla="*/ 155 w 432"/>
                <a:gd name="T17" fmla="*/ 63 h 368"/>
                <a:gd name="T18" fmla="*/ 151 w 432"/>
                <a:gd name="T19" fmla="*/ 63 h 368"/>
                <a:gd name="T20" fmla="*/ 146 w 432"/>
                <a:gd name="T21" fmla="*/ 51 h 368"/>
                <a:gd name="T22" fmla="*/ 143 w 432"/>
                <a:gd name="T23" fmla="*/ 48 h 368"/>
                <a:gd name="T24" fmla="*/ 139 w 432"/>
                <a:gd name="T25" fmla="*/ 44 h 368"/>
                <a:gd name="T26" fmla="*/ 134 w 432"/>
                <a:gd name="T27" fmla="*/ 39 h 368"/>
                <a:gd name="T28" fmla="*/ 131 w 432"/>
                <a:gd name="T29" fmla="*/ 39 h 368"/>
                <a:gd name="T30" fmla="*/ 123 w 432"/>
                <a:gd name="T31" fmla="*/ 36 h 368"/>
                <a:gd name="T32" fmla="*/ 107 w 432"/>
                <a:gd name="T33" fmla="*/ 39 h 368"/>
                <a:gd name="T34" fmla="*/ 87 w 432"/>
                <a:gd name="T35" fmla="*/ 32 h 368"/>
                <a:gd name="T36" fmla="*/ 87 w 432"/>
                <a:gd name="T37" fmla="*/ 20 h 368"/>
                <a:gd name="T38" fmla="*/ 75 w 432"/>
                <a:gd name="T39" fmla="*/ 12 h 368"/>
                <a:gd name="T40" fmla="*/ 59 w 432"/>
                <a:gd name="T41" fmla="*/ 4 h 368"/>
                <a:gd name="T42" fmla="*/ 48 w 432"/>
                <a:gd name="T43" fmla="*/ 0 h 368"/>
                <a:gd name="T44" fmla="*/ 44 w 432"/>
                <a:gd name="T45" fmla="*/ 4 h 368"/>
                <a:gd name="T46" fmla="*/ 24 w 432"/>
                <a:gd name="T47" fmla="*/ 4 h 368"/>
                <a:gd name="T48" fmla="*/ 32 w 432"/>
                <a:gd name="T49" fmla="*/ 24 h 368"/>
                <a:gd name="T50" fmla="*/ 27 w 432"/>
                <a:gd name="T51" fmla="*/ 27 h 368"/>
                <a:gd name="T52" fmla="*/ 20 w 432"/>
                <a:gd name="T53" fmla="*/ 27 h 368"/>
                <a:gd name="T54" fmla="*/ 12 w 432"/>
                <a:gd name="T55" fmla="*/ 36 h 368"/>
                <a:gd name="T56" fmla="*/ 0 w 432"/>
                <a:gd name="T57" fmla="*/ 36 h 368"/>
                <a:gd name="T58" fmla="*/ 0 w 432"/>
                <a:gd name="T59" fmla="*/ 51 h 368"/>
                <a:gd name="T60" fmla="*/ 8 w 432"/>
                <a:gd name="T61" fmla="*/ 51 h 368"/>
                <a:gd name="T62" fmla="*/ 8 w 432"/>
                <a:gd name="T63" fmla="*/ 56 h 368"/>
                <a:gd name="T64" fmla="*/ 12 w 432"/>
                <a:gd name="T65" fmla="*/ 68 h 368"/>
                <a:gd name="T66" fmla="*/ 16 w 432"/>
                <a:gd name="T67" fmla="*/ 71 h 368"/>
                <a:gd name="T68" fmla="*/ 24 w 432"/>
                <a:gd name="T69" fmla="*/ 80 h 368"/>
                <a:gd name="T70" fmla="*/ 24 w 432"/>
                <a:gd name="T71" fmla="*/ 87 h 368"/>
                <a:gd name="T72" fmla="*/ 27 w 432"/>
                <a:gd name="T73" fmla="*/ 95 h 368"/>
                <a:gd name="T74" fmla="*/ 32 w 432"/>
                <a:gd name="T75" fmla="*/ 99 h 368"/>
                <a:gd name="T76" fmla="*/ 39 w 432"/>
                <a:gd name="T77" fmla="*/ 103 h 368"/>
                <a:gd name="T78" fmla="*/ 44 w 432"/>
                <a:gd name="T79" fmla="*/ 111 h 368"/>
                <a:gd name="T80" fmla="*/ 44 w 432"/>
                <a:gd name="T81" fmla="*/ 123 h 368"/>
                <a:gd name="T82" fmla="*/ 48 w 432"/>
                <a:gd name="T83" fmla="*/ 131 h 368"/>
                <a:gd name="T84" fmla="*/ 51 w 432"/>
                <a:gd name="T85" fmla="*/ 134 h 368"/>
                <a:gd name="T86" fmla="*/ 59 w 432"/>
                <a:gd name="T87" fmla="*/ 139 h 368"/>
                <a:gd name="T88" fmla="*/ 59 w 432"/>
                <a:gd name="T89" fmla="*/ 143 h 368"/>
                <a:gd name="T90" fmla="*/ 68 w 432"/>
                <a:gd name="T91" fmla="*/ 158 h 368"/>
                <a:gd name="T92" fmla="*/ 71 w 432"/>
                <a:gd name="T93" fmla="*/ 163 h 368"/>
                <a:gd name="T94" fmla="*/ 80 w 432"/>
                <a:gd name="T95" fmla="*/ 170 h 368"/>
                <a:gd name="T96" fmla="*/ 87 w 432"/>
                <a:gd name="T97" fmla="*/ 166 h 368"/>
                <a:gd name="T98" fmla="*/ 111 w 432"/>
                <a:gd name="T99" fmla="*/ 170 h 368"/>
                <a:gd name="T100" fmla="*/ 119 w 432"/>
                <a:gd name="T101" fmla="*/ 182 h 368"/>
                <a:gd name="T102" fmla="*/ 143 w 432"/>
                <a:gd name="T103" fmla="*/ 155 h 368"/>
                <a:gd name="T104" fmla="*/ 178 w 432"/>
                <a:gd name="T105" fmla="*/ 146 h 368"/>
                <a:gd name="T106" fmla="*/ 202 w 432"/>
                <a:gd name="T107" fmla="*/ 139 h 368"/>
                <a:gd name="T108" fmla="*/ 210 w 432"/>
                <a:gd name="T109" fmla="*/ 139 h 368"/>
                <a:gd name="T110" fmla="*/ 214 w 432"/>
                <a:gd name="T111" fmla="*/ 115 h 368"/>
                <a:gd name="T112" fmla="*/ 206 w 432"/>
                <a:gd name="T113" fmla="*/ 111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2"/>
                <a:gd name="T172" fmla="*/ 0 h 368"/>
                <a:gd name="T173" fmla="*/ 432 w 432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2" h="368">
                  <a:moveTo>
                    <a:pt x="416" y="224"/>
                  </a:moveTo>
                  <a:lnTo>
                    <a:pt x="360" y="216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8" y="168"/>
                  </a:lnTo>
                  <a:lnTo>
                    <a:pt x="312" y="152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04"/>
                  </a:lnTo>
                  <a:lnTo>
                    <a:pt x="288" y="96"/>
                  </a:lnTo>
                  <a:lnTo>
                    <a:pt x="280" y="88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48" y="72"/>
                  </a:lnTo>
                  <a:lnTo>
                    <a:pt x="216" y="80"/>
                  </a:lnTo>
                  <a:lnTo>
                    <a:pt x="176" y="64"/>
                  </a:lnTo>
                  <a:lnTo>
                    <a:pt x="176" y="40"/>
                  </a:lnTo>
                  <a:lnTo>
                    <a:pt x="152" y="24"/>
                  </a:lnTo>
                  <a:lnTo>
                    <a:pt x="12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48" y="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60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80" y="208"/>
                  </a:lnTo>
                  <a:lnTo>
                    <a:pt x="88" y="224"/>
                  </a:lnTo>
                  <a:lnTo>
                    <a:pt x="88" y="248"/>
                  </a:lnTo>
                  <a:lnTo>
                    <a:pt x="96" y="264"/>
                  </a:lnTo>
                  <a:lnTo>
                    <a:pt x="104" y="272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60" y="344"/>
                  </a:lnTo>
                  <a:lnTo>
                    <a:pt x="176" y="336"/>
                  </a:lnTo>
                  <a:lnTo>
                    <a:pt x="224" y="344"/>
                  </a:lnTo>
                  <a:lnTo>
                    <a:pt x="240" y="368"/>
                  </a:lnTo>
                  <a:lnTo>
                    <a:pt x="288" y="312"/>
                  </a:lnTo>
                  <a:lnTo>
                    <a:pt x="360" y="296"/>
                  </a:lnTo>
                  <a:lnTo>
                    <a:pt x="408" y="280"/>
                  </a:lnTo>
                  <a:lnTo>
                    <a:pt x="424" y="280"/>
                  </a:lnTo>
                  <a:lnTo>
                    <a:pt x="432" y="232"/>
                  </a:lnTo>
                  <a:lnTo>
                    <a:pt x="416" y="2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4" name="Freeform 347"/>
            <p:cNvSpPr>
              <a:spLocks/>
            </p:cNvSpPr>
            <p:nvPr/>
          </p:nvSpPr>
          <p:spPr bwMode="auto">
            <a:xfrm>
              <a:off x="1623" y="3373"/>
              <a:ext cx="78" cy="42"/>
            </a:xfrm>
            <a:custGeom>
              <a:avLst/>
              <a:gdLst>
                <a:gd name="T0" fmla="*/ 115 w 232"/>
                <a:gd name="T1" fmla="*/ 24 h 136"/>
                <a:gd name="T2" fmla="*/ 110 w 232"/>
                <a:gd name="T3" fmla="*/ 20 h 136"/>
                <a:gd name="T4" fmla="*/ 103 w 232"/>
                <a:gd name="T5" fmla="*/ 15 h 136"/>
                <a:gd name="T6" fmla="*/ 103 w 232"/>
                <a:gd name="T7" fmla="*/ 12 h 136"/>
                <a:gd name="T8" fmla="*/ 99 w 232"/>
                <a:gd name="T9" fmla="*/ 0 h 136"/>
                <a:gd name="T10" fmla="*/ 63 w 232"/>
                <a:gd name="T11" fmla="*/ 8 h 136"/>
                <a:gd name="T12" fmla="*/ 39 w 232"/>
                <a:gd name="T13" fmla="*/ 35 h 136"/>
                <a:gd name="T14" fmla="*/ 32 w 232"/>
                <a:gd name="T15" fmla="*/ 24 h 136"/>
                <a:gd name="T16" fmla="*/ 8 w 232"/>
                <a:gd name="T17" fmla="*/ 20 h 136"/>
                <a:gd name="T18" fmla="*/ 0 w 232"/>
                <a:gd name="T19" fmla="*/ 24 h 136"/>
                <a:gd name="T20" fmla="*/ 0 w 232"/>
                <a:gd name="T21" fmla="*/ 31 h 136"/>
                <a:gd name="T22" fmla="*/ 0 w 232"/>
                <a:gd name="T23" fmla="*/ 39 h 136"/>
                <a:gd name="T24" fmla="*/ 0 w 232"/>
                <a:gd name="T25" fmla="*/ 43 h 136"/>
                <a:gd name="T26" fmla="*/ 4 w 232"/>
                <a:gd name="T27" fmla="*/ 54 h 136"/>
                <a:gd name="T28" fmla="*/ 8 w 232"/>
                <a:gd name="T29" fmla="*/ 62 h 136"/>
                <a:gd name="T30" fmla="*/ 12 w 232"/>
                <a:gd name="T31" fmla="*/ 66 h 136"/>
                <a:gd name="T32" fmla="*/ 27 w 232"/>
                <a:gd name="T33" fmla="*/ 66 h 136"/>
                <a:gd name="T34" fmla="*/ 32 w 232"/>
                <a:gd name="T35" fmla="*/ 62 h 136"/>
                <a:gd name="T36" fmla="*/ 39 w 232"/>
                <a:gd name="T37" fmla="*/ 62 h 136"/>
                <a:gd name="T38" fmla="*/ 44 w 232"/>
                <a:gd name="T39" fmla="*/ 59 h 136"/>
                <a:gd name="T40" fmla="*/ 63 w 232"/>
                <a:gd name="T41" fmla="*/ 51 h 136"/>
                <a:gd name="T42" fmla="*/ 67 w 232"/>
                <a:gd name="T43" fmla="*/ 47 h 136"/>
                <a:gd name="T44" fmla="*/ 71 w 232"/>
                <a:gd name="T45" fmla="*/ 47 h 136"/>
                <a:gd name="T46" fmla="*/ 79 w 232"/>
                <a:gd name="T47" fmla="*/ 43 h 136"/>
                <a:gd name="T48" fmla="*/ 87 w 232"/>
                <a:gd name="T49" fmla="*/ 39 h 136"/>
                <a:gd name="T50" fmla="*/ 95 w 232"/>
                <a:gd name="T51" fmla="*/ 39 h 136"/>
                <a:gd name="T52" fmla="*/ 99 w 232"/>
                <a:gd name="T53" fmla="*/ 35 h 136"/>
                <a:gd name="T54" fmla="*/ 103 w 232"/>
                <a:gd name="T55" fmla="*/ 27 h 136"/>
                <a:gd name="T56" fmla="*/ 115 w 232"/>
                <a:gd name="T57" fmla="*/ 2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136"/>
                <a:gd name="T89" fmla="*/ 232 w 23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136">
                  <a:moveTo>
                    <a:pt x="232" y="48"/>
                  </a:moveTo>
                  <a:lnTo>
                    <a:pt x="224" y="40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200" y="0"/>
                  </a:lnTo>
                  <a:lnTo>
                    <a:pt x="128" y="16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128" y="104"/>
                  </a:lnTo>
                  <a:lnTo>
                    <a:pt x="136" y="96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56"/>
                  </a:lnTo>
                  <a:lnTo>
                    <a:pt x="232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5" name="Freeform 348"/>
            <p:cNvSpPr>
              <a:spLocks/>
            </p:cNvSpPr>
            <p:nvPr/>
          </p:nvSpPr>
          <p:spPr bwMode="auto">
            <a:xfrm>
              <a:off x="1690" y="3333"/>
              <a:ext cx="54" cy="55"/>
            </a:xfrm>
            <a:custGeom>
              <a:avLst/>
              <a:gdLst>
                <a:gd name="T0" fmla="*/ 16 w 160"/>
                <a:gd name="T1" fmla="*/ 86 h 176"/>
                <a:gd name="T2" fmla="*/ 28 w 160"/>
                <a:gd name="T3" fmla="*/ 86 h 176"/>
                <a:gd name="T4" fmla="*/ 32 w 160"/>
                <a:gd name="T5" fmla="*/ 78 h 176"/>
                <a:gd name="T6" fmla="*/ 40 w 160"/>
                <a:gd name="T7" fmla="*/ 78 h 176"/>
                <a:gd name="T8" fmla="*/ 44 w 160"/>
                <a:gd name="T9" fmla="*/ 74 h 176"/>
                <a:gd name="T10" fmla="*/ 44 w 160"/>
                <a:gd name="T11" fmla="*/ 71 h 176"/>
                <a:gd name="T12" fmla="*/ 52 w 160"/>
                <a:gd name="T13" fmla="*/ 62 h 176"/>
                <a:gd name="T14" fmla="*/ 56 w 160"/>
                <a:gd name="T15" fmla="*/ 55 h 176"/>
                <a:gd name="T16" fmla="*/ 60 w 160"/>
                <a:gd name="T17" fmla="*/ 51 h 176"/>
                <a:gd name="T18" fmla="*/ 64 w 160"/>
                <a:gd name="T19" fmla="*/ 47 h 176"/>
                <a:gd name="T20" fmla="*/ 72 w 160"/>
                <a:gd name="T21" fmla="*/ 39 h 176"/>
                <a:gd name="T22" fmla="*/ 80 w 160"/>
                <a:gd name="T23" fmla="*/ 31 h 176"/>
                <a:gd name="T24" fmla="*/ 76 w 160"/>
                <a:gd name="T25" fmla="*/ 27 h 176"/>
                <a:gd name="T26" fmla="*/ 72 w 160"/>
                <a:gd name="T27" fmla="*/ 24 h 176"/>
                <a:gd name="T28" fmla="*/ 64 w 160"/>
                <a:gd name="T29" fmla="*/ 20 h 176"/>
                <a:gd name="T30" fmla="*/ 64 w 160"/>
                <a:gd name="T31" fmla="*/ 15 h 176"/>
                <a:gd name="T32" fmla="*/ 56 w 160"/>
                <a:gd name="T33" fmla="*/ 12 h 176"/>
                <a:gd name="T34" fmla="*/ 48 w 160"/>
                <a:gd name="T35" fmla="*/ 8 h 176"/>
                <a:gd name="T36" fmla="*/ 44 w 160"/>
                <a:gd name="T37" fmla="*/ 4 h 176"/>
                <a:gd name="T38" fmla="*/ 40 w 160"/>
                <a:gd name="T39" fmla="*/ 0 h 176"/>
                <a:gd name="T40" fmla="*/ 36 w 160"/>
                <a:gd name="T41" fmla="*/ 0 h 176"/>
                <a:gd name="T42" fmla="*/ 36 w 160"/>
                <a:gd name="T43" fmla="*/ 8 h 176"/>
                <a:gd name="T44" fmla="*/ 28 w 160"/>
                <a:gd name="T45" fmla="*/ 20 h 176"/>
                <a:gd name="T46" fmla="*/ 28 w 160"/>
                <a:gd name="T47" fmla="*/ 27 h 176"/>
                <a:gd name="T48" fmla="*/ 36 w 160"/>
                <a:gd name="T49" fmla="*/ 31 h 176"/>
                <a:gd name="T50" fmla="*/ 32 w 160"/>
                <a:gd name="T51" fmla="*/ 55 h 176"/>
                <a:gd name="T52" fmla="*/ 24 w 160"/>
                <a:gd name="T53" fmla="*/ 55 h 176"/>
                <a:gd name="T54" fmla="*/ 0 w 160"/>
                <a:gd name="T55" fmla="*/ 62 h 176"/>
                <a:gd name="T56" fmla="*/ 4 w 160"/>
                <a:gd name="T57" fmla="*/ 74 h 176"/>
                <a:gd name="T58" fmla="*/ 4 w 160"/>
                <a:gd name="T59" fmla="*/ 78 h 176"/>
                <a:gd name="T60" fmla="*/ 12 w 160"/>
                <a:gd name="T61" fmla="*/ 82 h 176"/>
                <a:gd name="T62" fmla="*/ 16 w 160"/>
                <a:gd name="T63" fmla="*/ 86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76"/>
                <a:gd name="T98" fmla="*/ 160 w 160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76">
                  <a:moveTo>
                    <a:pt x="32" y="176"/>
                  </a:moveTo>
                  <a:lnTo>
                    <a:pt x="56" y="176"/>
                  </a:lnTo>
                  <a:lnTo>
                    <a:pt x="64" y="160"/>
                  </a:lnTo>
                  <a:lnTo>
                    <a:pt x="80" y="160"/>
                  </a:lnTo>
                  <a:lnTo>
                    <a:pt x="88" y="152"/>
                  </a:lnTo>
                  <a:lnTo>
                    <a:pt x="88" y="144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60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28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0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0" y="128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32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6" name="Freeform 349"/>
            <p:cNvSpPr>
              <a:spLocks/>
            </p:cNvSpPr>
            <p:nvPr/>
          </p:nvSpPr>
          <p:spPr bwMode="auto">
            <a:xfrm>
              <a:off x="1578" y="3240"/>
              <a:ext cx="43" cy="40"/>
            </a:xfrm>
            <a:custGeom>
              <a:avLst/>
              <a:gdLst>
                <a:gd name="T0" fmla="*/ 27 w 128"/>
                <a:gd name="T1" fmla="*/ 51 h 128"/>
                <a:gd name="T2" fmla="*/ 20 w 128"/>
                <a:gd name="T3" fmla="*/ 56 h 128"/>
                <a:gd name="T4" fmla="*/ 8 w 128"/>
                <a:gd name="T5" fmla="*/ 63 h 128"/>
                <a:gd name="T6" fmla="*/ 0 w 128"/>
                <a:gd name="T7" fmla="*/ 63 h 128"/>
                <a:gd name="T8" fmla="*/ 4 w 128"/>
                <a:gd name="T9" fmla="*/ 48 h 128"/>
                <a:gd name="T10" fmla="*/ 4 w 128"/>
                <a:gd name="T11" fmla="*/ 44 h 128"/>
                <a:gd name="T12" fmla="*/ 4 w 128"/>
                <a:gd name="T13" fmla="*/ 39 h 128"/>
                <a:gd name="T14" fmla="*/ 8 w 128"/>
                <a:gd name="T15" fmla="*/ 36 h 128"/>
                <a:gd name="T16" fmla="*/ 8 w 128"/>
                <a:gd name="T17" fmla="*/ 27 h 128"/>
                <a:gd name="T18" fmla="*/ 8 w 128"/>
                <a:gd name="T19" fmla="*/ 20 h 128"/>
                <a:gd name="T20" fmla="*/ 8 w 128"/>
                <a:gd name="T21" fmla="*/ 16 h 128"/>
                <a:gd name="T22" fmla="*/ 8 w 128"/>
                <a:gd name="T23" fmla="*/ 12 h 128"/>
                <a:gd name="T24" fmla="*/ 20 w 128"/>
                <a:gd name="T25" fmla="*/ 8 h 128"/>
                <a:gd name="T26" fmla="*/ 27 w 128"/>
                <a:gd name="T27" fmla="*/ 8 h 128"/>
                <a:gd name="T28" fmla="*/ 39 w 128"/>
                <a:gd name="T29" fmla="*/ 8 h 128"/>
                <a:gd name="T30" fmla="*/ 51 w 128"/>
                <a:gd name="T31" fmla="*/ 4 h 128"/>
                <a:gd name="T32" fmla="*/ 59 w 128"/>
                <a:gd name="T33" fmla="*/ 0 h 128"/>
                <a:gd name="T34" fmla="*/ 63 w 128"/>
                <a:gd name="T35" fmla="*/ 4 h 128"/>
                <a:gd name="T36" fmla="*/ 51 w 128"/>
                <a:gd name="T37" fmla="*/ 12 h 128"/>
                <a:gd name="T38" fmla="*/ 56 w 128"/>
                <a:gd name="T39" fmla="*/ 24 h 128"/>
                <a:gd name="T40" fmla="*/ 51 w 128"/>
                <a:gd name="T41" fmla="*/ 36 h 128"/>
                <a:gd name="T42" fmla="*/ 32 w 128"/>
                <a:gd name="T43" fmla="*/ 48 h 128"/>
                <a:gd name="T44" fmla="*/ 27 w 128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56" y="104"/>
                  </a:moveTo>
                  <a:lnTo>
                    <a:pt x="40" y="112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104" y="72"/>
                  </a:lnTo>
                  <a:lnTo>
                    <a:pt x="64" y="96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7" name="Freeform 350"/>
            <p:cNvSpPr>
              <a:spLocks/>
            </p:cNvSpPr>
            <p:nvPr/>
          </p:nvSpPr>
          <p:spPr bwMode="auto">
            <a:xfrm>
              <a:off x="1596" y="3240"/>
              <a:ext cx="67" cy="65"/>
            </a:xfrm>
            <a:custGeom>
              <a:avLst/>
              <a:gdLst>
                <a:gd name="T0" fmla="*/ 95 w 200"/>
                <a:gd name="T1" fmla="*/ 92 h 208"/>
                <a:gd name="T2" fmla="*/ 87 w 200"/>
                <a:gd name="T3" fmla="*/ 92 h 208"/>
                <a:gd name="T4" fmla="*/ 83 w 200"/>
                <a:gd name="T5" fmla="*/ 96 h 208"/>
                <a:gd name="T6" fmla="*/ 83 w 200"/>
                <a:gd name="T7" fmla="*/ 100 h 208"/>
                <a:gd name="T8" fmla="*/ 68 w 200"/>
                <a:gd name="T9" fmla="*/ 104 h 208"/>
                <a:gd name="T10" fmla="*/ 48 w 200"/>
                <a:gd name="T11" fmla="*/ 96 h 208"/>
                <a:gd name="T12" fmla="*/ 48 w 200"/>
                <a:gd name="T13" fmla="*/ 84 h 208"/>
                <a:gd name="T14" fmla="*/ 36 w 200"/>
                <a:gd name="T15" fmla="*/ 76 h 208"/>
                <a:gd name="T16" fmla="*/ 20 w 200"/>
                <a:gd name="T17" fmla="*/ 68 h 208"/>
                <a:gd name="T18" fmla="*/ 8 w 200"/>
                <a:gd name="T19" fmla="*/ 64 h 208"/>
                <a:gd name="T20" fmla="*/ 0 w 200"/>
                <a:gd name="T21" fmla="*/ 52 h 208"/>
                <a:gd name="T22" fmla="*/ 4 w 200"/>
                <a:gd name="T23" fmla="*/ 48 h 208"/>
                <a:gd name="T24" fmla="*/ 24 w 200"/>
                <a:gd name="T25" fmla="*/ 36 h 208"/>
                <a:gd name="T26" fmla="*/ 27 w 200"/>
                <a:gd name="T27" fmla="*/ 24 h 208"/>
                <a:gd name="T28" fmla="*/ 24 w 200"/>
                <a:gd name="T29" fmla="*/ 12 h 208"/>
                <a:gd name="T30" fmla="*/ 36 w 200"/>
                <a:gd name="T31" fmla="*/ 4 h 208"/>
                <a:gd name="T32" fmla="*/ 44 w 200"/>
                <a:gd name="T33" fmla="*/ 0 h 208"/>
                <a:gd name="T34" fmla="*/ 51 w 200"/>
                <a:gd name="T35" fmla="*/ 0 h 208"/>
                <a:gd name="T36" fmla="*/ 56 w 200"/>
                <a:gd name="T37" fmla="*/ 4 h 208"/>
                <a:gd name="T38" fmla="*/ 60 w 200"/>
                <a:gd name="T39" fmla="*/ 4 h 208"/>
                <a:gd name="T40" fmla="*/ 68 w 200"/>
                <a:gd name="T41" fmla="*/ 20 h 208"/>
                <a:gd name="T42" fmla="*/ 75 w 200"/>
                <a:gd name="T43" fmla="*/ 20 h 208"/>
                <a:gd name="T44" fmla="*/ 80 w 200"/>
                <a:gd name="T45" fmla="*/ 24 h 208"/>
                <a:gd name="T46" fmla="*/ 68 w 200"/>
                <a:gd name="T47" fmla="*/ 44 h 208"/>
                <a:gd name="T48" fmla="*/ 80 w 200"/>
                <a:gd name="T49" fmla="*/ 56 h 208"/>
                <a:gd name="T50" fmla="*/ 87 w 200"/>
                <a:gd name="T51" fmla="*/ 60 h 208"/>
                <a:gd name="T52" fmla="*/ 95 w 200"/>
                <a:gd name="T53" fmla="*/ 68 h 208"/>
                <a:gd name="T54" fmla="*/ 92 w 200"/>
                <a:gd name="T55" fmla="*/ 84 h 208"/>
                <a:gd name="T56" fmla="*/ 99 w 200"/>
                <a:gd name="T57" fmla="*/ 88 h 208"/>
                <a:gd name="T58" fmla="*/ 95 w 200"/>
                <a:gd name="T59" fmla="*/ 92 h 2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208"/>
                <a:gd name="T92" fmla="*/ 200 w 200"/>
                <a:gd name="T93" fmla="*/ 208 h 2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208">
                  <a:moveTo>
                    <a:pt x="192" y="184"/>
                  </a:moveTo>
                  <a:lnTo>
                    <a:pt x="176" y="184"/>
                  </a:lnTo>
                  <a:lnTo>
                    <a:pt x="168" y="192"/>
                  </a:lnTo>
                  <a:lnTo>
                    <a:pt x="168" y="200"/>
                  </a:lnTo>
                  <a:lnTo>
                    <a:pt x="136" y="208"/>
                  </a:lnTo>
                  <a:lnTo>
                    <a:pt x="96" y="192"/>
                  </a:lnTo>
                  <a:lnTo>
                    <a:pt x="96" y="168"/>
                  </a:lnTo>
                  <a:lnTo>
                    <a:pt x="72" y="152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48"/>
                  </a:lnTo>
                  <a:lnTo>
                    <a:pt x="136" y="88"/>
                  </a:lnTo>
                  <a:lnTo>
                    <a:pt x="160" y="112"/>
                  </a:lnTo>
                  <a:lnTo>
                    <a:pt x="176" y="120"/>
                  </a:lnTo>
                  <a:lnTo>
                    <a:pt x="192" y="136"/>
                  </a:lnTo>
                  <a:lnTo>
                    <a:pt x="184" y="168"/>
                  </a:lnTo>
                  <a:lnTo>
                    <a:pt x="200" y="176"/>
                  </a:lnTo>
                  <a:lnTo>
                    <a:pt x="19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8" name="Freeform 351"/>
            <p:cNvSpPr>
              <a:spLocks/>
            </p:cNvSpPr>
            <p:nvPr/>
          </p:nvSpPr>
          <p:spPr bwMode="auto">
            <a:xfrm>
              <a:off x="1629" y="3576"/>
              <a:ext cx="48" cy="92"/>
            </a:xfrm>
            <a:custGeom>
              <a:avLst/>
              <a:gdLst>
                <a:gd name="T0" fmla="*/ 0 w 144"/>
                <a:gd name="T1" fmla="*/ 104 h 296"/>
                <a:gd name="T2" fmla="*/ 0 w 144"/>
                <a:gd name="T3" fmla="*/ 116 h 296"/>
                <a:gd name="T4" fmla="*/ 4 w 144"/>
                <a:gd name="T5" fmla="*/ 124 h 296"/>
                <a:gd name="T6" fmla="*/ 8 w 144"/>
                <a:gd name="T7" fmla="*/ 136 h 296"/>
                <a:gd name="T8" fmla="*/ 12 w 144"/>
                <a:gd name="T9" fmla="*/ 143 h 296"/>
                <a:gd name="T10" fmla="*/ 20 w 144"/>
                <a:gd name="T11" fmla="*/ 148 h 296"/>
                <a:gd name="T12" fmla="*/ 27 w 144"/>
                <a:gd name="T13" fmla="*/ 143 h 296"/>
                <a:gd name="T14" fmla="*/ 36 w 144"/>
                <a:gd name="T15" fmla="*/ 140 h 296"/>
                <a:gd name="T16" fmla="*/ 43 w 144"/>
                <a:gd name="T17" fmla="*/ 131 h 296"/>
                <a:gd name="T18" fmla="*/ 43 w 144"/>
                <a:gd name="T19" fmla="*/ 112 h 296"/>
                <a:gd name="T20" fmla="*/ 51 w 144"/>
                <a:gd name="T21" fmla="*/ 100 h 296"/>
                <a:gd name="T22" fmla="*/ 55 w 144"/>
                <a:gd name="T23" fmla="*/ 84 h 296"/>
                <a:gd name="T24" fmla="*/ 63 w 144"/>
                <a:gd name="T25" fmla="*/ 56 h 296"/>
                <a:gd name="T26" fmla="*/ 63 w 144"/>
                <a:gd name="T27" fmla="*/ 52 h 296"/>
                <a:gd name="T28" fmla="*/ 63 w 144"/>
                <a:gd name="T29" fmla="*/ 40 h 296"/>
                <a:gd name="T30" fmla="*/ 71 w 144"/>
                <a:gd name="T31" fmla="*/ 40 h 296"/>
                <a:gd name="T32" fmla="*/ 71 w 144"/>
                <a:gd name="T33" fmla="*/ 32 h 296"/>
                <a:gd name="T34" fmla="*/ 63 w 144"/>
                <a:gd name="T35" fmla="*/ 12 h 296"/>
                <a:gd name="T36" fmla="*/ 63 w 144"/>
                <a:gd name="T37" fmla="*/ 4 h 296"/>
                <a:gd name="T38" fmla="*/ 63 w 144"/>
                <a:gd name="T39" fmla="*/ 0 h 296"/>
                <a:gd name="T40" fmla="*/ 59 w 144"/>
                <a:gd name="T41" fmla="*/ 0 h 296"/>
                <a:gd name="T42" fmla="*/ 55 w 144"/>
                <a:gd name="T43" fmla="*/ 4 h 296"/>
                <a:gd name="T44" fmla="*/ 51 w 144"/>
                <a:gd name="T45" fmla="*/ 16 h 296"/>
                <a:gd name="T46" fmla="*/ 47 w 144"/>
                <a:gd name="T47" fmla="*/ 20 h 296"/>
                <a:gd name="T48" fmla="*/ 47 w 144"/>
                <a:gd name="T49" fmla="*/ 24 h 296"/>
                <a:gd name="T50" fmla="*/ 43 w 144"/>
                <a:gd name="T51" fmla="*/ 28 h 296"/>
                <a:gd name="T52" fmla="*/ 39 w 144"/>
                <a:gd name="T53" fmla="*/ 32 h 296"/>
                <a:gd name="T54" fmla="*/ 32 w 144"/>
                <a:gd name="T55" fmla="*/ 36 h 296"/>
                <a:gd name="T56" fmla="*/ 27 w 144"/>
                <a:gd name="T57" fmla="*/ 40 h 296"/>
                <a:gd name="T58" fmla="*/ 20 w 144"/>
                <a:gd name="T59" fmla="*/ 40 h 296"/>
                <a:gd name="T60" fmla="*/ 20 w 144"/>
                <a:gd name="T61" fmla="*/ 44 h 296"/>
                <a:gd name="T62" fmla="*/ 12 w 144"/>
                <a:gd name="T63" fmla="*/ 44 h 296"/>
                <a:gd name="T64" fmla="*/ 8 w 144"/>
                <a:gd name="T65" fmla="*/ 52 h 296"/>
                <a:gd name="T66" fmla="*/ 8 w 144"/>
                <a:gd name="T67" fmla="*/ 68 h 296"/>
                <a:gd name="T68" fmla="*/ 12 w 144"/>
                <a:gd name="T69" fmla="*/ 72 h 296"/>
                <a:gd name="T70" fmla="*/ 8 w 144"/>
                <a:gd name="T71" fmla="*/ 92 h 296"/>
                <a:gd name="T72" fmla="*/ 0 w 144"/>
                <a:gd name="T73" fmla="*/ 104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0" y="208"/>
                  </a:moveTo>
                  <a:lnTo>
                    <a:pt x="0" y="232"/>
                  </a:lnTo>
                  <a:lnTo>
                    <a:pt x="8" y="248"/>
                  </a:lnTo>
                  <a:lnTo>
                    <a:pt x="16" y="272"/>
                  </a:lnTo>
                  <a:lnTo>
                    <a:pt x="24" y="288"/>
                  </a:lnTo>
                  <a:lnTo>
                    <a:pt x="40" y="296"/>
                  </a:lnTo>
                  <a:lnTo>
                    <a:pt x="56" y="288"/>
                  </a:lnTo>
                  <a:lnTo>
                    <a:pt x="72" y="280"/>
                  </a:lnTo>
                  <a:lnTo>
                    <a:pt x="88" y="264"/>
                  </a:lnTo>
                  <a:lnTo>
                    <a:pt x="88" y="224"/>
                  </a:lnTo>
                  <a:lnTo>
                    <a:pt x="104" y="200"/>
                  </a:lnTo>
                  <a:lnTo>
                    <a:pt x="112" y="168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64"/>
                  </a:lnTo>
                  <a:lnTo>
                    <a:pt x="128" y="24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104"/>
                  </a:lnTo>
                  <a:lnTo>
                    <a:pt x="16" y="136"/>
                  </a:lnTo>
                  <a:lnTo>
                    <a:pt x="24" y="144"/>
                  </a:lnTo>
                  <a:lnTo>
                    <a:pt x="16" y="18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59" name="Freeform 352"/>
            <p:cNvSpPr>
              <a:spLocks/>
            </p:cNvSpPr>
            <p:nvPr/>
          </p:nvSpPr>
          <p:spPr bwMode="auto">
            <a:xfrm>
              <a:off x="1447" y="3641"/>
              <a:ext cx="109" cy="50"/>
            </a:xfrm>
            <a:custGeom>
              <a:avLst/>
              <a:gdLst>
                <a:gd name="T0" fmla="*/ 0 w 328"/>
                <a:gd name="T1" fmla="*/ 74 h 160"/>
                <a:gd name="T2" fmla="*/ 4 w 328"/>
                <a:gd name="T3" fmla="*/ 71 h 160"/>
                <a:gd name="T4" fmla="*/ 8 w 328"/>
                <a:gd name="T5" fmla="*/ 71 h 160"/>
                <a:gd name="T6" fmla="*/ 12 w 328"/>
                <a:gd name="T7" fmla="*/ 71 h 160"/>
                <a:gd name="T8" fmla="*/ 16 w 328"/>
                <a:gd name="T9" fmla="*/ 74 h 160"/>
                <a:gd name="T10" fmla="*/ 24 w 328"/>
                <a:gd name="T11" fmla="*/ 78 h 160"/>
                <a:gd name="T12" fmla="*/ 36 w 328"/>
                <a:gd name="T13" fmla="*/ 74 h 160"/>
                <a:gd name="T14" fmla="*/ 36 w 328"/>
                <a:gd name="T15" fmla="*/ 27 h 160"/>
                <a:gd name="T16" fmla="*/ 44 w 328"/>
                <a:gd name="T17" fmla="*/ 35 h 160"/>
                <a:gd name="T18" fmla="*/ 48 w 328"/>
                <a:gd name="T19" fmla="*/ 51 h 160"/>
                <a:gd name="T20" fmla="*/ 56 w 328"/>
                <a:gd name="T21" fmla="*/ 51 h 160"/>
                <a:gd name="T22" fmla="*/ 68 w 328"/>
                <a:gd name="T23" fmla="*/ 39 h 160"/>
                <a:gd name="T24" fmla="*/ 75 w 328"/>
                <a:gd name="T25" fmla="*/ 39 h 160"/>
                <a:gd name="T26" fmla="*/ 80 w 328"/>
                <a:gd name="T27" fmla="*/ 43 h 160"/>
                <a:gd name="T28" fmla="*/ 87 w 328"/>
                <a:gd name="T29" fmla="*/ 39 h 160"/>
                <a:gd name="T30" fmla="*/ 95 w 328"/>
                <a:gd name="T31" fmla="*/ 31 h 160"/>
                <a:gd name="T32" fmla="*/ 95 w 328"/>
                <a:gd name="T33" fmla="*/ 20 h 160"/>
                <a:gd name="T34" fmla="*/ 107 w 328"/>
                <a:gd name="T35" fmla="*/ 15 h 160"/>
                <a:gd name="T36" fmla="*/ 111 w 328"/>
                <a:gd name="T37" fmla="*/ 12 h 160"/>
                <a:gd name="T38" fmla="*/ 123 w 328"/>
                <a:gd name="T39" fmla="*/ 4 h 160"/>
                <a:gd name="T40" fmla="*/ 127 w 328"/>
                <a:gd name="T41" fmla="*/ 4 h 160"/>
                <a:gd name="T42" fmla="*/ 135 w 328"/>
                <a:gd name="T43" fmla="*/ 0 h 160"/>
                <a:gd name="T44" fmla="*/ 151 w 328"/>
                <a:gd name="T45" fmla="*/ 4 h 160"/>
                <a:gd name="T46" fmla="*/ 155 w 328"/>
                <a:gd name="T47" fmla="*/ 27 h 160"/>
                <a:gd name="T48" fmla="*/ 151 w 328"/>
                <a:gd name="T49" fmla="*/ 39 h 160"/>
                <a:gd name="T50" fmla="*/ 155 w 328"/>
                <a:gd name="T51" fmla="*/ 51 h 160"/>
                <a:gd name="T52" fmla="*/ 163 w 328"/>
                <a:gd name="T53" fmla="*/ 55 h 160"/>
                <a:gd name="T54" fmla="*/ 0 w 328"/>
                <a:gd name="T55" fmla="*/ 74 h 1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"/>
                <a:gd name="T85" fmla="*/ 0 h 160"/>
                <a:gd name="T86" fmla="*/ 328 w 328"/>
                <a:gd name="T87" fmla="*/ 160 h 1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" h="160">
                  <a:moveTo>
                    <a:pt x="0" y="152"/>
                  </a:moveTo>
                  <a:lnTo>
                    <a:pt x="8" y="144"/>
                  </a:lnTo>
                  <a:lnTo>
                    <a:pt x="16" y="144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72" y="152"/>
                  </a:lnTo>
                  <a:lnTo>
                    <a:pt x="72" y="56"/>
                  </a:lnTo>
                  <a:lnTo>
                    <a:pt x="88" y="72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36" y="80"/>
                  </a:lnTo>
                  <a:lnTo>
                    <a:pt x="152" y="80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16" y="32"/>
                  </a:lnTo>
                  <a:lnTo>
                    <a:pt x="224" y="24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72" y="0"/>
                  </a:lnTo>
                  <a:lnTo>
                    <a:pt x="304" y="8"/>
                  </a:lnTo>
                  <a:lnTo>
                    <a:pt x="312" y="56"/>
                  </a:lnTo>
                  <a:lnTo>
                    <a:pt x="304" y="80"/>
                  </a:lnTo>
                  <a:lnTo>
                    <a:pt x="312" y="104"/>
                  </a:lnTo>
                  <a:lnTo>
                    <a:pt x="328" y="1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0" name="Freeform 353"/>
            <p:cNvSpPr>
              <a:spLocks/>
            </p:cNvSpPr>
            <p:nvPr/>
          </p:nvSpPr>
          <p:spPr bwMode="auto">
            <a:xfrm>
              <a:off x="1596" y="3240"/>
              <a:ext cx="41" cy="33"/>
            </a:xfrm>
            <a:custGeom>
              <a:avLst/>
              <a:gdLst>
                <a:gd name="T0" fmla="*/ 0 w 120"/>
                <a:gd name="T1" fmla="*/ 53 h 104"/>
                <a:gd name="T2" fmla="*/ 4 w 120"/>
                <a:gd name="T3" fmla="*/ 48 h 104"/>
                <a:gd name="T4" fmla="*/ 24 w 120"/>
                <a:gd name="T5" fmla="*/ 36 h 104"/>
                <a:gd name="T6" fmla="*/ 28 w 120"/>
                <a:gd name="T7" fmla="*/ 24 h 104"/>
                <a:gd name="T8" fmla="*/ 24 w 120"/>
                <a:gd name="T9" fmla="*/ 12 h 104"/>
                <a:gd name="T10" fmla="*/ 36 w 120"/>
                <a:gd name="T11" fmla="*/ 4 h 104"/>
                <a:gd name="T12" fmla="*/ 44 w 120"/>
                <a:gd name="T13" fmla="*/ 0 h 104"/>
                <a:gd name="T14" fmla="*/ 52 w 120"/>
                <a:gd name="T15" fmla="*/ 0 h 104"/>
                <a:gd name="T16" fmla="*/ 56 w 120"/>
                <a:gd name="T17" fmla="*/ 4 h 104"/>
                <a:gd name="T18" fmla="*/ 60 w 120"/>
                <a:gd name="T19" fmla="*/ 4 h 104"/>
                <a:gd name="T20" fmla="*/ 0 w 120"/>
                <a:gd name="T21" fmla="*/ 53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04"/>
                <a:gd name="T35" fmla="*/ 120 w 120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04">
                  <a:moveTo>
                    <a:pt x="0" y="104"/>
                  </a:move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1" name="Freeform 354"/>
            <p:cNvSpPr>
              <a:spLocks/>
            </p:cNvSpPr>
            <p:nvPr/>
          </p:nvSpPr>
          <p:spPr bwMode="auto">
            <a:xfrm>
              <a:off x="1583" y="3240"/>
              <a:ext cx="38" cy="10"/>
            </a:xfrm>
            <a:custGeom>
              <a:avLst/>
              <a:gdLst>
                <a:gd name="T0" fmla="*/ 0 w 112"/>
                <a:gd name="T1" fmla="*/ 17 h 32"/>
                <a:gd name="T2" fmla="*/ 0 w 112"/>
                <a:gd name="T3" fmla="*/ 12 h 32"/>
                <a:gd name="T4" fmla="*/ 12 w 112"/>
                <a:gd name="T5" fmla="*/ 9 h 32"/>
                <a:gd name="T6" fmla="*/ 20 w 112"/>
                <a:gd name="T7" fmla="*/ 9 h 32"/>
                <a:gd name="T8" fmla="*/ 32 w 112"/>
                <a:gd name="T9" fmla="*/ 9 h 32"/>
                <a:gd name="T10" fmla="*/ 44 w 112"/>
                <a:gd name="T11" fmla="*/ 4 h 32"/>
                <a:gd name="T12" fmla="*/ 51 w 112"/>
                <a:gd name="T13" fmla="*/ 0 h 32"/>
                <a:gd name="T14" fmla="*/ 56 w 112"/>
                <a:gd name="T15" fmla="*/ 4 h 32"/>
                <a:gd name="T16" fmla="*/ 0 w 112"/>
                <a:gd name="T17" fmla="*/ 1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2"/>
                <a:gd name="T29" fmla="*/ 112 w 1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2">
                  <a:moveTo>
                    <a:pt x="0" y="32"/>
                  </a:moveTo>
                  <a:lnTo>
                    <a:pt x="0" y="24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2" name="Freeform 356"/>
            <p:cNvSpPr>
              <a:spLocks/>
            </p:cNvSpPr>
            <p:nvPr/>
          </p:nvSpPr>
          <p:spPr bwMode="auto">
            <a:xfrm>
              <a:off x="1428" y="3160"/>
              <a:ext cx="38" cy="40"/>
            </a:xfrm>
            <a:custGeom>
              <a:avLst/>
              <a:gdLst>
                <a:gd name="T0" fmla="*/ 48 w 112"/>
                <a:gd name="T1" fmla="*/ 63 h 128"/>
                <a:gd name="T2" fmla="*/ 40 w 112"/>
                <a:gd name="T3" fmla="*/ 59 h 128"/>
                <a:gd name="T4" fmla="*/ 40 w 112"/>
                <a:gd name="T5" fmla="*/ 56 h 128"/>
                <a:gd name="T6" fmla="*/ 28 w 112"/>
                <a:gd name="T7" fmla="*/ 48 h 128"/>
                <a:gd name="T8" fmla="*/ 20 w 112"/>
                <a:gd name="T9" fmla="*/ 44 h 128"/>
                <a:gd name="T10" fmla="*/ 16 w 112"/>
                <a:gd name="T11" fmla="*/ 39 h 128"/>
                <a:gd name="T12" fmla="*/ 16 w 112"/>
                <a:gd name="T13" fmla="*/ 32 h 128"/>
                <a:gd name="T14" fmla="*/ 12 w 112"/>
                <a:gd name="T15" fmla="*/ 32 h 128"/>
                <a:gd name="T16" fmla="*/ 8 w 112"/>
                <a:gd name="T17" fmla="*/ 24 h 128"/>
                <a:gd name="T18" fmla="*/ 4 w 112"/>
                <a:gd name="T19" fmla="*/ 27 h 128"/>
                <a:gd name="T20" fmla="*/ 4 w 112"/>
                <a:gd name="T21" fmla="*/ 32 h 128"/>
                <a:gd name="T22" fmla="*/ 0 w 112"/>
                <a:gd name="T23" fmla="*/ 24 h 128"/>
                <a:gd name="T24" fmla="*/ 0 w 112"/>
                <a:gd name="T25" fmla="*/ 20 h 128"/>
                <a:gd name="T26" fmla="*/ 4 w 112"/>
                <a:gd name="T27" fmla="*/ 16 h 128"/>
                <a:gd name="T28" fmla="*/ 20 w 112"/>
                <a:gd name="T29" fmla="*/ 16 h 128"/>
                <a:gd name="T30" fmla="*/ 24 w 112"/>
                <a:gd name="T31" fmla="*/ 8 h 128"/>
                <a:gd name="T32" fmla="*/ 24 w 112"/>
                <a:gd name="T33" fmla="*/ 4 h 128"/>
                <a:gd name="T34" fmla="*/ 28 w 112"/>
                <a:gd name="T35" fmla="*/ 0 h 128"/>
                <a:gd name="T36" fmla="*/ 32 w 112"/>
                <a:gd name="T37" fmla="*/ 4 h 128"/>
                <a:gd name="T38" fmla="*/ 40 w 112"/>
                <a:gd name="T39" fmla="*/ 12 h 128"/>
                <a:gd name="T40" fmla="*/ 51 w 112"/>
                <a:gd name="T41" fmla="*/ 16 h 128"/>
                <a:gd name="T42" fmla="*/ 56 w 112"/>
                <a:gd name="T43" fmla="*/ 24 h 128"/>
                <a:gd name="T44" fmla="*/ 44 w 112"/>
                <a:gd name="T45" fmla="*/ 24 h 128"/>
                <a:gd name="T46" fmla="*/ 36 w 112"/>
                <a:gd name="T47" fmla="*/ 20 h 128"/>
                <a:gd name="T48" fmla="*/ 32 w 112"/>
                <a:gd name="T49" fmla="*/ 24 h 128"/>
                <a:gd name="T50" fmla="*/ 28 w 112"/>
                <a:gd name="T51" fmla="*/ 27 h 128"/>
                <a:gd name="T52" fmla="*/ 24 w 112"/>
                <a:gd name="T53" fmla="*/ 27 h 128"/>
                <a:gd name="T54" fmla="*/ 24 w 112"/>
                <a:gd name="T55" fmla="*/ 36 h 128"/>
                <a:gd name="T56" fmla="*/ 32 w 112"/>
                <a:gd name="T57" fmla="*/ 44 h 128"/>
                <a:gd name="T58" fmla="*/ 40 w 112"/>
                <a:gd name="T59" fmla="*/ 51 h 128"/>
                <a:gd name="T60" fmla="*/ 44 w 112"/>
                <a:gd name="T61" fmla="*/ 59 h 128"/>
                <a:gd name="T62" fmla="*/ 48 w 112"/>
                <a:gd name="T63" fmla="*/ 59 h 128"/>
                <a:gd name="T64" fmla="*/ 48 w 112"/>
                <a:gd name="T65" fmla="*/ 63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28"/>
                <a:gd name="T101" fmla="*/ 112 w 11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28">
                  <a:moveTo>
                    <a:pt x="96" y="128"/>
                  </a:moveTo>
                  <a:lnTo>
                    <a:pt x="80" y="120"/>
                  </a:lnTo>
                  <a:lnTo>
                    <a:pt x="80" y="112"/>
                  </a:lnTo>
                  <a:lnTo>
                    <a:pt x="56" y="96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104" y="32"/>
                  </a:lnTo>
                  <a:lnTo>
                    <a:pt x="112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80" y="104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3" name="Freeform 357"/>
            <p:cNvSpPr>
              <a:spLocks/>
            </p:cNvSpPr>
            <p:nvPr/>
          </p:nvSpPr>
          <p:spPr bwMode="auto">
            <a:xfrm>
              <a:off x="1444" y="3173"/>
              <a:ext cx="24" cy="25"/>
            </a:xfrm>
            <a:custGeom>
              <a:avLst/>
              <a:gdLst>
                <a:gd name="T0" fmla="*/ 23 w 72"/>
                <a:gd name="T1" fmla="*/ 41 h 80"/>
                <a:gd name="T2" fmla="*/ 19 w 72"/>
                <a:gd name="T3" fmla="*/ 41 h 80"/>
                <a:gd name="T4" fmla="*/ 15 w 72"/>
                <a:gd name="T5" fmla="*/ 33 h 80"/>
                <a:gd name="T6" fmla="*/ 8 w 72"/>
                <a:gd name="T7" fmla="*/ 24 h 80"/>
                <a:gd name="T8" fmla="*/ 0 w 72"/>
                <a:gd name="T9" fmla="*/ 16 h 80"/>
                <a:gd name="T10" fmla="*/ 0 w 72"/>
                <a:gd name="T11" fmla="*/ 8 h 80"/>
                <a:gd name="T12" fmla="*/ 4 w 72"/>
                <a:gd name="T13" fmla="*/ 8 h 80"/>
                <a:gd name="T14" fmla="*/ 8 w 72"/>
                <a:gd name="T15" fmla="*/ 4 h 80"/>
                <a:gd name="T16" fmla="*/ 12 w 72"/>
                <a:gd name="T17" fmla="*/ 0 h 80"/>
                <a:gd name="T18" fmla="*/ 19 w 72"/>
                <a:gd name="T19" fmla="*/ 4 h 80"/>
                <a:gd name="T20" fmla="*/ 31 w 72"/>
                <a:gd name="T21" fmla="*/ 4 h 80"/>
                <a:gd name="T22" fmla="*/ 31 w 72"/>
                <a:gd name="T23" fmla="*/ 12 h 80"/>
                <a:gd name="T24" fmla="*/ 35 w 72"/>
                <a:gd name="T25" fmla="*/ 24 h 80"/>
                <a:gd name="T26" fmla="*/ 27 w 72"/>
                <a:gd name="T27" fmla="*/ 36 h 80"/>
                <a:gd name="T28" fmla="*/ 23 w 72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80"/>
                <a:gd name="T47" fmla="*/ 72 w 7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80">
                  <a:moveTo>
                    <a:pt x="48" y="80"/>
                  </a:moveTo>
                  <a:lnTo>
                    <a:pt x="40" y="80"/>
                  </a:lnTo>
                  <a:lnTo>
                    <a:pt x="32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64" y="24"/>
                  </a:lnTo>
                  <a:lnTo>
                    <a:pt x="72" y="48"/>
                  </a:lnTo>
                  <a:lnTo>
                    <a:pt x="56" y="72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4" name="Freeform 358"/>
            <p:cNvSpPr>
              <a:spLocks/>
            </p:cNvSpPr>
            <p:nvPr/>
          </p:nvSpPr>
          <p:spPr bwMode="auto">
            <a:xfrm>
              <a:off x="1514" y="3202"/>
              <a:ext cx="123" cy="53"/>
            </a:xfrm>
            <a:custGeom>
              <a:avLst/>
              <a:gdLst>
                <a:gd name="T0" fmla="*/ 178 w 368"/>
                <a:gd name="T1" fmla="*/ 36 h 168"/>
                <a:gd name="T2" fmla="*/ 182 w 368"/>
                <a:gd name="T3" fmla="*/ 63 h 168"/>
                <a:gd name="T4" fmla="*/ 175 w 368"/>
                <a:gd name="T5" fmla="*/ 59 h 168"/>
                <a:gd name="T6" fmla="*/ 158 w 368"/>
                <a:gd name="T7" fmla="*/ 63 h 168"/>
                <a:gd name="T8" fmla="*/ 146 w 368"/>
                <a:gd name="T9" fmla="*/ 63 h 168"/>
                <a:gd name="T10" fmla="*/ 123 w 368"/>
                <a:gd name="T11" fmla="*/ 67 h 168"/>
                <a:gd name="T12" fmla="*/ 103 w 368"/>
                <a:gd name="T13" fmla="*/ 71 h 168"/>
                <a:gd name="T14" fmla="*/ 95 w 368"/>
                <a:gd name="T15" fmla="*/ 83 h 168"/>
                <a:gd name="T16" fmla="*/ 95 w 368"/>
                <a:gd name="T17" fmla="*/ 75 h 168"/>
                <a:gd name="T18" fmla="*/ 83 w 368"/>
                <a:gd name="T19" fmla="*/ 67 h 168"/>
                <a:gd name="T20" fmla="*/ 75 w 368"/>
                <a:gd name="T21" fmla="*/ 71 h 168"/>
                <a:gd name="T22" fmla="*/ 68 w 368"/>
                <a:gd name="T23" fmla="*/ 75 h 168"/>
                <a:gd name="T24" fmla="*/ 48 w 368"/>
                <a:gd name="T25" fmla="*/ 67 h 168"/>
                <a:gd name="T26" fmla="*/ 39 w 368"/>
                <a:gd name="T27" fmla="*/ 71 h 168"/>
                <a:gd name="T28" fmla="*/ 27 w 368"/>
                <a:gd name="T29" fmla="*/ 75 h 168"/>
                <a:gd name="T30" fmla="*/ 20 w 368"/>
                <a:gd name="T31" fmla="*/ 71 h 168"/>
                <a:gd name="T32" fmla="*/ 12 w 368"/>
                <a:gd name="T33" fmla="*/ 79 h 168"/>
                <a:gd name="T34" fmla="*/ 16 w 368"/>
                <a:gd name="T35" fmla="*/ 71 h 168"/>
                <a:gd name="T36" fmla="*/ 12 w 368"/>
                <a:gd name="T37" fmla="*/ 67 h 168"/>
                <a:gd name="T38" fmla="*/ 12 w 368"/>
                <a:gd name="T39" fmla="*/ 63 h 168"/>
                <a:gd name="T40" fmla="*/ 8 w 368"/>
                <a:gd name="T41" fmla="*/ 55 h 168"/>
                <a:gd name="T42" fmla="*/ 0 w 368"/>
                <a:gd name="T43" fmla="*/ 47 h 168"/>
                <a:gd name="T44" fmla="*/ 4 w 368"/>
                <a:gd name="T45" fmla="*/ 44 h 168"/>
                <a:gd name="T46" fmla="*/ 4 w 368"/>
                <a:gd name="T47" fmla="*/ 32 h 168"/>
                <a:gd name="T48" fmla="*/ 4 w 368"/>
                <a:gd name="T49" fmla="*/ 24 h 168"/>
                <a:gd name="T50" fmla="*/ 16 w 368"/>
                <a:gd name="T51" fmla="*/ 20 h 168"/>
                <a:gd name="T52" fmla="*/ 27 w 368"/>
                <a:gd name="T53" fmla="*/ 20 h 168"/>
                <a:gd name="T54" fmla="*/ 32 w 368"/>
                <a:gd name="T55" fmla="*/ 15 h 168"/>
                <a:gd name="T56" fmla="*/ 27 w 368"/>
                <a:gd name="T57" fmla="*/ 12 h 168"/>
                <a:gd name="T58" fmla="*/ 39 w 368"/>
                <a:gd name="T59" fmla="*/ 8 h 168"/>
                <a:gd name="T60" fmla="*/ 56 w 368"/>
                <a:gd name="T61" fmla="*/ 4 h 168"/>
                <a:gd name="T62" fmla="*/ 80 w 368"/>
                <a:gd name="T63" fmla="*/ 0 h 168"/>
                <a:gd name="T64" fmla="*/ 87 w 368"/>
                <a:gd name="T65" fmla="*/ 4 h 168"/>
                <a:gd name="T66" fmla="*/ 103 w 368"/>
                <a:gd name="T67" fmla="*/ 12 h 168"/>
                <a:gd name="T68" fmla="*/ 119 w 368"/>
                <a:gd name="T69" fmla="*/ 15 h 168"/>
                <a:gd name="T70" fmla="*/ 131 w 368"/>
                <a:gd name="T71" fmla="*/ 15 h 168"/>
                <a:gd name="T72" fmla="*/ 151 w 368"/>
                <a:gd name="T73" fmla="*/ 8 h 168"/>
                <a:gd name="T74" fmla="*/ 158 w 368"/>
                <a:gd name="T75" fmla="*/ 4 h 168"/>
                <a:gd name="T76" fmla="*/ 175 w 368"/>
                <a:gd name="T77" fmla="*/ 15 h 168"/>
                <a:gd name="T78" fmla="*/ 182 w 368"/>
                <a:gd name="T79" fmla="*/ 27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8"/>
                <a:gd name="T121" fmla="*/ 0 h 168"/>
                <a:gd name="T122" fmla="*/ 368 w 36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8" h="168">
                  <a:moveTo>
                    <a:pt x="368" y="64"/>
                  </a:moveTo>
                  <a:lnTo>
                    <a:pt x="360" y="72"/>
                  </a:lnTo>
                  <a:lnTo>
                    <a:pt x="368" y="112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52" y="120"/>
                  </a:lnTo>
                  <a:lnTo>
                    <a:pt x="336" y="120"/>
                  </a:lnTo>
                  <a:lnTo>
                    <a:pt x="320" y="128"/>
                  </a:lnTo>
                  <a:lnTo>
                    <a:pt x="312" y="120"/>
                  </a:lnTo>
                  <a:lnTo>
                    <a:pt x="296" y="128"/>
                  </a:lnTo>
                  <a:lnTo>
                    <a:pt x="272" y="136"/>
                  </a:lnTo>
                  <a:lnTo>
                    <a:pt x="248" y="136"/>
                  </a:lnTo>
                  <a:lnTo>
                    <a:pt x="232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192" y="168"/>
                  </a:lnTo>
                  <a:lnTo>
                    <a:pt x="192" y="160"/>
                  </a:lnTo>
                  <a:lnTo>
                    <a:pt x="192" y="152"/>
                  </a:lnTo>
                  <a:lnTo>
                    <a:pt x="192" y="136"/>
                  </a:lnTo>
                  <a:lnTo>
                    <a:pt x="168" y="136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96" y="136"/>
                  </a:lnTo>
                  <a:lnTo>
                    <a:pt x="80" y="136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56" y="152"/>
                  </a:lnTo>
                  <a:lnTo>
                    <a:pt x="48" y="144"/>
                  </a:lnTo>
                  <a:lnTo>
                    <a:pt x="40" y="144"/>
                  </a:lnTo>
                  <a:lnTo>
                    <a:pt x="32" y="152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8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8" y="24"/>
                  </a:lnTo>
                  <a:lnTo>
                    <a:pt x="216" y="24"/>
                  </a:lnTo>
                  <a:lnTo>
                    <a:pt x="240" y="32"/>
                  </a:lnTo>
                  <a:lnTo>
                    <a:pt x="248" y="24"/>
                  </a:lnTo>
                  <a:lnTo>
                    <a:pt x="264" y="32"/>
                  </a:lnTo>
                  <a:lnTo>
                    <a:pt x="280" y="24"/>
                  </a:lnTo>
                  <a:lnTo>
                    <a:pt x="304" y="16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32"/>
                  </a:lnTo>
                  <a:lnTo>
                    <a:pt x="352" y="48"/>
                  </a:lnTo>
                  <a:lnTo>
                    <a:pt x="368" y="56"/>
                  </a:lnTo>
                  <a:lnTo>
                    <a:pt x="368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5" name="Freeform 359"/>
            <p:cNvSpPr>
              <a:spLocks/>
            </p:cNvSpPr>
            <p:nvPr/>
          </p:nvSpPr>
          <p:spPr bwMode="auto">
            <a:xfrm>
              <a:off x="1567" y="3270"/>
              <a:ext cx="14" cy="30"/>
            </a:xfrm>
            <a:custGeom>
              <a:avLst/>
              <a:gdLst>
                <a:gd name="T0" fmla="*/ 0 w 40"/>
                <a:gd name="T1" fmla="*/ 27 h 96"/>
                <a:gd name="T2" fmla="*/ 4 w 40"/>
                <a:gd name="T3" fmla="*/ 20 h 96"/>
                <a:gd name="T4" fmla="*/ 4 w 40"/>
                <a:gd name="T5" fmla="*/ 15 h 96"/>
                <a:gd name="T6" fmla="*/ 9 w 40"/>
                <a:gd name="T7" fmla="*/ 12 h 96"/>
                <a:gd name="T8" fmla="*/ 9 w 40"/>
                <a:gd name="T9" fmla="*/ 8 h 96"/>
                <a:gd name="T10" fmla="*/ 12 w 40"/>
                <a:gd name="T11" fmla="*/ 0 h 96"/>
                <a:gd name="T12" fmla="*/ 12 w 40"/>
                <a:gd name="T13" fmla="*/ 4 h 96"/>
                <a:gd name="T14" fmla="*/ 17 w 40"/>
                <a:gd name="T15" fmla="*/ 0 h 96"/>
                <a:gd name="T16" fmla="*/ 21 w 40"/>
                <a:gd name="T17" fmla="*/ 0 h 96"/>
                <a:gd name="T18" fmla="*/ 17 w 40"/>
                <a:gd name="T19" fmla="*/ 15 h 96"/>
                <a:gd name="T20" fmla="*/ 12 w 40"/>
                <a:gd name="T21" fmla="*/ 15 h 96"/>
                <a:gd name="T22" fmla="*/ 9 w 40"/>
                <a:gd name="T23" fmla="*/ 15 h 96"/>
                <a:gd name="T24" fmla="*/ 9 w 40"/>
                <a:gd name="T25" fmla="*/ 20 h 96"/>
                <a:gd name="T26" fmla="*/ 9 w 40"/>
                <a:gd name="T27" fmla="*/ 24 h 96"/>
                <a:gd name="T28" fmla="*/ 12 w 40"/>
                <a:gd name="T29" fmla="*/ 27 h 96"/>
                <a:gd name="T30" fmla="*/ 9 w 40"/>
                <a:gd name="T31" fmla="*/ 35 h 96"/>
                <a:gd name="T32" fmla="*/ 4 w 40"/>
                <a:gd name="T33" fmla="*/ 47 h 96"/>
                <a:gd name="T34" fmla="*/ 0 w 40"/>
                <a:gd name="T35" fmla="*/ 39 h 96"/>
                <a:gd name="T36" fmla="*/ 0 w 40"/>
                <a:gd name="T37" fmla="*/ 31 h 96"/>
                <a:gd name="T38" fmla="*/ 4 w 40"/>
                <a:gd name="T39" fmla="*/ 27 h 96"/>
                <a:gd name="T40" fmla="*/ 4 w 40"/>
                <a:gd name="T41" fmla="*/ 27 h 96"/>
                <a:gd name="T42" fmla="*/ 0 w 40"/>
                <a:gd name="T43" fmla="*/ 2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96"/>
                <a:gd name="T68" fmla="*/ 40 w 4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96">
                  <a:moveTo>
                    <a:pt x="0" y="56"/>
                  </a:moveTo>
                  <a:lnTo>
                    <a:pt x="8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6" name="Freeform 360"/>
            <p:cNvSpPr>
              <a:spLocks/>
            </p:cNvSpPr>
            <p:nvPr/>
          </p:nvSpPr>
          <p:spPr bwMode="auto">
            <a:xfrm>
              <a:off x="1417" y="3235"/>
              <a:ext cx="21" cy="11"/>
            </a:xfrm>
            <a:custGeom>
              <a:avLst/>
              <a:gdLst>
                <a:gd name="T0" fmla="*/ 32 w 64"/>
                <a:gd name="T1" fmla="*/ 0 h 32"/>
                <a:gd name="T2" fmla="*/ 27 w 64"/>
                <a:gd name="T3" fmla="*/ 9 h 32"/>
                <a:gd name="T4" fmla="*/ 27 w 64"/>
                <a:gd name="T5" fmla="*/ 17 h 32"/>
                <a:gd name="T6" fmla="*/ 16 w 64"/>
                <a:gd name="T7" fmla="*/ 12 h 32"/>
                <a:gd name="T8" fmla="*/ 8 w 64"/>
                <a:gd name="T9" fmla="*/ 9 h 32"/>
                <a:gd name="T10" fmla="*/ 4 w 64"/>
                <a:gd name="T11" fmla="*/ 4 h 32"/>
                <a:gd name="T12" fmla="*/ 0 w 64"/>
                <a:gd name="T13" fmla="*/ 4 h 32"/>
                <a:gd name="T14" fmla="*/ 4 w 64"/>
                <a:gd name="T15" fmla="*/ 0 h 32"/>
                <a:gd name="T16" fmla="*/ 8 w 64"/>
                <a:gd name="T17" fmla="*/ 0 h 32"/>
                <a:gd name="T18" fmla="*/ 16 w 64"/>
                <a:gd name="T19" fmla="*/ 0 h 32"/>
                <a:gd name="T20" fmla="*/ 24 w 64"/>
                <a:gd name="T21" fmla="*/ 0 h 32"/>
                <a:gd name="T22" fmla="*/ 32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64" y="0"/>
                  </a:moveTo>
                  <a:lnTo>
                    <a:pt x="56" y="16"/>
                  </a:lnTo>
                  <a:lnTo>
                    <a:pt x="56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7" name="Freeform 361"/>
            <p:cNvSpPr>
              <a:spLocks/>
            </p:cNvSpPr>
            <p:nvPr/>
          </p:nvSpPr>
          <p:spPr bwMode="auto">
            <a:xfrm>
              <a:off x="1390" y="3207"/>
              <a:ext cx="11" cy="21"/>
            </a:xfrm>
            <a:custGeom>
              <a:avLst/>
              <a:gdLst>
                <a:gd name="T0" fmla="*/ 0 w 32"/>
                <a:gd name="T1" fmla="*/ 8 h 64"/>
                <a:gd name="T2" fmla="*/ 9 w 32"/>
                <a:gd name="T3" fmla="*/ 4 h 64"/>
                <a:gd name="T4" fmla="*/ 12 w 32"/>
                <a:gd name="T5" fmla="*/ 0 h 64"/>
                <a:gd name="T6" fmla="*/ 12 w 32"/>
                <a:gd name="T7" fmla="*/ 4 h 64"/>
                <a:gd name="T8" fmla="*/ 12 w 32"/>
                <a:gd name="T9" fmla="*/ 8 h 64"/>
                <a:gd name="T10" fmla="*/ 17 w 32"/>
                <a:gd name="T11" fmla="*/ 12 h 64"/>
                <a:gd name="T12" fmla="*/ 17 w 32"/>
                <a:gd name="T13" fmla="*/ 24 h 64"/>
                <a:gd name="T14" fmla="*/ 12 w 32"/>
                <a:gd name="T15" fmla="*/ 27 h 64"/>
                <a:gd name="T16" fmla="*/ 9 w 32"/>
                <a:gd name="T17" fmla="*/ 32 h 64"/>
                <a:gd name="T18" fmla="*/ 4 w 32"/>
                <a:gd name="T19" fmla="*/ 32 h 64"/>
                <a:gd name="T20" fmla="*/ 0 w 32"/>
                <a:gd name="T21" fmla="*/ 32 h 64"/>
                <a:gd name="T22" fmla="*/ 0 w 32"/>
                <a:gd name="T23" fmla="*/ 24 h 64"/>
                <a:gd name="T24" fmla="*/ 0 w 32"/>
                <a:gd name="T25" fmla="*/ 12 h 64"/>
                <a:gd name="T26" fmla="*/ 0 w 32"/>
                <a:gd name="T27" fmla="*/ 8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64"/>
                <a:gd name="T44" fmla="*/ 32 w 3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64">
                  <a:moveTo>
                    <a:pt x="0" y="16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8" name="Freeform 362"/>
            <p:cNvSpPr>
              <a:spLocks/>
            </p:cNvSpPr>
            <p:nvPr/>
          </p:nvSpPr>
          <p:spPr bwMode="auto">
            <a:xfrm>
              <a:off x="1393" y="3193"/>
              <a:ext cx="6" cy="14"/>
            </a:xfrm>
            <a:custGeom>
              <a:avLst/>
              <a:gdLst>
                <a:gd name="T0" fmla="*/ 8 w 16"/>
                <a:gd name="T1" fmla="*/ 0 h 48"/>
                <a:gd name="T2" fmla="*/ 8 w 16"/>
                <a:gd name="T3" fmla="*/ 4 h 48"/>
                <a:gd name="T4" fmla="*/ 8 w 16"/>
                <a:gd name="T5" fmla="*/ 8 h 48"/>
                <a:gd name="T6" fmla="*/ 4 w 16"/>
                <a:gd name="T7" fmla="*/ 19 h 48"/>
                <a:gd name="T8" fmla="*/ 4 w 16"/>
                <a:gd name="T9" fmla="*/ 23 h 48"/>
                <a:gd name="T10" fmla="*/ 0 w 16"/>
                <a:gd name="T11" fmla="*/ 19 h 48"/>
                <a:gd name="T12" fmla="*/ 0 w 16"/>
                <a:gd name="T13" fmla="*/ 12 h 48"/>
                <a:gd name="T14" fmla="*/ 0 w 16"/>
                <a:gd name="T15" fmla="*/ 8 h 48"/>
                <a:gd name="T16" fmla="*/ 4 w 16"/>
                <a:gd name="T17" fmla="*/ 4 h 48"/>
                <a:gd name="T18" fmla="*/ 4 w 16"/>
                <a:gd name="T19" fmla="*/ 0 h 48"/>
                <a:gd name="T20" fmla="*/ 8 w 1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8"/>
                <a:gd name="T35" fmla="*/ 16 w 1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8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69" name="Freeform 363"/>
            <p:cNvSpPr>
              <a:spLocks/>
            </p:cNvSpPr>
            <p:nvPr/>
          </p:nvSpPr>
          <p:spPr bwMode="auto">
            <a:xfrm>
              <a:off x="1497" y="3255"/>
              <a:ext cx="17" cy="5"/>
            </a:xfrm>
            <a:custGeom>
              <a:avLst/>
              <a:gdLst>
                <a:gd name="T0" fmla="*/ 0 w 48"/>
                <a:gd name="T1" fmla="*/ 4 h 16"/>
                <a:gd name="T2" fmla="*/ 0 w 48"/>
                <a:gd name="T3" fmla="*/ 0 h 16"/>
                <a:gd name="T4" fmla="*/ 4 w 48"/>
                <a:gd name="T5" fmla="*/ 0 h 16"/>
                <a:gd name="T6" fmla="*/ 8 w 48"/>
                <a:gd name="T7" fmla="*/ 4 h 16"/>
                <a:gd name="T8" fmla="*/ 12 w 48"/>
                <a:gd name="T9" fmla="*/ 4 h 16"/>
                <a:gd name="T10" fmla="*/ 16 w 48"/>
                <a:gd name="T11" fmla="*/ 4 h 16"/>
                <a:gd name="T12" fmla="*/ 20 w 48"/>
                <a:gd name="T13" fmla="*/ 4 h 16"/>
                <a:gd name="T14" fmla="*/ 24 w 48"/>
                <a:gd name="T15" fmla="*/ 4 h 16"/>
                <a:gd name="T16" fmla="*/ 24 w 48"/>
                <a:gd name="T17" fmla="*/ 8 h 16"/>
                <a:gd name="T18" fmla="*/ 20 w 48"/>
                <a:gd name="T19" fmla="*/ 8 h 16"/>
                <a:gd name="T20" fmla="*/ 16 w 48"/>
                <a:gd name="T21" fmla="*/ 8 h 16"/>
                <a:gd name="T22" fmla="*/ 8 w 48"/>
                <a:gd name="T23" fmla="*/ 8 h 16"/>
                <a:gd name="T24" fmla="*/ 4 w 48"/>
                <a:gd name="T25" fmla="*/ 8 h 16"/>
                <a:gd name="T26" fmla="*/ 4 w 48"/>
                <a:gd name="T27" fmla="*/ 4 h 16"/>
                <a:gd name="T28" fmla="*/ 0 w 48"/>
                <a:gd name="T29" fmla="*/ 4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6"/>
                <a:gd name="T47" fmla="*/ 48 w 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0" name="Freeform 364"/>
            <p:cNvSpPr>
              <a:spLocks/>
            </p:cNvSpPr>
            <p:nvPr/>
          </p:nvSpPr>
          <p:spPr bwMode="auto">
            <a:xfrm>
              <a:off x="1342" y="3228"/>
              <a:ext cx="6" cy="3"/>
            </a:xfrm>
            <a:custGeom>
              <a:avLst/>
              <a:gdLst>
                <a:gd name="T0" fmla="*/ 0 w 16"/>
                <a:gd name="T1" fmla="*/ 5 h 8"/>
                <a:gd name="T2" fmla="*/ 4 w 16"/>
                <a:gd name="T3" fmla="*/ 0 h 8"/>
                <a:gd name="T4" fmla="*/ 8 w 16"/>
                <a:gd name="T5" fmla="*/ 0 h 8"/>
                <a:gd name="T6" fmla="*/ 4 w 16"/>
                <a:gd name="T7" fmla="*/ 5 h 8"/>
                <a:gd name="T8" fmla="*/ 0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1" name="Freeform 365"/>
            <p:cNvSpPr>
              <a:spLocks/>
            </p:cNvSpPr>
            <p:nvPr/>
          </p:nvSpPr>
          <p:spPr bwMode="auto">
            <a:xfrm>
              <a:off x="1351" y="3223"/>
              <a:ext cx="5" cy="5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2" name="Freeform 366"/>
            <p:cNvSpPr>
              <a:spLocks/>
            </p:cNvSpPr>
            <p:nvPr/>
          </p:nvSpPr>
          <p:spPr bwMode="auto">
            <a:xfrm>
              <a:off x="1359" y="3220"/>
              <a:ext cx="5" cy="3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0 h 8"/>
                <a:gd name="T4" fmla="*/ 4 w 16"/>
                <a:gd name="T5" fmla="*/ 0 h 8"/>
                <a:gd name="T6" fmla="*/ 8 w 16"/>
                <a:gd name="T7" fmla="*/ 0 h 8"/>
                <a:gd name="T8" fmla="*/ 8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3" name="Freeform 367"/>
            <p:cNvSpPr>
              <a:spLocks/>
            </p:cNvSpPr>
            <p:nvPr/>
          </p:nvSpPr>
          <p:spPr bwMode="auto">
            <a:xfrm>
              <a:off x="1495" y="3228"/>
              <a:ext cx="8" cy="10"/>
            </a:xfrm>
            <a:custGeom>
              <a:avLst/>
              <a:gdLst>
                <a:gd name="T0" fmla="*/ 0 w 24"/>
                <a:gd name="T1" fmla="*/ 4 h 32"/>
                <a:gd name="T2" fmla="*/ 3 w 24"/>
                <a:gd name="T3" fmla="*/ 9 h 32"/>
                <a:gd name="T4" fmla="*/ 7 w 24"/>
                <a:gd name="T5" fmla="*/ 12 h 32"/>
                <a:gd name="T6" fmla="*/ 11 w 24"/>
                <a:gd name="T7" fmla="*/ 17 h 32"/>
                <a:gd name="T8" fmla="*/ 11 w 24"/>
                <a:gd name="T9" fmla="*/ 9 h 32"/>
                <a:gd name="T10" fmla="*/ 3 w 24"/>
                <a:gd name="T11" fmla="*/ 0 h 32"/>
                <a:gd name="T12" fmla="*/ 0 w 24"/>
                <a:gd name="T13" fmla="*/ 0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4" name="Freeform 368"/>
            <p:cNvSpPr>
              <a:spLocks/>
            </p:cNvSpPr>
            <p:nvPr/>
          </p:nvSpPr>
          <p:spPr bwMode="auto">
            <a:xfrm>
              <a:off x="1511" y="3228"/>
              <a:ext cx="3" cy="4"/>
            </a:xfrm>
            <a:custGeom>
              <a:avLst/>
              <a:gdLst>
                <a:gd name="T0" fmla="*/ 5 w 8"/>
                <a:gd name="T1" fmla="*/ 9 h 16"/>
                <a:gd name="T2" fmla="*/ 5 w 8"/>
                <a:gd name="T3" fmla="*/ 5 h 16"/>
                <a:gd name="T4" fmla="*/ 5 w 8"/>
                <a:gd name="T5" fmla="*/ 0 h 16"/>
                <a:gd name="T6" fmla="*/ 0 w 8"/>
                <a:gd name="T7" fmla="*/ 0 h 16"/>
                <a:gd name="T8" fmla="*/ 0 w 8"/>
                <a:gd name="T9" fmla="*/ 5 h 16"/>
                <a:gd name="T10" fmla="*/ 5 w 8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5" name="Freeform 369"/>
            <p:cNvSpPr>
              <a:spLocks/>
            </p:cNvSpPr>
            <p:nvPr/>
          </p:nvSpPr>
          <p:spPr bwMode="auto">
            <a:xfrm>
              <a:off x="1514" y="3238"/>
              <a:ext cx="2" cy="2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0 h 8"/>
                <a:gd name="T4" fmla="*/ 5 w 8"/>
                <a:gd name="T5" fmla="*/ 3 h 8"/>
                <a:gd name="T6" fmla="*/ 5 w 8"/>
                <a:gd name="T7" fmla="*/ 3 h 8"/>
                <a:gd name="T8" fmla="*/ 0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6" name="Freeform 370"/>
            <p:cNvSpPr>
              <a:spLocks/>
            </p:cNvSpPr>
            <p:nvPr/>
          </p:nvSpPr>
          <p:spPr bwMode="auto">
            <a:xfrm>
              <a:off x="1505" y="3243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4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7" name="Freeform 371"/>
            <p:cNvSpPr>
              <a:spLocks/>
            </p:cNvSpPr>
            <p:nvPr/>
          </p:nvSpPr>
          <p:spPr bwMode="auto">
            <a:xfrm>
              <a:off x="1273" y="3202"/>
              <a:ext cx="19" cy="44"/>
            </a:xfrm>
            <a:custGeom>
              <a:avLst/>
              <a:gdLst>
                <a:gd name="T0" fmla="*/ 4 w 56"/>
                <a:gd name="T1" fmla="*/ 4 h 136"/>
                <a:gd name="T2" fmla="*/ 4 w 56"/>
                <a:gd name="T3" fmla="*/ 8 h 136"/>
                <a:gd name="T4" fmla="*/ 4 w 56"/>
                <a:gd name="T5" fmla="*/ 12 h 136"/>
                <a:gd name="T6" fmla="*/ 4 w 56"/>
                <a:gd name="T7" fmla="*/ 20 h 136"/>
                <a:gd name="T8" fmla="*/ 4 w 56"/>
                <a:gd name="T9" fmla="*/ 28 h 136"/>
                <a:gd name="T10" fmla="*/ 0 w 56"/>
                <a:gd name="T11" fmla="*/ 32 h 136"/>
                <a:gd name="T12" fmla="*/ 0 w 56"/>
                <a:gd name="T13" fmla="*/ 36 h 136"/>
                <a:gd name="T14" fmla="*/ 0 w 56"/>
                <a:gd name="T15" fmla="*/ 40 h 136"/>
                <a:gd name="T16" fmla="*/ 0 w 56"/>
                <a:gd name="T17" fmla="*/ 48 h 136"/>
                <a:gd name="T18" fmla="*/ 4 w 56"/>
                <a:gd name="T19" fmla="*/ 52 h 136"/>
                <a:gd name="T20" fmla="*/ 4 w 56"/>
                <a:gd name="T21" fmla="*/ 64 h 136"/>
                <a:gd name="T22" fmla="*/ 0 w 56"/>
                <a:gd name="T23" fmla="*/ 68 h 136"/>
                <a:gd name="T24" fmla="*/ 8 w 56"/>
                <a:gd name="T25" fmla="*/ 68 h 136"/>
                <a:gd name="T26" fmla="*/ 12 w 56"/>
                <a:gd name="T27" fmla="*/ 68 h 136"/>
                <a:gd name="T28" fmla="*/ 16 w 56"/>
                <a:gd name="T29" fmla="*/ 68 h 136"/>
                <a:gd name="T30" fmla="*/ 16 w 56"/>
                <a:gd name="T31" fmla="*/ 60 h 136"/>
                <a:gd name="T32" fmla="*/ 21 w 56"/>
                <a:gd name="T33" fmla="*/ 56 h 136"/>
                <a:gd name="T34" fmla="*/ 24 w 56"/>
                <a:gd name="T35" fmla="*/ 44 h 136"/>
                <a:gd name="T36" fmla="*/ 21 w 56"/>
                <a:gd name="T37" fmla="*/ 36 h 136"/>
                <a:gd name="T38" fmla="*/ 24 w 56"/>
                <a:gd name="T39" fmla="*/ 32 h 136"/>
                <a:gd name="T40" fmla="*/ 24 w 56"/>
                <a:gd name="T41" fmla="*/ 20 h 136"/>
                <a:gd name="T42" fmla="*/ 29 w 56"/>
                <a:gd name="T43" fmla="*/ 16 h 136"/>
                <a:gd name="T44" fmla="*/ 29 w 56"/>
                <a:gd name="T45" fmla="*/ 8 h 136"/>
                <a:gd name="T46" fmla="*/ 24 w 56"/>
                <a:gd name="T47" fmla="*/ 0 h 136"/>
                <a:gd name="T48" fmla="*/ 21 w 56"/>
                <a:gd name="T49" fmla="*/ 4 h 136"/>
                <a:gd name="T50" fmla="*/ 8 w 56"/>
                <a:gd name="T51" fmla="*/ 4 h 136"/>
                <a:gd name="T52" fmla="*/ 4 w 56"/>
                <a:gd name="T53" fmla="*/ 4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136"/>
                <a:gd name="T83" fmla="*/ 56 w 56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136">
                  <a:moveTo>
                    <a:pt x="8" y="8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32" y="120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8" name="Freeform 372"/>
            <p:cNvSpPr>
              <a:spLocks/>
            </p:cNvSpPr>
            <p:nvPr/>
          </p:nvSpPr>
          <p:spPr bwMode="auto">
            <a:xfrm>
              <a:off x="1273" y="3188"/>
              <a:ext cx="83" cy="65"/>
            </a:xfrm>
            <a:custGeom>
              <a:avLst/>
              <a:gdLst>
                <a:gd name="T0" fmla="*/ 123 w 248"/>
                <a:gd name="T1" fmla="*/ 16 h 208"/>
                <a:gd name="T2" fmla="*/ 123 w 248"/>
                <a:gd name="T3" fmla="*/ 24 h 208"/>
                <a:gd name="T4" fmla="*/ 119 w 248"/>
                <a:gd name="T5" fmla="*/ 32 h 208"/>
                <a:gd name="T6" fmla="*/ 111 w 248"/>
                <a:gd name="T7" fmla="*/ 36 h 208"/>
                <a:gd name="T8" fmla="*/ 104 w 248"/>
                <a:gd name="T9" fmla="*/ 36 h 208"/>
                <a:gd name="T10" fmla="*/ 99 w 248"/>
                <a:gd name="T11" fmla="*/ 40 h 208"/>
                <a:gd name="T12" fmla="*/ 99 w 248"/>
                <a:gd name="T13" fmla="*/ 44 h 208"/>
                <a:gd name="T14" fmla="*/ 92 w 248"/>
                <a:gd name="T15" fmla="*/ 52 h 208"/>
                <a:gd name="T16" fmla="*/ 92 w 248"/>
                <a:gd name="T17" fmla="*/ 60 h 208"/>
                <a:gd name="T18" fmla="*/ 92 w 248"/>
                <a:gd name="T19" fmla="*/ 72 h 208"/>
                <a:gd name="T20" fmla="*/ 88 w 248"/>
                <a:gd name="T21" fmla="*/ 76 h 208"/>
                <a:gd name="T22" fmla="*/ 88 w 248"/>
                <a:gd name="T23" fmla="*/ 84 h 208"/>
                <a:gd name="T24" fmla="*/ 80 w 248"/>
                <a:gd name="T25" fmla="*/ 88 h 208"/>
                <a:gd name="T26" fmla="*/ 76 w 248"/>
                <a:gd name="T27" fmla="*/ 92 h 208"/>
                <a:gd name="T28" fmla="*/ 72 w 248"/>
                <a:gd name="T29" fmla="*/ 92 h 208"/>
                <a:gd name="T30" fmla="*/ 72 w 248"/>
                <a:gd name="T31" fmla="*/ 96 h 208"/>
                <a:gd name="T32" fmla="*/ 64 w 248"/>
                <a:gd name="T33" fmla="*/ 100 h 208"/>
                <a:gd name="T34" fmla="*/ 60 w 248"/>
                <a:gd name="T35" fmla="*/ 96 h 208"/>
                <a:gd name="T36" fmla="*/ 52 w 248"/>
                <a:gd name="T37" fmla="*/ 96 h 208"/>
                <a:gd name="T38" fmla="*/ 44 w 248"/>
                <a:gd name="T39" fmla="*/ 100 h 208"/>
                <a:gd name="T40" fmla="*/ 36 w 248"/>
                <a:gd name="T41" fmla="*/ 104 h 208"/>
                <a:gd name="T42" fmla="*/ 32 w 248"/>
                <a:gd name="T43" fmla="*/ 104 h 208"/>
                <a:gd name="T44" fmla="*/ 28 w 248"/>
                <a:gd name="T45" fmla="*/ 100 h 208"/>
                <a:gd name="T46" fmla="*/ 24 w 248"/>
                <a:gd name="T47" fmla="*/ 92 h 208"/>
                <a:gd name="T48" fmla="*/ 20 w 248"/>
                <a:gd name="T49" fmla="*/ 92 h 208"/>
                <a:gd name="T50" fmla="*/ 16 w 248"/>
                <a:gd name="T51" fmla="*/ 92 h 208"/>
                <a:gd name="T52" fmla="*/ 16 w 248"/>
                <a:gd name="T53" fmla="*/ 84 h 208"/>
                <a:gd name="T54" fmla="*/ 20 w 248"/>
                <a:gd name="T55" fmla="*/ 80 h 208"/>
                <a:gd name="T56" fmla="*/ 24 w 248"/>
                <a:gd name="T57" fmla="*/ 68 h 208"/>
                <a:gd name="T58" fmla="*/ 20 w 248"/>
                <a:gd name="T59" fmla="*/ 60 h 208"/>
                <a:gd name="T60" fmla="*/ 24 w 248"/>
                <a:gd name="T61" fmla="*/ 56 h 208"/>
                <a:gd name="T62" fmla="*/ 24 w 248"/>
                <a:gd name="T63" fmla="*/ 44 h 208"/>
                <a:gd name="T64" fmla="*/ 28 w 248"/>
                <a:gd name="T65" fmla="*/ 40 h 208"/>
                <a:gd name="T66" fmla="*/ 28 w 248"/>
                <a:gd name="T67" fmla="*/ 32 h 208"/>
                <a:gd name="T68" fmla="*/ 24 w 248"/>
                <a:gd name="T69" fmla="*/ 24 h 208"/>
                <a:gd name="T70" fmla="*/ 20 w 248"/>
                <a:gd name="T71" fmla="*/ 28 h 208"/>
                <a:gd name="T72" fmla="*/ 8 w 248"/>
                <a:gd name="T73" fmla="*/ 28 h 208"/>
                <a:gd name="T74" fmla="*/ 4 w 248"/>
                <a:gd name="T75" fmla="*/ 28 h 208"/>
                <a:gd name="T76" fmla="*/ 4 w 248"/>
                <a:gd name="T77" fmla="*/ 20 h 208"/>
                <a:gd name="T78" fmla="*/ 0 w 248"/>
                <a:gd name="T79" fmla="*/ 12 h 208"/>
                <a:gd name="T80" fmla="*/ 0 w 248"/>
                <a:gd name="T81" fmla="*/ 8 h 208"/>
                <a:gd name="T82" fmla="*/ 8 w 248"/>
                <a:gd name="T83" fmla="*/ 4 h 208"/>
                <a:gd name="T84" fmla="*/ 12 w 248"/>
                <a:gd name="T85" fmla="*/ 0 h 208"/>
                <a:gd name="T86" fmla="*/ 16 w 248"/>
                <a:gd name="T87" fmla="*/ 0 h 208"/>
                <a:gd name="T88" fmla="*/ 16 w 248"/>
                <a:gd name="T89" fmla="*/ 4 h 208"/>
                <a:gd name="T90" fmla="*/ 28 w 248"/>
                <a:gd name="T91" fmla="*/ 4 h 208"/>
                <a:gd name="T92" fmla="*/ 32 w 248"/>
                <a:gd name="T93" fmla="*/ 4 h 208"/>
                <a:gd name="T94" fmla="*/ 36 w 248"/>
                <a:gd name="T95" fmla="*/ 4 h 208"/>
                <a:gd name="T96" fmla="*/ 48 w 248"/>
                <a:gd name="T97" fmla="*/ 4 h 208"/>
                <a:gd name="T98" fmla="*/ 56 w 248"/>
                <a:gd name="T99" fmla="*/ 4 h 208"/>
                <a:gd name="T100" fmla="*/ 64 w 248"/>
                <a:gd name="T101" fmla="*/ 8 h 208"/>
                <a:gd name="T102" fmla="*/ 76 w 248"/>
                <a:gd name="T103" fmla="*/ 8 h 208"/>
                <a:gd name="T104" fmla="*/ 84 w 248"/>
                <a:gd name="T105" fmla="*/ 12 h 208"/>
                <a:gd name="T106" fmla="*/ 88 w 248"/>
                <a:gd name="T107" fmla="*/ 12 h 208"/>
                <a:gd name="T108" fmla="*/ 92 w 248"/>
                <a:gd name="T109" fmla="*/ 16 h 208"/>
                <a:gd name="T110" fmla="*/ 104 w 248"/>
                <a:gd name="T111" fmla="*/ 16 h 208"/>
                <a:gd name="T112" fmla="*/ 107 w 248"/>
                <a:gd name="T113" fmla="*/ 16 h 208"/>
                <a:gd name="T114" fmla="*/ 111 w 248"/>
                <a:gd name="T115" fmla="*/ 16 h 208"/>
                <a:gd name="T116" fmla="*/ 123 w 248"/>
                <a:gd name="T117" fmla="*/ 16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"/>
                <a:gd name="T178" fmla="*/ 0 h 208"/>
                <a:gd name="T179" fmla="*/ 248 w 24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" h="208">
                  <a:moveTo>
                    <a:pt x="248" y="32"/>
                  </a:moveTo>
                  <a:lnTo>
                    <a:pt x="248" y="48"/>
                  </a:lnTo>
                  <a:lnTo>
                    <a:pt x="240" y="64"/>
                  </a:lnTo>
                  <a:lnTo>
                    <a:pt x="224" y="72"/>
                  </a:lnTo>
                  <a:lnTo>
                    <a:pt x="208" y="72"/>
                  </a:lnTo>
                  <a:lnTo>
                    <a:pt x="200" y="80"/>
                  </a:lnTo>
                  <a:lnTo>
                    <a:pt x="200" y="88"/>
                  </a:lnTo>
                  <a:lnTo>
                    <a:pt x="184" y="104"/>
                  </a:lnTo>
                  <a:lnTo>
                    <a:pt x="184" y="120"/>
                  </a:lnTo>
                  <a:lnTo>
                    <a:pt x="184" y="144"/>
                  </a:lnTo>
                  <a:lnTo>
                    <a:pt x="176" y="152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28" y="200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88" y="200"/>
                  </a:lnTo>
                  <a:lnTo>
                    <a:pt x="72" y="208"/>
                  </a:lnTo>
                  <a:lnTo>
                    <a:pt x="64" y="208"/>
                  </a:lnTo>
                  <a:lnTo>
                    <a:pt x="56" y="200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36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52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79" name="Freeform 373"/>
            <p:cNvSpPr>
              <a:spLocks/>
            </p:cNvSpPr>
            <p:nvPr/>
          </p:nvSpPr>
          <p:spPr bwMode="auto">
            <a:xfrm>
              <a:off x="1302" y="3120"/>
              <a:ext cx="88" cy="78"/>
            </a:xfrm>
            <a:custGeom>
              <a:avLst/>
              <a:gdLst>
                <a:gd name="T0" fmla="*/ 80 w 264"/>
                <a:gd name="T1" fmla="*/ 116 h 248"/>
                <a:gd name="T2" fmla="*/ 95 w 264"/>
                <a:gd name="T3" fmla="*/ 116 h 248"/>
                <a:gd name="T4" fmla="*/ 107 w 264"/>
                <a:gd name="T5" fmla="*/ 116 h 248"/>
                <a:gd name="T6" fmla="*/ 115 w 264"/>
                <a:gd name="T7" fmla="*/ 111 h 248"/>
                <a:gd name="T8" fmla="*/ 127 w 264"/>
                <a:gd name="T9" fmla="*/ 107 h 248"/>
                <a:gd name="T10" fmla="*/ 119 w 264"/>
                <a:gd name="T11" fmla="*/ 99 h 248"/>
                <a:gd name="T12" fmla="*/ 115 w 264"/>
                <a:gd name="T13" fmla="*/ 80 h 248"/>
                <a:gd name="T14" fmla="*/ 111 w 264"/>
                <a:gd name="T15" fmla="*/ 72 h 248"/>
                <a:gd name="T16" fmla="*/ 107 w 264"/>
                <a:gd name="T17" fmla="*/ 72 h 248"/>
                <a:gd name="T18" fmla="*/ 111 w 264"/>
                <a:gd name="T19" fmla="*/ 64 h 248"/>
                <a:gd name="T20" fmla="*/ 115 w 264"/>
                <a:gd name="T21" fmla="*/ 56 h 248"/>
                <a:gd name="T22" fmla="*/ 123 w 264"/>
                <a:gd name="T23" fmla="*/ 56 h 248"/>
                <a:gd name="T24" fmla="*/ 131 w 264"/>
                <a:gd name="T25" fmla="*/ 28 h 248"/>
                <a:gd name="T26" fmla="*/ 115 w 264"/>
                <a:gd name="T27" fmla="*/ 24 h 248"/>
                <a:gd name="T28" fmla="*/ 99 w 264"/>
                <a:gd name="T29" fmla="*/ 16 h 248"/>
                <a:gd name="T30" fmla="*/ 87 w 264"/>
                <a:gd name="T31" fmla="*/ 12 h 248"/>
                <a:gd name="T32" fmla="*/ 71 w 264"/>
                <a:gd name="T33" fmla="*/ 0 h 248"/>
                <a:gd name="T34" fmla="*/ 60 w 264"/>
                <a:gd name="T35" fmla="*/ 12 h 248"/>
                <a:gd name="T36" fmla="*/ 48 w 264"/>
                <a:gd name="T37" fmla="*/ 24 h 248"/>
                <a:gd name="T38" fmla="*/ 36 w 264"/>
                <a:gd name="T39" fmla="*/ 20 h 248"/>
                <a:gd name="T40" fmla="*/ 27 w 264"/>
                <a:gd name="T41" fmla="*/ 24 h 248"/>
                <a:gd name="T42" fmla="*/ 36 w 264"/>
                <a:gd name="T43" fmla="*/ 36 h 248"/>
                <a:gd name="T44" fmla="*/ 27 w 264"/>
                <a:gd name="T45" fmla="*/ 36 h 248"/>
                <a:gd name="T46" fmla="*/ 16 w 264"/>
                <a:gd name="T47" fmla="*/ 36 h 248"/>
                <a:gd name="T48" fmla="*/ 8 w 264"/>
                <a:gd name="T49" fmla="*/ 40 h 248"/>
                <a:gd name="T50" fmla="*/ 0 w 264"/>
                <a:gd name="T51" fmla="*/ 44 h 248"/>
                <a:gd name="T52" fmla="*/ 4 w 264"/>
                <a:gd name="T53" fmla="*/ 48 h 248"/>
                <a:gd name="T54" fmla="*/ 16 w 264"/>
                <a:gd name="T55" fmla="*/ 52 h 248"/>
                <a:gd name="T56" fmla="*/ 20 w 264"/>
                <a:gd name="T57" fmla="*/ 56 h 248"/>
                <a:gd name="T58" fmla="*/ 27 w 264"/>
                <a:gd name="T59" fmla="*/ 60 h 248"/>
                <a:gd name="T60" fmla="*/ 36 w 264"/>
                <a:gd name="T61" fmla="*/ 72 h 248"/>
                <a:gd name="T62" fmla="*/ 36 w 264"/>
                <a:gd name="T63" fmla="*/ 84 h 248"/>
                <a:gd name="T64" fmla="*/ 39 w 264"/>
                <a:gd name="T65" fmla="*/ 92 h 248"/>
                <a:gd name="T66" fmla="*/ 39 w 264"/>
                <a:gd name="T67" fmla="*/ 92 h 248"/>
                <a:gd name="T68" fmla="*/ 36 w 264"/>
                <a:gd name="T69" fmla="*/ 107 h 248"/>
                <a:gd name="T70" fmla="*/ 39 w 264"/>
                <a:gd name="T71" fmla="*/ 119 h 248"/>
                <a:gd name="T72" fmla="*/ 48 w 264"/>
                <a:gd name="T73" fmla="*/ 123 h 248"/>
                <a:gd name="T74" fmla="*/ 60 w 264"/>
                <a:gd name="T75" fmla="*/ 119 h 248"/>
                <a:gd name="T76" fmla="*/ 63 w 264"/>
                <a:gd name="T77" fmla="*/ 123 h 248"/>
                <a:gd name="T78" fmla="*/ 80 w 264"/>
                <a:gd name="T79" fmla="*/ 123 h 2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4"/>
                <a:gd name="T121" fmla="*/ 0 h 248"/>
                <a:gd name="T122" fmla="*/ 264 w 264"/>
                <a:gd name="T123" fmla="*/ 248 h 2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4" h="248">
                  <a:moveTo>
                    <a:pt x="160" y="248"/>
                  </a:moveTo>
                  <a:lnTo>
                    <a:pt x="160" y="232"/>
                  </a:lnTo>
                  <a:lnTo>
                    <a:pt x="176" y="224"/>
                  </a:lnTo>
                  <a:lnTo>
                    <a:pt x="192" y="232"/>
                  </a:lnTo>
                  <a:lnTo>
                    <a:pt x="208" y="232"/>
                  </a:lnTo>
                  <a:lnTo>
                    <a:pt x="216" y="232"/>
                  </a:lnTo>
                  <a:lnTo>
                    <a:pt x="224" y="232"/>
                  </a:lnTo>
                  <a:lnTo>
                    <a:pt x="232" y="224"/>
                  </a:lnTo>
                  <a:lnTo>
                    <a:pt x="248" y="224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60"/>
                  </a:lnTo>
                  <a:lnTo>
                    <a:pt x="232" y="144"/>
                  </a:lnTo>
                  <a:lnTo>
                    <a:pt x="224" y="144"/>
                  </a:lnTo>
                  <a:lnTo>
                    <a:pt x="216" y="152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32" y="128"/>
                  </a:lnTo>
                  <a:lnTo>
                    <a:pt x="232" y="112"/>
                  </a:lnTo>
                  <a:lnTo>
                    <a:pt x="240" y="104"/>
                  </a:lnTo>
                  <a:lnTo>
                    <a:pt x="248" y="112"/>
                  </a:lnTo>
                  <a:lnTo>
                    <a:pt x="256" y="80"/>
                  </a:lnTo>
                  <a:lnTo>
                    <a:pt x="264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16" y="48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0" y="200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20" y="24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36" y="248"/>
                  </a:lnTo>
                  <a:lnTo>
                    <a:pt x="16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0" name="Freeform 374"/>
            <p:cNvSpPr>
              <a:spLocks/>
            </p:cNvSpPr>
            <p:nvPr/>
          </p:nvSpPr>
          <p:spPr bwMode="auto">
            <a:xfrm>
              <a:off x="1380" y="3160"/>
              <a:ext cx="83" cy="78"/>
            </a:xfrm>
            <a:custGeom>
              <a:avLst/>
              <a:gdLst>
                <a:gd name="T0" fmla="*/ 20 w 248"/>
                <a:gd name="T1" fmla="*/ 36 h 248"/>
                <a:gd name="T2" fmla="*/ 32 w 248"/>
                <a:gd name="T3" fmla="*/ 36 h 248"/>
                <a:gd name="T4" fmla="*/ 39 w 248"/>
                <a:gd name="T5" fmla="*/ 56 h 248"/>
                <a:gd name="T6" fmla="*/ 47 w 248"/>
                <a:gd name="T7" fmla="*/ 68 h 248"/>
                <a:gd name="T8" fmla="*/ 55 w 248"/>
                <a:gd name="T9" fmla="*/ 72 h 248"/>
                <a:gd name="T10" fmla="*/ 67 w 248"/>
                <a:gd name="T11" fmla="*/ 80 h 248"/>
                <a:gd name="T12" fmla="*/ 75 w 248"/>
                <a:gd name="T13" fmla="*/ 84 h 248"/>
                <a:gd name="T14" fmla="*/ 79 w 248"/>
                <a:gd name="T15" fmla="*/ 88 h 248"/>
                <a:gd name="T16" fmla="*/ 83 w 248"/>
                <a:gd name="T17" fmla="*/ 92 h 248"/>
                <a:gd name="T18" fmla="*/ 91 w 248"/>
                <a:gd name="T19" fmla="*/ 95 h 248"/>
                <a:gd name="T20" fmla="*/ 95 w 248"/>
                <a:gd name="T21" fmla="*/ 104 h 248"/>
                <a:gd name="T22" fmla="*/ 91 w 248"/>
                <a:gd name="T23" fmla="*/ 116 h 248"/>
                <a:gd name="T24" fmla="*/ 95 w 248"/>
                <a:gd name="T25" fmla="*/ 123 h 248"/>
                <a:gd name="T26" fmla="*/ 102 w 248"/>
                <a:gd name="T27" fmla="*/ 111 h 248"/>
                <a:gd name="T28" fmla="*/ 107 w 248"/>
                <a:gd name="T29" fmla="*/ 104 h 248"/>
                <a:gd name="T30" fmla="*/ 102 w 248"/>
                <a:gd name="T31" fmla="*/ 92 h 248"/>
                <a:gd name="T32" fmla="*/ 114 w 248"/>
                <a:gd name="T33" fmla="*/ 92 h 248"/>
                <a:gd name="T34" fmla="*/ 122 w 248"/>
                <a:gd name="T35" fmla="*/ 95 h 248"/>
                <a:gd name="T36" fmla="*/ 114 w 248"/>
                <a:gd name="T37" fmla="*/ 84 h 248"/>
                <a:gd name="T38" fmla="*/ 107 w 248"/>
                <a:gd name="T39" fmla="*/ 80 h 248"/>
                <a:gd name="T40" fmla="*/ 95 w 248"/>
                <a:gd name="T41" fmla="*/ 76 h 248"/>
                <a:gd name="T42" fmla="*/ 83 w 248"/>
                <a:gd name="T43" fmla="*/ 68 h 248"/>
                <a:gd name="T44" fmla="*/ 71 w 248"/>
                <a:gd name="T45" fmla="*/ 52 h 248"/>
                <a:gd name="T46" fmla="*/ 55 w 248"/>
                <a:gd name="T47" fmla="*/ 36 h 248"/>
                <a:gd name="T48" fmla="*/ 55 w 248"/>
                <a:gd name="T49" fmla="*/ 24 h 248"/>
                <a:gd name="T50" fmla="*/ 71 w 248"/>
                <a:gd name="T51" fmla="*/ 20 h 248"/>
                <a:gd name="T52" fmla="*/ 71 w 248"/>
                <a:gd name="T53" fmla="*/ 20 h 248"/>
                <a:gd name="T54" fmla="*/ 75 w 248"/>
                <a:gd name="T55" fmla="*/ 12 h 248"/>
                <a:gd name="T56" fmla="*/ 71 w 248"/>
                <a:gd name="T57" fmla="*/ 4 h 248"/>
                <a:gd name="T58" fmla="*/ 59 w 248"/>
                <a:gd name="T59" fmla="*/ 0 h 248"/>
                <a:gd name="T60" fmla="*/ 51 w 248"/>
                <a:gd name="T61" fmla="*/ 0 h 248"/>
                <a:gd name="T62" fmla="*/ 36 w 248"/>
                <a:gd name="T63" fmla="*/ 0 h 248"/>
                <a:gd name="T64" fmla="*/ 20 w 248"/>
                <a:gd name="T65" fmla="*/ 8 h 248"/>
                <a:gd name="T66" fmla="*/ 12 w 248"/>
                <a:gd name="T67" fmla="*/ 4 h 248"/>
                <a:gd name="T68" fmla="*/ 8 w 248"/>
                <a:gd name="T69" fmla="*/ 16 h 248"/>
                <a:gd name="T70" fmla="*/ 0 w 248"/>
                <a:gd name="T71" fmla="*/ 16 h 248"/>
                <a:gd name="T72" fmla="*/ 4 w 248"/>
                <a:gd name="T73" fmla="*/ 36 h 248"/>
                <a:gd name="T74" fmla="*/ 12 w 248"/>
                <a:gd name="T75" fmla="*/ 44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248"/>
                <a:gd name="T116" fmla="*/ 248 w 248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248">
                  <a:moveTo>
                    <a:pt x="24" y="88"/>
                  </a:moveTo>
                  <a:lnTo>
                    <a:pt x="40" y="72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36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36" y="160"/>
                  </a:lnTo>
                  <a:lnTo>
                    <a:pt x="144" y="160"/>
                  </a:lnTo>
                  <a:lnTo>
                    <a:pt x="152" y="168"/>
                  </a:lnTo>
                  <a:lnTo>
                    <a:pt x="160" y="168"/>
                  </a:lnTo>
                  <a:lnTo>
                    <a:pt x="160" y="176"/>
                  </a:lnTo>
                  <a:lnTo>
                    <a:pt x="168" y="176"/>
                  </a:lnTo>
                  <a:lnTo>
                    <a:pt x="168" y="184"/>
                  </a:lnTo>
                  <a:lnTo>
                    <a:pt x="176" y="192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84" y="240"/>
                  </a:lnTo>
                  <a:lnTo>
                    <a:pt x="192" y="248"/>
                  </a:lnTo>
                  <a:lnTo>
                    <a:pt x="200" y="240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24" y="184"/>
                  </a:lnTo>
                  <a:lnTo>
                    <a:pt x="232" y="184"/>
                  </a:lnTo>
                  <a:lnTo>
                    <a:pt x="240" y="192"/>
                  </a:lnTo>
                  <a:lnTo>
                    <a:pt x="248" y="192"/>
                  </a:lnTo>
                  <a:lnTo>
                    <a:pt x="240" y="184"/>
                  </a:lnTo>
                  <a:lnTo>
                    <a:pt x="232" y="168"/>
                  </a:lnTo>
                  <a:lnTo>
                    <a:pt x="216" y="168"/>
                  </a:lnTo>
                  <a:lnTo>
                    <a:pt x="216" y="160"/>
                  </a:lnTo>
                  <a:lnTo>
                    <a:pt x="200" y="160"/>
                  </a:lnTo>
                  <a:lnTo>
                    <a:pt x="192" y="152"/>
                  </a:lnTo>
                  <a:lnTo>
                    <a:pt x="192" y="144"/>
                  </a:lnTo>
                  <a:lnTo>
                    <a:pt x="168" y="136"/>
                  </a:lnTo>
                  <a:lnTo>
                    <a:pt x="152" y="128"/>
                  </a:lnTo>
                  <a:lnTo>
                    <a:pt x="144" y="104"/>
                  </a:lnTo>
                  <a:lnTo>
                    <a:pt x="136" y="88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1" name="Freeform 375"/>
            <p:cNvSpPr>
              <a:spLocks/>
            </p:cNvSpPr>
            <p:nvPr/>
          </p:nvSpPr>
          <p:spPr bwMode="auto">
            <a:xfrm>
              <a:off x="1473" y="3202"/>
              <a:ext cx="43" cy="45"/>
            </a:xfrm>
            <a:custGeom>
              <a:avLst/>
              <a:gdLst>
                <a:gd name="T0" fmla="*/ 57 w 128"/>
                <a:gd name="T1" fmla="*/ 15 h 144"/>
                <a:gd name="T2" fmla="*/ 65 w 128"/>
                <a:gd name="T3" fmla="*/ 12 h 144"/>
                <a:gd name="T4" fmla="*/ 65 w 128"/>
                <a:gd name="T5" fmla="*/ 8 h 144"/>
                <a:gd name="T6" fmla="*/ 60 w 128"/>
                <a:gd name="T7" fmla="*/ 0 h 144"/>
                <a:gd name="T8" fmla="*/ 57 w 128"/>
                <a:gd name="T9" fmla="*/ 8 h 144"/>
                <a:gd name="T10" fmla="*/ 53 w 128"/>
                <a:gd name="T11" fmla="*/ 8 h 144"/>
                <a:gd name="T12" fmla="*/ 48 w 128"/>
                <a:gd name="T13" fmla="*/ 8 h 144"/>
                <a:gd name="T14" fmla="*/ 41 w 128"/>
                <a:gd name="T15" fmla="*/ 4 h 144"/>
                <a:gd name="T16" fmla="*/ 36 w 128"/>
                <a:gd name="T17" fmla="*/ 8 h 144"/>
                <a:gd name="T18" fmla="*/ 28 w 128"/>
                <a:gd name="T19" fmla="*/ 8 h 144"/>
                <a:gd name="T20" fmla="*/ 24 w 128"/>
                <a:gd name="T21" fmla="*/ 8 h 144"/>
                <a:gd name="T22" fmla="*/ 20 w 128"/>
                <a:gd name="T23" fmla="*/ 15 h 144"/>
                <a:gd name="T24" fmla="*/ 8 w 128"/>
                <a:gd name="T25" fmla="*/ 15 h 144"/>
                <a:gd name="T26" fmla="*/ 8 w 128"/>
                <a:gd name="T27" fmla="*/ 20 h 144"/>
                <a:gd name="T28" fmla="*/ 4 w 128"/>
                <a:gd name="T29" fmla="*/ 27 h 144"/>
                <a:gd name="T30" fmla="*/ 0 w 128"/>
                <a:gd name="T31" fmla="*/ 32 h 144"/>
                <a:gd name="T32" fmla="*/ 0 w 128"/>
                <a:gd name="T33" fmla="*/ 36 h 144"/>
                <a:gd name="T34" fmla="*/ 4 w 128"/>
                <a:gd name="T35" fmla="*/ 39 h 144"/>
                <a:gd name="T36" fmla="*/ 4 w 128"/>
                <a:gd name="T37" fmla="*/ 47 h 144"/>
                <a:gd name="T38" fmla="*/ 12 w 128"/>
                <a:gd name="T39" fmla="*/ 51 h 144"/>
                <a:gd name="T40" fmla="*/ 16 w 128"/>
                <a:gd name="T41" fmla="*/ 47 h 144"/>
                <a:gd name="T42" fmla="*/ 24 w 128"/>
                <a:gd name="T43" fmla="*/ 47 h 144"/>
                <a:gd name="T44" fmla="*/ 28 w 128"/>
                <a:gd name="T45" fmla="*/ 51 h 144"/>
                <a:gd name="T46" fmla="*/ 16 w 128"/>
                <a:gd name="T47" fmla="*/ 51 h 144"/>
                <a:gd name="T48" fmla="*/ 12 w 128"/>
                <a:gd name="T49" fmla="*/ 51 h 144"/>
                <a:gd name="T50" fmla="*/ 12 w 128"/>
                <a:gd name="T51" fmla="*/ 55 h 144"/>
                <a:gd name="T52" fmla="*/ 16 w 128"/>
                <a:gd name="T53" fmla="*/ 59 h 144"/>
                <a:gd name="T54" fmla="*/ 12 w 128"/>
                <a:gd name="T55" fmla="*/ 67 h 144"/>
                <a:gd name="T56" fmla="*/ 16 w 128"/>
                <a:gd name="T57" fmla="*/ 67 h 144"/>
                <a:gd name="T58" fmla="*/ 20 w 128"/>
                <a:gd name="T59" fmla="*/ 67 h 144"/>
                <a:gd name="T60" fmla="*/ 20 w 128"/>
                <a:gd name="T61" fmla="*/ 71 h 144"/>
                <a:gd name="T62" fmla="*/ 24 w 128"/>
                <a:gd name="T63" fmla="*/ 71 h 144"/>
                <a:gd name="T64" fmla="*/ 28 w 128"/>
                <a:gd name="T65" fmla="*/ 71 h 144"/>
                <a:gd name="T66" fmla="*/ 28 w 128"/>
                <a:gd name="T67" fmla="*/ 67 h 144"/>
                <a:gd name="T68" fmla="*/ 24 w 128"/>
                <a:gd name="T69" fmla="*/ 63 h 144"/>
                <a:gd name="T70" fmla="*/ 28 w 128"/>
                <a:gd name="T71" fmla="*/ 59 h 144"/>
                <a:gd name="T72" fmla="*/ 33 w 128"/>
                <a:gd name="T73" fmla="*/ 63 h 144"/>
                <a:gd name="T74" fmla="*/ 33 w 128"/>
                <a:gd name="T75" fmla="*/ 55 h 144"/>
                <a:gd name="T76" fmla="*/ 36 w 128"/>
                <a:gd name="T77" fmla="*/ 55 h 144"/>
                <a:gd name="T78" fmla="*/ 36 w 128"/>
                <a:gd name="T79" fmla="*/ 51 h 144"/>
                <a:gd name="T80" fmla="*/ 33 w 128"/>
                <a:gd name="T81" fmla="*/ 47 h 144"/>
                <a:gd name="T82" fmla="*/ 28 w 128"/>
                <a:gd name="T83" fmla="*/ 43 h 144"/>
                <a:gd name="T84" fmla="*/ 28 w 128"/>
                <a:gd name="T85" fmla="*/ 36 h 144"/>
                <a:gd name="T86" fmla="*/ 20 w 128"/>
                <a:gd name="T87" fmla="*/ 27 h 144"/>
                <a:gd name="T88" fmla="*/ 20 w 128"/>
                <a:gd name="T89" fmla="*/ 24 h 144"/>
                <a:gd name="T90" fmla="*/ 24 w 128"/>
                <a:gd name="T91" fmla="*/ 20 h 144"/>
                <a:gd name="T92" fmla="*/ 28 w 128"/>
                <a:gd name="T93" fmla="*/ 24 h 144"/>
                <a:gd name="T94" fmla="*/ 33 w 128"/>
                <a:gd name="T95" fmla="*/ 27 h 144"/>
                <a:gd name="T96" fmla="*/ 33 w 128"/>
                <a:gd name="T97" fmla="*/ 24 h 144"/>
                <a:gd name="T98" fmla="*/ 36 w 128"/>
                <a:gd name="T99" fmla="*/ 27 h 144"/>
                <a:gd name="T100" fmla="*/ 36 w 128"/>
                <a:gd name="T101" fmla="*/ 24 h 144"/>
                <a:gd name="T102" fmla="*/ 41 w 128"/>
                <a:gd name="T103" fmla="*/ 27 h 144"/>
                <a:gd name="T104" fmla="*/ 41 w 128"/>
                <a:gd name="T105" fmla="*/ 24 h 144"/>
                <a:gd name="T106" fmla="*/ 36 w 128"/>
                <a:gd name="T107" fmla="*/ 24 h 144"/>
                <a:gd name="T108" fmla="*/ 36 w 128"/>
                <a:gd name="T109" fmla="*/ 15 h 144"/>
                <a:gd name="T110" fmla="*/ 41 w 128"/>
                <a:gd name="T111" fmla="*/ 15 h 144"/>
                <a:gd name="T112" fmla="*/ 45 w 128"/>
                <a:gd name="T113" fmla="*/ 15 h 144"/>
                <a:gd name="T114" fmla="*/ 48 w 128"/>
                <a:gd name="T115" fmla="*/ 15 h 144"/>
                <a:gd name="T116" fmla="*/ 53 w 128"/>
                <a:gd name="T117" fmla="*/ 15 h 144"/>
                <a:gd name="T118" fmla="*/ 57 w 128"/>
                <a:gd name="T119" fmla="*/ 15 h 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44"/>
                <a:gd name="T182" fmla="*/ 128 w 128"/>
                <a:gd name="T183" fmla="*/ 144 h 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44">
                  <a:moveTo>
                    <a:pt x="112" y="32"/>
                  </a:moveTo>
                  <a:lnTo>
                    <a:pt x="128" y="24"/>
                  </a:lnTo>
                  <a:lnTo>
                    <a:pt x="128" y="16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56" y="120"/>
                  </a:lnTo>
                  <a:lnTo>
                    <a:pt x="64" y="128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72" y="104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2" name="Freeform 376"/>
            <p:cNvSpPr>
              <a:spLocks/>
            </p:cNvSpPr>
            <p:nvPr/>
          </p:nvSpPr>
          <p:spPr bwMode="auto">
            <a:xfrm>
              <a:off x="1275" y="3246"/>
              <a:ext cx="142" cy="130"/>
            </a:xfrm>
            <a:custGeom>
              <a:avLst/>
              <a:gdLst>
                <a:gd name="T0" fmla="*/ 182 w 424"/>
                <a:gd name="T1" fmla="*/ 75 h 416"/>
                <a:gd name="T2" fmla="*/ 174 w 424"/>
                <a:gd name="T3" fmla="*/ 59 h 416"/>
                <a:gd name="T4" fmla="*/ 170 w 424"/>
                <a:gd name="T5" fmla="*/ 51 h 416"/>
                <a:gd name="T6" fmla="*/ 162 w 424"/>
                <a:gd name="T7" fmla="*/ 44 h 416"/>
                <a:gd name="T8" fmla="*/ 162 w 424"/>
                <a:gd name="T9" fmla="*/ 36 h 416"/>
                <a:gd name="T10" fmla="*/ 170 w 424"/>
                <a:gd name="T11" fmla="*/ 27 h 416"/>
                <a:gd name="T12" fmla="*/ 170 w 424"/>
                <a:gd name="T13" fmla="*/ 15 h 416"/>
                <a:gd name="T14" fmla="*/ 170 w 424"/>
                <a:gd name="T15" fmla="*/ 4 h 416"/>
                <a:gd name="T16" fmla="*/ 162 w 424"/>
                <a:gd name="T17" fmla="*/ 0 h 416"/>
                <a:gd name="T18" fmla="*/ 150 w 424"/>
                <a:gd name="T19" fmla="*/ 4 h 416"/>
                <a:gd name="T20" fmla="*/ 142 w 424"/>
                <a:gd name="T21" fmla="*/ 4 h 416"/>
                <a:gd name="T22" fmla="*/ 134 w 424"/>
                <a:gd name="T23" fmla="*/ 4 h 416"/>
                <a:gd name="T24" fmla="*/ 131 w 424"/>
                <a:gd name="T25" fmla="*/ 4 h 416"/>
                <a:gd name="T26" fmla="*/ 119 w 424"/>
                <a:gd name="T27" fmla="*/ 4 h 416"/>
                <a:gd name="T28" fmla="*/ 115 w 424"/>
                <a:gd name="T29" fmla="*/ 8 h 416"/>
                <a:gd name="T30" fmla="*/ 103 w 424"/>
                <a:gd name="T31" fmla="*/ 8 h 416"/>
                <a:gd name="T32" fmla="*/ 99 w 424"/>
                <a:gd name="T33" fmla="*/ 8 h 416"/>
                <a:gd name="T34" fmla="*/ 91 w 424"/>
                <a:gd name="T35" fmla="*/ 12 h 416"/>
                <a:gd name="T36" fmla="*/ 83 w 424"/>
                <a:gd name="T37" fmla="*/ 20 h 416"/>
                <a:gd name="T38" fmla="*/ 79 w 424"/>
                <a:gd name="T39" fmla="*/ 20 h 416"/>
                <a:gd name="T40" fmla="*/ 75 w 424"/>
                <a:gd name="T41" fmla="*/ 24 h 416"/>
                <a:gd name="T42" fmla="*/ 71 w 424"/>
                <a:gd name="T43" fmla="*/ 27 h 416"/>
                <a:gd name="T44" fmla="*/ 75 w 424"/>
                <a:gd name="T45" fmla="*/ 47 h 416"/>
                <a:gd name="T46" fmla="*/ 75 w 424"/>
                <a:gd name="T47" fmla="*/ 51 h 416"/>
                <a:gd name="T48" fmla="*/ 71 w 424"/>
                <a:gd name="T49" fmla="*/ 63 h 416"/>
                <a:gd name="T50" fmla="*/ 63 w 424"/>
                <a:gd name="T51" fmla="*/ 63 h 416"/>
                <a:gd name="T52" fmla="*/ 56 w 424"/>
                <a:gd name="T53" fmla="*/ 63 h 416"/>
                <a:gd name="T54" fmla="*/ 56 w 424"/>
                <a:gd name="T55" fmla="*/ 75 h 416"/>
                <a:gd name="T56" fmla="*/ 47 w 424"/>
                <a:gd name="T57" fmla="*/ 75 h 416"/>
                <a:gd name="T58" fmla="*/ 44 w 424"/>
                <a:gd name="T59" fmla="*/ 79 h 416"/>
                <a:gd name="T60" fmla="*/ 39 w 424"/>
                <a:gd name="T61" fmla="*/ 79 h 416"/>
                <a:gd name="T62" fmla="*/ 36 w 424"/>
                <a:gd name="T63" fmla="*/ 83 h 416"/>
                <a:gd name="T64" fmla="*/ 36 w 424"/>
                <a:gd name="T65" fmla="*/ 87 h 416"/>
                <a:gd name="T66" fmla="*/ 12 w 424"/>
                <a:gd name="T67" fmla="*/ 91 h 416"/>
                <a:gd name="T68" fmla="*/ 0 w 424"/>
                <a:gd name="T69" fmla="*/ 98 h 416"/>
                <a:gd name="T70" fmla="*/ 0 w 424"/>
                <a:gd name="T71" fmla="*/ 107 h 416"/>
                <a:gd name="T72" fmla="*/ 4 w 424"/>
                <a:gd name="T73" fmla="*/ 114 h 416"/>
                <a:gd name="T74" fmla="*/ 44 w 424"/>
                <a:gd name="T75" fmla="*/ 142 h 416"/>
                <a:gd name="T76" fmla="*/ 99 w 424"/>
                <a:gd name="T77" fmla="*/ 185 h 416"/>
                <a:gd name="T78" fmla="*/ 103 w 424"/>
                <a:gd name="T79" fmla="*/ 193 h 416"/>
                <a:gd name="T80" fmla="*/ 110 w 424"/>
                <a:gd name="T81" fmla="*/ 193 h 416"/>
                <a:gd name="T82" fmla="*/ 115 w 424"/>
                <a:gd name="T83" fmla="*/ 193 h 416"/>
                <a:gd name="T84" fmla="*/ 119 w 424"/>
                <a:gd name="T85" fmla="*/ 197 h 416"/>
                <a:gd name="T86" fmla="*/ 119 w 424"/>
                <a:gd name="T87" fmla="*/ 205 h 416"/>
                <a:gd name="T88" fmla="*/ 134 w 424"/>
                <a:gd name="T89" fmla="*/ 201 h 416"/>
                <a:gd name="T90" fmla="*/ 146 w 424"/>
                <a:gd name="T91" fmla="*/ 201 h 416"/>
                <a:gd name="T92" fmla="*/ 209 w 424"/>
                <a:gd name="T93" fmla="*/ 158 h 416"/>
                <a:gd name="T94" fmla="*/ 202 w 424"/>
                <a:gd name="T95" fmla="*/ 142 h 416"/>
                <a:gd name="T96" fmla="*/ 194 w 424"/>
                <a:gd name="T97" fmla="*/ 146 h 416"/>
                <a:gd name="T98" fmla="*/ 186 w 424"/>
                <a:gd name="T99" fmla="*/ 134 h 416"/>
                <a:gd name="T100" fmla="*/ 182 w 424"/>
                <a:gd name="T101" fmla="*/ 122 h 416"/>
                <a:gd name="T102" fmla="*/ 190 w 424"/>
                <a:gd name="T103" fmla="*/ 114 h 416"/>
                <a:gd name="T104" fmla="*/ 190 w 424"/>
                <a:gd name="T105" fmla="*/ 107 h 416"/>
                <a:gd name="T106" fmla="*/ 186 w 424"/>
                <a:gd name="T107" fmla="*/ 98 h 416"/>
                <a:gd name="T108" fmla="*/ 186 w 424"/>
                <a:gd name="T109" fmla="*/ 95 h 416"/>
                <a:gd name="T110" fmla="*/ 182 w 424"/>
                <a:gd name="T111" fmla="*/ 75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416"/>
                <a:gd name="T170" fmla="*/ 424 w 424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416">
                  <a:moveTo>
                    <a:pt x="368" y="152"/>
                  </a:moveTo>
                  <a:lnTo>
                    <a:pt x="352" y="120"/>
                  </a:lnTo>
                  <a:lnTo>
                    <a:pt x="344" y="104"/>
                  </a:lnTo>
                  <a:lnTo>
                    <a:pt x="328" y="88"/>
                  </a:lnTo>
                  <a:lnTo>
                    <a:pt x="328" y="72"/>
                  </a:lnTo>
                  <a:lnTo>
                    <a:pt x="344" y="56"/>
                  </a:lnTo>
                  <a:lnTo>
                    <a:pt x="344" y="32"/>
                  </a:lnTo>
                  <a:lnTo>
                    <a:pt x="344" y="8"/>
                  </a:lnTo>
                  <a:lnTo>
                    <a:pt x="328" y="0"/>
                  </a:lnTo>
                  <a:lnTo>
                    <a:pt x="304" y="8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64" y="8"/>
                  </a:lnTo>
                  <a:lnTo>
                    <a:pt x="240" y="8"/>
                  </a:lnTo>
                  <a:lnTo>
                    <a:pt x="232" y="16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24"/>
                  </a:lnTo>
                  <a:lnTo>
                    <a:pt x="168" y="40"/>
                  </a:lnTo>
                  <a:lnTo>
                    <a:pt x="160" y="40"/>
                  </a:lnTo>
                  <a:lnTo>
                    <a:pt x="152" y="48"/>
                  </a:lnTo>
                  <a:lnTo>
                    <a:pt x="144" y="56"/>
                  </a:lnTo>
                  <a:lnTo>
                    <a:pt x="152" y="96"/>
                  </a:lnTo>
                  <a:lnTo>
                    <a:pt x="152" y="104"/>
                  </a:lnTo>
                  <a:lnTo>
                    <a:pt x="144" y="128"/>
                  </a:lnTo>
                  <a:lnTo>
                    <a:pt x="128" y="128"/>
                  </a:lnTo>
                  <a:lnTo>
                    <a:pt x="112" y="128"/>
                  </a:lnTo>
                  <a:lnTo>
                    <a:pt x="112" y="152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24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8" y="288"/>
                  </a:lnTo>
                  <a:lnTo>
                    <a:pt x="200" y="376"/>
                  </a:lnTo>
                  <a:lnTo>
                    <a:pt x="208" y="392"/>
                  </a:lnTo>
                  <a:lnTo>
                    <a:pt x="224" y="392"/>
                  </a:lnTo>
                  <a:lnTo>
                    <a:pt x="232" y="392"/>
                  </a:lnTo>
                  <a:lnTo>
                    <a:pt x="240" y="400"/>
                  </a:lnTo>
                  <a:lnTo>
                    <a:pt x="240" y="416"/>
                  </a:lnTo>
                  <a:lnTo>
                    <a:pt x="272" y="408"/>
                  </a:lnTo>
                  <a:lnTo>
                    <a:pt x="296" y="408"/>
                  </a:lnTo>
                  <a:lnTo>
                    <a:pt x="424" y="320"/>
                  </a:lnTo>
                  <a:lnTo>
                    <a:pt x="408" y="288"/>
                  </a:lnTo>
                  <a:lnTo>
                    <a:pt x="392" y="296"/>
                  </a:lnTo>
                  <a:lnTo>
                    <a:pt x="376" y="272"/>
                  </a:lnTo>
                  <a:lnTo>
                    <a:pt x="368" y="248"/>
                  </a:lnTo>
                  <a:lnTo>
                    <a:pt x="384" y="232"/>
                  </a:lnTo>
                  <a:lnTo>
                    <a:pt x="384" y="216"/>
                  </a:lnTo>
                  <a:lnTo>
                    <a:pt x="376" y="200"/>
                  </a:lnTo>
                  <a:lnTo>
                    <a:pt x="376" y="192"/>
                  </a:lnTo>
                  <a:lnTo>
                    <a:pt x="368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3" name="Freeform 377"/>
            <p:cNvSpPr>
              <a:spLocks/>
            </p:cNvSpPr>
            <p:nvPr/>
          </p:nvSpPr>
          <p:spPr bwMode="auto">
            <a:xfrm>
              <a:off x="1385" y="3246"/>
              <a:ext cx="27" cy="47"/>
            </a:xfrm>
            <a:custGeom>
              <a:avLst/>
              <a:gdLst>
                <a:gd name="T0" fmla="*/ 8 w 80"/>
                <a:gd name="T1" fmla="*/ 4 h 152"/>
                <a:gd name="T2" fmla="*/ 8 w 80"/>
                <a:gd name="T3" fmla="*/ 16 h 152"/>
                <a:gd name="T4" fmla="*/ 8 w 80"/>
                <a:gd name="T5" fmla="*/ 27 h 152"/>
                <a:gd name="T6" fmla="*/ 0 w 80"/>
                <a:gd name="T7" fmla="*/ 36 h 152"/>
                <a:gd name="T8" fmla="*/ 0 w 80"/>
                <a:gd name="T9" fmla="*/ 44 h 152"/>
                <a:gd name="T10" fmla="*/ 8 w 80"/>
                <a:gd name="T11" fmla="*/ 51 h 152"/>
                <a:gd name="T12" fmla="*/ 12 w 80"/>
                <a:gd name="T13" fmla="*/ 59 h 152"/>
                <a:gd name="T14" fmla="*/ 20 w 80"/>
                <a:gd name="T15" fmla="*/ 75 h 152"/>
                <a:gd name="T16" fmla="*/ 24 w 80"/>
                <a:gd name="T17" fmla="*/ 75 h 152"/>
                <a:gd name="T18" fmla="*/ 27 w 80"/>
                <a:gd name="T19" fmla="*/ 71 h 152"/>
                <a:gd name="T20" fmla="*/ 31 w 80"/>
                <a:gd name="T21" fmla="*/ 59 h 152"/>
                <a:gd name="T22" fmla="*/ 35 w 80"/>
                <a:gd name="T23" fmla="*/ 59 h 152"/>
                <a:gd name="T24" fmla="*/ 39 w 80"/>
                <a:gd name="T25" fmla="*/ 56 h 152"/>
                <a:gd name="T26" fmla="*/ 39 w 80"/>
                <a:gd name="T27" fmla="*/ 48 h 152"/>
                <a:gd name="T28" fmla="*/ 31 w 80"/>
                <a:gd name="T29" fmla="*/ 44 h 152"/>
                <a:gd name="T30" fmla="*/ 27 w 80"/>
                <a:gd name="T31" fmla="*/ 39 h 152"/>
                <a:gd name="T32" fmla="*/ 27 w 80"/>
                <a:gd name="T33" fmla="*/ 36 h 152"/>
                <a:gd name="T34" fmla="*/ 35 w 80"/>
                <a:gd name="T35" fmla="*/ 27 h 152"/>
                <a:gd name="T36" fmla="*/ 35 w 80"/>
                <a:gd name="T37" fmla="*/ 20 h 152"/>
                <a:gd name="T38" fmla="*/ 31 w 80"/>
                <a:gd name="T39" fmla="*/ 12 h 152"/>
                <a:gd name="T40" fmla="*/ 31 w 80"/>
                <a:gd name="T41" fmla="*/ 8 h 152"/>
                <a:gd name="T42" fmla="*/ 35 w 80"/>
                <a:gd name="T43" fmla="*/ 4 h 152"/>
                <a:gd name="T44" fmla="*/ 35 w 80"/>
                <a:gd name="T45" fmla="*/ 0 h 152"/>
                <a:gd name="T46" fmla="*/ 27 w 80"/>
                <a:gd name="T47" fmla="*/ 0 h 152"/>
                <a:gd name="T48" fmla="*/ 24 w 80"/>
                <a:gd name="T49" fmla="*/ 0 h 152"/>
                <a:gd name="T50" fmla="*/ 20 w 80"/>
                <a:gd name="T51" fmla="*/ 0 h 152"/>
                <a:gd name="T52" fmla="*/ 15 w 80"/>
                <a:gd name="T53" fmla="*/ 4 h 152"/>
                <a:gd name="T54" fmla="*/ 8 w 80"/>
                <a:gd name="T55" fmla="*/ 4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152"/>
                <a:gd name="T86" fmla="*/ 80 w 80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152">
                  <a:moveTo>
                    <a:pt x="16" y="8"/>
                  </a:moveTo>
                  <a:lnTo>
                    <a:pt x="16" y="32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4" name="Freeform 378"/>
            <p:cNvSpPr>
              <a:spLocks/>
            </p:cNvSpPr>
            <p:nvPr/>
          </p:nvSpPr>
          <p:spPr bwMode="auto">
            <a:xfrm>
              <a:off x="1254" y="3255"/>
              <a:ext cx="72" cy="58"/>
            </a:xfrm>
            <a:custGeom>
              <a:avLst/>
              <a:gdLst>
                <a:gd name="T0" fmla="*/ 0 w 216"/>
                <a:gd name="T1" fmla="*/ 92 h 184"/>
                <a:gd name="T2" fmla="*/ 8 w 216"/>
                <a:gd name="T3" fmla="*/ 88 h 184"/>
                <a:gd name="T4" fmla="*/ 12 w 216"/>
                <a:gd name="T5" fmla="*/ 84 h 184"/>
                <a:gd name="T6" fmla="*/ 20 w 216"/>
                <a:gd name="T7" fmla="*/ 76 h 184"/>
                <a:gd name="T8" fmla="*/ 24 w 216"/>
                <a:gd name="T9" fmla="*/ 68 h 184"/>
                <a:gd name="T10" fmla="*/ 20 w 216"/>
                <a:gd name="T11" fmla="*/ 56 h 184"/>
                <a:gd name="T12" fmla="*/ 24 w 216"/>
                <a:gd name="T13" fmla="*/ 48 h 184"/>
                <a:gd name="T14" fmla="*/ 27 w 216"/>
                <a:gd name="T15" fmla="*/ 40 h 184"/>
                <a:gd name="T16" fmla="*/ 27 w 216"/>
                <a:gd name="T17" fmla="*/ 36 h 184"/>
                <a:gd name="T18" fmla="*/ 39 w 216"/>
                <a:gd name="T19" fmla="*/ 28 h 184"/>
                <a:gd name="T20" fmla="*/ 44 w 216"/>
                <a:gd name="T21" fmla="*/ 28 h 184"/>
                <a:gd name="T22" fmla="*/ 51 w 216"/>
                <a:gd name="T23" fmla="*/ 24 h 184"/>
                <a:gd name="T24" fmla="*/ 51 w 216"/>
                <a:gd name="T25" fmla="*/ 16 h 184"/>
                <a:gd name="T26" fmla="*/ 59 w 216"/>
                <a:gd name="T27" fmla="*/ 8 h 184"/>
                <a:gd name="T28" fmla="*/ 59 w 216"/>
                <a:gd name="T29" fmla="*/ 4 h 184"/>
                <a:gd name="T30" fmla="*/ 63 w 216"/>
                <a:gd name="T31" fmla="*/ 0 h 184"/>
                <a:gd name="T32" fmla="*/ 68 w 216"/>
                <a:gd name="T33" fmla="*/ 4 h 184"/>
                <a:gd name="T34" fmla="*/ 71 w 216"/>
                <a:gd name="T35" fmla="*/ 8 h 184"/>
                <a:gd name="T36" fmla="*/ 75 w 216"/>
                <a:gd name="T37" fmla="*/ 8 h 184"/>
                <a:gd name="T38" fmla="*/ 83 w 216"/>
                <a:gd name="T39" fmla="*/ 8 h 184"/>
                <a:gd name="T40" fmla="*/ 91 w 216"/>
                <a:gd name="T41" fmla="*/ 8 h 184"/>
                <a:gd name="T42" fmla="*/ 95 w 216"/>
                <a:gd name="T43" fmla="*/ 12 h 184"/>
                <a:gd name="T44" fmla="*/ 103 w 216"/>
                <a:gd name="T45" fmla="*/ 12 h 184"/>
                <a:gd name="T46" fmla="*/ 107 w 216"/>
                <a:gd name="T47" fmla="*/ 32 h 184"/>
                <a:gd name="T48" fmla="*/ 107 w 216"/>
                <a:gd name="T49" fmla="*/ 36 h 184"/>
                <a:gd name="T50" fmla="*/ 103 w 216"/>
                <a:gd name="T51" fmla="*/ 48 h 184"/>
                <a:gd name="T52" fmla="*/ 95 w 216"/>
                <a:gd name="T53" fmla="*/ 48 h 184"/>
                <a:gd name="T54" fmla="*/ 87 w 216"/>
                <a:gd name="T55" fmla="*/ 48 h 184"/>
                <a:gd name="T56" fmla="*/ 87 w 216"/>
                <a:gd name="T57" fmla="*/ 60 h 184"/>
                <a:gd name="T58" fmla="*/ 80 w 216"/>
                <a:gd name="T59" fmla="*/ 60 h 184"/>
                <a:gd name="T60" fmla="*/ 75 w 216"/>
                <a:gd name="T61" fmla="*/ 64 h 184"/>
                <a:gd name="T62" fmla="*/ 71 w 216"/>
                <a:gd name="T63" fmla="*/ 64 h 184"/>
                <a:gd name="T64" fmla="*/ 68 w 216"/>
                <a:gd name="T65" fmla="*/ 68 h 184"/>
                <a:gd name="T66" fmla="*/ 68 w 216"/>
                <a:gd name="T67" fmla="*/ 72 h 184"/>
                <a:gd name="T68" fmla="*/ 44 w 216"/>
                <a:gd name="T69" fmla="*/ 76 h 184"/>
                <a:gd name="T70" fmla="*/ 32 w 216"/>
                <a:gd name="T71" fmla="*/ 84 h 184"/>
                <a:gd name="T72" fmla="*/ 32 w 216"/>
                <a:gd name="T73" fmla="*/ 92 h 184"/>
                <a:gd name="T74" fmla="*/ 0 w 216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0" y="184"/>
                  </a:moveTo>
                  <a:lnTo>
                    <a:pt x="16" y="176"/>
                  </a:lnTo>
                  <a:lnTo>
                    <a:pt x="24" y="168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40" y="112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16" y="64"/>
                  </a:lnTo>
                  <a:lnTo>
                    <a:pt x="216" y="72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0" y="120"/>
                  </a:lnTo>
                  <a:lnTo>
                    <a:pt x="152" y="128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36" y="144"/>
                  </a:lnTo>
                  <a:lnTo>
                    <a:pt x="88" y="152"/>
                  </a:lnTo>
                  <a:lnTo>
                    <a:pt x="64" y="168"/>
                  </a:lnTo>
                  <a:lnTo>
                    <a:pt x="64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5" name="Freeform 379"/>
            <p:cNvSpPr>
              <a:spLocks/>
            </p:cNvSpPr>
            <p:nvPr/>
          </p:nvSpPr>
          <p:spPr bwMode="auto">
            <a:xfrm>
              <a:off x="1554" y="3255"/>
              <a:ext cx="13" cy="7"/>
            </a:xfrm>
            <a:custGeom>
              <a:avLst/>
              <a:gdLst>
                <a:gd name="T0" fmla="*/ 15 w 40"/>
                <a:gd name="T1" fmla="*/ 8 h 24"/>
                <a:gd name="T2" fmla="*/ 15 w 40"/>
                <a:gd name="T3" fmla="*/ 4 h 24"/>
                <a:gd name="T4" fmla="*/ 20 w 40"/>
                <a:gd name="T5" fmla="*/ 0 h 24"/>
                <a:gd name="T6" fmla="*/ 15 w 40"/>
                <a:gd name="T7" fmla="*/ 0 h 24"/>
                <a:gd name="T8" fmla="*/ 15 w 40"/>
                <a:gd name="T9" fmla="*/ 4 h 24"/>
                <a:gd name="T10" fmla="*/ 4 w 40"/>
                <a:gd name="T11" fmla="*/ 4 h 24"/>
                <a:gd name="T12" fmla="*/ 0 w 40"/>
                <a:gd name="T13" fmla="*/ 8 h 24"/>
                <a:gd name="T14" fmla="*/ 0 w 40"/>
                <a:gd name="T15" fmla="*/ 12 h 24"/>
                <a:gd name="T16" fmla="*/ 8 w 40"/>
                <a:gd name="T17" fmla="*/ 12 h 24"/>
                <a:gd name="T18" fmla="*/ 15 w 40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16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6" name="Freeform 380"/>
            <p:cNvSpPr>
              <a:spLocks/>
            </p:cNvSpPr>
            <p:nvPr/>
          </p:nvSpPr>
          <p:spPr bwMode="auto">
            <a:xfrm>
              <a:off x="1399" y="3275"/>
              <a:ext cx="106" cy="93"/>
            </a:xfrm>
            <a:custGeom>
              <a:avLst/>
              <a:gdLst>
                <a:gd name="T0" fmla="*/ 158 w 320"/>
                <a:gd name="T1" fmla="*/ 122 h 296"/>
                <a:gd name="T2" fmla="*/ 158 w 320"/>
                <a:gd name="T3" fmla="*/ 146 h 296"/>
                <a:gd name="T4" fmla="*/ 150 w 320"/>
                <a:gd name="T5" fmla="*/ 146 h 296"/>
                <a:gd name="T6" fmla="*/ 71 w 320"/>
                <a:gd name="T7" fmla="*/ 107 h 296"/>
                <a:gd name="T8" fmla="*/ 56 w 320"/>
                <a:gd name="T9" fmla="*/ 119 h 296"/>
                <a:gd name="T10" fmla="*/ 27 w 320"/>
                <a:gd name="T11" fmla="*/ 110 h 296"/>
                <a:gd name="T12" fmla="*/ 20 w 320"/>
                <a:gd name="T13" fmla="*/ 95 h 296"/>
                <a:gd name="T14" fmla="*/ 12 w 320"/>
                <a:gd name="T15" fmla="*/ 99 h 296"/>
                <a:gd name="T16" fmla="*/ 4 w 320"/>
                <a:gd name="T17" fmla="*/ 87 h 296"/>
                <a:gd name="T18" fmla="*/ 0 w 320"/>
                <a:gd name="T19" fmla="*/ 75 h 296"/>
                <a:gd name="T20" fmla="*/ 8 w 320"/>
                <a:gd name="T21" fmla="*/ 67 h 296"/>
                <a:gd name="T22" fmla="*/ 8 w 320"/>
                <a:gd name="T23" fmla="*/ 59 h 296"/>
                <a:gd name="T24" fmla="*/ 4 w 320"/>
                <a:gd name="T25" fmla="*/ 51 h 296"/>
                <a:gd name="T26" fmla="*/ 4 w 320"/>
                <a:gd name="T27" fmla="*/ 47 h 296"/>
                <a:gd name="T28" fmla="*/ 0 w 320"/>
                <a:gd name="T29" fmla="*/ 27 h 296"/>
                <a:gd name="T30" fmla="*/ 4 w 320"/>
                <a:gd name="T31" fmla="*/ 27 h 296"/>
                <a:gd name="T32" fmla="*/ 8 w 320"/>
                <a:gd name="T33" fmla="*/ 24 h 296"/>
                <a:gd name="T34" fmla="*/ 12 w 320"/>
                <a:gd name="T35" fmla="*/ 12 h 296"/>
                <a:gd name="T36" fmla="*/ 16 w 320"/>
                <a:gd name="T37" fmla="*/ 12 h 296"/>
                <a:gd name="T38" fmla="*/ 20 w 320"/>
                <a:gd name="T39" fmla="*/ 8 h 296"/>
                <a:gd name="T40" fmla="*/ 20 w 320"/>
                <a:gd name="T41" fmla="*/ 0 h 296"/>
                <a:gd name="T42" fmla="*/ 32 w 320"/>
                <a:gd name="T43" fmla="*/ 4 h 296"/>
                <a:gd name="T44" fmla="*/ 48 w 320"/>
                <a:gd name="T45" fmla="*/ 4 h 296"/>
                <a:gd name="T46" fmla="*/ 51 w 320"/>
                <a:gd name="T47" fmla="*/ 8 h 296"/>
                <a:gd name="T48" fmla="*/ 59 w 320"/>
                <a:gd name="T49" fmla="*/ 8 h 296"/>
                <a:gd name="T50" fmla="*/ 63 w 320"/>
                <a:gd name="T51" fmla="*/ 20 h 296"/>
                <a:gd name="T52" fmla="*/ 83 w 320"/>
                <a:gd name="T53" fmla="*/ 24 h 296"/>
                <a:gd name="T54" fmla="*/ 99 w 320"/>
                <a:gd name="T55" fmla="*/ 36 h 296"/>
                <a:gd name="T56" fmla="*/ 107 w 320"/>
                <a:gd name="T57" fmla="*/ 32 h 296"/>
                <a:gd name="T58" fmla="*/ 111 w 320"/>
                <a:gd name="T59" fmla="*/ 24 h 296"/>
                <a:gd name="T60" fmla="*/ 107 w 320"/>
                <a:gd name="T61" fmla="*/ 20 h 296"/>
                <a:gd name="T62" fmla="*/ 107 w 320"/>
                <a:gd name="T63" fmla="*/ 12 h 296"/>
                <a:gd name="T64" fmla="*/ 122 w 320"/>
                <a:gd name="T65" fmla="*/ 4 h 296"/>
                <a:gd name="T66" fmla="*/ 131 w 320"/>
                <a:gd name="T67" fmla="*/ 4 h 296"/>
                <a:gd name="T68" fmla="*/ 139 w 320"/>
                <a:gd name="T69" fmla="*/ 4 h 296"/>
                <a:gd name="T70" fmla="*/ 139 w 320"/>
                <a:gd name="T71" fmla="*/ 12 h 296"/>
                <a:gd name="T72" fmla="*/ 146 w 320"/>
                <a:gd name="T73" fmla="*/ 12 h 296"/>
                <a:gd name="T74" fmla="*/ 154 w 320"/>
                <a:gd name="T75" fmla="*/ 15 h 296"/>
                <a:gd name="T76" fmla="*/ 158 w 320"/>
                <a:gd name="T77" fmla="*/ 20 h 296"/>
                <a:gd name="T78" fmla="*/ 158 w 320"/>
                <a:gd name="T79" fmla="*/ 27 h 296"/>
                <a:gd name="T80" fmla="*/ 154 w 320"/>
                <a:gd name="T81" fmla="*/ 32 h 296"/>
                <a:gd name="T82" fmla="*/ 158 w 320"/>
                <a:gd name="T83" fmla="*/ 51 h 296"/>
                <a:gd name="T84" fmla="*/ 158 w 320"/>
                <a:gd name="T85" fmla="*/ 99 h 296"/>
                <a:gd name="T86" fmla="*/ 158 w 320"/>
                <a:gd name="T87" fmla="*/ 122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296"/>
                <a:gd name="T134" fmla="*/ 320 w 320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296">
                  <a:moveTo>
                    <a:pt x="320" y="248"/>
                  </a:moveTo>
                  <a:lnTo>
                    <a:pt x="320" y="296"/>
                  </a:lnTo>
                  <a:lnTo>
                    <a:pt x="304" y="296"/>
                  </a:lnTo>
                  <a:lnTo>
                    <a:pt x="144" y="216"/>
                  </a:lnTo>
                  <a:lnTo>
                    <a:pt x="112" y="240"/>
                  </a:lnTo>
                  <a:lnTo>
                    <a:pt x="56" y="224"/>
                  </a:lnTo>
                  <a:lnTo>
                    <a:pt x="40" y="192"/>
                  </a:lnTo>
                  <a:lnTo>
                    <a:pt x="24" y="200"/>
                  </a:lnTo>
                  <a:lnTo>
                    <a:pt x="8" y="176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40"/>
                  </a:lnTo>
                  <a:lnTo>
                    <a:pt x="168" y="48"/>
                  </a:lnTo>
                  <a:lnTo>
                    <a:pt x="200" y="72"/>
                  </a:lnTo>
                  <a:lnTo>
                    <a:pt x="216" y="64"/>
                  </a:lnTo>
                  <a:lnTo>
                    <a:pt x="224" y="48"/>
                  </a:lnTo>
                  <a:lnTo>
                    <a:pt x="216" y="40"/>
                  </a:lnTo>
                  <a:lnTo>
                    <a:pt x="216" y="24"/>
                  </a:lnTo>
                  <a:lnTo>
                    <a:pt x="248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0" y="24"/>
                  </a:lnTo>
                  <a:lnTo>
                    <a:pt x="296" y="24"/>
                  </a:lnTo>
                  <a:lnTo>
                    <a:pt x="312" y="32"/>
                  </a:lnTo>
                  <a:lnTo>
                    <a:pt x="320" y="40"/>
                  </a:lnTo>
                  <a:lnTo>
                    <a:pt x="320" y="56"/>
                  </a:lnTo>
                  <a:lnTo>
                    <a:pt x="312" y="64"/>
                  </a:lnTo>
                  <a:lnTo>
                    <a:pt x="320" y="104"/>
                  </a:lnTo>
                  <a:lnTo>
                    <a:pt x="320" y="200"/>
                  </a:lnTo>
                  <a:lnTo>
                    <a:pt x="32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7" name="Freeform 381"/>
            <p:cNvSpPr>
              <a:spLocks/>
            </p:cNvSpPr>
            <p:nvPr/>
          </p:nvSpPr>
          <p:spPr bwMode="auto">
            <a:xfrm>
              <a:off x="1216" y="3318"/>
              <a:ext cx="89" cy="85"/>
            </a:xfrm>
            <a:custGeom>
              <a:avLst/>
              <a:gdLst>
                <a:gd name="T0" fmla="*/ 92 w 264"/>
                <a:gd name="T1" fmla="*/ 0 h 272"/>
                <a:gd name="T2" fmla="*/ 87 w 264"/>
                <a:gd name="T3" fmla="*/ 15 h 272"/>
                <a:gd name="T4" fmla="*/ 56 w 264"/>
                <a:gd name="T5" fmla="*/ 15 h 272"/>
                <a:gd name="T6" fmla="*/ 56 w 264"/>
                <a:gd name="T7" fmla="*/ 44 h 272"/>
                <a:gd name="T8" fmla="*/ 48 w 264"/>
                <a:gd name="T9" fmla="*/ 44 h 272"/>
                <a:gd name="T10" fmla="*/ 44 w 264"/>
                <a:gd name="T11" fmla="*/ 51 h 272"/>
                <a:gd name="T12" fmla="*/ 44 w 264"/>
                <a:gd name="T13" fmla="*/ 67 h 272"/>
                <a:gd name="T14" fmla="*/ 0 w 264"/>
                <a:gd name="T15" fmla="*/ 67 h 272"/>
                <a:gd name="T16" fmla="*/ 4 w 264"/>
                <a:gd name="T17" fmla="*/ 71 h 272"/>
                <a:gd name="T18" fmla="*/ 8 w 264"/>
                <a:gd name="T19" fmla="*/ 79 h 272"/>
                <a:gd name="T20" fmla="*/ 8 w 264"/>
                <a:gd name="T21" fmla="*/ 87 h 272"/>
                <a:gd name="T22" fmla="*/ 12 w 264"/>
                <a:gd name="T23" fmla="*/ 103 h 272"/>
                <a:gd name="T24" fmla="*/ 12 w 264"/>
                <a:gd name="T25" fmla="*/ 114 h 272"/>
                <a:gd name="T26" fmla="*/ 16 w 264"/>
                <a:gd name="T27" fmla="*/ 110 h 272"/>
                <a:gd name="T28" fmla="*/ 27 w 264"/>
                <a:gd name="T29" fmla="*/ 114 h 272"/>
                <a:gd name="T30" fmla="*/ 36 w 264"/>
                <a:gd name="T31" fmla="*/ 119 h 272"/>
                <a:gd name="T32" fmla="*/ 39 w 264"/>
                <a:gd name="T33" fmla="*/ 122 h 272"/>
                <a:gd name="T34" fmla="*/ 51 w 264"/>
                <a:gd name="T35" fmla="*/ 134 h 272"/>
                <a:gd name="T36" fmla="*/ 56 w 264"/>
                <a:gd name="T37" fmla="*/ 126 h 272"/>
                <a:gd name="T38" fmla="*/ 60 w 264"/>
                <a:gd name="T39" fmla="*/ 126 h 272"/>
                <a:gd name="T40" fmla="*/ 63 w 264"/>
                <a:gd name="T41" fmla="*/ 130 h 272"/>
                <a:gd name="T42" fmla="*/ 68 w 264"/>
                <a:gd name="T43" fmla="*/ 126 h 272"/>
                <a:gd name="T44" fmla="*/ 75 w 264"/>
                <a:gd name="T45" fmla="*/ 126 h 272"/>
                <a:gd name="T46" fmla="*/ 80 w 264"/>
                <a:gd name="T47" fmla="*/ 122 h 272"/>
                <a:gd name="T48" fmla="*/ 83 w 264"/>
                <a:gd name="T49" fmla="*/ 126 h 272"/>
                <a:gd name="T50" fmla="*/ 119 w 264"/>
                <a:gd name="T51" fmla="*/ 126 h 272"/>
                <a:gd name="T52" fmla="*/ 107 w 264"/>
                <a:gd name="T53" fmla="*/ 27 h 272"/>
                <a:gd name="T54" fmla="*/ 131 w 264"/>
                <a:gd name="T55" fmla="*/ 27 h 272"/>
                <a:gd name="T56" fmla="*/ 92 w 264"/>
                <a:gd name="T57" fmla="*/ 0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4"/>
                <a:gd name="T88" fmla="*/ 0 h 272"/>
                <a:gd name="T89" fmla="*/ 264 w 264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4" h="272">
                  <a:moveTo>
                    <a:pt x="184" y="0"/>
                  </a:moveTo>
                  <a:lnTo>
                    <a:pt x="176" y="32"/>
                  </a:lnTo>
                  <a:lnTo>
                    <a:pt x="112" y="32"/>
                  </a:lnTo>
                  <a:lnTo>
                    <a:pt x="112" y="88"/>
                  </a:lnTo>
                  <a:lnTo>
                    <a:pt x="96" y="88"/>
                  </a:lnTo>
                  <a:lnTo>
                    <a:pt x="88" y="104"/>
                  </a:lnTo>
                  <a:lnTo>
                    <a:pt x="8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0" y="248"/>
                  </a:lnTo>
                  <a:lnTo>
                    <a:pt x="104" y="272"/>
                  </a:lnTo>
                  <a:lnTo>
                    <a:pt x="112" y="256"/>
                  </a:lnTo>
                  <a:lnTo>
                    <a:pt x="120" y="256"/>
                  </a:lnTo>
                  <a:lnTo>
                    <a:pt x="128" y="264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60" y="248"/>
                  </a:lnTo>
                  <a:lnTo>
                    <a:pt x="168" y="256"/>
                  </a:lnTo>
                  <a:lnTo>
                    <a:pt x="240" y="256"/>
                  </a:lnTo>
                  <a:lnTo>
                    <a:pt x="216" y="56"/>
                  </a:lnTo>
                  <a:lnTo>
                    <a:pt x="264" y="5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8" name="Freeform 382"/>
            <p:cNvSpPr>
              <a:spLocks/>
            </p:cNvSpPr>
            <p:nvPr/>
          </p:nvSpPr>
          <p:spPr bwMode="auto">
            <a:xfrm>
              <a:off x="1216" y="3313"/>
              <a:ext cx="62" cy="48"/>
            </a:xfrm>
            <a:custGeom>
              <a:avLst/>
              <a:gdLst>
                <a:gd name="T0" fmla="*/ 0 w 184"/>
                <a:gd name="T1" fmla="*/ 74 h 152"/>
                <a:gd name="T2" fmla="*/ 44 w 184"/>
                <a:gd name="T3" fmla="*/ 74 h 152"/>
                <a:gd name="T4" fmla="*/ 44 w 184"/>
                <a:gd name="T5" fmla="*/ 59 h 152"/>
                <a:gd name="T6" fmla="*/ 48 w 184"/>
                <a:gd name="T7" fmla="*/ 51 h 152"/>
                <a:gd name="T8" fmla="*/ 56 w 184"/>
                <a:gd name="T9" fmla="*/ 51 h 152"/>
                <a:gd name="T10" fmla="*/ 56 w 184"/>
                <a:gd name="T11" fmla="*/ 23 h 152"/>
                <a:gd name="T12" fmla="*/ 88 w 184"/>
                <a:gd name="T13" fmla="*/ 23 h 152"/>
                <a:gd name="T14" fmla="*/ 92 w 184"/>
                <a:gd name="T15" fmla="*/ 8 h 152"/>
                <a:gd name="T16" fmla="*/ 88 w 184"/>
                <a:gd name="T17" fmla="*/ 0 h 152"/>
                <a:gd name="T18" fmla="*/ 56 w 184"/>
                <a:gd name="T19" fmla="*/ 0 h 152"/>
                <a:gd name="T20" fmla="*/ 48 w 184"/>
                <a:gd name="T21" fmla="*/ 4 h 152"/>
                <a:gd name="T22" fmla="*/ 44 w 184"/>
                <a:gd name="T23" fmla="*/ 4 h 152"/>
                <a:gd name="T24" fmla="*/ 36 w 184"/>
                <a:gd name="T25" fmla="*/ 15 h 152"/>
                <a:gd name="T26" fmla="*/ 36 w 184"/>
                <a:gd name="T27" fmla="*/ 20 h 152"/>
                <a:gd name="T28" fmla="*/ 32 w 184"/>
                <a:gd name="T29" fmla="*/ 20 h 152"/>
                <a:gd name="T30" fmla="*/ 28 w 184"/>
                <a:gd name="T31" fmla="*/ 27 h 152"/>
                <a:gd name="T32" fmla="*/ 24 w 184"/>
                <a:gd name="T33" fmla="*/ 35 h 152"/>
                <a:gd name="T34" fmla="*/ 16 w 184"/>
                <a:gd name="T35" fmla="*/ 43 h 152"/>
                <a:gd name="T36" fmla="*/ 8 w 184"/>
                <a:gd name="T37" fmla="*/ 59 h 152"/>
                <a:gd name="T38" fmla="*/ 0 w 184"/>
                <a:gd name="T39" fmla="*/ 7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4"/>
                <a:gd name="T61" fmla="*/ 0 h 152"/>
                <a:gd name="T62" fmla="*/ 184 w 184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4" h="152">
                  <a:moveTo>
                    <a:pt x="0" y="152"/>
                  </a:moveTo>
                  <a:lnTo>
                    <a:pt x="88" y="152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12" y="48"/>
                  </a:lnTo>
                  <a:lnTo>
                    <a:pt x="176" y="48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56" y="56"/>
                  </a:lnTo>
                  <a:lnTo>
                    <a:pt x="48" y="72"/>
                  </a:lnTo>
                  <a:lnTo>
                    <a:pt x="32" y="88"/>
                  </a:lnTo>
                  <a:lnTo>
                    <a:pt x="16" y="12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212589" name="Freeform 383"/>
            <p:cNvSpPr>
              <a:spLocks/>
            </p:cNvSpPr>
            <p:nvPr/>
          </p:nvSpPr>
          <p:spPr bwMode="auto">
            <a:xfrm>
              <a:off x="1254" y="3262"/>
              <a:ext cx="72" cy="51"/>
            </a:xfrm>
            <a:custGeom>
              <a:avLst/>
              <a:gdLst>
                <a:gd name="T0" fmla="*/ 103 w 216"/>
                <a:gd name="T1" fmla="*/ 0 h 160"/>
                <a:gd name="T2" fmla="*/ 107 w 216"/>
                <a:gd name="T3" fmla="*/ 20 h 160"/>
                <a:gd name="T4" fmla="*/ 107 w 216"/>
                <a:gd name="T5" fmla="*/ 24 h 160"/>
                <a:gd name="T6" fmla="*/ 103 w 216"/>
                <a:gd name="T7" fmla="*/ 36 h 160"/>
                <a:gd name="T8" fmla="*/ 95 w 216"/>
                <a:gd name="T9" fmla="*/ 36 h 160"/>
                <a:gd name="T10" fmla="*/ 87 w 216"/>
                <a:gd name="T11" fmla="*/ 36 h 160"/>
                <a:gd name="T12" fmla="*/ 87 w 216"/>
                <a:gd name="T13" fmla="*/ 48 h 160"/>
                <a:gd name="T14" fmla="*/ 80 w 216"/>
                <a:gd name="T15" fmla="*/ 48 h 160"/>
                <a:gd name="T16" fmla="*/ 75 w 216"/>
                <a:gd name="T17" fmla="*/ 52 h 160"/>
                <a:gd name="T18" fmla="*/ 71 w 216"/>
                <a:gd name="T19" fmla="*/ 52 h 160"/>
                <a:gd name="T20" fmla="*/ 68 w 216"/>
                <a:gd name="T21" fmla="*/ 56 h 160"/>
                <a:gd name="T22" fmla="*/ 68 w 216"/>
                <a:gd name="T23" fmla="*/ 60 h 160"/>
                <a:gd name="T24" fmla="*/ 44 w 216"/>
                <a:gd name="T25" fmla="*/ 64 h 160"/>
                <a:gd name="T26" fmla="*/ 32 w 216"/>
                <a:gd name="T27" fmla="*/ 72 h 160"/>
                <a:gd name="T28" fmla="*/ 32 w 216"/>
                <a:gd name="T29" fmla="*/ 80 h 160"/>
                <a:gd name="T30" fmla="*/ 0 w 216"/>
                <a:gd name="T31" fmla="*/ 80 h 160"/>
                <a:gd name="T32" fmla="*/ 103 w 216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160"/>
                <a:gd name="T53" fmla="*/ 216 w 216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160">
                  <a:moveTo>
                    <a:pt x="208" y="0"/>
                  </a:moveTo>
                  <a:lnTo>
                    <a:pt x="216" y="40"/>
                  </a:lnTo>
                  <a:lnTo>
                    <a:pt x="216" y="48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96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88" y="128"/>
                  </a:lnTo>
                  <a:lnTo>
                    <a:pt x="64" y="144"/>
                  </a:lnTo>
                  <a:lnTo>
                    <a:pt x="64" y="160"/>
                  </a:lnTo>
                  <a:lnTo>
                    <a:pt x="0" y="16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sp>
        <p:nvSpPr>
          <p:cNvPr id="2212590" name="Text Box 750"/>
          <p:cNvSpPr txBox="1">
            <a:spLocks noChangeArrowheads="1"/>
          </p:cNvSpPr>
          <p:nvPr/>
        </p:nvSpPr>
        <p:spPr bwMode="auto">
          <a:xfrm>
            <a:off x="215900" y="3933825"/>
            <a:ext cx="318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28800" rIns="0" bIns="0"/>
          <a:lstStyle/>
          <a:p>
            <a:pPr defTabSz="6429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/>
              <a:t>Installed base of shovels and draglines since 2000</a:t>
            </a:r>
          </a:p>
        </p:txBody>
      </p:sp>
      <p:sp>
        <p:nvSpPr>
          <p:cNvPr id="2212591" name="Rectangle 751"/>
          <p:cNvSpPr>
            <a:spLocks noGrp="1" noChangeArrowheads="1"/>
          </p:cNvSpPr>
          <p:nvPr>
            <p:ph type="body" idx="1"/>
          </p:nvPr>
        </p:nvSpPr>
        <p:spPr>
          <a:xfrm>
            <a:off x="4643438" y="1255218"/>
            <a:ext cx="4500562" cy="46370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66 years of experience with 80 experts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References in 49 countries</a:t>
            </a:r>
          </a:p>
          <a:p>
            <a:pPr>
              <a:lnSpc>
                <a:spcPct val="90000"/>
              </a:lnSpc>
            </a:pPr>
            <a:r>
              <a:rPr lang="de-DE" sz="1800" b="1" dirty="0"/>
              <a:t>&gt; 300 </a:t>
            </a:r>
            <a:r>
              <a:rPr lang="en-US" sz="1800" b="1" dirty="0"/>
              <a:t>belt-conveyor systems (&gt; 720 km)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Single long-belt conveyors up to</a:t>
            </a:r>
            <a:br>
              <a:rPr lang="en-US" sz="1800" b="1" dirty="0"/>
            </a:br>
            <a:r>
              <a:rPr lang="en-US" sz="1800" b="1" dirty="0"/>
              <a:t>9.5 km length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&gt; 283 bucket-wheel excavators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&gt; 140 bucket-chain excavators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&gt; 134 spreaders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in </a:t>
            </a:r>
            <a:r>
              <a:rPr lang="en-US" sz="1800" b="1" dirty="0"/>
              <a:t>AC technology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35 crushers and more than 125 stockpiling </a:t>
            </a:r>
            <a:r>
              <a:rPr lang="en-US" sz="1800" b="1" dirty="0" smtClean="0"/>
              <a:t>machines</a:t>
            </a:r>
          </a:p>
          <a:p>
            <a:pPr>
              <a:lnSpc>
                <a:spcPct val="90000"/>
              </a:lnSpc>
            </a:pP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Main Technology Center: Germany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666666"/>
                </a:solidFill>
              </a:rPr>
              <a:t>© ABB Group </a:t>
            </a:r>
          </a:p>
          <a:p>
            <a:fld id="{13592415-8382-446B-A990-31D46F74D7B9}" type="datetime4">
              <a:rPr lang="en-US">
                <a:solidFill>
                  <a:srgbClr val="666666"/>
                </a:solidFill>
              </a:rPr>
              <a:pPr/>
              <a:t>January 26, 2012</a:t>
            </a:fld>
            <a:r>
              <a:rPr lang="en-US">
                <a:solidFill>
                  <a:srgbClr val="666666"/>
                </a:solidFill>
              </a:rPr>
              <a:t> | Slide </a:t>
            </a:r>
            <a:fld id="{2BC72F07-9C38-466E-9810-04E64E29E961}" type="slidenum">
              <a:rPr lang="en-US">
                <a:solidFill>
                  <a:srgbClr val="666666"/>
                </a:solidFill>
              </a:rPr>
              <a:pPr/>
              <a:t>8</a:t>
            </a:fld>
            <a:endParaRPr lang="en-US" b="1">
              <a:solidFill>
                <a:srgbClr val="666666"/>
              </a:solidFill>
            </a:endParaRPr>
          </a:p>
        </p:txBody>
      </p:sp>
      <p:sp>
        <p:nvSpPr>
          <p:cNvPr id="219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 </a:t>
            </a:r>
            <a:r>
              <a:rPr lang="en-US" dirty="0" err="1" smtClean="0"/>
              <a:t>i</a:t>
            </a:r>
            <a:r>
              <a:rPr lang="en-US" dirty="0" smtClean="0"/>
              <a:t> mineral </a:t>
            </a:r>
            <a:r>
              <a:rPr lang="en-US" dirty="0" err="1" smtClean="0"/>
              <a:t>hantering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2"/>
                </a:solidFill>
              </a:rPr>
              <a:t>Installerad</a:t>
            </a:r>
            <a:r>
              <a:rPr lang="en-US" dirty="0" smtClean="0">
                <a:solidFill>
                  <a:schemeClr val="accent2"/>
                </a:solidFill>
              </a:rPr>
              <a:t> bas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91363" name="Text Box 3"/>
          <p:cNvSpPr txBox="1">
            <a:spLocks noChangeArrowheads="1"/>
          </p:cNvSpPr>
          <p:nvPr/>
        </p:nvSpPr>
        <p:spPr bwMode="auto">
          <a:xfrm>
            <a:off x="209550" y="1544638"/>
            <a:ext cx="235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28800" rIns="0" bIns="0"/>
          <a:lstStyle/>
          <a:p>
            <a:pPr defTabSz="6429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/>
              <a:t>Installed base</a:t>
            </a:r>
            <a:endParaRPr lang="en-US" sz="1000"/>
          </a:p>
        </p:txBody>
      </p:sp>
      <p:grpSp>
        <p:nvGrpSpPr>
          <p:cNvPr id="2" name="Group 379"/>
          <p:cNvGrpSpPr>
            <a:grpSpLocks/>
          </p:cNvGrpSpPr>
          <p:nvPr/>
        </p:nvGrpSpPr>
        <p:grpSpPr bwMode="auto">
          <a:xfrm>
            <a:off x="215900" y="1822450"/>
            <a:ext cx="3995738" cy="1928813"/>
            <a:chOff x="136" y="1148"/>
            <a:chExt cx="2517" cy="1215"/>
          </a:xfrm>
        </p:grpSpPr>
        <p:sp>
          <p:nvSpPr>
            <p:cNvPr id="2191365" name="Freeform 5"/>
            <p:cNvSpPr>
              <a:spLocks/>
            </p:cNvSpPr>
            <p:nvPr/>
          </p:nvSpPr>
          <p:spPr bwMode="auto">
            <a:xfrm>
              <a:off x="826" y="2351"/>
              <a:ext cx="11" cy="4"/>
            </a:xfrm>
            <a:custGeom>
              <a:avLst/>
              <a:gdLst>
                <a:gd name="T0" fmla="*/ 15 w 32"/>
                <a:gd name="T1" fmla="*/ 4 h 16"/>
                <a:gd name="T2" fmla="*/ 12 w 32"/>
                <a:gd name="T3" fmla="*/ 4 h 16"/>
                <a:gd name="T4" fmla="*/ 12 w 32"/>
                <a:gd name="T5" fmla="*/ 8 h 16"/>
                <a:gd name="T6" fmla="*/ 4 w 32"/>
                <a:gd name="T7" fmla="*/ 4 h 16"/>
                <a:gd name="T8" fmla="*/ 0 w 32"/>
                <a:gd name="T9" fmla="*/ 4 h 16"/>
                <a:gd name="T10" fmla="*/ 0 w 32"/>
                <a:gd name="T11" fmla="*/ 0 h 16"/>
                <a:gd name="T12" fmla="*/ 8 w 32"/>
                <a:gd name="T13" fmla="*/ 0 h 16"/>
                <a:gd name="T14" fmla="*/ 15 w 32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32" y="8"/>
                  </a:moveTo>
                  <a:lnTo>
                    <a:pt x="2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66" name="Freeform 6"/>
            <p:cNvSpPr>
              <a:spLocks/>
            </p:cNvSpPr>
            <p:nvPr/>
          </p:nvSpPr>
          <p:spPr bwMode="auto">
            <a:xfrm>
              <a:off x="815" y="2308"/>
              <a:ext cx="3" cy="10"/>
            </a:xfrm>
            <a:custGeom>
              <a:avLst/>
              <a:gdLst>
                <a:gd name="T0" fmla="*/ 5 w 8"/>
                <a:gd name="T1" fmla="*/ 17 h 32"/>
                <a:gd name="T2" fmla="*/ 5 w 8"/>
                <a:gd name="T3" fmla="*/ 12 h 32"/>
                <a:gd name="T4" fmla="*/ 5 w 8"/>
                <a:gd name="T5" fmla="*/ 4 h 32"/>
                <a:gd name="T6" fmla="*/ 5 w 8"/>
                <a:gd name="T7" fmla="*/ 0 h 32"/>
                <a:gd name="T8" fmla="*/ 5 w 8"/>
                <a:gd name="T9" fmla="*/ 4 h 32"/>
                <a:gd name="T10" fmla="*/ 0 w 8"/>
                <a:gd name="T11" fmla="*/ 9 h 32"/>
                <a:gd name="T12" fmla="*/ 5 w 8"/>
                <a:gd name="T13" fmla="*/ 12 h 32"/>
                <a:gd name="T14" fmla="*/ 5 w 8"/>
                <a:gd name="T15" fmla="*/ 1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2"/>
                <a:gd name="T26" fmla="*/ 8 w 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2">
                  <a:moveTo>
                    <a:pt x="8" y="32"/>
                  </a:move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67" name="Freeform 7"/>
            <p:cNvSpPr>
              <a:spLocks/>
            </p:cNvSpPr>
            <p:nvPr/>
          </p:nvSpPr>
          <p:spPr bwMode="auto">
            <a:xfrm>
              <a:off x="821" y="2251"/>
              <a:ext cx="8" cy="12"/>
            </a:xfrm>
            <a:custGeom>
              <a:avLst/>
              <a:gdLst>
                <a:gd name="T0" fmla="*/ 3 w 24"/>
                <a:gd name="T1" fmla="*/ 4 h 40"/>
                <a:gd name="T2" fmla="*/ 3 w 24"/>
                <a:gd name="T3" fmla="*/ 0 h 40"/>
                <a:gd name="T4" fmla="*/ 11 w 24"/>
                <a:gd name="T5" fmla="*/ 4 h 40"/>
                <a:gd name="T6" fmla="*/ 11 w 24"/>
                <a:gd name="T7" fmla="*/ 8 h 40"/>
                <a:gd name="T8" fmla="*/ 7 w 24"/>
                <a:gd name="T9" fmla="*/ 15 h 40"/>
                <a:gd name="T10" fmla="*/ 3 w 24"/>
                <a:gd name="T11" fmla="*/ 20 h 40"/>
                <a:gd name="T12" fmla="*/ 0 w 24"/>
                <a:gd name="T13" fmla="*/ 20 h 40"/>
                <a:gd name="T14" fmla="*/ 3 w 24"/>
                <a:gd name="T15" fmla="*/ 4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8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68" name="Freeform 8"/>
            <p:cNvSpPr>
              <a:spLocks/>
            </p:cNvSpPr>
            <p:nvPr/>
          </p:nvSpPr>
          <p:spPr bwMode="auto">
            <a:xfrm>
              <a:off x="759" y="1806"/>
              <a:ext cx="64" cy="23"/>
            </a:xfrm>
            <a:custGeom>
              <a:avLst/>
              <a:gdLst>
                <a:gd name="T0" fmla="*/ 0 w 192"/>
                <a:gd name="T1" fmla="*/ 8 h 72"/>
                <a:gd name="T2" fmla="*/ 8 w 192"/>
                <a:gd name="T3" fmla="*/ 0 h 72"/>
                <a:gd name="T4" fmla="*/ 16 w 192"/>
                <a:gd name="T5" fmla="*/ 0 h 72"/>
                <a:gd name="T6" fmla="*/ 24 w 192"/>
                <a:gd name="T7" fmla="*/ 0 h 72"/>
                <a:gd name="T8" fmla="*/ 36 w 192"/>
                <a:gd name="T9" fmla="*/ 0 h 72"/>
                <a:gd name="T10" fmla="*/ 44 w 192"/>
                <a:gd name="T11" fmla="*/ 4 h 72"/>
                <a:gd name="T12" fmla="*/ 44 w 192"/>
                <a:gd name="T13" fmla="*/ 8 h 72"/>
                <a:gd name="T14" fmla="*/ 51 w 192"/>
                <a:gd name="T15" fmla="*/ 8 h 72"/>
                <a:gd name="T16" fmla="*/ 68 w 192"/>
                <a:gd name="T17" fmla="*/ 20 h 72"/>
                <a:gd name="T18" fmla="*/ 71 w 192"/>
                <a:gd name="T19" fmla="*/ 20 h 72"/>
                <a:gd name="T20" fmla="*/ 75 w 192"/>
                <a:gd name="T21" fmla="*/ 24 h 72"/>
                <a:gd name="T22" fmla="*/ 83 w 192"/>
                <a:gd name="T23" fmla="*/ 28 h 72"/>
                <a:gd name="T24" fmla="*/ 91 w 192"/>
                <a:gd name="T25" fmla="*/ 28 h 72"/>
                <a:gd name="T26" fmla="*/ 95 w 192"/>
                <a:gd name="T27" fmla="*/ 32 h 72"/>
                <a:gd name="T28" fmla="*/ 79 w 192"/>
                <a:gd name="T29" fmla="*/ 36 h 72"/>
                <a:gd name="T30" fmla="*/ 75 w 192"/>
                <a:gd name="T31" fmla="*/ 32 h 72"/>
                <a:gd name="T32" fmla="*/ 63 w 192"/>
                <a:gd name="T33" fmla="*/ 36 h 72"/>
                <a:gd name="T34" fmla="*/ 59 w 192"/>
                <a:gd name="T35" fmla="*/ 36 h 72"/>
                <a:gd name="T36" fmla="*/ 59 w 192"/>
                <a:gd name="T37" fmla="*/ 32 h 72"/>
                <a:gd name="T38" fmla="*/ 63 w 192"/>
                <a:gd name="T39" fmla="*/ 28 h 72"/>
                <a:gd name="T40" fmla="*/ 63 w 192"/>
                <a:gd name="T41" fmla="*/ 24 h 72"/>
                <a:gd name="T42" fmla="*/ 56 w 192"/>
                <a:gd name="T43" fmla="*/ 24 h 72"/>
                <a:gd name="T44" fmla="*/ 48 w 192"/>
                <a:gd name="T45" fmla="*/ 16 h 72"/>
                <a:gd name="T46" fmla="*/ 39 w 192"/>
                <a:gd name="T47" fmla="*/ 16 h 72"/>
                <a:gd name="T48" fmla="*/ 36 w 192"/>
                <a:gd name="T49" fmla="*/ 12 h 72"/>
                <a:gd name="T50" fmla="*/ 27 w 192"/>
                <a:gd name="T51" fmla="*/ 12 h 72"/>
                <a:gd name="T52" fmla="*/ 20 w 192"/>
                <a:gd name="T53" fmla="*/ 8 h 72"/>
                <a:gd name="T54" fmla="*/ 20 w 192"/>
                <a:gd name="T55" fmla="*/ 4 h 72"/>
                <a:gd name="T56" fmla="*/ 16 w 192"/>
                <a:gd name="T57" fmla="*/ 4 h 72"/>
                <a:gd name="T58" fmla="*/ 4 w 192"/>
                <a:gd name="T59" fmla="*/ 12 h 72"/>
                <a:gd name="T60" fmla="*/ 4 w 192"/>
                <a:gd name="T61" fmla="*/ 8 h 72"/>
                <a:gd name="T62" fmla="*/ 0 w 192"/>
                <a:gd name="T63" fmla="*/ 8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72"/>
                <a:gd name="T98" fmla="*/ 192 w 192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72">
                  <a:moveTo>
                    <a:pt x="0" y="16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72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69" name="Freeform 9"/>
            <p:cNvSpPr>
              <a:spLocks/>
            </p:cNvSpPr>
            <p:nvPr/>
          </p:nvSpPr>
          <p:spPr bwMode="auto">
            <a:xfrm>
              <a:off x="901" y="2084"/>
              <a:ext cx="59" cy="55"/>
            </a:xfrm>
            <a:custGeom>
              <a:avLst/>
              <a:gdLst>
                <a:gd name="T0" fmla="*/ 0 w 176"/>
                <a:gd name="T1" fmla="*/ 32 h 176"/>
                <a:gd name="T2" fmla="*/ 4 w 176"/>
                <a:gd name="T3" fmla="*/ 24 h 176"/>
                <a:gd name="T4" fmla="*/ 8 w 176"/>
                <a:gd name="T5" fmla="*/ 8 h 176"/>
                <a:gd name="T6" fmla="*/ 8 w 176"/>
                <a:gd name="T7" fmla="*/ 4 h 176"/>
                <a:gd name="T8" fmla="*/ 20 w 176"/>
                <a:gd name="T9" fmla="*/ 0 h 176"/>
                <a:gd name="T10" fmla="*/ 44 w 176"/>
                <a:gd name="T11" fmla="*/ 0 h 176"/>
                <a:gd name="T12" fmla="*/ 51 w 176"/>
                <a:gd name="T13" fmla="*/ 4 h 176"/>
                <a:gd name="T14" fmla="*/ 51 w 176"/>
                <a:gd name="T15" fmla="*/ 27 h 176"/>
                <a:gd name="T16" fmla="*/ 60 w 176"/>
                <a:gd name="T17" fmla="*/ 32 h 176"/>
                <a:gd name="T18" fmla="*/ 75 w 176"/>
                <a:gd name="T19" fmla="*/ 39 h 176"/>
                <a:gd name="T20" fmla="*/ 75 w 176"/>
                <a:gd name="T21" fmla="*/ 48 h 176"/>
                <a:gd name="T22" fmla="*/ 80 w 176"/>
                <a:gd name="T23" fmla="*/ 48 h 176"/>
                <a:gd name="T24" fmla="*/ 87 w 176"/>
                <a:gd name="T25" fmla="*/ 48 h 176"/>
                <a:gd name="T26" fmla="*/ 87 w 176"/>
                <a:gd name="T27" fmla="*/ 60 h 176"/>
                <a:gd name="T28" fmla="*/ 83 w 176"/>
                <a:gd name="T29" fmla="*/ 63 h 176"/>
                <a:gd name="T30" fmla="*/ 83 w 176"/>
                <a:gd name="T31" fmla="*/ 68 h 176"/>
                <a:gd name="T32" fmla="*/ 80 w 176"/>
                <a:gd name="T33" fmla="*/ 80 h 176"/>
                <a:gd name="T34" fmla="*/ 75 w 176"/>
                <a:gd name="T35" fmla="*/ 83 h 176"/>
                <a:gd name="T36" fmla="*/ 60 w 176"/>
                <a:gd name="T37" fmla="*/ 87 h 176"/>
                <a:gd name="T38" fmla="*/ 48 w 176"/>
                <a:gd name="T39" fmla="*/ 87 h 176"/>
                <a:gd name="T40" fmla="*/ 44 w 176"/>
                <a:gd name="T41" fmla="*/ 83 h 176"/>
                <a:gd name="T42" fmla="*/ 56 w 176"/>
                <a:gd name="T43" fmla="*/ 68 h 176"/>
                <a:gd name="T44" fmla="*/ 56 w 176"/>
                <a:gd name="T45" fmla="*/ 63 h 176"/>
                <a:gd name="T46" fmla="*/ 48 w 176"/>
                <a:gd name="T47" fmla="*/ 60 h 176"/>
                <a:gd name="T48" fmla="*/ 36 w 176"/>
                <a:gd name="T49" fmla="*/ 56 h 176"/>
                <a:gd name="T50" fmla="*/ 27 w 176"/>
                <a:gd name="T51" fmla="*/ 48 h 176"/>
                <a:gd name="T52" fmla="*/ 20 w 176"/>
                <a:gd name="T53" fmla="*/ 48 h 176"/>
                <a:gd name="T54" fmla="*/ 12 w 176"/>
                <a:gd name="T55" fmla="*/ 39 h 176"/>
                <a:gd name="T56" fmla="*/ 8 w 176"/>
                <a:gd name="T57" fmla="*/ 36 h 176"/>
                <a:gd name="T58" fmla="*/ 0 w 176"/>
                <a:gd name="T59" fmla="*/ 32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176"/>
                <a:gd name="T92" fmla="*/ 176 w 1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176">
                  <a:moveTo>
                    <a:pt x="0" y="64"/>
                  </a:move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40" y="0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104" y="56"/>
                  </a:lnTo>
                  <a:lnTo>
                    <a:pt x="120" y="64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60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8" y="128"/>
                  </a:lnTo>
                  <a:lnTo>
                    <a:pt x="168" y="136"/>
                  </a:lnTo>
                  <a:lnTo>
                    <a:pt x="160" y="160"/>
                  </a:lnTo>
                  <a:lnTo>
                    <a:pt x="152" y="168"/>
                  </a:lnTo>
                  <a:lnTo>
                    <a:pt x="120" y="176"/>
                  </a:lnTo>
                  <a:lnTo>
                    <a:pt x="96" y="176"/>
                  </a:lnTo>
                  <a:lnTo>
                    <a:pt x="88" y="168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96" y="120"/>
                  </a:lnTo>
                  <a:lnTo>
                    <a:pt x="72" y="112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0" name="Freeform 10"/>
            <p:cNvSpPr>
              <a:spLocks/>
            </p:cNvSpPr>
            <p:nvPr/>
          </p:nvSpPr>
          <p:spPr bwMode="auto">
            <a:xfrm>
              <a:off x="856" y="2019"/>
              <a:ext cx="80" cy="89"/>
            </a:xfrm>
            <a:custGeom>
              <a:avLst/>
              <a:gdLst>
                <a:gd name="T0" fmla="*/ 67 w 240"/>
                <a:gd name="T1" fmla="*/ 134 h 288"/>
                <a:gd name="T2" fmla="*/ 71 w 240"/>
                <a:gd name="T3" fmla="*/ 126 h 288"/>
                <a:gd name="T4" fmla="*/ 74 w 240"/>
                <a:gd name="T5" fmla="*/ 110 h 288"/>
                <a:gd name="T6" fmla="*/ 74 w 240"/>
                <a:gd name="T7" fmla="*/ 107 h 288"/>
                <a:gd name="T8" fmla="*/ 86 w 240"/>
                <a:gd name="T9" fmla="*/ 102 h 288"/>
                <a:gd name="T10" fmla="*/ 110 w 240"/>
                <a:gd name="T11" fmla="*/ 102 h 288"/>
                <a:gd name="T12" fmla="*/ 118 w 240"/>
                <a:gd name="T13" fmla="*/ 107 h 288"/>
                <a:gd name="T14" fmla="*/ 118 w 240"/>
                <a:gd name="T15" fmla="*/ 95 h 288"/>
                <a:gd name="T16" fmla="*/ 113 w 240"/>
                <a:gd name="T17" fmla="*/ 86 h 288"/>
                <a:gd name="T18" fmla="*/ 113 w 240"/>
                <a:gd name="T19" fmla="*/ 79 h 288"/>
                <a:gd name="T20" fmla="*/ 110 w 240"/>
                <a:gd name="T21" fmla="*/ 79 h 288"/>
                <a:gd name="T22" fmla="*/ 110 w 240"/>
                <a:gd name="T23" fmla="*/ 71 h 288"/>
                <a:gd name="T24" fmla="*/ 86 w 240"/>
                <a:gd name="T25" fmla="*/ 67 h 288"/>
                <a:gd name="T26" fmla="*/ 86 w 240"/>
                <a:gd name="T27" fmla="*/ 43 h 288"/>
                <a:gd name="T28" fmla="*/ 78 w 240"/>
                <a:gd name="T29" fmla="*/ 39 h 288"/>
                <a:gd name="T30" fmla="*/ 55 w 240"/>
                <a:gd name="T31" fmla="*/ 27 h 288"/>
                <a:gd name="T32" fmla="*/ 47 w 240"/>
                <a:gd name="T33" fmla="*/ 27 h 288"/>
                <a:gd name="T34" fmla="*/ 43 w 240"/>
                <a:gd name="T35" fmla="*/ 24 h 288"/>
                <a:gd name="T36" fmla="*/ 43 w 240"/>
                <a:gd name="T37" fmla="*/ 8 h 288"/>
                <a:gd name="T38" fmla="*/ 35 w 240"/>
                <a:gd name="T39" fmla="*/ 0 h 288"/>
                <a:gd name="T40" fmla="*/ 24 w 240"/>
                <a:gd name="T41" fmla="*/ 4 h 288"/>
                <a:gd name="T42" fmla="*/ 20 w 240"/>
                <a:gd name="T43" fmla="*/ 15 h 288"/>
                <a:gd name="T44" fmla="*/ 0 w 240"/>
                <a:gd name="T45" fmla="*/ 15 h 288"/>
                <a:gd name="T46" fmla="*/ 8 w 240"/>
                <a:gd name="T47" fmla="*/ 32 h 288"/>
                <a:gd name="T48" fmla="*/ 8 w 240"/>
                <a:gd name="T49" fmla="*/ 36 h 288"/>
                <a:gd name="T50" fmla="*/ 4 w 240"/>
                <a:gd name="T51" fmla="*/ 36 h 288"/>
                <a:gd name="T52" fmla="*/ 8 w 240"/>
                <a:gd name="T53" fmla="*/ 51 h 288"/>
                <a:gd name="T54" fmla="*/ 0 w 240"/>
                <a:gd name="T55" fmla="*/ 55 h 288"/>
                <a:gd name="T56" fmla="*/ 4 w 240"/>
                <a:gd name="T57" fmla="*/ 71 h 288"/>
                <a:gd name="T58" fmla="*/ 0 w 240"/>
                <a:gd name="T59" fmla="*/ 83 h 288"/>
                <a:gd name="T60" fmla="*/ 4 w 240"/>
                <a:gd name="T61" fmla="*/ 86 h 288"/>
                <a:gd name="T62" fmla="*/ 8 w 240"/>
                <a:gd name="T63" fmla="*/ 98 h 288"/>
                <a:gd name="T64" fmla="*/ 8 w 240"/>
                <a:gd name="T65" fmla="*/ 114 h 288"/>
                <a:gd name="T66" fmla="*/ 15 w 240"/>
                <a:gd name="T67" fmla="*/ 137 h 288"/>
                <a:gd name="T68" fmla="*/ 20 w 240"/>
                <a:gd name="T69" fmla="*/ 137 h 288"/>
                <a:gd name="T70" fmla="*/ 27 w 240"/>
                <a:gd name="T71" fmla="*/ 130 h 288"/>
                <a:gd name="T72" fmla="*/ 31 w 240"/>
                <a:gd name="T73" fmla="*/ 130 h 288"/>
                <a:gd name="T74" fmla="*/ 43 w 240"/>
                <a:gd name="T75" fmla="*/ 134 h 288"/>
                <a:gd name="T76" fmla="*/ 47 w 240"/>
                <a:gd name="T77" fmla="*/ 142 h 288"/>
                <a:gd name="T78" fmla="*/ 51 w 240"/>
                <a:gd name="T79" fmla="*/ 142 h 288"/>
                <a:gd name="T80" fmla="*/ 51 w 240"/>
                <a:gd name="T81" fmla="*/ 137 h 288"/>
                <a:gd name="T82" fmla="*/ 51 w 240"/>
                <a:gd name="T83" fmla="*/ 134 h 288"/>
                <a:gd name="T84" fmla="*/ 55 w 240"/>
                <a:gd name="T85" fmla="*/ 134 h 288"/>
                <a:gd name="T86" fmla="*/ 63 w 240"/>
                <a:gd name="T87" fmla="*/ 134 h 288"/>
                <a:gd name="T88" fmla="*/ 67 w 240"/>
                <a:gd name="T89" fmla="*/ 134 h 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0"/>
                <a:gd name="T136" fmla="*/ 0 h 288"/>
                <a:gd name="T137" fmla="*/ 240 w 240"/>
                <a:gd name="T138" fmla="*/ 288 h 2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0" h="288">
                  <a:moveTo>
                    <a:pt x="136" y="272"/>
                  </a:moveTo>
                  <a:lnTo>
                    <a:pt x="144" y="256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76" y="208"/>
                  </a:lnTo>
                  <a:lnTo>
                    <a:pt x="224" y="208"/>
                  </a:lnTo>
                  <a:lnTo>
                    <a:pt x="240" y="216"/>
                  </a:lnTo>
                  <a:lnTo>
                    <a:pt x="240" y="192"/>
                  </a:lnTo>
                  <a:lnTo>
                    <a:pt x="232" y="176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24" y="144"/>
                  </a:lnTo>
                  <a:lnTo>
                    <a:pt x="176" y="136"/>
                  </a:lnTo>
                  <a:lnTo>
                    <a:pt x="176" y="88"/>
                  </a:lnTo>
                  <a:lnTo>
                    <a:pt x="160" y="80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8" y="48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40" y="32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200"/>
                  </a:lnTo>
                  <a:lnTo>
                    <a:pt x="16" y="232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64"/>
                  </a:lnTo>
                  <a:lnTo>
                    <a:pt x="64" y="264"/>
                  </a:lnTo>
                  <a:lnTo>
                    <a:pt x="88" y="272"/>
                  </a:lnTo>
                  <a:lnTo>
                    <a:pt x="96" y="288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8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1" name="Freeform 11"/>
            <p:cNvSpPr>
              <a:spLocks/>
            </p:cNvSpPr>
            <p:nvPr/>
          </p:nvSpPr>
          <p:spPr bwMode="auto">
            <a:xfrm>
              <a:off x="936" y="1919"/>
              <a:ext cx="27" cy="25"/>
            </a:xfrm>
            <a:custGeom>
              <a:avLst/>
              <a:gdLst>
                <a:gd name="T0" fmla="*/ 8 w 80"/>
                <a:gd name="T1" fmla="*/ 39 h 80"/>
                <a:gd name="T2" fmla="*/ 8 w 80"/>
                <a:gd name="T3" fmla="*/ 31 h 80"/>
                <a:gd name="T4" fmla="*/ 0 w 80"/>
                <a:gd name="T5" fmla="*/ 27 h 80"/>
                <a:gd name="T6" fmla="*/ 0 w 80"/>
                <a:gd name="T7" fmla="*/ 15 h 80"/>
                <a:gd name="T8" fmla="*/ 4 w 80"/>
                <a:gd name="T9" fmla="*/ 12 h 80"/>
                <a:gd name="T10" fmla="*/ 8 w 80"/>
                <a:gd name="T11" fmla="*/ 4 h 80"/>
                <a:gd name="T12" fmla="*/ 12 w 80"/>
                <a:gd name="T13" fmla="*/ 0 h 80"/>
                <a:gd name="T14" fmla="*/ 36 w 80"/>
                <a:gd name="T15" fmla="*/ 0 h 80"/>
                <a:gd name="T16" fmla="*/ 41 w 80"/>
                <a:gd name="T17" fmla="*/ 4 h 80"/>
                <a:gd name="T18" fmla="*/ 41 w 80"/>
                <a:gd name="T19" fmla="*/ 8 h 80"/>
                <a:gd name="T20" fmla="*/ 36 w 80"/>
                <a:gd name="T21" fmla="*/ 8 h 80"/>
                <a:gd name="T22" fmla="*/ 33 w 80"/>
                <a:gd name="T23" fmla="*/ 20 h 80"/>
                <a:gd name="T24" fmla="*/ 41 w 80"/>
                <a:gd name="T25" fmla="*/ 31 h 80"/>
                <a:gd name="T26" fmla="*/ 36 w 80"/>
                <a:gd name="T27" fmla="*/ 39 h 80"/>
                <a:gd name="T28" fmla="*/ 24 w 80"/>
                <a:gd name="T29" fmla="*/ 39 h 80"/>
                <a:gd name="T30" fmla="*/ 24 w 80"/>
                <a:gd name="T31" fmla="*/ 35 h 80"/>
                <a:gd name="T32" fmla="*/ 21 w 80"/>
                <a:gd name="T33" fmla="*/ 35 h 80"/>
                <a:gd name="T34" fmla="*/ 16 w 80"/>
                <a:gd name="T35" fmla="*/ 39 h 80"/>
                <a:gd name="T36" fmla="*/ 8 w 80"/>
                <a:gd name="T37" fmla="*/ 39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80"/>
                <a:gd name="T59" fmla="*/ 80 w 80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80">
                  <a:moveTo>
                    <a:pt x="16" y="80"/>
                  </a:moveTo>
                  <a:lnTo>
                    <a:pt x="16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64" y="40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2" name="Freeform 12"/>
            <p:cNvSpPr>
              <a:spLocks/>
            </p:cNvSpPr>
            <p:nvPr/>
          </p:nvSpPr>
          <p:spPr bwMode="auto">
            <a:xfrm>
              <a:off x="957" y="1921"/>
              <a:ext cx="22" cy="23"/>
            </a:xfrm>
            <a:custGeom>
              <a:avLst/>
              <a:gdLst>
                <a:gd name="T0" fmla="*/ 4 w 64"/>
                <a:gd name="T1" fmla="*/ 36 h 72"/>
                <a:gd name="T2" fmla="*/ 9 w 64"/>
                <a:gd name="T3" fmla="*/ 28 h 72"/>
                <a:gd name="T4" fmla="*/ 0 w 64"/>
                <a:gd name="T5" fmla="*/ 16 h 72"/>
                <a:gd name="T6" fmla="*/ 4 w 64"/>
                <a:gd name="T7" fmla="*/ 4 h 72"/>
                <a:gd name="T8" fmla="*/ 9 w 64"/>
                <a:gd name="T9" fmla="*/ 4 h 72"/>
                <a:gd name="T10" fmla="*/ 9 w 64"/>
                <a:gd name="T11" fmla="*/ 0 h 72"/>
                <a:gd name="T12" fmla="*/ 17 w 64"/>
                <a:gd name="T13" fmla="*/ 0 h 72"/>
                <a:gd name="T14" fmla="*/ 21 w 64"/>
                <a:gd name="T15" fmla="*/ 4 h 72"/>
                <a:gd name="T16" fmla="*/ 33 w 64"/>
                <a:gd name="T17" fmla="*/ 12 h 72"/>
                <a:gd name="T18" fmla="*/ 29 w 64"/>
                <a:gd name="T19" fmla="*/ 20 h 72"/>
                <a:gd name="T20" fmla="*/ 25 w 64"/>
                <a:gd name="T21" fmla="*/ 32 h 72"/>
                <a:gd name="T22" fmla="*/ 21 w 64"/>
                <a:gd name="T23" fmla="*/ 36 h 72"/>
                <a:gd name="T24" fmla="*/ 9 w 64"/>
                <a:gd name="T25" fmla="*/ 36 h 72"/>
                <a:gd name="T26" fmla="*/ 4 w 64"/>
                <a:gd name="T27" fmla="*/ 3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2"/>
                <a:gd name="T44" fmla="*/ 64 w 6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2">
                  <a:moveTo>
                    <a:pt x="8" y="72"/>
                  </a:moveTo>
                  <a:lnTo>
                    <a:pt x="16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64" y="24"/>
                  </a:lnTo>
                  <a:lnTo>
                    <a:pt x="56" y="40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3" name="Freeform 13"/>
            <p:cNvSpPr>
              <a:spLocks/>
            </p:cNvSpPr>
            <p:nvPr/>
          </p:nvSpPr>
          <p:spPr bwMode="auto">
            <a:xfrm>
              <a:off x="813" y="2071"/>
              <a:ext cx="56" cy="280"/>
            </a:xfrm>
            <a:custGeom>
              <a:avLst/>
              <a:gdLst>
                <a:gd name="T0" fmla="*/ 59 w 168"/>
                <a:gd name="T1" fmla="*/ 428 h 896"/>
                <a:gd name="T2" fmla="*/ 47 w 168"/>
                <a:gd name="T3" fmla="*/ 435 h 896"/>
                <a:gd name="T4" fmla="*/ 36 w 168"/>
                <a:gd name="T5" fmla="*/ 443 h 896"/>
                <a:gd name="T6" fmla="*/ 44 w 168"/>
                <a:gd name="T7" fmla="*/ 435 h 896"/>
                <a:gd name="T8" fmla="*/ 27 w 168"/>
                <a:gd name="T9" fmla="*/ 428 h 896"/>
                <a:gd name="T10" fmla="*/ 20 w 168"/>
                <a:gd name="T11" fmla="*/ 423 h 896"/>
                <a:gd name="T12" fmla="*/ 24 w 168"/>
                <a:gd name="T13" fmla="*/ 416 h 896"/>
                <a:gd name="T14" fmla="*/ 20 w 168"/>
                <a:gd name="T15" fmla="*/ 411 h 896"/>
                <a:gd name="T16" fmla="*/ 15 w 168"/>
                <a:gd name="T17" fmla="*/ 399 h 896"/>
                <a:gd name="T18" fmla="*/ 12 w 168"/>
                <a:gd name="T19" fmla="*/ 384 h 896"/>
                <a:gd name="T20" fmla="*/ 12 w 168"/>
                <a:gd name="T21" fmla="*/ 368 h 896"/>
                <a:gd name="T22" fmla="*/ 20 w 168"/>
                <a:gd name="T23" fmla="*/ 364 h 896"/>
                <a:gd name="T24" fmla="*/ 12 w 168"/>
                <a:gd name="T25" fmla="*/ 364 h 896"/>
                <a:gd name="T26" fmla="*/ 15 w 168"/>
                <a:gd name="T27" fmla="*/ 356 h 896"/>
                <a:gd name="T28" fmla="*/ 8 w 168"/>
                <a:gd name="T29" fmla="*/ 348 h 896"/>
                <a:gd name="T30" fmla="*/ 8 w 168"/>
                <a:gd name="T31" fmla="*/ 340 h 896"/>
                <a:gd name="T32" fmla="*/ 15 w 168"/>
                <a:gd name="T33" fmla="*/ 348 h 896"/>
                <a:gd name="T34" fmla="*/ 24 w 168"/>
                <a:gd name="T35" fmla="*/ 333 h 896"/>
                <a:gd name="T36" fmla="*/ 27 w 168"/>
                <a:gd name="T37" fmla="*/ 321 h 896"/>
                <a:gd name="T38" fmla="*/ 27 w 168"/>
                <a:gd name="T39" fmla="*/ 304 h 896"/>
                <a:gd name="T40" fmla="*/ 27 w 168"/>
                <a:gd name="T41" fmla="*/ 285 h 896"/>
                <a:gd name="T42" fmla="*/ 24 w 168"/>
                <a:gd name="T43" fmla="*/ 285 h 896"/>
                <a:gd name="T44" fmla="*/ 20 w 168"/>
                <a:gd name="T45" fmla="*/ 257 h 896"/>
                <a:gd name="T46" fmla="*/ 20 w 168"/>
                <a:gd name="T47" fmla="*/ 233 h 896"/>
                <a:gd name="T48" fmla="*/ 24 w 168"/>
                <a:gd name="T49" fmla="*/ 210 h 896"/>
                <a:gd name="T50" fmla="*/ 36 w 168"/>
                <a:gd name="T51" fmla="*/ 190 h 896"/>
                <a:gd name="T52" fmla="*/ 44 w 168"/>
                <a:gd name="T53" fmla="*/ 154 h 896"/>
                <a:gd name="T54" fmla="*/ 44 w 168"/>
                <a:gd name="T55" fmla="*/ 127 h 896"/>
                <a:gd name="T56" fmla="*/ 51 w 168"/>
                <a:gd name="T57" fmla="*/ 83 h 896"/>
                <a:gd name="T58" fmla="*/ 55 w 168"/>
                <a:gd name="T59" fmla="*/ 27 h 896"/>
                <a:gd name="T60" fmla="*/ 67 w 168"/>
                <a:gd name="T61" fmla="*/ 4 h 896"/>
                <a:gd name="T62" fmla="*/ 79 w 168"/>
                <a:gd name="T63" fmla="*/ 56 h 896"/>
                <a:gd name="T64" fmla="*/ 83 w 168"/>
                <a:gd name="T65" fmla="*/ 71 h 896"/>
                <a:gd name="T66" fmla="*/ 75 w 168"/>
                <a:gd name="T67" fmla="*/ 99 h 896"/>
                <a:gd name="T68" fmla="*/ 59 w 168"/>
                <a:gd name="T69" fmla="*/ 131 h 896"/>
                <a:gd name="T70" fmla="*/ 59 w 168"/>
                <a:gd name="T71" fmla="*/ 174 h 896"/>
                <a:gd name="T72" fmla="*/ 51 w 168"/>
                <a:gd name="T73" fmla="*/ 210 h 896"/>
                <a:gd name="T74" fmla="*/ 44 w 168"/>
                <a:gd name="T75" fmla="*/ 249 h 896"/>
                <a:gd name="T76" fmla="*/ 36 w 168"/>
                <a:gd name="T77" fmla="*/ 297 h 896"/>
                <a:gd name="T78" fmla="*/ 36 w 168"/>
                <a:gd name="T79" fmla="*/ 324 h 896"/>
                <a:gd name="T80" fmla="*/ 39 w 168"/>
                <a:gd name="T81" fmla="*/ 352 h 896"/>
                <a:gd name="T82" fmla="*/ 32 w 168"/>
                <a:gd name="T83" fmla="*/ 360 h 896"/>
                <a:gd name="T84" fmla="*/ 20 w 168"/>
                <a:gd name="T85" fmla="*/ 392 h 896"/>
                <a:gd name="T86" fmla="*/ 32 w 168"/>
                <a:gd name="T87" fmla="*/ 404 h 896"/>
                <a:gd name="T88" fmla="*/ 59 w 168"/>
                <a:gd name="T89" fmla="*/ 419 h 8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8"/>
                <a:gd name="T136" fmla="*/ 0 h 896"/>
                <a:gd name="T137" fmla="*/ 168 w 168"/>
                <a:gd name="T138" fmla="*/ 896 h 8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8" h="896">
                  <a:moveTo>
                    <a:pt x="128" y="856"/>
                  </a:moveTo>
                  <a:lnTo>
                    <a:pt x="120" y="856"/>
                  </a:lnTo>
                  <a:lnTo>
                    <a:pt x="120" y="864"/>
                  </a:lnTo>
                  <a:lnTo>
                    <a:pt x="104" y="864"/>
                  </a:lnTo>
                  <a:lnTo>
                    <a:pt x="96" y="872"/>
                  </a:lnTo>
                  <a:lnTo>
                    <a:pt x="96" y="880"/>
                  </a:lnTo>
                  <a:lnTo>
                    <a:pt x="96" y="888"/>
                  </a:lnTo>
                  <a:lnTo>
                    <a:pt x="96" y="896"/>
                  </a:lnTo>
                  <a:lnTo>
                    <a:pt x="72" y="896"/>
                  </a:lnTo>
                  <a:lnTo>
                    <a:pt x="64" y="888"/>
                  </a:lnTo>
                  <a:lnTo>
                    <a:pt x="80" y="888"/>
                  </a:lnTo>
                  <a:lnTo>
                    <a:pt x="88" y="880"/>
                  </a:lnTo>
                  <a:lnTo>
                    <a:pt x="88" y="872"/>
                  </a:lnTo>
                  <a:lnTo>
                    <a:pt x="72" y="864"/>
                  </a:lnTo>
                  <a:lnTo>
                    <a:pt x="56" y="864"/>
                  </a:lnTo>
                  <a:lnTo>
                    <a:pt x="48" y="872"/>
                  </a:lnTo>
                  <a:lnTo>
                    <a:pt x="40" y="872"/>
                  </a:lnTo>
                  <a:lnTo>
                    <a:pt x="40" y="856"/>
                  </a:lnTo>
                  <a:lnTo>
                    <a:pt x="48" y="856"/>
                  </a:lnTo>
                  <a:lnTo>
                    <a:pt x="56" y="848"/>
                  </a:lnTo>
                  <a:lnTo>
                    <a:pt x="48" y="840"/>
                  </a:lnTo>
                  <a:lnTo>
                    <a:pt x="48" y="848"/>
                  </a:lnTo>
                  <a:lnTo>
                    <a:pt x="40" y="848"/>
                  </a:lnTo>
                  <a:lnTo>
                    <a:pt x="40" y="832"/>
                  </a:lnTo>
                  <a:lnTo>
                    <a:pt x="32" y="824"/>
                  </a:lnTo>
                  <a:lnTo>
                    <a:pt x="40" y="816"/>
                  </a:lnTo>
                  <a:lnTo>
                    <a:pt x="32" y="808"/>
                  </a:lnTo>
                  <a:lnTo>
                    <a:pt x="24" y="808"/>
                  </a:lnTo>
                  <a:lnTo>
                    <a:pt x="24" y="800"/>
                  </a:lnTo>
                  <a:lnTo>
                    <a:pt x="24" y="776"/>
                  </a:lnTo>
                  <a:lnTo>
                    <a:pt x="24" y="760"/>
                  </a:lnTo>
                  <a:lnTo>
                    <a:pt x="24" y="752"/>
                  </a:lnTo>
                  <a:lnTo>
                    <a:pt x="24" y="744"/>
                  </a:lnTo>
                  <a:lnTo>
                    <a:pt x="32" y="744"/>
                  </a:lnTo>
                  <a:lnTo>
                    <a:pt x="40" y="744"/>
                  </a:lnTo>
                  <a:lnTo>
                    <a:pt x="40" y="736"/>
                  </a:lnTo>
                  <a:lnTo>
                    <a:pt x="32" y="728"/>
                  </a:lnTo>
                  <a:lnTo>
                    <a:pt x="32" y="736"/>
                  </a:lnTo>
                  <a:lnTo>
                    <a:pt x="24" y="736"/>
                  </a:lnTo>
                  <a:lnTo>
                    <a:pt x="16" y="728"/>
                  </a:lnTo>
                  <a:lnTo>
                    <a:pt x="24" y="728"/>
                  </a:lnTo>
                  <a:lnTo>
                    <a:pt x="32" y="720"/>
                  </a:lnTo>
                  <a:lnTo>
                    <a:pt x="24" y="712"/>
                  </a:lnTo>
                  <a:lnTo>
                    <a:pt x="16" y="712"/>
                  </a:lnTo>
                  <a:lnTo>
                    <a:pt x="16" y="704"/>
                  </a:lnTo>
                  <a:lnTo>
                    <a:pt x="0" y="704"/>
                  </a:lnTo>
                  <a:lnTo>
                    <a:pt x="16" y="696"/>
                  </a:lnTo>
                  <a:lnTo>
                    <a:pt x="16" y="688"/>
                  </a:lnTo>
                  <a:lnTo>
                    <a:pt x="24" y="688"/>
                  </a:lnTo>
                  <a:lnTo>
                    <a:pt x="24" y="696"/>
                  </a:lnTo>
                  <a:lnTo>
                    <a:pt x="32" y="704"/>
                  </a:lnTo>
                  <a:lnTo>
                    <a:pt x="40" y="696"/>
                  </a:lnTo>
                  <a:lnTo>
                    <a:pt x="40" y="680"/>
                  </a:lnTo>
                  <a:lnTo>
                    <a:pt x="48" y="672"/>
                  </a:lnTo>
                  <a:lnTo>
                    <a:pt x="48" y="664"/>
                  </a:lnTo>
                  <a:lnTo>
                    <a:pt x="56" y="656"/>
                  </a:lnTo>
                  <a:lnTo>
                    <a:pt x="56" y="648"/>
                  </a:lnTo>
                  <a:lnTo>
                    <a:pt x="48" y="648"/>
                  </a:lnTo>
                  <a:lnTo>
                    <a:pt x="48" y="632"/>
                  </a:lnTo>
                  <a:lnTo>
                    <a:pt x="56" y="616"/>
                  </a:lnTo>
                  <a:lnTo>
                    <a:pt x="56" y="600"/>
                  </a:lnTo>
                  <a:lnTo>
                    <a:pt x="64" y="592"/>
                  </a:lnTo>
                  <a:lnTo>
                    <a:pt x="56" y="576"/>
                  </a:lnTo>
                  <a:lnTo>
                    <a:pt x="64" y="568"/>
                  </a:lnTo>
                  <a:lnTo>
                    <a:pt x="56" y="568"/>
                  </a:lnTo>
                  <a:lnTo>
                    <a:pt x="48" y="576"/>
                  </a:lnTo>
                  <a:lnTo>
                    <a:pt x="32" y="560"/>
                  </a:lnTo>
                  <a:lnTo>
                    <a:pt x="40" y="544"/>
                  </a:lnTo>
                  <a:lnTo>
                    <a:pt x="40" y="520"/>
                  </a:lnTo>
                  <a:lnTo>
                    <a:pt x="48" y="512"/>
                  </a:lnTo>
                  <a:lnTo>
                    <a:pt x="48" y="496"/>
                  </a:lnTo>
                  <a:lnTo>
                    <a:pt x="40" y="472"/>
                  </a:lnTo>
                  <a:lnTo>
                    <a:pt x="40" y="448"/>
                  </a:lnTo>
                  <a:lnTo>
                    <a:pt x="48" y="440"/>
                  </a:lnTo>
                  <a:lnTo>
                    <a:pt x="48" y="424"/>
                  </a:lnTo>
                  <a:lnTo>
                    <a:pt x="56" y="416"/>
                  </a:lnTo>
                  <a:lnTo>
                    <a:pt x="64" y="400"/>
                  </a:lnTo>
                  <a:lnTo>
                    <a:pt x="72" y="384"/>
                  </a:lnTo>
                  <a:lnTo>
                    <a:pt x="80" y="368"/>
                  </a:lnTo>
                  <a:lnTo>
                    <a:pt x="88" y="352"/>
                  </a:lnTo>
                  <a:lnTo>
                    <a:pt x="88" y="312"/>
                  </a:lnTo>
                  <a:lnTo>
                    <a:pt x="80" y="280"/>
                  </a:lnTo>
                  <a:lnTo>
                    <a:pt x="88" y="272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104" y="192"/>
                  </a:lnTo>
                  <a:lnTo>
                    <a:pt x="104" y="168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12" y="56"/>
                  </a:lnTo>
                  <a:lnTo>
                    <a:pt x="112" y="24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32"/>
                  </a:lnTo>
                  <a:lnTo>
                    <a:pt x="144" y="64"/>
                  </a:lnTo>
                  <a:lnTo>
                    <a:pt x="160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8" y="144"/>
                  </a:lnTo>
                  <a:lnTo>
                    <a:pt x="152" y="152"/>
                  </a:lnTo>
                  <a:lnTo>
                    <a:pt x="144" y="160"/>
                  </a:lnTo>
                  <a:lnTo>
                    <a:pt x="152" y="200"/>
                  </a:lnTo>
                  <a:lnTo>
                    <a:pt x="152" y="208"/>
                  </a:lnTo>
                  <a:lnTo>
                    <a:pt x="128" y="224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104" y="312"/>
                  </a:lnTo>
                  <a:lnTo>
                    <a:pt x="120" y="352"/>
                  </a:lnTo>
                  <a:lnTo>
                    <a:pt x="112" y="384"/>
                  </a:lnTo>
                  <a:lnTo>
                    <a:pt x="104" y="400"/>
                  </a:lnTo>
                  <a:lnTo>
                    <a:pt x="104" y="424"/>
                  </a:lnTo>
                  <a:lnTo>
                    <a:pt x="88" y="448"/>
                  </a:lnTo>
                  <a:lnTo>
                    <a:pt x="96" y="488"/>
                  </a:lnTo>
                  <a:lnTo>
                    <a:pt x="88" y="504"/>
                  </a:lnTo>
                  <a:lnTo>
                    <a:pt x="72" y="544"/>
                  </a:lnTo>
                  <a:lnTo>
                    <a:pt x="80" y="592"/>
                  </a:lnTo>
                  <a:lnTo>
                    <a:pt x="72" y="600"/>
                  </a:lnTo>
                  <a:lnTo>
                    <a:pt x="72" y="624"/>
                  </a:lnTo>
                  <a:lnTo>
                    <a:pt x="80" y="648"/>
                  </a:lnTo>
                  <a:lnTo>
                    <a:pt x="72" y="656"/>
                  </a:lnTo>
                  <a:lnTo>
                    <a:pt x="72" y="672"/>
                  </a:lnTo>
                  <a:lnTo>
                    <a:pt x="80" y="672"/>
                  </a:lnTo>
                  <a:lnTo>
                    <a:pt x="80" y="712"/>
                  </a:lnTo>
                  <a:lnTo>
                    <a:pt x="72" y="720"/>
                  </a:lnTo>
                  <a:lnTo>
                    <a:pt x="72" y="728"/>
                  </a:lnTo>
                  <a:lnTo>
                    <a:pt x="64" y="728"/>
                  </a:lnTo>
                  <a:lnTo>
                    <a:pt x="64" y="752"/>
                  </a:lnTo>
                  <a:lnTo>
                    <a:pt x="40" y="776"/>
                  </a:lnTo>
                  <a:lnTo>
                    <a:pt x="40" y="792"/>
                  </a:lnTo>
                  <a:lnTo>
                    <a:pt x="48" y="808"/>
                  </a:lnTo>
                  <a:lnTo>
                    <a:pt x="56" y="808"/>
                  </a:lnTo>
                  <a:lnTo>
                    <a:pt x="64" y="816"/>
                  </a:lnTo>
                  <a:lnTo>
                    <a:pt x="64" y="840"/>
                  </a:lnTo>
                  <a:lnTo>
                    <a:pt x="80" y="848"/>
                  </a:lnTo>
                  <a:lnTo>
                    <a:pt x="120" y="848"/>
                  </a:lnTo>
                  <a:lnTo>
                    <a:pt x="128" y="8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4" name="Freeform 14"/>
            <p:cNvSpPr>
              <a:spLocks/>
            </p:cNvSpPr>
            <p:nvPr/>
          </p:nvSpPr>
          <p:spPr bwMode="auto">
            <a:xfrm>
              <a:off x="775" y="1959"/>
              <a:ext cx="86" cy="120"/>
            </a:xfrm>
            <a:custGeom>
              <a:avLst/>
              <a:gdLst>
                <a:gd name="T0" fmla="*/ 8 w 256"/>
                <a:gd name="T1" fmla="*/ 36 h 384"/>
                <a:gd name="T2" fmla="*/ 0 w 256"/>
                <a:gd name="T3" fmla="*/ 39 h 384"/>
                <a:gd name="T4" fmla="*/ 4 w 256"/>
                <a:gd name="T5" fmla="*/ 48 h 384"/>
                <a:gd name="T6" fmla="*/ 0 w 256"/>
                <a:gd name="T7" fmla="*/ 51 h 384"/>
                <a:gd name="T8" fmla="*/ 4 w 256"/>
                <a:gd name="T9" fmla="*/ 56 h 384"/>
                <a:gd name="T10" fmla="*/ 0 w 256"/>
                <a:gd name="T11" fmla="*/ 59 h 384"/>
                <a:gd name="T12" fmla="*/ 8 w 256"/>
                <a:gd name="T13" fmla="*/ 63 h 384"/>
                <a:gd name="T14" fmla="*/ 12 w 256"/>
                <a:gd name="T15" fmla="*/ 63 h 384"/>
                <a:gd name="T16" fmla="*/ 20 w 256"/>
                <a:gd name="T17" fmla="*/ 79 h 384"/>
                <a:gd name="T18" fmla="*/ 27 w 256"/>
                <a:gd name="T19" fmla="*/ 87 h 384"/>
                <a:gd name="T20" fmla="*/ 32 w 256"/>
                <a:gd name="T21" fmla="*/ 103 h 384"/>
                <a:gd name="T22" fmla="*/ 36 w 256"/>
                <a:gd name="T23" fmla="*/ 111 h 384"/>
                <a:gd name="T24" fmla="*/ 36 w 256"/>
                <a:gd name="T25" fmla="*/ 119 h 384"/>
                <a:gd name="T26" fmla="*/ 44 w 256"/>
                <a:gd name="T27" fmla="*/ 122 h 384"/>
                <a:gd name="T28" fmla="*/ 44 w 256"/>
                <a:gd name="T29" fmla="*/ 127 h 384"/>
                <a:gd name="T30" fmla="*/ 48 w 256"/>
                <a:gd name="T31" fmla="*/ 134 h 384"/>
                <a:gd name="T32" fmla="*/ 48 w 256"/>
                <a:gd name="T33" fmla="*/ 139 h 384"/>
                <a:gd name="T34" fmla="*/ 51 w 256"/>
                <a:gd name="T35" fmla="*/ 146 h 384"/>
                <a:gd name="T36" fmla="*/ 59 w 256"/>
                <a:gd name="T37" fmla="*/ 150 h 384"/>
                <a:gd name="T38" fmla="*/ 59 w 256"/>
                <a:gd name="T39" fmla="*/ 154 h 384"/>
                <a:gd name="T40" fmla="*/ 71 w 256"/>
                <a:gd name="T41" fmla="*/ 162 h 384"/>
                <a:gd name="T42" fmla="*/ 79 w 256"/>
                <a:gd name="T43" fmla="*/ 162 h 384"/>
                <a:gd name="T44" fmla="*/ 87 w 256"/>
                <a:gd name="T45" fmla="*/ 174 h 384"/>
                <a:gd name="T46" fmla="*/ 95 w 256"/>
                <a:gd name="T47" fmla="*/ 174 h 384"/>
                <a:gd name="T48" fmla="*/ 111 w 256"/>
                <a:gd name="T49" fmla="*/ 190 h 384"/>
                <a:gd name="T50" fmla="*/ 119 w 256"/>
                <a:gd name="T51" fmla="*/ 178 h 384"/>
                <a:gd name="T52" fmla="*/ 122 w 256"/>
                <a:gd name="T53" fmla="*/ 166 h 384"/>
                <a:gd name="T54" fmla="*/ 119 w 256"/>
                <a:gd name="T55" fmla="*/ 150 h 384"/>
                <a:gd name="T56" fmla="*/ 127 w 256"/>
                <a:gd name="T57" fmla="*/ 146 h 384"/>
                <a:gd name="T58" fmla="*/ 122 w 256"/>
                <a:gd name="T59" fmla="*/ 131 h 384"/>
                <a:gd name="T60" fmla="*/ 127 w 256"/>
                <a:gd name="T61" fmla="*/ 131 h 384"/>
                <a:gd name="T62" fmla="*/ 127 w 256"/>
                <a:gd name="T63" fmla="*/ 127 h 384"/>
                <a:gd name="T64" fmla="*/ 119 w 256"/>
                <a:gd name="T65" fmla="*/ 111 h 384"/>
                <a:gd name="T66" fmla="*/ 111 w 256"/>
                <a:gd name="T67" fmla="*/ 111 h 384"/>
                <a:gd name="T68" fmla="*/ 107 w 256"/>
                <a:gd name="T69" fmla="*/ 99 h 384"/>
                <a:gd name="T70" fmla="*/ 107 w 256"/>
                <a:gd name="T71" fmla="*/ 95 h 384"/>
                <a:gd name="T72" fmla="*/ 87 w 256"/>
                <a:gd name="T73" fmla="*/ 95 h 384"/>
                <a:gd name="T74" fmla="*/ 79 w 256"/>
                <a:gd name="T75" fmla="*/ 91 h 384"/>
                <a:gd name="T76" fmla="*/ 79 w 256"/>
                <a:gd name="T77" fmla="*/ 83 h 384"/>
                <a:gd name="T78" fmla="*/ 75 w 256"/>
                <a:gd name="T79" fmla="*/ 71 h 384"/>
                <a:gd name="T80" fmla="*/ 79 w 256"/>
                <a:gd name="T81" fmla="*/ 63 h 384"/>
                <a:gd name="T82" fmla="*/ 79 w 256"/>
                <a:gd name="T83" fmla="*/ 56 h 384"/>
                <a:gd name="T84" fmla="*/ 95 w 256"/>
                <a:gd name="T85" fmla="*/ 48 h 384"/>
                <a:gd name="T86" fmla="*/ 107 w 256"/>
                <a:gd name="T87" fmla="*/ 44 h 384"/>
                <a:gd name="T88" fmla="*/ 115 w 256"/>
                <a:gd name="T89" fmla="*/ 39 h 384"/>
                <a:gd name="T90" fmla="*/ 115 w 256"/>
                <a:gd name="T91" fmla="*/ 36 h 384"/>
                <a:gd name="T92" fmla="*/ 107 w 256"/>
                <a:gd name="T93" fmla="*/ 36 h 384"/>
                <a:gd name="T94" fmla="*/ 111 w 256"/>
                <a:gd name="T95" fmla="*/ 24 h 384"/>
                <a:gd name="T96" fmla="*/ 103 w 256"/>
                <a:gd name="T97" fmla="*/ 20 h 384"/>
                <a:gd name="T98" fmla="*/ 79 w 256"/>
                <a:gd name="T99" fmla="*/ 20 h 384"/>
                <a:gd name="T100" fmla="*/ 63 w 256"/>
                <a:gd name="T101" fmla="*/ 0 h 384"/>
                <a:gd name="T102" fmla="*/ 56 w 256"/>
                <a:gd name="T103" fmla="*/ 0 h 384"/>
                <a:gd name="T104" fmla="*/ 51 w 256"/>
                <a:gd name="T105" fmla="*/ 0 h 384"/>
                <a:gd name="T106" fmla="*/ 59 w 256"/>
                <a:gd name="T107" fmla="*/ 4 h 384"/>
                <a:gd name="T108" fmla="*/ 59 w 256"/>
                <a:gd name="T109" fmla="*/ 12 h 384"/>
                <a:gd name="T110" fmla="*/ 51 w 256"/>
                <a:gd name="T111" fmla="*/ 20 h 384"/>
                <a:gd name="T112" fmla="*/ 39 w 256"/>
                <a:gd name="T113" fmla="*/ 27 h 384"/>
                <a:gd name="T114" fmla="*/ 24 w 256"/>
                <a:gd name="T115" fmla="*/ 39 h 384"/>
                <a:gd name="T116" fmla="*/ 27 w 256"/>
                <a:gd name="T117" fmla="*/ 48 h 384"/>
                <a:gd name="T118" fmla="*/ 20 w 256"/>
                <a:gd name="T119" fmla="*/ 48 h 384"/>
                <a:gd name="T120" fmla="*/ 16 w 256"/>
                <a:gd name="T121" fmla="*/ 44 h 384"/>
                <a:gd name="T122" fmla="*/ 8 w 256"/>
                <a:gd name="T123" fmla="*/ 44 h 384"/>
                <a:gd name="T124" fmla="*/ 8 w 256"/>
                <a:gd name="T125" fmla="*/ 3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384"/>
                <a:gd name="T191" fmla="*/ 256 w 256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384">
                  <a:moveTo>
                    <a:pt x="16" y="72"/>
                  </a:moveTo>
                  <a:lnTo>
                    <a:pt x="0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40" y="160"/>
                  </a:lnTo>
                  <a:lnTo>
                    <a:pt x="56" y="176"/>
                  </a:lnTo>
                  <a:lnTo>
                    <a:pt x="64" y="208"/>
                  </a:lnTo>
                  <a:lnTo>
                    <a:pt x="72" y="224"/>
                  </a:lnTo>
                  <a:lnTo>
                    <a:pt x="72" y="240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96" y="272"/>
                  </a:lnTo>
                  <a:lnTo>
                    <a:pt x="96" y="280"/>
                  </a:lnTo>
                  <a:lnTo>
                    <a:pt x="104" y="296"/>
                  </a:lnTo>
                  <a:lnTo>
                    <a:pt x="120" y="304"/>
                  </a:lnTo>
                  <a:lnTo>
                    <a:pt x="120" y="312"/>
                  </a:lnTo>
                  <a:lnTo>
                    <a:pt x="144" y="328"/>
                  </a:lnTo>
                  <a:lnTo>
                    <a:pt x="160" y="328"/>
                  </a:lnTo>
                  <a:lnTo>
                    <a:pt x="176" y="352"/>
                  </a:lnTo>
                  <a:lnTo>
                    <a:pt x="192" y="352"/>
                  </a:lnTo>
                  <a:lnTo>
                    <a:pt x="224" y="384"/>
                  </a:lnTo>
                  <a:lnTo>
                    <a:pt x="240" y="360"/>
                  </a:lnTo>
                  <a:lnTo>
                    <a:pt x="248" y="336"/>
                  </a:lnTo>
                  <a:lnTo>
                    <a:pt x="240" y="304"/>
                  </a:lnTo>
                  <a:lnTo>
                    <a:pt x="256" y="296"/>
                  </a:lnTo>
                  <a:lnTo>
                    <a:pt x="248" y="264"/>
                  </a:lnTo>
                  <a:lnTo>
                    <a:pt x="256" y="264"/>
                  </a:lnTo>
                  <a:lnTo>
                    <a:pt x="256" y="256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00"/>
                  </a:lnTo>
                  <a:lnTo>
                    <a:pt x="21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60" y="168"/>
                  </a:lnTo>
                  <a:lnTo>
                    <a:pt x="152" y="144"/>
                  </a:lnTo>
                  <a:lnTo>
                    <a:pt x="160" y="128"/>
                  </a:lnTo>
                  <a:lnTo>
                    <a:pt x="160" y="112"/>
                  </a:lnTo>
                  <a:lnTo>
                    <a:pt x="192" y="96"/>
                  </a:lnTo>
                  <a:lnTo>
                    <a:pt x="216" y="88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16" y="72"/>
                  </a:lnTo>
                  <a:lnTo>
                    <a:pt x="224" y="48"/>
                  </a:lnTo>
                  <a:lnTo>
                    <a:pt x="208" y="40"/>
                  </a:lnTo>
                  <a:lnTo>
                    <a:pt x="160" y="4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20" y="8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80" y="56"/>
                  </a:lnTo>
                  <a:lnTo>
                    <a:pt x="48" y="80"/>
                  </a:lnTo>
                  <a:lnTo>
                    <a:pt x="56" y="96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5" name="Freeform 15"/>
            <p:cNvSpPr>
              <a:spLocks/>
            </p:cNvSpPr>
            <p:nvPr/>
          </p:nvSpPr>
          <p:spPr bwMode="auto">
            <a:xfrm>
              <a:off x="781" y="1951"/>
              <a:ext cx="34" cy="38"/>
            </a:xfrm>
            <a:custGeom>
              <a:avLst/>
              <a:gdLst>
                <a:gd name="T0" fmla="*/ 44 w 104"/>
                <a:gd name="T1" fmla="*/ 12 h 120"/>
                <a:gd name="T2" fmla="*/ 51 w 104"/>
                <a:gd name="T3" fmla="*/ 15 h 120"/>
                <a:gd name="T4" fmla="*/ 51 w 104"/>
                <a:gd name="T5" fmla="*/ 24 h 120"/>
                <a:gd name="T6" fmla="*/ 44 w 104"/>
                <a:gd name="T7" fmla="*/ 31 h 120"/>
                <a:gd name="T8" fmla="*/ 32 w 104"/>
                <a:gd name="T9" fmla="*/ 39 h 120"/>
                <a:gd name="T10" fmla="*/ 15 w 104"/>
                <a:gd name="T11" fmla="*/ 51 h 120"/>
                <a:gd name="T12" fmla="*/ 20 w 104"/>
                <a:gd name="T13" fmla="*/ 59 h 120"/>
                <a:gd name="T14" fmla="*/ 12 w 104"/>
                <a:gd name="T15" fmla="*/ 59 h 120"/>
                <a:gd name="T16" fmla="*/ 8 w 104"/>
                <a:gd name="T17" fmla="*/ 55 h 120"/>
                <a:gd name="T18" fmla="*/ 0 w 104"/>
                <a:gd name="T19" fmla="*/ 55 h 120"/>
                <a:gd name="T20" fmla="*/ 0 w 104"/>
                <a:gd name="T21" fmla="*/ 47 h 120"/>
                <a:gd name="T22" fmla="*/ 4 w 104"/>
                <a:gd name="T23" fmla="*/ 43 h 120"/>
                <a:gd name="T24" fmla="*/ 8 w 104"/>
                <a:gd name="T25" fmla="*/ 43 h 120"/>
                <a:gd name="T26" fmla="*/ 12 w 104"/>
                <a:gd name="T27" fmla="*/ 39 h 120"/>
                <a:gd name="T28" fmla="*/ 8 w 104"/>
                <a:gd name="T29" fmla="*/ 35 h 120"/>
                <a:gd name="T30" fmla="*/ 4 w 104"/>
                <a:gd name="T31" fmla="*/ 35 h 120"/>
                <a:gd name="T32" fmla="*/ 0 w 104"/>
                <a:gd name="T33" fmla="*/ 31 h 120"/>
                <a:gd name="T34" fmla="*/ 0 w 104"/>
                <a:gd name="T35" fmla="*/ 20 h 120"/>
                <a:gd name="T36" fmla="*/ 4 w 104"/>
                <a:gd name="T37" fmla="*/ 15 h 120"/>
                <a:gd name="T38" fmla="*/ 4 w 104"/>
                <a:gd name="T39" fmla="*/ 4 h 120"/>
                <a:gd name="T40" fmla="*/ 8 w 104"/>
                <a:gd name="T41" fmla="*/ 0 h 120"/>
                <a:gd name="T42" fmla="*/ 12 w 104"/>
                <a:gd name="T43" fmla="*/ 0 h 120"/>
                <a:gd name="T44" fmla="*/ 15 w 104"/>
                <a:gd name="T45" fmla="*/ 0 h 120"/>
                <a:gd name="T46" fmla="*/ 24 w 104"/>
                <a:gd name="T47" fmla="*/ 4 h 120"/>
                <a:gd name="T48" fmla="*/ 24 w 104"/>
                <a:gd name="T49" fmla="*/ 8 h 120"/>
                <a:gd name="T50" fmla="*/ 27 w 104"/>
                <a:gd name="T51" fmla="*/ 12 h 120"/>
                <a:gd name="T52" fmla="*/ 32 w 104"/>
                <a:gd name="T53" fmla="*/ 8 h 120"/>
                <a:gd name="T54" fmla="*/ 39 w 104"/>
                <a:gd name="T55" fmla="*/ 8 h 120"/>
                <a:gd name="T56" fmla="*/ 44 w 104"/>
                <a:gd name="T57" fmla="*/ 12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"/>
                <a:gd name="T88" fmla="*/ 0 h 120"/>
                <a:gd name="T89" fmla="*/ 104 w 104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" h="120">
                  <a:moveTo>
                    <a:pt x="88" y="24"/>
                  </a:moveTo>
                  <a:lnTo>
                    <a:pt x="104" y="32"/>
                  </a:lnTo>
                  <a:lnTo>
                    <a:pt x="104" y="48"/>
                  </a:lnTo>
                  <a:lnTo>
                    <a:pt x="88" y="64"/>
                  </a:lnTo>
                  <a:lnTo>
                    <a:pt x="64" y="80"/>
                  </a:lnTo>
                  <a:lnTo>
                    <a:pt x="32" y="104"/>
                  </a:lnTo>
                  <a:lnTo>
                    <a:pt x="40" y="120"/>
                  </a:lnTo>
                  <a:lnTo>
                    <a:pt x="24" y="120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6" name="Freeform 16"/>
            <p:cNvSpPr>
              <a:spLocks/>
            </p:cNvSpPr>
            <p:nvPr/>
          </p:nvSpPr>
          <p:spPr bwMode="auto">
            <a:xfrm>
              <a:off x="767" y="1897"/>
              <a:ext cx="40" cy="15"/>
            </a:xfrm>
            <a:custGeom>
              <a:avLst/>
              <a:gdLst>
                <a:gd name="T0" fmla="*/ 59 w 120"/>
                <a:gd name="T1" fmla="*/ 16 h 48"/>
                <a:gd name="T2" fmla="*/ 55 w 120"/>
                <a:gd name="T3" fmla="*/ 20 h 48"/>
                <a:gd name="T4" fmla="*/ 47 w 120"/>
                <a:gd name="T5" fmla="*/ 24 h 48"/>
                <a:gd name="T6" fmla="*/ 43 w 120"/>
                <a:gd name="T7" fmla="*/ 20 h 48"/>
                <a:gd name="T8" fmla="*/ 43 w 120"/>
                <a:gd name="T9" fmla="*/ 12 h 48"/>
                <a:gd name="T10" fmla="*/ 35 w 120"/>
                <a:gd name="T11" fmla="*/ 8 h 48"/>
                <a:gd name="T12" fmla="*/ 31 w 120"/>
                <a:gd name="T13" fmla="*/ 8 h 48"/>
                <a:gd name="T14" fmla="*/ 27 w 120"/>
                <a:gd name="T15" fmla="*/ 12 h 48"/>
                <a:gd name="T16" fmla="*/ 24 w 120"/>
                <a:gd name="T17" fmla="*/ 16 h 48"/>
                <a:gd name="T18" fmla="*/ 27 w 120"/>
                <a:gd name="T19" fmla="*/ 20 h 48"/>
                <a:gd name="T20" fmla="*/ 20 w 120"/>
                <a:gd name="T21" fmla="*/ 24 h 48"/>
                <a:gd name="T22" fmla="*/ 15 w 120"/>
                <a:gd name="T23" fmla="*/ 20 h 48"/>
                <a:gd name="T24" fmla="*/ 12 w 120"/>
                <a:gd name="T25" fmla="*/ 20 h 48"/>
                <a:gd name="T26" fmla="*/ 12 w 120"/>
                <a:gd name="T27" fmla="*/ 16 h 48"/>
                <a:gd name="T28" fmla="*/ 0 w 120"/>
                <a:gd name="T29" fmla="*/ 12 h 48"/>
                <a:gd name="T30" fmla="*/ 0 w 120"/>
                <a:gd name="T31" fmla="*/ 8 h 48"/>
                <a:gd name="T32" fmla="*/ 4 w 120"/>
                <a:gd name="T33" fmla="*/ 0 h 48"/>
                <a:gd name="T34" fmla="*/ 12 w 120"/>
                <a:gd name="T35" fmla="*/ 8 h 48"/>
                <a:gd name="T36" fmla="*/ 15 w 120"/>
                <a:gd name="T37" fmla="*/ 8 h 48"/>
                <a:gd name="T38" fmla="*/ 24 w 120"/>
                <a:gd name="T39" fmla="*/ 4 h 48"/>
                <a:gd name="T40" fmla="*/ 31 w 120"/>
                <a:gd name="T41" fmla="*/ 4 h 48"/>
                <a:gd name="T42" fmla="*/ 39 w 120"/>
                <a:gd name="T43" fmla="*/ 4 h 48"/>
                <a:gd name="T44" fmla="*/ 47 w 120"/>
                <a:gd name="T45" fmla="*/ 8 h 48"/>
                <a:gd name="T46" fmla="*/ 51 w 120"/>
                <a:gd name="T47" fmla="*/ 16 h 48"/>
                <a:gd name="T48" fmla="*/ 59 w 120"/>
                <a:gd name="T49" fmla="*/ 1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48"/>
                <a:gd name="T77" fmla="*/ 120 w 120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48">
                  <a:moveTo>
                    <a:pt x="120" y="32"/>
                  </a:moveTo>
                  <a:lnTo>
                    <a:pt x="112" y="40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04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7" name="Freeform 17"/>
            <p:cNvSpPr>
              <a:spLocks/>
            </p:cNvSpPr>
            <p:nvPr/>
          </p:nvSpPr>
          <p:spPr bwMode="auto">
            <a:xfrm>
              <a:off x="792" y="1879"/>
              <a:ext cx="79" cy="102"/>
            </a:xfrm>
            <a:custGeom>
              <a:avLst/>
              <a:gdLst>
                <a:gd name="T0" fmla="*/ 83 w 240"/>
                <a:gd name="T1" fmla="*/ 161 h 328"/>
                <a:gd name="T2" fmla="*/ 78 w 240"/>
                <a:gd name="T3" fmla="*/ 146 h 328"/>
                <a:gd name="T4" fmla="*/ 39 w 240"/>
                <a:gd name="T5" fmla="*/ 126 h 328"/>
                <a:gd name="T6" fmla="*/ 27 w 240"/>
                <a:gd name="T7" fmla="*/ 126 h 328"/>
                <a:gd name="T8" fmla="*/ 15 w 240"/>
                <a:gd name="T9" fmla="*/ 122 h 328"/>
                <a:gd name="T10" fmla="*/ 8 w 240"/>
                <a:gd name="T11" fmla="*/ 122 h 328"/>
                <a:gd name="T12" fmla="*/ 0 w 240"/>
                <a:gd name="T13" fmla="*/ 114 h 328"/>
                <a:gd name="T14" fmla="*/ 4 w 240"/>
                <a:gd name="T15" fmla="*/ 98 h 328"/>
                <a:gd name="T16" fmla="*/ 12 w 240"/>
                <a:gd name="T17" fmla="*/ 90 h 328"/>
                <a:gd name="T18" fmla="*/ 15 w 240"/>
                <a:gd name="T19" fmla="*/ 79 h 328"/>
                <a:gd name="T20" fmla="*/ 15 w 240"/>
                <a:gd name="T21" fmla="*/ 55 h 328"/>
                <a:gd name="T22" fmla="*/ 20 w 240"/>
                <a:gd name="T23" fmla="*/ 47 h 328"/>
                <a:gd name="T24" fmla="*/ 24 w 240"/>
                <a:gd name="T25" fmla="*/ 39 h 328"/>
                <a:gd name="T26" fmla="*/ 31 w 240"/>
                <a:gd name="T27" fmla="*/ 32 h 328"/>
                <a:gd name="T28" fmla="*/ 35 w 240"/>
                <a:gd name="T29" fmla="*/ 24 h 328"/>
                <a:gd name="T30" fmla="*/ 39 w 240"/>
                <a:gd name="T31" fmla="*/ 12 h 328"/>
                <a:gd name="T32" fmla="*/ 47 w 240"/>
                <a:gd name="T33" fmla="*/ 12 h 328"/>
                <a:gd name="T34" fmla="*/ 67 w 240"/>
                <a:gd name="T35" fmla="*/ 0 h 328"/>
                <a:gd name="T36" fmla="*/ 78 w 240"/>
                <a:gd name="T37" fmla="*/ 0 h 328"/>
                <a:gd name="T38" fmla="*/ 71 w 240"/>
                <a:gd name="T39" fmla="*/ 4 h 328"/>
                <a:gd name="T40" fmla="*/ 55 w 240"/>
                <a:gd name="T41" fmla="*/ 32 h 328"/>
                <a:gd name="T42" fmla="*/ 63 w 240"/>
                <a:gd name="T43" fmla="*/ 39 h 328"/>
                <a:gd name="T44" fmla="*/ 67 w 240"/>
                <a:gd name="T45" fmla="*/ 51 h 328"/>
                <a:gd name="T46" fmla="*/ 94 w 240"/>
                <a:gd name="T47" fmla="*/ 59 h 328"/>
                <a:gd name="T48" fmla="*/ 110 w 240"/>
                <a:gd name="T49" fmla="*/ 67 h 328"/>
                <a:gd name="T50" fmla="*/ 110 w 240"/>
                <a:gd name="T51" fmla="*/ 79 h 328"/>
                <a:gd name="T52" fmla="*/ 110 w 240"/>
                <a:gd name="T53" fmla="*/ 95 h 328"/>
                <a:gd name="T54" fmla="*/ 118 w 240"/>
                <a:gd name="T55" fmla="*/ 102 h 328"/>
                <a:gd name="T56" fmla="*/ 113 w 240"/>
                <a:gd name="T57" fmla="*/ 110 h 328"/>
                <a:gd name="T58" fmla="*/ 90 w 240"/>
                <a:gd name="T59" fmla="*/ 106 h 328"/>
                <a:gd name="T60" fmla="*/ 98 w 240"/>
                <a:gd name="T61" fmla="*/ 118 h 328"/>
                <a:gd name="T62" fmla="*/ 90 w 240"/>
                <a:gd name="T63" fmla="*/ 122 h 328"/>
                <a:gd name="T64" fmla="*/ 94 w 240"/>
                <a:gd name="T65" fmla="*/ 134 h 3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328"/>
                <a:gd name="T101" fmla="*/ 240 w 240"/>
                <a:gd name="T102" fmla="*/ 328 h 3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328">
                  <a:moveTo>
                    <a:pt x="184" y="328"/>
                  </a:moveTo>
                  <a:lnTo>
                    <a:pt x="168" y="328"/>
                  </a:lnTo>
                  <a:lnTo>
                    <a:pt x="176" y="304"/>
                  </a:lnTo>
                  <a:lnTo>
                    <a:pt x="160" y="296"/>
                  </a:lnTo>
                  <a:lnTo>
                    <a:pt x="112" y="296"/>
                  </a:lnTo>
                  <a:lnTo>
                    <a:pt x="80" y="256"/>
                  </a:lnTo>
                  <a:lnTo>
                    <a:pt x="64" y="256"/>
                  </a:lnTo>
                  <a:lnTo>
                    <a:pt x="56" y="256"/>
                  </a:lnTo>
                  <a:lnTo>
                    <a:pt x="48" y="248"/>
                  </a:lnTo>
                  <a:lnTo>
                    <a:pt x="32" y="248"/>
                  </a:lnTo>
                  <a:lnTo>
                    <a:pt x="24" y="256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8" y="200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0" y="168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32" y="112"/>
                  </a:lnTo>
                  <a:lnTo>
                    <a:pt x="24" y="104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20" y="32"/>
                  </a:lnTo>
                  <a:lnTo>
                    <a:pt x="112" y="64"/>
                  </a:lnTo>
                  <a:lnTo>
                    <a:pt x="120" y="72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104"/>
                  </a:lnTo>
                  <a:lnTo>
                    <a:pt x="184" y="112"/>
                  </a:lnTo>
                  <a:lnTo>
                    <a:pt x="192" y="120"/>
                  </a:lnTo>
                  <a:lnTo>
                    <a:pt x="216" y="128"/>
                  </a:lnTo>
                  <a:lnTo>
                    <a:pt x="224" y="136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32" y="184"/>
                  </a:lnTo>
                  <a:lnTo>
                    <a:pt x="224" y="192"/>
                  </a:lnTo>
                  <a:lnTo>
                    <a:pt x="240" y="200"/>
                  </a:lnTo>
                  <a:lnTo>
                    <a:pt x="240" y="208"/>
                  </a:lnTo>
                  <a:lnTo>
                    <a:pt x="240" y="232"/>
                  </a:lnTo>
                  <a:lnTo>
                    <a:pt x="232" y="224"/>
                  </a:lnTo>
                  <a:lnTo>
                    <a:pt x="216" y="216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200" y="240"/>
                  </a:lnTo>
                  <a:lnTo>
                    <a:pt x="192" y="248"/>
                  </a:lnTo>
                  <a:lnTo>
                    <a:pt x="184" y="248"/>
                  </a:lnTo>
                  <a:lnTo>
                    <a:pt x="184" y="264"/>
                  </a:lnTo>
                  <a:lnTo>
                    <a:pt x="192" y="272"/>
                  </a:lnTo>
                  <a:lnTo>
                    <a:pt x="184" y="3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8" name="Freeform 18"/>
            <p:cNvSpPr>
              <a:spLocks/>
            </p:cNvSpPr>
            <p:nvPr/>
          </p:nvSpPr>
          <p:spPr bwMode="auto">
            <a:xfrm>
              <a:off x="829" y="1879"/>
              <a:ext cx="93" cy="75"/>
            </a:xfrm>
            <a:custGeom>
              <a:avLst/>
              <a:gdLst>
                <a:gd name="T0" fmla="*/ 63 w 280"/>
                <a:gd name="T1" fmla="*/ 102 h 240"/>
                <a:gd name="T2" fmla="*/ 56 w 280"/>
                <a:gd name="T3" fmla="*/ 94 h 240"/>
                <a:gd name="T4" fmla="*/ 56 w 280"/>
                <a:gd name="T5" fmla="*/ 78 h 240"/>
                <a:gd name="T6" fmla="*/ 56 w 280"/>
                <a:gd name="T7" fmla="*/ 67 h 240"/>
                <a:gd name="T8" fmla="*/ 39 w 280"/>
                <a:gd name="T9" fmla="*/ 59 h 240"/>
                <a:gd name="T10" fmla="*/ 12 w 280"/>
                <a:gd name="T11" fmla="*/ 51 h 240"/>
                <a:gd name="T12" fmla="*/ 8 w 280"/>
                <a:gd name="T13" fmla="*/ 39 h 240"/>
                <a:gd name="T14" fmla="*/ 0 w 280"/>
                <a:gd name="T15" fmla="*/ 31 h 240"/>
                <a:gd name="T16" fmla="*/ 16 w 280"/>
                <a:gd name="T17" fmla="*/ 4 h 240"/>
                <a:gd name="T18" fmla="*/ 16 w 280"/>
                <a:gd name="T19" fmla="*/ 8 h 240"/>
                <a:gd name="T20" fmla="*/ 16 w 280"/>
                <a:gd name="T21" fmla="*/ 20 h 240"/>
                <a:gd name="T22" fmla="*/ 16 w 280"/>
                <a:gd name="T23" fmla="*/ 31 h 240"/>
                <a:gd name="T24" fmla="*/ 24 w 280"/>
                <a:gd name="T25" fmla="*/ 24 h 240"/>
                <a:gd name="T26" fmla="*/ 24 w 280"/>
                <a:gd name="T27" fmla="*/ 12 h 240"/>
                <a:gd name="T28" fmla="*/ 32 w 280"/>
                <a:gd name="T29" fmla="*/ 0 h 240"/>
                <a:gd name="T30" fmla="*/ 39 w 280"/>
                <a:gd name="T31" fmla="*/ 8 h 240"/>
                <a:gd name="T32" fmla="*/ 51 w 280"/>
                <a:gd name="T33" fmla="*/ 8 h 240"/>
                <a:gd name="T34" fmla="*/ 75 w 280"/>
                <a:gd name="T35" fmla="*/ 20 h 240"/>
                <a:gd name="T36" fmla="*/ 83 w 280"/>
                <a:gd name="T37" fmla="*/ 24 h 240"/>
                <a:gd name="T38" fmla="*/ 95 w 280"/>
                <a:gd name="T39" fmla="*/ 15 h 240"/>
                <a:gd name="T40" fmla="*/ 107 w 280"/>
                <a:gd name="T41" fmla="*/ 15 h 240"/>
                <a:gd name="T42" fmla="*/ 119 w 280"/>
                <a:gd name="T43" fmla="*/ 24 h 240"/>
                <a:gd name="T44" fmla="*/ 131 w 280"/>
                <a:gd name="T45" fmla="*/ 35 h 240"/>
                <a:gd name="T46" fmla="*/ 139 w 280"/>
                <a:gd name="T47" fmla="*/ 47 h 240"/>
                <a:gd name="T48" fmla="*/ 131 w 280"/>
                <a:gd name="T49" fmla="*/ 51 h 240"/>
                <a:gd name="T50" fmla="*/ 131 w 280"/>
                <a:gd name="T51" fmla="*/ 59 h 240"/>
                <a:gd name="T52" fmla="*/ 127 w 280"/>
                <a:gd name="T53" fmla="*/ 63 h 240"/>
                <a:gd name="T54" fmla="*/ 127 w 280"/>
                <a:gd name="T55" fmla="*/ 83 h 240"/>
                <a:gd name="T56" fmla="*/ 99 w 280"/>
                <a:gd name="T57" fmla="*/ 78 h 240"/>
                <a:gd name="T58" fmla="*/ 91 w 280"/>
                <a:gd name="T59" fmla="*/ 86 h 240"/>
                <a:gd name="T60" fmla="*/ 91 w 280"/>
                <a:gd name="T61" fmla="*/ 98 h 240"/>
                <a:gd name="T62" fmla="*/ 103 w 280"/>
                <a:gd name="T63" fmla="*/ 102 h 240"/>
                <a:gd name="T64" fmla="*/ 83 w 280"/>
                <a:gd name="T65" fmla="*/ 113 h 240"/>
                <a:gd name="T66" fmla="*/ 63 w 280"/>
                <a:gd name="T67" fmla="*/ 113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0"/>
                <a:gd name="T103" fmla="*/ 0 h 240"/>
                <a:gd name="T104" fmla="*/ 280 w 280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0" h="240">
                  <a:moveTo>
                    <a:pt x="128" y="232"/>
                  </a:moveTo>
                  <a:lnTo>
                    <a:pt x="128" y="208"/>
                  </a:lnTo>
                  <a:lnTo>
                    <a:pt x="128" y="200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12" y="160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104" y="128"/>
                  </a:lnTo>
                  <a:lnTo>
                    <a:pt x="80" y="120"/>
                  </a:lnTo>
                  <a:lnTo>
                    <a:pt x="72" y="112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32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16" y="32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56" y="56"/>
                  </a:lnTo>
                  <a:lnTo>
                    <a:pt x="264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264" y="96"/>
                  </a:lnTo>
                  <a:lnTo>
                    <a:pt x="264" y="104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56" y="128"/>
                  </a:lnTo>
                  <a:lnTo>
                    <a:pt x="256" y="144"/>
                  </a:lnTo>
                  <a:lnTo>
                    <a:pt x="256" y="168"/>
                  </a:lnTo>
                  <a:lnTo>
                    <a:pt x="224" y="176"/>
                  </a:lnTo>
                  <a:lnTo>
                    <a:pt x="200" y="160"/>
                  </a:lnTo>
                  <a:lnTo>
                    <a:pt x="184" y="160"/>
                  </a:lnTo>
                  <a:lnTo>
                    <a:pt x="184" y="176"/>
                  </a:lnTo>
                  <a:lnTo>
                    <a:pt x="192" y="176"/>
                  </a:lnTo>
                  <a:lnTo>
                    <a:pt x="184" y="200"/>
                  </a:lnTo>
                  <a:lnTo>
                    <a:pt x="200" y="200"/>
                  </a:lnTo>
                  <a:lnTo>
                    <a:pt x="208" y="208"/>
                  </a:lnTo>
                  <a:lnTo>
                    <a:pt x="208" y="216"/>
                  </a:lnTo>
                  <a:lnTo>
                    <a:pt x="168" y="232"/>
                  </a:lnTo>
                  <a:lnTo>
                    <a:pt x="152" y="240"/>
                  </a:lnTo>
                  <a:lnTo>
                    <a:pt x="128" y="2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79" name="Freeform 19"/>
            <p:cNvSpPr>
              <a:spLocks/>
            </p:cNvSpPr>
            <p:nvPr/>
          </p:nvSpPr>
          <p:spPr bwMode="auto">
            <a:xfrm>
              <a:off x="914" y="1904"/>
              <a:ext cx="27" cy="45"/>
            </a:xfrm>
            <a:custGeom>
              <a:avLst/>
              <a:gdLst>
                <a:gd name="T0" fmla="*/ 12 w 80"/>
                <a:gd name="T1" fmla="*/ 0 h 144"/>
                <a:gd name="T2" fmla="*/ 12 w 80"/>
                <a:gd name="T3" fmla="*/ 8 h 144"/>
                <a:gd name="T4" fmla="*/ 4 w 80"/>
                <a:gd name="T5" fmla="*/ 8 h 144"/>
                <a:gd name="T6" fmla="*/ 4 w 80"/>
                <a:gd name="T7" fmla="*/ 12 h 144"/>
                <a:gd name="T8" fmla="*/ 8 w 80"/>
                <a:gd name="T9" fmla="*/ 15 h 144"/>
                <a:gd name="T10" fmla="*/ 4 w 80"/>
                <a:gd name="T11" fmla="*/ 20 h 144"/>
                <a:gd name="T12" fmla="*/ 0 w 80"/>
                <a:gd name="T13" fmla="*/ 20 h 144"/>
                <a:gd name="T14" fmla="*/ 0 w 80"/>
                <a:gd name="T15" fmla="*/ 24 h 144"/>
                <a:gd name="T16" fmla="*/ 0 w 80"/>
                <a:gd name="T17" fmla="*/ 32 h 144"/>
                <a:gd name="T18" fmla="*/ 4 w 80"/>
                <a:gd name="T19" fmla="*/ 32 h 144"/>
                <a:gd name="T20" fmla="*/ 12 w 80"/>
                <a:gd name="T21" fmla="*/ 39 h 144"/>
                <a:gd name="T22" fmla="*/ 12 w 80"/>
                <a:gd name="T23" fmla="*/ 47 h 144"/>
                <a:gd name="T24" fmla="*/ 12 w 80"/>
                <a:gd name="T25" fmla="*/ 55 h 144"/>
                <a:gd name="T26" fmla="*/ 12 w 80"/>
                <a:gd name="T27" fmla="*/ 67 h 144"/>
                <a:gd name="T28" fmla="*/ 16 w 80"/>
                <a:gd name="T29" fmla="*/ 71 h 144"/>
                <a:gd name="T30" fmla="*/ 24 w 80"/>
                <a:gd name="T31" fmla="*/ 71 h 144"/>
                <a:gd name="T32" fmla="*/ 33 w 80"/>
                <a:gd name="T33" fmla="*/ 71 h 144"/>
                <a:gd name="T34" fmla="*/ 33 w 80"/>
                <a:gd name="T35" fmla="*/ 67 h 144"/>
                <a:gd name="T36" fmla="*/ 41 w 80"/>
                <a:gd name="T37" fmla="*/ 67 h 144"/>
                <a:gd name="T38" fmla="*/ 41 w 80"/>
                <a:gd name="T39" fmla="*/ 63 h 144"/>
                <a:gd name="T40" fmla="*/ 41 w 80"/>
                <a:gd name="T41" fmla="*/ 55 h 144"/>
                <a:gd name="T42" fmla="*/ 33 w 80"/>
                <a:gd name="T43" fmla="*/ 51 h 144"/>
                <a:gd name="T44" fmla="*/ 33 w 80"/>
                <a:gd name="T45" fmla="*/ 39 h 144"/>
                <a:gd name="T46" fmla="*/ 36 w 80"/>
                <a:gd name="T47" fmla="*/ 36 h 144"/>
                <a:gd name="T48" fmla="*/ 41 w 80"/>
                <a:gd name="T49" fmla="*/ 27 h 144"/>
                <a:gd name="T50" fmla="*/ 36 w 80"/>
                <a:gd name="T51" fmla="*/ 20 h 144"/>
                <a:gd name="T52" fmla="*/ 36 w 80"/>
                <a:gd name="T53" fmla="*/ 15 h 144"/>
                <a:gd name="T54" fmla="*/ 29 w 80"/>
                <a:gd name="T55" fmla="*/ 15 h 144"/>
                <a:gd name="T56" fmla="*/ 24 w 80"/>
                <a:gd name="T57" fmla="*/ 8 h 144"/>
                <a:gd name="T58" fmla="*/ 21 w 80"/>
                <a:gd name="T59" fmla="*/ 4 h 144"/>
                <a:gd name="T60" fmla="*/ 12 w 80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144"/>
                <a:gd name="T95" fmla="*/ 80 w 80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144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24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0" name="Freeform 20"/>
            <p:cNvSpPr>
              <a:spLocks/>
            </p:cNvSpPr>
            <p:nvPr/>
          </p:nvSpPr>
          <p:spPr bwMode="auto">
            <a:xfrm>
              <a:off x="826" y="1924"/>
              <a:ext cx="267" cy="259"/>
            </a:xfrm>
            <a:custGeom>
              <a:avLst/>
              <a:gdLst>
                <a:gd name="T0" fmla="*/ 142 w 800"/>
                <a:gd name="T1" fmla="*/ 8 h 832"/>
                <a:gd name="T2" fmla="*/ 142 w 800"/>
                <a:gd name="T3" fmla="*/ 36 h 832"/>
                <a:gd name="T4" fmla="*/ 162 w 800"/>
                <a:gd name="T5" fmla="*/ 39 h 832"/>
                <a:gd name="T6" fmla="*/ 170 w 800"/>
                <a:gd name="T7" fmla="*/ 32 h 832"/>
                <a:gd name="T8" fmla="*/ 185 w 800"/>
                <a:gd name="T9" fmla="*/ 27 h 832"/>
                <a:gd name="T10" fmla="*/ 202 w 800"/>
                <a:gd name="T11" fmla="*/ 32 h 832"/>
                <a:gd name="T12" fmla="*/ 221 w 800"/>
                <a:gd name="T13" fmla="*/ 16 h 832"/>
                <a:gd name="T14" fmla="*/ 229 w 800"/>
                <a:gd name="T15" fmla="*/ 20 h 832"/>
                <a:gd name="T16" fmla="*/ 244 w 800"/>
                <a:gd name="T17" fmla="*/ 36 h 832"/>
                <a:gd name="T18" fmla="*/ 237 w 800"/>
                <a:gd name="T19" fmla="*/ 51 h 832"/>
                <a:gd name="T20" fmla="*/ 253 w 800"/>
                <a:gd name="T21" fmla="*/ 56 h 832"/>
                <a:gd name="T22" fmla="*/ 244 w 800"/>
                <a:gd name="T23" fmla="*/ 68 h 832"/>
                <a:gd name="T24" fmla="*/ 261 w 800"/>
                <a:gd name="T25" fmla="*/ 63 h 832"/>
                <a:gd name="T26" fmla="*/ 285 w 800"/>
                <a:gd name="T27" fmla="*/ 68 h 832"/>
                <a:gd name="T28" fmla="*/ 292 w 800"/>
                <a:gd name="T29" fmla="*/ 79 h 832"/>
                <a:gd name="T30" fmla="*/ 308 w 800"/>
                <a:gd name="T31" fmla="*/ 79 h 832"/>
                <a:gd name="T32" fmla="*/ 344 w 800"/>
                <a:gd name="T33" fmla="*/ 87 h 832"/>
                <a:gd name="T34" fmla="*/ 395 w 800"/>
                <a:gd name="T35" fmla="*/ 107 h 832"/>
                <a:gd name="T36" fmla="*/ 391 w 800"/>
                <a:gd name="T37" fmla="*/ 150 h 832"/>
                <a:gd name="T38" fmla="*/ 375 w 800"/>
                <a:gd name="T39" fmla="*/ 162 h 832"/>
                <a:gd name="T40" fmla="*/ 355 w 800"/>
                <a:gd name="T41" fmla="*/ 186 h 832"/>
                <a:gd name="T42" fmla="*/ 355 w 800"/>
                <a:gd name="T43" fmla="*/ 214 h 832"/>
                <a:gd name="T44" fmla="*/ 348 w 800"/>
                <a:gd name="T45" fmla="*/ 238 h 832"/>
                <a:gd name="T46" fmla="*/ 339 w 800"/>
                <a:gd name="T47" fmla="*/ 257 h 832"/>
                <a:gd name="T48" fmla="*/ 332 w 800"/>
                <a:gd name="T49" fmla="*/ 285 h 832"/>
                <a:gd name="T50" fmla="*/ 320 w 800"/>
                <a:gd name="T51" fmla="*/ 293 h 832"/>
                <a:gd name="T52" fmla="*/ 304 w 800"/>
                <a:gd name="T53" fmla="*/ 297 h 832"/>
                <a:gd name="T54" fmla="*/ 288 w 800"/>
                <a:gd name="T55" fmla="*/ 304 h 832"/>
                <a:gd name="T56" fmla="*/ 273 w 800"/>
                <a:gd name="T57" fmla="*/ 312 h 832"/>
                <a:gd name="T58" fmla="*/ 256 w 800"/>
                <a:gd name="T59" fmla="*/ 321 h 832"/>
                <a:gd name="T60" fmla="*/ 256 w 800"/>
                <a:gd name="T61" fmla="*/ 348 h 832"/>
                <a:gd name="T62" fmla="*/ 241 w 800"/>
                <a:gd name="T63" fmla="*/ 364 h 832"/>
                <a:gd name="T64" fmla="*/ 225 w 800"/>
                <a:gd name="T65" fmla="*/ 396 h 832"/>
                <a:gd name="T66" fmla="*/ 229 w 800"/>
                <a:gd name="T67" fmla="*/ 380 h 832"/>
                <a:gd name="T68" fmla="*/ 225 w 800"/>
                <a:gd name="T69" fmla="*/ 380 h 832"/>
                <a:gd name="T70" fmla="*/ 221 w 800"/>
                <a:gd name="T71" fmla="*/ 396 h 832"/>
                <a:gd name="T72" fmla="*/ 209 w 800"/>
                <a:gd name="T73" fmla="*/ 404 h 832"/>
                <a:gd name="T74" fmla="*/ 193 w 800"/>
                <a:gd name="T75" fmla="*/ 392 h 832"/>
                <a:gd name="T76" fmla="*/ 174 w 800"/>
                <a:gd name="T77" fmla="*/ 380 h 832"/>
                <a:gd name="T78" fmla="*/ 174 w 800"/>
                <a:gd name="T79" fmla="*/ 364 h 832"/>
                <a:gd name="T80" fmla="*/ 202 w 800"/>
                <a:gd name="T81" fmla="*/ 336 h 832"/>
                <a:gd name="T82" fmla="*/ 193 w 800"/>
                <a:gd name="T83" fmla="*/ 321 h 832"/>
                <a:gd name="T84" fmla="*/ 197 w 800"/>
                <a:gd name="T85" fmla="*/ 301 h 832"/>
                <a:gd name="T86" fmla="*/ 185 w 800"/>
                <a:gd name="T87" fmla="*/ 293 h 832"/>
                <a:gd name="T88" fmla="*/ 162 w 800"/>
                <a:gd name="T89" fmla="*/ 257 h 832"/>
                <a:gd name="T90" fmla="*/ 158 w 800"/>
                <a:gd name="T91" fmla="*/ 229 h 832"/>
                <a:gd name="T92" fmla="*/ 130 w 800"/>
                <a:gd name="T93" fmla="*/ 217 h 832"/>
                <a:gd name="T94" fmla="*/ 99 w 800"/>
                <a:gd name="T95" fmla="*/ 178 h 832"/>
                <a:gd name="T96" fmla="*/ 87 w 800"/>
                <a:gd name="T97" fmla="*/ 158 h 832"/>
                <a:gd name="T98" fmla="*/ 63 w 800"/>
                <a:gd name="T99" fmla="*/ 166 h 832"/>
                <a:gd name="T100" fmla="*/ 32 w 800"/>
                <a:gd name="T101" fmla="*/ 154 h 832"/>
                <a:gd name="T102" fmla="*/ 4 w 800"/>
                <a:gd name="T103" fmla="*/ 146 h 832"/>
                <a:gd name="T104" fmla="*/ 4 w 800"/>
                <a:gd name="T105" fmla="*/ 119 h 832"/>
                <a:gd name="T106" fmla="*/ 32 w 800"/>
                <a:gd name="T107" fmla="*/ 99 h 832"/>
                <a:gd name="T108" fmla="*/ 44 w 800"/>
                <a:gd name="T109" fmla="*/ 63 h 832"/>
                <a:gd name="T110" fmla="*/ 44 w 800"/>
                <a:gd name="T111" fmla="*/ 51 h 832"/>
                <a:gd name="T112" fmla="*/ 39 w 800"/>
                <a:gd name="T113" fmla="*/ 36 h 832"/>
                <a:gd name="T114" fmla="*/ 67 w 800"/>
                <a:gd name="T115" fmla="*/ 44 h 832"/>
                <a:gd name="T116" fmla="*/ 107 w 800"/>
                <a:gd name="T117" fmla="*/ 36 h 832"/>
                <a:gd name="T118" fmla="*/ 95 w 800"/>
                <a:gd name="T119" fmla="*/ 27 h 832"/>
                <a:gd name="T120" fmla="*/ 95 w 800"/>
                <a:gd name="T121" fmla="*/ 8 h 832"/>
                <a:gd name="T122" fmla="*/ 130 w 800"/>
                <a:gd name="T123" fmla="*/ 12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0"/>
                <a:gd name="T187" fmla="*/ 0 h 832"/>
                <a:gd name="T188" fmla="*/ 800 w 800"/>
                <a:gd name="T189" fmla="*/ 832 h 8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0" h="832">
                  <a:moveTo>
                    <a:pt x="264" y="0"/>
                  </a:moveTo>
                  <a:lnTo>
                    <a:pt x="272" y="0"/>
                  </a:lnTo>
                  <a:lnTo>
                    <a:pt x="288" y="16"/>
                  </a:lnTo>
                  <a:lnTo>
                    <a:pt x="288" y="32"/>
                  </a:lnTo>
                  <a:lnTo>
                    <a:pt x="288" y="48"/>
                  </a:lnTo>
                  <a:lnTo>
                    <a:pt x="288" y="72"/>
                  </a:lnTo>
                  <a:lnTo>
                    <a:pt x="296" y="80"/>
                  </a:lnTo>
                  <a:lnTo>
                    <a:pt x="312" y="80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60" y="64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76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8" y="32"/>
                  </a:lnTo>
                  <a:lnTo>
                    <a:pt x="456" y="16"/>
                  </a:lnTo>
                  <a:lnTo>
                    <a:pt x="464" y="24"/>
                  </a:lnTo>
                  <a:lnTo>
                    <a:pt x="464" y="40"/>
                  </a:lnTo>
                  <a:lnTo>
                    <a:pt x="472" y="56"/>
                  </a:lnTo>
                  <a:lnTo>
                    <a:pt x="488" y="64"/>
                  </a:lnTo>
                  <a:lnTo>
                    <a:pt x="496" y="72"/>
                  </a:lnTo>
                  <a:lnTo>
                    <a:pt x="496" y="88"/>
                  </a:lnTo>
                  <a:lnTo>
                    <a:pt x="480" y="96"/>
                  </a:lnTo>
                  <a:lnTo>
                    <a:pt x="480" y="104"/>
                  </a:lnTo>
                  <a:lnTo>
                    <a:pt x="496" y="104"/>
                  </a:lnTo>
                  <a:lnTo>
                    <a:pt x="504" y="112"/>
                  </a:lnTo>
                  <a:lnTo>
                    <a:pt x="512" y="112"/>
                  </a:lnTo>
                  <a:lnTo>
                    <a:pt x="520" y="120"/>
                  </a:lnTo>
                  <a:lnTo>
                    <a:pt x="512" y="128"/>
                  </a:lnTo>
                  <a:lnTo>
                    <a:pt x="496" y="136"/>
                  </a:lnTo>
                  <a:lnTo>
                    <a:pt x="496" y="144"/>
                  </a:lnTo>
                  <a:lnTo>
                    <a:pt x="504" y="144"/>
                  </a:lnTo>
                  <a:lnTo>
                    <a:pt x="528" y="128"/>
                  </a:lnTo>
                  <a:lnTo>
                    <a:pt x="528" y="120"/>
                  </a:lnTo>
                  <a:lnTo>
                    <a:pt x="552" y="120"/>
                  </a:lnTo>
                  <a:lnTo>
                    <a:pt x="576" y="136"/>
                  </a:lnTo>
                  <a:lnTo>
                    <a:pt x="592" y="136"/>
                  </a:lnTo>
                  <a:lnTo>
                    <a:pt x="600" y="144"/>
                  </a:lnTo>
                  <a:lnTo>
                    <a:pt x="592" y="160"/>
                  </a:lnTo>
                  <a:lnTo>
                    <a:pt x="600" y="168"/>
                  </a:lnTo>
                  <a:lnTo>
                    <a:pt x="608" y="160"/>
                  </a:lnTo>
                  <a:lnTo>
                    <a:pt x="624" y="160"/>
                  </a:lnTo>
                  <a:lnTo>
                    <a:pt x="656" y="168"/>
                  </a:lnTo>
                  <a:lnTo>
                    <a:pt x="680" y="160"/>
                  </a:lnTo>
                  <a:lnTo>
                    <a:pt x="696" y="176"/>
                  </a:lnTo>
                  <a:lnTo>
                    <a:pt x="720" y="184"/>
                  </a:lnTo>
                  <a:lnTo>
                    <a:pt x="752" y="200"/>
                  </a:lnTo>
                  <a:lnTo>
                    <a:pt x="800" y="216"/>
                  </a:lnTo>
                  <a:lnTo>
                    <a:pt x="800" y="232"/>
                  </a:lnTo>
                  <a:lnTo>
                    <a:pt x="800" y="288"/>
                  </a:lnTo>
                  <a:lnTo>
                    <a:pt x="792" y="304"/>
                  </a:lnTo>
                  <a:lnTo>
                    <a:pt x="784" y="312"/>
                  </a:lnTo>
                  <a:lnTo>
                    <a:pt x="776" y="320"/>
                  </a:lnTo>
                  <a:lnTo>
                    <a:pt x="760" y="328"/>
                  </a:lnTo>
                  <a:lnTo>
                    <a:pt x="752" y="352"/>
                  </a:lnTo>
                  <a:lnTo>
                    <a:pt x="744" y="360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12" y="416"/>
                  </a:lnTo>
                  <a:lnTo>
                    <a:pt x="720" y="432"/>
                  </a:lnTo>
                  <a:lnTo>
                    <a:pt x="712" y="448"/>
                  </a:lnTo>
                  <a:lnTo>
                    <a:pt x="720" y="472"/>
                  </a:lnTo>
                  <a:lnTo>
                    <a:pt x="704" y="480"/>
                  </a:lnTo>
                  <a:lnTo>
                    <a:pt x="696" y="504"/>
                  </a:lnTo>
                  <a:lnTo>
                    <a:pt x="696" y="512"/>
                  </a:lnTo>
                  <a:lnTo>
                    <a:pt x="688" y="520"/>
                  </a:lnTo>
                  <a:lnTo>
                    <a:pt x="688" y="536"/>
                  </a:lnTo>
                  <a:lnTo>
                    <a:pt x="680" y="552"/>
                  </a:lnTo>
                  <a:lnTo>
                    <a:pt x="672" y="576"/>
                  </a:lnTo>
                  <a:lnTo>
                    <a:pt x="664" y="576"/>
                  </a:lnTo>
                  <a:lnTo>
                    <a:pt x="656" y="592"/>
                  </a:lnTo>
                  <a:lnTo>
                    <a:pt x="648" y="592"/>
                  </a:lnTo>
                  <a:lnTo>
                    <a:pt x="632" y="592"/>
                  </a:lnTo>
                  <a:lnTo>
                    <a:pt x="624" y="592"/>
                  </a:lnTo>
                  <a:lnTo>
                    <a:pt x="616" y="600"/>
                  </a:lnTo>
                  <a:lnTo>
                    <a:pt x="600" y="600"/>
                  </a:lnTo>
                  <a:lnTo>
                    <a:pt x="592" y="608"/>
                  </a:lnTo>
                  <a:lnTo>
                    <a:pt x="584" y="616"/>
                  </a:lnTo>
                  <a:lnTo>
                    <a:pt x="568" y="608"/>
                  </a:lnTo>
                  <a:lnTo>
                    <a:pt x="552" y="624"/>
                  </a:lnTo>
                  <a:lnTo>
                    <a:pt x="552" y="632"/>
                  </a:lnTo>
                  <a:lnTo>
                    <a:pt x="544" y="632"/>
                  </a:lnTo>
                  <a:lnTo>
                    <a:pt x="536" y="640"/>
                  </a:lnTo>
                  <a:lnTo>
                    <a:pt x="520" y="648"/>
                  </a:lnTo>
                  <a:lnTo>
                    <a:pt x="520" y="672"/>
                  </a:lnTo>
                  <a:lnTo>
                    <a:pt x="520" y="688"/>
                  </a:lnTo>
                  <a:lnTo>
                    <a:pt x="520" y="704"/>
                  </a:lnTo>
                  <a:lnTo>
                    <a:pt x="504" y="728"/>
                  </a:lnTo>
                  <a:lnTo>
                    <a:pt x="496" y="728"/>
                  </a:lnTo>
                  <a:lnTo>
                    <a:pt x="488" y="736"/>
                  </a:lnTo>
                  <a:lnTo>
                    <a:pt x="488" y="752"/>
                  </a:lnTo>
                  <a:lnTo>
                    <a:pt x="472" y="784"/>
                  </a:lnTo>
                  <a:lnTo>
                    <a:pt x="456" y="800"/>
                  </a:lnTo>
                  <a:lnTo>
                    <a:pt x="456" y="792"/>
                  </a:lnTo>
                  <a:lnTo>
                    <a:pt x="464" y="776"/>
                  </a:lnTo>
                  <a:lnTo>
                    <a:pt x="464" y="768"/>
                  </a:lnTo>
                  <a:lnTo>
                    <a:pt x="472" y="760"/>
                  </a:lnTo>
                  <a:lnTo>
                    <a:pt x="472" y="752"/>
                  </a:lnTo>
                  <a:lnTo>
                    <a:pt x="456" y="768"/>
                  </a:lnTo>
                  <a:lnTo>
                    <a:pt x="448" y="776"/>
                  </a:lnTo>
                  <a:lnTo>
                    <a:pt x="440" y="792"/>
                  </a:lnTo>
                  <a:lnTo>
                    <a:pt x="448" y="800"/>
                  </a:lnTo>
                  <a:lnTo>
                    <a:pt x="448" y="808"/>
                  </a:lnTo>
                  <a:lnTo>
                    <a:pt x="424" y="832"/>
                  </a:lnTo>
                  <a:lnTo>
                    <a:pt x="424" y="816"/>
                  </a:lnTo>
                  <a:lnTo>
                    <a:pt x="408" y="808"/>
                  </a:lnTo>
                  <a:lnTo>
                    <a:pt x="400" y="800"/>
                  </a:lnTo>
                  <a:lnTo>
                    <a:pt x="392" y="792"/>
                  </a:lnTo>
                  <a:lnTo>
                    <a:pt x="384" y="776"/>
                  </a:lnTo>
                  <a:lnTo>
                    <a:pt x="376" y="776"/>
                  </a:lnTo>
                  <a:lnTo>
                    <a:pt x="352" y="768"/>
                  </a:lnTo>
                  <a:lnTo>
                    <a:pt x="344" y="760"/>
                  </a:lnTo>
                  <a:lnTo>
                    <a:pt x="336" y="752"/>
                  </a:lnTo>
                  <a:lnTo>
                    <a:pt x="352" y="736"/>
                  </a:lnTo>
                  <a:lnTo>
                    <a:pt x="368" y="712"/>
                  </a:lnTo>
                  <a:lnTo>
                    <a:pt x="384" y="704"/>
                  </a:lnTo>
                  <a:lnTo>
                    <a:pt x="408" y="680"/>
                  </a:lnTo>
                  <a:lnTo>
                    <a:pt x="408" y="672"/>
                  </a:lnTo>
                  <a:lnTo>
                    <a:pt x="400" y="656"/>
                  </a:lnTo>
                  <a:lnTo>
                    <a:pt x="392" y="648"/>
                  </a:lnTo>
                  <a:lnTo>
                    <a:pt x="392" y="640"/>
                  </a:lnTo>
                  <a:lnTo>
                    <a:pt x="400" y="632"/>
                  </a:lnTo>
                  <a:lnTo>
                    <a:pt x="400" y="608"/>
                  </a:lnTo>
                  <a:lnTo>
                    <a:pt x="384" y="608"/>
                  </a:lnTo>
                  <a:lnTo>
                    <a:pt x="376" y="608"/>
                  </a:lnTo>
                  <a:lnTo>
                    <a:pt x="376" y="592"/>
                  </a:lnTo>
                  <a:lnTo>
                    <a:pt x="344" y="576"/>
                  </a:lnTo>
                  <a:lnTo>
                    <a:pt x="328" y="568"/>
                  </a:lnTo>
                  <a:lnTo>
                    <a:pt x="328" y="520"/>
                  </a:lnTo>
                  <a:lnTo>
                    <a:pt x="328" y="496"/>
                  </a:lnTo>
                  <a:lnTo>
                    <a:pt x="320" y="480"/>
                  </a:lnTo>
                  <a:lnTo>
                    <a:pt x="320" y="464"/>
                  </a:lnTo>
                  <a:lnTo>
                    <a:pt x="312" y="464"/>
                  </a:lnTo>
                  <a:lnTo>
                    <a:pt x="312" y="448"/>
                  </a:lnTo>
                  <a:lnTo>
                    <a:pt x="264" y="440"/>
                  </a:lnTo>
                  <a:lnTo>
                    <a:pt x="264" y="392"/>
                  </a:lnTo>
                  <a:lnTo>
                    <a:pt x="248" y="384"/>
                  </a:lnTo>
                  <a:lnTo>
                    <a:pt x="200" y="360"/>
                  </a:lnTo>
                  <a:lnTo>
                    <a:pt x="184" y="360"/>
                  </a:lnTo>
                  <a:lnTo>
                    <a:pt x="176" y="352"/>
                  </a:lnTo>
                  <a:lnTo>
                    <a:pt x="176" y="320"/>
                  </a:lnTo>
                  <a:lnTo>
                    <a:pt x="160" y="304"/>
                  </a:lnTo>
                  <a:lnTo>
                    <a:pt x="136" y="312"/>
                  </a:lnTo>
                  <a:lnTo>
                    <a:pt x="128" y="336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64" y="312"/>
                  </a:lnTo>
                  <a:lnTo>
                    <a:pt x="64" y="304"/>
                  </a:lnTo>
                  <a:lnTo>
                    <a:pt x="24" y="304"/>
                  </a:lnTo>
                  <a:lnTo>
                    <a:pt x="8" y="296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0"/>
                  </a:lnTo>
                  <a:lnTo>
                    <a:pt x="8" y="224"/>
                  </a:lnTo>
                  <a:lnTo>
                    <a:pt x="40" y="208"/>
                  </a:lnTo>
                  <a:lnTo>
                    <a:pt x="64" y="200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8" y="128"/>
                  </a:lnTo>
                  <a:lnTo>
                    <a:pt x="80" y="120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112" y="72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8" y="56"/>
                  </a:lnTo>
                  <a:lnTo>
                    <a:pt x="192" y="56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92" y="16"/>
                  </a:lnTo>
                  <a:lnTo>
                    <a:pt x="208" y="16"/>
                  </a:lnTo>
                  <a:lnTo>
                    <a:pt x="232" y="32"/>
                  </a:lnTo>
                  <a:lnTo>
                    <a:pt x="264" y="2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1" name="Freeform 21"/>
            <p:cNvSpPr>
              <a:spLocks/>
            </p:cNvSpPr>
            <p:nvPr/>
          </p:nvSpPr>
          <p:spPr bwMode="auto">
            <a:xfrm>
              <a:off x="826" y="2101"/>
              <a:ext cx="137" cy="237"/>
            </a:xfrm>
            <a:custGeom>
              <a:avLst/>
              <a:gdLst>
                <a:gd name="T0" fmla="*/ 51 w 408"/>
                <a:gd name="T1" fmla="*/ 372 h 760"/>
                <a:gd name="T2" fmla="*/ 48 w 408"/>
                <a:gd name="T3" fmla="*/ 357 h 760"/>
                <a:gd name="T4" fmla="*/ 51 w 408"/>
                <a:gd name="T5" fmla="*/ 345 h 760"/>
                <a:gd name="T6" fmla="*/ 59 w 408"/>
                <a:gd name="T7" fmla="*/ 337 h 760"/>
                <a:gd name="T8" fmla="*/ 68 w 408"/>
                <a:gd name="T9" fmla="*/ 325 h 760"/>
                <a:gd name="T10" fmla="*/ 79 w 408"/>
                <a:gd name="T11" fmla="*/ 317 h 760"/>
                <a:gd name="T12" fmla="*/ 68 w 408"/>
                <a:gd name="T13" fmla="*/ 306 h 760"/>
                <a:gd name="T14" fmla="*/ 63 w 408"/>
                <a:gd name="T15" fmla="*/ 285 h 760"/>
                <a:gd name="T16" fmla="*/ 79 w 408"/>
                <a:gd name="T17" fmla="*/ 282 h 760"/>
                <a:gd name="T18" fmla="*/ 87 w 408"/>
                <a:gd name="T19" fmla="*/ 270 h 760"/>
                <a:gd name="T20" fmla="*/ 91 w 408"/>
                <a:gd name="T21" fmla="*/ 253 h 760"/>
                <a:gd name="T22" fmla="*/ 99 w 408"/>
                <a:gd name="T23" fmla="*/ 250 h 760"/>
                <a:gd name="T24" fmla="*/ 91 w 408"/>
                <a:gd name="T25" fmla="*/ 246 h 760"/>
                <a:gd name="T26" fmla="*/ 91 w 408"/>
                <a:gd name="T27" fmla="*/ 222 h 760"/>
                <a:gd name="T28" fmla="*/ 115 w 408"/>
                <a:gd name="T29" fmla="*/ 226 h 760"/>
                <a:gd name="T30" fmla="*/ 122 w 408"/>
                <a:gd name="T31" fmla="*/ 199 h 760"/>
                <a:gd name="T32" fmla="*/ 151 w 408"/>
                <a:gd name="T33" fmla="*/ 194 h 760"/>
                <a:gd name="T34" fmla="*/ 170 w 408"/>
                <a:gd name="T35" fmla="*/ 178 h 760"/>
                <a:gd name="T36" fmla="*/ 166 w 408"/>
                <a:gd name="T37" fmla="*/ 163 h 760"/>
                <a:gd name="T38" fmla="*/ 162 w 408"/>
                <a:gd name="T39" fmla="*/ 146 h 760"/>
                <a:gd name="T40" fmla="*/ 154 w 408"/>
                <a:gd name="T41" fmla="*/ 131 h 760"/>
                <a:gd name="T42" fmla="*/ 162 w 408"/>
                <a:gd name="T43" fmla="*/ 99 h 760"/>
                <a:gd name="T44" fmla="*/ 182 w 408"/>
                <a:gd name="T45" fmla="*/ 71 h 760"/>
                <a:gd name="T46" fmla="*/ 202 w 408"/>
                <a:gd name="T47" fmla="*/ 51 h 760"/>
                <a:gd name="T48" fmla="*/ 190 w 408"/>
                <a:gd name="T49" fmla="*/ 51 h 760"/>
                <a:gd name="T50" fmla="*/ 158 w 408"/>
                <a:gd name="T51" fmla="*/ 59 h 760"/>
                <a:gd name="T52" fmla="*/ 166 w 408"/>
                <a:gd name="T53" fmla="*/ 36 h 760"/>
                <a:gd name="T54" fmla="*/ 139 w 408"/>
                <a:gd name="T55" fmla="*/ 20 h 760"/>
                <a:gd name="T56" fmla="*/ 119 w 408"/>
                <a:gd name="T57" fmla="*/ 8 h 760"/>
                <a:gd name="T58" fmla="*/ 99 w 408"/>
                <a:gd name="T59" fmla="*/ 4 h 760"/>
                <a:gd name="T60" fmla="*/ 95 w 408"/>
                <a:gd name="T61" fmla="*/ 12 h 760"/>
                <a:gd name="T62" fmla="*/ 75 w 408"/>
                <a:gd name="T63" fmla="*/ 0 h 760"/>
                <a:gd name="T64" fmla="*/ 63 w 408"/>
                <a:gd name="T65" fmla="*/ 16 h 760"/>
                <a:gd name="T66" fmla="*/ 51 w 408"/>
                <a:gd name="T67" fmla="*/ 32 h 760"/>
                <a:gd name="T68" fmla="*/ 44 w 408"/>
                <a:gd name="T69" fmla="*/ 63 h 760"/>
                <a:gd name="T70" fmla="*/ 32 w 408"/>
                <a:gd name="T71" fmla="*/ 107 h 760"/>
                <a:gd name="T72" fmla="*/ 32 w 408"/>
                <a:gd name="T73" fmla="*/ 151 h 760"/>
                <a:gd name="T74" fmla="*/ 27 w 408"/>
                <a:gd name="T75" fmla="*/ 194 h 760"/>
                <a:gd name="T76" fmla="*/ 20 w 408"/>
                <a:gd name="T77" fmla="*/ 246 h 760"/>
                <a:gd name="T78" fmla="*/ 20 w 408"/>
                <a:gd name="T79" fmla="*/ 274 h 760"/>
                <a:gd name="T80" fmla="*/ 20 w 408"/>
                <a:gd name="T81" fmla="*/ 285 h 760"/>
                <a:gd name="T82" fmla="*/ 16 w 408"/>
                <a:gd name="T83" fmla="*/ 313 h 760"/>
                <a:gd name="T84" fmla="*/ 0 w 408"/>
                <a:gd name="T85" fmla="*/ 337 h 760"/>
                <a:gd name="T86" fmla="*/ 8 w 408"/>
                <a:gd name="T87" fmla="*/ 353 h 760"/>
                <a:gd name="T88" fmla="*/ 20 w 408"/>
                <a:gd name="T89" fmla="*/ 372 h 7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8"/>
                <a:gd name="T136" fmla="*/ 0 h 760"/>
                <a:gd name="T137" fmla="*/ 408 w 408"/>
                <a:gd name="T138" fmla="*/ 760 h 7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8" h="760">
                  <a:moveTo>
                    <a:pt x="88" y="760"/>
                  </a:moveTo>
                  <a:lnTo>
                    <a:pt x="104" y="760"/>
                  </a:lnTo>
                  <a:lnTo>
                    <a:pt x="104" y="752"/>
                  </a:lnTo>
                  <a:lnTo>
                    <a:pt x="96" y="744"/>
                  </a:lnTo>
                  <a:lnTo>
                    <a:pt x="88" y="736"/>
                  </a:lnTo>
                  <a:lnTo>
                    <a:pt x="96" y="720"/>
                  </a:lnTo>
                  <a:lnTo>
                    <a:pt x="96" y="712"/>
                  </a:lnTo>
                  <a:lnTo>
                    <a:pt x="104" y="704"/>
                  </a:lnTo>
                  <a:lnTo>
                    <a:pt x="104" y="696"/>
                  </a:lnTo>
                  <a:lnTo>
                    <a:pt x="112" y="696"/>
                  </a:lnTo>
                  <a:lnTo>
                    <a:pt x="120" y="688"/>
                  </a:lnTo>
                  <a:lnTo>
                    <a:pt x="120" y="680"/>
                  </a:lnTo>
                  <a:lnTo>
                    <a:pt x="120" y="672"/>
                  </a:lnTo>
                  <a:lnTo>
                    <a:pt x="128" y="664"/>
                  </a:lnTo>
                  <a:lnTo>
                    <a:pt x="136" y="656"/>
                  </a:lnTo>
                  <a:lnTo>
                    <a:pt x="144" y="656"/>
                  </a:lnTo>
                  <a:lnTo>
                    <a:pt x="152" y="648"/>
                  </a:lnTo>
                  <a:lnTo>
                    <a:pt x="160" y="640"/>
                  </a:lnTo>
                  <a:lnTo>
                    <a:pt x="160" y="616"/>
                  </a:lnTo>
                  <a:lnTo>
                    <a:pt x="144" y="616"/>
                  </a:lnTo>
                  <a:lnTo>
                    <a:pt x="136" y="616"/>
                  </a:lnTo>
                  <a:lnTo>
                    <a:pt x="120" y="592"/>
                  </a:lnTo>
                  <a:lnTo>
                    <a:pt x="128" y="584"/>
                  </a:lnTo>
                  <a:lnTo>
                    <a:pt x="128" y="576"/>
                  </a:lnTo>
                  <a:lnTo>
                    <a:pt x="136" y="576"/>
                  </a:lnTo>
                  <a:lnTo>
                    <a:pt x="144" y="568"/>
                  </a:lnTo>
                  <a:lnTo>
                    <a:pt x="160" y="568"/>
                  </a:lnTo>
                  <a:lnTo>
                    <a:pt x="168" y="568"/>
                  </a:lnTo>
                  <a:lnTo>
                    <a:pt x="168" y="552"/>
                  </a:lnTo>
                  <a:lnTo>
                    <a:pt x="176" y="544"/>
                  </a:lnTo>
                  <a:lnTo>
                    <a:pt x="168" y="528"/>
                  </a:lnTo>
                  <a:lnTo>
                    <a:pt x="192" y="512"/>
                  </a:lnTo>
                  <a:lnTo>
                    <a:pt x="184" y="512"/>
                  </a:lnTo>
                  <a:lnTo>
                    <a:pt x="184" y="504"/>
                  </a:lnTo>
                  <a:lnTo>
                    <a:pt x="192" y="504"/>
                  </a:lnTo>
                  <a:lnTo>
                    <a:pt x="200" y="504"/>
                  </a:lnTo>
                  <a:lnTo>
                    <a:pt x="200" y="488"/>
                  </a:lnTo>
                  <a:lnTo>
                    <a:pt x="192" y="488"/>
                  </a:lnTo>
                  <a:lnTo>
                    <a:pt x="184" y="496"/>
                  </a:lnTo>
                  <a:lnTo>
                    <a:pt x="176" y="488"/>
                  </a:lnTo>
                  <a:lnTo>
                    <a:pt x="176" y="456"/>
                  </a:lnTo>
                  <a:lnTo>
                    <a:pt x="184" y="448"/>
                  </a:lnTo>
                  <a:lnTo>
                    <a:pt x="208" y="464"/>
                  </a:lnTo>
                  <a:lnTo>
                    <a:pt x="224" y="456"/>
                  </a:lnTo>
                  <a:lnTo>
                    <a:pt x="232" y="456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8" y="400"/>
                  </a:lnTo>
                  <a:lnTo>
                    <a:pt x="272" y="400"/>
                  </a:lnTo>
                  <a:lnTo>
                    <a:pt x="288" y="392"/>
                  </a:lnTo>
                  <a:lnTo>
                    <a:pt x="304" y="392"/>
                  </a:lnTo>
                  <a:lnTo>
                    <a:pt x="320" y="384"/>
                  </a:lnTo>
                  <a:lnTo>
                    <a:pt x="328" y="384"/>
                  </a:lnTo>
                  <a:lnTo>
                    <a:pt x="344" y="360"/>
                  </a:lnTo>
                  <a:lnTo>
                    <a:pt x="352" y="344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12"/>
                  </a:lnTo>
                  <a:lnTo>
                    <a:pt x="336" y="296"/>
                  </a:lnTo>
                  <a:lnTo>
                    <a:pt x="328" y="296"/>
                  </a:lnTo>
                  <a:lnTo>
                    <a:pt x="320" y="288"/>
                  </a:lnTo>
                  <a:lnTo>
                    <a:pt x="312" y="280"/>
                  </a:lnTo>
                  <a:lnTo>
                    <a:pt x="312" y="264"/>
                  </a:lnTo>
                  <a:lnTo>
                    <a:pt x="320" y="256"/>
                  </a:lnTo>
                  <a:lnTo>
                    <a:pt x="328" y="208"/>
                  </a:lnTo>
                  <a:lnTo>
                    <a:pt x="328" y="200"/>
                  </a:lnTo>
                  <a:lnTo>
                    <a:pt x="336" y="184"/>
                  </a:lnTo>
                  <a:lnTo>
                    <a:pt x="352" y="168"/>
                  </a:lnTo>
                  <a:lnTo>
                    <a:pt x="368" y="144"/>
                  </a:lnTo>
                  <a:lnTo>
                    <a:pt x="384" y="136"/>
                  </a:lnTo>
                  <a:lnTo>
                    <a:pt x="408" y="112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0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44" y="120"/>
                  </a:lnTo>
                  <a:lnTo>
                    <a:pt x="320" y="120"/>
                  </a:lnTo>
                  <a:lnTo>
                    <a:pt x="312" y="11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0" y="64"/>
                  </a:lnTo>
                  <a:lnTo>
                    <a:pt x="296" y="56"/>
                  </a:lnTo>
                  <a:lnTo>
                    <a:pt x="280" y="40"/>
                  </a:lnTo>
                  <a:lnTo>
                    <a:pt x="264" y="40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24" y="8"/>
                  </a:lnTo>
                  <a:lnTo>
                    <a:pt x="216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92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28" y="48"/>
                  </a:lnTo>
                  <a:lnTo>
                    <a:pt x="112" y="56"/>
                  </a:lnTo>
                  <a:lnTo>
                    <a:pt x="104" y="6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88" y="128"/>
                  </a:lnTo>
                  <a:lnTo>
                    <a:pt x="80" y="168"/>
                  </a:lnTo>
                  <a:lnTo>
                    <a:pt x="72" y="176"/>
                  </a:lnTo>
                  <a:lnTo>
                    <a:pt x="64" y="216"/>
                  </a:lnTo>
                  <a:lnTo>
                    <a:pt x="80" y="256"/>
                  </a:lnTo>
                  <a:lnTo>
                    <a:pt x="72" y="288"/>
                  </a:lnTo>
                  <a:lnTo>
                    <a:pt x="64" y="304"/>
                  </a:lnTo>
                  <a:lnTo>
                    <a:pt x="64" y="328"/>
                  </a:lnTo>
                  <a:lnTo>
                    <a:pt x="48" y="352"/>
                  </a:lnTo>
                  <a:lnTo>
                    <a:pt x="56" y="392"/>
                  </a:lnTo>
                  <a:lnTo>
                    <a:pt x="48" y="408"/>
                  </a:lnTo>
                  <a:lnTo>
                    <a:pt x="32" y="448"/>
                  </a:lnTo>
                  <a:lnTo>
                    <a:pt x="40" y="496"/>
                  </a:lnTo>
                  <a:lnTo>
                    <a:pt x="32" y="504"/>
                  </a:lnTo>
                  <a:lnTo>
                    <a:pt x="32" y="528"/>
                  </a:lnTo>
                  <a:lnTo>
                    <a:pt x="40" y="552"/>
                  </a:lnTo>
                  <a:lnTo>
                    <a:pt x="32" y="560"/>
                  </a:lnTo>
                  <a:lnTo>
                    <a:pt x="32" y="576"/>
                  </a:lnTo>
                  <a:lnTo>
                    <a:pt x="40" y="576"/>
                  </a:lnTo>
                  <a:lnTo>
                    <a:pt x="40" y="616"/>
                  </a:lnTo>
                  <a:lnTo>
                    <a:pt x="32" y="624"/>
                  </a:lnTo>
                  <a:lnTo>
                    <a:pt x="32" y="632"/>
                  </a:lnTo>
                  <a:lnTo>
                    <a:pt x="24" y="632"/>
                  </a:lnTo>
                  <a:lnTo>
                    <a:pt x="24" y="656"/>
                  </a:lnTo>
                  <a:lnTo>
                    <a:pt x="0" y="680"/>
                  </a:lnTo>
                  <a:lnTo>
                    <a:pt x="0" y="696"/>
                  </a:lnTo>
                  <a:lnTo>
                    <a:pt x="8" y="712"/>
                  </a:lnTo>
                  <a:lnTo>
                    <a:pt x="16" y="712"/>
                  </a:lnTo>
                  <a:lnTo>
                    <a:pt x="24" y="720"/>
                  </a:lnTo>
                  <a:lnTo>
                    <a:pt x="24" y="744"/>
                  </a:lnTo>
                  <a:lnTo>
                    <a:pt x="40" y="752"/>
                  </a:lnTo>
                  <a:lnTo>
                    <a:pt x="80" y="752"/>
                  </a:lnTo>
                  <a:lnTo>
                    <a:pt x="88" y="76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2" name="Freeform 22"/>
            <p:cNvSpPr>
              <a:spLocks/>
            </p:cNvSpPr>
            <p:nvPr/>
          </p:nvSpPr>
          <p:spPr bwMode="auto">
            <a:xfrm>
              <a:off x="930" y="2159"/>
              <a:ext cx="38" cy="37"/>
            </a:xfrm>
            <a:custGeom>
              <a:avLst/>
              <a:gdLst>
                <a:gd name="T0" fmla="*/ 56 w 112"/>
                <a:gd name="T1" fmla="*/ 39 h 120"/>
                <a:gd name="T2" fmla="*/ 51 w 112"/>
                <a:gd name="T3" fmla="*/ 47 h 120"/>
                <a:gd name="T4" fmla="*/ 51 w 112"/>
                <a:gd name="T5" fmla="*/ 51 h 120"/>
                <a:gd name="T6" fmla="*/ 44 w 112"/>
                <a:gd name="T7" fmla="*/ 59 h 120"/>
                <a:gd name="T8" fmla="*/ 36 w 112"/>
                <a:gd name="T9" fmla="*/ 59 h 120"/>
                <a:gd name="T10" fmla="*/ 28 w 112"/>
                <a:gd name="T11" fmla="*/ 55 h 120"/>
                <a:gd name="T12" fmla="*/ 20 w 112"/>
                <a:gd name="T13" fmla="*/ 51 h 120"/>
                <a:gd name="T14" fmla="*/ 12 w 112"/>
                <a:gd name="T15" fmla="*/ 51 h 120"/>
                <a:gd name="T16" fmla="*/ 8 w 112"/>
                <a:gd name="T17" fmla="*/ 47 h 120"/>
                <a:gd name="T18" fmla="*/ 0 w 112"/>
                <a:gd name="T19" fmla="*/ 47 h 120"/>
                <a:gd name="T20" fmla="*/ 0 w 112"/>
                <a:gd name="T21" fmla="*/ 39 h 120"/>
                <a:gd name="T22" fmla="*/ 4 w 112"/>
                <a:gd name="T23" fmla="*/ 35 h 120"/>
                <a:gd name="T24" fmla="*/ 8 w 112"/>
                <a:gd name="T25" fmla="*/ 12 h 120"/>
                <a:gd name="T26" fmla="*/ 8 w 112"/>
                <a:gd name="T27" fmla="*/ 8 h 120"/>
                <a:gd name="T28" fmla="*/ 12 w 112"/>
                <a:gd name="T29" fmla="*/ 0 h 120"/>
                <a:gd name="T30" fmla="*/ 16 w 112"/>
                <a:gd name="T31" fmla="*/ 4 h 120"/>
                <a:gd name="T32" fmla="*/ 20 w 112"/>
                <a:gd name="T33" fmla="*/ 8 h 120"/>
                <a:gd name="T34" fmla="*/ 32 w 112"/>
                <a:gd name="T35" fmla="*/ 12 h 120"/>
                <a:gd name="T36" fmla="*/ 36 w 112"/>
                <a:gd name="T37" fmla="*/ 12 h 120"/>
                <a:gd name="T38" fmla="*/ 40 w 112"/>
                <a:gd name="T39" fmla="*/ 20 h 120"/>
                <a:gd name="T40" fmla="*/ 44 w 112"/>
                <a:gd name="T41" fmla="*/ 24 h 120"/>
                <a:gd name="T42" fmla="*/ 48 w 112"/>
                <a:gd name="T43" fmla="*/ 27 h 120"/>
                <a:gd name="T44" fmla="*/ 56 w 112"/>
                <a:gd name="T45" fmla="*/ 31 h 120"/>
                <a:gd name="T46" fmla="*/ 56 w 112"/>
                <a:gd name="T47" fmla="*/ 39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20"/>
                <a:gd name="T74" fmla="*/ 112 w 11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20">
                  <a:moveTo>
                    <a:pt x="112" y="80"/>
                  </a:moveTo>
                  <a:lnTo>
                    <a:pt x="104" y="96"/>
                  </a:lnTo>
                  <a:lnTo>
                    <a:pt x="104" y="104"/>
                  </a:lnTo>
                  <a:lnTo>
                    <a:pt x="88" y="120"/>
                  </a:lnTo>
                  <a:lnTo>
                    <a:pt x="72" y="120"/>
                  </a:lnTo>
                  <a:lnTo>
                    <a:pt x="56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3" name="Freeform 23"/>
            <p:cNvSpPr>
              <a:spLocks/>
            </p:cNvSpPr>
            <p:nvPr/>
          </p:nvSpPr>
          <p:spPr bwMode="auto">
            <a:xfrm>
              <a:off x="848" y="2340"/>
              <a:ext cx="10" cy="18"/>
            </a:xfrm>
            <a:custGeom>
              <a:avLst/>
              <a:gdLst>
                <a:gd name="T0" fmla="*/ 15 w 32"/>
                <a:gd name="T1" fmla="*/ 0 h 56"/>
                <a:gd name="T2" fmla="*/ 12 w 32"/>
                <a:gd name="T3" fmla="*/ 0 h 56"/>
                <a:gd name="T4" fmla="*/ 8 w 32"/>
                <a:gd name="T5" fmla="*/ 4 h 56"/>
                <a:gd name="T6" fmla="*/ 0 w 32"/>
                <a:gd name="T7" fmla="*/ 8 h 56"/>
                <a:gd name="T8" fmla="*/ 0 w 32"/>
                <a:gd name="T9" fmla="*/ 12 h 56"/>
                <a:gd name="T10" fmla="*/ 4 w 32"/>
                <a:gd name="T11" fmla="*/ 12 h 56"/>
                <a:gd name="T12" fmla="*/ 8 w 32"/>
                <a:gd name="T13" fmla="*/ 12 h 56"/>
                <a:gd name="T14" fmla="*/ 12 w 32"/>
                <a:gd name="T15" fmla="*/ 12 h 56"/>
                <a:gd name="T16" fmla="*/ 8 w 32"/>
                <a:gd name="T17" fmla="*/ 16 h 56"/>
                <a:gd name="T18" fmla="*/ 4 w 32"/>
                <a:gd name="T19" fmla="*/ 21 h 56"/>
                <a:gd name="T20" fmla="*/ 8 w 32"/>
                <a:gd name="T21" fmla="*/ 24 h 56"/>
                <a:gd name="T22" fmla="*/ 12 w 32"/>
                <a:gd name="T23" fmla="*/ 24 h 56"/>
                <a:gd name="T24" fmla="*/ 15 w 32"/>
                <a:gd name="T25" fmla="*/ 29 h 56"/>
                <a:gd name="T26" fmla="*/ 15 w 32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6"/>
                <a:gd name="T44" fmla="*/ 32 w 3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6">
                  <a:moveTo>
                    <a:pt x="32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4" name="Freeform 24"/>
            <p:cNvSpPr>
              <a:spLocks/>
            </p:cNvSpPr>
            <p:nvPr/>
          </p:nvSpPr>
          <p:spPr bwMode="auto">
            <a:xfrm>
              <a:off x="840" y="2358"/>
              <a:ext cx="21" cy="2"/>
            </a:xfrm>
            <a:custGeom>
              <a:avLst/>
              <a:gdLst>
                <a:gd name="T0" fmla="*/ 32 w 64"/>
                <a:gd name="T1" fmla="*/ 0 h 8"/>
                <a:gd name="T2" fmla="*/ 16 w 64"/>
                <a:gd name="T3" fmla="*/ 0 h 8"/>
                <a:gd name="T4" fmla="*/ 12 w 64"/>
                <a:gd name="T5" fmla="*/ 0 h 8"/>
                <a:gd name="T6" fmla="*/ 0 w 64"/>
                <a:gd name="T7" fmla="*/ 0 h 8"/>
                <a:gd name="T8" fmla="*/ 0 w 64"/>
                <a:gd name="T9" fmla="*/ 3 h 8"/>
                <a:gd name="T10" fmla="*/ 4 w 64"/>
                <a:gd name="T11" fmla="*/ 3 h 8"/>
                <a:gd name="T12" fmla="*/ 12 w 64"/>
                <a:gd name="T13" fmla="*/ 3 h 8"/>
                <a:gd name="T14" fmla="*/ 27 w 64"/>
                <a:gd name="T15" fmla="*/ 3 h 8"/>
                <a:gd name="T16" fmla="*/ 32 w 64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8"/>
                <a:gd name="T29" fmla="*/ 64 w 6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8">
                  <a:moveTo>
                    <a:pt x="64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5" name="Freeform 25"/>
            <p:cNvSpPr>
              <a:spLocks/>
            </p:cNvSpPr>
            <p:nvPr/>
          </p:nvSpPr>
          <p:spPr bwMode="auto">
            <a:xfrm>
              <a:off x="858" y="2340"/>
              <a:ext cx="27" cy="23"/>
            </a:xfrm>
            <a:custGeom>
              <a:avLst/>
              <a:gdLst>
                <a:gd name="T0" fmla="*/ 0 w 80"/>
                <a:gd name="T1" fmla="*/ 32 h 72"/>
                <a:gd name="T2" fmla="*/ 8 w 80"/>
                <a:gd name="T3" fmla="*/ 32 h 72"/>
                <a:gd name="T4" fmla="*/ 16 w 80"/>
                <a:gd name="T5" fmla="*/ 36 h 72"/>
                <a:gd name="T6" fmla="*/ 24 w 80"/>
                <a:gd name="T7" fmla="*/ 36 h 72"/>
                <a:gd name="T8" fmla="*/ 29 w 80"/>
                <a:gd name="T9" fmla="*/ 36 h 72"/>
                <a:gd name="T10" fmla="*/ 36 w 80"/>
                <a:gd name="T11" fmla="*/ 36 h 72"/>
                <a:gd name="T12" fmla="*/ 41 w 80"/>
                <a:gd name="T13" fmla="*/ 32 h 72"/>
                <a:gd name="T14" fmla="*/ 29 w 80"/>
                <a:gd name="T15" fmla="*/ 28 h 72"/>
                <a:gd name="T16" fmla="*/ 24 w 80"/>
                <a:gd name="T17" fmla="*/ 28 h 72"/>
                <a:gd name="T18" fmla="*/ 12 w 80"/>
                <a:gd name="T19" fmla="*/ 20 h 72"/>
                <a:gd name="T20" fmla="*/ 12 w 80"/>
                <a:gd name="T21" fmla="*/ 16 h 72"/>
                <a:gd name="T22" fmla="*/ 8 w 80"/>
                <a:gd name="T23" fmla="*/ 4 h 72"/>
                <a:gd name="T24" fmla="*/ 0 w 80"/>
                <a:gd name="T25" fmla="*/ 0 h 72"/>
                <a:gd name="T26" fmla="*/ 0 w 80"/>
                <a:gd name="T27" fmla="*/ 28 h 72"/>
                <a:gd name="T28" fmla="*/ 8 w 80"/>
                <a:gd name="T29" fmla="*/ 28 h 72"/>
                <a:gd name="T30" fmla="*/ 4 w 80"/>
                <a:gd name="T31" fmla="*/ 28 h 72"/>
                <a:gd name="T32" fmla="*/ 0 w 80"/>
                <a:gd name="T33" fmla="*/ 3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2"/>
                <a:gd name="T53" fmla="*/ 80 w 80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2">
                  <a:moveTo>
                    <a:pt x="0" y="64"/>
                  </a:moveTo>
                  <a:lnTo>
                    <a:pt x="16" y="64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6" name="Freeform 26"/>
            <p:cNvSpPr>
              <a:spLocks/>
            </p:cNvSpPr>
            <p:nvPr/>
          </p:nvSpPr>
          <p:spPr bwMode="auto">
            <a:xfrm>
              <a:off x="749" y="1886"/>
              <a:ext cx="21" cy="18"/>
            </a:xfrm>
            <a:custGeom>
              <a:avLst/>
              <a:gdLst>
                <a:gd name="T0" fmla="*/ 0 w 64"/>
                <a:gd name="T1" fmla="*/ 0 h 56"/>
                <a:gd name="T2" fmla="*/ 8 w 64"/>
                <a:gd name="T3" fmla="*/ 4 h 56"/>
                <a:gd name="T4" fmla="*/ 16 w 64"/>
                <a:gd name="T5" fmla="*/ 4 h 56"/>
                <a:gd name="T6" fmla="*/ 20 w 64"/>
                <a:gd name="T7" fmla="*/ 4 h 56"/>
                <a:gd name="T8" fmla="*/ 32 w 64"/>
                <a:gd name="T9" fmla="*/ 16 h 56"/>
                <a:gd name="T10" fmla="*/ 27 w 64"/>
                <a:gd name="T11" fmla="*/ 24 h 56"/>
                <a:gd name="T12" fmla="*/ 27 w 64"/>
                <a:gd name="T13" fmla="*/ 29 h 56"/>
                <a:gd name="T14" fmla="*/ 24 w 64"/>
                <a:gd name="T15" fmla="*/ 29 h 56"/>
                <a:gd name="T16" fmla="*/ 16 w 64"/>
                <a:gd name="T17" fmla="*/ 21 h 56"/>
                <a:gd name="T18" fmla="*/ 16 w 64"/>
                <a:gd name="T19" fmla="*/ 16 h 56"/>
                <a:gd name="T20" fmla="*/ 8 w 64"/>
                <a:gd name="T21" fmla="*/ 12 h 56"/>
                <a:gd name="T22" fmla="*/ 0 w 64"/>
                <a:gd name="T23" fmla="*/ 8 h 56"/>
                <a:gd name="T24" fmla="*/ 0 w 6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56"/>
                <a:gd name="T41" fmla="*/ 64 w 6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56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32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7" name="Freeform 28"/>
            <p:cNvSpPr>
              <a:spLocks/>
            </p:cNvSpPr>
            <p:nvPr/>
          </p:nvSpPr>
          <p:spPr bwMode="auto">
            <a:xfrm>
              <a:off x="454" y="1582"/>
              <a:ext cx="35" cy="25"/>
            </a:xfrm>
            <a:custGeom>
              <a:avLst/>
              <a:gdLst>
                <a:gd name="T0" fmla="*/ 39 w 104"/>
                <a:gd name="T1" fmla="*/ 35 h 80"/>
                <a:gd name="T2" fmla="*/ 47 w 104"/>
                <a:gd name="T3" fmla="*/ 39 h 80"/>
                <a:gd name="T4" fmla="*/ 51 w 104"/>
                <a:gd name="T5" fmla="*/ 35 h 80"/>
                <a:gd name="T6" fmla="*/ 47 w 104"/>
                <a:gd name="T7" fmla="*/ 27 h 80"/>
                <a:gd name="T8" fmla="*/ 44 w 104"/>
                <a:gd name="T9" fmla="*/ 27 h 80"/>
                <a:gd name="T10" fmla="*/ 36 w 104"/>
                <a:gd name="T11" fmla="*/ 20 h 80"/>
                <a:gd name="T12" fmla="*/ 36 w 104"/>
                <a:gd name="T13" fmla="*/ 15 h 80"/>
                <a:gd name="T14" fmla="*/ 32 w 104"/>
                <a:gd name="T15" fmla="*/ 12 h 80"/>
                <a:gd name="T16" fmla="*/ 24 w 104"/>
                <a:gd name="T17" fmla="*/ 12 h 80"/>
                <a:gd name="T18" fmla="*/ 12 w 104"/>
                <a:gd name="T19" fmla="*/ 8 h 80"/>
                <a:gd name="T20" fmla="*/ 8 w 104"/>
                <a:gd name="T21" fmla="*/ 0 h 80"/>
                <a:gd name="T22" fmla="*/ 0 w 104"/>
                <a:gd name="T23" fmla="*/ 0 h 80"/>
                <a:gd name="T24" fmla="*/ 0 w 104"/>
                <a:gd name="T25" fmla="*/ 4 h 80"/>
                <a:gd name="T26" fmla="*/ 4 w 104"/>
                <a:gd name="T27" fmla="*/ 15 h 80"/>
                <a:gd name="T28" fmla="*/ 8 w 104"/>
                <a:gd name="T29" fmla="*/ 15 h 80"/>
                <a:gd name="T30" fmla="*/ 12 w 104"/>
                <a:gd name="T31" fmla="*/ 20 h 80"/>
                <a:gd name="T32" fmla="*/ 15 w 104"/>
                <a:gd name="T33" fmla="*/ 20 h 80"/>
                <a:gd name="T34" fmla="*/ 20 w 104"/>
                <a:gd name="T35" fmla="*/ 24 h 80"/>
                <a:gd name="T36" fmla="*/ 32 w 104"/>
                <a:gd name="T37" fmla="*/ 31 h 80"/>
                <a:gd name="T38" fmla="*/ 36 w 104"/>
                <a:gd name="T39" fmla="*/ 35 h 80"/>
                <a:gd name="T40" fmla="*/ 39 w 104"/>
                <a:gd name="T41" fmla="*/ 35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0"/>
                <a:gd name="T65" fmla="*/ 104 w 10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0">
                  <a:moveTo>
                    <a:pt x="80" y="72"/>
                  </a:moveTo>
                  <a:lnTo>
                    <a:pt x="96" y="80"/>
                  </a:lnTo>
                  <a:lnTo>
                    <a:pt x="104" y="72"/>
                  </a:lnTo>
                  <a:lnTo>
                    <a:pt x="96" y="56"/>
                  </a:lnTo>
                  <a:lnTo>
                    <a:pt x="88" y="5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8" name="Freeform 29"/>
            <p:cNvSpPr>
              <a:spLocks/>
            </p:cNvSpPr>
            <p:nvPr/>
          </p:nvSpPr>
          <p:spPr bwMode="auto">
            <a:xfrm>
              <a:off x="419" y="1527"/>
              <a:ext cx="11" cy="13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12 w 32"/>
                <a:gd name="T5" fmla="*/ 8 h 40"/>
                <a:gd name="T6" fmla="*/ 17 w 32"/>
                <a:gd name="T7" fmla="*/ 20 h 40"/>
                <a:gd name="T8" fmla="*/ 12 w 32"/>
                <a:gd name="T9" fmla="*/ 20 h 40"/>
                <a:gd name="T10" fmla="*/ 4 w 32"/>
                <a:gd name="T11" fmla="*/ 8 h 40"/>
                <a:gd name="T12" fmla="*/ 0 w 32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89" name="Freeform 30"/>
            <p:cNvSpPr>
              <a:spLocks/>
            </p:cNvSpPr>
            <p:nvPr/>
          </p:nvSpPr>
          <p:spPr bwMode="auto">
            <a:xfrm>
              <a:off x="187" y="1477"/>
              <a:ext cx="10" cy="8"/>
            </a:xfrm>
            <a:custGeom>
              <a:avLst/>
              <a:gdLst>
                <a:gd name="T0" fmla="*/ 8 w 32"/>
                <a:gd name="T1" fmla="*/ 0 h 24"/>
                <a:gd name="T2" fmla="*/ 15 w 32"/>
                <a:gd name="T3" fmla="*/ 4 h 24"/>
                <a:gd name="T4" fmla="*/ 15 w 32"/>
                <a:gd name="T5" fmla="*/ 8 h 24"/>
                <a:gd name="T6" fmla="*/ 12 w 32"/>
                <a:gd name="T7" fmla="*/ 12 h 24"/>
                <a:gd name="T8" fmla="*/ 8 w 32"/>
                <a:gd name="T9" fmla="*/ 12 h 24"/>
                <a:gd name="T10" fmla="*/ 4 w 32"/>
                <a:gd name="T11" fmla="*/ 8 h 24"/>
                <a:gd name="T12" fmla="*/ 0 w 32"/>
                <a:gd name="T13" fmla="*/ 8 h 24"/>
                <a:gd name="T14" fmla="*/ 0 w 32"/>
                <a:gd name="T15" fmla="*/ 4 h 24"/>
                <a:gd name="T16" fmla="*/ 4 w 32"/>
                <a:gd name="T17" fmla="*/ 0 h 24"/>
                <a:gd name="T18" fmla="*/ 8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16" y="0"/>
                  </a:move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0" name="Freeform 31"/>
            <p:cNvSpPr>
              <a:spLocks/>
            </p:cNvSpPr>
            <p:nvPr/>
          </p:nvSpPr>
          <p:spPr bwMode="auto">
            <a:xfrm>
              <a:off x="155" y="1432"/>
              <a:ext cx="21" cy="10"/>
            </a:xfrm>
            <a:custGeom>
              <a:avLst/>
              <a:gdLst>
                <a:gd name="T0" fmla="*/ 0 w 64"/>
                <a:gd name="T1" fmla="*/ 0 h 32"/>
                <a:gd name="T2" fmla="*/ 8 w 64"/>
                <a:gd name="T3" fmla="*/ 0 h 32"/>
                <a:gd name="T4" fmla="*/ 20 w 64"/>
                <a:gd name="T5" fmla="*/ 0 h 32"/>
                <a:gd name="T6" fmla="*/ 27 w 64"/>
                <a:gd name="T7" fmla="*/ 9 h 32"/>
                <a:gd name="T8" fmla="*/ 32 w 64"/>
                <a:gd name="T9" fmla="*/ 9 h 32"/>
                <a:gd name="T10" fmla="*/ 32 w 64"/>
                <a:gd name="T11" fmla="*/ 12 h 32"/>
                <a:gd name="T12" fmla="*/ 27 w 64"/>
                <a:gd name="T13" fmla="*/ 12 h 32"/>
                <a:gd name="T14" fmla="*/ 20 w 64"/>
                <a:gd name="T15" fmla="*/ 17 h 32"/>
                <a:gd name="T16" fmla="*/ 12 w 64"/>
                <a:gd name="T17" fmla="*/ 9 h 32"/>
                <a:gd name="T18" fmla="*/ 0 w 64"/>
                <a:gd name="T19" fmla="*/ 9 h 32"/>
                <a:gd name="T20" fmla="*/ 0 w 64"/>
                <a:gd name="T21" fmla="*/ 4 h 32"/>
                <a:gd name="T22" fmla="*/ 0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0" y="0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1" name="Freeform 32"/>
            <p:cNvSpPr>
              <a:spLocks/>
            </p:cNvSpPr>
            <p:nvPr/>
          </p:nvSpPr>
          <p:spPr bwMode="auto">
            <a:xfrm>
              <a:off x="521" y="1310"/>
              <a:ext cx="123" cy="55"/>
            </a:xfrm>
            <a:custGeom>
              <a:avLst/>
              <a:gdLst>
                <a:gd name="T0" fmla="*/ 127 w 368"/>
                <a:gd name="T1" fmla="*/ 4 h 176"/>
                <a:gd name="T2" fmla="*/ 139 w 368"/>
                <a:gd name="T3" fmla="*/ 20 h 176"/>
                <a:gd name="T4" fmla="*/ 146 w 368"/>
                <a:gd name="T5" fmla="*/ 35 h 176"/>
                <a:gd name="T6" fmla="*/ 158 w 368"/>
                <a:gd name="T7" fmla="*/ 51 h 176"/>
                <a:gd name="T8" fmla="*/ 166 w 368"/>
                <a:gd name="T9" fmla="*/ 51 h 176"/>
                <a:gd name="T10" fmla="*/ 182 w 368"/>
                <a:gd name="T11" fmla="*/ 62 h 176"/>
                <a:gd name="T12" fmla="*/ 178 w 368"/>
                <a:gd name="T13" fmla="*/ 66 h 176"/>
                <a:gd name="T14" fmla="*/ 170 w 368"/>
                <a:gd name="T15" fmla="*/ 66 h 176"/>
                <a:gd name="T16" fmla="*/ 158 w 368"/>
                <a:gd name="T17" fmla="*/ 66 h 176"/>
                <a:gd name="T18" fmla="*/ 158 w 368"/>
                <a:gd name="T19" fmla="*/ 74 h 176"/>
                <a:gd name="T20" fmla="*/ 170 w 368"/>
                <a:gd name="T21" fmla="*/ 74 h 176"/>
                <a:gd name="T22" fmla="*/ 163 w 368"/>
                <a:gd name="T23" fmla="*/ 78 h 176"/>
                <a:gd name="T24" fmla="*/ 146 w 368"/>
                <a:gd name="T25" fmla="*/ 82 h 176"/>
                <a:gd name="T26" fmla="*/ 139 w 368"/>
                <a:gd name="T27" fmla="*/ 78 h 176"/>
                <a:gd name="T28" fmla="*/ 127 w 368"/>
                <a:gd name="T29" fmla="*/ 74 h 176"/>
                <a:gd name="T30" fmla="*/ 119 w 368"/>
                <a:gd name="T31" fmla="*/ 78 h 176"/>
                <a:gd name="T32" fmla="*/ 103 w 368"/>
                <a:gd name="T33" fmla="*/ 82 h 176"/>
                <a:gd name="T34" fmla="*/ 83 w 368"/>
                <a:gd name="T35" fmla="*/ 86 h 176"/>
                <a:gd name="T36" fmla="*/ 51 w 368"/>
                <a:gd name="T37" fmla="*/ 82 h 176"/>
                <a:gd name="T38" fmla="*/ 48 w 368"/>
                <a:gd name="T39" fmla="*/ 74 h 176"/>
                <a:gd name="T40" fmla="*/ 24 w 368"/>
                <a:gd name="T41" fmla="*/ 74 h 176"/>
                <a:gd name="T42" fmla="*/ 12 w 368"/>
                <a:gd name="T43" fmla="*/ 62 h 176"/>
                <a:gd name="T44" fmla="*/ 44 w 368"/>
                <a:gd name="T45" fmla="*/ 59 h 176"/>
                <a:gd name="T46" fmla="*/ 68 w 368"/>
                <a:gd name="T47" fmla="*/ 59 h 176"/>
                <a:gd name="T48" fmla="*/ 59 w 368"/>
                <a:gd name="T49" fmla="*/ 51 h 176"/>
                <a:gd name="T50" fmla="*/ 44 w 368"/>
                <a:gd name="T51" fmla="*/ 51 h 176"/>
                <a:gd name="T52" fmla="*/ 20 w 368"/>
                <a:gd name="T53" fmla="*/ 51 h 176"/>
                <a:gd name="T54" fmla="*/ 4 w 368"/>
                <a:gd name="T55" fmla="*/ 43 h 176"/>
                <a:gd name="T56" fmla="*/ 24 w 368"/>
                <a:gd name="T57" fmla="*/ 39 h 176"/>
                <a:gd name="T58" fmla="*/ 27 w 368"/>
                <a:gd name="T59" fmla="*/ 35 h 176"/>
                <a:gd name="T60" fmla="*/ 8 w 368"/>
                <a:gd name="T61" fmla="*/ 39 h 176"/>
                <a:gd name="T62" fmla="*/ 8 w 368"/>
                <a:gd name="T63" fmla="*/ 31 h 176"/>
                <a:gd name="T64" fmla="*/ 0 w 368"/>
                <a:gd name="T65" fmla="*/ 24 h 176"/>
                <a:gd name="T66" fmla="*/ 8 w 368"/>
                <a:gd name="T67" fmla="*/ 20 h 176"/>
                <a:gd name="T68" fmla="*/ 4 w 368"/>
                <a:gd name="T69" fmla="*/ 12 h 176"/>
                <a:gd name="T70" fmla="*/ 16 w 368"/>
                <a:gd name="T71" fmla="*/ 8 h 176"/>
                <a:gd name="T72" fmla="*/ 39 w 368"/>
                <a:gd name="T73" fmla="*/ 0 h 176"/>
                <a:gd name="T74" fmla="*/ 48 w 368"/>
                <a:gd name="T75" fmla="*/ 4 h 176"/>
                <a:gd name="T76" fmla="*/ 44 w 368"/>
                <a:gd name="T77" fmla="*/ 12 h 176"/>
                <a:gd name="T78" fmla="*/ 51 w 368"/>
                <a:gd name="T79" fmla="*/ 12 h 176"/>
                <a:gd name="T80" fmla="*/ 51 w 368"/>
                <a:gd name="T81" fmla="*/ 8 h 176"/>
                <a:gd name="T82" fmla="*/ 71 w 368"/>
                <a:gd name="T83" fmla="*/ 12 h 176"/>
                <a:gd name="T84" fmla="*/ 68 w 368"/>
                <a:gd name="T85" fmla="*/ 20 h 176"/>
                <a:gd name="T86" fmla="*/ 80 w 368"/>
                <a:gd name="T87" fmla="*/ 15 h 176"/>
                <a:gd name="T88" fmla="*/ 87 w 368"/>
                <a:gd name="T89" fmla="*/ 8 h 176"/>
                <a:gd name="T90" fmla="*/ 91 w 368"/>
                <a:gd name="T91" fmla="*/ 8 h 176"/>
                <a:gd name="T92" fmla="*/ 103 w 368"/>
                <a:gd name="T93" fmla="*/ 20 h 176"/>
                <a:gd name="T94" fmla="*/ 107 w 368"/>
                <a:gd name="T95" fmla="*/ 31 h 176"/>
                <a:gd name="T96" fmla="*/ 111 w 368"/>
                <a:gd name="T97" fmla="*/ 24 h 176"/>
                <a:gd name="T98" fmla="*/ 111 w 368"/>
                <a:gd name="T99" fmla="*/ 12 h 176"/>
                <a:gd name="T100" fmla="*/ 107 w 368"/>
                <a:gd name="T101" fmla="*/ 0 h 176"/>
                <a:gd name="T102" fmla="*/ 115 w 368"/>
                <a:gd name="T103" fmla="*/ 0 h 176"/>
                <a:gd name="T104" fmla="*/ 127 w 368"/>
                <a:gd name="T105" fmla="*/ 0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176"/>
                <a:gd name="T161" fmla="*/ 368 w 368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176">
                  <a:moveTo>
                    <a:pt x="256" y="0"/>
                  </a:moveTo>
                  <a:lnTo>
                    <a:pt x="256" y="8"/>
                  </a:lnTo>
                  <a:lnTo>
                    <a:pt x="280" y="16"/>
                  </a:lnTo>
                  <a:lnTo>
                    <a:pt x="280" y="40"/>
                  </a:lnTo>
                  <a:lnTo>
                    <a:pt x="280" y="56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0" y="104"/>
                  </a:lnTo>
                  <a:lnTo>
                    <a:pt x="328" y="96"/>
                  </a:lnTo>
                  <a:lnTo>
                    <a:pt x="336" y="104"/>
                  </a:lnTo>
                  <a:lnTo>
                    <a:pt x="344" y="112"/>
                  </a:lnTo>
                  <a:lnTo>
                    <a:pt x="368" y="128"/>
                  </a:lnTo>
                  <a:lnTo>
                    <a:pt x="368" y="136"/>
                  </a:lnTo>
                  <a:lnTo>
                    <a:pt x="360" y="136"/>
                  </a:lnTo>
                  <a:lnTo>
                    <a:pt x="352" y="136"/>
                  </a:lnTo>
                  <a:lnTo>
                    <a:pt x="344" y="136"/>
                  </a:lnTo>
                  <a:lnTo>
                    <a:pt x="328" y="144"/>
                  </a:lnTo>
                  <a:lnTo>
                    <a:pt x="320" y="136"/>
                  </a:lnTo>
                  <a:lnTo>
                    <a:pt x="312" y="144"/>
                  </a:lnTo>
                  <a:lnTo>
                    <a:pt x="320" y="152"/>
                  </a:lnTo>
                  <a:lnTo>
                    <a:pt x="328" y="144"/>
                  </a:lnTo>
                  <a:lnTo>
                    <a:pt x="344" y="152"/>
                  </a:lnTo>
                  <a:lnTo>
                    <a:pt x="344" y="160"/>
                  </a:lnTo>
                  <a:lnTo>
                    <a:pt x="328" y="160"/>
                  </a:lnTo>
                  <a:lnTo>
                    <a:pt x="312" y="168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60"/>
                  </a:lnTo>
                  <a:lnTo>
                    <a:pt x="256" y="160"/>
                  </a:lnTo>
                  <a:lnTo>
                    <a:pt x="256" y="152"/>
                  </a:lnTo>
                  <a:lnTo>
                    <a:pt x="248" y="152"/>
                  </a:lnTo>
                  <a:lnTo>
                    <a:pt x="240" y="160"/>
                  </a:lnTo>
                  <a:lnTo>
                    <a:pt x="232" y="168"/>
                  </a:lnTo>
                  <a:lnTo>
                    <a:pt x="208" y="168"/>
                  </a:lnTo>
                  <a:lnTo>
                    <a:pt x="184" y="176"/>
                  </a:lnTo>
                  <a:lnTo>
                    <a:pt x="168" y="176"/>
                  </a:lnTo>
                  <a:lnTo>
                    <a:pt x="120" y="176"/>
                  </a:lnTo>
                  <a:lnTo>
                    <a:pt x="104" y="168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72" y="152"/>
                  </a:lnTo>
                  <a:lnTo>
                    <a:pt x="48" y="152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48" y="120"/>
                  </a:lnTo>
                  <a:lnTo>
                    <a:pt x="88" y="120"/>
                  </a:lnTo>
                  <a:lnTo>
                    <a:pt x="112" y="120"/>
                  </a:lnTo>
                  <a:lnTo>
                    <a:pt x="136" y="120"/>
                  </a:lnTo>
                  <a:lnTo>
                    <a:pt x="144" y="112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88" y="104"/>
                  </a:lnTo>
                  <a:lnTo>
                    <a:pt x="64" y="112"/>
                  </a:lnTo>
                  <a:lnTo>
                    <a:pt x="40" y="104"/>
                  </a:lnTo>
                  <a:lnTo>
                    <a:pt x="24" y="104"/>
                  </a:lnTo>
                  <a:lnTo>
                    <a:pt x="8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44" y="24"/>
                  </a:lnTo>
                  <a:lnTo>
                    <a:pt x="152" y="32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32"/>
                  </a:lnTo>
                  <a:lnTo>
                    <a:pt x="176" y="32"/>
                  </a:lnTo>
                  <a:lnTo>
                    <a:pt x="176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200" y="24"/>
                  </a:lnTo>
                  <a:lnTo>
                    <a:pt x="208" y="40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32" y="56"/>
                  </a:lnTo>
                  <a:lnTo>
                    <a:pt x="224" y="48"/>
                  </a:lnTo>
                  <a:lnTo>
                    <a:pt x="224" y="32"/>
                  </a:lnTo>
                  <a:lnTo>
                    <a:pt x="224" y="24"/>
                  </a:lnTo>
                  <a:lnTo>
                    <a:pt x="216" y="8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2" name="Freeform 33"/>
            <p:cNvSpPr>
              <a:spLocks/>
            </p:cNvSpPr>
            <p:nvPr/>
          </p:nvSpPr>
          <p:spPr bwMode="auto">
            <a:xfrm>
              <a:off x="591" y="1363"/>
              <a:ext cx="18" cy="4"/>
            </a:xfrm>
            <a:custGeom>
              <a:avLst/>
              <a:gdLst>
                <a:gd name="T0" fmla="*/ 23 w 56"/>
                <a:gd name="T1" fmla="*/ 0 h 16"/>
                <a:gd name="T2" fmla="*/ 27 w 56"/>
                <a:gd name="T3" fmla="*/ 0 h 16"/>
                <a:gd name="T4" fmla="*/ 27 w 56"/>
                <a:gd name="T5" fmla="*/ 4 h 16"/>
                <a:gd name="T6" fmla="*/ 23 w 56"/>
                <a:gd name="T7" fmla="*/ 4 h 16"/>
                <a:gd name="T8" fmla="*/ 20 w 56"/>
                <a:gd name="T9" fmla="*/ 8 h 16"/>
                <a:gd name="T10" fmla="*/ 8 w 56"/>
                <a:gd name="T11" fmla="*/ 8 h 16"/>
                <a:gd name="T12" fmla="*/ 0 w 56"/>
                <a:gd name="T13" fmla="*/ 8 h 16"/>
                <a:gd name="T14" fmla="*/ 4 w 56"/>
                <a:gd name="T15" fmla="*/ 4 h 16"/>
                <a:gd name="T16" fmla="*/ 15 w 56"/>
                <a:gd name="T17" fmla="*/ 4 h 16"/>
                <a:gd name="T18" fmla="*/ 23 w 5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6"/>
                <a:gd name="T32" fmla="*/ 56 w 5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6">
                  <a:moveTo>
                    <a:pt x="48" y="0"/>
                  </a:move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3" name="Freeform 34"/>
            <p:cNvSpPr>
              <a:spLocks/>
            </p:cNvSpPr>
            <p:nvPr/>
          </p:nvSpPr>
          <p:spPr bwMode="auto">
            <a:xfrm>
              <a:off x="473" y="1293"/>
              <a:ext cx="69" cy="45"/>
            </a:xfrm>
            <a:custGeom>
              <a:avLst/>
              <a:gdLst>
                <a:gd name="T0" fmla="*/ 102 w 208"/>
                <a:gd name="T1" fmla="*/ 24 h 144"/>
                <a:gd name="T2" fmla="*/ 98 w 208"/>
                <a:gd name="T3" fmla="*/ 24 h 144"/>
                <a:gd name="T4" fmla="*/ 95 w 208"/>
                <a:gd name="T5" fmla="*/ 28 h 144"/>
                <a:gd name="T6" fmla="*/ 79 w 208"/>
                <a:gd name="T7" fmla="*/ 36 h 144"/>
                <a:gd name="T8" fmla="*/ 75 w 208"/>
                <a:gd name="T9" fmla="*/ 36 h 144"/>
                <a:gd name="T10" fmla="*/ 63 w 208"/>
                <a:gd name="T11" fmla="*/ 44 h 144"/>
                <a:gd name="T12" fmla="*/ 63 w 208"/>
                <a:gd name="T13" fmla="*/ 48 h 144"/>
                <a:gd name="T14" fmla="*/ 59 w 208"/>
                <a:gd name="T15" fmla="*/ 48 h 144"/>
                <a:gd name="T16" fmla="*/ 51 w 208"/>
                <a:gd name="T17" fmla="*/ 52 h 144"/>
                <a:gd name="T18" fmla="*/ 51 w 208"/>
                <a:gd name="T19" fmla="*/ 60 h 144"/>
                <a:gd name="T20" fmla="*/ 44 w 208"/>
                <a:gd name="T21" fmla="*/ 64 h 144"/>
                <a:gd name="T22" fmla="*/ 36 w 208"/>
                <a:gd name="T23" fmla="*/ 68 h 144"/>
                <a:gd name="T24" fmla="*/ 27 w 208"/>
                <a:gd name="T25" fmla="*/ 72 h 144"/>
                <a:gd name="T26" fmla="*/ 24 w 208"/>
                <a:gd name="T27" fmla="*/ 72 h 144"/>
                <a:gd name="T28" fmla="*/ 20 w 208"/>
                <a:gd name="T29" fmla="*/ 64 h 144"/>
                <a:gd name="T30" fmla="*/ 4 w 208"/>
                <a:gd name="T31" fmla="*/ 56 h 144"/>
                <a:gd name="T32" fmla="*/ 0 w 208"/>
                <a:gd name="T33" fmla="*/ 56 h 144"/>
                <a:gd name="T34" fmla="*/ 0 w 208"/>
                <a:gd name="T35" fmla="*/ 48 h 144"/>
                <a:gd name="T36" fmla="*/ 8 w 208"/>
                <a:gd name="T37" fmla="*/ 44 h 144"/>
                <a:gd name="T38" fmla="*/ 8 w 208"/>
                <a:gd name="T39" fmla="*/ 40 h 144"/>
                <a:gd name="T40" fmla="*/ 4 w 208"/>
                <a:gd name="T41" fmla="*/ 40 h 144"/>
                <a:gd name="T42" fmla="*/ 4 w 208"/>
                <a:gd name="T43" fmla="*/ 36 h 144"/>
                <a:gd name="T44" fmla="*/ 8 w 208"/>
                <a:gd name="T45" fmla="*/ 36 h 144"/>
                <a:gd name="T46" fmla="*/ 12 w 208"/>
                <a:gd name="T47" fmla="*/ 32 h 144"/>
                <a:gd name="T48" fmla="*/ 8 w 208"/>
                <a:gd name="T49" fmla="*/ 28 h 144"/>
                <a:gd name="T50" fmla="*/ 8 w 208"/>
                <a:gd name="T51" fmla="*/ 24 h 144"/>
                <a:gd name="T52" fmla="*/ 15 w 208"/>
                <a:gd name="T53" fmla="*/ 20 h 144"/>
                <a:gd name="T54" fmla="*/ 12 w 208"/>
                <a:gd name="T55" fmla="*/ 4 h 144"/>
                <a:gd name="T56" fmla="*/ 32 w 208"/>
                <a:gd name="T57" fmla="*/ 0 h 144"/>
                <a:gd name="T58" fmla="*/ 39 w 208"/>
                <a:gd name="T59" fmla="*/ 0 h 144"/>
                <a:gd name="T60" fmla="*/ 47 w 208"/>
                <a:gd name="T61" fmla="*/ 0 h 144"/>
                <a:gd name="T62" fmla="*/ 59 w 208"/>
                <a:gd name="T63" fmla="*/ 8 h 144"/>
                <a:gd name="T64" fmla="*/ 63 w 208"/>
                <a:gd name="T65" fmla="*/ 8 h 144"/>
                <a:gd name="T66" fmla="*/ 67 w 208"/>
                <a:gd name="T67" fmla="*/ 8 h 144"/>
                <a:gd name="T68" fmla="*/ 67 w 208"/>
                <a:gd name="T69" fmla="*/ 12 h 144"/>
                <a:gd name="T70" fmla="*/ 71 w 208"/>
                <a:gd name="T71" fmla="*/ 8 h 144"/>
                <a:gd name="T72" fmla="*/ 83 w 208"/>
                <a:gd name="T73" fmla="*/ 4 h 144"/>
                <a:gd name="T74" fmla="*/ 102 w 208"/>
                <a:gd name="T75" fmla="*/ 20 h 144"/>
                <a:gd name="T76" fmla="*/ 102 w 208"/>
                <a:gd name="T77" fmla="*/ 24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8"/>
                <a:gd name="T118" fmla="*/ 0 h 144"/>
                <a:gd name="T119" fmla="*/ 208 w 208"/>
                <a:gd name="T120" fmla="*/ 144 h 1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8" h="144">
                  <a:moveTo>
                    <a:pt x="208" y="48"/>
                  </a:moveTo>
                  <a:lnTo>
                    <a:pt x="200" y="48"/>
                  </a:lnTo>
                  <a:lnTo>
                    <a:pt x="192" y="56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04" y="104"/>
                  </a:lnTo>
                  <a:lnTo>
                    <a:pt x="104" y="120"/>
                  </a:lnTo>
                  <a:lnTo>
                    <a:pt x="88" y="128"/>
                  </a:lnTo>
                  <a:lnTo>
                    <a:pt x="72" y="136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40" y="128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2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208" y="40"/>
                  </a:lnTo>
                  <a:lnTo>
                    <a:pt x="208" y="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4" name="Freeform 35"/>
            <p:cNvSpPr>
              <a:spLocks/>
            </p:cNvSpPr>
            <p:nvPr/>
          </p:nvSpPr>
          <p:spPr bwMode="auto">
            <a:xfrm>
              <a:off x="634" y="1303"/>
              <a:ext cx="42" cy="32"/>
            </a:xfrm>
            <a:custGeom>
              <a:avLst/>
              <a:gdLst>
                <a:gd name="T0" fmla="*/ 48 w 128"/>
                <a:gd name="T1" fmla="*/ 0 h 104"/>
                <a:gd name="T2" fmla="*/ 44 w 128"/>
                <a:gd name="T3" fmla="*/ 0 h 104"/>
                <a:gd name="T4" fmla="*/ 39 w 128"/>
                <a:gd name="T5" fmla="*/ 4 h 104"/>
                <a:gd name="T6" fmla="*/ 32 w 128"/>
                <a:gd name="T7" fmla="*/ 4 h 104"/>
                <a:gd name="T8" fmla="*/ 27 w 128"/>
                <a:gd name="T9" fmla="*/ 0 h 104"/>
                <a:gd name="T10" fmla="*/ 20 w 128"/>
                <a:gd name="T11" fmla="*/ 0 h 104"/>
                <a:gd name="T12" fmla="*/ 16 w 128"/>
                <a:gd name="T13" fmla="*/ 0 h 104"/>
                <a:gd name="T14" fmla="*/ 16 w 128"/>
                <a:gd name="T15" fmla="*/ 4 h 104"/>
                <a:gd name="T16" fmla="*/ 20 w 128"/>
                <a:gd name="T17" fmla="*/ 8 h 104"/>
                <a:gd name="T18" fmla="*/ 16 w 128"/>
                <a:gd name="T19" fmla="*/ 8 h 104"/>
                <a:gd name="T20" fmla="*/ 16 w 128"/>
                <a:gd name="T21" fmla="*/ 12 h 104"/>
                <a:gd name="T22" fmla="*/ 24 w 128"/>
                <a:gd name="T23" fmla="*/ 12 h 104"/>
                <a:gd name="T24" fmla="*/ 24 w 128"/>
                <a:gd name="T25" fmla="*/ 15 h 104"/>
                <a:gd name="T26" fmla="*/ 20 w 128"/>
                <a:gd name="T27" fmla="*/ 15 h 104"/>
                <a:gd name="T28" fmla="*/ 24 w 128"/>
                <a:gd name="T29" fmla="*/ 24 h 104"/>
                <a:gd name="T30" fmla="*/ 20 w 128"/>
                <a:gd name="T31" fmla="*/ 24 h 104"/>
                <a:gd name="T32" fmla="*/ 16 w 128"/>
                <a:gd name="T33" fmla="*/ 24 h 104"/>
                <a:gd name="T34" fmla="*/ 8 w 128"/>
                <a:gd name="T35" fmla="*/ 20 h 104"/>
                <a:gd name="T36" fmla="*/ 0 w 128"/>
                <a:gd name="T37" fmla="*/ 20 h 104"/>
                <a:gd name="T38" fmla="*/ 0 w 128"/>
                <a:gd name="T39" fmla="*/ 24 h 104"/>
                <a:gd name="T40" fmla="*/ 0 w 128"/>
                <a:gd name="T41" fmla="*/ 27 h 104"/>
                <a:gd name="T42" fmla="*/ 8 w 128"/>
                <a:gd name="T43" fmla="*/ 32 h 104"/>
                <a:gd name="T44" fmla="*/ 12 w 128"/>
                <a:gd name="T45" fmla="*/ 36 h 104"/>
                <a:gd name="T46" fmla="*/ 20 w 128"/>
                <a:gd name="T47" fmla="*/ 36 h 104"/>
                <a:gd name="T48" fmla="*/ 20 w 128"/>
                <a:gd name="T49" fmla="*/ 39 h 104"/>
                <a:gd name="T50" fmla="*/ 27 w 128"/>
                <a:gd name="T51" fmla="*/ 39 h 104"/>
                <a:gd name="T52" fmla="*/ 32 w 128"/>
                <a:gd name="T53" fmla="*/ 51 h 104"/>
                <a:gd name="T54" fmla="*/ 44 w 128"/>
                <a:gd name="T55" fmla="*/ 51 h 104"/>
                <a:gd name="T56" fmla="*/ 44 w 128"/>
                <a:gd name="T57" fmla="*/ 47 h 104"/>
                <a:gd name="T58" fmla="*/ 39 w 128"/>
                <a:gd name="T59" fmla="*/ 47 h 104"/>
                <a:gd name="T60" fmla="*/ 39 w 128"/>
                <a:gd name="T61" fmla="*/ 44 h 104"/>
                <a:gd name="T62" fmla="*/ 48 w 128"/>
                <a:gd name="T63" fmla="*/ 47 h 104"/>
                <a:gd name="T64" fmla="*/ 59 w 128"/>
                <a:gd name="T65" fmla="*/ 44 h 104"/>
                <a:gd name="T66" fmla="*/ 59 w 128"/>
                <a:gd name="T67" fmla="*/ 39 h 104"/>
                <a:gd name="T68" fmla="*/ 59 w 128"/>
                <a:gd name="T69" fmla="*/ 32 h 104"/>
                <a:gd name="T70" fmla="*/ 63 w 128"/>
                <a:gd name="T71" fmla="*/ 27 h 104"/>
                <a:gd name="T72" fmla="*/ 59 w 128"/>
                <a:gd name="T73" fmla="*/ 27 h 104"/>
                <a:gd name="T74" fmla="*/ 59 w 128"/>
                <a:gd name="T75" fmla="*/ 24 h 104"/>
                <a:gd name="T76" fmla="*/ 51 w 128"/>
                <a:gd name="T77" fmla="*/ 24 h 104"/>
                <a:gd name="T78" fmla="*/ 51 w 128"/>
                <a:gd name="T79" fmla="*/ 20 h 104"/>
                <a:gd name="T80" fmla="*/ 39 w 128"/>
                <a:gd name="T81" fmla="*/ 20 h 104"/>
                <a:gd name="T82" fmla="*/ 44 w 128"/>
                <a:gd name="T83" fmla="*/ 15 h 104"/>
                <a:gd name="T84" fmla="*/ 51 w 128"/>
                <a:gd name="T85" fmla="*/ 8 h 104"/>
                <a:gd name="T86" fmla="*/ 56 w 128"/>
                <a:gd name="T87" fmla="*/ 4 h 104"/>
                <a:gd name="T88" fmla="*/ 56 w 128"/>
                <a:gd name="T89" fmla="*/ 0 h 104"/>
                <a:gd name="T90" fmla="*/ 48 w 128"/>
                <a:gd name="T91" fmla="*/ 0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104"/>
                <a:gd name="T140" fmla="*/ 128 w 128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104">
                  <a:moveTo>
                    <a:pt x="96" y="0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96" y="96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5" name="Freeform 36"/>
            <p:cNvSpPr>
              <a:spLocks/>
            </p:cNvSpPr>
            <p:nvPr/>
          </p:nvSpPr>
          <p:spPr bwMode="auto">
            <a:xfrm>
              <a:off x="601" y="1303"/>
              <a:ext cx="17" cy="10"/>
            </a:xfrm>
            <a:custGeom>
              <a:avLst/>
              <a:gdLst>
                <a:gd name="T0" fmla="*/ 0 w 48"/>
                <a:gd name="T1" fmla="*/ 8 h 32"/>
                <a:gd name="T2" fmla="*/ 8 w 48"/>
                <a:gd name="T3" fmla="*/ 12 h 32"/>
                <a:gd name="T4" fmla="*/ 16 w 48"/>
                <a:gd name="T5" fmla="*/ 15 h 32"/>
                <a:gd name="T6" fmla="*/ 20 w 48"/>
                <a:gd name="T7" fmla="*/ 15 h 32"/>
                <a:gd name="T8" fmla="*/ 24 w 48"/>
                <a:gd name="T9" fmla="*/ 4 h 32"/>
                <a:gd name="T10" fmla="*/ 20 w 48"/>
                <a:gd name="T11" fmla="*/ 4 h 32"/>
                <a:gd name="T12" fmla="*/ 16 w 48"/>
                <a:gd name="T13" fmla="*/ 0 h 32"/>
                <a:gd name="T14" fmla="*/ 4 w 48"/>
                <a:gd name="T15" fmla="*/ 4 h 32"/>
                <a:gd name="T16" fmla="*/ 0 w 48"/>
                <a:gd name="T17" fmla="*/ 8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16"/>
                  </a:moveTo>
                  <a:lnTo>
                    <a:pt x="16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6" name="Freeform 37"/>
            <p:cNvSpPr>
              <a:spLocks/>
            </p:cNvSpPr>
            <p:nvPr/>
          </p:nvSpPr>
          <p:spPr bwMode="auto">
            <a:xfrm>
              <a:off x="679" y="1298"/>
              <a:ext cx="37" cy="30"/>
            </a:xfrm>
            <a:custGeom>
              <a:avLst/>
              <a:gdLst>
                <a:gd name="T0" fmla="*/ 8 w 112"/>
                <a:gd name="T1" fmla="*/ 47 h 96"/>
                <a:gd name="T2" fmla="*/ 8 w 112"/>
                <a:gd name="T3" fmla="*/ 43 h 96"/>
                <a:gd name="T4" fmla="*/ 16 w 112"/>
                <a:gd name="T5" fmla="*/ 47 h 96"/>
                <a:gd name="T6" fmla="*/ 24 w 112"/>
                <a:gd name="T7" fmla="*/ 35 h 96"/>
                <a:gd name="T8" fmla="*/ 16 w 112"/>
                <a:gd name="T9" fmla="*/ 31 h 96"/>
                <a:gd name="T10" fmla="*/ 20 w 112"/>
                <a:gd name="T11" fmla="*/ 27 h 96"/>
                <a:gd name="T12" fmla="*/ 24 w 112"/>
                <a:gd name="T13" fmla="*/ 31 h 96"/>
                <a:gd name="T14" fmla="*/ 32 w 112"/>
                <a:gd name="T15" fmla="*/ 31 h 96"/>
                <a:gd name="T16" fmla="*/ 36 w 112"/>
                <a:gd name="T17" fmla="*/ 31 h 96"/>
                <a:gd name="T18" fmla="*/ 56 w 112"/>
                <a:gd name="T19" fmla="*/ 8 h 96"/>
                <a:gd name="T20" fmla="*/ 56 w 112"/>
                <a:gd name="T21" fmla="*/ 4 h 96"/>
                <a:gd name="T22" fmla="*/ 40 w 112"/>
                <a:gd name="T23" fmla="*/ 4 h 96"/>
                <a:gd name="T24" fmla="*/ 36 w 112"/>
                <a:gd name="T25" fmla="*/ 4 h 96"/>
                <a:gd name="T26" fmla="*/ 28 w 112"/>
                <a:gd name="T27" fmla="*/ 0 h 96"/>
                <a:gd name="T28" fmla="*/ 20 w 112"/>
                <a:gd name="T29" fmla="*/ 0 h 96"/>
                <a:gd name="T30" fmla="*/ 12 w 112"/>
                <a:gd name="T31" fmla="*/ 0 h 96"/>
                <a:gd name="T32" fmla="*/ 4 w 112"/>
                <a:gd name="T33" fmla="*/ 4 h 96"/>
                <a:gd name="T34" fmla="*/ 8 w 112"/>
                <a:gd name="T35" fmla="*/ 8 h 96"/>
                <a:gd name="T36" fmla="*/ 4 w 112"/>
                <a:gd name="T37" fmla="*/ 8 h 96"/>
                <a:gd name="T38" fmla="*/ 0 w 112"/>
                <a:gd name="T39" fmla="*/ 8 h 96"/>
                <a:gd name="T40" fmla="*/ 4 w 112"/>
                <a:gd name="T41" fmla="*/ 27 h 96"/>
                <a:gd name="T42" fmla="*/ 0 w 112"/>
                <a:gd name="T43" fmla="*/ 27 h 96"/>
                <a:gd name="T44" fmla="*/ 4 w 112"/>
                <a:gd name="T45" fmla="*/ 35 h 96"/>
                <a:gd name="T46" fmla="*/ 8 w 112"/>
                <a:gd name="T47" fmla="*/ 47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6" y="96"/>
                  </a:moveTo>
                  <a:lnTo>
                    <a:pt x="16" y="88"/>
                  </a:lnTo>
                  <a:lnTo>
                    <a:pt x="32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7" name="Freeform 38"/>
            <p:cNvSpPr>
              <a:spLocks/>
            </p:cNvSpPr>
            <p:nvPr/>
          </p:nvSpPr>
          <p:spPr bwMode="auto">
            <a:xfrm>
              <a:off x="657" y="1300"/>
              <a:ext cx="9" cy="3"/>
            </a:xfrm>
            <a:custGeom>
              <a:avLst/>
              <a:gdLst>
                <a:gd name="T0" fmla="*/ 0 w 24"/>
                <a:gd name="T1" fmla="*/ 5 h 8"/>
                <a:gd name="T2" fmla="*/ 4 w 24"/>
                <a:gd name="T3" fmla="*/ 5 h 8"/>
                <a:gd name="T4" fmla="*/ 8 w 24"/>
                <a:gd name="T5" fmla="*/ 5 h 8"/>
                <a:gd name="T6" fmla="*/ 12 w 24"/>
                <a:gd name="T7" fmla="*/ 0 h 8"/>
                <a:gd name="T8" fmla="*/ 4 w 24"/>
                <a:gd name="T9" fmla="*/ 0 h 8"/>
                <a:gd name="T10" fmla="*/ 0 w 24"/>
                <a:gd name="T11" fmla="*/ 0 h 8"/>
                <a:gd name="T12" fmla="*/ 0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8" name="Freeform 39"/>
            <p:cNvSpPr>
              <a:spLocks/>
            </p:cNvSpPr>
            <p:nvPr/>
          </p:nvSpPr>
          <p:spPr bwMode="auto">
            <a:xfrm>
              <a:off x="719" y="1303"/>
              <a:ext cx="193" cy="152"/>
            </a:xfrm>
            <a:custGeom>
              <a:avLst/>
              <a:gdLst>
                <a:gd name="T0" fmla="*/ 16 w 576"/>
                <a:gd name="T1" fmla="*/ 8 h 488"/>
                <a:gd name="T2" fmla="*/ 0 w 576"/>
                <a:gd name="T3" fmla="*/ 36 h 488"/>
                <a:gd name="T4" fmla="*/ 24 w 576"/>
                <a:gd name="T5" fmla="*/ 56 h 488"/>
                <a:gd name="T6" fmla="*/ 4 w 576"/>
                <a:gd name="T7" fmla="*/ 56 h 488"/>
                <a:gd name="T8" fmla="*/ 27 w 576"/>
                <a:gd name="T9" fmla="*/ 71 h 488"/>
                <a:gd name="T10" fmla="*/ 51 w 576"/>
                <a:gd name="T11" fmla="*/ 71 h 488"/>
                <a:gd name="T12" fmla="*/ 79 w 576"/>
                <a:gd name="T13" fmla="*/ 79 h 488"/>
                <a:gd name="T14" fmla="*/ 79 w 576"/>
                <a:gd name="T15" fmla="*/ 71 h 488"/>
                <a:gd name="T16" fmla="*/ 95 w 576"/>
                <a:gd name="T17" fmla="*/ 71 h 488"/>
                <a:gd name="T18" fmla="*/ 103 w 576"/>
                <a:gd name="T19" fmla="*/ 63 h 488"/>
                <a:gd name="T20" fmla="*/ 122 w 576"/>
                <a:gd name="T21" fmla="*/ 75 h 488"/>
                <a:gd name="T22" fmla="*/ 131 w 576"/>
                <a:gd name="T23" fmla="*/ 95 h 488"/>
                <a:gd name="T24" fmla="*/ 150 w 576"/>
                <a:gd name="T25" fmla="*/ 95 h 488"/>
                <a:gd name="T26" fmla="*/ 170 w 576"/>
                <a:gd name="T27" fmla="*/ 110 h 488"/>
                <a:gd name="T28" fmla="*/ 166 w 576"/>
                <a:gd name="T29" fmla="*/ 131 h 488"/>
                <a:gd name="T30" fmla="*/ 154 w 576"/>
                <a:gd name="T31" fmla="*/ 158 h 488"/>
                <a:gd name="T32" fmla="*/ 122 w 576"/>
                <a:gd name="T33" fmla="*/ 162 h 488"/>
                <a:gd name="T34" fmla="*/ 134 w 576"/>
                <a:gd name="T35" fmla="*/ 190 h 488"/>
                <a:gd name="T36" fmla="*/ 154 w 576"/>
                <a:gd name="T37" fmla="*/ 178 h 488"/>
                <a:gd name="T38" fmla="*/ 174 w 576"/>
                <a:gd name="T39" fmla="*/ 198 h 488"/>
                <a:gd name="T40" fmla="*/ 186 w 576"/>
                <a:gd name="T41" fmla="*/ 214 h 488"/>
                <a:gd name="T42" fmla="*/ 210 w 576"/>
                <a:gd name="T43" fmla="*/ 237 h 488"/>
                <a:gd name="T44" fmla="*/ 226 w 576"/>
                <a:gd name="T45" fmla="*/ 226 h 488"/>
                <a:gd name="T46" fmla="*/ 217 w 576"/>
                <a:gd name="T47" fmla="*/ 205 h 488"/>
                <a:gd name="T48" fmla="*/ 245 w 576"/>
                <a:gd name="T49" fmla="*/ 226 h 488"/>
                <a:gd name="T50" fmla="*/ 249 w 576"/>
                <a:gd name="T51" fmla="*/ 205 h 488"/>
                <a:gd name="T52" fmla="*/ 249 w 576"/>
                <a:gd name="T53" fmla="*/ 186 h 488"/>
                <a:gd name="T54" fmla="*/ 221 w 576"/>
                <a:gd name="T55" fmla="*/ 158 h 488"/>
                <a:gd name="T56" fmla="*/ 226 w 576"/>
                <a:gd name="T57" fmla="*/ 142 h 488"/>
                <a:gd name="T58" fmla="*/ 249 w 576"/>
                <a:gd name="T59" fmla="*/ 142 h 488"/>
                <a:gd name="T60" fmla="*/ 257 w 576"/>
                <a:gd name="T61" fmla="*/ 166 h 488"/>
                <a:gd name="T62" fmla="*/ 269 w 576"/>
                <a:gd name="T63" fmla="*/ 158 h 488"/>
                <a:gd name="T64" fmla="*/ 281 w 576"/>
                <a:gd name="T65" fmla="*/ 127 h 488"/>
                <a:gd name="T66" fmla="*/ 265 w 576"/>
                <a:gd name="T67" fmla="*/ 119 h 488"/>
                <a:gd name="T68" fmla="*/ 249 w 576"/>
                <a:gd name="T69" fmla="*/ 107 h 488"/>
                <a:gd name="T70" fmla="*/ 206 w 576"/>
                <a:gd name="T71" fmla="*/ 95 h 488"/>
                <a:gd name="T72" fmla="*/ 229 w 576"/>
                <a:gd name="T73" fmla="*/ 87 h 488"/>
                <a:gd name="T74" fmla="*/ 214 w 576"/>
                <a:gd name="T75" fmla="*/ 75 h 488"/>
                <a:gd name="T76" fmla="*/ 202 w 576"/>
                <a:gd name="T77" fmla="*/ 59 h 488"/>
                <a:gd name="T78" fmla="*/ 190 w 576"/>
                <a:gd name="T79" fmla="*/ 59 h 488"/>
                <a:gd name="T80" fmla="*/ 182 w 576"/>
                <a:gd name="T81" fmla="*/ 44 h 488"/>
                <a:gd name="T82" fmla="*/ 162 w 576"/>
                <a:gd name="T83" fmla="*/ 51 h 488"/>
                <a:gd name="T84" fmla="*/ 150 w 576"/>
                <a:gd name="T85" fmla="*/ 47 h 488"/>
                <a:gd name="T86" fmla="*/ 146 w 576"/>
                <a:gd name="T87" fmla="*/ 36 h 488"/>
                <a:gd name="T88" fmla="*/ 119 w 576"/>
                <a:gd name="T89" fmla="*/ 24 h 488"/>
                <a:gd name="T90" fmla="*/ 111 w 576"/>
                <a:gd name="T91" fmla="*/ 39 h 488"/>
                <a:gd name="T92" fmla="*/ 95 w 576"/>
                <a:gd name="T93" fmla="*/ 36 h 488"/>
                <a:gd name="T94" fmla="*/ 91 w 576"/>
                <a:gd name="T95" fmla="*/ 15 h 488"/>
                <a:gd name="T96" fmla="*/ 79 w 576"/>
                <a:gd name="T97" fmla="*/ 0 h 488"/>
                <a:gd name="T98" fmla="*/ 56 w 576"/>
                <a:gd name="T99" fmla="*/ 12 h 488"/>
                <a:gd name="T100" fmla="*/ 51 w 576"/>
                <a:gd name="T101" fmla="*/ 32 h 488"/>
                <a:gd name="T102" fmla="*/ 48 w 576"/>
                <a:gd name="T103" fmla="*/ 51 h 488"/>
                <a:gd name="T104" fmla="*/ 48 w 576"/>
                <a:gd name="T105" fmla="*/ 12 h 4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88"/>
                <a:gd name="T161" fmla="*/ 576 w 576"/>
                <a:gd name="T162" fmla="*/ 488 h 4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88">
                  <a:moveTo>
                    <a:pt x="96" y="0"/>
                  </a:moveTo>
                  <a:lnTo>
                    <a:pt x="88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60" y="160"/>
                  </a:lnTo>
                  <a:lnTo>
                    <a:pt x="160" y="152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68" y="152"/>
                  </a:lnTo>
                  <a:lnTo>
                    <a:pt x="176" y="160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92" y="144"/>
                  </a:lnTo>
                  <a:lnTo>
                    <a:pt x="208" y="152"/>
                  </a:lnTo>
                  <a:lnTo>
                    <a:pt x="224" y="152"/>
                  </a:lnTo>
                  <a:lnTo>
                    <a:pt x="232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56" y="160"/>
                  </a:lnTo>
                  <a:lnTo>
                    <a:pt x="264" y="168"/>
                  </a:lnTo>
                  <a:lnTo>
                    <a:pt x="288" y="176"/>
                  </a:lnTo>
                  <a:lnTo>
                    <a:pt x="288" y="184"/>
                  </a:lnTo>
                  <a:lnTo>
                    <a:pt x="264" y="192"/>
                  </a:lnTo>
                  <a:lnTo>
                    <a:pt x="280" y="200"/>
                  </a:lnTo>
                  <a:lnTo>
                    <a:pt x="288" y="192"/>
                  </a:lnTo>
                  <a:lnTo>
                    <a:pt x="296" y="184"/>
                  </a:lnTo>
                  <a:lnTo>
                    <a:pt x="312" y="184"/>
                  </a:lnTo>
                  <a:lnTo>
                    <a:pt x="304" y="192"/>
                  </a:lnTo>
                  <a:lnTo>
                    <a:pt x="312" y="200"/>
                  </a:lnTo>
                  <a:lnTo>
                    <a:pt x="328" y="200"/>
                  </a:lnTo>
                  <a:lnTo>
                    <a:pt x="328" y="208"/>
                  </a:lnTo>
                  <a:lnTo>
                    <a:pt x="344" y="216"/>
                  </a:lnTo>
                  <a:lnTo>
                    <a:pt x="344" y="224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12" y="288"/>
                  </a:lnTo>
                  <a:lnTo>
                    <a:pt x="312" y="304"/>
                  </a:lnTo>
                  <a:lnTo>
                    <a:pt x="328" y="312"/>
                  </a:lnTo>
                  <a:lnTo>
                    <a:pt x="328" y="328"/>
                  </a:lnTo>
                  <a:lnTo>
                    <a:pt x="312" y="320"/>
                  </a:lnTo>
                  <a:lnTo>
                    <a:pt x="296" y="328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6" y="320"/>
                  </a:lnTo>
                  <a:lnTo>
                    <a:pt x="248" y="328"/>
                  </a:lnTo>
                  <a:lnTo>
                    <a:pt x="248" y="336"/>
                  </a:lnTo>
                  <a:lnTo>
                    <a:pt x="232" y="352"/>
                  </a:lnTo>
                  <a:lnTo>
                    <a:pt x="232" y="368"/>
                  </a:lnTo>
                  <a:lnTo>
                    <a:pt x="248" y="376"/>
                  </a:lnTo>
                  <a:lnTo>
                    <a:pt x="272" y="384"/>
                  </a:lnTo>
                  <a:lnTo>
                    <a:pt x="280" y="360"/>
                  </a:lnTo>
                  <a:lnTo>
                    <a:pt x="288" y="360"/>
                  </a:lnTo>
                  <a:lnTo>
                    <a:pt x="304" y="376"/>
                  </a:lnTo>
                  <a:lnTo>
                    <a:pt x="312" y="376"/>
                  </a:lnTo>
                  <a:lnTo>
                    <a:pt x="312" y="360"/>
                  </a:lnTo>
                  <a:lnTo>
                    <a:pt x="320" y="360"/>
                  </a:lnTo>
                  <a:lnTo>
                    <a:pt x="320" y="368"/>
                  </a:lnTo>
                  <a:lnTo>
                    <a:pt x="336" y="368"/>
                  </a:lnTo>
                  <a:lnTo>
                    <a:pt x="336" y="392"/>
                  </a:lnTo>
                  <a:lnTo>
                    <a:pt x="352" y="400"/>
                  </a:lnTo>
                  <a:lnTo>
                    <a:pt x="368" y="408"/>
                  </a:lnTo>
                  <a:lnTo>
                    <a:pt x="368" y="416"/>
                  </a:lnTo>
                  <a:lnTo>
                    <a:pt x="360" y="416"/>
                  </a:lnTo>
                  <a:lnTo>
                    <a:pt x="368" y="432"/>
                  </a:lnTo>
                  <a:lnTo>
                    <a:pt x="376" y="432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08" y="448"/>
                  </a:lnTo>
                  <a:lnTo>
                    <a:pt x="408" y="464"/>
                  </a:lnTo>
                  <a:lnTo>
                    <a:pt x="424" y="480"/>
                  </a:lnTo>
                  <a:lnTo>
                    <a:pt x="440" y="480"/>
                  </a:lnTo>
                  <a:lnTo>
                    <a:pt x="472" y="488"/>
                  </a:lnTo>
                  <a:lnTo>
                    <a:pt x="480" y="480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40" y="440"/>
                  </a:lnTo>
                  <a:lnTo>
                    <a:pt x="424" y="408"/>
                  </a:lnTo>
                  <a:lnTo>
                    <a:pt x="424" y="400"/>
                  </a:lnTo>
                  <a:lnTo>
                    <a:pt x="432" y="400"/>
                  </a:lnTo>
                  <a:lnTo>
                    <a:pt x="440" y="416"/>
                  </a:lnTo>
                  <a:lnTo>
                    <a:pt x="448" y="408"/>
                  </a:lnTo>
                  <a:lnTo>
                    <a:pt x="456" y="424"/>
                  </a:lnTo>
                  <a:lnTo>
                    <a:pt x="472" y="416"/>
                  </a:lnTo>
                  <a:lnTo>
                    <a:pt x="480" y="440"/>
                  </a:lnTo>
                  <a:lnTo>
                    <a:pt x="496" y="456"/>
                  </a:lnTo>
                  <a:lnTo>
                    <a:pt x="504" y="456"/>
                  </a:lnTo>
                  <a:lnTo>
                    <a:pt x="504" y="440"/>
                  </a:lnTo>
                  <a:lnTo>
                    <a:pt x="512" y="432"/>
                  </a:lnTo>
                  <a:lnTo>
                    <a:pt x="504" y="424"/>
                  </a:lnTo>
                  <a:lnTo>
                    <a:pt x="504" y="416"/>
                  </a:lnTo>
                  <a:lnTo>
                    <a:pt x="520" y="416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504" y="384"/>
                  </a:lnTo>
                  <a:lnTo>
                    <a:pt x="504" y="376"/>
                  </a:lnTo>
                  <a:lnTo>
                    <a:pt x="488" y="352"/>
                  </a:lnTo>
                  <a:lnTo>
                    <a:pt x="472" y="352"/>
                  </a:lnTo>
                  <a:lnTo>
                    <a:pt x="456" y="336"/>
                  </a:lnTo>
                  <a:lnTo>
                    <a:pt x="456" y="328"/>
                  </a:lnTo>
                  <a:lnTo>
                    <a:pt x="448" y="320"/>
                  </a:lnTo>
                  <a:lnTo>
                    <a:pt x="432" y="304"/>
                  </a:lnTo>
                  <a:lnTo>
                    <a:pt x="440" y="288"/>
                  </a:lnTo>
                  <a:lnTo>
                    <a:pt x="448" y="304"/>
                  </a:lnTo>
                  <a:lnTo>
                    <a:pt x="456" y="296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64" y="264"/>
                  </a:lnTo>
                  <a:lnTo>
                    <a:pt x="480" y="280"/>
                  </a:lnTo>
                  <a:lnTo>
                    <a:pt x="480" y="288"/>
                  </a:lnTo>
                  <a:lnTo>
                    <a:pt x="504" y="288"/>
                  </a:lnTo>
                  <a:lnTo>
                    <a:pt x="504" y="296"/>
                  </a:lnTo>
                  <a:lnTo>
                    <a:pt x="496" y="312"/>
                  </a:lnTo>
                  <a:lnTo>
                    <a:pt x="504" y="328"/>
                  </a:lnTo>
                  <a:lnTo>
                    <a:pt x="512" y="336"/>
                  </a:lnTo>
                  <a:lnTo>
                    <a:pt x="520" y="336"/>
                  </a:lnTo>
                  <a:lnTo>
                    <a:pt x="536" y="352"/>
                  </a:lnTo>
                  <a:lnTo>
                    <a:pt x="536" y="336"/>
                  </a:lnTo>
                  <a:lnTo>
                    <a:pt x="536" y="320"/>
                  </a:lnTo>
                  <a:lnTo>
                    <a:pt x="536" y="312"/>
                  </a:lnTo>
                  <a:lnTo>
                    <a:pt x="544" y="320"/>
                  </a:lnTo>
                  <a:lnTo>
                    <a:pt x="560" y="312"/>
                  </a:lnTo>
                  <a:lnTo>
                    <a:pt x="552" y="280"/>
                  </a:lnTo>
                  <a:lnTo>
                    <a:pt x="576" y="280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60" y="248"/>
                  </a:lnTo>
                  <a:lnTo>
                    <a:pt x="536" y="256"/>
                  </a:lnTo>
                  <a:lnTo>
                    <a:pt x="544" y="248"/>
                  </a:lnTo>
                  <a:lnTo>
                    <a:pt x="536" y="240"/>
                  </a:lnTo>
                  <a:lnTo>
                    <a:pt x="512" y="248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504" y="224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08"/>
                  </a:lnTo>
                  <a:lnTo>
                    <a:pt x="440" y="200"/>
                  </a:lnTo>
                  <a:lnTo>
                    <a:pt x="416" y="192"/>
                  </a:lnTo>
                  <a:lnTo>
                    <a:pt x="440" y="192"/>
                  </a:lnTo>
                  <a:lnTo>
                    <a:pt x="448" y="184"/>
                  </a:lnTo>
                  <a:lnTo>
                    <a:pt x="440" y="184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40" y="168"/>
                  </a:lnTo>
                  <a:lnTo>
                    <a:pt x="448" y="160"/>
                  </a:lnTo>
                  <a:lnTo>
                    <a:pt x="456" y="160"/>
                  </a:lnTo>
                  <a:lnTo>
                    <a:pt x="440" y="144"/>
                  </a:lnTo>
                  <a:lnTo>
                    <a:pt x="432" y="152"/>
                  </a:lnTo>
                  <a:lnTo>
                    <a:pt x="416" y="152"/>
                  </a:lnTo>
                  <a:lnTo>
                    <a:pt x="400" y="144"/>
                  </a:lnTo>
                  <a:lnTo>
                    <a:pt x="416" y="144"/>
                  </a:lnTo>
                  <a:lnTo>
                    <a:pt x="432" y="128"/>
                  </a:lnTo>
                  <a:lnTo>
                    <a:pt x="408" y="120"/>
                  </a:lnTo>
                  <a:lnTo>
                    <a:pt x="392" y="120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76" y="128"/>
                  </a:lnTo>
                  <a:lnTo>
                    <a:pt x="384" y="120"/>
                  </a:lnTo>
                  <a:lnTo>
                    <a:pt x="368" y="128"/>
                  </a:lnTo>
                  <a:lnTo>
                    <a:pt x="360" y="120"/>
                  </a:lnTo>
                  <a:lnTo>
                    <a:pt x="384" y="112"/>
                  </a:lnTo>
                  <a:lnTo>
                    <a:pt x="376" y="96"/>
                  </a:lnTo>
                  <a:lnTo>
                    <a:pt x="368" y="88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36" y="96"/>
                  </a:lnTo>
                  <a:lnTo>
                    <a:pt x="328" y="104"/>
                  </a:lnTo>
                  <a:lnTo>
                    <a:pt x="320" y="96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12" y="96"/>
                  </a:lnTo>
                  <a:lnTo>
                    <a:pt x="304" y="96"/>
                  </a:lnTo>
                  <a:lnTo>
                    <a:pt x="304" y="88"/>
                  </a:lnTo>
                  <a:lnTo>
                    <a:pt x="320" y="72"/>
                  </a:lnTo>
                  <a:lnTo>
                    <a:pt x="312" y="72"/>
                  </a:lnTo>
                  <a:lnTo>
                    <a:pt x="304" y="80"/>
                  </a:lnTo>
                  <a:lnTo>
                    <a:pt x="296" y="72"/>
                  </a:lnTo>
                  <a:lnTo>
                    <a:pt x="304" y="56"/>
                  </a:lnTo>
                  <a:lnTo>
                    <a:pt x="280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40" y="48"/>
                  </a:lnTo>
                  <a:lnTo>
                    <a:pt x="232" y="56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80"/>
                  </a:lnTo>
                  <a:lnTo>
                    <a:pt x="224" y="80"/>
                  </a:lnTo>
                  <a:lnTo>
                    <a:pt x="216" y="72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72" y="80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104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399" name="Freeform 40"/>
            <p:cNvSpPr>
              <a:spLocks/>
            </p:cNvSpPr>
            <p:nvPr/>
          </p:nvSpPr>
          <p:spPr bwMode="auto">
            <a:xfrm>
              <a:off x="783" y="1305"/>
              <a:ext cx="32" cy="13"/>
            </a:xfrm>
            <a:custGeom>
              <a:avLst/>
              <a:gdLst>
                <a:gd name="T0" fmla="*/ 0 w 96"/>
                <a:gd name="T1" fmla="*/ 0 h 40"/>
                <a:gd name="T2" fmla="*/ 0 w 96"/>
                <a:gd name="T3" fmla="*/ 4 h 40"/>
                <a:gd name="T4" fmla="*/ 4 w 96"/>
                <a:gd name="T5" fmla="*/ 9 h 40"/>
                <a:gd name="T6" fmla="*/ 4 w 96"/>
                <a:gd name="T7" fmla="*/ 21 h 40"/>
                <a:gd name="T8" fmla="*/ 8 w 96"/>
                <a:gd name="T9" fmla="*/ 21 h 40"/>
                <a:gd name="T10" fmla="*/ 15 w 96"/>
                <a:gd name="T11" fmla="*/ 21 h 40"/>
                <a:gd name="T12" fmla="*/ 15 w 96"/>
                <a:gd name="T13" fmla="*/ 17 h 40"/>
                <a:gd name="T14" fmla="*/ 31 w 96"/>
                <a:gd name="T15" fmla="*/ 17 h 40"/>
                <a:gd name="T16" fmla="*/ 43 w 96"/>
                <a:gd name="T17" fmla="*/ 21 h 40"/>
                <a:gd name="T18" fmla="*/ 47 w 96"/>
                <a:gd name="T19" fmla="*/ 17 h 40"/>
                <a:gd name="T20" fmla="*/ 39 w 96"/>
                <a:gd name="T21" fmla="*/ 12 h 40"/>
                <a:gd name="T22" fmla="*/ 39 w 96"/>
                <a:gd name="T23" fmla="*/ 9 h 40"/>
                <a:gd name="T24" fmla="*/ 35 w 96"/>
                <a:gd name="T25" fmla="*/ 4 h 40"/>
                <a:gd name="T26" fmla="*/ 31 w 96"/>
                <a:gd name="T27" fmla="*/ 4 h 40"/>
                <a:gd name="T28" fmla="*/ 20 w 96"/>
                <a:gd name="T29" fmla="*/ 0 h 40"/>
                <a:gd name="T30" fmla="*/ 8 w 96"/>
                <a:gd name="T31" fmla="*/ 0 h 40"/>
                <a:gd name="T32" fmla="*/ 4 w 96"/>
                <a:gd name="T33" fmla="*/ 0 h 40"/>
                <a:gd name="T34" fmla="*/ 0 w 96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0" name="Freeform 41"/>
            <p:cNvSpPr>
              <a:spLocks/>
            </p:cNvSpPr>
            <p:nvPr/>
          </p:nvSpPr>
          <p:spPr bwMode="auto">
            <a:xfrm>
              <a:off x="738" y="1398"/>
              <a:ext cx="45" cy="40"/>
            </a:xfrm>
            <a:custGeom>
              <a:avLst/>
              <a:gdLst>
                <a:gd name="T0" fmla="*/ 12 w 136"/>
                <a:gd name="T1" fmla="*/ 4 h 128"/>
                <a:gd name="T2" fmla="*/ 16 w 136"/>
                <a:gd name="T3" fmla="*/ 0 h 128"/>
                <a:gd name="T4" fmla="*/ 20 w 136"/>
                <a:gd name="T5" fmla="*/ 0 h 128"/>
                <a:gd name="T6" fmla="*/ 20 w 136"/>
                <a:gd name="T7" fmla="*/ 8 h 128"/>
                <a:gd name="T8" fmla="*/ 24 w 136"/>
                <a:gd name="T9" fmla="*/ 16 h 128"/>
                <a:gd name="T10" fmla="*/ 28 w 136"/>
                <a:gd name="T11" fmla="*/ 12 h 128"/>
                <a:gd name="T12" fmla="*/ 36 w 136"/>
                <a:gd name="T13" fmla="*/ 16 h 128"/>
                <a:gd name="T14" fmla="*/ 40 w 136"/>
                <a:gd name="T15" fmla="*/ 20 h 128"/>
                <a:gd name="T16" fmla="*/ 52 w 136"/>
                <a:gd name="T17" fmla="*/ 27 h 128"/>
                <a:gd name="T18" fmla="*/ 56 w 136"/>
                <a:gd name="T19" fmla="*/ 36 h 128"/>
                <a:gd name="T20" fmla="*/ 52 w 136"/>
                <a:gd name="T21" fmla="*/ 44 h 128"/>
                <a:gd name="T22" fmla="*/ 68 w 136"/>
                <a:gd name="T23" fmla="*/ 44 h 128"/>
                <a:gd name="T24" fmla="*/ 68 w 136"/>
                <a:gd name="T25" fmla="*/ 48 h 128"/>
                <a:gd name="T26" fmla="*/ 68 w 136"/>
                <a:gd name="T27" fmla="*/ 56 h 128"/>
                <a:gd name="T28" fmla="*/ 52 w 136"/>
                <a:gd name="T29" fmla="*/ 51 h 128"/>
                <a:gd name="T30" fmla="*/ 48 w 136"/>
                <a:gd name="T31" fmla="*/ 51 h 128"/>
                <a:gd name="T32" fmla="*/ 48 w 136"/>
                <a:gd name="T33" fmla="*/ 44 h 128"/>
                <a:gd name="T34" fmla="*/ 44 w 136"/>
                <a:gd name="T35" fmla="*/ 44 h 128"/>
                <a:gd name="T36" fmla="*/ 40 w 136"/>
                <a:gd name="T37" fmla="*/ 44 h 128"/>
                <a:gd name="T38" fmla="*/ 36 w 136"/>
                <a:gd name="T39" fmla="*/ 51 h 128"/>
                <a:gd name="T40" fmla="*/ 28 w 136"/>
                <a:gd name="T41" fmla="*/ 51 h 128"/>
                <a:gd name="T42" fmla="*/ 24 w 136"/>
                <a:gd name="T43" fmla="*/ 59 h 128"/>
                <a:gd name="T44" fmla="*/ 16 w 136"/>
                <a:gd name="T45" fmla="*/ 63 h 128"/>
                <a:gd name="T46" fmla="*/ 16 w 136"/>
                <a:gd name="T47" fmla="*/ 51 h 128"/>
                <a:gd name="T48" fmla="*/ 4 w 136"/>
                <a:gd name="T49" fmla="*/ 51 h 128"/>
                <a:gd name="T50" fmla="*/ 0 w 136"/>
                <a:gd name="T51" fmla="*/ 48 h 128"/>
                <a:gd name="T52" fmla="*/ 12 w 136"/>
                <a:gd name="T53" fmla="*/ 27 h 128"/>
                <a:gd name="T54" fmla="*/ 12 w 136"/>
                <a:gd name="T55" fmla="*/ 8 h 128"/>
                <a:gd name="T56" fmla="*/ 12 w 136"/>
                <a:gd name="T57" fmla="*/ 4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24" y="8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104" y="56"/>
                  </a:lnTo>
                  <a:lnTo>
                    <a:pt x="112" y="72"/>
                  </a:lnTo>
                  <a:lnTo>
                    <a:pt x="104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36" y="112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56" y="104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04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24" y="56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1" name="Freeform 42"/>
            <p:cNvSpPr>
              <a:spLocks/>
            </p:cNvSpPr>
            <p:nvPr/>
          </p:nvSpPr>
          <p:spPr bwMode="auto">
            <a:xfrm>
              <a:off x="492" y="1255"/>
              <a:ext cx="50" cy="23"/>
            </a:xfrm>
            <a:custGeom>
              <a:avLst/>
              <a:gdLst>
                <a:gd name="T0" fmla="*/ 16 w 152"/>
                <a:gd name="T1" fmla="*/ 32 h 72"/>
                <a:gd name="T2" fmla="*/ 8 w 152"/>
                <a:gd name="T3" fmla="*/ 32 h 72"/>
                <a:gd name="T4" fmla="*/ 4 w 152"/>
                <a:gd name="T5" fmla="*/ 32 h 72"/>
                <a:gd name="T6" fmla="*/ 4 w 152"/>
                <a:gd name="T7" fmla="*/ 28 h 72"/>
                <a:gd name="T8" fmla="*/ 0 w 152"/>
                <a:gd name="T9" fmla="*/ 28 h 72"/>
                <a:gd name="T10" fmla="*/ 4 w 152"/>
                <a:gd name="T11" fmla="*/ 24 h 72"/>
                <a:gd name="T12" fmla="*/ 8 w 152"/>
                <a:gd name="T13" fmla="*/ 24 h 72"/>
                <a:gd name="T14" fmla="*/ 16 w 152"/>
                <a:gd name="T15" fmla="*/ 20 h 72"/>
                <a:gd name="T16" fmla="*/ 16 w 152"/>
                <a:gd name="T17" fmla="*/ 16 h 72"/>
                <a:gd name="T18" fmla="*/ 20 w 152"/>
                <a:gd name="T19" fmla="*/ 16 h 72"/>
                <a:gd name="T20" fmla="*/ 24 w 152"/>
                <a:gd name="T21" fmla="*/ 16 h 72"/>
                <a:gd name="T22" fmla="*/ 32 w 152"/>
                <a:gd name="T23" fmla="*/ 12 h 72"/>
                <a:gd name="T24" fmla="*/ 32 w 152"/>
                <a:gd name="T25" fmla="*/ 8 h 72"/>
                <a:gd name="T26" fmla="*/ 39 w 152"/>
                <a:gd name="T27" fmla="*/ 4 h 72"/>
                <a:gd name="T28" fmla="*/ 51 w 152"/>
                <a:gd name="T29" fmla="*/ 4 h 72"/>
                <a:gd name="T30" fmla="*/ 56 w 152"/>
                <a:gd name="T31" fmla="*/ 4 h 72"/>
                <a:gd name="T32" fmla="*/ 59 w 152"/>
                <a:gd name="T33" fmla="*/ 4 h 72"/>
                <a:gd name="T34" fmla="*/ 63 w 152"/>
                <a:gd name="T35" fmla="*/ 4 h 72"/>
                <a:gd name="T36" fmla="*/ 59 w 152"/>
                <a:gd name="T37" fmla="*/ 4 h 72"/>
                <a:gd name="T38" fmla="*/ 59 w 152"/>
                <a:gd name="T39" fmla="*/ 0 h 72"/>
                <a:gd name="T40" fmla="*/ 68 w 152"/>
                <a:gd name="T41" fmla="*/ 0 h 72"/>
                <a:gd name="T42" fmla="*/ 75 w 152"/>
                <a:gd name="T43" fmla="*/ 4 h 72"/>
                <a:gd name="T44" fmla="*/ 71 w 152"/>
                <a:gd name="T45" fmla="*/ 8 h 72"/>
                <a:gd name="T46" fmla="*/ 68 w 152"/>
                <a:gd name="T47" fmla="*/ 8 h 72"/>
                <a:gd name="T48" fmla="*/ 71 w 152"/>
                <a:gd name="T49" fmla="*/ 12 h 72"/>
                <a:gd name="T50" fmla="*/ 68 w 152"/>
                <a:gd name="T51" fmla="*/ 16 h 72"/>
                <a:gd name="T52" fmla="*/ 71 w 152"/>
                <a:gd name="T53" fmla="*/ 20 h 72"/>
                <a:gd name="T54" fmla="*/ 59 w 152"/>
                <a:gd name="T55" fmla="*/ 20 h 72"/>
                <a:gd name="T56" fmla="*/ 59 w 152"/>
                <a:gd name="T57" fmla="*/ 24 h 72"/>
                <a:gd name="T58" fmla="*/ 48 w 152"/>
                <a:gd name="T59" fmla="*/ 20 h 72"/>
                <a:gd name="T60" fmla="*/ 51 w 152"/>
                <a:gd name="T61" fmla="*/ 16 h 72"/>
                <a:gd name="T62" fmla="*/ 44 w 152"/>
                <a:gd name="T63" fmla="*/ 16 h 72"/>
                <a:gd name="T64" fmla="*/ 44 w 152"/>
                <a:gd name="T65" fmla="*/ 24 h 72"/>
                <a:gd name="T66" fmla="*/ 39 w 152"/>
                <a:gd name="T67" fmla="*/ 28 h 72"/>
                <a:gd name="T68" fmla="*/ 36 w 152"/>
                <a:gd name="T69" fmla="*/ 24 h 72"/>
                <a:gd name="T70" fmla="*/ 32 w 152"/>
                <a:gd name="T71" fmla="*/ 24 h 72"/>
                <a:gd name="T72" fmla="*/ 32 w 152"/>
                <a:gd name="T73" fmla="*/ 32 h 72"/>
                <a:gd name="T74" fmla="*/ 24 w 152"/>
                <a:gd name="T75" fmla="*/ 32 h 72"/>
                <a:gd name="T76" fmla="*/ 24 w 152"/>
                <a:gd name="T77" fmla="*/ 28 h 72"/>
                <a:gd name="T78" fmla="*/ 20 w 152"/>
                <a:gd name="T79" fmla="*/ 28 h 72"/>
                <a:gd name="T80" fmla="*/ 20 w 152"/>
                <a:gd name="T81" fmla="*/ 36 h 72"/>
                <a:gd name="T82" fmla="*/ 16 w 152"/>
                <a:gd name="T83" fmla="*/ 36 h 72"/>
                <a:gd name="T84" fmla="*/ 16 w 152"/>
                <a:gd name="T85" fmla="*/ 32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72"/>
                <a:gd name="T131" fmla="*/ 152 w 152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72">
                  <a:moveTo>
                    <a:pt x="32" y="64"/>
                  </a:moveTo>
                  <a:lnTo>
                    <a:pt x="16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88" y="32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2" name="Freeform 43"/>
            <p:cNvSpPr>
              <a:spLocks/>
            </p:cNvSpPr>
            <p:nvPr/>
          </p:nvSpPr>
          <p:spPr bwMode="auto">
            <a:xfrm>
              <a:off x="559" y="1240"/>
              <a:ext cx="24" cy="5"/>
            </a:xfrm>
            <a:custGeom>
              <a:avLst/>
              <a:gdLst>
                <a:gd name="T0" fmla="*/ 24 w 72"/>
                <a:gd name="T1" fmla="*/ 0 h 16"/>
                <a:gd name="T2" fmla="*/ 32 w 72"/>
                <a:gd name="T3" fmla="*/ 4 h 16"/>
                <a:gd name="T4" fmla="*/ 36 w 72"/>
                <a:gd name="T5" fmla="*/ 4 h 16"/>
                <a:gd name="T6" fmla="*/ 36 w 72"/>
                <a:gd name="T7" fmla="*/ 8 h 16"/>
                <a:gd name="T8" fmla="*/ 24 w 72"/>
                <a:gd name="T9" fmla="*/ 8 h 16"/>
                <a:gd name="T10" fmla="*/ 20 w 72"/>
                <a:gd name="T11" fmla="*/ 8 h 16"/>
                <a:gd name="T12" fmla="*/ 16 w 72"/>
                <a:gd name="T13" fmla="*/ 8 h 16"/>
                <a:gd name="T14" fmla="*/ 12 w 72"/>
                <a:gd name="T15" fmla="*/ 8 h 16"/>
                <a:gd name="T16" fmla="*/ 8 w 72"/>
                <a:gd name="T17" fmla="*/ 8 h 16"/>
                <a:gd name="T18" fmla="*/ 0 w 72"/>
                <a:gd name="T19" fmla="*/ 8 h 16"/>
                <a:gd name="T20" fmla="*/ 0 w 72"/>
                <a:gd name="T21" fmla="*/ 4 h 16"/>
                <a:gd name="T22" fmla="*/ 4 w 72"/>
                <a:gd name="T23" fmla="*/ 4 h 16"/>
                <a:gd name="T24" fmla="*/ 16 w 72"/>
                <a:gd name="T25" fmla="*/ 4 h 16"/>
                <a:gd name="T26" fmla="*/ 20 w 72"/>
                <a:gd name="T27" fmla="*/ 0 h 16"/>
                <a:gd name="T28" fmla="*/ 24 w 72"/>
                <a:gd name="T29" fmla="*/ 0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16"/>
                <a:gd name="T47" fmla="*/ 72 w 72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16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3" name="Freeform 44"/>
            <p:cNvSpPr>
              <a:spLocks/>
            </p:cNvSpPr>
            <p:nvPr/>
          </p:nvSpPr>
          <p:spPr bwMode="auto">
            <a:xfrm>
              <a:off x="609" y="1230"/>
              <a:ext cx="46" cy="20"/>
            </a:xfrm>
            <a:custGeom>
              <a:avLst/>
              <a:gdLst>
                <a:gd name="T0" fmla="*/ 0 w 136"/>
                <a:gd name="T1" fmla="*/ 0 h 64"/>
                <a:gd name="T2" fmla="*/ 12 w 136"/>
                <a:gd name="T3" fmla="*/ 0 h 64"/>
                <a:gd name="T4" fmla="*/ 20 w 136"/>
                <a:gd name="T5" fmla="*/ 0 h 64"/>
                <a:gd name="T6" fmla="*/ 28 w 136"/>
                <a:gd name="T7" fmla="*/ 4 h 64"/>
                <a:gd name="T8" fmla="*/ 32 w 136"/>
                <a:gd name="T9" fmla="*/ 12 h 64"/>
                <a:gd name="T10" fmla="*/ 32 w 136"/>
                <a:gd name="T11" fmla="*/ 8 h 64"/>
                <a:gd name="T12" fmla="*/ 40 w 136"/>
                <a:gd name="T13" fmla="*/ 8 h 64"/>
                <a:gd name="T14" fmla="*/ 48 w 136"/>
                <a:gd name="T15" fmla="*/ 8 h 64"/>
                <a:gd name="T16" fmla="*/ 48 w 136"/>
                <a:gd name="T17" fmla="*/ 12 h 64"/>
                <a:gd name="T18" fmla="*/ 56 w 136"/>
                <a:gd name="T19" fmla="*/ 16 h 64"/>
                <a:gd name="T20" fmla="*/ 56 w 136"/>
                <a:gd name="T21" fmla="*/ 20 h 64"/>
                <a:gd name="T22" fmla="*/ 68 w 136"/>
                <a:gd name="T23" fmla="*/ 27 h 64"/>
                <a:gd name="T24" fmla="*/ 64 w 136"/>
                <a:gd name="T25" fmla="*/ 32 h 64"/>
                <a:gd name="T26" fmla="*/ 56 w 136"/>
                <a:gd name="T27" fmla="*/ 32 h 64"/>
                <a:gd name="T28" fmla="*/ 48 w 136"/>
                <a:gd name="T29" fmla="*/ 27 h 64"/>
                <a:gd name="T30" fmla="*/ 40 w 136"/>
                <a:gd name="T31" fmla="*/ 27 h 64"/>
                <a:gd name="T32" fmla="*/ 36 w 136"/>
                <a:gd name="T33" fmla="*/ 24 h 64"/>
                <a:gd name="T34" fmla="*/ 28 w 136"/>
                <a:gd name="T35" fmla="*/ 24 h 64"/>
                <a:gd name="T36" fmla="*/ 24 w 136"/>
                <a:gd name="T37" fmla="*/ 24 h 64"/>
                <a:gd name="T38" fmla="*/ 12 w 136"/>
                <a:gd name="T39" fmla="*/ 24 h 64"/>
                <a:gd name="T40" fmla="*/ 8 w 136"/>
                <a:gd name="T41" fmla="*/ 20 h 64"/>
                <a:gd name="T42" fmla="*/ 24 w 136"/>
                <a:gd name="T43" fmla="*/ 20 h 64"/>
                <a:gd name="T44" fmla="*/ 20 w 136"/>
                <a:gd name="T45" fmla="*/ 16 h 64"/>
                <a:gd name="T46" fmla="*/ 20 w 136"/>
                <a:gd name="T47" fmla="*/ 12 h 64"/>
                <a:gd name="T48" fmla="*/ 16 w 136"/>
                <a:gd name="T49" fmla="*/ 12 h 64"/>
                <a:gd name="T50" fmla="*/ 16 w 136"/>
                <a:gd name="T51" fmla="*/ 8 h 64"/>
                <a:gd name="T52" fmla="*/ 16 w 136"/>
                <a:gd name="T53" fmla="*/ 12 h 64"/>
                <a:gd name="T54" fmla="*/ 12 w 136"/>
                <a:gd name="T55" fmla="*/ 12 h 64"/>
                <a:gd name="T56" fmla="*/ 8 w 136"/>
                <a:gd name="T57" fmla="*/ 12 h 64"/>
                <a:gd name="T58" fmla="*/ 8 w 136"/>
                <a:gd name="T59" fmla="*/ 8 h 64"/>
                <a:gd name="T60" fmla="*/ 0 w 136"/>
                <a:gd name="T61" fmla="*/ 8 h 64"/>
                <a:gd name="T62" fmla="*/ 0 w 136"/>
                <a:gd name="T63" fmla="*/ 0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64"/>
                <a:gd name="T98" fmla="*/ 136 w 136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64">
                  <a:moveTo>
                    <a:pt x="0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36" y="56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56"/>
                  </a:lnTo>
                  <a:lnTo>
                    <a:pt x="80" y="56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4" name="Freeform 45"/>
            <p:cNvSpPr>
              <a:spLocks/>
            </p:cNvSpPr>
            <p:nvPr/>
          </p:nvSpPr>
          <p:spPr bwMode="auto">
            <a:xfrm>
              <a:off x="527" y="1265"/>
              <a:ext cx="85" cy="28"/>
            </a:xfrm>
            <a:custGeom>
              <a:avLst/>
              <a:gdLst>
                <a:gd name="T0" fmla="*/ 87 w 256"/>
                <a:gd name="T1" fmla="*/ 0 h 88"/>
                <a:gd name="T2" fmla="*/ 95 w 256"/>
                <a:gd name="T3" fmla="*/ 4 h 88"/>
                <a:gd name="T4" fmla="*/ 95 w 256"/>
                <a:gd name="T5" fmla="*/ 12 h 88"/>
                <a:gd name="T6" fmla="*/ 103 w 256"/>
                <a:gd name="T7" fmla="*/ 16 h 88"/>
                <a:gd name="T8" fmla="*/ 111 w 256"/>
                <a:gd name="T9" fmla="*/ 16 h 88"/>
                <a:gd name="T10" fmla="*/ 115 w 256"/>
                <a:gd name="T11" fmla="*/ 20 h 88"/>
                <a:gd name="T12" fmla="*/ 119 w 256"/>
                <a:gd name="T13" fmla="*/ 12 h 88"/>
                <a:gd name="T14" fmla="*/ 122 w 256"/>
                <a:gd name="T15" fmla="*/ 24 h 88"/>
                <a:gd name="T16" fmla="*/ 107 w 256"/>
                <a:gd name="T17" fmla="*/ 32 h 88"/>
                <a:gd name="T18" fmla="*/ 99 w 256"/>
                <a:gd name="T19" fmla="*/ 32 h 88"/>
                <a:gd name="T20" fmla="*/ 87 w 256"/>
                <a:gd name="T21" fmla="*/ 32 h 88"/>
                <a:gd name="T22" fmla="*/ 68 w 256"/>
                <a:gd name="T23" fmla="*/ 44 h 88"/>
                <a:gd name="T24" fmla="*/ 44 w 256"/>
                <a:gd name="T25" fmla="*/ 44 h 88"/>
                <a:gd name="T26" fmla="*/ 44 w 256"/>
                <a:gd name="T27" fmla="*/ 36 h 88"/>
                <a:gd name="T28" fmla="*/ 51 w 256"/>
                <a:gd name="T29" fmla="*/ 36 h 88"/>
                <a:gd name="T30" fmla="*/ 68 w 256"/>
                <a:gd name="T31" fmla="*/ 32 h 88"/>
                <a:gd name="T32" fmla="*/ 59 w 256"/>
                <a:gd name="T33" fmla="*/ 27 h 88"/>
                <a:gd name="T34" fmla="*/ 51 w 256"/>
                <a:gd name="T35" fmla="*/ 27 h 88"/>
                <a:gd name="T36" fmla="*/ 39 w 256"/>
                <a:gd name="T37" fmla="*/ 32 h 88"/>
                <a:gd name="T38" fmla="*/ 44 w 256"/>
                <a:gd name="T39" fmla="*/ 27 h 88"/>
                <a:gd name="T40" fmla="*/ 32 w 256"/>
                <a:gd name="T41" fmla="*/ 27 h 88"/>
                <a:gd name="T42" fmla="*/ 27 w 256"/>
                <a:gd name="T43" fmla="*/ 32 h 88"/>
                <a:gd name="T44" fmla="*/ 16 w 256"/>
                <a:gd name="T45" fmla="*/ 32 h 88"/>
                <a:gd name="T46" fmla="*/ 8 w 256"/>
                <a:gd name="T47" fmla="*/ 27 h 88"/>
                <a:gd name="T48" fmla="*/ 4 w 256"/>
                <a:gd name="T49" fmla="*/ 24 h 88"/>
                <a:gd name="T50" fmla="*/ 24 w 256"/>
                <a:gd name="T51" fmla="*/ 20 h 88"/>
                <a:gd name="T52" fmla="*/ 8 w 256"/>
                <a:gd name="T53" fmla="*/ 20 h 88"/>
                <a:gd name="T54" fmla="*/ 20 w 256"/>
                <a:gd name="T55" fmla="*/ 16 h 88"/>
                <a:gd name="T56" fmla="*/ 16 w 256"/>
                <a:gd name="T57" fmla="*/ 16 h 88"/>
                <a:gd name="T58" fmla="*/ 16 w 256"/>
                <a:gd name="T59" fmla="*/ 8 h 88"/>
                <a:gd name="T60" fmla="*/ 27 w 256"/>
                <a:gd name="T61" fmla="*/ 12 h 88"/>
                <a:gd name="T62" fmla="*/ 24 w 256"/>
                <a:gd name="T63" fmla="*/ 8 h 88"/>
                <a:gd name="T64" fmla="*/ 36 w 256"/>
                <a:gd name="T65" fmla="*/ 4 h 88"/>
                <a:gd name="T66" fmla="*/ 51 w 256"/>
                <a:gd name="T67" fmla="*/ 8 h 88"/>
                <a:gd name="T68" fmla="*/ 63 w 256"/>
                <a:gd name="T69" fmla="*/ 20 h 88"/>
                <a:gd name="T70" fmla="*/ 87 w 256"/>
                <a:gd name="T71" fmla="*/ 24 h 88"/>
                <a:gd name="T72" fmla="*/ 91 w 256"/>
                <a:gd name="T73" fmla="*/ 20 h 88"/>
                <a:gd name="T74" fmla="*/ 79 w 256"/>
                <a:gd name="T75" fmla="*/ 16 h 88"/>
                <a:gd name="T76" fmla="*/ 75 w 256"/>
                <a:gd name="T77" fmla="*/ 8 h 88"/>
                <a:gd name="T78" fmla="*/ 83 w 256"/>
                <a:gd name="T79" fmla="*/ 0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88"/>
                <a:gd name="T122" fmla="*/ 256 w 256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88">
                  <a:moveTo>
                    <a:pt x="168" y="0"/>
                  </a:moveTo>
                  <a:lnTo>
                    <a:pt x="176" y="0"/>
                  </a:lnTo>
                  <a:lnTo>
                    <a:pt x="192" y="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24" y="24"/>
                  </a:lnTo>
                  <a:lnTo>
                    <a:pt x="240" y="24"/>
                  </a:lnTo>
                  <a:lnTo>
                    <a:pt x="256" y="32"/>
                  </a:lnTo>
                  <a:lnTo>
                    <a:pt x="248" y="48"/>
                  </a:lnTo>
                  <a:lnTo>
                    <a:pt x="240" y="64"/>
                  </a:lnTo>
                  <a:lnTo>
                    <a:pt x="216" y="64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28" y="64"/>
                  </a:lnTo>
                  <a:lnTo>
                    <a:pt x="136" y="64"/>
                  </a:lnTo>
                  <a:lnTo>
                    <a:pt x="136" y="56"/>
                  </a:lnTo>
                  <a:lnTo>
                    <a:pt x="120" y="56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28" y="32"/>
                  </a:lnTo>
                  <a:lnTo>
                    <a:pt x="128" y="40"/>
                  </a:lnTo>
                  <a:lnTo>
                    <a:pt x="152" y="40"/>
                  </a:lnTo>
                  <a:lnTo>
                    <a:pt x="176" y="48"/>
                  </a:lnTo>
                  <a:lnTo>
                    <a:pt x="184" y="48"/>
                  </a:lnTo>
                  <a:lnTo>
                    <a:pt x="184" y="40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76" y="24"/>
                  </a:lnTo>
                  <a:lnTo>
                    <a:pt x="152" y="16"/>
                  </a:lnTo>
                  <a:lnTo>
                    <a:pt x="168" y="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5" name="Freeform 46"/>
            <p:cNvSpPr>
              <a:spLocks/>
            </p:cNvSpPr>
            <p:nvPr/>
          </p:nvSpPr>
          <p:spPr bwMode="auto">
            <a:xfrm>
              <a:off x="631" y="1265"/>
              <a:ext cx="37" cy="20"/>
            </a:xfrm>
            <a:custGeom>
              <a:avLst/>
              <a:gdLst>
                <a:gd name="T0" fmla="*/ 12 w 112"/>
                <a:gd name="T1" fmla="*/ 16 h 64"/>
                <a:gd name="T2" fmla="*/ 12 w 112"/>
                <a:gd name="T3" fmla="*/ 20 h 64"/>
                <a:gd name="T4" fmla="*/ 0 w 112"/>
                <a:gd name="T5" fmla="*/ 20 h 64"/>
                <a:gd name="T6" fmla="*/ 8 w 112"/>
                <a:gd name="T7" fmla="*/ 20 h 64"/>
                <a:gd name="T8" fmla="*/ 24 w 112"/>
                <a:gd name="T9" fmla="*/ 20 h 64"/>
                <a:gd name="T10" fmla="*/ 28 w 112"/>
                <a:gd name="T11" fmla="*/ 20 h 64"/>
                <a:gd name="T12" fmla="*/ 32 w 112"/>
                <a:gd name="T13" fmla="*/ 20 h 64"/>
                <a:gd name="T14" fmla="*/ 24 w 112"/>
                <a:gd name="T15" fmla="*/ 24 h 64"/>
                <a:gd name="T16" fmla="*/ 20 w 112"/>
                <a:gd name="T17" fmla="*/ 24 h 64"/>
                <a:gd name="T18" fmla="*/ 24 w 112"/>
                <a:gd name="T19" fmla="*/ 27 h 64"/>
                <a:gd name="T20" fmla="*/ 24 w 112"/>
                <a:gd name="T21" fmla="*/ 32 h 64"/>
                <a:gd name="T22" fmla="*/ 48 w 112"/>
                <a:gd name="T23" fmla="*/ 27 h 64"/>
                <a:gd name="T24" fmla="*/ 48 w 112"/>
                <a:gd name="T25" fmla="*/ 24 h 64"/>
                <a:gd name="T26" fmla="*/ 48 w 112"/>
                <a:gd name="T27" fmla="*/ 20 h 64"/>
                <a:gd name="T28" fmla="*/ 56 w 112"/>
                <a:gd name="T29" fmla="*/ 24 h 64"/>
                <a:gd name="T30" fmla="*/ 51 w 112"/>
                <a:gd name="T31" fmla="*/ 20 h 64"/>
                <a:gd name="T32" fmla="*/ 51 w 112"/>
                <a:gd name="T33" fmla="*/ 16 h 64"/>
                <a:gd name="T34" fmla="*/ 48 w 112"/>
                <a:gd name="T35" fmla="*/ 4 h 64"/>
                <a:gd name="T36" fmla="*/ 48 w 112"/>
                <a:gd name="T37" fmla="*/ 0 h 64"/>
                <a:gd name="T38" fmla="*/ 40 w 112"/>
                <a:gd name="T39" fmla="*/ 0 h 64"/>
                <a:gd name="T40" fmla="*/ 44 w 112"/>
                <a:gd name="T41" fmla="*/ 4 h 64"/>
                <a:gd name="T42" fmla="*/ 40 w 112"/>
                <a:gd name="T43" fmla="*/ 4 h 64"/>
                <a:gd name="T44" fmla="*/ 32 w 112"/>
                <a:gd name="T45" fmla="*/ 0 h 64"/>
                <a:gd name="T46" fmla="*/ 16 w 112"/>
                <a:gd name="T47" fmla="*/ 4 h 64"/>
                <a:gd name="T48" fmla="*/ 24 w 112"/>
                <a:gd name="T49" fmla="*/ 8 h 64"/>
                <a:gd name="T50" fmla="*/ 28 w 112"/>
                <a:gd name="T51" fmla="*/ 8 h 64"/>
                <a:gd name="T52" fmla="*/ 28 w 112"/>
                <a:gd name="T53" fmla="*/ 12 h 64"/>
                <a:gd name="T54" fmla="*/ 32 w 112"/>
                <a:gd name="T55" fmla="*/ 16 h 64"/>
                <a:gd name="T56" fmla="*/ 24 w 112"/>
                <a:gd name="T57" fmla="*/ 12 h 64"/>
                <a:gd name="T58" fmla="*/ 16 w 112"/>
                <a:gd name="T59" fmla="*/ 8 h 64"/>
                <a:gd name="T60" fmla="*/ 12 w 112"/>
                <a:gd name="T61" fmla="*/ 8 h 64"/>
                <a:gd name="T62" fmla="*/ 8 w 112"/>
                <a:gd name="T63" fmla="*/ 8 h 64"/>
                <a:gd name="T64" fmla="*/ 8 w 112"/>
                <a:gd name="T65" fmla="*/ 12 h 64"/>
                <a:gd name="T66" fmla="*/ 8 w 112"/>
                <a:gd name="T67" fmla="*/ 16 h 64"/>
                <a:gd name="T68" fmla="*/ 12 w 112"/>
                <a:gd name="T69" fmla="*/ 16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64"/>
                <a:gd name="T107" fmla="*/ 112 w 112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64">
                  <a:moveTo>
                    <a:pt x="24" y="3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6" name="Freeform 47"/>
            <p:cNvSpPr>
              <a:spLocks/>
            </p:cNvSpPr>
            <p:nvPr/>
          </p:nvSpPr>
          <p:spPr bwMode="auto">
            <a:xfrm>
              <a:off x="674" y="1278"/>
              <a:ext cx="21" cy="12"/>
            </a:xfrm>
            <a:custGeom>
              <a:avLst/>
              <a:gdLst>
                <a:gd name="T0" fmla="*/ 24 w 64"/>
                <a:gd name="T1" fmla="*/ 0 h 40"/>
                <a:gd name="T2" fmla="*/ 16 w 64"/>
                <a:gd name="T3" fmla="*/ 0 h 40"/>
                <a:gd name="T4" fmla="*/ 12 w 64"/>
                <a:gd name="T5" fmla="*/ 0 h 40"/>
                <a:gd name="T6" fmla="*/ 8 w 64"/>
                <a:gd name="T7" fmla="*/ 4 h 40"/>
                <a:gd name="T8" fmla="*/ 4 w 64"/>
                <a:gd name="T9" fmla="*/ 4 h 40"/>
                <a:gd name="T10" fmla="*/ 0 w 64"/>
                <a:gd name="T11" fmla="*/ 8 h 40"/>
                <a:gd name="T12" fmla="*/ 4 w 64"/>
                <a:gd name="T13" fmla="*/ 15 h 40"/>
                <a:gd name="T14" fmla="*/ 12 w 64"/>
                <a:gd name="T15" fmla="*/ 15 h 40"/>
                <a:gd name="T16" fmla="*/ 20 w 64"/>
                <a:gd name="T17" fmla="*/ 20 h 40"/>
                <a:gd name="T18" fmla="*/ 27 w 64"/>
                <a:gd name="T19" fmla="*/ 20 h 40"/>
                <a:gd name="T20" fmla="*/ 32 w 64"/>
                <a:gd name="T21" fmla="*/ 15 h 40"/>
                <a:gd name="T22" fmla="*/ 32 w 64"/>
                <a:gd name="T23" fmla="*/ 12 h 40"/>
                <a:gd name="T24" fmla="*/ 27 w 64"/>
                <a:gd name="T25" fmla="*/ 8 h 40"/>
                <a:gd name="T26" fmla="*/ 24 w 64"/>
                <a:gd name="T27" fmla="*/ 4 h 40"/>
                <a:gd name="T28" fmla="*/ 24 w 64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40"/>
                <a:gd name="T47" fmla="*/ 64 w 64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7" name="Freeform 48"/>
            <p:cNvSpPr>
              <a:spLocks/>
            </p:cNvSpPr>
            <p:nvPr/>
          </p:nvSpPr>
          <p:spPr bwMode="auto">
            <a:xfrm>
              <a:off x="671" y="1260"/>
              <a:ext cx="121" cy="33"/>
            </a:xfrm>
            <a:custGeom>
              <a:avLst/>
              <a:gdLst>
                <a:gd name="T0" fmla="*/ 123 w 360"/>
                <a:gd name="T1" fmla="*/ 27 h 104"/>
                <a:gd name="T2" fmla="*/ 140 w 360"/>
                <a:gd name="T3" fmla="*/ 24 h 104"/>
                <a:gd name="T4" fmla="*/ 155 w 360"/>
                <a:gd name="T5" fmla="*/ 24 h 104"/>
                <a:gd name="T6" fmla="*/ 163 w 360"/>
                <a:gd name="T7" fmla="*/ 27 h 104"/>
                <a:gd name="T8" fmla="*/ 175 w 360"/>
                <a:gd name="T9" fmla="*/ 32 h 104"/>
                <a:gd name="T10" fmla="*/ 171 w 360"/>
                <a:gd name="T11" fmla="*/ 36 h 104"/>
                <a:gd name="T12" fmla="*/ 175 w 360"/>
                <a:gd name="T13" fmla="*/ 39 h 104"/>
                <a:gd name="T14" fmla="*/ 171 w 360"/>
                <a:gd name="T15" fmla="*/ 44 h 104"/>
                <a:gd name="T16" fmla="*/ 167 w 360"/>
                <a:gd name="T17" fmla="*/ 44 h 104"/>
                <a:gd name="T18" fmla="*/ 167 w 360"/>
                <a:gd name="T19" fmla="*/ 51 h 104"/>
                <a:gd name="T20" fmla="*/ 155 w 360"/>
                <a:gd name="T21" fmla="*/ 51 h 104"/>
                <a:gd name="T22" fmla="*/ 143 w 360"/>
                <a:gd name="T23" fmla="*/ 44 h 104"/>
                <a:gd name="T24" fmla="*/ 135 w 360"/>
                <a:gd name="T25" fmla="*/ 51 h 104"/>
                <a:gd name="T26" fmla="*/ 123 w 360"/>
                <a:gd name="T27" fmla="*/ 47 h 104"/>
                <a:gd name="T28" fmla="*/ 116 w 360"/>
                <a:gd name="T29" fmla="*/ 51 h 104"/>
                <a:gd name="T30" fmla="*/ 87 w 360"/>
                <a:gd name="T31" fmla="*/ 51 h 104"/>
                <a:gd name="T32" fmla="*/ 84 w 360"/>
                <a:gd name="T33" fmla="*/ 44 h 104"/>
                <a:gd name="T34" fmla="*/ 64 w 360"/>
                <a:gd name="T35" fmla="*/ 47 h 104"/>
                <a:gd name="T36" fmla="*/ 52 w 360"/>
                <a:gd name="T37" fmla="*/ 44 h 104"/>
                <a:gd name="T38" fmla="*/ 52 w 360"/>
                <a:gd name="T39" fmla="*/ 36 h 104"/>
                <a:gd name="T40" fmla="*/ 52 w 360"/>
                <a:gd name="T41" fmla="*/ 27 h 104"/>
                <a:gd name="T42" fmla="*/ 40 w 360"/>
                <a:gd name="T43" fmla="*/ 15 h 104"/>
                <a:gd name="T44" fmla="*/ 28 w 360"/>
                <a:gd name="T45" fmla="*/ 15 h 104"/>
                <a:gd name="T46" fmla="*/ 16 w 360"/>
                <a:gd name="T47" fmla="*/ 12 h 104"/>
                <a:gd name="T48" fmla="*/ 8 w 360"/>
                <a:gd name="T49" fmla="*/ 8 h 104"/>
                <a:gd name="T50" fmla="*/ 4 w 360"/>
                <a:gd name="T51" fmla="*/ 0 h 104"/>
                <a:gd name="T52" fmla="*/ 28 w 360"/>
                <a:gd name="T53" fmla="*/ 4 h 104"/>
                <a:gd name="T54" fmla="*/ 32 w 360"/>
                <a:gd name="T55" fmla="*/ 12 h 104"/>
                <a:gd name="T56" fmla="*/ 44 w 360"/>
                <a:gd name="T57" fmla="*/ 8 h 104"/>
                <a:gd name="T58" fmla="*/ 60 w 360"/>
                <a:gd name="T59" fmla="*/ 8 h 104"/>
                <a:gd name="T60" fmla="*/ 64 w 360"/>
                <a:gd name="T61" fmla="*/ 12 h 104"/>
                <a:gd name="T62" fmla="*/ 56 w 360"/>
                <a:gd name="T63" fmla="*/ 12 h 104"/>
                <a:gd name="T64" fmla="*/ 64 w 360"/>
                <a:gd name="T65" fmla="*/ 12 h 104"/>
                <a:gd name="T66" fmla="*/ 80 w 360"/>
                <a:gd name="T67" fmla="*/ 15 h 104"/>
                <a:gd name="T68" fmla="*/ 68 w 360"/>
                <a:gd name="T69" fmla="*/ 20 h 104"/>
                <a:gd name="T70" fmla="*/ 56 w 360"/>
                <a:gd name="T71" fmla="*/ 15 h 104"/>
                <a:gd name="T72" fmla="*/ 56 w 360"/>
                <a:gd name="T73" fmla="*/ 24 h 104"/>
                <a:gd name="T74" fmla="*/ 68 w 360"/>
                <a:gd name="T75" fmla="*/ 24 h 104"/>
                <a:gd name="T76" fmla="*/ 75 w 360"/>
                <a:gd name="T77" fmla="*/ 27 h 104"/>
                <a:gd name="T78" fmla="*/ 84 w 360"/>
                <a:gd name="T79" fmla="*/ 32 h 104"/>
                <a:gd name="T80" fmla="*/ 87 w 360"/>
                <a:gd name="T81" fmla="*/ 27 h 104"/>
                <a:gd name="T82" fmla="*/ 95 w 360"/>
                <a:gd name="T83" fmla="*/ 32 h 104"/>
                <a:gd name="T84" fmla="*/ 99 w 360"/>
                <a:gd name="T85" fmla="*/ 27 h 104"/>
                <a:gd name="T86" fmla="*/ 107 w 360"/>
                <a:gd name="T87" fmla="*/ 32 h 104"/>
                <a:gd name="T88" fmla="*/ 107 w 360"/>
                <a:gd name="T89" fmla="*/ 27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0"/>
                <a:gd name="T136" fmla="*/ 0 h 104"/>
                <a:gd name="T137" fmla="*/ 360 w 360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0" h="104">
                  <a:moveTo>
                    <a:pt x="240" y="56"/>
                  </a:moveTo>
                  <a:lnTo>
                    <a:pt x="248" y="56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48"/>
                  </a:lnTo>
                  <a:lnTo>
                    <a:pt x="328" y="56"/>
                  </a:lnTo>
                  <a:lnTo>
                    <a:pt x="344" y="56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60" y="88"/>
                  </a:lnTo>
                  <a:lnTo>
                    <a:pt x="344" y="88"/>
                  </a:lnTo>
                  <a:lnTo>
                    <a:pt x="344" y="80"/>
                  </a:lnTo>
                  <a:lnTo>
                    <a:pt x="336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04"/>
                  </a:lnTo>
                  <a:lnTo>
                    <a:pt x="288" y="104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48" y="104"/>
                  </a:lnTo>
                  <a:lnTo>
                    <a:pt x="248" y="96"/>
                  </a:lnTo>
                  <a:lnTo>
                    <a:pt x="240" y="88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68" y="88"/>
                  </a:lnTo>
                  <a:lnTo>
                    <a:pt x="144" y="96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104" y="72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8" y="16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32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64"/>
                  </a:lnTo>
                  <a:lnTo>
                    <a:pt x="192" y="64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40" y="5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8" name="Freeform 49"/>
            <p:cNvSpPr>
              <a:spLocks/>
            </p:cNvSpPr>
            <p:nvPr/>
          </p:nvSpPr>
          <p:spPr bwMode="auto">
            <a:xfrm>
              <a:off x="663" y="1238"/>
              <a:ext cx="24" cy="15"/>
            </a:xfrm>
            <a:custGeom>
              <a:avLst/>
              <a:gdLst>
                <a:gd name="T0" fmla="*/ 12 w 72"/>
                <a:gd name="T1" fmla="*/ 0 h 48"/>
                <a:gd name="T2" fmla="*/ 15 w 72"/>
                <a:gd name="T3" fmla="*/ 4 h 48"/>
                <a:gd name="T4" fmla="*/ 31 w 72"/>
                <a:gd name="T5" fmla="*/ 8 h 48"/>
                <a:gd name="T6" fmla="*/ 35 w 72"/>
                <a:gd name="T7" fmla="*/ 8 h 48"/>
                <a:gd name="T8" fmla="*/ 35 w 72"/>
                <a:gd name="T9" fmla="*/ 12 h 48"/>
                <a:gd name="T10" fmla="*/ 27 w 72"/>
                <a:gd name="T11" fmla="*/ 12 h 48"/>
                <a:gd name="T12" fmla="*/ 35 w 72"/>
                <a:gd name="T13" fmla="*/ 15 h 48"/>
                <a:gd name="T14" fmla="*/ 31 w 72"/>
                <a:gd name="T15" fmla="*/ 19 h 48"/>
                <a:gd name="T16" fmla="*/ 23 w 72"/>
                <a:gd name="T17" fmla="*/ 19 h 48"/>
                <a:gd name="T18" fmla="*/ 15 w 72"/>
                <a:gd name="T19" fmla="*/ 19 h 48"/>
                <a:gd name="T20" fmla="*/ 12 w 72"/>
                <a:gd name="T21" fmla="*/ 23 h 48"/>
                <a:gd name="T22" fmla="*/ 8 w 72"/>
                <a:gd name="T23" fmla="*/ 19 h 48"/>
                <a:gd name="T24" fmla="*/ 4 w 72"/>
                <a:gd name="T25" fmla="*/ 15 h 48"/>
                <a:gd name="T26" fmla="*/ 8 w 72"/>
                <a:gd name="T27" fmla="*/ 15 h 48"/>
                <a:gd name="T28" fmla="*/ 12 w 72"/>
                <a:gd name="T29" fmla="*/ 15 h 48"/>
                <a:gd name="T30" fmla="*/ 8 w 72"/>
                <a:gd name="T31" fmla="*/ 12 h 48"/>
                <a:gd name="T32" fmla="*/ 4 w 72"/>
                <a:gd name="T33" fmla="*/ 12 h 48"/>
                <a:gd name="T34" fmla="*/ 0 w 72"/>
                <a:gd name="T35" fmla="*/ 4 h 48"/>
                <a:gd name="T36" fmla="*/ 0 w 72"/>
                <a:gd name="T37" fmla="*/ 0 h 48"/>
                <a:gd name="T38" fmla="*/ 4 w 72"/>
                <a:gd name="T39" fmla="*/ 0 h 48"/>
                <a:gd name="T40" fmla="*/ 12 w 72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48"/>
                <a:gd name="T65" fmla="*/ 72 w 72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48">
                  <a:moveTo>
                    <a:pt x="24" y="0"/>
                  </a:moveTo>
                  <a:lnTo>
                    <a:pt x="32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09" name="Freeform 50"/>
            <p:cNvSpPr>
              <a:spLocks/>
            </p:cNvSpPr>
            <p:nvPr/>
          </p:nvSpPr>
          <p:spPr bwMode="auto">
            <a:xfrm>
              <a:off x="706" y="1160"/>
              <a:ext cx="211" cy="113"/>
            </a:xfrm>
            <a:custGeom>
              <a:avLst/>
              <a:gdLst>
                <a:gd name="T0" fmla="*/ 24 w 632"/>
                <a:gd name="T1" fmla="*/ 162 h 360"/>
                <a:gd name="T2" fmla="*/ 51 w 632"/>
                <a:gd name="T3" fmla="*/ 170 h 360"/>
                <a:gd name="T4" fmla="*/ 75 w 632"/>
                <a:gd name="T5" fmla="*/ 170 h 360"/>
                <a:gd name="T6" fmla="*/ 99 w 632"/>
                <a:gd name="T7" fmla="*/ 170 h 360"/>
                <a:gd name="T8" fmla="*/ 115 w 632"/>
                <a:gd name="T9" fmla="*/ 178 h 360"/>
                <a:gd name="T10" fmla="*/ 130 w 632"/>
                <a:gd name="T11" fmla="*/ 162 h 360"/>
                <a:gd name="T12" fmla="*/ 103 w 632"/>
                <a:gd name="T13" fmla="*/ 158 h 360"/>
                <a:gd name="T14" fmla="*/ 142 w 632"/>
                <a:gd name="T15" fmla="*/ 150 h 360"/>
                <a:gd name="T16" fmla="*/ 150 w 632"/>
                <a:gd name="T17" fmla="*/ 138 h 360"/>
                <a:gd name="T18" fmla="*/ 166 w 632"/>
                <a:gd name="T19" fmla="*/ 131 h 360"/>
                <a:gd name="T20" fmla="*/ 154 w 632"/>
                <a:gd name="T21" fmla="*/ 119 h 360"/>
                <a:gd name="T22" fmla="*/ 158 w 632"/>
                <a:gd name="T23" fmla="*/ 115 h 360"/>
                <a:gd name="T24" fmla="*/ 158 w 632"/>
                <a:gd name="T25" fmla="*/ 107 h 360"/>
                <a:gd name="T26" fmla="*/ 185 w 632"/>
                <a:gd name="T27" fmla="*/ 103 h 360"/>
                <a:gd name="T28" fmla="*/ 205 w 632"/>
                <a:gd name="T29" fmla="*/ 95 h 360"/>
                <a:gd name="T30" fmla="*/ 205 w 632"/>
                <a:gd name="T31" fmla="*/ 91 h 360"/>
                <a:gd name="T32" fmla="*/ 229 w 632"/>
                <a:gd name="T33" fmla="*/ 83 h 360"/>
                <a:gd name="T34" fmla="*/ 268 w 632"/>
                <a:gd name="T35" fmla="*/ 59 h 360"/>
                <a:gd name="T36" fmla="*/ 237 w 632"/>
                <a:gd name="T37" fmla="*/ 59 h 360"/>
                <a:gd name="T38" fmla="*/ 233 w 632"/>
                <a:gd name="T39" fmla="*/ 59 h 360"/>
                <a:gd name="T40" fmla="*/ 229 w 632"/>
                <a:gd name="T41" fmla="*/ 47 h 360"/>
                <a:gd name="T42" fmla="*/ 276 w 632"/>
                <a:gd name="T43" fmla="*/ 47 h 360"/>
                <a:gd name="T44" fmla="*/ 312 w 632"/>
                <a:gd name="T45" fmla="*/ 32 h 360"/>
                <a:gd name="T46" fmla="*/ 285 w 632"/>
                <a:gd name="T47" fmla="*/ 8 h 360"/>
                <a:gd name="T48" fmla="*/ 253 w 632"/>
                <a:gd name="T49" fmla="*/ 8 h 360"/>
                <a:gd name="T50" fmla="*/ 221 w 632"/>
                <a:gd name="T51" fmla="*/ 4 h 360"/>
                <a:gd name="T52" fmla="*/ 202 w 632"/>
                <a:gd name="T53" fmla="*/ 8 h 360"/>
                <a:gd name="T54" fmla="*/ 190 w 632"/>
                <a:gd name="T55" fmla="*/ 12 h 360"/>
                <a:gd name="T56" fmla="*/ 142 w 632"/>
                <a:gd name="T57" fmla="*/ 4 h 360"/>
                <a:gd name="T58" fmla="*/ 150 w 632"/>
                <a:gd name="T59" fmla="*/ 15 h 360"/>
                <a:gd name="T60" fmla="*/ 115 w 632"/>
                <a:gd name="T61" fmla="*/ 12 h 360"/>
                <a:gd name="T62" fmla="*/ 110 w 632"/>
                <a:gd name="T63" fmla="*/ 15 h 360"/>
                <a:gd name="T64" fmla="*/ 99 w 632"/>
                <a:gd name="T65" fmla="*/ 20 h 360"/>
                <a:gd name="T66" fmla="*/ 110 w 632"/>
                <a:gd name="T67" fmla="*/ 39 h 360"/>
                <a:gd name="T68" fmla="*/ 71 w 632"/>
                <a:gd name="T69" fmla="*/ 27 h 360"/>
                <a:gd name="T70" fmla="*/ 67 w 632"/>
                <a:gd name="T71" fmla="*/ 36 h 360"/>
                <a:gd name="T72" fmla="*/ 44 w 632"/>
                <a:gd name="T73" fmla="*/ 39 h 360"/>
                <a:gd name="T74" fmla="*/ 0 w 632"/>
                <a:gd name="T75" fmla="*/ 47 h 360"/>
                <a:gd name="T76" fmla="*/ 36 w 632"/>
                <a:gd name="T77" fmla="*/ 51 h 360"/>
                <a:gd name="T78" fmla="*/ 39 w 632"/>
                <a:gd name="T79" fmla="*/ 67 h 360"/>
                <a:gd name="T80" fmla="*/ 27 w 632"/>
                <a:gd name="T81" fmla="*/ 71 h 360"/>
                <a:gd name="T82" fmla="*/ 75 w 632"/>
                <a:gd name="T83" fmla="*/ 67 h 360"/>
                <a:gd name="T84" fmla="*/ 75 w 632"/>
                <a:gd name="T85" fmla="*/ 79 h 360"/>
                <a:gd name="T86" fmla="*/ 91 w 632"/>
                <a:gd name="T87" fmla="*/ 79 h 360"/>
                <a:gd name="T88" fmla="*/ 134 w 632"/>
                <a:gd name="T89" fmla="*/ 56 h 360"/>
                <a:gd name="T90" fmla="*/ 146 w 632"/>
                <a:gd name="T91" fmla="*/ 75 h 360"/>
                <a:gd name="T92" fmla="*/ 103 w 632"/>
                <a:gd name="T93" fmla="*/ 83 h 360"/>
                <a:gd name="T94" fmla="*/ 119 w 632"/>
                <a:gd name="T95" fmla="*/ 103 h 360"/>
                <a:gd name="T96" fmla="*/ 56 w 632"/>
                <a:gd name="T97" fmla="*/ 87 h 360"/>
                <a:gd name="T98" fmla="*/ 75 w 632"/>
                <a:gd name="T99" fmla="*/ 110 h 360"/>
                <a:gd name="T100" fmla="*/ 107 w 632"/>
                <a:gd name="T101" fmla="*/ 119 h 360"/>
                <a:gd name="T102" fmla="*/ 59 w 632"/>
                <a:gd name="T103" fmla="*/ 122 h 360"/>
                <a:gd name="T104" fmla="*/ 59 w 632"/>
                <a:gd name="T105" fmla="*/ 138 h 360"/>
                <a:gd name="T106" fmla="*/ 71 w 632"/>
                <a:gd name="T107" fmla="*/ 142 h 360"/>
                <a:gd name="T108" fmla="*/ 99 w 632"/>
                <a:gd name="T109" fmla="*/ 142 h 360"/>
                <a:gd name="T110" fmla="*/ 47 w 632"/>
                <a:gd name="T111" fmla="*/ 142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360"/>
                <a:gd name="T170" fmla="*/ 632 w 632"/>
                <a:gd name="T171" fmla="*/ 360 h 3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360">
                  <a:moveTo>
                    <a:pt x="104" y="312"/>
                  </a:moveTo>
                  <a:lnTo>
                    <a:pt x="104" y="320"/>
                  </a:lnTo>
                  <a:lnTo>
                    <a:pt x="96" y="320"/>
                  </a:lnTo>
                  <a:lnTo>
                    <a:pt x="80" y="320"/>
                  </a:lnTo>
                  <a:lnTo>
                    <a:pt x="72" y="320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8" y="344"/>
                  </a:lnTo>
                  <a:lnTo>
                    <a:pt x="64" y="344"/>
                  </a:lnTo>
                  <a:lnTo>
                    <a:pt x="72" y="344"/>
                  </a:lnTo>
                  <a:lnTo>
                    <a:pt x="80" y="352"/>
                  </a:lnTo>
                  <a:lnTo>
                    <a:pt x="88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12" y="352"/>
                  </a:lnTo>
                  <a:lnTo>
                    <a:pt x="128" y="352"/>
                  </a:lnTo>
                  <a:lnTo>
                    <a:pt x="144" y="352"/>
                  </a:lnTo>
                  <a:lnTo>
                    <a:pt x="136" y="344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0" y="344"/>
                  </a:lnTo>
                  <a:lnTo>
                    <a:pt x="152" y="344"/>
                  </a:lnTo>
                  <a:lnTo>
                    <a:pt x="168" y="344"/>
                  </a:lnTo>
                  <a:lnTo>
                    <a:pt x="176" y="344"/>
                  </a:lnTo>
                  <a:lnTo>
                    <a:pt x="184" y="344"/>
                  </a:lnTo>
                  <a:lnTo>
                    <a:pt x="192" y="352"/>
                  </a:lnTo>
                  <a:lnTo>
                    <a:pt x="200" y="344"/>
                  </a:lnTo>
                  <a:lnTo>
                    <a:pt x="200" y="336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32" y="344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32" y="360"/>
                  </a:lnTo>
                  <a:lnTo>
                    <a:pt x="264" y="352"/>
                  </a:lnTo>
                  <a:lnTo>
                    <a:pt x="264" y="344"/>
                  </a:lnTo>
                  <a:lnTo>
                    <a:pt x="280" y="344"/>
                  </a:lnTo>
                  <a:lnTo>
                    <a:pt x="288" y="336"/>
                  </a:lnTo>
                  <a:lnTo>
                    <a:pt x="280" y="328"/>
                  </a:lnTo>
                  <a:lnTo>
                    <a:pt x="272" y="328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8" y="312"/>
                  </a:lnTo>
                  <a:lnTo>
                    <a:pt x="240" y="320"/>
                  </a:lnTo>
                  <a:lnTo>
                    <a:pt x="208" y="320"/>
                  </a:lnTo>
                  <a:lnTo>
                    <a:pt x="208" y="312"/>
                  </a:lnTo>
                  <a:lnTo>
                    <a:pt x="216" y="312"/>
                  </a:lnTo>
                  <a:lnTo>
                    <a:pt x="208" y="304"/>
                  </a:lnTo>
                  <a:lnTo>
                    <a:pt x="216" y="304"/>
                  </a:lnTo>
                  <a:lnTo>
                    <a:pt x="232" y="312"/>
                  </a:lnTo>
                  <a:lnTo>
                    <a:pt x="264" y="312"/>
                  </a:lnTo>
                  <a:lnTo>
                    <a:pt x="288" y="304"/>
                  </a:lnTo>
                  <a:lnTo>
                    <a:pt x="280" y="296"/>
                  </a:lnTo>
                  <a:lnTo>
                    <a:pt x="272" y="288"/>
                  </a:lnTo>
                  <a:lnTo>
                    <a:pt x="280" y="288"/>
                  </a:lnTo>
                  <a:lnTo>
                    <a:pt x="304" y="288"/>
                  </a:lnTo>
                  <a:lnTo>
                    <a:pt x="328" y="280"/>
                  </a:lnTo>
                  <a:lnTo>
                    <a:pt x="320" y="280"/>
                  </a:lnTo>
                  <a:lnTo>
                    <a:pt x="304" y="280"/>
                  </a:lnTo>
                  <a:lnTo>
                    <a:pt x="312" y="272"/>
                  </a:lnTo>
                  <a:lnTo>
                    <a:pt x="336" y="272"/>
                  </a:lnTo>
                  <a:lnTo>
                    <a:pt x="344" y="272"/>
                  </a:lnTo>
                  <a:lnTo>
                    <a:pt x="336" y="264"/>
                  </a:lnTo>
                  <a:lnTo>
                    <a:pt x="320" y="264"/>
                  </a:lnTo>
                  <a:lnTo>
                    <a:pt x="320" y="256"/>
                  </a:lnTo>
                  <a:lnTo>
                    <a:pt x="336" y="264"/>
                  </a:lnTo>
                  <a:lnTo>
                    <a:pt x="352" y="25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12" y="240"/>
                  </a:lnTo>
                  <a:lnTo>
                    <a:pt x="288" y="240"/>
                  </a:lnTo>
                  <a:lnTo>
                    <a:pt x="296" y="240"/>
                  </a:lnTo>
                  <a:lnTo>
                    <a:pt x="312" y="240"/>
                  </a:lnTo>
                  <a:lnTo>
                    <a:pt x="288" y="232"/>
                  </a:lnTo>
                  <a:lnTo>
                    <a:pt x="304" y="232"/>
                  </a:lnTo>
                  <a:lnTo>
                    <a:pt x="320" y="232"/>
                  </a:lnTo>
                  <a:lnTo>
                    <a:pt x="336" y="240"/>
                  </a:lnTo>
                  <a:lnTo>
                    <a:pt x="352" y="240"/>
                  </a:lnTo>
                  <a:lnTo>
                    <a:pt x="352" y="232"/>
                  </a:lnTo>
                  <a:lnTo>
                    <a:pt x="320" y="232"/>
                  </a:lnTo>
                  <a:lnTo>
                    <a:pt x="288" y="232"/>
                  </a:lnTo>
                  <a:lnTo>
                    <a:pt x="288" y="224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320" y="224"/>
                  </a:lnTo>
                  <a:lnTo>
                    <a:pt x="304" y="224"/>
                  </a:lnTo>
                  <a:lnTo>
                    <a:pt x="320" y="21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60" y="216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52" y="208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84" y="208"/>
                  </a:lnTo>
                  <a:lnTo>
                    <a:pt x="408" y="208"/>
                  </a:lnTo>
                  <a:lnTo>
                    <a:pt x="416" y="200"/>
                  </a:lnTo>
                  <a:lnTo>
                    <a:pt x="416" y="192"/>
                  </a:lnTo>
                  <a:lnTo>
                    <a:pt x="424" y="192"/>
                  </a:lnTo>
                  <a:lnTo>
                    <a:pt x="416" y="192"/>
                  </a:lnTo>
                  <a:lnTo>
                    <a:pt x="400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16" y="184"/>
                  </a:lnTo>
                  <a:lnTo>
                    <a:pt x="424" y="184"/>
                  </a:lnTo>
                  <a:lnTo>
                    <a:pt x="440" y="184"/>
                  </a:lnTo>
                  <a:lnTo>
                    <a:pt x="440" y="176"/>
                  </a:lnTo>
                  <a:lnTo>
                    <a:pt x="424" y="168"/>
                  </a:lnTo>
                  <a:lnTo>
                    <a:pt x="440" y="168"/>
                  </a:lnTo>
                  <a:lnTo>
                    <a:pt x="448" y="176"/>
                  </a:lnTo>
                  <a:lnTo>
                    <a:pt x="464" y="168"/>
                  </a:lnTo>
                  <a:lnTo>
                    <a:pt x="464" y="160"/>
                  </a:lnTo>
                  <a:lnTo>
                    <a:pt x="488" y="144"/>
                  </a:lnTo>
                  <a:lnTo>
                    <a:pt x="496" y="144"/>
                  </a:lnTo>
                  <a:lnTo>
                    <a:pt x="512" y="136"/>
                  </a:lnTo>
                  <a:lnTo>
                    <a:pt x="520" y="136"/>
                  </a:lnTo>
                  <a:lnTo>
                    <a:pt x="536" y="120"/>
                  </a:lnTo>
                  <a:lnTo>
                    <a:pt x="544" y="120"/>
                  </a:lnTo>
                  <a:lnTo>
                    <a:pt x="552" y="112"/>
                  </a:lnTo>
                  <a:lnTo>
                    <a:pt x="560" y="104"/>
                  </a:lnTo>
                  <a:lnTo>
                    <a:pt x="544" y="104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12" y="112"/>
                  </a:lnTo>
                  <a:lnTo>
                    <a:pt x="480" y="120"/>
                  </a:lnTo>
                  <a:lnTo>
                    <a:pt x="464" y="128"/>
                  </a:lnTo>
                  <a:lnTo>
                    <a:pt x="456" y="128"/>
                  </a:lnTo>
                  <a:lnTo>
                    <a:pt x="448" y="128"/>
                  </a:lnTo>
                  <a:lnTo>
                    <a:pt x="432" y="128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72" y="120"/>
                  </a:lnTo>
                  <a:lnTo>
                    <a:pt x="496" y="112"/>
                  </a:lnTo>
                  <a:lnTo>
                    <a:pt x="520" y="112"/>
                  </a:lnTo>
                  <a:lnTo>
                    <a:pt x="512" y="104"/>
                  </a:lnTo>
                  <a:lnTo>
                    <a:pt x="496" y="104"/>
                  </a:lnTo>
                  <a:lnTo>
                    <a:pt x="488" y="104"/>
                  </a:lnTo>
                  <a:lnTo>
                    <a:pt x="464" y="104"/>
                  </a:lnTo>
                  <a:lnTo>
                    <a:pt x="464" y="96"/>
                  </a:lnTo>
                  <a:lnTo>
                    <a:pt x="472" y="96"/>
                  </a:lnTo>
                  <a:lnTo>
                    <a:pt x="480" y="104"/>
                  </a:lnTo>
                  <a:lnTo>
                    <a:pt x="496" y="96"/>
                  </a:lnTo>
                  <a:lnTo>
                    <a:pt x="504" y="104"/>
                  </a:lnTo>
                  <a:lnTo>
                    <a:pt x="536" y="96"/>
                  </a:lnTo>
                  <a:lnTo>
                    <a:pt x="544" y="96"/>
                  </a:lnTo>
                  <a:lnTo>
                    <a:pt x="560" y="96"/>
                  </a:lnTo>
                  <a:lnTo>
                    <a:pt x="576" y="88"/>
                  </a:lnTo>
                  <a:lnTo>
                    <a:pt x="584" y="88"/>
                  </a:lnTo>
                  <a:lnTo>
                    <a:pt x="600" y="80"/>
                  </a:lnTo>
                  <a:lnTo>
                    <a:pt x="608" y="72"/>
                  </a:lnTo>
                  <a:lnTo>
                    <a:pt x="616" y="72"/>
                  </a:lnTo>
                  <a:lnTo>
                    <a:pt x="608" y="72"/>
                  </a:lnTo>
                  <a:lnTo>
                    <a:pt x="632" y="64"/>
                  </a:lnTo>
                  <a:lnTo>
                    <a:pt x="632" y="48"/>
                  </a:lnTo>
                  <a:lnTo>
                    <a:pt x="616" y="40"/>
                  </a:lnTo>
                  <a:lnTo>
                    <a:pt x="584" y="40"/>
                  </a:lnTo>
                  <a:lnTo>
                    <a:pt x="576" y="32"/>
                  </a:lnTo>
                  <a:lnTo>
                    <a:pt x="568" y="24"/>
                  </a:lnTo>
                  <a:lnTo>
                    <a:pt x="576" y="24"/>
                  </a:lnTo>
                  <a:lnTo>
                    <a:pt x="576" y="16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44" y="16"/>
                  </a:lnTo>
                  <a:lnTo>
                    <a:pt x="536" y="24"/>
                  </a:lnTo>
                  <a:lnTo>
                    <a:pt x="528" y="24"/>
                  </a:lnTo>
                  <a:lnTo>
                    <a:pt x="520" y="16"/>
                  </a:lnTo>
                  <a:lnTo>
                    <a:pt x="512" y="16"/>
                  </a:lnTo>
                  <a:lnTo>
                    <a:pt x="488" y="32"/>
                  </a:lnTo>
                  <a:lnTo>
                    <a:pt x="464" y="32"/>
                  </a:lnTo>
                  <a:lnTo>
                    <a:pt x="504" y="16"/>
                  </a:lnTo>
                  <a:lnTo>
                    <a:pt x="496" y="8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48" y="8"/>
                  </a:lnTo>
                  <a:lnTo>
                    <a:pt x="440" y="8"/>
                  </a:lnTo>
                  <a:lnTo>
                    <a:pt x="424" y="8"/>
                  </a:lnTo>
                  <a:lnTo>
                    <a:pt x="424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08" y="16"/>
                  </a:lnTo>
                  <a:lnTo>
                    <a:pt x="392" y="8"/>
                  </a:lnTo>
                  <a:lnTo>
                    <a:pt x="392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8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0" y="24"/>
                  </a:lnTo>
                  <a:lnTo>
                    <a:pt x="352" y="24"/>
                  </a:lnTo>
                  <a:lnTo>
                    <a:pt x="336" y="8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6"/>
                  </a:lnTo>
                  <a:lnTo>
                    <a:pt x="312" y="24"/>
                  </a:lnTo>
                  <a:lnTo>
                    <a:pt x="320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04" y="48"/>
                  </a:lnTo>
                  <a:lnTo>
                    <a:pt x="304" y="32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32" y="16"/>
                  </a:lnTo>
                  <a:lnTo>
                    <a:pt x="224" y="16"/>
                  </a:lnTo>
                  <a:lnTo>
                    <a:pt x="232" y="24"/>
                  </a:lnTo>
                  <a:lnTo>
                    <a:pt x="256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8" y="24"/>
                  </a:lnTo>
                  <a:lnTo>
                    <a:pt x="200" y="24"/>
                  </a:lnTo>
                  <a:lnTo>
                    <a:pt x="192" y="24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0" y="48"/>
                  </a:lnTo>
                  <a:lnTo>
                    <a:pt x="184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16" y="64"/>
                  </a:lnTo>
                  <a:lnTo>
                    <a:pt x="224" y="72"/>
                  </a:lnTo>
                  <a:lnTo>
                    <a:pt x="224" y="80"/>
                  </a:lnTo>
                  <a:lnTo>
                    <a:pt x="216" y="80"/>
                  </a:lnTo>
                  <a:lnTo>
                    <a:pt x="192" y="64"/>
                  </a:lnTo>
                  <a:lnTo>
                    <a:pt x="176" y="64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68" y="72"/>
                  </a:lnTo>
                  <a:lnTo>
                    <a:pt x="144" y="56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88" y="80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72" y="104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48" y="120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80" y="136"/>
                  </a:lnTo>
                  <a:lnTo>
                    <a:pt x="104" y="136"/>
                  </a:lnTo>
                  <a:lnTo>
                    <a:pt x="136" y="120"/>
                  </a:lnTo>
                  <a:lnTo>
                    <a:pt x="144" y="120"/>
                  </a:lnTo>
                  <a:lnTo>
                    <a:pt x="128" y="136"/>
                  </a:lnTo>
                  <a:lnTo>
                    <a:pt x="104" y="136"/>
                  </a:lnTo>
                  <a:lnTo>
                    <a:pt x="80" y="136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80" y="152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52" y="136"/>
                  </a:lnTo>
                  <a:lnTo>
                    <a:pt x="184" y="128"/>
                  </a:lnTo>
                  <a:lnTo>
                    <a:pt x="184" y="136"/>
                  </a:lnTo>
                  <a:lnTo>
                    <a:pt x="136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44" y="168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68" y="152"/>
                  </a:lnTo>
                  <a:lnTo>
                    <a:pt x="184" y="152"/>
                  </a:lnTo>
                  <a:lnTo>
                    <a:pt x="200" y="152"/>
                  </a:lnTo>
                  <a:lnTo>
                    <a:pt x="192" y="152"/>
                  </a:lnTo>
                  <a:lnTo>
                    <a:pt x="176" y="160"/>
                  </a:lnTo>
                  <a:lnTo>
                    <a:pt x="184" y="160"/>
                  </a:lnTo>
                  <a:lnTo>
                    <a:pt x="208" y="160"/>
                  </a:lnTo>
                  <a:lnTo>
                    <a:pt x="224" y="152"/>
                  </a:lnTo>
                  <a:lnTo>
                    <a:pt x="248" y="144"/>
                  </a:lnTo>
                  <a:lnTo>
                    <a:pt x="240" y="128"/>
                  </a:lnTo>
                  <a:lnTo>
                    <a:pt x="256" y="128"/>
                  </a:lnTo>
                  <a:lnTo>
                    <a:pt x="264" y="120"/>
                  </a:lnTo>
                  <a:lnTo>
                    <a:pt x="272" y="112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8"/>
                  </a:lnTo>
                  <a:lnTo>
                    <a:pt x="264" y="144"/>
                  </a:lnTo>
                  <a:lnTo>
                    <a:pt x="288" y="144"/>
                  </a:lnTo>
                  <a:lnTo>
                    <a:pt x="312" y="144"/>
                  </a:lnTo>
                  <a:lnTo>
                    <a:pt x="296" y="152"/>
                  </a:lnTo>
                  <a:lnTo>
                    <a:pt x="264" y="152"/>
                  </a:lnTo>
                  <a:lnTo>
                    <a:pt x="240" y="152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08" y="168"/>
                  </a:lnTo>
                  <a:lnTo>
                    <a:pt x="184" y="168"/>
                  </a:lnTo>
                  <a:lnTo>
                    <a:pt x="184" y="176"/>
                  </a:lnTo>
                  <a:lnTo>
                    <a:pt x="200" y="184"/>
                  </a:lnTo>
                  <a:lnTo>
                    <a:pt x="208" y="192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40" y="208"/>
                  </a:lnTo>
                  <a:lnTo>
                    <a:pt x="248" y="208"/>
                  </a:lnTo>
                  <a:lnTo>
                    <a:pt x="232" y="216"/>
                  </a:lnTo>
                  <a:lnTo>
                    <a:pt x="208" y="216"/>
                  </a:lnTo>
                  <a:lnTo>
                    <a:pt x="200" y="200"/>
                  </a:lnTo>
                  <a:lnTo>
                    <a:pt x="168" y="176"/>
                  </a:lnTo>
                  <a:lnTo>
                    <a:pt x="144" y="176"/>
                  </a:lnTo>
                  <a:lnTo>
                    <a:pt x="112" y="176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136" y="208"/>
                  </a:lnTo>
                  <a:lnTo>
                    <a:pt x="152" y="216"/>
                  </a:lnTo>
                  <a:lnTo>
                    <a:pt x="152" y="224"/>
                  </a:lnTo>
                  <a:lnTo>
                    <a:pt x="168" y="232"/>
                  </a:lnTo>
                  <a:lnTo>
                    <a:pt x="168" y="240"/>
                  </a:lnTo>
                  <a:lnTo>
                    <a:pt x="152" y="232"/>
                  </a:lnTo>
                  <a:lnTo>
                    <a:pt x="144" y="240"/>
                  </a:lnTo>
                  <a:lnTo>
                    <a:pt x="168" y="248"/>
                  </a:lnTo>
                  <a:lnTo>
                    <a:pt x="192" y="248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00" y="248"/>
                  </a:lnTo>
                  <a:lnTo>
                    <a:pt x="192" y="256"/>
                  </a:lnTo>
                  <a:lnTo>
                    <a:pt x="176" y="248"/>
                  </a:lnTo>
                  <a:lnTo>
                    <a:pt x="152" y="248"/>
                  </a:lnTo>
                  <a:lnTo>
                    <a:pt x="136" y="248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64"/>
                  </a:lnTo>
                  <a:lnTo>
                    <a:pt x="96" y="280"/>
                  </a:lnTo>
                  <a:lnTo>
                    <a:pt x="112" y="280"/>
                  </a:lnTo>
                  <a:lnTo>
                    <a:pt x="120" y="272"/>
                  </a:lnTo>
                  <a:lnTo>
                    <a:pt x="120" y="280"/>
                  </a:lnTo>
                  <a:lnTo>
                    <a:pt x="136" y="280"/>
                  </a:lnTo>
                  <a:lnTo>
                    <a:pt x="144" y="272"/>
                  </a:lnTo>
                  <a:lnTo>
                    <a:pt x="144" y="264"/>
                  </a:lnTo>
                  <a:lnTo>
                    <a:pt x="152" y="264"/>
                  </a:lnTo>
                  <a:lnTo>
                    <a:pt x="152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52" y="304"/>
                  </a:lnTo>
                  <a:lnTo>
                    <a:pt x="176" y="296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192" y="288"/>
                  </a:lnTo>
                  <a:lnTo>
                    <a:pt x="168" y="312"/>
                  </a:lnTo>
                  <a:lnTo>
                    <a:pt x="160" y="312"/>
                  </a:lnTo>
                  <a:lnTo>
                    <a:pt x="144" y="312"/>
                  </a:lnTo>
                  <a:lnTo>
                    <a:pt x="120" y="304"/>
                  </a:lnTo>
                  <a:lnTo>
                    <a:pt x="112" y="296"/>
                  </a:lnTo>
                  <a:lnTo>
                    <a:pt x="96" y="288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80" y="304"/>
                  </a:lnTo>
                  <a:lnTo>
                    <a:pt x="104" y="3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0" name="Freeform 51"/>
            <p:cNvSpPr>
              <a:spLocks/>
            </p:cNvSpPr>
            <p:nvPr/>
          </p:nvSpPr>
          <p:spPr bwMode="auto">
            <a:xfrm>
              <a:off x="676" y="1198"/>
              <a:ext cx="78" cy="50"/>
            </a:xfrm>
            <a:custGeom>
              <a:avLst/>
              <a:gdLst>
                <a:gd name="T0" fmla="*/ 39 w 232"/>
                <a:gd name="T1" fmla="*/ 0 h 160"/>
                <a:gd name="T2" fmla="*/ 51 w 232"/>
                <a:gd name="T3" fmla="*/ 8 h 160"/>
                <a:gd name="T4" fmla="*/ 59 w 232"/>
                <a:gd name="T5" fmla="*/ 20 h 160"/>
                <a:gd name="T6" fmla="*/ 71 w 232"/>
                <a:gd name="T7" fmla="*/ 27 h 160"/>
                <a:gd name="T8" fmla="*/ 83 w 232"/>
                <a:gd name="T9" fmla="*/ 35 h 160"/>
                <a:gd name="T10" fmla="*/ 79 w 232"/>
                <a:gd name="T11" fmla="*/ 27 h 160"/>
                <a:gd name="T12" fmla="*/ 87 w 232"/>
                <a:gd name="T13" fmla="*/ 24 h 160"/>
                <a:gd name="T14" fmla="*/ 87 w 232"/>
                <a:gd name="T15" fmla="*/ 31 h 160"/>
                <a:gd name="T16" fmla="*/ 95 w 232"/>
                <a:gd name="T17" fmla="*/ 43 h 160"/>
                <a:gd name="T18" fmla="*/ 115 w 232"/>
                <a:gd name="T19" fmla="*/ 47 h 160"/>
                <a:gd name="T20" fmla="*/ 107 w 232"/>
                <a:gd name="T21" fmla="*/ 55 h 160"/>
                <a:gd name="T22" fmla="*/ 91 w 232"/>
                <a:gd name="T23" fmla="*/ 63 h 160"/>
                <a:gd name="T24" fmla="*/ 83 w 232"/>
                <a:gd name="T25" fmla="*/ 59 h 160"/>
                <a:gd name="T26" fmla="*/ 87 w 232"/>
                <a:gd name="T27" fmla="*/ 67 h 160"/>
                <a:gd name="T28" fmla="*/ 79 w 232"/>
                <a:gd name="T29" fmla="*/ 67 h 160"/>
                <a:gd name="T30" fmla="*/ 79 w 232"/>
                <a:gd name="T31" fmla="*/ 71 h 160"/>
                <a:gd name="T32" fmla="*/ 67 w 232"/>
                <a:gd name="T33" fmla="*/ 71 h 160"/>
                <a:gd name="T34" fmla="*/ 63 w 232"/>
                <a:gd name="T35" fmla="*/ 67 h 160"/>
                <a:gd name="T36" fmla="*/ 67 w 232"/>
                <a:gd name="T37" fmla="*/ 74 h 160"/>
                <a:gd name="T38" fmla="*/ 56 w 232"/>
                <a:gd name="T39" fmla="*/ 78 h 160"/>
                <a:gd name="T40" fmla="*/ 36 w 232"/>
                <a:gd name="T41" fmla="*/ 71 h 160"/>
                <a:gd name="T42" fmla="*/ 24 w 232"/>
                <a:gd name="T43" fmla="*/ 63 h 160"/>
                <a:gd name="T44" fmla="*/ 27 w 232"/>
                <a:gd name="T45" fmla="*/ 59 h 160"/>
                <a:gd name="T46" fmla="*/ 32 w 232"/>
                <a:gd name="T47" fmla="*/ 51 h 160"/>
                <a:gd name="T48" fmla="*/ 56 w 232"/>
                <a:gd name="T49" fmla="*/ 55 h 160"/>
                <a:gd name="T50" fmla="*/ 51 w 232"/>
                <a:gd name="T51" fmla="*/ 51 h 160"/>
                <a:gd name="T52" fmla="*/ 44 w 232"/>
                <a:gd name="T53" fmla="*/ 47 h 160"/>
                <a:gd name="T54" fmla="*/ 20 w 232"/>
                <a:gd name="T55" fmla="*/ 47 h 160"/>
                <a:gd name="T56" fmla="*/ 8 w 232"/>
                <a:gd name="T57" fmla="*/ 43 h 160"/>
                <a:gd name="T58" fmla="*/ 24 w 232"/>
                <a:gd name="T59" fmla="*/ 39 h 160"/>
                <a:gd name="T60" fmla="*/ 8 w 232"/>
                <a:gd name="T61" fmla="*/ 43 h 160"/>
                <a:gd name="T62" fmla="*/ 0 w 232"/>
                <a:gd name="T63" fmla="*/ 31 h 160"/>
                <a:gd name="T64" fmla="*/ 12 w 232"/>
                <a:gd name="T65" fmla="*/ 31 h 160"/>
                <a:gd name="T66" fmla="*/ 24 w 232"/>
                <a:gd name="T67" fmla="*/ 31 h 160"/>
                <a:gd name="T68" fmla="*/ 0 w 232"/>
                <a:gd name="T69" fmla="*/ 24 h 160"/>
                <a:gd name="T70" fmla="*/ 8 w 232"/>
                <a:gd name="T71" fmla="*/ 20 h 160"/>
                <a:gd name="T72" fmla="*/ 24 w 232"/>
                <a:gd name="T73" fmla="*/ 20 h 160"/>
                <a:gd name="T74" fmla="*/ 15 w 232"/>
                <a:gd name="T75" fmla="*/ 12 h 160"/>
                <a:gd name="T76" fmla="*/ 20 w 232"/>
                <a:gd name="T77" fmla="*/ 8 h 160"/>
                <a:gd name="T78" fmla="*/ 27 w 232"/>
                <a:gd name="T79" fmla="*/ 8 h 160"/>
                <a:gd name="T80" fmla="*/ 36 w 232"/>
                <a:gd name="T81" fmla="*/ 4 h 160"/>
                <a:gd name="T82" fmla="*/ 20 w 232"/>
                <a:gd name="T83" fmla="*/ 4 h 160"/>
                <a:gd name="T84" fmla="*/ 27 w 232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2"/>
                <a:gd name="T130" fmla="*/ 0 h 160"/>
                <a:gd name="T131" fmla="*/ 232 w 232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2" h="160">
                  <a:moveTo>
                    <a:pt x="64" y="0"/>
                  </a:moveTo>
                  <a:lnTo>
                    <a:pt x="80" y="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56"/>
                  </a:lnTo>
                  <a:lnTo>
                    <a:pt x="152" y="64"/>
                  </a:lnTo>
                  <a:lnTo>
                    <a:pt x="168" y="72"/>
                  </a:lnTo>
                  <a:lnTo>
                    <a:pt x="168" y="64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76" y="48"/>
                  </a:lnTo>
                  <a:lnTo>
                    <a:pt x="184" y="64"/>
                  </a:lnTo>
                  <a:lnTo>
                    <a:pt x="176" y="64"/>
                  </a:lnTo>
                  <a:lnTo>
                    <a:pt x="192" y="72"/>
                  </a:lnTo>
                  <a:lnTo>
                    <a:pt x="192" y="88"/>
                  </a:lnTo>
                  <a:lnTo>
                    <a:pt x="216" y="88"/>
                  </a:lnTo>
                  <a:lnTo>
                    <a:pt x="232" y="96"/>
                  </a:lnTo>
                  <a:lnTo>
                    <a:pt x="232" y="104"/>
                  </a:lnTo>
                  <a:lnTo>
                    <a:pt x="216" y="112"/>
                  </a:lnTo>
                  <a:lnTo>
                    <a:pt x="192" y="120"/>
                  </a:lnTo>
                  <a:lnTo>
                    <a:pt x="184" y="128"/>
                  </a:lnTo>
                  <a:lnTo>
                    <a:pt x="176" y="128"/>
                  </a:lnTo>
                  <a:lnTo>
                    <a:pt x="168" y="120"/>
                  </a:lnTo>
                  <a:lnTo>
                    <a:pt x="160" y="128"/>
                  </a:lnTo>
                  <a:lnTo>
                    <a:pt x="176" y="136"/>
                  </a:lnTo>
                  <a:lnTo>
                    <a:pt x="168" y="144"/>
                  </a:lnTo>
                  <a:lnTo>
                    <a:pt x="160" y="136"/>
                  </a:lnTo>
                  <a:lnTo>
                    <a:pt x="152" y="144"/>
                  </a:lnTo>
                  <a:lnTo>
                    <a:pt x="160" y="144"/>
                  </a:lnTo>
                  <a:lnTo>
                    <a:pt x="152" y="160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44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112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40" y="120"/>
                  </a:lnTo>
                  <a:lnTo>
                    <a:pt x="64" y="104"/>
                  </a:lnTo>
                  <a:lnTo>
                    <a:pt x="88" y="112"/>
                  </a:lnTo>
                  <a:lnTo>
                    <a:pt x="112" y="112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4" y="64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1" name="Freeform 52"/>
            <p:cNvSpPr>
              <a:spLocks/>
            </p:cNvSpPr>
            <p:nvPr/>
          </p:nvSpPr>
          <p:spPr bwMode="auto">
            <a:xfrm>
              <a:off x="743" y="1233"/>
              <a:ext cx="11" cy="2"/>
            </a:xfrm>
            <a:custGeom>
              <a:avLst/>
              <a:gdLst>
                <a:gd name="T0" fmla="*/ 0 w 32"/>
                <a:gd name="T1" fmla="*/ 5 h 8"/>
                <a:gd name="T2" fmla="*/ 4 w 32"/>
                <a:gd name="T3" fmla="*/ 5 h 8"/>
                <a:gd name="T4" fmla="*/ 12 w 32"/>
                <a:gd name="T5" fmla="*/ 0 h 8"/>
                <a:gd name="T6" fmla="*/ 17 w 32"/>
                <a:gd name="T7" fmla="*/ 5 h 8"/>
                <a:gd name="T8" fmla="*/ 9 w 32"/>
                <a:gd name="T9" fmla="*/ 5 h 8"/>
                <a:gd name="T10" fmla="*/ 0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2" name="Freeform 53"/>
            <p:cNvSpPr>
              <a:spLocks/>
            </p:cNvSpPr>
            <p:nvPr/>
          </p:nvSpPr>
          <p:spPr bwMode="auto">
            <a:xfrm>
              <a:off x="797" y="1839"/>
              <a:ext cx="13" cy="5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5 h 16"/>
                <a:gd name="T6" fmla="*/ 20 w 40"/>
                <a:gd name="T7" fmla="*/ 9 h 16"/>
                <a:gd name="T8" fmla="*/ 8 w 40"/>
                <a:gd name="T9" fmla="*/ 9 h 16"/>
                <a:gd name="T10" fmla="*/ 4 w 40"/>
                <a:gd name="T11" fmla="*/ 5 h 16"/>
                <a:gd name="T12" fmla="*/ 0 w 40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3" name="Freeform 54"/>
            <p:cNvSpPr>
              <a:spLocks/>
            </p:cNvSpPr>
            <p:nvPr/>
          </p:nvSpPr>
          <p:spPr bwMode="auto">
            <a:xfrm>
              <a:off x="807" y="1792"/>
              <a:ext cx="6" cy="7"/>
            </a:xfrm>
            <a:custGeom>
              <a:avLst/>
              <a:gdLst>
                <a:gd name="T0" fmla="*/ 0 w 16"/>
                <a:gd name="T1" fmla="*/ 0 h 24"/>
                <a:gd name="T2" fmla="*/ 5 w 16"/>
                <a:gd name="T3" fmla="*/ 3 h 24"/>
                <a:gd name="T4" fmla="*/ 5 w 16"/>
                <a:gd name="T5" fmla="*/ 11 h 24"/>
                <a:gd name="T6" fmla="*/ 9 w 16"/>
                <a:gd name="T7" fmla="*/ 11 h 24"/>
                <a:gd name="T8" fmla="*/ 9 w 16"/>
                <a:gd name="T9" fmla="*/ 3 h 24"/>
                <a:gd name="T10" fmla="*/ 5 w 16"/>
                <a:gd name="T11" fmla="*/ 0 h 24"/>
                <a:gd name="T12" fmla="*/ 0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0" y="0"/>
                  </a:moveTo>
                  <a:lnTo>
                    <a:pt x="8" y="8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4" name="Freeform 55"/>
            <p:cNvSpPr>
              <a:spLocks/>
            </p:cNvSpPr>
            <p:nvPr/>
          </p:nvSpPr>
          <p:spPr bwMode="auto">
            <a:xfrm>
              <a:off x="813" y="1797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4 w 16"/>
                <a:gd name="T3" fmla="*/ 8 h 16"/>
                <a:gd name="T4" fmla="*/ 8 w 16"/>
                <a:gd name="T5" fmla="*/ 8 h 16"/>
                <a:gd name="T6" fmla="*/ 4 w 16"/>
                <a:gd name="T7" fmla="*/ 4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5" name="Freeform 56"/>
            <p:cNvSpPr>
              <a:spLocks/>
            </p:cNvSpPr>
            <p:nvPr/>
          </p:nvSpPr>
          <p:spPr bwMode="auto">
            <a:xfrm>
              <a:off x="818" y="1804"/>
              <a:ext cx="3" cy="8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2 h 24"/>
                <a:gd name="T4" fmla="*/ 5 w 8"/>
                <a:gd name="T5" fmla="*/ 12 h 24"/>
                <a:gd name="T6" fmla="*/ 0 w 8"/>
                <a:gd name="T7" fmla="*/ 4 h 24"/>
                <a:gd name="T8" fmla="*/ 0 w 8"/>
                <a:gd name="T9" fmla="*/ 4 h 24"/>
                <a:gd name="T10" fmla="*/ 0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6" name="Freeform 57"/>
            <p:cNvSpPr>
              <a:spLocks/>
            </p:cNvSpPr>
            <p:nvPr/>
          </p:nvSpPr>
          <p:spPr bwMode="auto">
            <a:xfrm>
              <a:off x="823" y="1809"/>
              <a:ext cx="3" cy="8"/>
            </a:xfrm>
            <a:custGeom>
              <a:avLst/>
              <a:gdLst>
                <a:gd name="T0" fmla="*/ 0 w 8"/>
                <a:gd name="T1" fmla="*/ 4 h 24"/>
                <a:gd name="T2" fmla="*/ 5 w 8"/>
                <a:gd name="T3" fmla="*/ 4 h 24"/>
                <a:gd name="T4" fmla="*/ 5 w 8"/>
                <a:gd name="T5" fmla="*/ 8 h 24"/>
                <a:gd name="T6" fmla="*/ 0 w 8"/>
                <a:gd name="T7" fmla="*/ 8 h 24"/>
                <a:gd name="T8" fmla="*/ 0 w 8"/>
                <a:gd name="T9" fmla="*/ 12 h 24"/>
                <a:gd name="T10" fmla="*/ 5 w 8"/>
                <a:gd name="T11" fmla="*/ 8 h 24"/>
                <a:gd name="T12" fmla="*/ 5 w 8"/>
                <a:gd name="T13" fmla="*/ 4 h 24"/>
                <a:gd name="T14" fmla="*/ 0 w 8"/>
                <a:gd name="T15" fmla="*/ 0 h 24"/>
                <a:gd name="T16" fmla="*/ 0 w 8"/>
                <a:gd name="T17" fmla="*/ 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0" y="8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7" name="Freeform 58"/>
            <p:cNvSpPr>
              <a:spLocks/>
            </p:cNvSpPr>
            <p:nvPr/>
          </p:nvSpPr>
          <p:spPr bwMode="auto">
            <a:xfrm>
              <a:off x="823" y="1829"/>
              <a:ext cx="19" cy="13"/>
            </a:xfrm>
            <a:custGeom>
              <a:avLst/>
              <a:gdLst>
                <a:gd name="T0" fmla="*/ 29 w 56"/>
                <a:gd name="T1" fmla="*/ 12 h 40"/>
                <a:gd name="T2" fmla="*/ 29 w 56"/>
                <a:gd name="T3" fmla="*/ 0 h 40"/>
                <a:gd name="T4" fmla="*/ 21 w 56"/>
                <a:gd name="T5" fmla="*/ 0 h 40"/>
                <a:gd name="T6" fmla="*/ 16 w 56"/>
                <a:gd name="T7" fmla="*/ 0 h 40"/>
                <a:gd name="T8" fmla="*/ 8 w 56"/>
                <a:gd name="T9" fmla="*/ 0 h 40"/>
                <a:gd name="T10" fmla="*/ 8 w 56"/>
                <a:gd name="T11" fmla="*/ 4 h 40"/>
                <a:gd name="T12" fmla="*/ 16 w 56"/>
                <a:gd name="T13" fmla="*/ 4 h 40"/>
                <a:gd name="T14" fmla="*/ 16 w 56"/>
                <a:gd name="T15" fmla="*/ 8 h 40"/>
                <a:gd name="T16" fmla="*/ 21 w 56"/>
                <a:gd name="T17" fmla="*/ 12 h 40"/>
                <a:gd name="T18" fmla="*/ 16 w 56"/>
                <a:gd name="T19" fmla="*/ 12 h 40"/>
                <a:gd name="T20" fmla="*/ 8 w 56"/>
                <a:gd name="T21" fmla="*/ 12 h 40"/>
                <a:gd name="T22" fmla="*/ 0 w 56"/>
                <a:gd name="T23" fmla="*/ 12 h 40"/>
                <a:gd name="T24" fmla="*/ 0 w 56"/>
                <a:gd name="T25" fmla="*/ 15 h 40"/>
                <a:gd name="T26" fmla="*/ 8 w 56"/>
                <a:gd name="T27" fmla="*/ 20 h 40"/>
                <a:gd name="T28" fmla="*/ 12 w 56"/>
                <a:gd name="T29" fmla="*/ 20 h 40"/>
                <a:gd name="T30" fmla="*/ 24 w 56"/>
                <a:gd name="T31" fmla="*/ 20 h 40"/>
                <a:gd name="T32" fmla="*/ 29 w 56"/>
                <a:gd name="T33" fmla="*/ 1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0"/>
                <a:gd name="T53" fmla="*/ 56 w 5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0">
                  <a:moveTo>
                    <a:pt x="56" y="24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8" y="4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8" name="Freeform 59"/>
            <p:cNvSpPr>
              <a:spLocks/>
            </p:cNvSpPr>
            <p:nvPr/>
          </p:nvSpPr>
          <p:spPr bwMode="auto">
            <a:xfrm>
              <a:off x="840" y="1829"/>
              <a:ext cx="24" cy="15"/>
            </a:xfrm>
            <a:custGeom>
              <a:avLst/>
              <a:gdLst>
                <a:gd name="T0" fmla="*/ 4 w 72"/>
                <a:gd name="T1" fmla="*/ 12 h 48"/>
                <a:gd name="T2" fmla="*/ 0 w 72"/>
                <a:gd name="T3" fmla="*/ 20 h 48"/>
                <a:gd name="T4" fmla="*/ 4 w 72"/>
                <a:gd name="T5" fmla="*/ 24 h 48"/>
                <a:gd name="T6" fmla="*/ 12 w 72"/>
                <a:gd name="T7" fmla="*/ 20 h 48"/>
                <a:gd name="T8" fmla="*/ 12 w 72"/>
                <a:gd name="T9" fmla="*/ 16 h 48"/>
                <a:gd name="T10" fmla="*/ 20 w 72"/>
                <a:gd name="T11" fmla="*/ 16 h 48"/>
                <a:gd name="T12" fmla="*/ 28 w 72"/>
                <a:gd name="T13" fmla="*/ 16 h 48"/>
                <a:gd name="T14" fmla="*/ 32 w 72"/>
                <a:gd name="T15" fmla="*/ 20 h 48"/>
                <a:gd name="T16" fmla="*/ 36 w 72"/>
                <a:gd name="T17" fmla="*/ 16 h 48"/>
                <a:gd name="T18" fmla="*/ 36 w 72"/>
                <a:gd name="T19" fmla="*/ 12 h 48"/>
                <a:gd name="T20" fmla="*/ 28 w 72"/>
                <a:gd name="T21" fmla="*/ 8 h 48"/>
                <a:gd name="T22" fmla="*/ 24 w 72"/>
                <a:gd name="T23" fmla="*/ 8 h 48"/>
                <a:gd name="T24" fmla="*/ 12 w 72"/>
                <a:gd name="T25" fmla="*/ 0 h 48"/>
                <a:gd name="T26" fmla="*/ 4 w 72"/>
                <a:gd name="T27" fmla="*/ 0 h 48"/>
                <a:gd name="T28" fmla="*/ 4 w 72"/>
                <a:gd name="T29" fmla="*/ 12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48"/>
                <a:gd name="T47" fmla="*/ 72 w 72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48">
                  <a:moveTo>
                    <a:pt x="8" y="24"/>
                  </a:moveTo>
                  <a:lnTo>
                    <a:pt x="0" y="40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19" name="Freeform 60"/>
            <p:cNvSpPr>
              <a:spLocks/>
            </p:cNvSpPr>
            <p:nvPr/>
          </p:nvSpPr>
          <p:spPr bwMode="auto">
            <a:xfrm>
              <a:off x="871" y="1839"/>
              <a:ext cx="11" cy="3"/>
            </a:xfrm>
            <a:custGeom>
              <a:avLst/>
              <a:gdLst>
                <a:gd name="T0" fmla="*/ 0 w 32"/>
                <a:gd name="T1" fmla="*/ 0 h 8"/>
                <a:gd name="T2" fmla="*/ 4 w 32"/>
                <a:gd name="T3" fmla="*/ 0 h 8"/>
                <a:gd name="T4" fmla="*/ 12 w 32"/>
                <a:gd name="T5" fmla="*/ 0 h 8"/>
                <a:gd name="T6" fmla="*/ 17 w 32"/>
                <a:gd name="T7" fmla="*/ 0 h 8"/>
                <a:gd name="T8" fmla="*/ 12 w 32"/>
                <a:gd name="T9" fmla="*/ 5 h 8"/>
                <a:gd name="T10" fmla="*/ 0 w 32"/>
                <a:gd name="T11" fmla="*/ 5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0" name="Freeform 61"/>
            <p:cNvSpPr>
              <a:spLocks/>
            </p:cNvSpPr>
            <p:nvPr/>
          </p:nvSpPr>
          <p:spPr bwMode="auto">
            <a:xfrm>
              <a:off x="182" y="1335"/>
              <a:ext cx="262" cy="212"/>
            </a:xfrm>
            <a:custGeom>
              <a:avLst/>
              <a:gdLst>
                <a:gd name="T0" fmla="*/ 257 w 784"/>
                <a:gd name="T1" fmla="*/ 24 h 680"/>
                <a:gd name="T2" fmla="*/ 217 w 784"/>
                <a:gd name="T3" fmla="*/ 24 h 680"/>
                <a:gd name="T4" fmla="*/ 186 w 784"/>
                <a:gd name="T5" fmla="*/ 15 h 680"/>
                <a:gd name="T6" fmla="*/ 166 w 784"/>
                <a:gd name="T7" fmla="*/ 15 h 680"/>
                <a:gd name="T8" fmla="*/ 142 w 784"/>
                <a:gd name="T9" fmla="*/ 12 h 680"/>
                <a:gd name="T10" fmla="*/ 122 w 784"/>
                <a:gd name="T11" fmla="*/ 12 h 680"/>
                <a:gd name="T12" fmla="*/ 115 w 784"/>
                <a:gd name="T13" fmla="*/ 0 h 680"/>
                <a:gd name="T14" fmla="*/ 79 w 784"/>
                <a:gd name="T15" fmla="*/ 15 h 680"/>
                <a:gd name="T16" fmla="*/ 51 w 784"/>
                <a:gd name="T17" fmla="*/ 27 h 680"/>
                <a:gd name="T18" fmla="*/ 15 w 784"/>
                <a:gd name="T19" fmla="*/ 51 h 680"/>
                <a:gd name="T20" fmla="*/ 32 w 784"/>
                <a:gd name="T21" fmla="*/ 63 h 680"/>
                <a:gd name="T22" fmla="*/ 51 w 784"/>
                <a:gd name="T23" fmla="*/ 75 h 680"/>
                <a:gd name="T24" fmla="*/ 63 w 784"/>
                <a:gd name="T25" fmla="*/ 79 h 680"/>
                <a:gd name="T26" fmla="*/ 83 w 784"/>
                <a:gd name="T27" fmla="*/ 83 h 680"/>
                <a:gd name="T28" fmla="*/ 71 w 784"/>
                <a:gd name="T29" fmla="*/ 95 h 680"/>
                <a:gd name="T30" fmla="*/ 39 w 784"/>
                <a:gd name="T31" fmla="*/ 99 h 680"/>
                <a:gd name="T32" fmla="*/ 24 w 784"/>
                <a:gd name="T33" fmla="*/ 91 h 680"/>
                <a:gd name="T34" fmla="*/ 8 w 784"/>
                <a:gd name="T35" fmla="*/ 103 h 680"/>
                <a:gd name="T36" fmla="*/ 15 w 784"/>
                <a:gd name="T37" fmla="*/ 115 h 680"/>
                <a:gd name="T38" fmla="*/ 20 w 784"/>
                <a:gd name="T39" fmla="*/ 134 h 680"/>
                <a:gd name="T40" fmla="*/ 51 w 784"/>
                <a:gd name="T41" fmla="*/ 134 h 680"/>
                <a:gd name="T42" fmla="*/ 75 w 784"/>
                <a:gd name="T43" fmla="*/ 127 h 680"/>
                <a:gd name="T44" fmla="*/ 75 w 784"/>
                <a:gd name="T45" fmla="*/ 150 h 680"/>
                <a:gd name="T46" fmla="*/ 44 w 784"/>
                <a:gd name="T47" fmla="*/ 166 h 680"/>
                <a:gd name="T48" fmla="*/ 27 w 784"/>
                <a:gd name="T49" fmla="*/ 182 h 680"/>
                <a:gd name="T50" fmla="*/ 27 w 784"/>
                <a:gd name="T51" fmla="*/ 209 h 680"/>
                <a:gd name="T52" fmla="*/ 39 w 784"/>
                <a:gd name="T53" fmla="*/ 233 h 680"/>
                <a:gd name="T54" fmla="*/ 59 w 784"/>
                <a:gd name="T55" fmla="*/ 226 h 680"/>
                <a:gd name="T56" fmla="*/ 59 w 784"/>
                <a:gd name="T57" fmla="*/ 257 h 680"/>
                <a:gd name="T58" fmla="*/ 83 w 784"/>
                <a:gd name="T59" fmla="*/ 253 h 680"/>
                <a:gd name="T60" fmla="*/ 99 w 784"/>
                <a:gd name="T61" fmla="*/ 257 h 680"/>
                <a:gd name="T62" fmla="*/ 110 w 784"/>
                <a:gd name="T63" fmla="*/ 257 h 680"/>
                <a:gd name="T64" fmla="*/ 91 w 784"/>
                <a:gd name="T65" fmla="*/ 292 h 680"/>
                <a:gd name="T66" fmla="*/ 75 w 784"/>
                <a:gd name="T67" fmla="*/ 309 h 680"/>
                <a:gd name="T68" fmla="*/ 51 w 784"/>
                <a:gd name="T69" fmla="*/ 321 h 680"/>
                <a:gd name="T70" fmla="*/ 32 w 784"/>
                <a:gd name="T71" fmla="*/ 336 h 680"/>
                <a:gd name="T72" fmla="*/ 51 w 784"/>
                <a:gd name="T73" fmla="*/ 328 h 680"/>
                <a:gd name="T74" fmla="*/ 75 w 784"/>
                <a:gd name="T75" fmla="*/ 316 h 680"/>
                <a:gd name="T76" fmla="*/ 110 w 784"/>
                <a:gd name="T77" fmla="*/ 292 h 680"/>
                <a:gd name="T78" fmla="*/ 134 w 784"/>
                <a:gd name="T79" fmla="*/ 273 h 680"/>
                <a:gd name="T80" fmla="*/ 146 w 784"/>
                <a:gd name="T81" fmla="*/ 249 h 680"/>
                <a:gd name="T82" fmla="*/ 150 w 784"/>
                <a:gd name="T83" fmla="*/ 237 h 680"/>
                <a:gd name="T84" fmla="*/ 182 w 784"/>
                <a:gd name="T85" fmla="*/ 202 h 680"/>
                <a:gd name="T86" fmla="*/ 182 w 784"/>
                <a:gd name="T87" fmla="*/ 209 h 680"/>
                <a:gd name="T88" fmla="*/ 166 w 784"/>
                <a:gd name="T89" fmla="*/ 237 h 680"/>
                <a:gd name="T90" fmla="*/ 174 w 784"/>
                <a:gd name="T91" fmla="*/ 245 h 680"/>
                <a:gd name="T92" fmla="*/ 202 w 784"/>
                <a:gd name="T93" fmla="*/ 221 h 680"/>
                <a:gd name="T94" fmla="*/ 209 w 784"/>
                <a:gd name="T95" fmla="*/ 205 h 680"/>
                <a:gd name="T96" fmla="*/ 221 w 784"/>
                <a:gd name="T97" fmla="*/ 214 h 680"/>
                <a:gd name="T98" fmla="*/ 241 w 784"/>
                <a:gd name="T99" fmla="*/ 229 h 680"/>
                <a:gd name="T100" fmla="*/ 273 w 784"/>
                <a:gd name="T101" fmla="*/ 233 h 680"/>
                <a:gd name="T102" fmla="*/ 304 w 784"/>
                <a:gd name="T103" fmla="*/ 245 h 680"/>
                <a:gd name="T104" fmla="*/ 320 w 784"/>
                <a:gd name="T105" fmla="*/ 257 h 680"/>
                <a:gd name="T106" fmla="*/ 332 w 784"/>
                <a:gd name="T107" fmla="*/ 261 h 680"/>
                <a:gd name="T108" fmla="*/ 344 w 784"/>
                <a:gd name="T109" fmla="*/ 261 h 680"/>
                <a:gd name="T110" fmla="*/ 363 w 784"/>
                <a:gd name="T111" fmla="*/ 292 h 680"/>
                <a:gd name="T112" fmla="*/ 372 w 784"/>
                <a:gd name="T113" fmla="*/ 316 h 680"/>
                <a:gd name="T114" fmla="*/ 387 w 784"/>
                <a:gd name="T115" fmla="*/ 324 h 680"/>
                <a:gd name="T116" fmla="*/ 368 w 784"/>
                <a:gd name="T117" fmla="*/ 289 h 680"/>
                <a:gd name="T118" fmla="*/ 332 w 784"/>
                <a:gd name="T119" fmla="*/ 237 h 680"/>
                <a:gd name="T120" fmla="*/ 297 w 784"/>
                <a:gd name="T121" fmla="*/ 226 h 680"/>
                <a:gd name="T122" fmla="*/ 277 w 784"/>
                <a:gd name="T123" fmla="*/ 221 h 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4"/>
                <a:gd name="T187" fmla="*/ 0 h 680"/>
                <a:gd name="T188" fmla="*/ 784 w 784"/>
                <a:gd name="T189" fmla="*/ 680 h 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4" h="680">
                  <a:moveTo>
                    <a:pt x="560" y="64"/>
                  </a:moveTo>
                  <a:lnTo>
                    <a:pt x="536" y="56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72" y="56"/>
                  </a:lnTo>
                  <a:lnTo>
                    <a:pt x="456" y="48"/>
                  </a:lnTo>
                  <a:lnTo>
                    <a:pt x="440" y="48"/>
                  </a:lnTo>
                  <a:lnTo>
                    <a:pt x="432" y="48"/>
                  </a:lnTo>
                  <a:lnTo>
                    <a:pt x="408" y="40"/>
                  </a:lnTo>
                  <a:lnTo>
                    <a:pt x="392" y="32"/>
                  </a:lnTo>
                  <a:lnTo>
                    <a:pt x="376" y="32"/>
                  </a:lnTo>
                  <a:lnTo>
                    <a:pt x="352" y="32"/>
                  </a:lnTo>
                  <a:lnTo>
                    <a:pt x="336" y="40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88" y="24"/>
                  </a:lnTo>
                  <a:lnTo>
                    <a:pt x="272" y="16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48" y="24"/>
                  </a:lnTo>
                  <a:lnTo>
                    <a:pt x="240" y="16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32" y="0"/>
                  </a:lnTo>
                  <a:lnTo>
                    <a:pt x="208" y="24"/>
                  </a:lnTo>
                  <a:lnTo>
                    <a:pt x="184" y="24"/>
                  </a:lnTo>
                  <a:lnTo>
                    <a:pt x="184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96" y="80"/>
                  </a:lnTo>
                  <a:lnTo>
                    <a:pt x="80" y="96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32" y="112"/>
                  </a:lnTo>
                  <a:lnTo>
                    <a:pt x="48" y="120"/>
                  </a:lnTo>
                  <a:lnTo>
                    <a:pt x="64" y="128"/>
                  </a:lnTo>
                  <a:lnTo>
                    <a:pt x="80" y="136"/>
                  </a:lnTo>
                  <a:lnTo>
                    <a:pt x="88" y="152"/>
                  </a:lnTo>
                  <a:lnTo>
                    <a:pt x="96" y="152"/>
                  </a:lnTo>
                  <a:lnTo>
                    <a:pt x="104" y="152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36" y="152"/>
                  </a:lnTo>
                  <a:lnTo>
                    <a:pt x="128" y="160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68" y="168"/>
                  </a:lnTo>
                  <a:lnTo>
                    <a:pt x="176" y="176"/>
                  </a:lnTo>
                  <a:lnTo>
                    <a:pt x="168" y="176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04" y="192"/>
                  </a:lnTo>
                  <a:lnTo>
                    <a:pt x="80" y="200"/>
                  </a:lnTo>
                  <a:lnTo>
                    <a:pt x="80" y="192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16" y="232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0"/>
                  </a:lnTo>
                  <a:lnTo>
                    <a:pt x="40" y="272"/>
                  </a:lnTo>
                  <a:lnTo>
                    <a:pt x="64" y="272"/>
                  </a:lnTo>
                  <a:lnTo>
                    <a:pt x="72" y="264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28" y="256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36" y="272"/>
                  </a:lnTo>
                  <a:lnTo>
                    <a:pt x="152" y="288"/>
                  </a:lnTo>
                  <a:lnTo>
                    <a:pt x="152" y="304"/>
                  </a:lnTo>
                  <a:lnTo>
                    <a:pt x="136" y="328"/>
                  </a:lnTo>
                  <a:lnTo>
                    <a:pt x="120" y="328"/>
                  </a:lnTo>
                  <a:lnTo>
                    <a:pt x="104" y="328"/>
                  </a:lnTo>
                  <a:lnTo>
                    <a:pt x="88" y="336"/>
                  </a:lnTo>
                  <a:lnTo>
                    <a:pt x="80" y="328"/>
                  </a:lnTo>
                  <a:lnTo>
                    <a:pt x="64" y="352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92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56" y="424"/>
                  </a:lnTo>
                  <a:lnTo>
                    <a:pt x="64" y="432"/>
                  </a:lnTo>
                  <a:lnTo>
                    <a:pt x="56" y="448"/>
                  </a:lnTo>
                  <a:lnTo>
                    <a:pt x="48" y="448"/>
                  </a:lnTo>
                  <a:lnTo>
                    <a:pt x="80" y="472"/>
                  </a:lnTo>
                  <a:lnTo>
                    <a:pt x="96" y="472"/>
                  </a:lnTo>
                  <a:lnTo>
                    <a:pt x="112" y="472"/>
                  </a:lnTo>
                  <a:lnTo>
                    <a:pt x="112" y="464"/>
                  </a:lnTo>
                  <a:lnTo>
                    <a:pt x="120" y="456"/>
                  </a:lnTo>
                  <a:lnTo>
                    <a:pt x="120" y="472"/>
                  </a:lnTo>
                  <a:lnTo>
                    <a:pt x="120" y="488"/>
                  </a:lnTo>
                  <a:lnTo>
                    <a:pt x="128" y="504"/>
                  </a:lnTo>
                  <a:lnTo>
                    <a:pt x="120" y="520"/>
                  </a:lnTo>
                  <a:lnTo>
                    <a:pt x="136" y="520"/>
                  </a:lnTo>
                  <a:lnTo>
                    <a:pt x="160" y="504"/>
                  </a:lnTo>
                  <a:lnTo>
                    <a:pt x="160" y="512"/>
                  </a:lnTo>
                  <a:lnTo>
                    <a:pt x="168" y="512"/>
                  </a:lnTo>
                  <a:lnTo>
                    <a:pt x="176" y="528"/>
                  </a:lnTo>
                  <a:lnTo>
                    <a:pt x="184" y="528"/>
                  </a:lnTo>
                  <a:lnTo>
                    <a:pt x="192" y="512"/>
                  </a:lnTo>
                  <a:lnTo>
                    <a:pt x="200" y="520"/>
                  </a:lnTo>
                  <a:lnTo>
                    <a:pt x="208" y="520"/>
                  </a:lnTo>
                  <a:lnTo>
                    <a:pt x="216" y="52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16" y="544"/>
                  </a:lnTo>
                  <a:lnTo>
                    <a:pt x="216" y="568"/>
                  </a:lnTo>
                  <a:lnTo>
                    <a:pt x="200" y="568"/>
                  </a:lnTo>
                  <a:lnTo>
                    <a:pt x="184" y="592"/>
                  </a:lnTo>
                  <a:lnTo>
                    <a:pt x="168" y="600"/>
                  </a:lnTo>
                  <a:lnTo>
                    <a:pt x="160" y="616"/>
                  </a:lnTo>
                  <a:lnTo>
                    <a:pt x="160" y="624"/>
                  </a:lnTo>
                  <a:lnTo>
                    <a:pt x="152" y="624"/>
                  </a:lnTo>
                  <a:lnTo>
                    <a:pt x="144" y="624"/>
                  </a:lnTo>
                  <a:lnTo>
                    <a:pt x="128" y="624"/>
                  </a:lnTo>
                  <a:lnTo>
                    <a:pt x="112" y="640"/>
                  </a:lnTo>
                  <a:lnTo>
                    <a:pt x="104" y="648"/>
                  </a:lnTo>
                  <a:lnTo>
                    <a:pt x="96" y="656"/>
                  </a:lnTo>
                  <a:lnTo>
                    <a:pt x="88" y="656"/>
                  </a:lnTo>
                  <a:lnTo>
                    <a:pt x="72" y="664"/>
                  </a:lnTo>
                  <a:lnTo>
                    <a:pt x="64" y="680"/>
                  </a:lnTo>
                  <a:lnTo>
                    <a:pt x="72" y="680"/>
                  </a:lnTo>
                  <a:lnTo>
                    <a:pt x="80" y="680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20" y="648"/>
                  </a:lnTo>
                  <a:lnTo>
                    <a:pt x="128" y="640"/>
                  </a:lnTo>
                  <a:lnTo>
                    <a:pt x="136" y="640"/>
                  </a:lnTo>
                  <a:lnTo>
                    <a:pt x="152" y="640"/>
                  </a:lnTo>
                  <a:lnTo>
                    <a:pt x="168" y="632"/>
                  </a:lnTo>
                  <a:lnTo>
                    <a:pt x="184" y="624"/>
                  </a:lnTo>
                  <a:lnTo>
                    <a:pt x="192" y="616"/>
                  </a:lnTo>
                  <a:lnTo>
                    <a:pt x="224" y="592"/>
                  </a:lnTo>
                  <a:lnTo>
                    <a:pt x="240" y="584"/>
                  </a:lnTo>
                  <a:lnTo>
                    <a:pt x="240" y="568"/>
                  </a:lnTo>
                  <a:lnTo>
                    <a:pt x="256" y="560"/>
                  </a:lnTo>
                  <a:lnTo>
                    <a:pt x="272" y="552"/>
                  </a:lnTo>
                  <a:lnTo>
                    <a:pt x="288" y="536"/>
                  </a:lnTo>
                  <a:lnTo>
                    <a:pt x="288" y="520"/>
                  </a:lnTo>
                  <a:lnTo>
                    <a:pt x="296" y="520"/>
                  </a:lnTo>
                  <a:lnTo>
                    <a:pt x="296" y="504"/>
                  </a:lnTo>
                  <a:lnTo>
                    <a:pt x="288" y="504"/>
                  </a:lnTo>
                  <a:lnTo>
                    <a:pt x="288" y="496"/>
                  </a:lnTo>
                  <a:lnTo>
                    <a:pt x="296" y="480"/>
                  </a:lnTo>
                  <a:lnTo>
                    <a:pt x="304" y="480"/>
                  </a:lnTo>
                  <a:lnTo>
                    <a:pt x="320" y="472"/>
                  </a:lnTo>
                  <a:lnTo>
                    <a:pt x="312" y="456"/>
                  </a:lnTo>
                  <a:lnTo>
                    <a:pt x="352" y="408"/>
                  </a:lnTo>
                  <a:lnTo>
                    <a:pt x="368" y="408"/>
                  </a:lnTo>
                  <a:lnTo>
                    <a:pt x="376" y="400"/>
                  </a:lnTo>
                  <a:lnTo>
                    <a:pt x="384" y="400"/>
                  </a:lnTo>
                  <a:lnTo>
                    <a:pt x="376" y="424"/>
                  </a:lnTo>
                  <a:lnTo>
                    <a:pt x="368" y="424"/>
                  </a:lnTo>
                  <a:lnTo>
                    <a:pt x="344" y="440"/>
                  </a:lnTo>
                  <a:lnTo>
                    <a:pt x="344" y="448"/>
                  </a:lnTo>
                  <a:lnTo>
                    <a:pt x="336" y="472"/>
                  </a:lnTo>
                  <a:lnTo>
                    <a:pt x="336" y="480"/>
                  </a:lnTo>
                  <a:lnTo>
                    <a:pt x="344" y="480"/>
                  </a:lnTo>
                  <a:lnTo>
                    <a:pt x="336" y="488"/>
                  </a:lnTo>
                  <a:lnTo>
                    <a:pt x="328" y="496"/>
                  </a:lnTo>
                  <a:lnTo>
                    <a:pt x="352" y="496"/>
                  </a:lnTo>
                  <a:lnTo>
                    <a:pt x="368" y="480"/>
                  </a:lnTo>
                  <a:lnTo>
                    <a:pt x="384" y="464"/>
                  </a:lnTo>
                  <a:lnTo>
                    <a:pt x="400" y="464"/>
                  </a:lnTo>
                  <a:lnTo>
                    <a:pt x="408" y="448"/>
                  </a:lnTo>
                  <a:lnTo>
                    <a:pt x="408" y="440"/>
                  </a:lnTo>
                  <a:lnTo>
                    <a:pt x="400" y="432"/>
                  </a:lnTo>
                  <a:lnTo>
                    <a:pt x="416" y="416"/>
                  </a:lnTo>
                  <a:lnTo>
                    <a:pt x="424" y="416"/>
                  </a:lnTo>
                  <a:lnTo>
                    <a:pt x="416" y="424"/>
                  </a:lnTo>
                  <a:lnTo>
                    <a:pt x="424" y="424"/>
                  </a:lnTo>
                  <a:lnTo>
                    <a:pt x="440" y="424"/>
                  </a:lnTo>
                  <a:lnTo>
                    <a:pt x="448" y="432"/>
                  </a:lnTo>
                  <a:lnTo>
                    <a:pt x="464" y="448"/>
                  </a:lnTo>
                  <a:lnTo>
                    <a:pt x="480" y="440"/>
                  </a:lnTo>
                  <a:lnTo>
                    <a:pt x="480" y="448"/>
                  </a:lnTo>
                  <a:lnTo>
                    <a:pt x="488" y="464"/>
                  </a:lnTo>
                  <a:lnTo>
                    <a:pt x="512" y="464"/>
                  </a:lnTo>
                  <a:lnTo>
                    <a:pt x="520" y="464"/>
                  </a:lnTo>
                  <a:lnTo>
                    <a:pt x="528" y="472"/>
                  </a:lnTo>
                  <a:lnTo>
                    <a:pt x="552" y="472"/>
                  </a:lnTo>
                  <a:lnTo>
                    <a:pt x="576" y="480"/>
                  </a:lnTo>
                  <a:lnTo>
                    <a:pt x="584" y="472"/>
                  </a:lnTo>
                  <a:lnTo>
                    <a:pt x="584" y="488"/>
                  </a:lnTo>
                  <a:lnTo>
                    <a:pt x="616" y="496"/>
                  </a:lnTo>
                  <a:lnTo>
                    <a:pt x="616" y="512"/>
                  </a:lnTo>
                  <a:lnTo>
                    <a:pt x="632" y="528"/>
                  </a:lnTo>
                  <a:lnTo>
                    <a:pt x="656" y="528"/>
                  </a:lnTo>
                  <a:lnTo>
                    <a:pt x="648" y="520"/>
                  </a:lnTo>
                  <a:lnTo>
                    <a:pt x="648" y="512"/>
                  </a:lnTo>
                  <a:lnTo>
                    <a:pt x="656" y="512"/>
                  </a:lnTo>
                  <a:lnTo>
                    <a:pt x="664" y="528"/>
                  </a:lnTo>
                  <a:lnTo>
                    <a:pt x="672" y="528"/>
                  </a:lnTo>
                  <a:lnTo>
                    <a:pt x="680" y="504"/>
                  </a:lnTo>
                  <a:lnTo>
                    <a:pt x="680" y="520"/>
                  </a:lnTo>
                  <a:lnTo>
                    <a:pt x="688" y="528"/>
                  </a:lnTo>
                  <a:lnTo>
                    <a:pt x="696" y="528"/>
                  </a:lnTo>
                  <a:lnTo>
                    <a:pt x="712" y="560"/>
                  </a:lnTo>
                  <a:lnTo>
                    <a:pt x="712" y="576"/>
                  </a:lnTo>
                  <a:lnTo>
                    <a:pt x="728" y="584"/>
                  </a:lnTo>
                  <a:lnTo>
                    <a:pt x="736" y="592"/>
                  </a:lnTo>
                  <a:lnTo>
                    <a:pt x="736" y="608"/>
                  </a:lnTo>
                  <a:lnTo>
                    <a:pt x="744" y="624"/>
                  </a:lnTo>
                  <a:lnTo>
                    <a:pt x="744" y="632"/>
                  </a:lnTo>
                  <a:lnTo>
                    <a:pt x="752" y="640"/>
                  </a:lnTo>
                  <a:lnTo>
                    <a:pt x="760" y="640"/>
                  </a:lnTo>
                  <a:lnTo>
                    <a:pt x="768" y="656"/>
                  </a:lnTo>
                  <a:lnTo>
                    <a:pt x="776" y="664"/>
                  </a:lnTo>
                  <a:lnTo>
                    <a:pt x="784" y="656"/>
                  </a:lnTo>
                  <a:lnTo>
                    <a:pt x="784" y="640"/>
                  </a:lnTo>
                  <a:lnTo>
                    <a:pt x="784" y="616"/>
                  </a:lnTo>
                  <a:lnTo>
                    <a:pt x="760" y="600"/>
                  </a:lnTo>
                  <a:lnTo>
                    <a:pt x="744" y="584"/>
                  </a:lnTo>
                  <a:lnTo>
                    <a:pt x="720" y="528"/>
                  </a:lnTo>
                  <a:lnTo>
                    <a:pt x="704" y="520"/>
                  </a:lnTo>
                  <a:lnTo>
                    <a:pt x="688" y="488"/>
                  </a:lnTo>
                  <a:lnTo>
                    <a:pt x="672" y="480"/>
                  </a:lnTo>
                  <a:lnTo>
                    <a:pt x="656" y="480"/>
                  </a:lnTo>
                  <a:lnTo>
                    <a:pt x="640" y="496"/>
                  </a:lnTo>
                  <a:lnTo>
                    <a:pt x="632" y="496"/>
                  </a:lnTo>
                  <a:lnTo>
                    <a:pt x="600" y="456"/>
                  </a:lnTo>
                  <a:lnTo>
                    <a:pt x="592" y="440"/>
                  </a:lnTo>
                  <a:lnTo>
                    <a:pt x="584" y="448"/>
                  </a:lnTo>
                  <a:lnTo>
                    <a:pt x="576" y="464"/>
                  </a:lnTo>
                  <a:lnTo>
                    <a:pt x="560" y="448"/>
                  </a:lnTo>
                  <a:lnTo>
                    <a:pt x="56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1" name="Freeform 62"/>
            <p:cNvSpPr>
              <a:spLocks/>
            </p:cNvSpPr>
            <p:nvPr/>
          </p:nvSpPr>
          <p:spPr bwMode="auto">
            <a:xfrm>
              <a:off x="369" y="1328"/>
              <a:ext cx="583" cy="339"/>
            </a:xfrm>
            <a:custGeom>
              <a:avLst/>
              <a:gdLst>
                <a:gd name="T0" fmla="*/ 569 w 1744"/>
                <a:gd name="T1" fmla="*/ 463 h 1088"/>
                <a:gd name="T2" fmla="*/ 668 w 1744"/>
                <a:gd name="T3" fmla="*/ 494 h 1088"/>
                <a:gd name="T4" fmla="*/ 743 w 1744"/>
                <a:gd name="T5" fmla="*/ 487 h 1088"/>
                <a:gd name="T6" fmla="*/ 771 w 1744"/>
                <a:gd name="T7" fmla="*/ 491 h 1088"/>
                <a:gd name="T8" fmla="*/ 779 w 1744"/>
                <a:gd name="T9" fmla="*/ 494 h 1088"/>
                <a:gd name="T10" fmla="*/ 794 w 1744"/>
                <a:gd name="T11" fmla="*/ 482 h 1088"/>
                <a:gd name="T12" fmla="*/ 751 w 1744"/>
                <a:gd name="T13" fmla="*/ 447 h 1088"/>
                <a:gd name="T14" fmla="*/ 747 w 1744"/>
                <a:gd name="T15" fmla="*/ 435 h 1088"/>
                <a:gd name="T16" fmla="*/ 708 w 1744"/>
                <a:gd name="T17" fmla="*/ 459 h 1088"/>
                <a:gd name="T18" fmla="*/ 763 w 1744"/>
                <a:gd name="T19" fmla="*/ 416 h 1088"/>
                <a:gd name="T20" fmla="*/ 838 w 1744"/>
                <a:gd name="T21" fmla="*/ 396 h 1088"/>
                <a:gd name="T22" fmla="*/ 846 w 1744"/>
                <a:gd name="T23" fmla="*/ 360 h 1088"/>
                <a:gd name="T24" fmla="*/ 818 w 1744"/>
                <a:gd name="T25" fmla="*/ 360 h 1088"/>
                <a:gd name="T26" fmla="*/ 815 w 1744"/>
                <a:gd name="T27" fmla="*/ 328 h 1088"/>
                <a:gd name="T28" fmla="*/ 799 w 1744"/>
                <a:gd name="T29" fmla="*/ 293 h 1088"/>
                <a:gd name="T30" fmla="*/ 775 w 1744"/>
                <a:gd name="T31" fmla="*/ 233 h 1088"/>
                <a:gd name="T32" fmla="*/ 751 w 1744"/>
                <a:gd name="T33" fmla="*/ 265 h 1088"/>
                <a:gd name="T34" fmla="*/ 716 w 1744"/>
                <a:gd name="T35" fmla="*/ 265 h 1088"/>
                <a:gd name="T36" fmla="*/ 720 w 1744"/>
                <a:gd name="T37" fmla="*/ 226 h 1088"/>
                <a:gd name="T38" fmla="*/ 696 w 1744"/>
                <a:gd name="T39" fmla="*/ 206 h 1088"/>
                <a:gd name="T40" fmla="*/ 648 w 1744"/>
                <a:gd name="T41" fmla="*/ 190 h 1088"/>
                <a:gd name="T42" fmla="*/ 636 w 1744"/>
                <a:gd name="T43" fmla="*/ 221 h 1088"/>
                <a:gd name="T44" fmla="*/ 640 w 1744"/>
                <a:gd name="T45" fmla="*/ 277 h 1088"/>
                <a:gd name="T46" fmla="*/ 625 w 1744"/>
                <a:gd name="T47" fmla="*/ 340 h 1088"/>
                <a:gd name="T48" fmla="*/ 628 w 1744"/>
                <a:gd name="T49" fmla="*/ 396 h 1088"/>
                <a:gd name="T50" fmla="*/ 597 w 1744"/>
                <a:gd name="T51" fmla="*/ 372 h 1088"/>
                <a:gd name="T52" fmla="*/ 562 w 1744"/>
                <a:gd name="T53" fmla="*/ 324 h 1088"/>
                <a:gd name="T54" fmla="*/ 514 w 1744"/>
                <a:gd name="T55" fmla="*/ 293 h 1088"/>
                <a:gd name="T56" fmla="*/ 475 w 1744"/>
                <a:gd name="T57" fmla="*/ 261 h 1088"/>
                <a:gd name="T58" fmla="*/ 486 w 1744"/>
                <a:gd name="T59" fmla="*/ 198 h 1088"/>
                <a:gd name="T60" fmla="*/ 506 w 1744"/>
                <a:gd name="T61" fmla="*/ 166 h 1088"/>
                <a:gd name="T62" fmla="*/ 541 w 1744"/>
                <a:gd name="T63" fmla="*/ 143 h 1088"/>
                <a:gd name="T64" fmla="*/ 534 w 1744"/>
                <a:gd name="T65" fmla="*/ 119 h 1088"/>
                <a:gd name="T66" fmla="*/ 569 w 1744"/>
                <a:gd name="T67" fmla="*/ 99 h 1088"/>
                <a:gd name="T68" fmla="*/ 581 w 1744"/>
                <a:gd name="T69" fmla="*/ 95 h 1088"/>
                <a:gd name="T70" fmla="*/ 597 w 1744"/>
                <a:gd name="T71" fmla="*/ 63 h 1088"/>
                <a:gd name="T72" fmla="*/ 597 w 1744"/>
                <a:gd name="T73" fmla="*/ 44 h 1088"/>
                <a:gd name="T74" fmla="*/ 562 w 1744"/>
                <a:gd name="T75" fmla="*/ 56 h 1088"/>
                <a:gd name="T76" fmla="*/ 541 w 1744"/>
                <a:gd name="T77" fmla="*/ 63 h 1088"/>
                <a:gd name="T78" fmla="*/ 514 w 1744"/>
                <a:gd name="T79" fmla="*/ 56 h 1088"/>
                <a:gd name="T80" fmla="*/ 502 w 1744"/>
                <a:gd name="T81" fmla="*/ 32 h 1088"/>
                <a:gd name="T82" fmla="*/ 467 w 1744"/>
                <a:gd name="T83" fmla="*/ 0 h 1088"/>
                <a:gd name="T84" fmla="*/ 458 w 1744"/>
                <a:gd name="T85" fmla="*/ 24 h 1088"/>
                <a:gd name="T86" fmla="*/ 475 w 1744"/>
                <a:gd name="T87" fmla="*/ 44 h 1088"/>
                <a:gd name="T88" fmla="*/ 475 w 1744"/>
                <a:gd name="T89" fmla="*/ 63 h 1088"/>
                <a:gd name="T90" fmla="*/ 451 w 1744"/>
                <a:gd name="T91" fmla="*/ 68 h 1088"/>
                <a:gd name="T92" fmla="*/ 399 w 1744"/>
                <a:gd name="T93" fmla="*/ 71 h 1088"/>
                <a:gd name="T94" fmla="*/ 352 w 1744"/>
                <a:gd name="T95" fmla="*/ 63 h 1088"/>
                <a:gd name="T96" fmla="*/ 328 w 1744"/>
                <a:gd name="T97" fmla="*/ 87 h 1088"/>
                <a:gd name="T98" fmla="*/ 273 w 1744"/>
                <a:gd name="T99" fmla="*/ 75 h 1088"/>
                <a:gd name="T100" fmla="*/ 253 w 1744"/>
                <a:gd name="T101" fmla="*/ 51 h 1088"/>
                <a:gd name="T102" fmla="*/ 182 w 1744"/>
                <a:gd name="T103" fmla="*/ 39 h 1088"/>
                <a:gd name="T104" fmla="*/ 158 w 1744"/>
                <a:gd name="T105" fmla="*/ 44 h 1088"/>
                <a:gd name="T106" fmla="*/ 127 w 1744"/>
                <a:gd name="T107" fmla="*/ 32 h 1088"/>
                <a:gd name="T108" fmla="*/ 75 w 1744"/>
                <a:gd name="T109" fmla="*/ 56 h 1088"/>
                <a:gd name="T110" fmla="*/ 99 w 1744"/>
                <a:gd name="T111" fmla="*/ 36 h 1088"/>
                <a:gd name="T112" fmla="*/ 56 w 1744"/>
                <a:gd name="T113" fmla="*/ 48 h 1088"/>
                <a:gd name="T114" fmla="*/ 24 w 1744"/>
                <a:gd name="T115" fmla="*/ 51 h 1088"/>
                <a:gd name="T116" fmla="*/ 36 w 1744"/>
                <a:gd name="T117" fmla="*/ 257 h 1088"/>
                <a:gd name="T118" fmla="*/ 110 w 1744"/>
                <a:gd name="T119" fmla="*/ 316 h 1088"/>
                <a:gd name="T120" fmla="*/ 122 w 1744"/>
                <a:gd name="T121" fmla="*/ 368 h 1088"/>
                <a:gd name="T122" fmla="*/ 138 w 1744"/>
                <a:gd name="T123" fmla="*/ 399 h 1088"/>
                <a:gd name="T124" fmla="*/ 182 w 1744"/>
                <a:gd name="T125" fmla="*/ 431 h 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4"/>
                <a:gd name="T190" fmla="*/ 0 h 1088"/>
                <a:gd name="T191" fmla="*/ 1744 w 1744"/>
                <a:gd name="T192" fmla="*/ 1088 h 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4" h="1088">
                  <a:moveTo>
                    <a:pt x="384" y="880"/>
                  </a:moveTo>
                  <a:lnTo>
                    <a:pt x="952" y="880"/>
                  </a:lnTo>
                  <a:lnTo>
                    <a:pt x="968" y="896"/>
                  </a:lnTo>
                  <a:lnTo>
                    <a:pt x="992" y="896"/>
                  </a:lnTo>
                  <a:lnTo>
                    <a:pt x="1008" y="904"/>
                  </a:lnTo>
                  <a:lnTo>
                    <a:pt x="1032" y="904"/>
                  </a:lnTo>
                  <a:lnTo>
                    <a:pt x="1048" y="912"/>
                  </a:lnTo>
                  <a:lnTo>
                    <a:pt x="1088" y="904"/>
                  </a:lnTo>
                  <a:lnTo>
                    <a:pt x="1152" y="936"/>
                  </a:lnTo>
                  <a:lnTo>
                    <a:pt x="1168" y="968"/>
                  </a:lnTo>
                  <a:lnTo>
                    <a:pt x="1208" y="1008"/>
                  </a:lnTo>
                  <a:lnTo>
                    <a:pt x="1208" y="1032"/>
                  </a:lnTo>
                  <a:lnTo>
                    <a:pt x="1200" y="1072"/>
                  </a:lnTo>
                  <a:lnTo>
                    <a:pt x="1200" y="1088"/>
                  </a:lnTo>
                  <a:lnTo>
                    <a:pt x="1264" y="1056"/>
                  </a:lnTo>
                  <a:lnTo>
                    <a:pt x="1272" y="1040"/>
                  </a:lnTo>
                  <a:lnTo>
                    <a:pt x="1320" y="1024"/>
                  </a:lnTo>
                  <a:lnTo>
                    <a:pt x="1352" y="1000"/>
                  </a:lnTo>
                  <a:lnTo>
                    <a:pt x="1360" y="992"/>
                  </a:lnTo>
                  <a:lnTo>
                    <a:pt x="1376" y="992"/>
                  </a:lnTo>
                  <a:lnTo>
                    <a:pt x="1392" y="992"/>
                  </a:lnTo>
                  <a:lnTo>
                    <a:pt x="1424" y="984"/>
                  </a:lnTo>
                  <a:lnTo>
                    <a:pt x="1456" y="936"/>
                  </a:lnTo>
                  <a:lnTo>
                    <a:pt x="1464" y="928"/>
                  </a:lnTo>
                  <a:lnTo>
                    <a:pt x="1488" y="936"/>
                  </a:lnTo>
                  <a:lnTo>
                    <a:pt x="1488" y="968"/>
                  </a:lnTo>
                  <a:lnTo>
                    <a:pt x="1504" y="984"/>
                  </a:lnTo>
                  <a:lnTo>
                    <a:pt x="1504" y="1008"/>
                  </a:lnTo>
                  <a:lnTo>
                    <a:pt x="1512" y="1000"/>
                  </a:lnTo>
                  <a:lnTo>
                    <a:pt x="1520" y="992"/>
                  </a:lnTo>
                  <a:lnTo>
                    <a:pt x="1536" y="992"/>
                  </a:lnTo>
                  <a:lnTo>
                    <a:pt x="1544" y="984"/>
                  </a:lnTo>
                  <a:lnTo>
                    <a:pt x="1560" y="976"/>
                  </a:lnTo>
                  <a:lnTo>
                    <a:pt x="1560" y="984"/>
                  </a:lnTo>
                  <a:lnTo>
                    <a:pt x="1568" y="984"/>
                  </a:lnTo>
                  <a:lnTo>
                    <a:pt x="1560" y="992"/>
                  </a:lnTo>
                  <a:lnTo>
                    <a:pt x="1552" y="992"/>
                  </a:lnTo>
                  <a:lnTo>
                    <a:pt x="1536" y="1008"/>
                  </a:lnTo>
                  <a:lnTo>
                    <a:pt x="1536" y="1016"/>
                  </a:lnTo>
                  <a:lnTo>
                    <a:pt x="1528" y="1032"/>
                  </a:lnTo>
                  <a:lnTo>
                    <a:pt x="1536" y="1040"/>
                  </a:lnTo>
                  <a:lnTo>
                    <a:pt x="1552" y="1040"/>
                  </a:lnTo>
                  <a:lnTo>
                    <a:pt x="1560" y="1032"/>
                  </a:lnTo>
                  <a:lnTo>
                    <a:pt x="1560" y="1024"/>
                  </a:lnTo>
                  <a:lnTo>
                    <a:pt x="1576" y="1000"/>
                  </a:lnTo>
                  <a:lnTo>
                    <a:pt x="1584" y="1008"/>
                  </a:lnTo>
                  <a:lnTo>
                    <a:pt x="1592" y="1008"/>
                  </a:lnTo>
                  <a:lnTo>
                    <a:pt x="1608" y="1000"/>
                  </a:lnTo>
                  <a:lnTo>
                    <a:pt x="1616" y="1000"/>
                  </a:lnTo>
                  <a:lnTo>
                    <a:pt x="1624" y="992"/>
                  </a:lnTo>
                  <a:lnTo>
                    <a:pt x="1624" y="984"/>
                  </a:lnTo>
                  <a:lnTo>
                    <a:pt x="1616" y="984"/>
                  </a:lnTo>
                  <a:lnTo>
                    <a:pt x="1616" y="976"/>
                  </a:lnTo>
                  <a:lnTo>
                    <a:pt x="1608" y="976"/>
                  </a:lnTo>
                  <a:lnTo>
                    <a:pt x="1592" y="976"/>
                  </a:lnTo>
                  <a:lnTo>
                    <a:pt x="1584" y="968"/>
                  </a:lnTo>
                  <a:lnTo>
                    <a:pt x="1576" y="968"/>
                  </a:lnTo>
                  <a:lnTo>
                    <a:pt x="1552" y="952"/>
                  </a:lnTo>
                  <a:lnTo>
                    <a:pt x="1552" y="928"/>
                  </a:lnTo>
                  <a:lnTo>
                    <a:pt x="1552" y="912"/>
                  </a:lnTo>
                  <a:lnTo>
                    <a:pt x="1544" y="920"/>
                  </a:lnTo>
                  <a:lnTo>
                    <a:pt x="1536" y="912"/>
                  </a:lnTo>
                  <a:lnTo>
                    <a:pt x="1520" y="904"/>
                  </a:lnTo>
                  <a:lnTo>
                    <a:pt x="1528" y="896"/>
                  </a:lnTo>
                  <a:lnTo>
                    <a:pt x="1544" y="896"/>
                  </a:lnTo>
                  <a:lnTo>
                    <a:pt x="1552" y="904"/>
                  </a:lnTo>
                  <a:lnTo>
                    <a:pt x="1568" y="888"/>
                  </a:lnTo>
                  <a:lnTo>
                    <a:pt x="1568" y="880"/>
                  </a:lnTo>
                  <a:lnTo>
                    <a:pt x="1560" y="880"/>
                  </a:lnTo>
                  <a:lnTo>
                    <a:pt x="1544" y="864"/>
                  </a:lnTo>
                  <a:lnTo>
                    <a:pt x="1520" y="864"/>
                  </a:lnTo>
                  <a:lnTo>
                    <a:pt x="1512" y="880"/>
                  </a:lnTo>
                  <a:lnTo>
                    <a:pt x="1496" y="888"/>
                  </a:lnTo>
                  <a:lnTo>
                    <a:pt x="1480" y="896"/>
                  </a:lnTo>
                  <a:lnTo>
                    <a:pt x="1472" y="896"/>
                  </a:lnTo>
                  <a:lnTo>
                    <a:pt x="1456" y="920"/>
                  </a:lnTo>
                  <a:lnTo>
                    <a:pt x="1456" y="928"/>
                  </a:lnTo>
                  <a:lnTo>
                    <a:pt x="1440" y="936"/>
                  </a:lnTo>
                  <a:lnTo>
                    <a:pt x="1432" y="944"/>
                  </a:lnTo>
                  <a:lnTo>
                    <a:pt x="1424" y="944"/>
                  </a:lnTo>
                  <a:lnTo>
                    <a:pt x="1432" y="928"/>
                  </a:lnTo>
                  <a:lnTo>
                    <a:pt x="1448" y="912"/>
                  </a:lnTo>
                  <a:lnTo>
                    <a:pt x="1448" y="904"/>
                  </a:lnTo>
                  <a:lnTo>
                    <a:pt x="1464" y="896"/>
                  </a:lnTo>
                  <a:lnTo>
                    <a:pt x="1480" y="872"/>
                  </a:lnTo>
                  <a:lnTo>
                    <a:pt x="1504" y="864"/>
                  </a:lnTo>
                  <a:lnTo>
                    <a:pt x="1504" y="856"/>
                  </a:lnTo>
                  <a:lnTo>
                    <a:pt x="1512" y="856"/>
                  </a:lnTo>
                  <a:lnTo>
                    <a:pt x="1528" y="840"/>
                  </a:lnTo>
                  <a:lnTo>
                    <a:pt x="1544" y="840"/>
                  </a:lnTo>
                  <a:lnTo>
                    <a:pt x="1576" y="840"/>
                  </a:lnTo>
                  <a:lnTo>
                    <a:pt x="1592" y="832"/>
                  </a:lnTo>
                  <a:lnTo>
                    <a:pt x="1600" y="840"/>
                  </a:lnTo>
                  <a:lnTo>
                    <a:pt x="1624" y="840"/>
                  </a:lnTo>
                  <a:lnTo>
                    <a:pt x="1632" y="840"/>
                  </a:lnTo>
                  <a:lnTo>
                    <a:pt x="1656" y="840"/>
                  </a:lnTo>
                  <a:lnTo>
                    <a:pt x="1672" y="832"/>
                  </a:lnTo>
                  <a:lnTo>
                    <a:pt x="1680" y="808"/>
                  </a:lnTo>
                  <a:lnTo>
                    <a:pt x="1696" y="800"/>
                  </a:lnTo>
                  <a:lnTo>
                    <a:pt x="1720" y="792"/>
                  </a:lnTo>
                  <a:lnTo>
                    <a:pt x="1736" y="784"/>
                  </a:lnTo>
                  <a:lnTo>
                    <a:pt x="1744" y="784"/>
                  </a:lnTo>
                  <a:lnTo>
                    <a:pt x="1744" y="768"/>
                  </a:lnTo>
                  <a:lnTo>
                    <a:pt x="1736" y="760"/>
                  </a:lnTo>
                  <a:lnTo>
                    <a:pt x="1744" y="744"/>
                  </a:lnTo>
                  <a:lnTo>
                    <a:pt x="1736" y="728"/>
                  </a:lnTo>
                  <a:lnTo>
                    <a:pt x="1720" y="720"/>
                  </a:lnTo>
                  <a:lnTo>
                    <a:pt x="1712" y="728"/>
                  </a:lnTo>
                  <a:lnTo>
                    <a:pt x="1704" y="720"/>
                  </a:lnTo>
                  <a:lnTo>
                    <a:pt x="1712" y="704"/>
                  </a:lnTo>
                  <a:lnTo>
                    <a:pt x="1696" y="704"/>
                  </a:lnTo>
                  <a:lnTo>
                    <a:pt x="1680" y="720"/>
                  </a:lnTo>
                  <a:lnTo>
                    <a:pt x="1672" y="720"/>
                  </a:lnTo>
                  <a:lnTo>
                    <a:pt x="1656" y="736"/>
                  </a:lnTo>
                  <a:lnTo>
                    <a:pt x="1648" y="736"/>
                  </a:lnTo>
                  <a:lnTo>
                    <a:pt x="1648" y="720"/>
                  </a:lnTo>
                  <a:lnTo>
                    <a:pt x="1656" y="728"/>
                  </a:lnTo>
                  <a:lnTo>
                    <a:pt x="1664" y="720"/>
                  </a:lnTo>
                  <a:lnTo>
                    <a:pt x="1688" y="704"/>
                  </a:lnTo>
                  <a:lnTo>
                    <a:pt x="1712" y="696"/>
                  </a:lnTo>
                  <a:lnTo>
                    <a:pt x="1712" y="688"/>
                  </a:lnTo>
                  <a:lnTo>
                    <a:pt x="1696" y="688"/>
                  </a:lnTo>
                  <a:lnTo>
                    <a:pt x="1688" y="680"/>
                  </a:lnTo>
                  <a:lnTo>
                    <a:pt x="1672" y="672"/>
                  </a:lnTo>
                  <a:lnTo>
                    <a:pt x="1664" y="672"/>
                  </a:lnTo>
                  <a:lnTo>
                    <a:pt x="1648" y="664"/>
                  </a:lnTo>
                  <a:lnTo>
                    <a:pt x="1648" y="656"/>
                  </a:lnTo>
                  <a:lnTo>
                    <a:pt x="1640" y="640"/>
                  </a:lnTo>
                  <a:lnTo>
                    <a:pt x="1632" y="640"/>
                  </a:lnTo>
                  <a:lnTo>
                    <a:pt x="1632" y="632"/>
                  </a:lnTo>
                  <a:lnTo>
                    <a:pt x="1616" y="632"/>
                  </a:lnTo>
                  <a:lnTo>
                    <a:pt x="1616" y="608"/>
                  </a:lnTo>
                  <a:lnTo>
                    <a:pt x="1624" y="608"/>
                  </a:lnTo>
                  <a:lnTo>
                    <a:pt x="1624" y="600"/>
                  </a:lnTo>
                  <a:lnTo>
                    <a:pt x="1616" y="592"/>
                  </a:lnTo>
                  <a:lnTo>
                    <a:pt x="1616" y="568"/>
                  </a:lnTo>
                  <a:lnTo>
                    <a:pt x="1600" y="560"/>
                  </a:lnTo>
                  <a:lnTo>
                    <a:pt x="1600" y="544"/>
                  </a:lnTo>
                  <a:lnTo>
                    <a:pt x="1592" y="544"/>
                  </a:lnTo>
                  <a:lnTo>
                    <a:pt x="1592" y="520"/>
                  </a:lnTo>
                  <a:lnTo>
                    <a:pt x="1584" y="520"/>
                  </a:lnTo>
                  <a:lnTo>
                    <a:pt x="1576" y="496"/>
                  </a:lnTo>
                  <a:lnTo>
                    <a:pt x="1568" y="488"/>
                  </a:lnTo>
                  <a:lnTo>
                    <a:pt x="1568" y="472"/>
                  </a:lnTo>
                  <a:lnTo>
                    <a:pt x="1560" y="472"/>
                  </a:lnTo>
                  <a:lnTo>
                    <a:pt x="1552" y="480"/>
                  </a:lnTo>
                  <a:lnTo>
                    <a:pt x="1552" y="488"/>
                  </a:lnTo>
                  <a:lnTo>
                    <a:pt x="1544" y="496"/>
                  </a:lnTo>
                  <a:lnTo>
                    <a:pt x="1544" y="512"/>
                  </a:lnTo>
                  <a:lnTo>
                    <a:pt x="1536" y="536"/>
                  </a:lnTo>
                  <a:lnTo>
                    <a:pt x="1528" y="544"/>
                  </a:lnTo>
                  <a:lnTo>
                    <a:pt x="1528" y="536"/>
                  </a:lnTo>
                  <a:lnTo>
                    <a:pt x="1520" y="536"/>
                  </a:lnTo>
                  <a:lnTo>
                    <a:pt x="1512" y="536"/>
                  </a:lnTo>
                  <a:lnTo>
                    <a:pt x="1512" y="544"/>
                  </a:lnTo>
                  <a:lnTo>
                    <a:pt x="1504" y="552"/>
                  </a:lnTo>
                  <a:lnTo>
                    <a:pt x="1496" y="560"/>
                  </a:lnTo>
                  <a:lnTo>
                    <a:pt x="1488" y="552"/>
                  </a:lnTo>
                  <a:lnTo>
                    <a:pt x="1488" y="544"/>
                  </a:lnTo>
                  <a:lnTo>
                    <a:pt x="1472" y="528"/>
                  </a:lnTo>
                  <a:lnTo>
                    <a:pt x="1456" y="536"/>
                  </a:lnTo>
                  <a:lnTo>
                    <a:pt x="1448" y="536"/>
                  </a:lnTo>
                  <a:lnTo>
                    <a:pt x="1464" y="528"/>
                  </a:lnTo>
                  <a:lnTo>
                    <a:pt x="1464" y="520"/>
                  </a:lnTo>
                  <a:lnTo>
                    <a:pt x="1456" y="512"/>
                  </a:lnTo>
                  <a:lnTo>
                    <a:pt x="1448" y="512"/>
                  </a:lnTo>
                  <a:lnTo>
                    <a:pt x="1456" y="504"/>
                  </a:lnTo>
                  <a:lnTo>
                    <a:pt x="1456" y="496"/>
                  </a:lnTo>
                  <a:lnTo>
                    <a:pt x="1448" y="488"/>
                  </a:lnTo>
                  <a:lnTo>
                    <a:pt x="1456" y="480"/>
                  </a:lnTo>
                  <a:lnTo>
                    <a:pt x="1456" y="456"/>
                  </a:lnTo>
                  <a:lnTo>
                    <a:pt x="1464" y="456"/>
                  </a:lnTo>
                  <a:lnTo>
                    <a:pt x="1464" y="440"/>
                  </a:lnTo>
                  <a:lnTo>
                    <a:pt x="1456" y="440"/>
                  </a:lnTo>
                  <a:lnTo>
                    <a:pt x="1448" y="448"/>
                  </a:lnTo>
                  <a:lnTo>
                    <a:pt x="1448" y="440"/>
                  </a:lnTo>
                  <a:lnTo>
                    <a:pt x="1424" y="440"/>
                  </a:lnTo>
                  <a:lnTo>
                    <a:pt x="1416" y="424"/>
                  </a:lnTo>
                  <a:lnTo>
                    <a:pt x="1416" y="416"/>
                  </a:lnTo>
                  <a:lnTo>
                    <a:pt x="1408" y="416"/>
                  </a:lnTo>
                  <a:lnTo>
                    <a:pt x="1400" y="400"/>
                  </a:lnTo>
                  <a:lnTo>
                    <a:pt x="1392" y="392"/>
                  </a:lnTo>
                  <a:lnTo>
                    <a:pt x="1384" y="392"/>
                  </a:lnTo>
                  <a:lnTo>
                    <a:pt x="1376" y="384"/>
                  </a:lnTo>
                  <a:lnTo>
                    <a:pt x="1360" y="384"/>
                  </a:lnTo>
                  <a:lnTo>
                    <a:pt x="1352" y="392"/>
                  </a:lnTo>
                  <a:lnTo>
                    <a:pt x="1344" y="392"/>
                  </a:lnTo>
                  <a:lnTo>
                    <a:pt x="1328" y="392"/>
                  </a:lnTo>
                  <a:lnTo>
                    <a:pt x="1312" y="384"/>
                  </a:lnTo>
                  <a:lnTo>
                    <a:pt x="1304" y="376"/>
                  </a:lnTo>
                  <a:lnTo>
                    <a:pt x="1296" y="376"/>
                  </a:lnTo>
                  <a:lnTo>
                    <a:pt x="1288" y="384"/>
                  </a:lnTo>
                  <a:lnTo>
                    <a:pt x="1288" y="408"/>
                  </a:lnTo>
                  <a:lnTo>
                    <a:pt x="1296" y="416"/>
                  </a:lnTo>
                  <a:lnTo>
                    <a:pt x="1296" y="432"/>
                  </a:lnTo>
                  <a:lnTo>
                    <a:pt x="1288" y="440"/>
                  </a:lnTo>
                  <a:lnTo>
                    <a:pt x="1280" y="440"/>
                  </a:lnTo>
                  <a:lnTo>
                    <a:pt x="1288" y="448"/>
                  </a:lnTo>
                  <a:lnTo>
                    <a:pt x="1296" y="456"/>
                  </a:lnTo>
                  <a:lnTo>
                    <a:pt x="1296" y="472"/>
                  </a:lnTo>
                  <a:lnTo>
                    <a:pt x="1304" y="488"/>
                  </a:lnTo>
                  <a:lnTo>
                    <a:pt x="1296" y="496"/>
                  </a:lnTo>
                  <a:lnTo>
                    <a:pt x="1288" y="512"/>
                  </a:lnTo>
                  <a:lnTo>
                    <a:pt x="1288" y="520"/>
                  </a:lnTo>
                  <a:lnTo>
                    <a:pt x="1280" y="528"/>
                  </a:lnTo>
                  <a:lnTo>
                    <a:pt x="1280" y="544"/>
                  </a:lnTo>
                  <a:lnTo>
                    <a:pt x="1296" y="560"/>
                  </a:lnTo>
                  <a:lnTo>
                    <a:pt x="1312" y="568"/>
                  </a:lnTo>
                  <a:lnTo>
                    <a:pt x="1320" y="608"/>
                  </a:lnTo>
                  <a:lnTo>
                    <a:pt x="1312" y="640"/>
                  </a:lnTo>
                  <a:lnTo>
                    <a:pt x="1304" y="656"/>
                  </a:lnTo>
                  <a:lnTo>
                    <a:pt x="1296" y="656"/>
                  </a:lnTo>
                  <a:lnTo>
                    <a:pt x="1288" y="672"/>
                  </a:lnTo>
                  <a:lnTo>
                    <a:pt x="1272" y="672"/>
                  </a:lnTo>
                  <a:lnTo>
                    <a:pt x="1272" y="680"/>
                  </a:lnTo>
                  <a:lnTo>
                    <a:pt x="1264" y="688"/>
                  </a:lnTo>
                  <a:lnTo>
                    <a:pt x="1256" y="696"/>
                  </a:lnTo>
                  <a:lnTo>
                    <a:pt x="1264" y="704"/>
                  </a:lnTo>
                  <a:lnTo>
                    <a:pt x="1272" y="720"/>
                  </a:lnTo>
                  <a:lnTo>
                    <a:pt x="1272" y="744"/>
                  </a:lnTo>
                  <a:lnTo>
                    <a:pt x="1272" y="760"/>
                  </a:lnTo>
                  <a:lnTo>
                    <a:pt x="1280" y="768"/>
                  </a:lnTo>
                  <a:lnTo>
                    <a:pt x="1280" y="776"/>
                  </a:lnTo>
                  <a:lnTo>
                    <a:pt x="1272" y="792"/>
                  </a:lnTo>
                  <a:lnTo>
                    <a:pt x="1272" y="800"/>
                  </a:lnTo>
                  <a:lnTo>
                    <a:pt x="1256" y="792"/>
                  </a:lnTo>
                  <a:lnTo>
                    <a:pt x="1256" y="808"/>
                  </a:lnTo>
                  <a:lnTo>
                    <a:pt x="1248" y="800"/>
                  </a:lnTo>
                  <a:lnTo>
                    <a:pt x="1240" y="800"/>
                  </a:lnTo>
                  <a:lnTo>
                    <a:pt x="1240" y="792"/>
                  </a:lnTo>
                  <a:lnTo>
                    <a:pt x="1224" y="776"/>
                  </a:lnTo>
                  <a:lnTo>
                    <a:pt x="1216" y="776"/>
                  </a:lnTo>
                  <a:lnTo>
                    <a:pt x="1216" y="768"/>
                  </a:lnTo>
                  <a:lnTo>
                    <a:pt x="1208" y="752"/>
                  </a:lnTo>
                  <a:lnTo>
                    <a:pt x="1208" y="744"/>
                  </a:lnTo>
                  <a:lnTo>
                    <a:pt x="1208" y="712"/>
                  </a:lnTo>
                  <a:lnTo>
                    <a:pt x="1208" y="704"/>
                  </a:lnTo>
                  <a:lnTo>
                    <a:pt x="1208" y="672"/>
                  </a:lnTo>
                  <a:lnTo>
                    <a:pt x="1200" y="664"/>
                  </a:lnTo>
                  <a:lnTo>
                    <a:pt x="1176" y="664"/>
                  </a:lnTo>
                  <a:lnTo>
                    <a:pt x="1160" y="664"/>
                  </a:lnTo>
                  <a:lnTo>
                    <a:pt x="1152" y="656"/>
                  </a:lnTo>
                  <a:lnTo>
                    <a:pt x="1136" y="656"/>
                  </a:lnTo>
                  <a:lnTo>
                    <a:pt x="1128" y="648"/>
                  </a:lnTo>
                  <a:lnTo>
                    <a:pt x="1104" y="640"/>
                  </a:lnTo>
                  <a:lnTo>
                    <a:pt x="1096" y="632"/>
                  </a:lnTo>
                  <a:lnTo>
                    <a:pt x="1088" y="624"/>
                  </a:lnTo>
                  <a:lnTo>
                    <a:pt x="1088" y="616"/>
                  </a:lnTo>
                  <a:lnTo>
                    <a:pt x="1080" y="616"/>
                  </a:lnTo>
                  <a:lnTo>
                    <a:pt x="1072" y="608"/>
                  </a:lnTo>
                  <a:lnTo>
                    <a:pt x="1048" y="592"/>
                  </a:lnTo>
                  <a:lnTo>
                    <a:pt x="1040" y="592"/>
                  </a:lnTo>
                  <a:lnTo>
                    <a:pt x="1032" y="592"/>
                  </a:lnTo>
                  <a:lnTo>
                    <a:pt x="1016" y="592"/>
                  </a:lnTo>
                  <a:lnTo>
                    <a:pt x="992" y="600"/>
                  </a:lnTo>
                  <a:lnTo>
                    <a:pt x="992" y="592"/>
                  </a:lnTo>
                  <a:lnTo>
                    <a:pt x="1000" y="576"/>
                  </a:lnTo>
                  <a:lnTo>
                    <a:pt x="992" y="568"/>
                  </a:lnTo>
                  <a:lnTo>
                    <a:pt x="984" y="536"/>
                  </a:lnTo>
                  <a:lnTo>
                    <a:pt x="976" y="536"/>
                  </a:lnTo>
                  <a:lnTo>
                    <a:pt x="960" y="528"/>
                  </a:lnTo>
                  <a:lnTo>
                    <a:pt x="944" y="520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56"/>
                  </a:lnTo>
                  <a:lnTo>
                    <a:pt x="960" y="440"/>
                  </a:lnTo>
                  <a:lnTo>
                    <a:pt x="968" y="416"/>
                  </a:lnTo>
                  <a:lnTo>
                    <a:pt x="976" y="408"/>
                  </a:lnTo>
                  <a:lnTo>
                    <a:pt x="976" y="400"/>
                  </a:lnTo>
                  <a:lnTo>
                    <a:pt x="984" y="400"/>
                  </a:lnTo>
                  <a:lnTo>
                    <a:pt x="992" y="384"/>
                  </a:lnTo>
                  <a:lnTo>
                    <a:pt x="1000" y="376"/>
                  </a:lnTo>
                  <a:lnTo>
                    <a:pt x="1000" y="360"/>
                  </a:lnTo>
                  <a:lnTo>
                    <a:pt x="1008" y="352"/>
                  </a:lnTo>
                  <a:lnTo>
                    <a:pt x="1008" y="360"/>
                  </a:lnTo>
                  <a:lnTo>
                    <a:pt x="1016" y="360"/>
                  </a:lnTo>
                  <a:lnTo>
                    <a:pt x="1032" y="352"/>
                  </a:lnTo>
                  <a:lnTo>
                    <a:pt x="1032" y="344"/>
                  </a:lnTo>
                  <a:lnTo>
                    <a:pt x="1024" y="336"/>
                  </a:lnTo>
                  <a:lnTo>
                    <a:pt x="1016" y="328"/>
                  </a:lnTo>
                  <a:lnTo>
                    <a:pt x="1024" y="320"/>
                  </a:lnTo>
                  <a:lnTo>
                    <a:pt x="1032" y="328"/>
                  </a:lnTo>
                  <a:lnTo>
                    <a:pt x="1048" y="328"/>
                  </a:lnTo>
                  <a:lnTo>
                    <a:pt x="1056" y="312"/>
                  </a:lnTo>
                  <a:lnTo>
                    <a:pt x="1064" y="320"/>
                  </a:lnTo>
                  <a:lnTo>
                    <a:pt x="1080" y="312"/>
                  </a:lnTo>
                  <a:lnTo>
                    <a:pt x="1088" y="304"/>
                  </a:lnTo>
                  <a:lnTo>
                    <a:pt x="1096" y="288"/>
                  </a:lnTo>
                  <a:lnTo>
                    <a:pt x="1096" y="280"/>
                  </a:lnTo>
                  <a:lnTo>
                    <a:pt x="1104" y="264"/>
                  </a:lnTo>
                  <a:lnTo>
                    <a:pt x="1096" y="256"/>
                  </a:lnTo>
                  <a:lnTo>
                    <a:pt x="1096" y="248"/>
                  </a:lnTo>
                  <a:lnTo>
                    <a:pt x="1072" y="248"/>
                  </a:lnTo>
                  <a:lnTo>
                    <a:pt x="1056" y="232"/>
                  </a:lnTo>
                  <a:lnTo>
                    <a:pt x="1048" y="224"/>
                  </a:lnTo>
                  <a:lnTo>
                    <a:pt x="1064" y="224"/>
                  </a:lnTo>
                  <a:lnTo>
                    <a:pt x="1080" y="240"/>
                  </a:lnTo>
                  <a:lnTo>
                    <a:pt x="1104" y="248"/>
                  </a:lnTo>
                  <a:lnTo>
                    <a:pt x="1112" y="232"/>
                  </a:lnTo>
                  <a:lnTo>
                    <a:pt x="1128" y="216"/>
                  </a:lnTo>
                  <a:lnTo>
                    <a:pt x="1136" y="200"/>
                  </a:lnTo>
                  <a:lnTo>
                    <a:pt x="1120" y="200"/>
                  </a:lnTo>
                  <a:lnTo>
                    <a:pt x="1120" y="192"/>
                  </a:lnTo>
                  <a:lnTo>
                    <a:pt x="1136" y="184"/>
                  </a:lnTo>
                  <a:lnTo>
                    <a:pt x="1144" y="200"/>
                  </a:lnTo>
                  <a:lnTo>
                    <a:pt x="1152" y="200"/>
                  </a:lnTo>
                  <a:lnTo>
                    <a:pt x="1160" y="200"/>
                  </a:lnTo>
                  <a:lnTo>
                    <a:pt x="1168" y="200"/>
                  </a:lnTo>
                  <a:lnTo>
                    <a:pt x="1168" y="192"/>
                  </a:lnTo>
                  <a:lnTo>
                    <a:pt x="1160" y="184"/>
                  </a:lnTo>
                  <a:lnTo>
                    <a:pt x="1152" y="176"/>
                  </a:lnTo>
                  <a:lnTo>
                    <a:pt x="1160" y="176"/>
                  </a:lnTo>
                  <a:lnTo>
                    <a:pt x="1168" y="176"/>
                  </a:lnTo>
                  <a:lnTo>
                    <a:pt x="1176" y="184"/>
                  </a:lnTo>
                  <a:lnTo>
                    <a:pt x="1176" y="192"/>
                  </a:lnTo>
                  <a:lnTo>
                    <a:pt x="1192" y="192"/>
                  </a:lnTo>
                  <a:lnTo>
                    <a:pt x="1200" y="184"/>
                  </a:lnTo>
                  <a:lnTo>
                    <a:pt x="1216" y="176"/>
                  </a:lnTo>
                  <a:lnTo>
                    <a:pt x="1216" y="168"/>
                  </a:lnTo>
                  <a:lnTo>
                    <a:pt x="1232" y="160"/>
                  </a:lnTo>
                  <a:lnTo>
                    <a:pt x="1216" y="144"/>
                  </a:lnTo>
                  <a:lnTo>
                    <a:pt x="1208" y="136"/>
                  </a:lnTo>
                  <a:lnTo>
                    <a:pt x="1200" y="128"/>
                  </a:lnTo>
                  <a:lnTo>
                    <a:pt x="1208" y="128"/>
                  </a:lnTo>
                  <a:lnTo>
                    <a:pt x="1224" y="128"/>
                  </a:lnTo>
                  <a:lnTo>
                    <a:pt x="1224" y="120"/>
                  </a:lnTo>
                  <a:lnTo>
                    <a:pt x="1216" y="112"/>
                  </a:lnTo>
                  <a:lnTo>
                    <a:pt x="1224" y="104"/>
                  </a:lnTo>
                  <a:lnTo>
                    <a:pt x="1224" y="96"/>
                  </a:lnTo>
                  <a:lnTo>
                    <a:pt x="1208" y="96"/>
                  </a:lnTo>
                  <a:lnTo>
                    <a:pt x="1200" y="96"/>
                  </a:lnTo>
                  <a:lnTo>
                    <a:pt x="1200" y="88"/>
                  </a:lnTo>
                  <a:lnTo>
                    <a:pt x="1208" y="88"/>
                  </a:lnTo>
                  <a:lnTo>
                    <a:pt x="1200" y="80"/>
                  </a:lnTo>
                  <a:lnTo>
                    <a:pt x="1184" y="80"/>
                  </a:lnTo>
                  <a:lnTo>
                    <a:pt x="1168" y="80"/>
                  </a:lnTo>
                  <a:lnTo>
                    <a:pt x="1160" y="80"/>
                  </a:lnTo>
                  <a:lnTo>
                    <a:pt x="1144" y="80"/>
                  </a:lnTo>
                  <a:lnTo>
                    <a:pt x="1144" y="104"/>
                  </a:lnTo>
                  <a:lnTo>
                    <a:pt x="1152" y="104"/>
                  </a:lnTo>
                  <a:lnTo>
                    <a:pt x="1144" y="112"/>
                  </a:lnTo>
                  <a:lnTo>
                    <a:pt x="1136" y="112"/>
                  </a:lnTo>
                  <a:lnTo>
                    <a:pt x="1136" y="128"/>
                  </a:lnTo>
                  <a:lnTo>
                    <a:pt x="1128" y="136"/>
                  </a:lnTo>
                  <a:lnTo>
                    <a:pt x="1120" y="152"/>
                  </a:lnTo>
                  <a:lnTo>
                    <a:pt x="1120" y="160"/>
                  </a:lnTo>
                  <a:lnTo>
                    <a:pt x="1104" y="160"/>
                  </a:lnTo>
                  <a:lnTo>
                    <a:pt x="1104" y="168"/>
                  </a:lnTo>
                  <a:lnTo>
                    <a:pt x="1080" y="152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096" y="120"/>
                  </a:lnTo>
                  <a:lnTo>
                    <a:pt x="1088" y="112"/>
                  </a:lnTo>
                  <a:lnTo>
                    <a:pt x="1072" y="104"/>
                  </a:lnTo>
                  <a:lnTo>
                    <a:pt x="1064" y="104"/>
                  </a:lnTo>
                  <a:lnTo>
                    <a:pt x="1056" y="104"/>
                  </a:lnTo>
                  <a:lnTo>
                    <a:pt x="1056" y="112"/>
                  </a:lnTo>
                  <a:lnTo>
                    <a:pt x="1048" y="128"/>
                  </a:lnTo>
                  <a:lnTo>
                    <a:pt x="1040" y="128"/>
                  </a:lnTo>
                  <a:lnTo>
                    <a:pt x="1040" y="112"/>
                  </a:lnTo>
                  <a:lnTo>
                    <a:pt x="1024" y="96"/>
                  </a:lnTo>
                  <a:lnTo>
                    <a:pt x="1040" y="96"/>
                  </a:lnTo>
                  <a:lnTo>
                    <a:pt x="1032" y="88"/>
                  </a:lnTo>
                  <a:lnTo>
                    <a:pt x="1024" y="80"/>
                  </a:lnTo>
                  <a:lnTo>
                    <a:pt x="1008" y="88"/>
                  </a:lnTo>
                  <a:lnTo>
                    <a:pt x="992" y="80"/>
                  </a:lnTo>
                  <a:lnTo>
                    <a:pt x="1000" y="72"/>
                  </a:lnTo>
                  <a:lnTo>
                    <a:pt x="1000" y="64"/>
                  </a:lnTo>
                  <a:lnTo>
                    <a:pt x="1016" y="64"/>
                  </a:lnTo>
                  <a:lnTo>
                    <a:pt x="1016" y="56"/>
                  </a:lnTo>
                  <a:lnTo>
                    <a:pt x="992" y="40"/>
                  </a:lnTo>
                  <a:lnTo>
                    <a:pt x="984" y="24"/>
                  </a:lnTo>
                  <a:lnTo>
                    <a:pt x="984" y="16"/>
                  </a:lnTo>
                  <a:lnTo>
                    <a:pt x="976" y="8"/>
                  </a:lnTo>
                  <a:lnTo>
                    <a:pt x="968" y="8"/>
                  </a:lnTo>
                  <a:lnTo>
                    <a:pt x="960" y="8"/>
                  </a:lnTo>
                  <a:lnTo>
                    <a:pt x="952" y="0"/>
                  </a:lnTo>
                  <a:lnTo>
                    <a:pt x="944" y="0"/>
                  </a:lnTo>
                  <a:lnTo>
                    <a:pt x="944" y="8"/>
                  </a:lnTo>
                  <a:lnTo>
                    <a:pt x="936" y="8"/>
                  </a:lnTo>
                  <a:lnTo>
                    <a:pt x="928" y="16"/>
                  </a:lnTo>
                  <a:lnTo>
                    <a:pt x="936" y="16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12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28" y="56"/>
                  </a:lnTo>
                  <a:lnTo>
                    <a:pt x="912" y="48"/>
                  </a:lnTo>
                  <a:lnTo>
                    <a:pt x="912" y="64"/>
                  </a:lnTo>
                  <a:lnTo>
                    <a:pt x="920" y="72"/>
                  </a:lnTo>
                  <a:lnTo>
                    <a:pt x="928" y="80"/>
                  </a:lnTo>
                  <a:lnTo>
                    <a:pt x="944" y="80"/>
                  </a:lnTo>
                  <a:lnTo>
                    <a:pt x="952" y="80"/>
                  </a:lnTo>
                  <a:lnTo>
                    <a:pt x="952" y="88"/>
                  </a:lnTo>
                  <a:lnTo>
                    <a:pt x="960" y="88"/>
                  </a:lnTo>
                  <a:lnTo>
                    <a:pt x="968" y="88"/>
                  </a:lnTo>
                  <a:lnTo>
                    <a:pt x="976" y="88"/>
                  </a:lnTo>
                  <a:lnTo>
                    <a:pt x="960" y="96"/>
                  </a:lnTo>
                  <a:lnTo>
                    <a:pt x="952" y="112"/>
                  </a:lnTo>
                  <a:lnTo>
                    <a:pt x="960" y="112"/>
                  </a:lnTo>
                  <a:lnTo>
                    <a:pt x="968" y="112"/>
                  </a:lnTo>
                  <a:lnTo>
                    <a:pt x="976" y="112"/>
                  </a:lnTo>
                  <a:lnTo>
                    <a:pt x="968" y="120"/>
                  </a:lnTo>
                  <a:lnTo>
                    <a:pt x="960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44" y="160"/>
                  </a:lnTo>
                  <a:lnTo>
                    <a:pt x="936" y="160"/>
                  </a:lnTo>
                  <a:lnTo>
                    <a:pt x="920" y="160"/>
                  </a:lnTo>
                  <a:lnTo>
                    <a:pt x="920" y="144"/>
                  </a:lnTo>
                  <a:lnTo>
                    <a:pt x="920" y="136"/>
                  </a:lnTo>
                  <a:lnTo>
                    <a:pt x="912" y="136"/>
                  </a:lnTo>
                  <a:lnTo>
                    <a:pt x="896" y="128"/>
                  </a:lnTo>
                  <a:lnTo>
                    <a:pt x="888" y="128"/>
                  </a:lnTo>
                  <a:lnTo>
                    <a:pt x="880" y="128"/>
                  </a:lnTo>
                  <a:lnTo>
                    <a:pt x="872" y="128"/>
                  </a:lnTo>
                  <a:lnTo>
                    <a:pt x="864" y="152"/>
                  </a:lnTo>
                  <a:lnTo>
                    <a:pt x="856" y="144"/>
                  </a:lnTo>
                  <a:lnTo>
                    <a:pt x="840" y="144"/>
                  </a:lnTo>
                  <a:lnTo>
                    <a:pt x="816" y="152"/>
                  </a:lnTo>
                  <a:lnTo>
                    <a:pt x="808" y="144"/>
                  </a:lnTo>
                  <a:lnTo>
                    <a:pt x="800" y="152"/>
                  </a:lnTo>
                  <a:lnTo>
                    <a:pt x="784" y="144"/>
                  </a:lnTo>
                  <a:lnTo>
                    <a:pt x="776" y="136"/>
                  </a:lnTo>
                  <a:lnTo>
                    <a:pt x="752" y="136"/>
                  </a:lnTo>
                  <a:lnTo>
                    <a:pt x="744" y="136"/>
                  </a:lnTo>
                  <a:lnTo>
                    <a:pt x="728" y="128"/>
                  </a:lnTo>
                  <a:lnTo>
                    <a:pt x="728" y="120"/>
                  </a:lnTo>
                  <a:lnTo>
                    <a:pt x="720" y="128"/>
                  </a:lnTo>
                  <a:lnTo>
                    <a:pt x="712" y="128"/>
                  </a:lnTo>
                  <a:lnTo>
                    <a:pt x="696" y="136"/>
                  </a:lnTo>
                  <a:lnTo>
                    <a:pt x="680" y="136"/>
                  </a:lnTo>
                  <a:lnTo>
                    <a:pt x="680" y="152"/>
                  </a:lnTo>
                  <a:lnTo>
                    <a:pt x="688" y="160"/>
                  </a:lnTo>
                  <a:lnTo>
                    <a:pt x="696" y="168"/>
                  </a:lnTo>
                  <a:lnTo>
                    <a:pt x="688" y="176"/>
                  </a:lnTo>
                  <a:lnTo>
                    <a:pt x="688" y="184"/>
                  </a:lnTo>
                  <a:lnTo>
                    <a:pt x="672" y="176"/>
                  </a:lnTo>
                  <a:lnTo>
                    <a:pt x="664" y="176"/>
                  </a:lnTo>
                  <a:lnTo>
                    <a:pt x="672" y="168"/>
                  </a:lnTo>
                  <a:lnTo>
                    <a:pt x="664" y="160"/>
                  </a:lnTo>
                  <a:lnTo>
                    <a:pt x="656" y="152"/>
                  </a:lnTo>
                  <a:lnTo>
                    <a:pt x="648" y="152"/>
                  </a:lnTo>
                  <a:lnTo>
                    <a:pt x="640" y="144"/>
                  </a:lnTo>
                  <a:lnTo>
                    <a:pt x="632" y="144"/>
                  </a:lnTo>
                  <a:lnTo>
                    <a:pt x="608" y="152"/>
                  </a:lnTo>
                  <a:lnTo>
                    <a:pt x="592" y="152"/>
                  </a:lnTo>
                  <a:lnTo>
                    <a:pt x="552" y="152"/>
                  </a:lnTo>
                  <a:lnTo>
                    <a:pt x="544" y="144"/>
                  </a:lnTo>
                  <a:lnTo>
                    <a:pt x="528" y="144"/>
                  </a:lnTo>
                  <a:lnTo>
                    <a:pt x="520" y="144"/>
                  </a:lnTo>
                  <a:lnTo>
                    <a:pt x="528" y="136"/>
                  </a:lnTo>
                  <a:lnTo>
                    <a:pt x="536" y="136"/>
                  </a:lnTo>
                  <a:lnTo>
                    <a:pt x="536" y="128"/>
                  </a:lnTo>
                  <a:lnTo>
                    <a:pt x="552" y="128"/>
                  </a:lnTo>
                  <a:lnTo>
                    <a:pt x="520" y="104"/>
                  </a:lnTo>
                  <a:lnTo>
                    <a:pt x="512" y="104"/>
                  </a:lnTo>
                  <a:lnTo>
                    <a:pt x="504" y="112"/>
                  </a:lnTo>
                  <a:lnTo>
                    <a:pt x="496" y="112"/>
                  </a:lnTo>
                  <a:lnTo>
                    <a:pt x="480" y="104"/>
                  </a:lnTo>
                  <a:lnTo>
                    <a:pt x="472" y="104"/>
                  </a:lnTo>
                  <a:lnTo>
                    <a:pt x="456" y="96"/>
                  </a:lnTo>
                  <a:lnTo>
                    <a:pt x="432" y="96"/>
                  </a:lnTo>
                  <a:lnTo>
                    <a:pt x="424" y="96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68" y="88"/>
                  </a:lnTo>
                  <a:lnTo>
                    <a:pt x="352" y="96"/>
                  </a:lnTo>
                  <a:lnTo>
                    <a:pt x="336" y="96"/>
                  </a:lnTo>
                  <a:lnTo>
                    <a:pt x="344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36" y="64"/>
                  </a:lnTo>
                  <a:lnTo>
                    <a:pt x="320" y="72"/>
                  </a:lnTo>
                  <a:lnTo>
                    <a:pt x="320" y="88"/>
                  </a:lnTo>
                  <a:lnTo>
                    <a:pt x="320" y="96"/>
                  </a:lnTo>
                  <a:lnTo>
                    <a:pt x="304" y="96"/>
                  </a:lnTo>
                  <a:lnTo>
                    <a:pt x="288" y="80"/>
                  </a:lnTo>
                  <a:lnTo>
                    <a:pt x="288" y="72"/>
                  </a:lnTo>
                  <a:lnTo>
                    <a:pt x="264" y="48"/>
                  </a:lnTo>
                  <a:lnTo>
                    <a:pt x="264" y="56"/>
                  </a:lnTo>
                  <a:lnTo>
                    <a:pt x="272" y="64"/>
                  </a:lnTo>
                  <a:lnTo>
                    <a:pt x="264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48" y="80"/>
                  </a:lnTo>
                  <a:lnTo>
                    <a:pt x="248" y="72"/>
                  </a:lnTo>
                  <a:lnTo>
                    <a:pt x="240" y="80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76" y="104"/>
                  </a:lnTo>
                  <a:lnTo>
                    <a:pt x="168" y="112"/>
                  </a:lnTo>
                  <a:lnTo>
                    <a:pt x="152" y="112"/>
                  </a:lnTo>
                  <a:lnTo>
                    <a:pt x="160" y="104"/>
                  </a:lnTo>
                  <a:lnTo>
                    <a:pt x="176" y="96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32" y="72"/>
                  </a:lnTo>
                  <a:lnTo>
                    <a:pt x="224" y="72"/>
                  </a:lnTo>
                  <a:lnTo>
                    <a:pt x="216" y="72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48" y="104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472"/>
                  </a:lnTo>
                  <a:lnTo>
                    <a:pt x="16" y="488"/>
                  </a:lnTo>
                  <a:lnTo>
                    <a:pt x="24" y="472"/>
                  </a:lnTo>
                  <a:lnTo>
                    <a:pt x="32" y="464"/>
                  </a:lnTo>
                  <a:lnTo>
                    <a:pt x="40" y="480"/>
                  </a:lnTo>
                  <a:lnTo>
                    <a:pt x="72" y="520"/>
                  </a:lnTo>
                  <a:lnTo>
                    <a:pt x="80" y="520"/>
                  </a:lnTo>
                  <a:lnTo>
                    <a:pt x="96" y="504"/>
                  </a:lnTo>
                  <a:lnTo>
                    <a:pt x="112" y="504"/>
                  </a:lnTo>
                  <a:lnTo>
                    <a:pt x="128" y="512"/>
                  </a:lnTo>
                  <a:lnTo>
                    <a:pt x="144" y="544"/>
                  </a:lnTo>
                  <a:lnTo>
                    <a:pt x="160" y="552"/>
                  </a:lnTo>
                  <a:lnTo>
                    <a:pt x="184" y="608"/>
                  </a:lnTo>
                  <a:lnTo>
                    <a:pt x="200" y="624"/>
                  </a:lnTo>
                  <a:lnTo>
                    <a:pt x="224" y="640"/>
                  </a:lnTo>
                  <a:lnTo>
                    <a:pt x="224" y="664"/>
                  </a:lnTo>
                  <a:lnTo>
                    <a:pt x="224" y="680"/>
                  </a:lnTo>
                  <a:lnTo>
                    <a:pt x="216" y="688"/>
                  </a:lnTo>
                  <a:lnTo>
                    <a:pt x="216" y="696"/>
                  </a:lnTo>
                  <a:lnTo>
                    <a:pt x="224" y="712"/>
                  </a:lnTo>
                  <a:lnTo>
                    <a:pt x="224" y="728"/>
                  </a:lnTo>
                  <a:lnTo>
                    <a:pt x="232" y="736"/>
                  </a:lnTo>
                  <a:lnTo>
                    <a:pt x="240" y="728"/>
                  </a:lnTo>
                  <a:lnTo>
                    <a:pt x="248" y="744"/>
                  </a:lnTo>
                  <a:lnTo>
                    <a:pt x="240" y="744"/>
                  </a:lnTo>
                  <a:lnTo>
                    <a:pt x="240" y="752"/>
                  </a:lnTo>
                  <a:lnTo>
                    <a:pt x="248" y="760"/>
                  </a:lnTo>
                  <a:lnTo>
                    <a:pt x="256" y="752"/>
                  </a:lnTo>
                  <a:lnTo>
                    <a:pt x="264" y="768"/>
                  </a:lnTo>
                  <a:lnTo>
                    <a:pt x="264" y="776"/>
                  </a:lnTo>
                  <a:lnTo>
                    <a:pt x="264" y="792"/>
                  </a:lnTo>
                  <a:lnTo>
                    <a:pt x="272" y="808"/>
                  </a:lnTo>
                  <a:lnTo>
                    <a:pt x="280" y="808"/>
                  </a:lnTo>
                  <a:lnTo>
                    <a:pt x="296" y="816"/>
                  </a:lnTo>
                  <a:lnTo>
                    <a:pt x="304" y="824"/>
                  </a:lnTo>
                  <a:lnTo>
                    <a:pt x="320" y="824"/>
                  </a:lnTo>
                  <a:lnTo>
                    <a:pt x="328" y="832"/>
                  </a:lnTo>
                  <a:lnTo>
                    <a:pt x="336" y="848"/>
                  </a:lnTo>
                  <a:lnTo>
                    <a:pt x="344" y="848"/>
                  </a:lnTo>
                  <a:lnTo>
                    <a:pt x="352" y="856"/>
                  </a:lnTo>
                  <a:lnTo>
                    <a:pt x="360" y="856"/>
                  </a:lnTo>
                  <a:lnTo>
                    <a:pt x="368" y="872"/>
                  </a:lnTo>
                  <a:lnTo>
                    <a:pt x="376" y="880"/>
                  </a:lnTo>
                  <a:lnTo>
                    <a:pt x="384" y="88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2" name="Freeform 63"/>
            <p:cNvSpPr>
              <a:spLocks/>
            </p:cNvSpPr>
            <p:nvPr/>
          </p:nvSpPr>
          <p:spPr bwMode="auto">
            <a:xfrm>
              <a:off x="532" y="1739"/>
              <a:ext cx="209" cy="125"/>
            </a:xfrm>
            <a:custGeom>
              <a:avLst/>
              <a:gdLst>
                <a:gd name="T0" fmla="*/ 301 w 624"/>
                <a:gd name="T1" fmla="*/ 159 h 400"/>
                <a:gd name="T2" fmla="*/ 305 w 624"/>
                <a:gd name="T3" fmla="*/ 135 h 400"/>
                <a:gd name="T4" fmla="*/ 301 w 624"/>
                <a:gd name="T5" fmla="*/ 127 h 400"/>
                <a:gd name="T6" fmla="*/ 281 w 624"/>
                <a:gd name="T7" fmla="*/ 127 h 400"/>
                <a:gd name="T8" fmla="*/ 273 w 624"/>
                <a:gd name="T9" fmla="*/ 143 h 400"/>
                <a:gd name="T10" fmla="*/ 246 w 624"/>
                <a:gd name="T11" fmla="*/ 159 h 400"/>
                <a:gd name="T12" fmla="*/ 226 w 624"/>
                <a:gd name="T13" fmla="*/ 155 h 400"/>
                <a:gd name="T14" fmla="*/ 214 w 624"/>
                <a:gd name="T15" fmla="*/ 147 h 400"/>
                <a:gd name="T16" fmla="*/ 202 w 624"/>
                <a:gd name="T17" fmla="*/ 127 h 400"/>
                <a:gd name="T18" fmla="*/ 198 w 624"/>
                <a:gd name="T19" fmla="*/ 92 h 400"/>
                <a:gd name="T20" fmla="*/ 194 w 624"/>
                <a:gd name="T21" fmla="*/ 75 h 400"/>
                <a:gd name="T22" fmla="*/ 166 w 624"/>
                <a:gd name="T23" fmla="*/ 39 h 400"/>
                <a:gd name="T24" fmla="*/ 146 w 624"/>
                <a:gd name="T25" fmla="*/ 39 h 400"/>
                <a:gd name="T26" fmla="*/ 131 w 624"/>
                <a:gd name="T27" fmla="*/ 32 h 400"/>
                <a:gd name="T28" fmla="*/ 122 w 624"/>
                <a:gd name="T29" fmla="*/ 20 h 400"/>
                <a:gd name="T30" fmla="*/ 95 w 624"/>
                <a:gd name="T31" fmla="*/ 8 h 400"/>
                <a:gd name="T32" fmla="*/ 59 w 624"/>
                <a:gd name="T33" fmla="*/ 16 h 400"/>
                <a:gd name="T34" fmla="*/ 24 w 624"/>
                <a:gd name="T35" fmla="*/ 0 h 400"/>
                <a:gd name="T36" fmla="*/ 4 w 624"/>
                <a:gd name="T37" fmla="*/ 8 h 400"/>
                <a:gd name="T38" fmla="*/ 16 w 624"/>
                <a:gd name="T39" fmla="*/ 32 h 400"/>
                <a:gd name="T40" fmla="*/ 32 w 624"/>
                <a:gd name="T41" fmla="*/ 44 h 400"/>
                <a:gd name="T42" fmla="*/ 24 w 624"/>
                <a:gd name="T43" fmla="*/ 60 h 400"/>
                <a:gd name="T44" fmla="*/ 48 w 624"/>
                <a:gd name="T45" fmla="*/ 75 h 400"/>
                <a:gd name="T46" fmla="*/ 59 w 624"/>
                <a:gd name="T47" fmla="*/ 95 h 400"/>
                <a:gd name="T48" fmla="*/ 71 w 624"/>
                <a:gd name="T49" fmla="*/ 111 h 400"/>
                <a:gd name="T50" fmla="*/ 75 w 624"/>
                <a:gd name="T51" fmla="*/ 99 h 400"/>
                <a:gd name="T52" fmla="*/ 68 w 624"/>
                <a:gd name="T53" fmla="*/ 87 h 400"/>
                <a:gd name="T54" fmla="*/ 59 w 624"/>
                <a:gd name="T55" fmla="*/ 72 h 400"/>
                <a:gd name="T56" fmla="*/ 44 w 624"/>
                <a:gd name="T57" fmla="*/ 51 h 400"/>
                <a:gd name="T58" fmla="*/ 27 w 624"/>
                <a:gd name="T59" fmla="*/ 27 h 400"/>
                <a:gd name="T60" fmla="*/ 27 w 624"/>
                <a:gd name="T61" fmla="*/ 12 h 400"/>
                <a:gd name="T62" fmla="*/ 39 w 624"/>
                <a:gd name="T63" fmla="*/ 16 h 400"/>
                <a:gd name="T64" fmla="*/ 44 w 624"/>
                <a:gd name="T65" fmla="*/ 32 h 400"/>
                <a:gd name="T66" fmla="*/ 56 w 624"/>
                <a:gd name="T67" fmla="*/ 48 h 400"/>
                <a:gd name="T68" fmla="*/ 68 w 624"/>
                <a:gd name="T69" fmla="*/ 60 h 400"/>
                <a:gd name="T70" fmla="*/ 83 w 624"/>
                <a:gd name="T71" fmla="*/ 72 h 400"/>
                <a:gd name="T72" fmla="*/ 87 w 624"/>
                <a:gd name="T73" fmla="*/ 83 h 400"/>
                <a:gd name="T74" fmla="*/ 95 w 624"/>
                <a:gd name="T75" fmla="*/ 92 h 400"/>
                <a:gd name="T76" fmla="*/ 107 w 624"/>
                <a:gd name="T77" fmla="*/ 104 h 400"/>
                <a:gd name="T78" fmla="*/ 122 w 624"/>
                <a:gd name="T79" fmla="*/ 127 h 400"/>
                <a:gd name="T80" fmla="*/ 119 w 624"/>
                <a:gd name="T81" fmla="*/ 143 h 400"/>
                <a:gd name="T82" fmla="*/ 131 w 624"/>
                <a:gd name="T83" fmla="*/ 151 h 400"/>
                <a:gd name="T84" fmla="*/ 143 w 624"/>
                <a:gd name="T85" fmla="*/ 159 h 400"/>
                <a:gd name="T86" fmla="*/ 163 w 624"/>
                <a:gd name="T87" fmla="*/ 167 h 400"/>
                <a:gd name="T88" fmla="*/ 174 w 624"/>
                <a:gd name="T89" fmla="*/ 175 h 400"/>
                <a:gd name="T90" fmla="*/ 190 w 624"/>
                <a:gd name="T91" fmla="*/ 183 h 400"/>
                <a:gd name="T92" fmla="*/ 202 w 624"/>
                <a:gd name="T93" fmla="*/ 187 h 400"/>
                <a:gd name="T94" fmla="*/ 229 w 624"/>
                <a:gd name="T95" fmla="*/ 179 h 400"/>
                <a:gd name="T96" fmla="*/ 241 w 624"/>
                <a:gd name="T97" fmla="*/ 187 h 400"/>
                <a:gd name="T98" fmla="*/ 269 w 624"/>
                <a:gd name="T99" fmla="*/ 183 h 400"/>
                <a:gd name="T100" fmla="*/ 265 w 624"/>
                <a:gd name="T101" fmla="*/ 171 h 400"/>
                <a:gd name="T102" fmla="*/ 281 w 624"/>
                <a:gd name="T103" fmla="*/ 163 h 4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00"/>
                <a:gd name="T158" fmla="*/ 624 w 624"/>
                <a:gd name="T159" fmla="*/ 400 h 4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00">
                  <a:moveTo>
                    <a:pt x="576" y="328"/>
                  </a:moveTo>
                  <a:lnTo>
                    <a:pt x="584" y="320"/>
                  </a:lnTo>
                  <a:lnTo>
                    <a:pt x="608" y="320"/>
                  </a:lnTo>
                  <a:lnTo>
                    <a:pt x="608" y="312"/>
                  </a:lnTo>
                  <a:lnTo>
                    <a:pt x="608" y="288"/>
                  </a:lnTo>
                  <a:lnTo>
                    <a:pt x="616" y="272"/>
                  </a:lnTo>
                  <a:lnTo>
                    <a:pt x="624" y="256"/>
                  </a:lnTo>
                  <a:lnTo>
                    <a:pt x="616" y="248"/>
                  </a:lnTo>
                  <a:lnTo>
                    <a:pt x="608" y="256"/>
                  </a:lnTo>
                  <a:lnTo>
                    <a:pt x="600" y="248"/>
                  </a:lnTo>
                  <a:lnTo>
                    <a:pt x="584" y="248"/>
                  </a:lnTo>
                  <a:lnTo>
                    <a:pt x="568" y="256"/>
                  </a:lnTo>
                  <a:lnTo>
                    <a:pt x="560" y="256"/>
                  </a:lnTo>
                  <a:lnTo>
                    <a:pt x="552" y="272"/>
                  </a:lnTo>
                  <a:lnTo>
                    <a:pt x="552" y="288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496" y="320"/>
                  </a:lnTo>
                  <a:lnTo>
                    <a:pt x="488" y="320"/>
                  </a:lnTo>
                  <a:lnTo>
                    <a:pt x="472" y="320"/>
                  </a:lnTo>
                  <a:lnTo>
                    <a:pt x="456" y="312"/>
                  </a:lnTo>
                  <a:lnTo>
                    <a:pt x="448" y="312"/>
                  </a:lnTo>
                  <a:lnTo>
                    <a:pt x="440" y="304"/>
                  </a:lnTo>
                  <a:lnTo>
                    <a:pt x="432" y="296"/>
                  </a:lnTo>
                  <a:lnTo>
                    <a:pt x="424" y="288"/>
                  </a:lnTo>
                  <a:lnTo>
                    <a:pt x="416" y="272"/>
                  </a:lnTo>
                  <a:lnTo>
                    <a:pt x="408" y="256"/>
                  </a:lnTo>
                  <a:lnTo>
                    <a:pt x="400" y="232"/>
                  </a:lnTo>
                  <a:lnTo>
                    <a:pt x="400" y="208"/>
                  </a:lnTo>
                  <a:lnTo>
                    <a:pt x="400" y="184"/>
                  </a:lnTo>
                  <a:lnTo>
                    <a:pt x="408" y="168"/>
                  </a:lnTo>
                  <a:lnTo>
                    <a:pt x="408" y="160"/>
                  </a:lnTo>
                  <a:lnTo>
                    <a:pt x="392" y="152"/>
                  </a:lnTo>
                  <a:lnTo>
                    <a:pt x="368" y="136"/>
                  </a:lnTo>
                  <a:lnTo>
                    <a:pt x="368" y="120"/>
                  </a:lnTo>
                  <a:lnTo>
                    <a:pt x="336" y="80"/>
                  </a:lnTo>
                  <a:lnTo>
                    <a:pt x="312" y="64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296" y="88"/>
                  </a:lnTo>
                  <a:lnTo>
                    <a:pt x="280" y="80"/>
                  </a:lnTo>
                  <a:lnTo>
                    <a:pt x="264" y="64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16"/>
                  </a:lnTo>
                  <a:lnTo>
                    <a:pt x="192" y="16"/>
                  </a:lnTo>
                  <a:lnTo>
                    <a:pt x="184" y="32"/>
                  </a:lnTo>
                  <a:lnTo>
                    <a:pt x="168" y="32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80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72" y="136"/>
                  </a:lnTo>
                  <a:lnTo>
                    <a:pt x="80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112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44" y="208"/>
                  </a:lnTo>
                  <a:lnTo>
                    <a:pt x="144" y="224"/>
                  </a:lnTo>
                  <a:lnTo>
                    <a:pt x="160" y="224"/>
                  </a:lnTo>
                  <a:lnTo>
                    <a:pt x="160" y="216"/>
                  </a:lnTo>
                  <a:lnTo>
                    <a:pt x="152" y="200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0"/>
                  </a:lnTo>
                  <a:lnTo>
                    <a:pt x="120" y="144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96" y="72"/>
                  </a:lnTo>
                  <a:lnTo>
                    <a:pt x="104" y="88"/>
                  </a:lnTo>
                  <a:lnTo>
                    <a:pt x="112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152" y="136"/>
                  </a:lnTo>
                  <a:lnTo>
                    <a:pt x="160" y="136"/>
                  </a:lnTo>
                  <a:lnTo>
                    <a:pt x="168" y="144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192" y="176"/>
                  </a:lnTo>
                  <a:lnTo>
                    <a:pt x="192" y="184"/>
                  </a:lnTo>
                  <a:lnTo>
                    <a:pt x="200" y="200"/>
                  </a:lnTo>
                  <a:lnTo>
                    <a:pt x="208" y="200"/>
                  </a:lnTo>
                  <a:lnTo>
                    <a:pt x="216" y="208"/>
                  </a:lnTo>
                  <a:lnTo>
                    <a:pt x="232" y="232"/>
                  </a:lnTo>
                  <a:lnTo>
                    <a:pt x="240" y="240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0" y="280"/>
                  </a:lnTo>
                  <a:lnTo>
                    <a:pt x="240" y="288"/>
                  </a:lnTo>
                  <a:lnTo>
                    <a:pt x="240" y="296"/>
                  </a:lnTo>
                  <a:lnTo>
                    <a:pt x="256" y="296"/>
                  </a:lnTo>
                  <a:lnTo>
                    <a:pt x="264" y="304"/>
                  </a:lnTo>
                  <a:lnTo>
                    <a:pt x="272" y="304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8" y="336"/>
                  </a:lnTo>
                  <a:lnTo>
                    <a:pt x="336" y="344"/>
                  </a:lnTo>
                  <a:lnTo>
                    <a:pt x="344" y="352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8" y="360"/>
                  </a:lnTo>
                  <a:lnTo>
                    <a:pt x="384" y="368"/>
                  </a:lnTo>
                  <a:lnTo>
                    <a:pt x="392" y="368"/>
                  </a:lnTo>
                  <a:lnTo>
                    <a:pt x="400" y="368"/>
                  </a:lnTo>
                  <a:lnTo>
                    <a:pt x="408" y="376"/>
                  </a:lnTo>
                  <a:lnTo>
                    <a:pt x="416" y="376"/>
                  </a:lnTo>
                  <a:lnTo>
                    <a:pt x="440" y="376"/>
                  </a:lnTo>
                  <a:lnTo>
                    <a:pt x="464" y="360"/>
                  </a:lnTo>
                  <a:lnTo>
                    <a:pt x="472" y="368"/>
                  </a:lnTo>
                  <a:lnTo>
                    <a:pt x="488" y="368"/>
                  </a:lnTo>
                  <a:lnTo>
                    <a:pt x="488" y="376"/>
                  </a:lnTo>
                  <a:lnTo>
                    <a:pt x="512" y="400"/>
                  </a:lnTo>
                  <a:lnTo>
                    <a:pt x="520" y="368"/>
                  </a:lnTo>
                  <a:lnTo>
                    <a:pt x="544" y="368"/>
                  </a:lnTo>
                  <a:lnTo>
                    <a:pt x="552" y="368"/>
                  </a:lnTo>
                  <a:lnTo>
                    <a:pt x="552" y="360"/>
                  </a:lnTo>
                  <a:lnTo>
                    <a:pt x="536" y="344"/>
                  </a:lnTo>
                  <a:lnTo>
                    <a:pt x="544" y="336"/>
                  </a:lnTo>
                  <a:lnTo>
                    <a:pt x="544" y="328"/>
                  </a:lnTo>
                  <a:lnTo>
                    <a:pt x="568" y="328"/>
                  </a:lnTo>
                  <a:lnTo>
                    <a:pt x="576" y="3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3" name="Freeform 64"/>
            <p:cNvSpPr>
              <a:spLocks/>
            </p:cNvSpPr>
            <p:nvPr/>
          </p:nvSpPr>
          <p:spPr bwMode="auto">
            <a:xfrm>
              <a:off x="724" y="1839"/>
              <a:ext cx="11" cy="15"/>
            </a:xfrm>
            <a:custGeom>
              <a:avLst/>
              <a:gdLst>
                <a:gd name="T0" fmla="*/ 4 w 32"/>
                <a:gd name="T1" fmla="*/ 24 h 48"/>
                <a:gd name="T2" fmla="*/ 0 w 32"/>
                <a:gd name="T3" fmla="*/ 20 h 48"/>
                <a:gd name="T4" fmla="*/ 0 w 32"/>
                <a:gd name="T5" fmla="*/ 4 h 48"/>
                <a:gd name="T6" fmla="*/ 4 w 32"/>
                <a:gd name="T7" fmla="*/ 0 h 48"/>
                <a:gd name="T8" fmla="*/ 15 w 32"/>
                <a:gd name="T9" fmla="*/ 0 h 48"/>
                <a:gd name="T10" fmla="*/ 12 w 32"/>
                <a:gd name="T11" fmla="*/ 4 h 48"/>
                <a:gd name="T12" fmla="*/ 12 w 32"/>
                <a:gd name="T13" fmla="*/ 12 h 48"/>
                <a:gd name="T14" fmla="*/ 4 w 32"/>
                <a:gd name="T15" fmla="*/ 2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8" y="48"/>
                  </a:moveTo>
                  <a:lnTo>
                    <a:pt x="0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4" name="Freeform 65"/>
            <p:cNvSpPr>
              <a:spLocks/>
            </p:cNvSpPr>
            <p:nvPr/>
          </p:nvSpPr>
          <p:spPr bwMode="auto">
            <a:xfrm>
              <a:off x="703" y="1842"/>
              <a:ext cx="30" cy="27"/>
            </a:xfrm>
            <a:custGeom>
              <a:avLst/>
              <a:gdLst>
                <a:gd name="T0" fmla="*/ 20 w 88"/>
                <a:gd name="T1" fmla="*/ 44 h 88"/>
                <a:gd name="T2" fmla="*/ 4 w 88"/>
                <a:gd name="T3" fmla="*/ 39 h 88"/>
                <a:gd name="T4" fmla="*/ 0 w 88"/>
                <a:gd name="T5" fmla="*/ 36 h 88"/>
                <a:gd name="T6" fmla="*/ 4 w 88"/>
                <a:gd name="T7" fmla="*/ 20 h 88"/>
                <a:gd name="T8" fmla="*/ 16 w 88"/>
                <a:gd name="T9" fmla="*/ 20 h 88"/>
                <a:gd name="T10" fmla="*/ 20 w 88"/>
                <a:gd name="T11" fmla="*/ 20 h 88"/>
                <a:gd name="T12" fmla="*/ 20 w 88"/>
                <a:gd name="T13" fmla="*/ 16 h 88"/>
                <a:gd name="T14" fmla="*/ 12 w 88"/>
                <a:gd name="T15" fmla="*/ 8 h 88"/>
                <a:gd name="T16" fmla="*/ 16 w 88"/>
                <a:gd name="T17" fmla="*/ 4 h 88"/>
                <a:gd name="T18" fmla="*/ 16 w 88"/>
                <a:gd name="T19" fmla="*/ 0 h 88"/>
                <a:gd name="T20" fmla="*/ 27 w 88"/>
                <a:gd name="T21" fmla="*/ 0 h 88"/>
                <a:gd name="T22" fmla="*/ 32 w 88"/>
                <a:gd name="T23" fmla="*/ 0 h 88"/>
                <a:gd name="T24" fmla="*/ 32 w 88"/>
                <a:gd name="T25" fmla="*/ 16 h 88"/>
                <a:gd name="T26" fmla="*/ 36 w 88"/>
                <a:gd name="T27" fmla="*/ 20 h 88"/>
                <a:gd name="T28" fmla="*/ 44 w 88"/>
                <a:gd name="T29" fmla="*/ 24 h 88"/>
                <a:gd name="T30" fmla="*/ 39 w 88"/>
                <a:gd name="T31" fmla="*/ 27 h 88"/>
                <a:gd name="T32" fmla="*/ 27 w 88"/>
                <a:gd name="T33" fmla="*/ 39 h 88"/>
                <a:gd name="T34" fmla="*/ 20 w 88"/>
                <a:gd name="T35" fmla="*/ 44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88"/>
                <a:gd name="T56" fmla="*/ 88 w 88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88">
                  <a:moveTo>
                    <a:pt x="40" y="88"/>
                  </a:moveTo>
                  <a:lnTo>
                    <a:pt x="8" y="80"/>
                  </a:lnTo>
                  <a:lnTo>
                    <a:pt x="0" y="7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5" name="Freeform 66"/>
            <p:cNvSpPr>
              <a:spLocks/>
            </p:cNvSpPr>
            <p:nvPr/>
          </p:nvSpPr>
          <p:spPr bwMode="auto">
            <a:xfrm>
              <a:off x="722" y="1854"/>
              <a:ext cx="42" cy="20"/>
            </a:xfrm>
            <a:custGeom>
              <a:avLst/>
              <a:gdLst>
                <a:gd name="T0" fmla="*/ 20 w 128"/>
                <a:gd name="T1" fmla="*/ 32 h 64"/>
                <a:gd name="T2" fmla="*/ 24 w 128"/>
                <a:gd name="T3" fmla="*/ 32 h 64"/>
                <a:gd name="T4" fmla="*/ 27 w 128"/>
                <a:gd name="T5" fmla="*/ 32 h 64"/>
                <a:gd name="T6" fmla="*/ 27 w 128"/>
                <a:gd name="T7" fmla="*/ 24 h 64"/>
                <a:gd name="T8" fmla="*/ 36 w 128"/>
                <a:gd name="T9" fmla="*/ 20 h 64"/>
                <a:gd name="T10" fmla="*/ 39 w 128"/>
                <a:gd name="T11" fmla="*/ 20 h 64"/>
                <a:gd name="T12" fmla="*/ 48 w 128"/>
                <a:gd name="T13" fmla="*/ 12 h 64"/>
                <a:gd name="T14" fmla="*/ 56 w 128"/>
                <a:gd name="T15" fmla="*/ 12 h 64"/>
                <a:gd name="T16" fmla="*/ 63 w 128"/>
                <a:gd name="T17" fmla="*/ 12 h 64"/>
                <a:gd name="T18" fmla="*/ 59 w 128"/>
                <a:gd name="T19" fmla="*/ 8 h 64"/>
                <a:gd name="T20" fmla="*/ 51 w 128"/>
                <a:gd name="T21" fmla="*/ 0 h 64"/>
                <a:gd name="T22" fmla="*/ 36 w 128"/>
                <a:gd name="T23" fmla="*/ 4 h 64"/>
                <a:gd name="T24" fmla="*/ 16 w 128"/>
                <a:gd name="T25" fmla="*/ 4 h 64"/>
                <a:gd name="T26" fmla="*/ 12 w 128"/>
                <a:gd name="T27" fmla="*/ 8 h 64"/>
                <a:gd name="T28" fmla="*/ 0 w 128"/>
                <a:gd name="T29" fmla="*/ 20 h 64"/>
                <a:gd name="T30" fmla="*/ 12 w 128"/>
                <a:gd name="T31" fmla="*/ 20 h 64"/>
                <a:gd name="T32" fmla="*/ 16 w 128"/>
                <a:gd name="T33" fmla="*/ 27 h 64"/>
                <a:gd name="T34" fmla="*/ 20 w 128"/>
                <a:gd name="T35" fmla="*/ 32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64"/>
                <a:gd name="T56" fmla="*/ 128 w 128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64">
                  <a:moveTo>
                    <a:pt x="40" y="64"/>
                  </a:moveTo>
                  <a:lnTo>
                    <a:pt x="48" y="64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4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6" name="Freeform 67"/>
            <p:cNvSpPr>
              <a:spLocks/>
            </p:cNvSpPr>
            <p:nvPr/>
          </p:nvSpPr>
          <p:spPr bwMode="auto">
            <a:xfrm>
              <a:off x="735" y="1861"/>
              <a:ext cx="29" cy="28"/>
            </a:xfrm>
            <a:custGeom>
              <a:avLst/>
              <a:gdLst>
                <a:gd name="T0" fmla="*/ 44 w 88"/>
                <a:gd name="T1" fmla="*/ 0 h 88"/>
                <a:gd name="T2" fmla="*/ 36 w 88"/>
                <a:gd name="T3" fmla="*/ 0 h 88"/>
                <a:gd name="T4" fmla="*/ 27 w 88"/>
                <a:gd name="T5" fmla="*/ 0 h 88"/>
                <a:gd name="T6" fmla="*/ 20 w 88"/>
                <a:gd name="T7" fmla="*/ 8 h 88"/>
                <a:gd name="T8" fmla="*/ 16 w 88"/>
                <a:gd name="T9" fmla="*/ 8 h 88"/>
                <a:gd name="T10" fmla="*/ 8 w 88"/>
                <a:gd name="T11" fmla="*/ 12 h 88"/>
                <a:gd name="T12" fmla="*/ 8 w 88"/>
                <a:gd name="T13" fmla="*/ 20 h 88"/>
                <a:gd name="T14" fmla="*/ 4 w 88"/>
                <a:gd name="T15" fmla="*/ 20 h 88"/>
                <a:gd name="T16" fmla="*/ 0 w 88"/>
                <a:gd name="T17" fmla="*/ 20 h 88"/>
                <a:gd name="T18" fmla="*/ 0 w 88"/>
                <a:gd name="T19" fmla="*/ 24 h 88"/>
                <a:gd name="T20" fmla="*/ 4 w 88"/>
                <a:gd name="T21" fmla="*/ 24 h 88"/>
                <a:gd name="T22" fmla="*/ 12 w 88"/>
                <a:gd name="T23" fmla="*/ 32 h 88"/>
                <a:gd name="T24" fmla="*/ 20 w 88"/>
                <a:gd name="T25" fmla="*/ 39 h 88"/>
                <a:gd name="T26" fmla="*/ 27 w 88"/>
                <a:gd name="T27" fmla="*/ 44 h 88"/>
                <a:gd name="T28" fmla="*/ 36 w 88"/>
                <a:gd name="T29" fmla="*/ 44 h 88"/>
                <a:gd name="T30" fmla="*/ 39 w 88"/>
                <a:gd name="T31" fmla="*/ 44 h 88"/>
                <a:gd name="T32" fmla="*/ 39 w 88"/>
                <a:gd name="T33" fmla="*/ 36 h 88"/>
                <a:gd name="T34" fmla="*/ 39 w 88"/>
                <a:gd name="T35" fmla="*/ 27 h 88"/>
                <a:gd name="T36" fmla="*/ 39 w 88"/>
                <a:gd name="T37" fmla="*/ 20 h 88"/>
                <a:gd name="T38" fmla="*/ 44 w 88"/>
                <a:gd name="T39" fmla="*/ 8 h 88"/>
                <a:gd name="T40" fmla="*/ 44 w 88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8"/>
                <a:gd name="T65" fmla="*/ 88 w 8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8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7" name="Freeform 68"/>
            <p:cNvSpPr>
              <a:spLocks/>
            </p:cNvSpPr>
            <p:nvPr/>
          </p:nvSpPr>
          <p:spPr bwMode="auto">
            <a:xfrm>
              <a:off x="716" y="1866"/>
              <a:ext cx="17" cy="8"/>
            </a:xfrm>
            <a:custGeom>
              <a:avLst/>
              <a:gdLst>
                <a:gd name="T0" fmla="*/ 8 w 48"/>
                <a:gd name="T1" fmla="*/ 0 h 24"/>
                <a:gd name="T2" fmla="*/ 20 w 48"/>
                <a:gd name="T3" fmla="*/ 0 h 24"/>
                <a:gd name="T4" fmla="*/ 24 w 48"/>
                <a:gd name="T5" fmla="*/ 8 h 24"/>
                <a:gd name="T6" fmla="*/ 24 w 48"/>
                <a:gd name="T7" fmla="*/ 12 h 24"/>
                <a:gd name="T8" fmla="*/ 16 w 48"/>
                <a:gd name="T9" fmla="*/ 12 h 24"/>
                <a:gd name="T10" fmla="*/ 0 w 48"/>
                <a:gd name="T11" fmla="*/ 4 h 24"/>
                <a:gd name="T12" fmla="*/ 8 w 4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4"/>
                <a:gd name="T23" fmla="*/ 48 w 4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4">
                  <a:moveTo>
                    <a:pt x="16" y="0"/>
                  </a:moveTo>
                  <a:lnTo>
                    <a:pt x="40" y="0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8" name="Freeform 69"/>
            <p:cNvSpPr>
              <a:spLocks/>
            </p:cNvSpPr>
            <p:nvPr/>
          </p:nvSpPr>
          <p:spPr bwMode="auto">
            <a:xfrm>
              <a:off x="136" y="1370"/>
              <a:ext cx="40" cy="48"/>
            </a:xfrm>
            <a:custGeom>
              <a:avLst/>
              <a:gdLst>
                <a:gd name="T0" fmla="*/ 0 w 120"/>
                <a:gd name="T1" fmla="*/ 0 h 152"/>
                <a:gd name="T2" fmla="*/ 8 w 120"/>
                <a:gd name="T3" fmla="*/ 8 h 152"/>
                <a:gd name="T4" fmla="*/ 12 w 120"/>
                <a:gd name="T5" fmla="*/ 16 h 152"/>
                <a:gd name="T6" fmla="*/ 4 w 120"/>
                <a:gd name="T7" fmla="*/ 16 h 152"/>
                <a:gd name="T8" fmla="*/ 15 w 120"/>
                <a:gd name="T9" fmla="*/ 24 h 152"/>
                <a:gd name="T10" fmla="*/ 15 w 120"/>
                <a:gd name="T11" fmla="*/ 20 h 152"/>
                <a:gd name="T12" fmla="*/ 15 w 120"/>
                <a:gd name="T13" fmla="*/ 16 h 152"/>
                <a:gd name="T14" fmla="*/ 12 w 120"/>
                <a:gd name="T15" fmla="*/ 12 h 152"/>
                <a:gd name="T16" fmla="*/ 24 w 120"/>
                <a:gd name="T17" fmla="*/ 12 h 152"/>
                <a:gd name="T18" fmla="*/ 27 w 120"/>
                <a:gd name="T19" fmla="*/ 12 h 152"/>
                <a:gd name="T20" fmla="*/ 35 w 120"/>
                <a:gd name="T21" fmla="*/ 12 h 152"/>
                <a:gd name="T22" fmla="*/ 47 w 120"/>
                <a:gd name="T23" fmla="*/ 20 h 152"/>
                <a:gd name="T24" fmla="*/ 59 w 120"/>
                <a:gd name="T25" fmla="*/ 27 h 152"/>
                <a:gd name="T26" fmla="*/ 59 w 120"/>
                <a:gd name="T27" fmla="*/ 32 h 152"/>
                <a:gd name="T28" fmla="*/ 51 w 120"/>
                <a:gd name="T29" fmla="*/ 32 h 152"/>
                <a:gd name="T30" fmla="*/ 51 w 120"/>
                <a:gd name="T31" fmla="*/ 39 h 152"/>
                <a:gd name="T32" fmla="*/ 47 w 120"/>
                <a:gd name="T33" fmla="*/ 44 h 152"/>
                <a:gd name="T34" fmla="*/ 35 w 120"/>
                <a:gd name="T35" fmla="*/ 44 h 152"/>
                <a:gd name="T36" fmla="*/ 31 w 120"/>
                <a:gd name="T37" fmla="*/ 48 h 152"/>
                <a:gd name="T38" fmla="*/ 31 w 120"/>
                <a:gd name="T39" fmla="*/ 51 h 152"/>
                <a:gd name="T40" fmla="*/ 35 w 120"/>
                <a:gd name="T41" fmla="*/ 56 h 152"/>
                <a:gd name="T42" fmla="*/ 27 w 120"/>
                <a:gd name="T43" fmla="*/ 59 h 152"/>
                <a:gd name="T44" fmla="*/ 27 w 120"/>
                <a:gd name="T45" fmla="*/ 68 h 152"/>
                <a:gd name="T46" fmla="*/ 31 w 120"/>
                <a:gd name="T47" fmla="*/ 71 h 152"/>
                <a:gd name="T48" fmla="*/ 24 w 120"/>
                <a:gd name="T49" fmla="*/ 75 h 152"/>
                <a:gd name="T50" fmla="*/ 15 w 120"/>
                <a:gd name="T51" fmla="*/ 71 h 152"/>
                <a:gd name="T52" fmla="*/ 12 w 120"/>
                <a:gd name="T53" fmla="*/ 63 h 152"/>
                <a:gd name="T54" fmla="*/ 8 w 120"/>
                <a:gd name="T55" fmla="*/ 59 h 152"/>
                <a:gd name="T56" fmla="*/ 0 w 120"/>
                <a:gd name="T57" fmla="*/ 63 h 152"/>
                <a:gd name="T58" fmla="*/ 0 w 120"/>
                <a:gd name="T59" fmla="*/ 0 h 1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52"/>
                <a:gd name="T92" fmla="*/ 120 w 120"/>
                <a:gd name="T93" fmla="*/ 152 h 1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5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96" y="40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04" y="64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64" y="104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56" y="136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29" name="Freeform 70"/>
            <p:cNvSpPr>
              <a:spLocks/>
            </p:cNvSpPr>
            <p:nvPr/>
          </p:nvSpPr>
          <p:spPr bwMode="auto">
            <a:xfrm>
              <a:off x="481" y="1602"/>
              <a:ext cx="390" cy="192"/>
            </a:xfrm>
            <a:custGeom>
              <a:avLst/>
              <a:gdLst>
                <a:gd name="T0" fmla="*/ 99 w 1168"/>
                <a:gd name="T1" fmla="*/ 217 h 616"/>
                <a:gd name="T2" fmla="*/ 134 w 1168"/>
                <a:gd name="T3" fmla="*/ 233 h 616"/>
                <a:gd name="T4" fmla="*/ 170 w 1168"/>
                <a:gd name="T5" fmla="*/ 226 h 616"/>
                <a:gd name="T6" fmla="*/ 198 w 1168"/>
                <a:gd name="T7" fmla="*/ 237 h 616"/>
                <a:gd name="T8" fmla="*/ 205 w 1168"/>
                <a:gd name="T9" fmla="*/ 249 h 616"/>
                <a:gd name="T10" fmla="*/ 221 w 1168"/>
                <a:gd name="T11" fmla="*/ 257 h 616"/>
                <a:gd name="T12" fmla="*/ 241 w 1168"/>
                <a:gd name="T13" fmla="*/ 257 h 616"/>
                <a:gd name="T14" fmla="*/ 269 w 1168"/>
                <a:gd name="T15" fmla="*/ 292 h 616"/>
                <a:gd name="T16" fmla="*/ 277 w 1168"/>
                <a:gd name="T17" fmla="*/ 285 h 616"/>
                <a:gd name="T18" fmla="*/ 292 w 1168"/>
                <a:gd name="T19" fmla="*/ 261 h 616"/>
                <a:gd name="T20" fmla="*/ 316 w 1168"/>
                <a:gd name="T21" fmla="*/ 253 h 616"/>
                <a:gd name="T22" fmla="*/ 336 w 1168"/>
                <a:gd name="T23" fmla="*/ 253 h 616"/>
                <a:gd name="T24" fmla="*/ 356 w 1168"/>
                <a:gd name="T25" fmla="*/ 261 h 616"/>
                <a:gd name="T26" fmla="*/ 360 w 1168"/>
                <a:gd name="T27" fmla="*/ 253 h 616"/>
                <a:gd name="T28" fmla="*/ 375 w 1168"/>
                <a:gd name="T29" fmla="*/ 245 h 616"/>
                <a:gd name="T30" fmla="*/ 399 w 1168"/>
                <a:gd name="T31" fmla="*/ 249 h 616"/>
                <a:gd name="T32" fmla="*/ 407 w 1168"/>
                <a:gd name="T33" fmla="*/ 249 h 616"/>
                <a:gd name="T34" fmla="*/ 423 w 1168"/>
                <a:gd name="T35" fmla="*/ 257 h 616"/>
                <a:gd name="T36" fmla="*/ 427 w 1168"/>
                <a:gd name="T37" fmla="*/ 269 h 616"/>
                <a:gd name="T38" fmla="*/ 431 w 1168"/>
                <a:gd name="T39" fmla="*/ 289 h 616"/>
                <a:gd name="T40" fmla="*/ 443 w 1168"/>
                <a:gd name="T41" fmla="*/ 304 h 616"/>
                <a:gd name="T42" fmla="*/ 446 w 1168"/>
                <a:gd name="T43" fmla="*/ 269 h 616"/>
                <a:gd name="T44" fmla="*/ 439 w 1168"/>
                <a:gd name="T45" fmla="*/ 237 h 616"/>
                <a:gd name="T46" fmla="*/ 451 w 1168"/>
                <a:gd name="T47" fmla="*/ 221 h 616"/>
                <a:gd name="T48" fmla="*/ 478 w 1168"/>
                <a:gd name="T49" fmla="*/ 198 h 616"/>
                <a:gd name="T50" fmla="*/ 490 w 1168"/>
                <a:gd name="T51" fmla="*/ 186 h 616"/>
                <a:gd name="T52" fmla="*/ 490 w 1168"/>
                <a:gd name="T53" fmla="*/ 174 h 616"/>
                <a:gd name="T54" fmla="*/ 486 w 1168"/>
                <a:gd name="T55" fmla="*/ 150 h 616"/>
                <a:gd name="T56" fmla="*/ 490 w 1168"/>
                <a:gd name="T57" fmla="*/ 134 h 616"/>
                <a:gd name="T58" fmla="*/ 490 w 1168"/>
                <a:gd name="T59" fmla="*/ 158 h 616"/>
                <a:gd name="T60" fmla="*/ 498 w 1168"/>
                <a:gd name="T61" fmla="*/ 142 h 616"/>
                <a:gd name="T62" fmla="*/ 502 w 1168"/>
                <a:gd name="T63" fmla="*/ 138 h 616"/>
                <a:gd name="T64" fmla="*/ 514 w 1168"/>
                <a:gd name="T65" fmla="*/ 122 h 616"/>
                <a:gd name="T66" fmla="*/ 514 w 1168"/>
                <a:gd name="T67" fmla="*/ 115 h 616"/>
                <a:gd name="T68" fmla="*/ 526 w 1168"/>
                <a:gd name="T69" fmla="*/ 110 h 616"/>
                <a:gd name="T70" fmla="*/ 538 w 1168"/>
                <a:gd name="T71" fmla="*/ 110 h 616"/>
                <a:gd name="T72" fmla="*/ 541 w 1168"/>
                <a:gd name="T73" fmla="*/ 103 h 616"/>
                <a:gd name="T74" fmla="*/ 545 w 1168"/>
                <a:gd name="T75" fmla="*/ 87 h 616"/>
                <a:gd name="T76" fmla="*/ 550 w 1168"/>
                <a:gd name="T77" fmla="*/ 75 h 616"/>
                <a:gd name="T78" fmla="*/ 562 w 1168"/>
                <a:gd name="T79" fmla="*/ 67 h 616"/>
                <a:gd name="T80" fmla="*/ 577 w 1168"/>
                <a:gd name="T81" fmla="*/ 63 h 616"/>
                <a:gd name="T82" fmla="*/ 569 w 1168"/>
                <a:gd name="T83" fmla="*/ 27 h 616"/>
                <a:gd name="T84" fmla="*/ 538 w 1168"/>
                <a:gd name="T85" fmla="*/ 51 h 616"/>
                <a:gd name="T86" fmla="*/ 506 w 1168"/>
                <a:gd name="T87" fmla="*/ 56 h 616"/>
                <a:gd name="T88" fmla="*/ 463 w 1168"/>
                <a:gd name="T89" fmla="*/ 79 h 616"/>
                <a:gd name="T90" fmla="*/ 427 w 1168"/>
                <a:gd name="T91" fmla="*/ 95 h 616"/>
                <a:gd name="T92" fmla="*/ 411 w 1168"/>
                <a:gd name="T93" fmla="*/ 44 h 616"/>
                <a:gd name="T94" fmla="*/ 351 w 1168"/>
                <a:gd name="T95" fmla="*/ 15 h 616"/>
                <a:gd name="T96" fmla="*/ 324 w 1168"/>
                <a:gd name="T97" fmla="*/ 8 h 616"/>
                <a:gd name="T98" fmla="*/ 24 w 1168"/>
                <a:gd name="T99" fmla="*/ 0 h 616"/>
                <a:gd name="T100" fmla="*/ 24 w 1168"/>
                <a:gd name="T101" fmla="*/ 24 h 616"/>
                <a:gd name="T102" fmla="*/ 12 w 1168"/>
                <a:gd name="T103" fmla="*/ 12 h 616"/>
                <a:gd name="T104" fmla="*/ 4 w 1168"/>
                <a:gd name="T105" fmla="*/ 27 h 616"/>
                <a:gd name="T106" fmla="*/ 4 w 1168"/>
                <a:gd name="T107" fmla="*/ 67 h 616"/>
                <a:gd name="T108" fmla="*/ 4 w 1168"/>
                <a:gd name="T109" fmla="*/ 107 h 616"/>
                <a:gd name="T110" fmla="*/ 8 w 1168"/>
                <a:gd name="T111" fmla="*/ 127 h 616"/>
                <a:gd name="T112" fmla="*/ 15 w 1168"/>
                <a:gd name="T113" fmla="*/ 150 h 616"/>
                <a:gd name="T114" fmla="*/ 24 w 1168"/>
                <a:gd name="T115" fmla="*/ 158 h 616"/>
                <a:gd name="T116" fmla="*/ 27 w 1168"/>
                <a:gd name="T117" fmla="*/ 174 h 616"/>
                <a:gd name="T118" fmla="*/ 39 w 1168"/>
                <a:gd name="T119" fmla="*/ 194 h 616"/>
                <a:gd name="T120" fmla="*/ 56 w 1168"/>
                <a:gd name="T121" fmla="*/ 202 h 616"/>
                <a:gd name="T122" fmla="*/ 71 w 1168"/>
                <a:gd name="T123" fmla="*/ 209 h 6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8"/>
                <a:gd name="T187" fmla="*/ 0 h 616"/>
                <a:gd name="T188" fmla="*/ 1168 w 1168"/>
                <a:gd name="T189" fmla="*/ 616 h 6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8" h="616">
                  <a:moveTo>
                    <a:pt x="152" y="448"/>
                  </a:moveTo>
                  <a:lnTo>
                    <a:pt x="168" y="440"/>
                  </a:lnTo>
                  <a:lnTo>
                    <a:pt x="200" y="440"/>
                  </a:lnTo>
                  <a:lnTo>
                    <a:pt x="232" y="456"/>
                  </a:lnTo>
                  <a:lnTo>
                    <a:pt x="264" y="472"/>
                  </a:lnTo>
                  <a:lnTo>
                    <a:pt x="272" y="472"/>
                  </a:lnTo>
                  <a:lnTo>
                    <a:pt x="320" y="472"/>
                  </a:lnTo>
                  <a:lnTo>
                    <a:pt x="336" y="472"/>
                  </a:lnTo>
                  <a:lnTo>
                    <a:pt x="344" y="456"/>
                  </a:lnTo>
                  <a:lnTo>
                    <a:pt x="360" y="456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08" y="480"/>
                  </a:lnTo>
                  <a:lnTo>
                    <a:pt x="416" y="488"/>
                  </a:lnTo>
                  <a:lnTo>
                    <a:pt x="416" y="504"/>
                  </a:lnTo>
                  <a:lnTo>
                    <a:pt x="432" y="520"/>
                  </a:lnTo>
                  <a:lnTo>
                    <a:pt x="448" y="528"/>
                  </a:lnTo>
                  <a:lnTo>
                    <a:pt x="448" y="520"/>
                  </a:lnTo>
                  <a:lnTo>
                    <a:pt x="448" y="512"/>
                  </a:lnTo>
                  <a:lnTo>
                    <a:pt x="464" y="504"/>
                  </a:lnTo>
                  <a:lnTo>
                    <a:pt x="488" y="520"/>
                  </a:lnTo>
                  <a:lnTo>
                    <a:pt x="520" y="560"/>
                  </a:lnTo>
                  <a:lnTo>
                    <a:pt x="520" y="576"/>
                  </a:lnTo>
                  <a:lnTo>
                    <a:pt x="544" y="592"/>
                  </a:lnTo>
                  <a:lnTo>
                    <a:pt x="560" y="600"/>
                  </a:lnTo>
                  <a:lnTo>
                    <a:pt x="560" y="584"/>
                  </a:lnTo>
                  <a:lnTo>
                    <a:pt x="560" y="576"/>
                  </a:lnTo>
                  <a:lnTo>
                    <a:pt x="568" y="568"/>
                  </a:lnTo>
                  <a:lnTo>
                    <a:pt x="568" y="552"/>
                  </a:lnTo>
                  <a:lnTo>
                    <a:pt x="592" y="528"/>
                  </a:lnTo>
                  <a:lnTo>
                    <a:pt x="608" y="528"/>
                  </a:lnTo>
                  <a:lnTo>
                    <a:pt x="624" y="520"/>
                  </a:lnTo>
                  <a:lnTo>
                    <a:pt x="640" y="512"/>
                  </a:lnTo>
                  <a:lnTo>
                    <a:pt x="648" y="512"/>
                  </a:lnTo>
                  <a:lnTo>
                    <a:pt x="672" y="512"/>
                  </a:lnTo>
                  <a:lnTo>
                    <a:pt x="680" y="512"/>
                  </a:lnTo>
                  <a:lnTo>
                    <a:pt x="696" y="528"/>
                  </a:lnTo>
                  <a:lnTo>
                    <a:pt x="712" y="520"/>
                  </a:lnTo>
                  <a:lnTo>
                    <a:pt x="720" y="528"/>
                  </a:lnTo>
                  <a:lnTo>
                    <a:pt x="728" y="528"/>
                  </a:lnTo>
                  <a:lnTo>
                    <a:pt x="736" y="520"/>
                  </a:lnTo>
                  <a:lnTo>
                    <a:pt x="728" y="512"/>
                  </a:lnTo>
                  <a:lnTo>
                    <a:pt x="728" y="504"/>
                  </a:lnTo>
                  <a:lnTo>
                    <a:pt x="736" y="496"/>
                  </a:lnTo>
                  <a:lnTo>
                    <a:pt x="760" y="496"/>
                  </a:lnTo>
                  <a:lnTo>
                    <a:pt x="784" y="496"/>
                  </a:lnTo>
                  <a:lnTo>
                    <a:pt x="792" y="496"/>
                  </a:lnTo>
                  <a:lnTo>
                    <a:pt x="808" y="504"/>
                  </a:lnTo>
                  <a:lnTo>
                    <a:pt x="816" y="512"/>
                  </a:lnTo>
                  <a:lnTo>
                    <a:pt x="824" y="512"/>
                  </a:lnTo>
                  <a:lnTo>
                    <a:pt x="824" y="504"/>
                  </a:lnTo>
                  <a:lnTo>
                    <a:pt x="832" y="504"/>
                  </a:lnTo>
                  <a:lnTo>
                    <a:pt x="848" y="512"/>
                  </a:lnTo>
                  <a:lnTo>
                    <a:pt x="856" y="520"/>
                  </a:lnTo>
                  <a:lnTo>
                    <a:pt x="864" y="528"/>
                  </a:lnTo>
                  <a:lnTo>
                    <a:pt x="864" y="536"/>
                  </a:lnTo>
                  <a:lnTo>
                    <a:pt x="864" y="544"/>
                  </a:lnTo>
                  <a:lnTo>
                    <a:pt x="864" y="560"/>
                  </a:lnTo>
                  <a:lnTo>
                    <a:pt x="872" y="568"/>
                  </a:lnTo>
                  <a:lnTo>
                    <a:pt x="872" y="584"/>
                  </a:lnTo>
                  <a:lnTo>
                    <a:pt x="880" y="600"/>
                  </a:lnTo>
                  <a:lnTo>
                    <a:pt x="888" y="616"/>
                  </a:lnTo>
                  <a:lnTo>
                    <a:pt x="896" y="616"/>
                  </a:lnTo>
                  <a:lnTo>
                    <a:pt x="912" y="616"/>
                  </a:lnTo>
                  <a:lnTo>
                    <a:pt x="912" y="584"/>
                  </a:lnTo>
                  <a:lnTo>
                    <a:pt x="904" y="544"/>
                  </a:lnTo>
                  <a:lnTo>
                    <a:pt x="896" y="520"/>
                  </a:lnTo>
                  <a:lnTo>
                    <a:pt x="888" y="496"/>
                  </a:lnTo>
                  <a:lnTo>
                    <a:pt x="888" y="480"/>
                  </a:lnTo>
                  <a:lnTo>
                    <a:pt x="896" y="456"/>
                  </a:lnTo>
                  <a:lnTo>
                    <a:pt x="904" y="448"/>
                  </a:lnTo>
                  <a:lnTo>
                    <a:pt x="912" y="448"/>
                  </a:lnTo>
                  <a:lnTo>
                    <a:pt x="936" y="416"/>
                  </a:lnTo>
                  <a:lnTo>
                    <a:pt x="952" y="416"/>
                  </a:lnTo>
                  <a:lnTo>
                    <a:pt x="968" y="400"/>
                  </a:lnTo>
                  <a:lnTo>
                    <a:pt x="976" y="392"/>
                  </a:lnTo>
                  <a:lnTo>
                    <a:pt x="976" y="384"/>
                  </a:lnTo>
                  <a:lnTo>
                    <a:pt x="992" y="376"/>
                  </a:lnTo>
                  <a:lnTo>
                    <a:pt x="992" y="368"/>
                  </a:lnTo>
                  <a:lnTo>
                    <a:pt x="984" y="360"/>
                  </a:lnTo>
                  <a:lnTo>
                    <a:pt x="992" y="352"/>
                  </a:lnTo>
                  <a:lnTo>
                    <a:pt x="992" y="344"/>
                  </a:lnTo>
                  <a:lnTo>
                    <a:pt x="984" y="328"/>
                  </a:lnTo>
                  <a:lnTo>
                    <a:pt x="984" y="304"/>
                  </a:lnTo>
                  <a:lnTo>
                    <a:pt x="976" y="288"/>
                  </a:lnTo>
                  <a:lnTo>
                    <a:pt x="976" y="272"/>
                  </a:lnTo>
                  <a:lnTo>
                    <a:pt x="992" y="272"/>
                  </a:lnTo>
                  <a:lnTo>
                    <a:pt x="992" y="288"/>
                  </a:lnTo>
                  <a:lnTo>
                    <a:pt x="992" y="304"/>
                  </a:lnTo>
                  <a:lnTo>
                    <a:pt x="992" y="320"/>
                  </a:lnTo>
                  <a:lnTo>
                    <a:pt x="1000" y="328"/>
                  </a:lnTo>
                  <a:lnTo>
                    <a:pt x="1008" y="304"/>
                  </a:lnTo>
                  <a:lnTo>
                    <a:pt x="1008" y="288"/>
                  </a:lnTo>
                  <a:lnTo>
                    <a:pt x="1008" y="280"/>
                  </a:lnTo>
                  <a:lnTo>
                    <a:pt x="1008" y="272"/>
                  </a:lnTo>
                  <a:lnTo>
                    <a:pt x="1016" y="280"/>
                  </a:lnTo>
                  <a:lnTo>
                    <a:pt x="1024" y="272"/>
                  </a:lnTo>
                  <a:lnTo>
                    <a:pt x="1032" y="256"/>
                  </a:lnTo>
                  <a:lnTo>
                    <a:pt x="1040" y="248"/>
                  </a:lnTo>
                  <a:lnTo>
                    <a:pt x="1040" y="240"/>
                  </a:lnTo>
                  <a:lnTo>
                    <a:pt x="1032" y="232"/>
                  </a:lnTo>
                  <a:lnTo>
                    <a:pt x="1040" y="232"/>
                  </a:lnTo>
                  <a:lnTo>
                    <a:pt x="1048" y="216"/>
                  </a:lnTo>
                  <a:lnTo>
                    <a:pt x="1056" y="216"/>
                  </a:lnTo>
                  <a:lnTo>
                    <a:pt x="1064" y="224"/>
                  </a:lnTo>
                  <a:lnTo>
                    <a:pt x="1072" y="224"/>
                  </a:lnTo>
                  <a:lnTo>
                    <a:pt x="1080" y="216"/>
                  </a:lnTo>
                  <a:lnTo>
                    <a:pt x="1088" y="224"/>
                  </a:lnTo>
                  <a:lnTo>
                    <a:pt x="1104" y="216"/>
                  </a:lnTo>
                  <a:lnTo>
                    <a:pt x="1112" y="208"/>
                  </a:lnTo>
                  <a:lnTo>
                    <a:pt x="1096" y="208"/>
                  </a:lnTo>
                  <a:lnTo>
                    <a:pt x="1096" y="200"/>
                  </a:lnTo>
                  <a:lnTo>
                    <a:pt x="1088" y="192"/>
                  </a:lnTo>
                  <a:lnTo>
                    <a:pt x="1104" y="176"/>
                  </a:lnTo>
                  <a:lnTo>
                    <a:pt x="1104" y="168"/>
                  </a:lnTo>
                  <a:lnTo>
                    <a:pt x="1112" y="160"/>
                  </a:lnTo>
                  <a:lnTo>
                    <a:pt x="1112" y="152"/>
                  </a:lnTo>
                  <a:lnTo>
                    <a:pt x="1128" y="152"/>
                  </a:lnTo>
                  <a:lnTo>
                    <a:pt x="1136" y="144"/>
                  </a:lnTo>
                  <a:lnTo>
                    <a:pt x="1136" y="136"/>
                  </a:lnTo>
                  <a:lnTo>
                    <a:pt x="1144" y="136"/>
                  </a:lnTo>
                  <a:lnTo>
                    <a:pt x="1152" y="136"/>
                  </a:lnTo>
                  <a:lnTo>
                    <a:pt x="1168" y="128"/>
                  </a:lnTo>
                  <a:lnTo>
                    <a:pt x="1168" y="104"/>
                  </a:lnTo>
                  <a:lnTo>
                    <a:pt x="1152" y="88"/>
                  </a:lnTo>
                  <a:lnTo>
                    <a:pt x="1152" y="56"/>
                  </a:lnTo>
                  <a:lnTo>
                    <a:pt x="1128" y="48"/>
                  </a:lnTo>
                  <a:lnTo>
                    <a:pt x="1120" y="56"/>
                  </a:lnTo>
                  <a:lnTo>
                    <a:pt x="1088" y="104"/>
                  </a:lnTo>
                  <a:lnTo>
                    <a:pt x="1056" y="112"/>
                  </a:lnTo>
                  <a:lnTo>
                    <a:pt x="1040" y="112"/>
                  </a:lnTo>
                  <a:lnTo>
                    <a:pt x="1024" y="112"/>
                  </a:lnTo>
                  <a:lnTo>
                    <a:pt x="1016" y="120"/>
                  </a:lnTo>
                  <a:lnTo>
                    <a:pt x="984" y="144"/>
                  </a:lnTo>
                  <a:lnTo>
                    <a:pt x="936" y="160"/>
                  </a:lnTo>
                  <a:lnTo>
                    <a:pt x="928" y="176"/>
                  </a:lnTo>
                  <a:lnTo>
                    <a:pt x="864" y="208"/>
                  </a:lnTo>
                  <a:lnTo>
                    <a:pt x="864" y="192"/>
                  </a:lnTo>
                  <a:lnTo>
                    <a:pt x="872" y="152"/>
                  </a:lnTo>
                  <a:lnTo>
                    <a:pt x="872" y="128"/>
                  </a:lnTo>
                  <a:lnTo>
                    <a:pt x="832" y="88"/>
                  </a:lnTo>
                  <a:lnTo>
                    <a:pt x="816" y="56"/>
                  </a:lnTo>
                  <a:lnTo>
                    <a:pt x="752" y="24"/>
                  </a:lnTo>
                  <a:lnTo>
                    <a:pt x="712" y="32"/>
                  </a:lnTo>
                  <a:lnTo>
                    <a:pt x="696" y="24"/>
                  </a:lnTo>
                  <a:lnTo>
                    <a:pt x="672" y="24"/>
                  </a:lnTo>
                  <a:lnTo>
                    <a:pt x="656" y="16"/>
                  </a:lnTo>
                  <a:lnTo>
                    <a:pt x="632" y="16"/>
                  </a:lnTo>
                  <a:lnTo>
                    <a:pt x="616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32" y="288"/>
                  </a:lnTo>
                  <a:lnTo>
                    <a:pt x="32" y="304"/>
                  </a:lnTo>
                  <a:lnTo>
                    <a:pt x="48" y="304"/>
                  </a:lnTo>
                  <a:lnTo>
                    <a:pt x="48" y="312"/>
                  </a:lnTo>
                  <a:lnTo>
                    <a:pt x="48" y="320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56" y="352"/>
                  </a:lnTo>
                  <a:lnTo>
                    <a:pt x="64" y="360"/>
                  </a:lnTo>
                  <a:lnTo>
                    <a:pt x="80" y="376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104" y="400"/>
                  </a:lnTo>
                  <a:lnTo>
                    <a:pt x="112" y="408"/>
                  </a:lnTo>
                  <a:lnTo>
                    <a:pt x="120" y="408"/>
                  </a:lnTo>
                  <a:lnTo>
                    <a:pt x="128" y="408"/>
                  </a:lnTo>
                  <a:lnTo>
                    <a:pt x="144" y="424"/>
                  </a:lnTo>
                  <a:lnTo>
                    <a:pt x="152" y="440"/>
                  </a:lnTo>
                  <a:lnTo>
                    <a:pt x="152" y="4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0" name="Freeform 71"/>
            <p:cNvSpPr>
              <a:spLocks/>
            </p:cNvSpPr>
            <p:nvPr/>
          </p:nvSpPr>
          <p:spPr bwMode="auto">
            <a:xfrm>
              <a:off x="657" y="1300"/>
              <a:ext cx="9" cy="3"/>
            </a:xfrm>
            <a:custGeom>
              <a:avLst/>
              <a:gdLst>
                <a:gd name="T0" fmla="*/ 8 w 24"/>
                <a:gd name="T1" fmla="*/ 5 h 8"/>
                <a:gd name="T2" fmla="*/ 12 w 24"/>
                <a:gd name="T3" fmla="*/ 0 h 8"/>
                <a:gd name="T4" fmla="*/ 4 w 24"/>
                <a:gd name="T5" fmla="*/ 0 h 8"/>
                <a:gd name="T6" fmla="*/ 0 w 24"/>
                <a:gd name="T7" fmla="*/ 0 h 8"/>
                <a:gd name="T8" fmla="*/ 0 w 24"/>
                <a:gd name="T9" fmla="*/ 5 h 8"/>
                <a:gd name="T10" fmla="*/ 4 w 24"/>
                <a:gd name="T11" fmla="*/ 5 h 8"/>
                <a:gd name="T12" fmla="*/ 8 w 24"/>
                <a:gd name="T13" fmla="*/ 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1" name="Freeform 72"/>
            <p:cNvSpPr>
              <a:spLocks/>
            </p:cNvSpPr>
            <p:nvPr/>
          </p:nvSpPr>
          <p:spPr bwMode="auto">
            <a:xfrm>
              <a:off x="783" y="1305"/>
              <a:ext cx="32" cy="13"/>
            </a:xfrm>
            <a:custGeom>
              <a:avLst/>
              <a:gdLst>
                <a:gd name="T0" fmla="*/ 35 w 96"/>
                <a:gd name="T1" fmla="*/ 4 h 40"/>
                <a:gd name="T2" fmla="*/ 31 w 96"/>
                <a:gd name="T3" fmla="*/ 4 h 40"/>
                <a:gd name="T4" fmla="*/ 20 w 96"/>
                <a:gd name="T5" fmla="*/ 0 h 40"/>
                <a:gd name="T6" fmla="*/ 8 w 96"/>
                <a:gd name="T7" fmla="*/ 0 h 40"/>
                <a:gd name="T8" fmla="*/ 4 w 96"/>
                <a:gd name="T9" fmla="*/ 0 h 40"/>
                <a:gd name="T10" fmla="*/ 0 w 96"/>
                <a:gd name="T11" fmla="*/ 0 h 40"/>
                <a:gd name="T12" fmla="*/ 0 w 96"/>
                <a:gd name="T13" fmla="*/ 4 h 40"/>
                <a:gd name="T14" fmla="*/ 4 w 96"/>
                <a:gd name="T15" fmla="*/ 9 h 40"/>
                <a:gd name="T16" fmla="*/ 4 w 96"/>
                <a:gd name="T17" fmla="*/ 21 h 40"/>
                <a:gd name="T18" fmla="*/ 8 w 96"/>
                <a:gd name="T19" fmla="*/ 21 h 40"/>
                <a:gd name="T20" fmla="*/ 15 w 96"/>
                <a:gd name="T21" fmla="*/ 21 h 40"/>
                <a:gd name="T22" fmla="*/ 15 w 96"/>
                <a:gd name="T23" fmla="*/ 17 h 40"/>
                <a:gd name="T24" fmla="*/ 31 w 96"/>
                <a:gd name="T25" fmla="*/ 17 h 40"/>
                <a:gd name="T26" fmla="*/ 43 w 96"/>
                <a:gd name="T27" fmla="*/ 21 h 40"/>
                <a:gd name="T28" fmla="*/ 47 w 96"/>
                <a:gd name="T29" fmla="*/ 17 h 40"/>
                <a:gd name="T30" fmla="*/ 39 w 96"/>
                <a:gd name="T31" fmla="*/ 12 h 40"/>
                <a:gd name="T32" fmla="*/ 39 w 96"/>
                <a:gd name="T33" fmla="*/ 9 h 40"/>
                <a:gd name="T34" fmla="*/ 35 w 96"/>
                <a:gd name="T35" fmla="*/ 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40"/>
                <a:gd name="T56" fmla="*/ 96 w 96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40">
                  <a:moveTo>
                    <a:pt x="72" y="8"/>
                  </a:moveTo>
                  <a:lnTo>
                    <a:pt x="64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2" name="Freeform 73"/>
            <p:cNvSpPr>
              <a:spLocks/>
            </p:cNvSpPr>
            <p:nvPr/>
          </p:nvSpPr>
          <p:spPr bwMode="auto">
            <a:xfrm>
              <a:off x="738" y="1398"/>
              <a:ext cx="45" cy="40"/>
            </a:xfrm>
            <a:custGeom>
              <a:avLst/>
              <a:gdLst>
                <a:gd name="T0" fmla="*/ 68 w 136"/>
                <a:gd name="T1" fmla="*/ 48 h 128"/>
                <a:gd name="T2" fmla="*/ 68 w 136"/>
                <a:gd name="T3" fmla="*/ 44 h 128"/>
                <a:gd name="T4" fmla="*/ 52 w 136"/>
                <a:gd name="T5" fmla="*/ 44 h 128"/>
                <a:gd name="T6" fmla="*/ 56 w 136"/>
                <a:gd name="T7" fmla="*/ 36 h 128"/>
                <a:gd name="T8" fmla="*/ 52 w 136"/>
                <a:gd name="T9" fmla="*/ 27 h 128"/>
                <a:gd name="T10" fmla="*/ 40 w 136"/>
                <a:gd name="T11" fmla="*/ 20 h 128"/>
                <a:gd name="T12" fmla="*/ 36 w 136"/>
                <a:gd name="T13" fmla="*/ 16 h 128"/>
                <a:gd name="T14" fmla="*/ 28 w 136"/>
                <a:gd name="T15" fmla="*/ 12 h 128"/>
                <a:gd name="T16" fmla="*/ 24 w 136"/>
                <a:gd name="T17" fmla="*/ 16 h 128"/>
                <a:gd name="T18" fmla="*/ 20 w 136"/>
                <a:gd name="T19" fmla="*/ 8 h 128"/>
                <a:gd name="T20" fmla="*/ 20 w 136"/>
                <a:gd name="T21" fmla="*/ 0 h 128"/>
                <a:gd name="T22" fmla="*/ 16 w 136"/>
                <a:gd name="T23" fmla="*/ 0 h 128"/>
                <a:gd name="T24" fmla="*/ 12 w 136"/>
                <a:gd name="T25" fmla="*/ 4 h 128"/>
                <a:gd name="T26" fmla="*/ 12 w 136"/>
                <a:gd name="T27" fmla="*/ 8 h 128"/>
                <a:gd name="T28" fmla="*/ 12 w 136"/>
                <a:gd name="T29" fmla="*/ 27 h 128"/>
                <a:gd name="T30" fmla="*/ 0 w 136"/>
                <a:gd name="T31" fmla="*/ 48 h 128"/>
                <a:gd name="T32" fmla="*/ 4 w 136"/>
                <a:gd name="T33" fmla="*/ 51 h 128"/>
                <a:gd name="T34" fmla="*/ 16 w 136"/>
                <a:gd name="T35" fmla="*/ 51 h 128"/>
                <a:gd name="T36" fmla="*/ 16 w 136"/>
                <a:gd name="T37" fmla="*/ 63 h 128"/>
                <a:gd name="T38" fmla="*/ 24 w 136"/>
                <a:gd name="T39" fmla="*/ 59 h 128"/>
                <a:gd name="T40" fmla="*/ 28 w 136"/>
                <a:gd name="T41" fmla="*/ 51 h 128"/>
                <a:gd name="T42" fmla="*/ 36 w 136"/>
                <a:gd name="T43" fmla="*/ 51 h 128"/>
                <a:gd name="T44" fmla="*/ 40 w 136"/>
                <a:gd name="T45" fmla="*/ 44 h 128"/>
                <a:gd name="T46" fmla="*/ 44 w 136"/>
                <a:gd name="T47" fmla="*/ 44 h 128"/>
                <a:gd name="T48" fmla="*/ 48 w 136"/>
                <a:gd name="T49" fmla="*/ 44 h 128"/>
                <a:gd name="T50" fmla="*/ 48 w 136"/>
                <a:gd name="T51" fmla="*/ 51 h 128"/>
                <a:gd name="T52" fmla="*/ 52 w 136"/>
                <a:gd name="T53" fmla="*/ 51 h 128"/>
                <a:gd name="T54" fmla="*/ 68 w 136"/>
                <a:gd name="T55" fmla="*/ 56 h 128"/>
                <a:gd name="T56" fmla="*/ 68 w 136"/>
                <a:gd name="T57" fmla="*/ 48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28"/>
                <a:gd name="T89" fmla="*/ 136 w 136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28">
                  <a:moveTo>
                    <a:pt x="136" y="96"/>
                  </a:moveTo>
                  <a:lnTo>
                    <a:pt x="136" y="88"/>
                  </a:lnTo>
                  <a:lnTo>
                    <a:pt x="104" y="88"/>
                  </a:lnTo>
                  <a:lnTo>
                    <a:pt x="112" y="72"/>
                  </a:lnTo>
                  <a:lnTo>
                    <a:pt x="104" y="56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56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32" y="104"/>
                  </a:lnTo>
                  <a:lnTo>
                    <a:pt x="32" y="128"/>
                  </a:lnTo>
                  <a:lnTo>
                    <a:pt x="48" y="120"/>
                  </a:lnTo>
                  <a:lnTo>
                    <a:pt x="56" y="104"/>
                  </a:lnTo>
                  <a:lnTo>
                    <a:pt x="72" y="104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36" y="112"/>
                  </a:lnTo>
                  <a:lnTo>
                    <a:pt x="136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3" name="Freeform 74"/>
            <p:cNvSpPr>
              <a:spLocks/>
            </p:cNvSpPr>
            <p:nvPr/>
          </p:nvSpPr>
          <p:spPr bwMode="auto">
            <a:xfrm>
              <a:off x="682" y="1208"/>
              <a:ext cx="5" cy="0"/>
            </a:xfrm>
            <a:custGeom>
              <a:avLst/>
              <a:gdLst>
                <a:gd name="T0" fmla="*/ 8 w 16"/>
                <a:gd name="T1" fmla="*/ 0 h 1"/>
                <a:gd name="T2" fmla="*/ 4 w 16"/>
                <a:gd name="T3" fmla="*/ 0 h 1"/>
                <a:gd name="T4" fmla="*/ 0 w 16"/>
                <a:gd name="T5" fmla="*/ 0 h 1"/>
                <a:gd name="T6" fmla="*/ 4 w 16"/>
                <a:gd name="T7" fmla="*/ 0 h 1"/>
                <a:gd name="T8" fmla="*/ 8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4" name="Freeform 75"/>
            <p:cNvSpPr>
              <a:spLocks/>
            </p:cNvSpPr>
            <p:nvPr/>
          </p:nvSpPr>
          <p:spPr bwMode="auto">
            <a:xfrm>
              <a:off x="743" y="1233"/>
              <a:ext cx="11" cy="2"/>
            </a:xfrm>
            <a:custGeom>
              <a:avLst/>
              <a:gdLst>
                <a:gd name="T0" fmla="*/ 17 w 32"/>
                <a:gd name="T1" fmla="*/ 5 h 8"/>
                <a:gd name="T2" fmla="*/ 12 w 32"/>
                <a:gd name="T3" fmla="*/ 0 h 8"/>
                <a:gd name="T4" fmla="*/ 4 w 32"/>
                <a:gd name="T5" fmla="*/ 5 h 8"/>
                <a:gd name="T6" fmla="*/ 0 w 32"/>
                <a:gd name="T7" fmla="*/ 5 h 8"/>
                <a:gd name="T8" fmla="*/ 9 w 32"/>
                <a:gd name="T9" fmla="*/ 5 h 8"/>
                <a:gd name="T10" fmla="*/ 17 w 32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32" y="8"/>
                  </a:move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5" name="Freeform 76"/>
            <p:cNvSpPr>
              <a:spLocks/>
            </p:cNvSpPr>
            <p:nvPr/>
          </p:nvSpPr>
          <p:spPr bwMode="auto">
            <a:xfrm>
              <a:off x="925" y="1575"/>
              <a:ext cx="46" cy="50"/>
            </a:xfrm>
            <a:custGeom>
              <a:avLst/>
              <a:gdLst>
                <a:gd name="T0" fmla="*/ 40 w 136"/>
                <a:gd name="T1" fmla="*/ 0 h 160"/>
                <a:gd name="T2" fmla="*/ 28 w 136"/>
                <a:gd name="T3" fmla="*/ 4 h 160"/>
                <a:gd name="T4" fmla="*/ 24 w 136"/>
                <a:gd name="T5" fmla="*/ 16 h 160"/>
                <a:gd name="T6" fmla="*/ 16 w 136"/>
                <a:gd name="T7" fmla="*/ 28 h 160"/>
                <a:gd name="T8" fmla="*/ 16 w 136"/>
                <a:gd name="T9" fmla="*/ 36 h 160"/>
                <a:gd name="T10" fmla="*/ 12 w 136"/>
                <a:gd name="T11" fmla="*/ 40 h 160"/>
                <a:gd name="T12" fmla="*/ 8 w 136"/>
                <a:gd name="T13" fmla="*/ 44 h 160"/>
                <a:gd name="T14" fmla="*/ 0 w 136"/>
                <a:gd name="T15" fmla="*/ 48 h 160"/>
                <a:gd name="T16" fmla="*/ 0 w 136"/>
                <a:gd name="T17" fmla="*/ 52 h 160"/>
                <a:gd name="T18" fmla="*/ 8 w 136"/>
                <a:gd name="T19" fmla="*/ 52 h 160"/>
                <a:gd name="T20" fmla="*/ 0 w 136"/>
                <a:gd name="T21" fmla="*/ 56 h 160"/>
                <a:gd name="T22" fmla="*/ 4 w 136"/>
                <a:gd name="T23" fmla="*/ 64 h 160"/>
                <a:gd name="T24" fmla="*/ 20 w 136"/>
                <a:gd name="T25" fmla="*/ 64 h 160"/>
                <a:gd name="T26" fmla="*/ 24 w 136"/>
                <a:gd name="T27" fmla="*/ 64 h 160"/>
                <a:gd name="T28" fmla="*/ 32 w 136"/>
                <a:gd name="T29" fmla="*/ 60 h 160"/>
                <a:gd name="T30" fmla="*/ 36 w 136"/>
                <a:gd name="T31" fmla="*/ 64 h 160"/>
                <a:gd name="T32" fmla="*/ 44 w 136"/>
                <a:gd name="T33" fmla="*/ 60 h 160"/>
                <a:gd name="T34" fmla="*/ 44 w 136"/>
                <a:gd name="T35" fmla="*/ 68 h 160"/>
                <a:gd name="T36" fmla="*/ 48 w 136"/>
                <a:gd name="T37" fmla="*/ 68 h 160"/>
                <a:gd name="T38" fmla="*/ 56 w 136"/>
                <a:gd name="T39" fmla="*/ 64 h 160"/>
                <a:gd name="T40" fmla="*/ 56 w 136"/>
                <a:gd name="T41" fmla="*/ 68 h 160"/>
                <a:gd name="T42" fmla="*/ 56 w 136"/>
                <a:gd name="T43" fmla="*/ 72 h 160"/>
                <a:gd name="T44" fmla="*/ 60 w 136"/>
                <a:gd name="T45" fmla="*/ 76 h 160"/>
                <a:gd name="T46" fmla="*/ 60 w 136"/>
                <a:gd name="T47" fmla="*/ 80 h 160"/>
                <a:gd name="T48" fmla="*/ 68 w 136"/>
                <a:gd name="T49" fmla="*/ 80 h 160"/>
                <a:gd name="T50" fmla="*/ 68 w 136"/>
                <a:gd name="T51" fmla="*/ 60 h 160"/>
                <a:gd name="T52" fmla="*/ 64 w 136"/>
                <a:gd name="T53" fmla="*/ 56 h 160"/>
                <a:gd name="T54" fmla="*/ 68 w 136"/>
                <a:gd name="T55" fmla="*/ 56 h 160"/>
                <a:gd name="T56" fmla="*/ 68 w 136"/>
                <a:gd name="T57" fmla="*/ 48 h 160"/>
                <a:gd name="T58" fmla="*/ 56 w 136"/>
                <a:gd name="T59" fmla="*/ 52 h 160"/>
                <a:gd name="T60" fmla="*/ 60 w 136"/>
                <a:gd name="T61" fmla="*/ 36 h 160"/>
                <a:gd name="T62" fmla="*/ 52 w 136"/>
                <a:gd name="T63" fmla="*/ 36 h 160"/>
                <a:gd name="T64" fmla="*/ 44 w 136"/>
                <a:gd name="T65" fmla="*/ 36 h 160"/>
                <a:gd name="T66" fmla="*/ 36 w 136"/>
                <a:gd name="T67" fmla="*/ 32 h 160"/>
                <a:gd name="T68" fmla="*/ 36 w 136"/>
                <a:gd name="T69" fmla="*/ 28 h 160"/>
                <a:gd name="T70" fmla="*/ 32 w 136"/>
                <a:gd name="T71" fmla="*/ 24 h 160"/>
                <a:gd name="T72" fmla="*/ 28 w 136"/>
                <a:gd name="T73" fmla="*/ 32 h 160"/>
                <a:gd name="T74" fmla="*/ 28 w 136"/>
                <a:gd name="T75" fmla="*/ 28 h 160"/>
                <a:gd name="T76" fmla="*/ 40 w 136"/>
                <a:gd name="T77" fmla="*/ 0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60"/>
                <a:gd name="T119" fmla="*/ 136 w 136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60">
                  <a:moveTo>
                    <a:pt x="80" y="0"/>
                  </a:moveTo>
                  <a:lnTo>
                    <a:pt x="56" y="8"/>
                  </a:lnTo>
                  <a:lnTo>
                    <a:pt x="48" y="32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20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96"/>
                  </a:lnTo>
                  <a:lnTo>
                    <a:pt x="112" y="104"/>
                  </a:lnTo>
                  <a:lnTo>
                    <a:pt x="120" y="72"/>
                  </a:lnTo>
                  <a:lnTo>
                    <a:pt x="104" y="72"/>
                  </a:lnTo>
                  <a:lnTo>
                    <a:pt x="88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64" y="48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6" name="Freeform 78"/>
            <p:cNvSpPr>
              <a:spLocks/>
            </p:cNvSpPr>
            <p:nvPr/>
          </p:nvSpPr>
          <p:spPr bwMode="auto">
            <a:xfrm>
              <a:off x="2081" y="1824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16 w 48"/>
                <a:gd name="T3" fmla="*/ 0 h 40"/>
                <a:gd name="T4" fmla="*/ 12 w 48"/>
                <a:gd name="T5" fmla="*/ 0 h 40"/>
                <a:gd name="T6" fmla="*/ 8 w 48"/>
                <a:gd name="T7" fmla="*/ 0 h 40"/>
                <a:gd name="T8" fmla="*/ 4 w 48"/>
                <a:gd name="T9" fmla="*/ 0 h 40"/>
                <a:gd name="T10" fmla="*/ 0 w 48"/>
                <a:gd name="T11" fmla="*/ 8 h 40"/>
                <a:gd name="T12" fmla="*/ 0 w 48"/>
                <a:gd name="T13" fmla="*/ 15 h 40"/>
                <a:gd name="T14" fmla="*/ 4 w 48"/>
                <a:gd name="T15" fmla="*/ 20 h 40"/>
                <a:gd name="T16" fmla="*/ 12 w 48"/>
                <a:gd name="T17" fmla="*/ 20 h 40"/>
                <a:gd name="T18" fmla="*/ 16 w 48"/>
                <a:gd name="T19" fmla="*/ 12 h 40"/>
                <a:gd name="T20" fmla="*/ 20 w 48"/>
                <a:gd name="T21" fmla="*/ 4 h 40"/>
                <a:gd name="T22" fmla="*/ 24 w 48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48" y="0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24"/>
                  </a:lnTo>
                  <a:lnTo>
                    <a:pt x="40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7" name="Freeform 79"/>
            <p:cNvSpPr>
              <a:spLocks/>
            </p:cNvSpPr>
            <p:nvPr/>
          </p:nvSpPr>
          <p:spPr bwMode="auto">
            <a:xfrm>
              <a:off x="1987" y="1919"/>
              <a:ext cx="72" cy="70"/>
            </a:xfrm>
            <a:custGeom>
              <a:avLst/>
              <a:gdLst>
                <a:gd name="T0" fmla="*/ 0 w 216"/>
                <a:gd name="T1" fmla="*/ 0 h 224"/>
                <a:gd name="T2" fmla="*/ 8 w 216"/>
                <a:gd name="T3" fmla="*/ 4 h 224"/>
                <a:gd name="T4" fmla="*/ 20 w 216"/>
                <a:gd name="T5" fmla="*/ 4 h 224"/>
                <a:gd name="T6" fmla="*/ 24 w 216"/>
                <a:gd name="T7" fmla="*/ 4 h 224"/>
                <a:gd name="T8" fmla="*/ 27 w 216"/>
                <a:gd name="T9" fmla="*/ 12 h 224"/>
                <a:gd name="T10" fmla="*/ 32 w 216"/>
                <a:gd name="T11" fmla="*/ 15 h 224"/>
                <a:gd name="T12" fmla="*/ 39 w 216"/>
                <a:gd name="T13" fmla="*/ 24 h 224"/>
                <a:gd name="T14" fmla="*/ 48 w 216"/>
                <a:gd name="T15" fmla="*/ 24 h 224"/>
                <a:gd name="T16" fmla="*/ 56 w 216"/>
                <a:gd name="T17" fmla="*/ 35 h 224"/>
                <a:gd name="T18" fmla="*/ 68 w 216"/>
                <a:gd name="T19" fmla="*/ 43 h 224"/>
                <a:gd name="T20" fmla="*/ 68 w 216"/>
                <a:gd name="T21" fmla="*/ 47 h 224"/>
                <a:gd name="T22" fmla="*/ 75 w 216"/>
                <a:gd name="T23" fmla="*/ 51 h 224"/>
                <a:gd name="T24" fmla="*/ 83 w 216"/>
                <a:gd name="T25" fmla="*/ 55 h 224"/>
                <a:gd name="T26" fmla="*/ 83 w 216"/>
                <a:gd name="T27" fmla="*/ 63 h 224"/>
                <a:gd name="T28" fmla="*/ 91 w 216"/>
                <a:gd name="T29" fmla="*/ 67 h 224"/>
                <a:gd name="T30" fmla="*/ 95 w 216"/>
                <a:gd name="T31" fmla="*/ 79 h 224"/>
                <a:gd name="T32" fmla="*/ 99 w 216"/>
                <a:gd name="T33" fmla="*/ 79 h 224"/>
                <a:gd name="T34" fmla="*/ 107 w 216"/>
                <a:gd name="T35" fmla="*/ 86 h 224"/>
                <a:gd name="T36" fmla="*/ 107 w 216"/>
                <a:gd name="T37" fmla="*/ 110 h 224"/>
                <a:gd name="T38" fmla="*/ 103 w 216"/>
                <a:gd name="T39" fmla="*/ 110 h 224"/>
                <a:gd name="T40" fmla="*/ 95 w 216"/>
                <a:gd name="T41" fmla="*/ 106 h 224"/>
                <a:gd name="T42" fmla="*/ 83 w 216"/>
                <a:gd name="T43" fmla="*/ 102 h 224"/>
                <a:gd name="T44" fmla="*/ 68 w 216"/>
                <a:gd name="T45" fmla="*/ 90 h 224"/>
                <a:gd name="T46" fmla="*/ 56 w 216"/>
                <a:gd name="T47" fmla="*/ 75 h 224"/>
                <a:gd name="T48" fmla="*/ 56 w 216"/>
                <a:gd name="T49" fmla="*/ 67 h 224"/>
                <a:gd name="T50" fmla="*/ 44 w 216"/>
                <a:gd name="T51" fmla="*/ 55 h 224"/>
                <a:gd name="T52" fmla="*/ 39 w 216"/>
                <a:gd name="T53" fmla="*/ 55 h 224"/>
                <a:gd name="T54" fmla="*/ 36 w 216"/>
                <a:gd name="T55" fmla="*/ 39 h 224"/>
                <a:gd name="T56" fmla="*/ 27 w 216"/>
                <a:gd name="T57" fmla="*/ 32 h 224"/>
                <a:gd name="T58" fmla="*/ 24 w 216"/>
                <a:gd name="T59" fmla="*/ 32 h 224"/>
                <a:gd name="T60" fmla="*/ 20 w 216"/>
                <a:gd name="T61" fmla="*/ 24 h 224"/>
                <a:gd name="T62" fmla="*/ 16 w 216"/>
                <a:gd name="T63" fmla="*/ 20 h 224"/>
                <a:gd name="T64" fmla="*/ 12 w 216"/>
                <a:gd name="T65" fmla="*/ 20 h 224"/>
                <a:gd name="T66" fmla="*/ 0 w 216"/>
                <a:gd name="T67" fmla="*/ 4 h 224"/>
                <a:gd name="T68" fmla="*/ 0 w 216"/>
                <a:gd name="T69" fmla="*/ 0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224"/>
                <a:gd name="T107" fmla="*/ 216 w 216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224">
                  <a:moveTo>
                    <a:pt x="0" y="0"/>
                  </a:moveTo>
                  <a:lnTo>
                    <a:pt x="16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0" y="48"/>
                  </a:lnTo>
                  <a:lnTo>
                    <a:pt x="96" y="48"/>
                  </a:lnTo>
                  <a:lnTo>
                    <a:pt x="112" y="72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52" y="104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84" y="136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16" y="176"/>
                  </a:lnTo>
                  <a:lnTo>
                    <a:pt x="216" y="224"/>
                  </a:lnTo>
                  <a:lnTo>
                    <a:pt x="208" y="224"/>
                  </a:lnTo>
                  <a:lnTo>
                    <a:pt x="192" y="216"/>
                  </a:lnTo>
                  <a:lnTo>
                    <a:pt x="168" y="208"/>
                  </a:lnTo>
                  <a:lnTo>
                    <a:pt x="136" y="184"/>
                  </a:lnTo>
                  <a:lnTo>
                    <a:pt x="112" y="152"/>
                  </a:lnTo>
                  <a:lnTo>
                    <a:pt x="112" y="13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72" y="80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8" name="Freeform 80"/>
            <p:cNvSpPr>
              <a:spLocks/>
            </p:cNvSpPr>
            <p:nvPr/>
          </p:nvSpPr>
          <p:spPr bwMode="auto">
            <a:xfrm>
              <a:off x="2056" y="1964"/>
              <a:ext cx="11" cy="7"/>
            </a:xfrm>
            <a:custGeom>
              <a:avLst/>
              <a:gdLst>
                <a:gd name="T0" fmla="*/ 0 w 32"/>
                <a:gd name="T1" fmla="*/ 4 h 24"/>
                <a:gd name="T2" fmla="*/ 9 w 32"/>
                <a:gd name="T3" fmla="*/ 12 h 24"/>
                <a:gd name="T4" fmla="*/ 17 w 32"/>
                <a:gd name="T5" fmla="*/ 12 h 24"/>
                <a:gd name="T6" fmla="*/ 4 w 32"/>
                <a:gd name="T7" fmla="*/ 0 h 24"/>
                <a:gd name="T8" fmla="*/ 0 w 32"/>
                <a:gd name="T9" fmla="*/ 0 h 24"/>
                <a:gd name="T10" fmla="*/ 0 w 32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8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39" name="Freeform 81"/>
            <p:cNvSpPr>
              <a:spLocks/>
            </p:cNvSpPr>
            <p:nvPr/>
          </p:nvSpPr>
          <p:spPr bwMode="auto">
            <a:xfrm>
              <a:off x="2059" y="1991"/>
              <a:ext cx="59" cy="18"/>
            </a:xfrm>
            <a:custGeom>
              <a:avLst/>
              <a:gdLst>
                <a:gd name="T0" fmla="*/ 87 w 176"/>
                <a:gd name="T1" fmla="*/ 20 h 56"/>
                <a:gd name="T2" fmla="*/ 83 w 176"/>
                <a:gd name="T3" fmla="*/ 20 h 56"/>
                <a:gd name="T4" fmla="*/ 80 w 176"/>
                <a:gd name="T5" fmla="*/ 20 h 56"/>
                <a:gd name="T6" fmla="*/ 68 w 176"/>
                <a:gd name="T7" fmla="*/ 15 h 56"/>
                <a:gd name="T8" fmla="*/ 68 w 176"/>
                <a:gd name="T9" fmla="*/ 8 h 56"/>
                <a:gd name="T10" fmla="*/ 51 w 176"/>
                <a:gd name="T11" fmla="*/ 4 h 56"/>
                <a:gd name="T12" fmla="*/ 48 w 176"/>
                <a:gd name="T13" fmla="*/ 8 h 56"/>
                <a:gd name="T14" fmla="*/ 48 w 176"/>
                <a:gd name="T15" fmla="*/ 12 h 56"/>
                <a:gd name="T16" fmla="*/ 27 w 176"/>
                <a:gd name="T17" fmla="*/ 8 h 56"/>
                <a:gd name="T18" fmla="*/ 27 w 176"/>
                <a:gd name="T19" fmla="*/ 4 h 56"/>
                <a:gd name="T20" fmla="*/ 16 w 176"/>
                <a:gd name="T21" fmla="*/ 4 h 56"/>
                <a:gd name="T22" fmla="*/ 12 w 176"/>
                <a:gd name="T23" fmla="*/ 4 h 56"/>
                <a:gd name="T24" fmla="*/ 4 w 176"/>
                <a:gd name="T25" fmla="*/ 0 h 56"/>
                <a:gd name="T26" fmla="*/ 0 w 176"/>
                <a:gd name="T27" fmla="*/ 8 h 56"/>
                <a:gd name="T28" fmla="*/ 4 w 176"/>
                <a:gd name="T29" fmla="*/ 15 h 56"/>
                <a:gd name="T30" fmla="*/ 24 w 176"/>
                <a:gd name="T31" fmla="*/ 15 h 56"/>
                <a:gd name="T32" fmla="*/ 24 w 176"/>
                <a:gd name="T33" fmla="*/ 20 h 56"/>
                <a:gd name="T34" fmla="*/ 39 w 176"/>
                <a:gd name="T35" fmla="*/ 20 h 56"/>
                <a:gd name="T36" fmla="*/ 48 w 176"/>
                <a:gd name="T37" fmla="*/ 23 h 56"/>
                <a:gd name="T38" fmla="*/ 68 w 176"/>
                <a:gd name="T39" fmla="*/ 23 h 56"/>
                <a:gd name="T40" fmla="*/ 80 w 176"/>
                <a:gd name="T41" fmla="*/ 27 h 56"/>
                <a:gd name="T42" fmla="*/ 87 w 176"/>
                <a:gd name="T43" fmla="*/ 27 h 56"/>
                <a:gd name="T44" fmla="*/ 87 w 176"/>
                <a:gd name="T45" fmla="*/ 20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56"/>
                <a:gd name="T71" fmla="*/ 176 w 176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56">
                  <a:moveTo>
                    <a:pt x="176" y="40"/>
                  </a:moveTo>
                  <a:lnTo>
                    <a:pt x="168" y="40"/>
                  </a:lnTo>
                  <a:lnTo>
                    <a:pt x="160" y="40"/>
                  </a:lnTo>
                  <a:lnTo>
                    <a:pt x="136" y="32"/>
                  </a:lnTo>
                  <a:lnTo>
                    <a:pt x="136" y="16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96" y="48"/>
                  </a:lnTo>
                  <a:lnTo>
                    <a:pt x="136" y="48"/>
                  </a:lnTo>
                  <a:lnTo>
                    <a:pt x="160" y="56"/>
                  </a:lnTo>
                  <a:lnTo>
                    <a:pt x="176" y="56"/>
                  </a:lnTo>
                  <a:lnTo>
                    <a:pt x="176" y="4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0" name="Freeform 82"/>
            <p:cNvSpPr>
              <a:spLocks/>
            </p:cNvSpPr>
            <p:nvPr/>
          </p:nvSpPr>
          <p:spPr bwMode="auto">
            <a:xfrm>
              <a:off x="2121" y="2004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8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1" name="Freeform 83"/>
            <p:cNvSpPr>
              <a:spLocks/>
            </p:cNvSpPr>
            <p:nvPr/>
          </p:nvSpPr>
          <p:spPr bwMode="auto">
            <a:xfrm>
              <a:off x="2127" y="2006"/>
              <a:ext cx="25" cy="5"/>
            </a:xfrm>
            <a:custGeom>
              <a:avLst/>
              <a:gdLst>
                <a:gd name="T0" fmla="*/ 0 w 72"/>
                <a:gd name="T1" fmla="*/ 5 h 16"/>
                <a:gd name="T2" fmla="*/ 4 w 72"/>
                <a:gd name="T3" fmla="*/ 0 h 16"/>
                <a:gd name="T4" fmla="*/ 8 w 72"/>
                <a:gd name="T5" fmla="*/ 5 h 16"/>
                <a:gd name="T6" fmla="*/ 16 w 72"/>
                <a:gd name="T7" fmla="*/ 0 h 16"/>
                <a:gd name="T8" fmla="*/ 20 w 72"/>
                <a:gd name="T9" fmla="*/ 0 h 16"/>
                <a:gd name="T10" fmla="*/ 32 w 72"/>
                <a:gd name="T11" fmla="*/ 0 h 16"/>
                <a:gd name="T12" fmla="*/ 36 w 72"/>
                <a:gd name="T13" fmla="*/ 5 h 16"/>
                <a:gd name="T14" fmla="*/ 32 w 72"/>
                <a:gd name="T15" fmla="*/ 5 h 16"/>
                <a:gd name="T16" fmla="*/ 12 w 72"/>
                <a:gd name="T17" fmla="*/ 9 h 16"/>
                <a:gd name="T18" fmla="*/ 4 w 72"/>
                <a:gd name="T19" fmla="*/ 5 h 16"/>
                <a:gd name="T20" fmla="*/ 0 w 72"/>
                <a:gd name="T21" fmla="*/ 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16"/>
                <a:gd name="T35" fmla="*/ 72 w 7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2" name="Freeform 84"/>
            <p:cNvSpPr>
              <a:spLocks/>
            </p:cNvSpPr>
            <p:nvPr/>
          </p:nvSpPr>
          <p:spPr bwMode="auto">
            <a:xfrm>
              <a:off x="2155" y="2006"/>
              <a:ext cx="16" cy="5"/>
            </a:xfrm>
            <a:custGeom>
              <a:avLst/>
              <a:gdLst>
                <a:gd name="T0" fmla="*/ 0 w 48"/>
                <a:gd name="T1" fmla="*/ 5 h 16"/>
                <a:gd name="T2" fmla="*/ 8 w 48"/>
                <a:gd name="T3" fmla="*/ 0 h 16"/>
                <a:gd name="T4" fmla="*/ 24 w 48"/>
                <a:gd name="T5" fmla="*/ 0 h 16"/>
                <a:gd name="T6" fmla="*/ 24 w 48"/>
                <a:gd name="T7" fmla="*/ 5 h 16"/>
                <a:gd name="T8" fmla="*/ 20 w 48"/>
                <a:gd name="T9" fmla="*/ 5 h 16"/>
                <a:gd name="T10" fmla="*/ 0 w 48"/>
                <a:gd name="T11" fmla="*/ 9 h 16"/>
                <a:gd name="T12" fmla="*/ 0 w 48"/>
                <a:gd name="T13" fmla="*/ 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6"/>
                <a:gd name="T23" fmla="*/ 48 w 4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6">
                  <a:moveTo>
                    <a:pt x="0" y="8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3" name="Freeform 85"/>
            <p:cNvSpPr>
              <a:spLocks/>
            </p:cNvSpPr>
            <p:nvPr/>
          </p:nvSpPr>
          <p:spPr bwMode="auto">
            <a:xfrm>
              <a:off x="2182" y="2006"/>
              <a:ext cx="24" cy="13"/>
            </a:xfrm>
            <a:custGeom>
              <a:avLst/>
              <a:gdLst>
                <a:gd name="T0" fmla="*/ 31 w 72"/>
                <a:gd name="T1" fmla="*/ 0 h 40"/>
                <a:gd name="T2" fmla="*/ 35 w 72"/>
                <a:gd name="T3" fmla="*/ 4 h 40"/>
                <a:gd name="T4" fmla="*/ 31 w 72"/>
                <a:gd name="T5" fmla="*/ 9 h 40"/>
                <a:gd name="T6" fmla="*/ 23 w 72"/>
                <a:gd name="T7" fmla="*/ 9 h 40"/>
                <a:gd name="T8" fmla="*/ 15 w 72"/>
                <a:gd name="T9" fmla="*/ 12 h 40"/>
                <a:gd name="T10" fmla="*/ 12 w 72"/>
                <a:gd name="T11" fmla="*/ 17 h 40"/>
                <a:gd name="T12" fmla="*/ 4 w 72"/>
                <a:gd name="T13" fmla="*/ 21 h 40"/>
                <a:gd name="T14" fmla="*/ 0 w 72"/>
                <a:gd name="T15" fmla="*/ 21 h 40"/>
                <a:gd name="T16" fmla="*/ 0 w 72"/>
                <a:gd name="T17" fmla="*/ 17 h 40"/>
                <a:gd name="T18" fmla="*/ 4 w 72"/>
                <a:gd name="T19" fmla="*/ 12 h 40"/>
                <a:gd name="T20" fmla="*/ 8 w 72"/>
                <a:gd name="T21" fmla="*/ 9 h 40"/>
                <a:gd name="T22" fmla="*/ 15 w 72"/>
                <a:gd name="T23" fmla="*/ 4 h 40"/>
                <a:gd name="T24" fmla="*/ 31 w 7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40"/>
                <a:gd name="T41" fmla="*/ 72 w 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40">
                  <a:moveTo>
                    <a:pt x="64" y="0"/>
                  </a:moveTo>
                  <a:lnTo>
                    <a:pt x="72" y="8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4" name="Freeform 86"/>
            <p:cNvSpPr>
              <a:spLocks/>
            </p:cNvSpPr>
            <p:nvPr/>
          </p:nvSpPr>
          <p:spPr bwMode="auto">
            <a:xfrm>
              <a:off x="2150" y="1944"/>
              <a:ext cx="40" cy="45"/>
            </a:xfrm>
            <a:custGeom>
              <a:avLst/>
              <a:gdLst>
                <a:gd name="T0" fmla="*/ 56 w 120"/>
                <a:gd name="T1" fmla="*/ 0 h 144"/>
                <a:gd name="T2" fmla="*/ 52 w 120"/>
                <a:gd name="T3" fmla="*/ 4 h 144"/>
                <a:gd name="T4" fmla="*/ 48 w 120"/>
                <a:gd name="T5" fmla="*/ 8 h 144"/>
                <a:gd name="T6" fmla="*/ 32 w 120"/>
                <a:gd name="T7" fmla="*/ 8 h 144"/>
                <a:gd name="T8" fmla="*/ 24 w 120"/>
                <a:gd name="T9" fmla="*/ 0 h 144"/>
                <a:gd name="T10" fmla="*/ 20 w 120"/>
                <a:gd name="T11" fmla="*/ 0 h 144"/>
                <a:gd name="T12" fmla="*/ 16 w 120"/>
                <a:gd name="T13" fmla="*/ 8 h 144"/>
                <a:gd name="T14" fmla="*/ 12 w 120"/>
                <a:gd name="T15" fmla="*/ 8 h 144"/>
                <a:gd name="T16" fmla="*/ 8 w 120"/>
                <a:gd name="T17" fmla="*/ 15 h 144"/>
                <a:gd name="T18" fmla="*/ 4 w 120"/>
                <a:gd name="T19" fmla="*/ 24 h 144"/>
                <a:gd name="T20" fmla="*/ 4 w 120"/>
                <a:gd name="T21" fmla="*/ 27 h 144"/>
                <a:gd name="T22" fmla="*/ 4 w 120"/>
                <a:gd name="T23" fmla="*/ 36 h 144"/>
                <a:gd name="T24" fmla="*/ 0 w 120"/>
                <a:gd name="T25" fmla="*/ 39 h 144"/>
                <a:gd name="T26" fmla="*/ 0 w 120"/>
                <a:gd name="T27" fmla="*/ 51 h 144"/>
                <a:gd name="T28" fmla="*/ 4 w 120"/>
                <a:gd name="T29" fmla="*/ 51 h 144"/>
                <a:gd name="T30" fmla="*/ 8 w 120"/>
                <a:gd name="T31" fmla="*/ 55 h 144"/>
                <a:gd name="T32" fmla="*/ 8 w 120"/>
                <a:gd name="T33" fmla="*/ 63 h 144"/>
                <a:gd name="T34" fmla="*/ 4 w 120"/>
                <a:gd name="T35" fmla="*/ 71 h 144"/>
                <a:gd name="T36" fmla="*/ 8 w 120"/>
                <a:gd name="T37" fmla="*/ 71 h 144"/>
                <a:gd name="T38" fmla="*/ 12 w 120"/>
                <a:gd name="T39" fmla="*/ 63 h 144"/>
                <a:gd name="T40" fmla="*/ 12 w 120"/>
                <a:gd name="T41" fmla="*/ 47 h 144"/>
                <a:gd name="T42" fmla="*/ 12 w 120"/>
                <a:gd name="T43" fmla="*/ 43 h 144"/>
                <a:gd name="T44" fmla="*/ 16 w 120"/>
                <a:gd name="T45" fmla="*/ 43 h 144"/>
                <a:gd name="T46" fmla="*/ 16 w 120"/>
                <a:gd name="T47" fmla="*/ 39 h 144"/>
                <a:gd name="T48" fmla="*/ 20 w 120"/>
                <a:gd name="T49" fmla="*/ 43 h 144"/>
                <a:gd name="T50" fmla="*/ 20 w 120"/>
                <a:gd name="T51" fmla="*/ 51 h 144"/>
                <a:gd name="T52" fmla="*/ 28 w 120"/>
                <a:gd name="T53" fmla="*/ 59 h 144"/>
                <a:gd name="T54" fmla="*/ 24 w 120"/>
                <a:gd name="T55" fmla="*/ 63 h 144"/>
                <a:gd name="T56" fmla="*/ 28 w 120"/>
                <a:gd name="T57" fmla="*/ 67 h 144"/>
                <a:gd name="T58" fmla="*/ 32 w 120"/>
                <a:gd name="T59" fmla="*/ 59 h 144"/>
                <a:gd name="T60" fmla="*/ 36 w 120"/>
                <a:gd name="T61" fmla="*/ 59 h 144"/>
                <a:gd name="T62" fmla="*/ 36 w 120"/>
                <a:gd name="T63" fmla="*/ 55 h 144"/>
                <a:gd name="T64" fmla="*/ 32 w 120"/>
                <a:gd name="T65" fmla="*/ 47 h 144"/>
                <a:gd name="T66" fmla="*/ 32 w 120"/>
                <a:gd name="T67" fmla="*/ 39 h 144"/>
                <a:gd name="T68" fmla="*/ 24 w 120"/>
                <a:gd name="T69" fmla="*/ 36 h 144"/>
                <a:gd name="T70" fmla="*/ 24 w 120"/>
                <a:gd name="T71" fmla="*/ 32 h 144"/>
                <a:gd name="T72" fmla="*/ 32 w 120"/>
                <a:gd name="T73" fmla="*/ 32 h 144"/>
                <a:gd name="T74" fmla="*/ 36 w 120"/>
                <a:gd name="T75" fmla="*/ 27 h 144"/>
                <a:gd name="T76" fmla="*/ 44 w 120"/>
                <a:gd name="T77" fmla="*/ 27 h 144"/>
                <a:gd name="T78" fmla="*/ 48 w 120"/>
                <a:gd name="T79" fmla="*/ 24 h 144"/>
                <a:gd name="T80" fmla="*/ 40 w 120"/>
                <a:gd name="T81" fmla="*/ 20 h 144"/>
                <a:gd name="T82" fmla="*/ 32 w 120"/>
                <a:gd name="T83" fmla="*/ 20 h 144"/>
                <a:gd name="T84" fmla="*/ 24 w 120"/>
                <a:gd name="T85" fmla="*/ 24 h 144"/>
                <a:gd name="T86" fmla="*/ 20 w 120"/>
                <a:gd name="T87" fmla="*/ 27 h 144"/>
                <a:gd name="T88" fmla="*/ 12 w 120"/>
                <a:gd name="T89" fmla="*/ 20 h 144"/>
                <a:gd name="T90" fmla="*/ 12 w 120"/>
                <a:gd name="T91" fmla="*/ 15 h 144"/>
                <a:gd name="T92" fmla="*/ 16 w 120"/>
                <a:gd name="T93" fmla="*/ 12 h 144"/>
                <a:gd name="T94" fmla="*/ 40 w 120"/>
                <a:gd name="T95" fmla="*/ 12 h 144"/>
                <a:gd name="T96" fmla="*/ 48 w 120"/>
                <a:gd name="T97" fmla="*/ 12 h 144"/>
                <a:gd name="T98" fmla="*/ 56 w 120"/>
                <a:gd name="T99" fmla="*/ 8 h 144"/>
                <a:gd name="T100" fmla="*/ 60 w 120"/>
                <a:gd name="T101" fmla="*/ 0 h 144"/>
                <a:gd name="T102" fmla="*/ 56 w 120"/>
                <a:gd name="T103" fmla="*/ 0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"/>
                <a:gd name="T157" fmla="*/ 0 h 144"/>
                <a:gd name="T158" fmla="*/ 120 w 120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" h="144">
                  <a:moveTo>
                    <a:pt x="112" y="0"/>
                  </a:moveTo>
                  <a:lnTo>
                    <a:pt x="104" y="8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32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28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48" y="128"/>
                  </a:lnTo>
                  <a:lnTo>
                    <a:pt x="56" y="136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96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5" name="Freeform 87"/>
            <p:cNvSpPr>
              <a:spLocks/>
            </p:cNvSpPr>
            <p:nvPr/>
          </p:nvSpPr>
          <p:spPr bwMode="auto">
            <a:xfrm>
              <a:off x="2155" y="1834"/>
              <a:ext cx="19" cy="32"/>
            </a:xfrm>
            <a:custGeom>
              <a:avLst/>
              <a:gdLst>
                <a:gd name="T0" fmla="*/ 12 w 56"/>
                <a:gd name="T1" fmla="*/ 0 h 104"/>
                <a:gd name="T2" fmla="*/ 16 w 56"/>
                <a:gd name="T3" fmla="*/ 4 h 104"/>
                <a:gd name="T4" fmla="*/ 24 w 56"/>
                <a:gd name="T5" fmla="*/ 0 h 104"/>
                <a:gd name="T6" fmla="*/ 29 w 56"/>
                <a:gd name="T7" fmla="*/ 0 h 104"/>
                <a:gd name="T8" fmla="*/ 24 w 56"/>
                <a:gd name="T9" fmla="*/ 12 h 104"/>
                <a:gd name="T10" fmla="*/ 29 w 56"/>
                <a:gd name="T11" fmla="*/ 15 h 104"/>
                <a:gd name="T12" fmla="*/ 29 w 56"/>
                <a:gd name="T13" fmla="*/ 20 h 104"/>
                <a:gd name="T14" fmla="*/ 21 w 56"/>
                <a:gd name="T15" fmla="*/ 27 h 104"/>
                <a:gd name="T16" fmla="*/ 16 w 56"/>
                <a:gd name="T17" fmla="*/ 32 h 104"/>
                <a:gd name="T18" fmla="*/ 21 w 56"/>
                <a:gd name="T19" fmla="*/ 44 h 104"/>
                <a:gd name="T20" fmla="*/ 21 w 56"/>
                <a:gd name="T21" fmla="*/ 47 h 104"/>
                <a:gd name="T22" fmla="*/ 16 w 56"/>
                <a:gd name="T23" fmla="*/ 51 h 104"/>
                <a:gd name="T24" fmla="*/ 12 w 56"/>
                <a:gd name="T25" fmla="*/ 47 h 104"/>
                <a:gd name="T26" fmla="*/ 12 w 56"/>
                <a:gd name="T27" fmla="*/ 39 h 104"/>
                <a:gd name="T28" fmla="*/ 4 w 56"/>
                <a:gd name="T29" fmla="*/ 36 h 104"/>
                <a:gd name="T30" fmla="*/ 0 w 56"/>
                <a:gd name="T31" fmla="*/ 27 h 104"/>
                <a:gd name="T32" fmla="*/ 0 w 56"/>
                <a:gd name="T33" fmla="*/ 24 h 104"/>
                <a:gd name="T34" fmla="*/ 4 w 56"/>
                <a:gd name="T35" fmla="*/ 24 h 104"/>
                <a:gd name="T36" fmla="*/ 8 w 56"/>
                <a:gd name="T37" fmla="*/ 8 h 104"/>
                <a:gd name="T38" fmla="*/ 8 w 56"/>
                <a:gd name="T39" fmla="*/ 4 h 104"/>
                <a:gd name="T40" fmla="*/ 8 w 56"/>
                <a:gd name="T41" fmla="*/ 0 h 104"/>
                <a:gd name="T42" fmla="*/ 12 w 56"/>
                <a:gd name="T43" fmla="*/ 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24" y="0"/>
                  </a:move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6" name="Freeform 88"/>
            <p:cNvSpPr>
              <a:spLocks/>
            </p:cNvSpPr>
            <p:nvPr/>
          </p:nvSpPr>
          <p:spPr bwMode="auto">
            <a:xfrm>
              <a:off x="2158" y="1866"/>
              <a:ext cx="8" cy="8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4 h 24"/>
                <a:gd name="T4" fmla="*/ 12 w 24"/>
                <a:gd name="T5" fmla="*/ 12 h 24"/>
                <a:gd name="T6" fmla="*/ 8 w 24"/>
                <a:gd name="T7" fmla="*/ 12 h 24"/>
                <a:gd name="T8" fmla="*/ 4 w 24"/>
                <a:gd name="T9" fmla="*/ 4 h 24"/>
                <a:gd name="T10" fmla="*/ 0 w 24"/>
                <a:gd name="T11" fmla="*/ 0 h 24"/>
                <a:gd name="T12" fmla="*/ 4 w 24"/>
                <a:gd name="T13" fmla="*/ 0 h 24"/>
                <a:gd name="T14" fmla="*/ 8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7" name="Freeform 89"/>
            <p:cNvSpPr>
              <a:spLocks/>
            </p:cNvSpPr>
            <p:nvPr/>
          </p:nvSpPr>
          <p:spPr bwMode="auto">
            <a:xfrm>
              <a:off x="2169" y="1861"/>
              <a:ext cx="16" cy="11"/>
            </a:xfrm>
            <a:custGeom>
              <a:avLst/>
              <a:gdLst>
                <a:gd name="T0" fmla="*/ 0 w 48"/>
                <a:gd name="T1" fmla="*/ 4 h 32"/>
                <a:gd name="T2" fmla="*/ 4 w 48"/>
                <a:gd name="T3" fmla="*/ 0 h 32"/>
                <a:gd name="T4" fmla="*/ 8 w 48"/>
                <a:gd name="T5" fmla="*/ 0 h 32"/>
                <a:gd name="T6" fmla="*/ 12 w 48"/>
                <a:gd name="T7" fmla="*/ 4 h 32"/>
                <a:gd name="T8" fmla="*/ 15 w 48"/>
                <a:gd name="T9" fmla="*/ 4 h 32"/>
                <a:gd name="T10" fmla="*/ 19 w 48"/>
                <a:gd name="T11" fmla="*/ 9 h 32"/>
                <a:gd name="T12" fmla="*/ 19 w 48"/>
                <a:gd name="T13" fmla="*/ 12 h 32"/>
                <a:gd name="T14" fmla="*/ 23 w 48"/>
                <a:gd name="T15" fmla="*/ 17 h 32"/>
                <a:gd name="T16" fmla="*/ 15 w 48"/>
                <a:gd name="T17" fmla="*/ 12 h 32"/>
                <a:gd name="T18" fmla="*/ 8 w 48"/>
                <a:gd name="T19" fmla="*/ 9 h 32"/>
                <a:gd name="T20" fmla="*/ 8 w 48"/>
                <a:gd name="T21" fmla="*/ 12 h 32"/>
                <a:gd name="T22" fmla="*/ 0 w 48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32"/>
                <a:gd name="T38" fmla="*/ 48 w 4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32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8" name="Freeform 90"/>
            <p:cNvSpPr>
              <a:spLocks/>
            </p:cNvSpPr>
            <p:nvPr/>
          </p:nvSpPr>
          <p:spPr bwMode="auto">
            <a:xfrm>
              <a:off x="2188" y="1874"/>
              <a:ext cx="8" cy="7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4 h 24"/>
                <a:gd name="T8" fmla="*/ 8 w 24"/>
                <a:gd name="T9" fmla="*/ 12 h 24"/>
                <a:gd name="T10" fmla="*/ 4 w 24"/>
                <a:gd name="T11" fmla="*/ 12 h 24"/>
                <a:gd name="T12" fmla="*/ 4 w 24"/>
                <a:gd name="T13" fmla="*/ 4 h 24"/>
                <a:gd name="T14" fmla="*/ 0 w 24"/>
                <a:gd name="T15" fmla="*/ 4 h 24"/>
                <a:gd name="T16" fmla="*/ 0 w 24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49" name="Freeform 91"/>
            <p:cNvSpPr>
              <a:spLocks/>
            </p:cNvSpPr>
            <p:nvPr/>
          </p:nvSpPr>
          <p:spPr bwMode="auto">
            <a:xfrm>
              <a:off x="2171" y="1879"/>
              <a:ext cx="6" cy="7"/>
            </a:xfrm>
            <a:custGeom>
              <a:avLst/>
              <a:gdLst>
                <a:gd name="T0" fmla="*/ 0 w 16"/>
                <a:gd name="T1" fmla="*/ 0 h 24"/>
                <a:gd name="T2" fmla="*/ 0 w 16"/>
                <a:gd name="T3" fmla="*/ 11 h 24"/>
                <a:gd name="T4" fmla="*/ 8 w 16"/>
                <a:gd name="T5" fmla="*/ 7 h 24"/>
                <a:gd name="T6" fmla="*/ 8 w 16"/>
                <a:gd name="T7" fmla="*/ 3 h 24"/>
                <a:gd name="T8" fmla="*/ 4 w 16"/>
                <a:gd name="T9" fmla="*/ 0 h 24"/>
                <a:gd name="T10" fmla="*/ 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0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0" name="Freeform 92"/>
            <p:cNvSpPr>
              <a:spLocks/>
            </p:cNvSpPr>
            <p:nvPr/>
          </p:nvSpPr>
          <p:spPr bwMode="auto">
            <a:xfrm>
              <a:off x="2174" y="1884"/>
              <a:ext cx="8" cy="10"/>
            </a:xfrm>
            <a:custGeom>
              <a:avLst/>
              <a:gdLst>
                <a:gd name="T0" fmla="*/ 12 w 24"/>
                <a:gd name="T1" fmla="*/ 4 h 32"/>
                <a:gd name="T2" fmla="*/ 12 w 24"/>
                <a:gd name="T3" fmla="*/ 12 h 32"/>
                <a:gd name="T4" fmla="*/ 8 w 24"/>
                <a:gd name="T5" fmla="*/ 15 h 32"/>
                <a:gd name="T6" fmla="*/ 4 w 24"/>
                <a:gd name="T7" fmla="*/ 15 h 32"/>
                <a:gd name="T8" fmla="*/ 0 w 24"/>
                <a:gd name="T9" fmla="*/ 12 h 32"/>
                <a:gd name="T10" fmla="*/ 0 w 24"/>
                <a:gd name="T11" fmla="*/ 8 h 32"/>
                <a:gd name="T12" fmla="*/ 8 w 24"/>
                <a:gd name="T13" fmla="*/ 8 h 32"/>
                <a:gd name="T14" fmla="*/ 4 w 24"/>
                <a:gd name="T15" fmla="*/ 4 h 32"/>
                <a:gd name="T16" fmla="*/ 4 w 24"/>
                <a:gd name="T17" fmla="*/ 0 h 32"/>
                <a:gd name="T18" fmla="*/ 12 w 24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2"/>
                <a:gd name="T32" fmla="*/ 24 w 2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2">
                  <a:moveTo>
                    <a:pt x="24" y="8"/>
                  </a:move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1" name="Freeform 93"/>
            <p:cNvSpPr>
              <a:spLocks/>
            </p:cNvSpPr>
            <p:nvPr/>
          </p:nvSpPr>
          <p:spPr bwMode="auto">
            <a:xfrm>
              <a:off x="2185" y="1881"/>
              <a:ext cx="8" cy="8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0 h 24"/>
                <a:gd name="T4" fmla="*/ 12 w 24"/>
                <a:gd name="T5" fmla="*/ 8 h 24"/>
                <a:gd name="T6" fmla="*/ 12 w 24"/>
                <a:gd name="T7" fmla="*/ 12 h 24"/>
                <a:gd name="T8" fmla="*/ 8 w 24"/>
                <a:gd name="T9" fmla="*/ 12 h 24"/>
                <a:gd name="T10" fmla="*/ 8 w 24"/>
                <a:gd name="T11" fmla="*/ 8 h 24"/>
                <a:gd name="T12" fmla="*/ 0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0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2" name="Freeform 94"/>
            <p:cNvSpPr>
              <a:spLocks/>
            </p:cNvSpPr>
            <p:nvPr/>
          </p:nvSpPr>
          <p:spPr bwMode="auto">
            <a:xfrm>
              <a:off x="2171" y="1894"/>
              <a:ext cx="30" cy="25"/>
            </a:xfrm>
            <a:custGeom>
              <a:avLst/>
              <a:gdLst>
                <a:gd name="T0" fmla="*/ 20 w 88"/>
                <a:gd name="T1" fmla="*/ 21 h 80"/>
                <a:gd name="T2" fmla="*/ 24 w 88"/>
                <a:gd name="T3" fmla="*/ 21 h 80"/>
                <a:gd name="T4" fmla="*/ 20 w 88"/>
                <a:gd name="T5" fmla="*/ 29 h 80"/>
                <a:gd name="T6" fmla="*/ 27 w 88"/>
                <a:gd name="T7" fmla="*/ 36 h 80"/>
                <a:gd name="T8" fmla="*/ 32 w 88"/>
                <a:gd name="T9" fmla="*/ 36 h 80"/>
                <a:gd name="T10" fmla="*/ 32 w 88"/>
                <a:gd name="T11" fmla="*/ 33 h 80"/>
                <a:gd name="T12" fmla="*/ 32 w 88"/>
                <a:gd name="T13" fmla="*/ 36 h 80"/>
                <a:gd name="T14" fmla="*/ 36 w 88"/>
                <a:gd name="T15" fmla="*/ 41 h 80"/>
                <a:gd name="T16" fmla="*/ 36 w 88"/>
                <a:gd name="T17" fmla="*/ 36 h 80"/>
                <a:gd name="T18" fmla="*/ 36 w 88"/>
                <a:gd name="T19" fmla="*/ 33 h 80"/>
                <a:gd name="T20" fmla="*/ 32 w 88"/>
                <a:gd name="T21" fmla="*/ 29 h 80"/>
                <a:gd name="T22" fmla="*/ 32 w 88"/>
                <a:gd name="T23" fmla="*/ 24 h 80"/>
                <a:gd name="T24" fmla="*/ 36 w 88"/>
                <a:gd name="T25" fmla="*/ 24 h 80"/>
                <a:gd name="T26" fmla="*/ 39 w 88"/>
                <a:gd name="T27" fmla="*/ 29 h 80"/>
                <a:gd name="T28" fmla="*/ 44 w 88"/>
                <a:gd name="T29" fmla="*/ 24 h 80"/>
                <a:gd name="T30" fmla="*/ 44 w 88"/>
                <a:gd name="T31" fmla="*/ 16 h 80"/>
                <a:gd name="T32" fmla="*/ 44 w 88"/>
                <a:gd name="T33" fmla="*/ 12 h 80"/>
                <a:gd name="T34" fmla="*/ 44 w 88"/>
                <a:gd name="T35" fmla="*/ 8 h 80"/>
                <a:gd name="T36" fmla="*/ 39 w 88"/>
                <a:gd name="T37" fmla="*/ 4 h 80"/>
                <a:gd name="T38" fmla="*/ 32 w 88"/>
                <a:gd name="T39" fmla="*/ 0 h 80"/>
                <a:gd name="T40" fmla="*/ 36 w 88"/>
                <a:gd name="T41" fmla="*/ 4 h 80"/>
                <a:gd name="T42" fmla="*/ 32 w 88"/>
                <a:gd name="T43" fmla="*/ 4 h 80"/>
                <a:gd name="T44" fmla="*/ 27 w 88"/>
                <a:gd name="T45" fmla="*/ 4 h 80"/>
                <a:gd name="T46" fmla="*/ 27 w 88"/>
                <a:gd name="T47" fmla="*/ 8 h 80"/>
                <a:gd name="T48" fmla="*/ 24 w 88"/>
                <a:gd name="T49" fmla="*/ 8 h 80"/>
                <a:gd name="T50" fmla="*/ 24 w 88"/>
                <a:gd name="T51" fmla="*/ 12 h 80"/>
                <a:gd name="T52" fmla="*/ 20 w 88"/>
                <a:gd name="T53" fmla="*/ 16 h 80"/>
                <a:gd name="T54" fmla="*/ 20 w 88"/>
                <a:gd name="T55" fmla="*/ 8 h 80"/>
                <a:gd name="T56" fmla="*/ 12 w 88"/>
                <a:gd name="T57" fmla="*/ 8 h 80"/>
                <a:gd name="T58" fmla="*/ 4 w 88"/>
                <a:gd name="T59" fmla="*/ 16 h 80"/>
                <a:gd name="T60" fmla="*/ 0 w 88"/>
                <a:gd name="T61" fmla="*/ 16 h 80"/>
                <a:gd name="T62" fmla="*/ 0 w 88"/>
                <a:gd name="T63" fmla="*/ 21 h 80"/>
                <a:gd name="T64" fmla="*/ 0 w 88"/>
                <a:gd name="T65" fmla="*/ 24 h 80"/>
                <a:gd name="T66" fmla="*/ 4 w 88"/>
                <a:gd name="T67" fmla="*/ 21 h 80"/>
                <a:gd name="T68" fmla="*/ 8 w 88"/>
                <a:gd name="T69" fmla="*/ 16 h 80"/>
                <a:gd name="T70" fmla="*/ 8 w 88"/>
                <a:gd name="T71" fmla="*/ 21 h 80"/>
                <a:gd name="T72" fmla="*/ 12 w 88"/>
                <a:gd name="T73" fmla="*/ 21 h 80"/>
                <a:gd name="T74" fmla="*/ 16 w 88"/>
                <a:gd name="T75" fmla="*/ 21 h 80"/>
                <a:gd name="T76" fmla="*/ 20 w 88"/>
                <a:gd name="T77" fmla="*/ 21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80"/>
                <a:gd name="T119" fmla="*/ 88 w 88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80">
                  <a:moveTo>
                    <a:pt x="40" y="40"/>
                  </a:moveTo>
                  <a:lnTo>
                    <a:pt x="48" y="40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3" name="Freeform 95"/>
            <p:cNvSpPr>
              <a:spLocks/>
            </p:cNvSpPr>
            <p:nvPr/>
          </p:nvSpPr>
          <p:spPr bwMode="auto">
            <a:xfrm>
              <a:off x="2201" y="1971"/>
              <a:ext cx="5" cy="5"/>
            </a:xfrm>
            <a:custGeom>
              <a:avLst/>
              <a:gdLst>
                <a:gd name="T0" fmla="*/ 0 w 16"/>
                <a:gd name="T1" fmla="*/ 4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4" name="Freeform 96"/>
            <p:cNvSpPr>
              <a:spLocks/>
            </p:cNvSpPr>
            <p:nvPr/>
          </p:nvSpPr>
          <p:spPr bwMode="auto">
            <a:xfrm>
              <a:off x="2212" y="1971"/>
              <a:ext cx="21" cy="8"/>
            </a:xfrm>
            <a:custGeom>
              <a:avLst/>
              <a:gdLst>
                <a:gd name="T0" fmla="*/ 0 w 64"/>
                <a:gd name="T1" fmla="*/ 4 h 24"/>
                <a:gd name="T2" fmla="*/ 8 w 64"/>
                <a:gd name="T3" fmla="*/ 0 h 24"/>
                <a:gd name="T4" fmla="*/ 20 w 64"/>
                <a:gd name="T5" fmla="*/ 0 h 24"/>
                <a:gd name="T6" fmla="*/ 24 w 64"/>
                <a:gd name="T7" fmla="*/ 0 h 24"/>
                <a:gd name="T8" fmla="*/ 27 w 64"/>
                <a:gd name="T9" fmla="*/ 4 h 24"/>
                <a:gd name="T10" fmla="*/ 32 w 64"/>
                <a:gd name="T11" fmla="*/ 4 h 24"/>
                <a:gd name="T12" fmla="*/ 32 w 64"/>
                <a:gd name="T13" fmla="*/ 8 h 24"/>
                <a:gd name="T14" fmla="*/ 27 w 64"/>
                <a:gd name="T15" fmla="*/ 12 h 24"/>
                <a:gd name="T16" fmla="*/ 20 w 64"/>
                <a:gd name="T17" fmla="*/ 4 h 24"/>
                <a:gd name="T18" fmla="*/ 12 w 64"/>
                <a:gd name="T19" fmla="*/ 4 h 24"/>
                <a:gd name="T20" fmla="*/ 8 w 64"/>
                <a:gd name="T21" fmla="*/ 4 h 24"/>
                <a:gd name="T22" fmla="*/ 4 w 64"/>
                <a:gd name="T23" fmla="*/ 8 h 24"/>
                <a:gd name="T24" fmla="*/ 0 w 64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0" y="8"/>
                  </a:moveTo>
                  <a:lnTo>
                    <a:pt x="1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5" name="Freeform 97"/>
            <p:cNvSpPr>
              <a:spLocks/>
            </p:cNvSpPr>
            <p:nvPr/>
          </p:nvSpPr>
          <p:spPr bwMode="auto">
            <a:xfrm>
              <a:off x="2188" y="1964"/>
              <a:ext cx="10" cy="2"/>
            </a:xfrm>
            <a:custGeom>
              <a:avLst/>
              <a:gdLst>
                <a:gd name="T0" fmla="*/ 0 w 32"/>
                <a:gd name="T1" fmla="*/ 3 h 8"/>
                <a:gd name="T2" fmla="*/ 0 w 32"/>
                <a:gd name="T3" fmla="*/ 0 h 8"/>
                <a:gd name="T4" fmla="*/ 4 w 32"/>
                <a:gd name="T5" fmla="*/ 0 h 8"/>
                <a:gd name="T6" fmla="*/ 8 w 32"/>
                <a:gd name="T7" fmla="*/ 0 h 8"/>
                <a:gd name="T8" fmla="*/ 15 w 32"/>
                <a:gd name="T9" fmla="*/ 0 h 8"/>
                <a:gd name="T10" fmla="*/ 15 w 32"/>
                <a:gd name="T11" fmla="*/ 3 h 8"/>
                <a:gd name="T12" fmla="*/ 0 w 32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6" name="Freeform 98"/>
            <p:cNvSpPr>
              <a:spLocks/>
            </p:cNvSpPr>
            <p:nvPr/>
          </p:nvSpPr>
          <p:spPr bwMode="auto">
            <a:xfrm>
              <a:off x="2300" y="1969"/>
              <a:ext cx="67" cy="52"/>
            </a:xfrm>
            <a:custGeom>
              <a:avLst/>
              <a:gdLst>
                <a:gd name="T0" fmla="*/ 0 w 200"/>
                <a:gd name="T1" fmla="*/ 0 h 168"/>
                <a:gd name="T2" fmla="*/ 12 w 200"/>
                <a:gd name="T3" fmla="*/ 4 h 168"/>
                <a:gd name="T4" fmla="*/ 27 w 200"/>
                <a:gd name="T5" fmla="*/ 12 h 168"/>
                <a:gd name="T6" fmla="*/ 32 w 200"/>
                <a:gd name="T7" fmla="*/ 12 h 168"/>
                <a:gd name="T8" fmla="*/ 44 w 200"/>
                <a:gd name="T9" fmla="*/ 20 h 168"/>
                <a:gd name="T10" fmla="*/ 48 w 200"/>
                <a:gd name="T11" fmla="*/ 24 h 168"/>
                <a:gd name="T12" fmla="*/ 51 w 200"/>
                <a:gd name="T13" fmla="*/ 32 h 168"/>
                <a:gd name="T14" fmla="*/ 68 w 200"/>
                <a:gd name="T15" fmla="*/ 36 h 168"/>
                <a:gd name="T16" fmla="*/ 72 w 200"/>
                <a:gd name="T17" fmla="*/ 39 h 168"/>
                <a:gd name="T18" fmla="*/ 68 w 200"/>
                <a:gd name="T19" fmla="*/ 44 h 168"/>
                <a:gd name="T20" fmla="*/ 63 w 200"/>
                <a:gd name="T21" fmla="*/ 44 h 168"/>
                <a:gd name="T22" fmla="*/ 63 w 200"/>
                <a:gd name="T23" fmla="*/ 47 h 168"/>
                <a:gd name="T24" fmla="*/ 68 w 200"/>
                <a:gd name="T25" fmla="*/ 55 h 168"/>
                <a:gd name="T26" fmla="*/ 75 w 200"/>
                <a:gd name="T27" fmla="*/ 55 h 168"/>
                <a:gd name="T28" fmla="*/ 75 w 200"/>
                <a:gd name="T29" fmla="*/ 59 h 168"/>
                <a:gd name="T30" fmla="*/ 80 w 200"/>
                <a:gd name="T31" fmla="*/ 67 h 168"/>
                <a:gd name="T32" fmla="*/ 87 w 200"/>
                <a:gd name="T33" fmla="*/ 71 h 168"/>
                <a:gd name="T34" fmla="*/ 99 w 200"/>
                <a:gd name="T35" fmla="*/ 79 h 168"/>
                <a:gd name="T36" fmla="*/ 99 w 200"/>
                <a:gd name="T37" fmla="*/ 83 h 168"/>
                <a:gd name="T38" fmla="*/ 87 w 200"/>
                <a:gd name="T39" fmla="*/ 79 h 168"/>
                <a:gd name="T40" fmla="*/ 80 w 200"/>
                <a:gd name="T41" fmla="*/ 79 h 168"/>
                <a:gd name="T42" fmla="*/ 72 w 200"/>
                <a:gd name="T43" fmla="*/ 79 h 168"/>
                <a:gd name="T44" fmla="*/ 63 w 200"/>
                <a:gd name="T45" fmla="*/ 75 h 168"/>
                <a:gd name="T46" fmla="*/ 63 w 200"/>
                <a:gd name="T47" fmla="*/ 67 h 168"/>
                <a:gd name="T48" fmla="*/ 60 w 200"/>
                <a:gd name="T49" fmla="*/ 63 h 168"/>
                <a:gd name="T50" fmla="*/ 56 w 200"/>
                <a:gd name="T51" fmla="*/ 59 h 168"/>
                <a:gd name="T52" fmla="*/ 48 w 200"/>
                <a:gd name="T53" fmla="*/ 55 h 168"/>
                <a:gd name="T54" fmla="*/ 39 w 200"/>
                <a:gd name="T55" fmla="*/ 51 h 168"/>
                <a:gd name="T56" fmla="*/ 32 w 200"/>
                <a:gd name="T57" fmla="*/ 51 h 168"/>
                <a:gd name="T58" fmla="*/ 32 w 200"/>
                <a:gd name="T59" fmla="*/ 59 h 168"/>
                <a:gd name="T60" fmla="*/ 24 w 200"/>
                <a:gd name="T61" fmla="*/ 59 h 168"/>
                <a:gd name="T62" fmla="*/ 27 w 200"/>
                <a:gd name="T63" fmla="*/ 67 h 168"/>
                <a:gd name="T64" fmla="*/ 24 w 200"/>
                <a:gd name="T65" fmla="*/ 67 h 168"/>
                <a:gd name="T66" fmla="*/ 4 w 200"/>
                <a:gd name="T67" fmla="*/ 67 h 168"/>
                <a:gd name="T68" fmla="*/ 4 w 200"/>
                <a:gd name="T69" fmla="*/ 47 h 168"/>
                <a:gd name="T70" fmla="*/ 0 w 200"/>
                <a:gd name="T71" fmla="*/ 44 h 168"/>
                <a:gd name="T72" fmla="*/ 0 w 200"/>
                <a:gd name="T73" fmla="*/ 39 h 168"/>
                <a:gd name="T74" fmla="*/ 4 w 200"/>
                <a:gd name="T75" fmla="*/ 36 h 168"/>
                <a:gd name="T76" fmla="*/ 0 w 200"/>
                <a:gd name="T77" fmla="*/ 0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168"/>
                <a:gd name="T119" fmla="*/ 200 w 20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168">
                  <a:moveTo>
                    <a:pt x="0" y="0"/>
                  </a:moveTo>
                  <a:lnTo>
                    <a:pt x="24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8" y="40"/>
                  </a:lnTo>
                  <a:lnTo>
                    <a:pt x="96" y="48"/>
                  </a:lnTo>
                  <a:lnTo>
                    <a:pt x="104" y="64"/>
                  </a:lnTo>
                  <a:lnTo>
                    <a:pt x="136" y="72"/>
                  </a:lnTo>
                  <a:lnTo>
                    <a:pt x="144" y="80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36" y="112"/>
                  </a:lnTo>
                  <a:lnTo>
                    <a:pt x="152" y="112"/>
                  </a:lnTo>
                  <a:lnTo>
                    <a:pt x="152" y="120"/>
                  </a:lnTo>
                  <a:lnTo>
                    <a:pt x="160" y="136"/>
                  </a:lnTo>
                  <a:lnTo>
                    <a:pt x="176" y="144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76" y="160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28" y="152"/>
                  </a:lnTo>
                  <a:lnTo>
                    <a:pt x="128" y="136"/>
                  </a:lnTo>
                  <a:lnTo>
                    <a:pt x="120" y="128"/>
                  </a:lnTo>
                  <a:lnTo>
                    <a:pt x="112" y="120"/>
                  </a:lnTo>
                  <a:lnTo>
                    <a:pt x="96" y="112"/>
                  </a:lnTo>
                  <a:lnTo>
                    <a:pt x="80" y="104"/>
                  </a:lnTo>
                  <a:lnTo>
                    <a:pt x="64" y="104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8" y="136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7" name="Freeform 99"/>
            <p:cNvSpPr>
              <a:spLocks/>
            </p:cNvSpPr>
            <p:nvPr/>
          </p:nvSpPr>
          <p:spPr bwMode="auto">
            <a:xfrm>
              <a:off x="2278" y="1999"/>
              <a:ext cx="9" cy="7"/>
            </a:xfrm>
            <a:custGeom>
              <a:avLst/>
              <a:gdLst>
                <a:gd name="T0" fmla="*/ 8 w 24"/>
                <a:gd name="T1" fmla="*/ 0 h 24"/>
                <a:gd name="T2" fmla="*/ 12 w 24"/>
                <a:gd name="T3" fmla="*/ 3 h 24"/>
                <a:gd name="T4" fmla="*/ 12 w 24"/>
                <a:gd name="T5" fmla="*/ 11 h 24"/>
                <a:gd name="T6" fmla="*/ 0 w 24"/>
                <a:gd name="T7" fmla="*/ 11 h 24"/>
                <a:gd name="T8" fmla="*/ 0 w 24"/>
                <a:gd name="T9" fmla="*/ 7 h 24"/>
                <a:gd name="T10" fmla="*/ 4 w 24"/>
                <a:gd name="T11" fmla="*/ 0 h 24"/>
                <a:gd name="T12" fmla="*/ 8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6" y="0"/>
                  </a:moveTo>
                  <a:lnTo>
                    <a:pt x="24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8" name="Freeform 100"/>
            <p:cNvSpPr>
              <a:spLocks/>
            </p:cNvSpPr>
            <p:nvPr/>
          </p:nvSpPr>
          <p:spPr bwMode="auto">
            <a:xfrm>
              <a:off x="2262" y="1956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8 h 16"/>
                <a:gd name="T4" fmla="*/ 12 w 24"/>
                <a:gd name="T5" fmla="*/ 8 h 16"/>
                <a:gd name="T6" fmla="*/ 4 w 24"/>
                <a:gd name="T7" fmla="*/ 0 h 16"/>
                <a:gd name="T8" fmla="*/ 0 w 2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59" name="Freeform 101"/>
            <p:cNvSpPr>
              <a:spLocks/>
            </p:cNvSpPr>
            <p:nvPr/>
          </p:nvSpPr>
          <p:spPr bwMode="auto">
            <a:xfrm>
              <a:off x="2351" y="1979"/>
              <a:ext cx="26" cy="12"/>
            </a:xfrm>
            <a:custGeom>
              <a:avLst/>
              <a:gdLst>
                <a:gd name="T0" fmla="*/ 35 w 80"/>
                <a:gd name="T1" fmla="*/ 0 h 40"/>
                <a:gd name="T2" fmla="*/ 31 w 80"/>
                <a:gd name="T3" fmla="*/ 8 h 40"/>
                <a:gd name="T4" fmla="*/ 24 w 80"/>
                <a:gd name="T5" fmla="*/ 15 h 40"/>
                <a:gd name="T6" fmla="*/ 15 w 80"/>
                <a:gd name="T7" fmla="*/ 15 h 40"/>
                <a:gd name="T8" fmla="*/ 8 w 80"/>
                <a:gd name="T9" fmla="*/ 12 h 40"/>
                <a:gd name="T10" fmla="*/ 0 w 80"/>
                <a:gd name="T11" fmla="*/ 12 h 40"/>
                <a:gd name="T12" fmla="*/ 0 w 80"/>
                <a:gd name="T13" fmla="*/ 15 h 40"/>
                <a:gd name="T14" fmla="*/ 8 w 80"/>
                <a:gd name="T15" fmla="*/ 20 h 40"/>
                <a:gd name="T16" fmla="*/ 20 w 80"/>
                <a:gd name="T17" fmla="*/ 20 h 40"/>
                <a:gd name="T18" fmla="*/ 35 w 80"/>
                <a:gd name="T19" fmla="*/ 15 h 40"/>
                <a:gd name="T20" fmla="*/ 39 w 80"/>
                <a:gd name="T21" fmla="*/ 15 h 40"/>
                <a:gd name="T22" fmla="*/ 39 w 80"/>
                <a:gd name="T23" fmla="*/ 4 h 40"/>
                <a:gd name="T24" fmla="*/ 39 w 80"/>
                <a:gd name="T25" fmla="*/ 0 h 40"/>
                <a:gd name="T26" fmla="*/ 35 w 8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40"/>
                <a:gd name="T44" fmla="*/ 80 w 8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40">
                  <a:moveTo>
                    <a:pt x="72" y="0"/>
                  </a:moveTo>
                  <a:lnTo>
                    <a:pt x="64" y="16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0" name="Freeform 102"/>
            <p:cNvSpPr>
              <a:spLocks/>
            </p:cNvSpPr>
            <p:nvPr/>
          </p:nvSpPr>
          <p:spPr bwMode="auto">
            <a:xfrm>
              <a:off x="2362" y="1969"/>
              <a:ext cx="21" cy="12"/>
            </a:xfrm>
            <a:custGeom>
              <a:avLst/>
              <a:gdLst>
                <a:gd name="T0" fmla="*/ 4 w 64"/>
                <a:gd name="T1" fmla="*/ 0 h 40"/>
                <a:gd name="T2" fmla="*/ 8 w 64"/>
                <a:gd name="T3" fmla="*/ 0 h 40"/>
                <a:gd name="T4" fmla="*/ 16 w 64"/>
                <a:gd name="T5" fmla="*/ 0 h 40"/>
                <a:gd name="T6" fmla="*/ 20 w 64"/>
                <a:gd name="T7" fmla="*/ 4 h 40"/>
                <a:gd name="T8" fmla="*/ 27 w 64"/>
                <a:gd name="T9" fmla="*/ 12 h 40"/>
                <a:gd name="T10" fmla="*/ 32 w 64"/>
                <a:gd name="T11" fmla="*/ 12 h 40"/>
                <a:gd name="T12" fmla="*/ 32 w 64"/>
                <a:gd name="T13" fmla="*/ 20 h 40"/>
                <a:gd name="T14" fmla="*/ 27 w 64"/>
                <a:gd name="T15" fmla="*/ 20 h 40"/>
                <a:gd name="T16" fmla="*/ 24 w 64"/>
                <a:gd name="T17" fmla="*/ 12 h 40"/>
                <a:gd name="T18" fmla="*/ 20 w 64"/>
                <a:gd name="T19" fmla="*/ 12 h 40"/>
                <a:gd name="T20" fmla="*/ 16 w 64"/>
                <a:gd name="T21" fmla="*/ 4 h 40"/>
                <a:gd name="T22" fmla="*/ 8 w 64"/>
                <a:gd name="T23" fmla="*/ 4 h 40"/>
                <a:gd name="T24" fmla="*/ 0 w 64"/>
                <a:gd name="T25" fmla="*/ 0 h 40"/>
                <a:gd name="T26" fmla="*/ 4 w 64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40"/>
                <a:gd name="T44" fmla="*/ 64 w 64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40">
                  <a:moveTo>
                    <a:pt x="8" y="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1" name="Freeform 103"/>
            <p:cNvSpPr>
              <a:spLocks/>
            </p:cNvSpPr>
            <p:nvPr/>
          </p:nvSpPr>
          <p:spPr bwMode="auto">
            <a:xfrm>
              <a:off x="2393" y="1986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4 w 24"/>
                <a:gd name="T3" fmla="*/ 0 h 32"/>
                <a:gd name="T4" fmla="*/ 12 w 24"/>
                <a:gd name="T5" fmla="*/ 9 h 32"/>
                <a:gd name="T6" fmla="*/ 12 w 24"/>
                <a:gd name="T7" fmla="*/ 12 h 32"/>
                <a:gd name="T8" fmla="*/ 12 w 24"/>
                <a:gd name="T9" fmla="*/ 17 h 32"/>
                <a:gd name="T10" fmla="*/ 8 w 24"/>
                <a:gd name="T11" fmla="*/ 12 h 32"/>
                <a:gd name="T12" fmla="*/ 4 w 24"/>
                <a:gd name="T13" fmla="*/ 4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2" name="Freeform 104"/>
            <p:cNvSpPr>
              <a:spLocks/>
            </p:cNvSpPr>
            <p:nvPr/>
          </p:nvSpPr>
          <p:spPr bwMode="auto">
            <a:xfrm>
              <a:off x="2407" y="1994"/>
              <a:ext cx="5" cy="5"/>
            </a:xfrm>
            <a:custGeom>
              <a:avLst/>
              <a:gdLst>
                <a:gd name="T0" fmla="*/ 0 w 16"/>
                <a:gd name="T1" fmla="*/ 5 h 16"/>
                <a:gd name="T2" fmla="*/ 0 w 16"/>
                <a:gd name="T3" fmla="*/ 0 h 16"/>
                <a:gd name="T4" fmla="*/ 5 w 16"/>
                <a:gd name="T5" fmla="*/ 0 h 16"/>
                <a:gd name="T6" fmla="*/ 9 w 16"/>
                <a:gd name="T7" fmla="*/ 9 h 16"/>
                <a:gd name="T8" fmla="*/ 0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3" name="Freeform 105"/>
            <p:cNvSpPr>
              <a:spLocks/>
            </p:cNvSpPr>
            <p:nvPr/>
          </p:nvSpPr>
          <p:spPr bwMode="auto">
            <a:xfrm>
              <a:off x="2420" y="1999"/>
              <a:ext cx="11" cy="7"/>
            </a:xfrm>
            <a:custGeom>
              <a:avLst/>
              <a:gdLst>
                <a:gd name="T0" fmla="*/ 0 w 32"/>
                <a:gd name="T1" fmla="*/ 7 h 24"/>
                <a:gd name="T2" fmla="*/ 0 w 32"/>
                <a:gd name="T3" fmla="*/ 3 h 24"/>
                <a:gd name="T4" fmla="*/ 0 w 32"/>
                <a:gd name="T5" fmla="*/ 0 h 24"/>
                <a:gd name="T6" fmla="*/ 12 w 32"/>
                <a:gd name="T7" fmla="*/ 7 h 24"/>
                <a:gd name="T8" fmla="*/ 17 w 32"/>
                <a:gd name="T9" fmla="*/ 11 h 24"/>
                <a:gd name="T10" fmla="*/ 12 w 32"/>
                <a:gd name="T11" fmla="*/ 11 h 24"/>
                <a:gd name="T12" fmla="*/ 0 w 32"/>
                <a:gd name="T13" fmla="*/ 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4" name="Freeform 106"/>
            <p:cNvSpPr>
              <a:spLocks/>
            </p:cNvSpPr>
            <p:nvPr/>
          </p:nvSpPr>
          <p:spPr bwMode="auto">
            <a:xfrm>
              <a:off x="2434" y="2006"/>
              <a:ext cx="7" cy="8"/>
            </a:xfrm>
            <a:custGeom>
              <a:avLst/>
              <a:gdLst>
                <a:gd name="T0" fmla="*/ 3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7 w 24"/>
                <a:gd name="T7" fmla="*/ 0 h 24"/>
                <a:gd name="T8" fmla="*/ 11 w 24"/>
                <a:gd name="T9" fmla="*/ 12 h 24"/>
                <a:gd name="T10" fmla="*/ 7 w 24"/>
                <a:gd name="T11" fmla="*/ 12 h 24"/>
                <a:gd name="T12" fmla="*/ 3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5" name="Freeform 107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6" name="Freeform 108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7" name="Freeform 109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8" name="Freeform 110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69" name="Freeform 111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0" name="Freeform 112"/>
            <p:cNvSpPr>
              <a:spLocks/>
            </p:cNvSpPr>
            <p:nvPr/>
          </p:nvSpPr>
          <p:spPr bwMode="auto">
            <a:xfrm>
              <a:off x="2519" y="2183"/>
              <a:ext cx="38" cy="58"/>
            </a:xfrm>
            <a:custGeom>
              <a:avLst/>
              <a:gdLst>
                <a:gd name="T0" fmla="*/ 4 w 112"/>
                <a:gd name="T1" fmla="*/ 12 h 184"/>
                <a:gd name="T2" fmla="*/ 0 w 112"/>
                <a:gd name="T3" fmla="*/ 4 h 184"/>
                <a:gd name="T4" fmla="*/ 0 w 112"/>
                <a:gd name="T5" fmla="*/ 0 h 184"/>
                <a:gd name="T6" fmla="*/ 12 w 112"/>
                <a:gd name="T7" fmla="*/ 12 h 184"/>
                <a:gd name="T8" fmla="*/ 20 w 112"/>
                <a:gd name="T9" fmla="*/ 15 h 184"/>
                <a:gd name="T10" fmla="*/ 20 w 112"/>
                <a:gd name="T11" fmla="*/ 20 h 184"/>
                <a:gd name="T12" fmla="*/ 23 w 112"/>
                <a:gd name="T13" fmla="*/ 27 h 184"/>
                <a:gd name="T14" fmla="*/ 27 w 112"/>
                <a:gd name="T15" fmla="*/ 32 h 184"/>
                <a:gd name="T16" fmla="*/ 27 w 112"/>
                <a:gd name="T17" fmla="*/ 27 h 184"/>
                <a:gd name="T18" fmla="*/ 31 w 112"/>
                <a:gd name="T19" fmla="*/ 32 h 184"/>
                <a:gd name="T20" fmla="*/ 31 w 112"/>
                <a:gd name="T21" fmla="*/ 39 h 184"/>
                <a:gd name="T22" fmla="*/ 39 w 112"/>
                <a:gd name="T23" fmla="*/ 43 h 184"/>
                <a:gd name="T24" fmla="*/ 47 w 112"/>
                <a:gd name="T25" fmla="*/ 43 h 184"/>
                <a:gd name="T26" fmla="*/ 50 w 112"/>
                <a:gd name="T27" fmla="*/ 35 h 184"/>
                <a:gd name="T28" fmla="*/ 54 w 112"/>
                <a:gd name="T29" fmla="*/ 35 h 184"/>
                <a:gd name="T30" fmla="*/ 54 w 112"/>
                <a:gd name="T31" fmla="*/ 43 h 184"/>
                <a:gd name="T32" fmla="*/ 54 w 112"/>
                <a:gd name="T33" fmla="*/ 47 h 184"/>
                <a:gd name="T34" fmla="*/ 50 w 112"/>
                <a:gd name="T35" fmla="*/ 59 h 184"/>
                <a:gd name="T36" fmla="*/ 47 w 112"/>
                <a:gd name="T37" fmla="*/ 59 h 184"/>
                <a:gd name="T38" fmla="*/ 39 w 112"/>
                <a:gd name="T39" fmla="*/ 59 h 184"/>
                <a:gd name="T40" fmla="*/ 39 w 112"/>
                <a:gd name="T41" fmla="*/ 63 h 184"/>
                <a:gd name="T42" fmla="*/ 42 w 112"/>
                <a:gd name="T43" fmla="*/ 67 h 184"/>
                <a:gd name="T44" fmla="*/ 39 w 112"/>
                <a:gd name="T45" fmla="*/ 71 h 184"/>
                <a:gd name="T46" fmla="*/ 31 w 112"/>
                <a:gd name="T47" fmla="*/ 86 h 184"/>
                <a:gd name="T48" fmla="*/ 23 w 112"/>
                <a:gd name="T49" fmla="*/ 90 h 184"/>
                <a:gd name="T50" fmla="*/ 15 w 112"/>
                <a:gd name="T51" fmla="*/ 86 h 184"/>
                <a:gd name="T52" fmla="*/ 23 w 112"/>
                <a:gd name="T53" fmla="*/ 83 h 184"/>
                <a:gd name="T54" fmla="*/ 23 w 112"/>
                <a:gd name="T55" fmla="*/ 75 h 184"/>
                <a:gd name="T56" fmla="*/ 15 w 112"/>
                <a:gd name="T57" fmla="*/ 67 h 184"/>
                <a:gd name="T58" fmla="*/ 12 w 112"/>
                <a:gd name="T59" fmla="*/ 63 h 184"/>
                <a:gd name="T60" fmla="*/ 12 w 112"/>
                <a:gd name="T61" fmla="*/ 59 h 184"/>
                <a:gd name="T62" fmla="*/ 20 w 112"/>
                <a:gd name="T63" fmla="*/ 55 h 184"/>
                <a:gd name="T64" fmla="*/ 20 w 112"/>
                <a:gd name="T65" fmla="*/ 47 h 184"/>
                <a:gd name="T66" fmla="*/ 15 w 112"/>
                <a:gd name="T67" fmla="*/ 35 h 184"/>
                <a:gd name="T68" fmla="*/ 12 w 112"/>
                <a:gd name="T69" fmla="*/ 24 h 184"/>
                <a:gd name="T70" fmla="*/ 4 w 112"/>
                <a:gd name="T71" fmla="*/ 12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84"/>
                <a:gd name="T110" fmla="*/ 112 w 112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84">
                  <a:moveTo>
                    <a:pt x="8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36"/>
                  </a:lnTo>
                  <a:lnTo>
                    <a:pt x="80" y="144"/>
                  </a:lnTo>
                  <a:lnTo>
                    <a:pt x="64" y="176"/>
                  </a:lnTo>
                  <a:lnTo>
                    <a:pt x="48" y="184"/>
                  </a:lnTo>
                  <a:lnTo>
                    <a:pt x="32" y="176"/>
                  </a:lnTo>
                  <a:lnTo>
                    <a:pt x="48" y="168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2" y="72"/>
                  </a:lnTo>
                  <a:lnTo>
                    <a:pt x="24" y="4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1" name="Freeform 113"/>
            <p:cNvSpPr>
              <a:spLocks/>
            </p:cNvSpPr>
            <p:nvPr/>
          </p:nvSpPr>
          <p:spPr bwMode="auto">
            <a:xfrm>
              <a:off x="2477" y="2233"/>
              <a:ext cx="51" cy="53"/>
            </a:xfrm>
            <a:custGeom>
              <a:avLst/>
              <a:gdLst>
                <a:gd name="T0" fmla="*/ 63 w 152"/>
                <a:gd name="T1" fmla="*/ 4 h 168"/>
                <a:gd name="T2" fmla="*/ 63 w 152"/>
                <a:gd name="T3" fmla="*/ 8 h 168"/>
                <a:gd name="T4" fmla="*/ 68 w 152"/>
                <a:gd name="T5" fmla="*/ 8 h 168"/>
                <a:gd name="T6" fmla="*/ 71 w 152"/>
                <a:gd name="T7" fmla="*/ 4 h 168"/>
                <a:gd name="T8" fmla="*/ 75 w 152"/>
                <a:gd name="T9" fmla="*/ 8 h 168"/>
                <a:gd name="T10" fmla="*/ 75 w 152"/>
                <a:gd name="T11" fmla="*/ 20 h 168"/>
                <a:gd name="T12" fmla="*/ 68 w 152"/>
                <a:gd name="T13" fmla="*/ 32 h 168"/>
                <a:gd name="T14" fmla="*/ 63 w 152"/>
                <a:gd name="T15" fmla="*/ 36 h 168"/>
                <a:gd name="T16" fmla="*/ 63 w 152"/>
                <a:gd name="T17" fmla="*/ 44 h 168"/>
                <a:gd name="T18" fmla="*/ 51 w 152"/>
                <a:gd name="T19" fmla="*/ 44 h 168"/>
                <a:gd name="T20" fmla="*/ 48 w 152"/>
                <a:gd name="T21" fmla="*/ 52 h 168"/>
                <a:gd name="T22" fmla="*/ 39 w 152"/>
                <a:gd name="T23" fmla="*/ 68 h 168"/>
                <a:gd name="T24" fmla="*/ 27 w 152"/>
                <a:gd name="T25" fmla="*/ 84 h 168"/>
                <a:gd name="T26" fmla="*/ 12 w 152"/>
                <a:gd name="T27" fmla="*/ 77 h 168"/>
                <a:gd name="T28" fmla="*/ 4 w 152"/>
                <a:gd name="T29" fmla="*/ 77 h 168"/>
                <a:gd name="T30" fmla="*/ 0 w 152"/>
                <a:gd name="T31" fmla="*/ 72 h 168"/>
                <a:gd name="T32" fmla="*/ 8 w 152"/>
                <a:gd name="T33" fmla="*/ 60 h 168"/>
                <a:gd name="T34" fmla="*/ 12 w 152"/>
                <a:gd name="T35" fmla="*/ 52 h 168"/>
                <a:gd name="T36" fmla="*/ 24 w 152"/>
                <a:gd name="T37" fmla="*/ 44 h 168"/>
                <a:gd name="T38" fmla="*/ 32 w 152"/>
                <a:gd name="T39" fmla="*/ 36 h 168"/>
                <a:gd name="T40" fmla="*/ 44 w 152"/>
                <a:gd name="T41" fmla="*/ 28 h 168"/>
                <a:gd name="T42" fmla="*/ 48 w 152"/>
                <a:gd name="T43" fmla="*/ 24 h 168"/>
                <a:gd name="T44" fmla="*/ 48 w 152"/>
                <a:gd name="T45" fmla="*/ 16 h 168"/>
                <a:gd name="T46" fmla="*/ 56 w 152"/>
                <a:gd name="T47" fmla="*/ 8 h 168"/>
                <a:gd name="T48" fmla="*/ 56 w 152"/>
                <a:gd name="T49" fmla="*/ 0 h 168"/>
                <a:gd name="T50" fmla="*/ 63 w 152"/>
                <a:gd name="T51" fmla="*/ 0 h 168"/>
                <a:gd name="T52" fmla="*/ 63 w 152"/>
                <a:gd name="T53" fmla="*/ 4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68"/>
                <a:gd name="T83" fmla="*/ 152 w 152"/>
                <a:gd name="T84" fmla="*/ 168 h 1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68">
                  <a:moveTo>
                    <a:pt x="128" y="8"/>
                  </a:moveTo>
                  <a:lnTo>
                    <a:pt x="128" y="16"/>
                  </a:lnTo>
                  <a:lnTo>
                    <a:pt x="136" y="16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152" y="40"/>
                  </a:lnTo>
                  <a:lnTo>
                    <a:pt x="136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0" y="136"/>
                  </a:lnTo>
                  <a:lnTo>
                    <a:pt x="56" y="168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4" y="104"/>
                  </a:lnTo>
                  <a:lnTo>
                    <a:pt x="48" y="88"/>
                  </a:lnTo>
                  <a:lnTo>
                    <a:pt x="64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2" name="Freeform 114"/>
            <p:cNvSpPr>
              <a:spLocks/>
            </p:cNvSpPr>
            <p:nvPr/>
          </p:nvSpPr>
          <p:spPr bwMode="auto">
            <a:xfrm>
              <a:off x="2107" y="2021"/>
              <a:ext cx="281" cy="202"/>
            </a:xfrm>
            <a:custGeom>
              <a:avLst/>
              <a:gdLst>
                <a:gd name="T0" fmla="*/ 376 w 840"/>
                <a:gd name="T1" fmla="*/ 297 h 648"/>
                <a:gd name="T2" fmla="*/ 384 w 840"/>
                <a:gd name="T3" fmla="*/ 265 h 648"/>
                <a:gd name="T4" fmla="*/ 408 w 840"/>
                <a:gd name="T5" fmla="*/ 230 h 648"/>
                <a:gd name="T6" fmla="*/ 408 w 840"/>
                <a:gd name="T7" fmla="*/ 210 h 648"/>
                <a:gd name="T8" fmla="*/ 412 w 840"/>
                <a:gd name="T9" fmla="*/ 178 h 648"/>
                <a:gd name="T10" fmla="*/ 408 w 840"/>
                <a:gd name="T11" fmla="*/ 158 h 648"/>
                <a:gd name="T12" fmla="*/ 384 w 840"/>
                <a:gd name="T13" fmla="*/ 131 h 648"/>
                <a:gd name="T14" fmla="*/ 368 w 840"/>
                <a:gd name="T15" fmla="*/ 119 h 648"/>
                <a:gd name="T16" fmla="*/ 364 w 840"/>
                <a:gd name="T17" fmla="*/ 95 h 648"/>
                <a:gd name="T18" fmla="*/ 341 w 840"/>
                <a:gd name="T19" fmla="*/ 80 h 648"/>
                <a:gd name="T20" fmla="*/ 333 w 840"/>
                <a:gd name="T21" fmla="*/ 39 h 648"/>
                <a:gd name="T22" fmla="*/ 317 w 840"/>
                <a:gd name="T23" fmla="*/ 27 h 648"/>
                <a:gd name="T24" fmla="*/ 305 w 840"/>
                <a:gd name="T25" fmla="*/ 4 h 648"/>
                <a:gd name="T26" fmla="*/ 293 w 840"/>
                <a:gd name="T27" fmla="*/ 16 h 648"/>
                <a:gd name="T28" fmla="*/ 293 w 840"/>
                <a:gd name="T29" fmla="*/ 27 h 648"/>
                <a:gd name="T30" fmla="*/ 289 w 840"/>
                <a:gd name="T31" fmla="*/ 51 h 648"/>
                <a:gd name="T32" fmla="*/ 269 w 840"/>
                <a:gd name="T33" fmla="*/ 68 h 648"/>
                <a:gd name="T34" fmla="*/ 250 w 840"/>
                <a:gd name="T35" fmla="*/ 51 h 648"/>
                <a:gd name="T36" fmla="*/ 234 w 840"/>
                <a:gd name="T37" fmla="*/ 39 h 648"/>
                <a:gd name="T38" fmla="*/ 246 w 840"/>
                <a:gd name="T39" fmla="*/ 20 h 648"/>
                <a:gd name="T40" fmla="*/ 234 w 840"/>
                <a:gd name="T41" fmla="*/ 16 h 648"/>
                <a:gd name="T42" fmla="*/ 206 w 840"/>
                <a:gd name="T43" fmla="*/ 8 h 648"/>
                <a:gd name="T44" fmla="*/ 186 w 840"/>
                <a:gd name="T45" fmla="*/ 16 h 648"/>
                <a:gd name="T46" fmla="*/ 174 w 840"/>
                <a:gd name="T47" fmla="*/ 27 h 648"/>
                <a:gd name="T48" fmla="*/ 174 w 840"/>
                <a:gd name="T49" fmla="*/ 51 h 648"/>
                <a:gd name="T50" fmla="*/ 158 w 840"/>
                <a:gd name="T51" fmla="*/ 48 h 648"/>
                <a:gd name="T52" fmla="*/ 139 w 840"/>
                <a:gd name="T53" fmla="*/ 36 h 648"/>
                <a:gd name="T54" fmla="*/ 127 w 840"/>
                <a:gd name="T55" fmla="*/ 48 h 648"/>
                <a:gd name="T56" fmla="*/ 111 w 840"/>
                <a:gd name="T57" fmla="*/ 59 h 648"/>
                <a:gd name="T58" fmla="*/ 103 w 840"/>
                <a:gd name="T59" fmla="*/ 59 h 648"/>
                <a:gd name="T60" fmla="*/ 99 w 840"/>
                <a:gd name="T61" fmla="*/ 80 h 648"/>
                <a:gd name="T62" fmla="*/ 75 w 840"/>
                <a:gd name="T63" fmla="*/ 99 h 648"/>
                <a:gd name="T64" fmla="*/ 51 w 840"/>
                <a:gd name="T65" fmla="*/ 107 h 648"/>
                <a:gd name="T66" fmla="*/ 32 w 840"/>
                <a:gd name="T67" fmla="*/ 115 h 648"/>
                <a:gd name="T68" fmla="*/ 16 w 840"/>
                <a:gd name="T69" fmla="*/ 119 h 648"/>
                <a:gd name="T70" fmla="*/ 16 w 840"/>
                <a:gd name="T71" fmla="*/ 163 h 648"/>
                <a:gd name="T72" fmla="*/ 8 w 840"/>
                <a:gd name="T73" fmla="*/ 166 h 648"/>
                <a:gd name="T74" fmla="*/ 0 w 840"/>
                <a:gd name="T75" fmla="*/ 163 h 648"/>
                <a:gd name="T76" fmla="*/ 16 w 840"/>
                <a:gd name="T77" fmla="*/ 190 h 648"/>
                <a:gd name="T78" fmla="*/ 27 w 840"/>
                <a:gd name="T79" fmla="*/ 226 h 648"/>
                <a:gd name="T80" fmla="*/ 27 w 840"/>
                <a:gd name="T81" fmla="*/ 253 h 648"/>
                <a:gd name="T82" fmla="*/ 32 w 840"/>
                <a:gd name="T83" fmla="*/ 265 h 648"/>
                <a:gd name="T84" fmla="*/ 59 w 840"/>
                <a:gd name="T85" fmla="*/ 265 h 648"/>
                <a:gd name="T86" fmla="*/ 83 w 840"/>
                <a:gd name="T87" fmla="*/ 258 h 648"/>
                <a:gd name="T88" fmla="*/ 115 w 840"/>
                <a:gd name="T89" fmla="*/ 250 h 648"/>
                <a:gd name="T90" fmla="*/ 151 w 840"/>
                <a:gd name="T91" fmla="*/ 238 h 648"/>
                <a:gd name="T92" fmla="*/ 206 w 840"/>
                <a:gd name="T93" fmla="*/ 238 h 648"/>
                <a:gd name="T94" fmla="*/ 226 w 840"/>
                <a:gd name="T95" fmla="*/ 262 h 648"/>
                <a:gd name="T96" fmla="*/ 238 w 840"/>
                <a:gd name="T97" fmla="*/ 265 h 648"/>
                <a:gd name="T98" fmla="*/ 250 w 840"/>
                <a:gd name="T99" fmla="*/ 246 h 648"/>
                <a:gd name="T100" fmla="*/ 250 w 840"/>
                <a:gd name="T101" fmla="*/ 265 h 648"/>
                <a:gd name="T102" fmla="*/ 250 w 840"/>
                <a:gd name="T103" fmla="*/ 277 h 648"/>
                <a:gd name="T104" fmla="*/ 265 w 840"/>
                <a:gd name="T105" fmla="*/ 273 h 648"/>
                <a:gd name="T106" fmla="*/ 269 w 840"/>
                <a:gd name="T107" fmla="*/ 285 h 648"/>
                <a:gd name="T108" fmla="*/ 277 w 840"/>
                <a:gd name="T109" fmla="*/ 305 h 648"/>
                <a:gd name="T110" fmla="*/ 297 w 840"/>
                <a:gd name="T111" fmla="*/ 313 h 648"/>
                <a:gd name="T112" fmla="*/ 325 w 840"/>
                <a:gd name="T113" fmla="*/ 305 h 648"/>
                <a:gd name="T114" fmla="*/ 345 w 840"/>
                <a:gd name="T115" fmla="*/ 317 h 6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648"/>
                <a:gd name="T176" fmla="*/ 840 w 840"/>
                <a:gd name="T177" fmla="*/ 648 h 6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648">
                  <a:moveTo>
                    <a:pt x="712" y="624"/>
                  </a:moveTo>
                  <a:lnTo>
                    <a:pt x="720" y="616"/>
                  </a:lnTo>
                  <a:lnTo>
                    <a:pt x="728" y="616"/>
                  </a:lnTo>
                  <a:lnTo>
                    <a:pt x="760" y="600"/>
                  </a:lnTo>
                  <a:lnTo>
                    <a:pt x="768" y="592"/>
                  </a:lnTo>
                  <a:lnTo>
                    <a:pt x="760" y="576"/>
                  </a:lnTo>
                  <a:lnTo>
                    <a:pt x="776" y="544"/>
                  </a:lnTo>
                  <a:lnTo>
                    <a:pt x="776" y="536"/>
                  </a:lnTo>
                  <a:lnTo>
                    <a:pt x="792" y="512"/>
                  </a:lnTo>
                  <a:lnTo>
                    <a:pt x="792" y="504"/>
                  </a:lnTo>
                  <a:lnTo>
                    <a:pt x="816" y="480"/>
                  </a:lnTo>
                  <a:lnTo>
                    <a:pt x="824" y="464"/>
                  </a:lnTo>
                  <a:lnTo>
                    <a:pt x="824" y="456"/>
                  </a:lnTo>
                  <a:lnTo>
                    <a:pt x="832" y="448"/>
                  </a:lnTo>
                  <a:lnTo>
                    <a:pt x="832" y="440"/>
                  </a:lnTo>
                  <a:lnTo>
                    <a:pt x="824" y="424"/>
                  </a:lnTo>
                  <a:lnTo>
                    <a:pt x="832" y="408"/>
                  </a:lnTo>
                  <a:lnTo>
                    <a:pt x="832" y="384"/>
                  </a:lnTo>
                  <a:lnTo>
                    <a:pt x="840" y="368"/>
                  </a:lnTo>
                  <a:lnTo>
                    <a:pt x="832" y="360"/>
                  </a:lnTo>
                  <a:lnTo>
                    <a:pt x="824" y="344"/>
                  </a:lnTo>
                  <a:lnTo>
                    <a:pt x="832" y="312"/>
                  </a:lnTo>
                  <a:lnTo>
                    <a:pt x="824" y="312"/>
                  </a:lnTo>
                  <a:lnTo>
                    <a:pt x="824" y="320"/>
                  </a:lnTo>
                  <a:lnTo>
                    <a:pt x="816" y="304"/>
                  </a:lnTo>
                  <a:lnTo>
                    <a:pt x="800" y="288"/>
                  </a:lnTo>
                  <a:lnTo>
                    <a:pt x="792" y="280"/>
                  </a:lnTo>
                  <a:lnTo>
                    <a:pt x="776" y="264"/>
                  </a:lnTo>
                  <a:lnTo>
                    <a:pt x="776" y="248"/>
                  </a:lnTo>
                  <a:lnTo>
                    <a:pt x="768" y="256"/>
                  </a:lnTo>
                  <a:lnTo>
                    <a:pt x="760" y="256"/>
                  </a:lnTo>
                  <a:lnTo>
                    <a:pt x="744" y="240"/>
                  </a:lnTo>
                  <a:lnTo>
                    <a:pt x="752" y="224"/>
                  </a:lnTo>
                  <a:lnTo>
                    <a:pt x="736" y="208"/>
                  </a:lnTo>
                  <a:lnTo>
                    <a:pt x="736" y="200"/>
                  </a:lnTo>
                  <a:lnTo>
                    <a:pt x="736" y="192"/>
                  </a:lnTo>
                  <a:lnTo>
                    <a:pt x="720" y="192"/>
                  </a:lnTo>
                  <a:lnTo>
                    <a:pt x="712" y="184"/>
                  </a:lnTo>
                  <a:lnTo>
                    <a:pt x="696" y="176"/>
                  </a:lnTo>
                  <a:lnTo>
                    <a:pt x="688" y="160"/>
                  </a:lnTo>
                  <a:lnTo>
                    <a:pt x="688" y="152"/>
                  </a:lnTo>
                  <a:lnTo>
                    <a:pt x="680" y="128"/>
                  </a:lnTo>
                  <a:lnTo>
                    <a:pt x="672" y="120"/>
                  </a:lnTo>
                  <a:lnTo>
                    <a:pt x="672" y="80"/>
                  </a:lnTo>
                  <a:lnTo>
                    <a:pt x="664" y="80"/>
                  </a:lnTo>
                  <a:lnTo>
                    <a:pt x="648" y="72"/>
                  </a:lnTo>
                  <a:lnTo>
                    <a:pt x="640" y="80"/>
                  </a:lnTo>
                  <a:lnTo>
                    <a:pt x="640" y="56"/>
                  </a:lnTo>
                  <a:lnTo>
                    <a:pt x="624" y="40"/>
                  </a:lnTo>
                  <a:lnTo>
                    <a:pt x="624" y="24"/>
                  </a:lnTo>
                  <a:lnTo>
                    <a:pt x="616" y="16"/>
                  </a:lnTo>
                  <a:lnTo>
                    <a:pt x="616" y="8"/>
                  </a:lnTo>
                  <a:lnTo>
                    <a:pt x="608" y="0"/>
                  </a:lnTo>
                  <a:lnTo>
                    <a:pt x="608" y="16"/>
                  </a:lnTo>
                  <a:lnTo>
                    <a:pt x="600" y="24"/>
                  </a:lnTo>
                  <a:lnTo>
                    <a:pt x="592" y="32"/>
                  </a:lnTo>
                  <a:lnTo>
                    <a:pt x="592" y="40"/>
                  </a:lnTo>
                  <a:lnTo>
                    <a:pt x="600" y="48"/>
                  </a:lnTo>
                  <a:lnTo>
                    <a:pt x="592" y="48"/>
                  </a:lnTo>
                  <a:lnTo>
                    <a:pt x="592" y="56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92" y="80"/>
                  </a:lnTo>
                  <a:lnTo>
                    <a:pt x="584" y="104"/>
                  </a:lnTo>
                  <a:lnTo>
                    <a:pt x="584" y="136"/>
                  </a:lnTo>
                  <a:lnTo>
                    <a:pt x="568" y="144"/>
                  </a:lnTo>
                  <a:lnTo>
                    <a:pt x="552" y="144"/>
                  </a:lnTo>
                  <a:lnTo>
                    <a:pt x="544" y="136"/>
                  </a:lnTo>
                  <a:lnTo>
                    <a:pt x="536" y="128"/>
                  </a:lnTo>
                  <a:lnTo>
                    <a:pt x="520" y="120"/>
                  </a:lnTo>
                  <a:lnTo>
                    <a:pt x="504" y="112"/>
                  </a:lnTo>
                  <a:lnTo>
                    <a:pt x="504" y="104"/>
                  </a:lnTo>
                  <a:lnTo>
                    <a:pt x="488" y="104"/>
                  </a:lnTo>
                  <a:lnTo>
                    <a:pt x="472" y="96"/>
                  </a:lnTo>
                  <a:lnTo>
                    <a:pt x="464" y="88"/>
                  </a:lnTo>
                  <a:lnTo>
                    <a:pt x="472" y="80"/>
                  </a:lnTo>
                  <a:lnTo>
                    <a:pt x="472" y="56"/>
                  </a:lnTo>
                  <a:lnTo>
                    <a:pt x="488" y="56"/>
                  </a:lnTo>
                  <a:lnTo>
                    <a:pt x="496" y="48"/>
                  </a:lnTo>
                  <a:lnTo>
                    <a:pt x="496" y="40"/>
                  </a:lnTo>
                  <a:lnTo>
                    <a:pt x="496" y="32"/>
                  </a:lnTo>
                  <a:lnTo>
                    <a:pt x="488" y="32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24" y="24"/>
                  </a:lnTo>
                  <a:lnTo>
                    <a:pt x="416" y="16"/>
                  </a:lnTo>
                  <a:lnTo>
                    <a:pt x="392" y="16"/>
                  </a:lnTo>
                  <a:lnTo>
                    <a:pt x="408" y="24"/>
                  </a:lnTo>
                  <a:lnTo>
                    <a:pt x="408" y="32"/>
                  </a:lnTo>
                  <a:lnTo>
                    <a:pt x="376" y="32"/>
                  </a:lnTo>
                  <a:lnTo>
                    <a:pt x="368" y="32"/>
                  </a:lnTo>
                  <a:lnTo>
                    <a:pt x="360" y="48"/>
                  </a:lnTo>
                  <a:lnTo>
                    <a:pt x="360" y="56"/>
                  </a:lnTo>
                  <a:lnTo>
                    <a:pt x="352" y="56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52" y="104"/>
                  </a:lnTo>
                  <a:lnTo>
                    <a:pt x="344" y="96"/>
                  </a:lnTo>
                  <a:lnTo>
                    <a:pt x="336" y="96"/>
                  </a:lnTo>
                  <a:lnTo>
                    <a:pt x="328" y="88"/>
                  </a:lnTo>
                  <a:lnTo>
                    <a:pt x="320" y="96"/>
                  </a:lnTo>
                  <a:lnTo>
                    <a:pt x="304" y="64"/>
                  </a:lnTo>
                  <a:lnTo>
                    <a:pt x="296" y="64"/>
                  </a:lnTo>
                  <a:lnTo>
                    <a:pt x="288" y="72"/>
                  </a:lnTo>
                  <a:lnTo>
                    <a:pt x="280" y="72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56" y="88"/>
                  </a:lnTo>
                  <a:lnTo>
                    <a:pt x="256" y="96"/>
                  </a:lnTo>
                  <a:lnTo>
                    <a:pt x="240" y="96"/>
                  </a:lnTo>
                  <a:lnTo>
                    <a:pt x="240" y="120"/>
                  </a:lnTo>
                  <a:lnTo>
                    <a:pt x="232" y="120"/>
                  </a:lnTo>
                  <a:lnTo>
                    <a:pt x="224" y="120"/>
                  </a:lnTo>
                  <a:lnTo>
                    <a:pt x="224" y="128"/>
                  </a:lnTo>
                  <a:lnTo>
                    <a:pt x="224" y="136"/>
                  </a:lnTo>
                  <a:lnTo>
                    <a:pt x="216" y="136"/>
                  </a:lnTo>
                  <a:lnTo>
                    <a:pt x="208" y="120"/>
                  </a:lnTo>
                  <a:lnTo>
                    <a:pt x="200" y="128"/>
                  </a:lnTo>
                  <a:lnTo>
                    <a:pt x="192" y="144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184" y="176"/>
                  </a:lnTo>
                  <a:lnTo>
                    <a:pt x="184" y="184"/>
                  </a:lnTo>
                  <a:lnTo>
                    <a:pt x="160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28" y="208"/>
                  </a:lnTo>
                  <a:lnTo>
                    <a:pt x="112" y="208"/>
                  </a:lnTo>
                  <a:lnTo>
                    <a:pt x="104" y="216"/>
                  </a:lnTo>
                  <a:lnTo>
                    <a:pt x="96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32" y="248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88"/>
                  </a:lnTo>
                  <a:lnTo>
                    <a:pt x="24" y="304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24" y="344"/>
                  </a:lnTo>
                  <a:lnTo>
                    <a:pt x="16" y="328"/>
                  </a:lnTo>
                  <a:lnTo>
                    <a:pt x="16" y="336"/>
                  </a:lnTo>
                  <a:lnTo>
                    <a:pt x="24" y="344"/>
                  </a:lnTo>
                  <a:lnTo>
                    <a:pt x="16" y="352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32" y="376"/>
                  </a:lnTo>
                  <a:lnTo>
                    <a:pt x="32" y="384"/>
                  </a:lnTo>
                  <a:lnTo>
                    <a:pt x="40" y="400"/>
                  </a:lnTo>
                  <a:lnTo>
                    <a:pt x="40" y="408"/>
                  </a:lnTo>
                  <a:lnTo>
                    <a:pt x="48" y="440"/>
                  </a:lnTo>
                  <a:lnTo>
                    <a:pt x="56" y="456"/>
                  </a:lnTo>
                  <a:lnTo>
                    <a:pt x="56" y="464"/>
                  </a:lnTo>
                  <a:lnTo>
                    <a:pt x="64" y="480"/>
                  </a:lnTo>
                  <a:lnTo>
                    <a:pt x="56" y="488"/>
                  </a:lnTo>
                  <a:lnTo>
                    <a:pt x="56" y="512"/>
                  </a:lnTo>
                  <a:lnTo>
                    <a:pt x="48" y="512"/>
                  </a:lnTo>
                  <a:lnTo>
                    <a:pt x="48" y="528"/>
                  </a:lnTo>
                  <a:lnTo>
                    <a:pt x="48" y="536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96" y="552"/>
                  </a:lnTo>
                  <a:lnTo>
                    <a:pt x="120" y="552"/>
                  </a:lnTo>
                  <a:lnTo>
                    <a:pt x="120" y="536"/>
                  </a:lnTo>
                  <a:lnTo>
                    <a:pt x="136" y="536"/>
                  </a:lnTo>
                  <a:lnTo>
                    <a:pt x="144" y="528"/>
                  </a:lnTo>
                  <a:lnTo>
                    <a:pt x="160" y="520"/>
                  </a:lnTo>
                  <a:lnTo>
                    <a:pt x="168" y="520"/>
                  </a:lnTo>
                  <a:lnTo>
                    <a:pt x="200" y="520"/>
                  </a:lnTo>
                  <a:lnTo>
                    <a:pt x="216" y="520"/>
                  </a:lnTo>
                  <a:lnTo>
                    <a:pt x="232" y="512"/>
                  </a:lnTo>
                  <a:lnTo>
                    <a:pt x="232" y="504"/>
                  </a:lnTo>
                  <a:lnTo>
                    <a:pt x="248" y="496"/>
                  </a:lnTo>
                  <a:lnTo>
                    <a:pt x="256" y="496"/>
                  </a:lnTo>
                  <a:lnTo>
                    <a:pt x="272" y="480"/>
                  </a:lnTo>
                  <a:lnTo>
                    <a:pt x="304" y="480"/>
                  </a:lnTo>
                  <a:lnTo>
                    <a:pt x="336" y="472"/>
                  </a:lnTo>
                  <a:lnTo>
                    <a:pt x="376" y="464"/>
                  </a:lnTo>
                  <a:lnTo>
                    <a:pt x="400" y="480"/>
                  </a:lnTo>
                  <a:lnTo>
                    <a:pt x="416" y="480"/>
                  </a:lnTo>
                  <a:lnTo>
                    <a:pt x="432" y="488"/>
                  </a:lnTo>
                  <a:lnTo>
                    <a:pt x="440" y="504"/>
                  </a:lnTo>
                  <a:lnTo>
                    <a:pt x="456" y="512"/>
                  </a:lnTo>
                  <a:lnTo>
                    <a:pt x="456" y="528"/>
                  </a:lnTo>
                  <a:lnTo>
                    <a:pt x="456" y="536"/>
                  </a:lnTo>
                  <a:lnTo>
                    <a:pt x="456" y="544"/>
                  </a:lnTo>
                  <a:lnTo>
                    <a:pt x="472" y="544"/>
                  </a:lnTo>
                  <a:lnTo>
                    <a:pt x="480" y="536"/>
                  </a:lnTo>
                  <a:lnTo>
                    <a:pt x="480" y="528"/>
                  </a:lnTo>
                  <a:lnTo>
                    <a:pt x="496" y="512"/>
                  </a:lnTo>
                  <a:lnTo>
                    <a:pt x="504" y="504"/>
                  </a:lnTo>
                  <a:lnTo>
                    <a:pt x="504" y="496"/>
                  </a:lnTo>
                  <a:lnTo>
                    <a:pt x="520" y="496"/>
                  </a:lnTo>
                  <a:lnTo>
                    <a:pt x="520" y="512"/>
                  </a:lnTo>
                  <a:lnTo>
                    <a:pt x="504" y="528"/>
                  </a:lnTo>
                  <a:lnTo>
                    <a:pt x="504" y="536"/>
                  </a:lnTo>
                  <a:lnTo>
                    <a:pt x="496" y="544"/>
                  </a:lnTo>
                  <a:lnTo>
                    <a:pt x="496" y="552"/>
                  </a:lnTo>
                  <a:lnTo>
                    <a:pt x="496" y="560"/>
                  </a:lnTo>
                  <a:lnTo>
                    <a:pt x="504" y="560"/>
                  </a:lnTo>
                  <a:lnTo>
                    <a:pt x="512" y="544"/>
                  </a:lnTo>
                  <a:lnTo>
                    <a:pt x="512" y="536"/>
                  </a:lnTo>
                  <a:lnTo>
                    <a:pt x="528" y="536"/>
                  </a:lnTo>
                  <a:lnTo>
                    <a:pt x="536" y="552"/>
                  </a:lnTo>
                  <a:lnTo>
                    <a:pt x="520" y="552"/>
                  </a:lnTo>
                  <a:lnTo>
                    <a:pt x="520" y="560"/>
                  </a:lnTo>
                  <a:lnTo>
                    <a:pt x="544" y="568"/>
                  </a:lnTo>
                  <a:lnTo>
                    <a:pt x="544" y="576"/>
                  </a:lnTo>
                  <a:lnTo>
                    <a:pt x="552" y="584"/>
                  </a:lnTo>
                  <a:lnTo>
                    <a:pt x="552" y="600"/>
                  </a:lnTo>
                  <a:lnTo>
                    <a:pt x="560" y="608"/>
                  </a:lnTo>
                  <a:lnTo>
                    <a:pt x="560" y="616"/>
                  </a:lnTo>
                  <a:lnTo>
                    <a:pt x="576" y="624"/>
                  </a:lnTo>
                  <a:lnTo>
                    <a:pt x="584" y="624"/>
                  </a:lnTo>
                  <a:lnTo>
                    <a:pt x="592" y="632"/>
                  </a:lnTo>
                  <a:lnTo>
                    <a:pt x="600" y="632"/>
                  </a:lnTo>
                  <a:lnTo>
                    <a:pt x="640" y="648"/>
                  </a:lnTo>
                  <a:lnTo>
                    <a:pt x="632" y="632"/>
                  </a:lnTo>
                  <a:lnTo>
                    <a:pt x="648" y="632"/>
                  </a:lnTo>
                  <a:lnTo>
                    <a:pt x="656" y="616"/>
                  </a:lnTo>
                  <a:lnTo>
                    <a:pt x="672" y="616"/>
                  </a:lnTo>
                  <a:lnTo>
                    <a:pt x="672" y="632"/>
                  </a:lnTo>
                  <a:lnTo>
                    <a:pt x="680" y="640"/>
                  </a:lnTo>
                  <a:lnTo>
                    <a:pt x="696" y="640"/>
                  </a:lnTo>
                  <a:lnTo>
                    <a:pt x="712" y="632"/>
                  </a:lnTo>
                  <a:lnTo>
                    <a:pt x="712" y="6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3" name="Freeform 115"/>
            <p:cNvSpPr>
              <a:spLocks/>
            </p:cNvSpPr>
            <p:nvPr/>
          </p:nvSpPr>
          <p:spPr bwMode="auto">
            <a:xfrm>
              <a:off x="2324" y="2236"/>
              <a:ext cx="27" cy="25"/>
            </a:xfrm>
            <a:custGeom>
              <a:avLst/>
              <a:gdLst>
                <a:gd name="T0" fmla="*/ 39 w 80"/>
                <a:gd name="T1" fmla="*/ 4 h 80"/>
                <a:gd name="T2" fmla="*/ 35 w 80"/>
                <a:gd name="T3" fmla="*/ 0 h 80"/>
                <a:gd name="T4" fmla="*/ 35 w 80"/>
                <a:gd name="T5" fmla="*/ 4 h 80"/>
                <a:gd name="T6" fmla="*/ 27 w 80"/>
                <a:gd name="T7" fmla="*/ 8 h 80"/>
                <a:gd name="T8" fmla="*/ 24 w 80"/>
                <a:gd name="T9" fmla="*/ 8 h 80"/>
                <a:gd name="T10" fmla="*/ 15 w 80"/>
                <a:gd name="T11" fmla="*/ 4 h 80"/>
                <a:gd name="T12" fmla="*/ 8 w 80"/>
                <a:gd name="T13" fmla="*/ 0 h 80"/>
                <a:gd name="T14" fmla="*/ 4 w 80"/>
                <a:gd name="T15" fmla="*/ 0 h 80"/>
                <a:gd name="T16" fmla="*/ 0 w 80"/>
                <a:gd name="T17" fmla="*/ 4 h 80"/>
                <a:gd name="T18" fmla="*/ 4 w 80"/>
                <a:gd name="T19" fmla="*/ 12 h 80"/>
                <a:gd name="T20" fmla="*/ 8 w 80"/>
                <a:gd name="T21" fmla="*/ 15 h 80"/>
                <a:gd name="T22" fmla="*/ 8 w 80"/>
                <a:gd name="T23" fmla="*/ 24 h 80"/>
                <a:gd name="T24" fmla="*/ 12 w 80"/>
                <a:gd name="T25" fmla="*/ 31 h 80"/>
                <a:gd name="T26" fmla="*/ 15 w 80"/>
                <a:gd name="T27" fmla="*/ 39 h 80"/>
                <a:gd name="T28" fmla="*/ 20 w 80"/>
                <a:gd name="T29" fmla="*/ 39 h 80"/>
                <a:gd name="T30" fmla="*/ 27 w 80"/>
                <a:gd name="T31" fmla="*/ 39 h 80"/>
                <a:gd name="T32" fmla="*/ 31 w 80"/>
                <a:gd name="T33" fmla="*/ 35 h 80"/>
                <a:gd name="T34" fmla="*/ 35 w 80"/>
                <a:gd name="T35" fmla="*/ 35 h 80"/>
                <a:gd name="T36" fmla="*/ 35 w 80"/>
                <a:gd name="T37" fmla="*/ 27 h 80"/>
                <a:gd name="T38" fmla="*/ 39 w 80"/>
                <a:gd name="T39" fmla="*/ 24 h 80"/>
                <a:gd name="T40" fmla="*/ 39 w 80"/>
                <a:gd name="T41" fmla="*/ 12 h 80"/>
                <a:gd name="T42" fmla="*/ 39 w 80"/>
                <a:gd name="T43" fmla="*/ 4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80"/>
                <a:gd name="T68" fmla="*/ 80 w 8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80">
                  <a:moveTo>
                    <a:pt x="80" y="8"/>
                  </a:moveTo>
                  <a:lnTo>
                    <a:pt x="72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80" y="2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4" name="Freeform 116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0 h 16"/>
                <a:gd name="T4" fmla="*/ 0 w 8"/>
                <a:gd name="T5" fmla="*/ 0 h 16"/>
                <a:gd name="T6" fmla="*/ 0 w 8"/>
                <a:gd name="T7" fmla="*/ 4 h 16"/>
                <a:gd name="T8" fmla="*/ 0 w 8"/>
                <a:gd name="T9" fmla="*/ 8 h 16"/>
                <a:gd name="T10" fmla="*/ 3 w 8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5" name="Freeform 117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6" name="Freeform 118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0 w 56"/>
                <a:gd name="T1" fmla="*/ 0 h 40"/>
                <a:gd name="T2" fmla="*/ 4 w 56"/>
                <a:gd name="T3" fmla="*/ 4 h 40"/>
                <a:gd name="T4" fmla="*/ 8 w 56"/>
                <a:gd name="T5" fmla="*/ 4 h 40"/>
                <a:gd name="T6" fmla="*/ 12 w 56"/>
                <a:gd name="T7" fmla="*/ 8 h 40"/>
                <a:gd name="T8" fmla="*/ 15 w 56"/>
                <a:gd name="T9" fmla="*/ 12 h 40"/>
                <a:gd name="T10" fmla="*/ 23 w 56"/>
                <a:gd name="T11" fmla="*/ 15 h 40"/>
                <a:gd name="T12" fmla="*/ 27 w 56"/>
                <a:gd name="T13" fmla="*/ 20 h 40"/>
                <a:gd name="T14" fmla="*/ 23 w 56"/>
                <a:gd name="T15" fmla="*/ 20 h 40"/>
                <a:gd name="T16" fmla="*/ 20 w 56"/>
                <a:gd name="T17" fmla="*/ 20 h 40"/>
                <a:gd name="T18" fmla="*/ 8 w 56"/>
                <a:gd name="T19" fmla="*/ 12 h 40"/>
                <a:gd name="T20" fmla="*/ 4 w 56"/>
                <a:gd name="T21" fmla="*/ 12 h 40"/>
                <a:gd name="T22" fmla="*/ 0 w 56"/>
                <a:gd name="T23" fmla="*/ 8 h 40"/>
                <a:gd name="T24" fmla="*/ 0 w 56"/>
                <a:gd name="T25" fmla="*/ 4 h 40"/>
                <a:gd name="T26" fmla="*/ 0 w 56"/>
                <a:gd name="T27" fmla="*/ 4 h 40"/>
                <a:gd name="T28" fmla="*/ 0 w 56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7" name="Freeform 119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3 w 24"/>
                <a:gd name="T1" fmla="*/ 12 h 24"/>
                <a:gd name="T2" fmla="*/ 11 w 24"/>
                <a:gd name="T3" fmla="*/ 8 h 24"/>
                <a:gd name="T4" fmla="*/ 11 w 24"/>
                <a:gd name="T5" fmla="*/ 4 h 24"/>
                <a:gd name="T6" fmla="*/ 11 w 24"/>
                <a:gd name="T7" fmla="*/ 0 h 24"/>
                <a:gd name="T8" fmla="*/ 0 w 24"/>
                <a:gd name="T9" fmla="*/ 4 h 24"/>
                <a:gd name="T10" fmla="*/ 0 w 24"/>
                <a:gd name="T11" fmla="*/ 8 h 24"/>
                <a:gd name="T12" fmla="*/ 3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8" name="Freeform 120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4 w 32"/>
                <a:gd name="T1" fmla="*/ 8 h 16"/>
                <a:gd name="T2" fmla="*/ 17 w 32"/>
                <a:gd name="T3" fmla="*/ 0 h 16"/>
                <a:gd name="T4" fmla="*/ 12 w 32"/>
                <a:gd name="T5" fmla="*/ 0 h 16"/>
                <a:gd name="T6" fmla="*/ 9 w 32"/>
                <a:gd name="T7" fmla="*/ 0 h 16"/>
                <a:gd name="T8" fmla="*/ 0 w 32"/>
                <a:gd name="T9" fmla="*/ 4 h 16"/>
                <a:gd name="T10" fmla="*/ 4 w 32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8" y="16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79" name="Freeform 121"/>
            <p:cNvSpPr>
              <a:spLocks/>
            </p:cNvSpPr>
            <p:nvPr/>
          </p:nvSpPr>
          <p:spPr bwMode="auto">
            <a:xfrm>
              <a:off x="2019" y="1806"/>
              <a:ext cx="51" cy="58"/>
            </a:xfrm>
            <a:custGeom>
              <a:avLst/>
              <a:gdLst>
                <a:gd name="T0" fmla="*/ 12 w 152"/>
                <a:gd name="T1" fmla="*/ 16 h 184"/>
                <a:gd name="T2" fmla="*/ 20 w 152"/>
                <a:gd name="T3" fmla="*/ 16 h 184"/>
                <a:gd name="T4" fmla="*/ 16 w 152"/>
                <a:gd name="T5" fmla="*/ 4 h 184"/>
                <a:gd name="T6" fmla="*/ 20 w 152"/>
                <a:gd name="T7" fmla="*/ 0 h 184"/>
                <a:gd name="T8" fmla="*/ 24 w 152"/>
                <a:gd name="T9" fmla="*/ 0 h 184"/>
                <a:gd name="T10" fmla="*/ 27 w 152"/>
                <a:gd name="T11" fmla="*/ 8 h 184"/>
                <a:gd name="T12" fmla="*/ 32 w 152"/>
                <a:gd name="T13" fmla="*/ 8 h 184"/>
                <a:gd name="T14" fmla="*/ 32 w 152"/>
                <a:gd name="T15" fmla="*/ 20 h 184"/>
                <a:gd name="T16" fmla="*/ 39 w 152"/>
                <a:gd name="T17" fmla="*/ 20 h 184"/>
                <a:gd name="T18" fmla="*/ 51 w 152"/>
                <a:gd name="T19" fmla="*/ 24 h 184"/>
                <a:gd name="T20" fmla="*/ 48 w 152"/>
                <a:gd name="T21" fmla="*/ 40 h 184"/>
                <a:gd name="T22" fmla="*/ 56 w 152"/>
                <a:gd name="T23" fmla="*/ 52 h 184"/>
                <a:gd name="T24" fmla="*/ 68 w 152"/>
                <a:gd name="T25" fmla="*/ 64 h 184"/>
                <a:gd name="T26" fmla="*/ 71 w 152"/>
                <a:gd name="T27" fmla="*/ 68 h 184"/>
                <a:gd name="T28" fmla="*/ 75 w 152"/>
                <a:gd name="T29" fmla="*/ 72 h 184"/>
                <a:gd name="T30" fmla="*/ 75 w 152"/>
                <a:gd name="T31" fmla="*/ 92 h 184"/>
                <a:gd name="T32" fmla="*/ 71 w 152"/>
                <a:gd name="T33" fmla="*/ 92 h 184"/>
                <a:gd name="T34" fmla="*/ 68 w 152"/>
                <a:gd name="T35" fmla="*/ 84 h 184"/>
                <a:gd name="T36" fmla="*/ 63 w 152"/>
                <a:gd name="T37" fmla="*/ 88 h 184"/>
                <a:gd name="T38" fmla="*/ 63 w 152"/>
                <a:gd name="T39" fmla="*/ 92 h 184"/>
                <a:gd name="T40" fmla="*/ 51 w 152"/>
                <a:gd name="T41" fmla="*/ 92 h 184"/>
                <a:gd name="T42" fmla="*/ 56 w 152"/>
                <a:gd name="T43" fmla="*/ 76 h 184"/>
                <a:gd name="T44" fmla="*/ 56 w 152"/>
                <a:gd name="T45" fmla="*/ 72 h 184"/>
                <a:gd name="T46" fmla="*/ 44 w 152"/>
                <a:gd name="T47" fmla="*/ 60 h 184"/>
                <a:gd name="T48" fmla="*/ 39 w 152"/>
                <a:gd name="T49" fmla="*/ 48 h 184"/>
                <a:gd name="T50" fmla="*/ 36 w 152"/>
                <a:gd name="T51" fmla="*/ 44 h 184"/>
                <a:gd name="T52" fmla="*/ 32 w 152"/>
                <a:gd name="T53" fmla="*/ 52 h 184"/>
                <a:gd name="T54" fmla="*/ 27 w 152"/>
                <a:gd name="T55" fmla="*/ 52 h 184"/>
                <a:gd name="T56" fmla="*/ 24 w 152"/>
                <a:gd name="T57" fmla="*/ 48 h 184"/>
                <a:gd name="T58" fmla="*/ 16 w 152"/>
                <a:gd name="T59" fmla="*/ 48 h 184"/>
                <a:gd name="T60" fmla="*/ 12 w 152"/>
                <a:gd name="T61" fmla="*/ 56 h 184"/>
                <a:gd name="T62" fmla="*/ 8 w 152"/>
                <a:gd name="T63" fmla="*/ 52 h 184"/>
                <a:gd name="T64" fmla="*/ 8 w 152"/>
                <a:gd name="T65" fmla="*/ 48 h 184"/>
                <a:gd name="T66" fmla="*/ 12 w 152"/>
                <a:gd name="T67" fmla="*/ 36 h 184"/>
                <a:gd name="T68" fmla="*/ 4 w 152"/>
                <a:gd name="T69" fmla="*/ 32 h 184"/>
                <a:gd name="T70" fmla="*/ 0 w 152"/>
                <a:gd name="T71" fmla="*/ 24 h 184"/>
                <a:gd name="T72" fmla="*/ 8 w 152"/>
                <a:gd name="T73" fmla="*/ 16 h 184"/>
                <a:gd name="T74" fmla="*/ 8 w 152"/>
                <a:gd name="T75" fmla="*/ 16 h 184"/>
                <a:gd name="T76" fmla="*/ 12 w 152"/>
                <a:gd name="T77" fmla="*/ 16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84"/>
                <a:gd name="T119" fmla="*/ 152 w 152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84">
                  <a:moveTo>
                    <a:pt x="24" y="32"/>
                  </a:moveTo>
                  <a:lnTo>
                    <a:pt x="40" y="32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104" y="48"/>
                  </a:lnTo>
                  <a:lnTo>
                    <a:pt x="96" y="80"/>
                  </a:lnTo>
                  <a:lnTo>
                    <a:pt x="112" y="104"/>
                  </a:lnTo>
                  <a:lnTo>
                    <a:pt x="136" y="128"/>
                  </a:lnTo>
                  <a:lnTo>
                    <a:pt x="144" y="136"/>
                  </a:lnTo>
                  <a:lnTo>
                    <a:pt x="152" y="144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36" y="168"/>
                  </a:lnTo>
                  <a:lnTo>
                    <a:pt x="128" y="176"/>
                  </a:lnTo>
                  <a:lnTo>
                    <a:pt x="128" y="184"/>
                  </a:lnTo>
                  <a:lnTo>
                    <a:pt x="104" y="184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88" y="120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0" name="Freeform 122"/>
            <p:cNvSpPr>
              <a:spLocks/>
            </p:cNvSpPr>
            <p:nvPr/>
          </p:nvSpPr>
          <p:spPr bwMode="auto">
            <a:xfrm>
              <a:off x="1882" y="1752"/>
              <a:ext cx="54" cy="30"/>
            </a:xfrm>
            <a:custGeom>
              <a:avLst/>
              <a:gdLst>
                <a:gd name="T0" fmla="*/ 80 w 160"/>
                <a:gd name="T1" fmla="*/ 27 h 96"/>
                <a:gd name="T2" fmla="*/ 56 w 160"/>
                <a:gd name="T3" fmla="*/ 24 h 96"/>
                <a:gd name="T4" fmla="*/ 44 w 160"/>
                <a:gd name="T5" fmla="*/ 15 h 96"/>
                <a:gd name="T6" fmla="*/ 32 w 160"/>
                <a:gd name="T7" fmla="*/ 8 h 96"/>
                <a:gd name="T8" fmla="*/ 16 w 160"/>
                <a:gd name="T9" fmla="*/ 0 h 96"/>
                <a:gd name="T10" fmla="*/ 4 w 160"/>
                <a:gd name="T11" fmla="*/ 0 h 96"/>
                <a:gd name="T12" fmla="*/ 4 w 160"/>
                <a:gd name="T13" fmla="*/ 8 h 96"/>
                <a:gd name="T14" fmla="*/ 0 w 160"/>
                <a:gd name="T15" fmla="*/ 15 h 96"/>
                <a:gd name="T16" fmla="*/ 0 w 160"/>
                <a:gd name="T17" fmla="*/ 24 h 96"/>
                <a:gd name="T18" fmla="*/ 8 w 160"/>
                <a:gd name="T19" fmla="*/ 27 h 96"/>
                <a:gd name="T20" fmla="*/ 12 w 160"/>
                <a:gd name="T21" fmla="*/ 27 h 96"/>
                <a:gd name="T22" fmla="*/ 32 w 160"/>
                <a:gd name="T23" fmla="*/ 31 h 96"/>
                <a:gd name="T24" fmla="*/ 44 w 160"/>
                <a:gd name="T25" fmla="*/ 31 h 96"/>
                <a:gd name="T26" fmla="*/ 56 w 160"/>
                <a:gd name="T27" fmla="*/ 43 h 96"/>
                <a:gd name="T28" fmla="*/ 68 w 160"/>
                <a:gd name="T29" fmla="*/ 47 h 96"/>
                <a:gd name="T30" fmla="*/ 80 w 160"/>
                <a:gd name="T31" fmla="*/ 43 h 96"/>
                <a:gd name="T32" fmla="*/ 80 w 160"/>
                <a:gd name="T33" fmla="*/ 35 h 96"/>
                <a:gd name="T34" fmla="*/ 80 w 160"/>
                <a:gd name="T35" fmla="*/ 2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96"/>
                <a:gd name="T56" fmla="*/ 160 w 160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96">
                  <a:moveTo>
                    <a:pt x="160" y="56"/>
                  </a:moveTo>
                  <a:lnTo>
                    <a:pt x="112" y="48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112" y="88"/>
                  </a:lnTo>
                  <a:lnTo>
                    <a:pt x="136" y="96"/>
                  </a:lnTo>
                  <a:lnTo>
                    <a:pt x="160" y="88"/>
                  </a:lnTo>
                  <a:lnTo>
                    <a:pt x="160" y="72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1" name="Freeform 123"/>
            <p:cNvSpPr>
              <a:spLocks/>
            </p:cNvSpPr>
            <p:nvPr/>
          </p:nvSpPr>
          <p:spPr bwMode="auto">
            <a:xfrm>
              <a:off x="1944" y="1767"/>
              <a:ext cx="22" cy="12"/>
            </a:xfrm>
            <a:custGeom>
              <a:avLst/>
              <a:gdLst>
                <a:gd name="T0" fmla="*/ 32 w 64"/>
                <a:gd name="T1" fmla="*/ 4 h 40"/>
                <a:gd name="T2" fmla="*/ 24 w 64"/>
                <a:gd name="T3" fmla="*/ 4 h 40"/>
                <a:gd name="T4" fmla="*/ 16 w 64"/>
                <a:gd name="T5" fmla="*/ 4 h 40"/>
                <a:gd name="T6" fmla="*/ 12 w 64"/>
                <a:gd name="T7" fmla="*/ 0 h 40"/>
                <a:gd name="T8" fmla="*/ 8 w 64"/>
                <a:gd name="T9" fmla="*/ 0 h 40"/>
                <a:gd name="T10" fmla="*/ 0 w 64"/>
                <a:gd name="T11" fmla="*/ 8 h 40"/>
                <a:gd name="T12" fmla="*/ 0 w 64"/>
                <a:gd name="T13" fmla="*/ 12 h 40"/>
                <a:gd name="T14" fmla="*/ 4 w 64"/>
                <a:gd name="T15" fmla="*/ 20 h 40"/>
                <a:gd name="T16" fmla="*/ 32 w 64"/>
                <a:gd name="T17" fmla="*/ 15 h 40"/>
                <a:gd name="T18" fmla="*/ 32 w 64"/>
                <a:gd name="T19" fmla="*/ 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64" y="8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32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2" name="Freeform 124"/>
            <p:cNvSpPr>
              <a:spLocks/>
            </p:cNvSpPr>
            <p:nvPr/>
          </p:nvSpPr>
          <p:spPr bwMode="auto">
            <a:xfrm>
              <a:off x="1936" y="1779"/>
              <a:ext cx="32" cy="40"/>
            </a:xfrm>
            <a:custGeom>
              <a:avLst/>
              <a:gdLst>
                <a:gd name="T0" fmla="*/ 47 w 96"/>
                <a:gd name="T1" fmla="*/ 56 h 128"/>
                <a:gd name="T2" fmla="*/ 43 w 96"/>
                <a:gd name="T3" fmla="*/ 63 h 128"/>
                <a:gd name="T4" fmla="*/ 39 w 96"/>
                <a:gd name="T5" fmla="*/ 56 h 128"/>
                <a:gd name="T6" fmla="*/ 39 w 96"/>
                <a:gd name="T7" fmla="*/ 48 h 128"/>
                <a:gd name="T8" fmla="*/ 31 w 96"/>
                <a:gd name="T9" fmla="*/ 39 h 128"/>
                <a:gd name="T10" fmla="*/ 27 w 96"/>
                <a:gd name="T11" fmla="*/ 39 h 128"/>
                <a:gd name="T12" fmla="*/ 27 w 96"/>
                <a:gd name="T13" fmla="*/ 44 h 128"/>
                <a:gd name="T14" fmla="*/ 27 w 96"/>
                <a:gd name="T15" fmla="*/ 51 h 128"/>
                <a:gd name="T16" fmla="*/ 15 w 96"/>
                <a:gd name="T17" fmla="*/ 56 h 128"/>
                <a:gd name="T18" fmla="*/ 12 w 96"/>
                <a:gd name="T19" fmla="*/ 56 h 128"/>
                <a:gd name="T20" fmla="*/ 8 w 96"/>
                <a:gd name="T21" fmla="*/ 51 h 128"/>
                <a:gd name="T22" fmla="*/ 8 w 96"/>
                <a:gd name="T23" fmla="*/ 39 h 128"/>
                <a:gd name="T24" fmla="*/ 8 w 96"/>
                <a:gd name="T25" fmla="*/ 32 h 128"/>
                <a:gd name="T26" fmla="*/ 8 w 96"/>
                <a:gd name="T27" fmla="*/ 24 h 128"/>
                <a:gd name="T28" fmla="*/ 0 w 96"/>
                <a:gd name="T29" fmla="*/ 20 h 128"/>
                <a:gd name="T30" fmla="*/ 0 w 96"/>
                <a:gd name="T31" fmla="*/ 16 h 128"/>
                <a:gd name="T32" fmla="*/ 8 w 96"/>
                <a:gd name="T33" fmla="*/ 16 h 128"/>
                <a:gd name="T34" fmla="*/ 8 w 96"/>
                <a:gd name="T35" fmla="*/ 12 h 128"/>
                <a:gd name="T36" fmla="*/ 4 w 96"/>
                <a:gd name="T37" fmla="*/ 8 h 128"/>
                <a:gd name="T38" fmla="*/ 0 w 96"/>
                <a:gd name="T39" fmla="*/ 4 h 128"/>
                <a:gd name="T40" fmla="*/ 8 w 96"/>
                <a:gd name="T41" fmla="*/ 0 h 128"/>
                <a:gd name="T42" fmla="*/ 15 w 96"/>
                <a:gd name="T43" fmla="*/ 4 h 128"/>
                <a:gd name="T44" fmla="*/ 20 w 96"/>
                <a:gd name="T45" fmla="*/ 8 h 128"/>
                <a:gd name="T46" fmla="*/ 39 w 96"/>
                <a:gd name="T47" fmla="*/ 8 h 128"/>
                <a:gd name="T48" fmla="*/ 43 w 96"/>
                <a:gd name="T49" fmla="*/ 12 h 128"/>
                <a:gd name="T50" fmla="*/ 39 w 96"/>
                <a:gd name="T51" fmla="*/ 16 h 128"/>
                <a:gd name="T52" fmla="*/ 35 w 96"/>
                <a:gd name="T53" fmla="*/ 24 h 128"/>
                <a:gd name="T54" fmla="*/ 35 w 96"/>
                <a:gd name="T55" fmla="*/ 32 h 128"/>
                <a:gd name="T56" fmla="*/ 43 w 96"/>
                <a:gd name="T57" fmla="*/ 32 h 128"/>
                <a:gd name="T58" fmla="*/ 47 w 96"/>
                <a:gd name="T59" fmla="*/ 44 h 128"/>
                <a:gd name="T60" fmla="*/ 47 w 96"/>
                <a:gd name="T61" fmla="*/ 51 h 128"/>
                <a:gd name="T62" fmla="*/ 47 w 96"/>
                <a:gd name="T63" fmla="*/ 56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128"/>
                <a:gd name="T98" fmla="*/ 96 w 96"/>
                <a:gd name="T99" fmla="*/ 128 h 1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128">
                  <a:moveTo>
                    <a:pt x="96" y="112"/>
                  </a:moveTo>
                  <a:lnTo>
                    <a:pt x="8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6" y="88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3" name="Freeform 125"/>
            <p:cNvSpPr>
              <a:spLocks/>
            </p:cNvSpPr>
            <p:nvPr/>
          </p:nvSpPr>
          <p:spPr bwMode="auto">
            <a:xfrm>
              <a:off x="1966" y="1767"/>
              <a:ext cx="61" cy="125"/>
            </a:xfrm>
            <a:custGeom>
              <a:avLst/>
              <a:gdLst>
                <a:gd name="T0" fmla="*/ 79 w 184"/>
                <a:gd name="T1" fmla="*/ 87 h 400"/>
                <a:gd name="T2" fmla="*/ 67 w 184"/>
                <a:gd name="T3" fmla="*/ 92 h 400"/>
                <a:gd name="T4" fmla="*/ 63 w 184"/>
                <a:gd name="T5" fmla="*/ 95 h 400"/>
                <a:gd name="T6" fmla="*/ 59 w 184"/>
                <a:gd name="T7" fmla="*/ 95 h 400"/>
                <a:gd name="T8" fmla="*/ 55 w 184"/>
                <a:gd name="T9" fmla="*/ 99 h 400"/>
                <a:gd name="T10" fmla="*/ 55 w 184"/>
                <a:gd name="T11" fmla="*/ 111 h 400"/>
                <a:gd name="T12" fmla="*/ 63 w 184"/>
                <a:gd name="T13" fmla="*/ 119 h 400"/>
                <a:gd name="T14" fmla="*/ 67 w 184"/>
                <a:gd name="T15" fmla="*/ 135 h 400"/>
                <a:gd name="T16" fmla="*/ 63 w 184"/>
                <a:gd name="T17" fmla="*/ 139 h 400"/>
                <a:gd name="T18" fmla="*/ 71 w 184"/>
                <a:gd name="T19" fmla="*/ 159 h 400"/>
                <a:gd name="T20" fmla="*/ 71 w 184"/>
                <a:gd name="T21" fmla="*/ 171 h 400"/>
                <a:gd name="T22" fmla="*/ 67 w 184"/>
                <a:gd name="T23" fmla="*/ 183 h 400"/>
                <a:gd name="T24" fmla="*/ 67 w 184"/>
                <a:gd name="T25" fmla="*/ 191 h 400"/>
                <a:gd name="T26" fmla="*/ 63 w 184"/>
                <a:gd name="T27" fmla="*/ 199 h 400"/>
                <a:gd name="T28" fmla="*/ 63 w 184"/>
                <a:gd name="T29" fmla="*/ 187 h 400"/>
                <a:gd name="T30" fmla="*/ 63 w 184"/>
                <a:gd name="T31" fmla="*/ 171 h 400"/>
                <a:gd name="T32" fmla="*/ 63 w 184"/>
                <a:gd name="T33" fmla="*/ 167 h 400"/>
                <a:gd name="T34" fmla="*/ 63 w 184"/>
                <a:gd name="T35" fmla="*/ 163 h 400"/>
                <a:gd name="T36" fmla="*/ 59 w 184"/>
                <a:gd name="T37" fmla="*/ 155 h 400"/>
                <a:gd name="T38" fmla="*/ 55 w 184"/>
                <a:gd name="T39" fmla="*/ 143 h 400"/>
                <a:gd name="T40" fmla="*/ 55 w 184"/>
                <a:gd name="T41" fmla="*/ 131 h 400"/>
                <a:gd name="T42" fmla="*/ 51 w 184"/>
                <a:gd name="T43" fmla="*/ 127 h 400"/>
                <a:gd name="T44" fmla="*/ 47 w 184"/>
                <a:gd name="T45" fmla="*/ 123 h 400"/>
                <a:gd name="T46" fmla="*/ 43 w 184"/>
                <a:gd name="T47" fmla="*/ 131 h 400"/>
                <a:gd name="T48" fmla="*/ 39 w 184"/>
                <a:gd name="T49" fmla="*/ 135 h 400"/>
                <a:gd name="T50" fmla="*/ 27 w 184"/>
                <a:gd name="T51" fmla="*/ 139 h 400"/>
                <a:gd name="T52" fmla="*/ 20 w 184"/>
                <a:gd name="T53" fmla="*/ 139 h 400"/>
                <a:gd name="T54" fmla="*/ 24 w 184"/>
                <a:gd name="T55" fmla="*/ 131 h 400"/>
                <a:gd name="T56" fmla="*/ 20 w 184"/>
                <a:gd name="T57" fmla="*/ 123 h 400"/>
                <a:gd name="T58" fmla="*/ 20 w 184"/>
                <a:gd name="T59" fmla="*/ 111 h 400"/>
                <a:gd name="T60" fmla="*/ 12 w 184"/>
                <a:gd name="T61" fmla="*/ 104 h 400"/>
                <a:gd name="T62" fmla="*/ 12 w 184"/>
                <a:gd name="T63" fmla="*/ 95 h 400"/>
                <a:gd name="T64" fmla="*/ 0 w 184"/>
                <a:gd name="T65" fmla="*/ 87 h 400"/>
                <a:gd name="T66" fmla="*/ 0 w 184"/>
                <a:gd name="T67" fmla="*/ 83 h 400"/>
                <a:gd name="T68" fmla="*/ 4 w 184"/>
                <a:gd name="T69" fmla="*/ 75 h 400"/>
                <a:gd name="T70" fmla="*/ 4 w 184"/>
                <a:gd name="T71" fmla="*/ 72 h 400"/>
                <a:gd name="T72" fmla="*/ 12 w 184"/>
                <a:gd name="T73" fmla="*/ 68 h 400"/>
                <a:gd name="T74" fmla="*/ 8 w 184"/>
                <a:gd name="T75" fmla="*/ 51 h 400"/>
                <a:gd name="T76" fmla="*/ 15 w 184"/>
                <a:gd name="T77" fmla="*/ 51 h 400"/>
                <a:gd name="T78" fmla="*/ 15 w 184"/>
                <a:gd name="T79" fmla="*/ 48 h 400"/>
                <a:gd name="T80" fmla="*/ 20 w 184"/>
                <a:gd name="T81" fmla="*/ 44 h 400"/>
                <a:gd name="T82" fmla="*/ 32 w 184"/>
                <a:gd name="T83" fmla="*/ 12 h 400"/>
                <a:gd name="T84" fmla="*/ 43 w 184"/>
                <a:gd name="T85" fmla="*/ 8 h 400"/>
                <a:gd name="T86" fmla="*/ 51 w 184"/>
                <a:gd name="T87" fmla="*/ 0 h 400"/>
                <a:gd name="T88" fmla="*/ 59 w 184"/>
                <a:gd name="T89" fmla="*/ 0 h 400"/>
                <a:gd name="T90" fmla="*/ 63 w 184"/>
                <a:gd name="T91" fmla="*/ 12 h 400"/>
                <a:gd name="T92" fmla="*/ 67 w 184"/>
                <a:gd name="T93" fmla="*/ 27 h 400"/>
                <a:gd name="T94" fmla="*/ 55 w 184"/>
                <a:gd name="T95" fmla="*/ 36 h 400"/>
                <a:gd name="T96" fmla="*/ 55 w 184"/>
                <a:gd name="T97" fmla="*/ 48 h 400"/>
                <a:gd name="T98" fmla="*/ 63 w 184"/>
                <a:gd name="T99" fmla="*/ 48 h 400"/>
                <a:gd name="T100" fmla="*/ 71 w 184"/>
                <a:gd name="T101" fmla="*/ 60 h 400"/>
                <a:gd name="T102" fmla="*/ 71 w 184"/>
                <a:gd name="T103" fmla="*/ 68 h 400"/>
                <a:gd name="T104" fmla="*/ 79 w 184"/>
                <a:gd name="T105" fmla="*/ 68 h 400"/>
                <a:gd name="T106" fmla="*/ 79 w 184"/>
                <a:gd name="T107" fmla="*/ 72 h 400"/>
                <a:gd name="T108" fmla="*/ 86 w 184"/>
                <a:gd name="T109" fmla="*/ 75 h 400"/>
                <a:gd name="T110" fmla="*/ 90 w 184"/>
                <a:gd name="T111" fmla="*/ 80 h 400"/>
                <a:gd name="T112" fmla="*/ 86 w 184"/>
                <a:gd name="T113" fmla="*/ 80 h 400"/>
                <a:gd name="T114" fmla="*/ 79 w 184"/>
                <a:gd name="T115" fmla="*/ 8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00"/>
                <a:gd name="T176" fmla="*/ 184 w 184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00">
                  <a:moveTo>
                    <a:pt x="160" y="176"/>
                  </a:moveTo>
                  <a:lnTo>
                    <a:pt x="136" y="184"/>
                  </a:lnTo>
                  <a:lnTo>
                    <a:pt x="128" y="192"/>
                  </a:lnTo>
                  <a:lnTo>
                    <a:pt x="120" y="192"/>
                  </a:lnTo>
                  <a:lnTo>
                    <a:pt x="112" y="200"/>
                  </a:lnTo>
                  <a:lnTo>
                    <a:pt x="112" y="224"/>
                  </a:lnTo>
                  <a:lnTo>
                    <a:pt x="128" y="240"/>
                  </a:lnTo>
                  <a:lnTo>
                    <a:pt x="136" y="272"/>
                  </a:lnTo>
                  <a:lnTo>
                    <a:pt x="128" y="280"/>
                  </a:lnTo>
                  <a:lnTo>
                    <a:pt x="144" y="320"/>
                  </a:lnTo>
                  <a:lnTo>
                    <a:pt x="144" y="344"/>
                  </a:lnTo>
                  <a:lnTo>
                    <a:pt x="136" y="368"/>
                  </a:lnTo>
                  <a:lnTo>
                    <a:pt x="136" y="384"/>
                  </a:lnTo>
                  <a:lnTo>
                    <a:pt x="128" y="400"/>
                  </a:lnTo>
                  <a:lnTo>
                    <a:pt x="128" y="376"/>
                  </a:lnTo>
                  <a:lnTo>
                    <a:pt x="128" y="344"/>
                  </a:lnTo>
                  <a:lnTo>
                    <a:pt x="128" y="336"/>
                  </a:lnTo>
                  <a:lnTo>
                    <a:pt x="128" y="328"/>
                  </a:lnTo>
                  <a:lnTo>
                    <a:pt x="120" y="312"/>
                  </a:lnTo>
                  <a:lnTo>
                    <a:pt x="112" y="288"/>
                  </a:lnTo>
                  <a:lnTo>
                    <a:pt x="112" y="264"/>
                  </a:lnTo>
                  <a:lnTo>
                    <a:pt x="104" y="256"/>
                  </a:lnTo>
                  <a:lnTo>
                    <a:pt x="96" y="248"/>
                  </a:lnTo>
                  <a:lnTo>
                    <a:pt x="88" y="264"/>
                  </a:lnTo>
                  <a:lnTo>
                    <a:pt x="80" y="272"/>
                  </a:lnTo>
                  <a:lnTo>
                    <a:pt x="56" y="280"/>
                  </a:lnTo>
                  <a:lnTo>
                    <a:pt x="40" y="280"/>
                  </a:lnTo>
                  <a:lnTo>
                    <a:pt x="48" y="264"/>
                  </a:lnTo>
                  <a:lnTo>
                    <a:pt x="40" y="248"/>
                  </a:lnTo>
                  <a:lnTo>
                    <a:pt x="40" y="224"/>
                  </a:lnTo>
                  <a:lnTo>
                    <a:pt x="24" y="208"/>
                  </a:lnTo>
                  <a:lnTo>
                    <a:pt x="24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24" y="13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64" y="24"/>
                  </a:lnTo>
                  <a:lnTo>
                    <a:pt x="88" y="16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24"/>
                  </a:lnTo>
                  <a:lnTo>
                    <a:pt x="136" y="56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44" y="120"/>
                  </a:lnTo>
                  <a:lnTo>
                    <a:pt x="144" y="136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76" y="152"/>
                  </a:lnTo>
                  <a:lnTo>
                    <a:pt x="184" y="160"/>
                  </a:lnTo>
                  <a:lnTo>
                    <a:pt x="176" y="160"/>
                  </a:lnTo>
                  <a:lnTo>
                    <a:pt x="160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4" name="Freeform 126"/>
            <p:cNvSpPr>
              <a:spLocks/>
            </p:cNvSpPr>
            <p:nvPr/>
          </p:nvSpPr>
          <p:spPr bwMode="auto">
            <a:xfrm>
              <a:off x="2019" y="1914"/>
              <a:ext cx="29" cy="35"/>
            </a:xfrm>
            <a:custGeom>
              <a:avLst/>
              <a:gdLst>
                <a:gd name="T0" fmla="*/ 27 w 88"/>
                <a:gd name="T1" fmla="*/ 8 h 112"/>
                <a:gd name="T2" fmla="*/ 32 w 88"/>
                <a:gd name="T3" fmla="*/ 20 h 112"/>
                <a:gd name="T4" fmla="*/ 36 w 88"/>
                <a:gd name="T5" fmla="*/ 36 h 112"/>
                <a:gd name="T6" fmla="*/ 39 w 88"/>
                <a:gd name="T7" fmla="*/ 40 h 112"/>
                <a:gd name="T8" fmla="*/ 44 w 88"/>
                <a:gd name="T9" fmla="*/ 48 h 112"/>
                <a:gd name="T10" fmla="*/ 44 w 88"/>
                <a:gd name="T11" fmla="*/ 56 h 112"/>
                <a:gd name="T12" fmla="*/ 39 w 88"/>
                <a:gd name="T13" fmla="*/ 56 h 112"/>
                <a:gd name="T14" fmla="*/ 32 w 88"/>
                <a:gd name="T15" fmla="*/ 51 h 112"/>
                <a:gd name="T16" fmla="*/ 24 w 88"/>
                <a:gd name="T17" fmla="*/ 44 h 112"/>
                <a:gd name="T18" fmla="*/ 20 w 88"/>
                <a:gd name="T19" fmla="*/ 44 h 112"/>
                <a:gd name="T20" fmla="*/ 16 w 88"/>
                <a:gd name="T21" fmla="*/ 40 h 112"/>
                <a:gd name="T22" fmla="*/ 12 w 88"/>
                <a:gd name="T23" fmla="*/ 32 h 112"/>
                <a:gd name="T24" fmla="*/ 8 w 88"/>
                <a:gd name="T25" fmla="*/ 28 h 112"/>
                <a:gd name="T26" fmla="*/ 4 w 88"/>
                <a:gd name="T27" fmla="*/ 16 h 112"/>
                <a:gd name="T28" fmla="*/ 4 w 88"/>
                <a:gd name="T29" fmla="*/ 8 h 112"/>
                <a:gd name="T30" fmla="*/ 0 w 88"/>
                <a:gd name="T31" fmla="*/ 0 h 112"/>
                <a:gd name="T32" fmla="*/ 8 w 88"/>
                <a:gd name="T33" fmla="*/ 0 h 112"/>
                <a:gd name="T34" fmla="*/ 12 w 88"/>
                <a:gd name="T35" fmla="*/ 8 h 112"/>
                <a:gd name="T36" fmla="*/ 16 w 88"/>
                <a:gd name="T37" fmla="*/ 8 h 112"/>
                <a:gd name="T38" fmla="*/ 27 w 88"/>
                <a:gd name="T39" fmla="*/ 8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112"/>
                <a:gd name="T62" fmla="*/ 88 w 88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112">
                  <a:moveTo>
                    <a:pt x="56" y="16"/>
                  </a:moveTo>
                  <a:lnTo>
                    <a:pt x="64" y="40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112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5" name="Freeform 127"/>
            <p:cNvSpPr>
              <a:spLocks/>
            </p:cNvSpPr>
            <p:nvPr/>
          </p:nvSpPr>
          <p:spPr bwMode="auto">
            <a:xfrm>
              <a:off x="2035" y="1859"/>
              <a:ext cx="38" cy="30"/>
            </a:xfrm>
            <a:custGeom>
              <a:avLst/>
              <a:gdLst>
                <a:gd name="T0" fmla="*/ 51 w 112"/>
                <a:gd name="T1" fmla="*/ 8 h 96"/>
                <a:gd name="T2" fmla="*/ 56 w 112"/>
                <a:gd name="T3" fmla="*/ 16 h 96"/>
                <a:gd name="T4" fmla="*/ 51 w 112"/>
                <a:gd name="T5" fmla="*/ 28 h 96"/>
                <a:gd name="T6" fmla="*/ 40 w 112"/>
                <a:gd name="T7" fmla="*/ 28 h 96"/>
                <a:gd name="T8" fmla="*/ 36 w 112"/>
                <a:gd name="T9" fmla="*/ 32 h 96"/>
                <a:gd name="T10" fmla="*/ 36 w 112"/>
                <a:gd name="T11" fmla="*/ 40 h 96"/>
                <a:gd name="T12" fmla="*/ 28 w 112"/>
                <a:gd name="T13" fmla="*/ 44 h 96"/>
                <a:gd name="T14" fmla="*/ 24 w 112"/>
                <a:gd name="T15" fmla="*/ 44 h 96"/>
                <a:gd name="T16" fmla="*/ 24 w 112"/>
                <a:gd name="T17" fmla="*/ 48 h 96"/>
                <a:gd name="T18" fmla="*/ 16 w 112"/>
                <a:gd name="T19" fmla="*/ 48 h 96"/>
                <a:gd name="T20" fmla="*/ 8 w 112"/>
                <a:gd name="T21" fmla="*/ 44 h 96"/>
                <a:gd name="T22" fmla="*/ 4 w 112"/>
                <a:gd name="T23" fmla="*/ 36 h 96"/>
                <a:gd name="T24" fmla="*/ 4 w 112"/>
                <a:gd name="T25" fmla="*/ 32 h 96"/>
                <a:gd name="T26" fmla="*/ 4 w 112"/>
                <a:gd name="T27" fmla="*/ 20 h 96"/>
                <a:gd name="T28" fmla="*/ 0 w 112"/>
                <a:gd name="T29" fmla="*/ 16 h 96"/>
                <a:gd name="T30" fmla="*/ 0 w 112"/>
                <a:gd name="T31" fmla="*/ 12 h 96"/>
                <a:gd name="T32" fmla="*/ 4 w 112"/>
                <a:gd name="T33" fmla="*/ 8 h 96"/>
                <a:gd name="T34" fmla="*/ 8 w 112"/>
                <a:gd name="T35" fmla="*/ 4 h 96"/>
                <a:gd name="T36" fmla="*/ 12 w 112"/>
                <a:gd name="T37" fmla="*/ 0 h 96"/>
                <a:gd name="T38" fmla="*/ 28 w 112"/>
                <a:gd name="T39" fmla="*/ 8 h 96"/>
                <a:gd name="T40" fmla="*/ 40 w 112"/>
                <a:gd name="T41" fmla="*/ 8 h 96"/>
                <a:gd name="T42" fmla="*/ 40 w 112"/>
                <a:gd name="T43" fmla="*/ 4 h 96"/>
                <a:gd name="T44" fmla="*/ 44 w 112"/>
                <a:gd name="T45" fmla="*/ 0 h 96"/>
                <a:gd name="T46" fmla="*/ 48 w 112"/>
                <a:gd name="T47" fmla="*/ 8 h 96"/>
                <a:gd name="T48" fmla="*/ 51 w 112"/>
                <a:gd name="T49" fmla="*/ 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96"/>
                <a:gd name="T77" fmla="*/ 112 w 11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96">
                  <a:moveTo>
                    <a:pt x="104" y="16"/>
                  </a:moveTo>
                  <a:lnTo>
                    <a:pt x="112" y="32"/>
                  </a:lnTo>
                  <a:lnTo>
                    <a:pt x="104" y="56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32" y="96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6" name="Freeform 128"/>
            <p:cNvSpPr>
              <a:spLocks/>
            </p:cNvSpPr>
            <p:nvPr/>
          </p:nvSpPr>
          <p:spPr bwMode="auto">
            <a:xfrm>
              <a:off x="2035" y="1802"/>
              <a:ext cx="48" cy="99"/>
            </a:xfrm>
            <a:custGeom>
              <a:avLst/>
              <a:gdLst>
                <a:gd name="T0" fmla="*/ 59 w 144"/>
                <a:gd name="T1" fmla="*/ 20 h 320"/>
                <a:gd name="T2" fmla="*/ 55 w 144"/>
                <a:gd name="T3" fmla="*/ 24 h 320"/>
                <a:gd name="T4" fmla="*/ 47 w 144"/>
                <a:gd name="T5" fmla="*/ 27 h 320"/>
                <a:gd name="T6" fmla="*/ 43 w 144"/>
                <a:gd name="T7" fmla="*/ 36 h 320"/>
                <a:gd name="T8" fmla="*/ 39 w 144"/>
                <a:gd name="T9" fmla="*/ 36 h 320"/>
                <a:gd name="T10" fmla="*/ 36 w 144"/>
                <a:gd name="T11" fmla="*/ 44 h 320"/>
                <a:gd name="T12" fmla="*/ 36 w 144"/>
                <a:gd name="T13" fmla="*/ 56 h 320"/>
                <a:gd name="T14" fmla="*/ 39 w 144"/>
                <a:gd name="T15" fmla="*/ 56 h 320"/>
                <a:gd name="T16" fmla="*/ 51 w 144"/>
                <a:gd name="T17" fmla="*/ 71 h 320"/>
                <a:gd name="T18" fmla="*/ 55 w 144"/>
                <a:gd name="T19" fmla="*/ 75 h 320"/>
                <a:gd name="T20" fmla="*/ 59 w 144"/>
                <a:gd name="T21" fmla="*/ 83 h 320"/>
                <a:gd name="T22" fmla="*/ 67 w 144"/>
                <a:gd name="T23" fmla="*/ 91 h 320"/>
                <a:gd name="T24" fmla="*/ 71 w 144"/>
                <a:gd name="T25" fmla="*/ 111 h 320"/>
                <a:gd name="T26" fmla="*/ 67 w 144"/>
                <a:gd name="T27" fmla="*/ 122 h 320"/>
                <a:gd name="T28" fmla="*/ 67 w 144"/>
                <a:gd name="T29" fmla="*/ 131 h 320"/>
                <a:gd name="T30" fmla="*/ 59 w 144"/>
                <a:gd name="T31" fmla="*/ 134 h 320"/>
                <a:gd name="T32" fmla="*/ 47 w 144"/>
                <a:gd name="T33" fmla="*/ 139 h 320"/>
                <a:gd name="T34" fmla="*/ 47 w 144"/>
                <a:gd name="T35" fmla="*/ 143 h 320"/>
                <a:gd name="T36" fmla="*/ 43 w 144"/>
                <a:gd name="T37" fmla="*/ 150 h 320"/>
                <a:gd name="T38" fmla="*/ 36 w 144"/>
                <a:gd name="T39" fmla="*/ 150 h 320"/>
                <a:gd name="T40" fmla="*/ 27 w 144"/>
                <a:gd name="T41" fmla="*/ 158 h 320"/>
                <a:gd name="T42" fmla="*/ 24 w 144"/>
                <a:gd name="T43" fmla="*/ 158 h 320"/>
                <a:gd name="T44" fmla="*/ 24 w 144"/>
                <a:gd name="T45" fmla="*/ 143 h 320"/>
                <a:gd name="T46" fmla="*/ 24 w 144"/>
                <a:gd name="T47" fmla="*/ 139 h 320"/>
                <a:gd name="T48" fmla="*/ 24 w 144"/>
                <a:gd name="T49" fmla="*/ 134 h 320"/>
                <a:gd name="T50" fmla="*/ 27 w 144"/>
                <a:gd name="T51" fmla="*/ 134 h 320"/>
                <a:gd name="T52" fmla="*/ 36 w 144"/>
                <a:gd name="T53" fmla="*/ 131 h 320"/>
                <a:gd name="T54" fmla="*/ 36 w 144"/>
                <a:gd name="T55" fmla="*/ 122 h 320"/>
                <a:gd name="T56" fmla="*/ 39 w 144"/>
                <a:gd name="T57" fmla="*/ 119 h 320"/>
                <a:gd name="T58" fmla="*/ 51 w 144"/>
                <a:gd name="T59" fmla="*/ 119 h 320"/>
                <a:gd name="T60" fmla="*/ 55 w 144"/>
                <a:gd name="T61" fmla="*/ 107 h 320"/>
                <a:gd name="T62" fmla="*/ 51 w 144"/>
                <a:gd name="T63" fmla="*/ 99 h 320"/>
                <a:gd name="T64" fmla="*/ 51 w 144"/>
                <a:gd name="T65" fmla="*/ 79 h 320"/>
                <a:gd name="T66" fmla="*/ 47 w 144"/>
                <a:gd name="T67" fmla="*/ 75 h 320"/>
                <a:gd name="T68" fmla="*/ 43 w 144"/>
                <a:gd name="T69" fmla="*/ 71 h 320"/>
                <a:gd name="T70" fmla="*/ 32 w 144"/>
                <a:gd name="T71" fmla="*/ 59 h 320"/>
                <a:gd name="T72" fmla="*/ 24 w 144"/>
                <a:gd name="T73" fmla="*/ 48 h 320"/>
                <a:gd name="T74" fmla="*/ 27 w 144"/>
                <a:gd name="T75" fmla="*/ 32 h 320"/>
                <a:gd name="T76" fmla="*/ 15 w 144"/>
                <a:gd name="T77" fmla="*/ 27 h 320"/>
                <a:gd name="T78" fmla="*/ 8 w 144"/>
                <a:gd name="T79" fmla="*/ 27 h 320"/>
                <a:gd name="T80" fmla="*/ 8 w 144"/>
                <a:gd name="T81" fmla="*/ 16 h 320"/>
                <a:gd name="T82" fmla="*/ 4 w 144"/>
                <a:gd name="T83" fmla="*/ 16 h 320"/>
                <a:gd name="T84" fmla="*/ 0 w 144"/>
                <a:gd name="T85" fmla="*/ 8 h 320"/>
                <a:gd name="T86" fmla="*/ 4 w 144"/>
                <a:gd name="T87" fmla="*/ 4 h 320"/>
                <a:gd name="T88" fmla="*/ 12 w 144"/>
                <a:gd name="T89" fmla="*/ 8 h 320"/>
                <a:gd name="T90" fmla="*/ 24 w 144"/>
                <a:gd name="T91" fmla="*/ 8 h 320"/>
                <a:gd name="T92" fmla="*/ 27 w 144"/>
                <a:gd name="T93" fmla="*/ 0 h 320"/>
                <a:gd name="T94" fmla="*/ 36 w 144"/>
                <a:gd name="T95" fmla="*/ 4 h 320"/>
                <a:gd name="T96" fmla="*/ 43 w 144"/>
                <a:gd name="T97" fmla="*/ 4 h 320"/>
                <a:gd name="T98" fmla="*/ 47 w 144"/>
                <a:gd name="T99" fmla="*/ 8 h 320"/>
                <a:gd name="T100" fmla="*/ 43 w 144"/>
                <a:gd name="T101" fmla="*/ 12 h 320"/>
                <a:gd name="T102" fmla="*/ 51 w 144"/>
                <a:gd name="T103" fmla="*/ 20 h 320"/>
                <a:gd name="T104" fmla="*/ 55 w 144"/>
                <a:gd name="T105" fmla="*/ 20 h 320"/>
                <a:gd name="T106" fmla="*/ 59 w 144"/>
                <a:gd name="T107" fmla="*/ 20 h 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320"/>
                <a:gd name="T164" fmla="*/ 144 w 144"/>
                <a:gd name="T165" fmla="*/ 320 h 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320">
                  <a:moveTo>
                    <a:pt x="120" y="40"/>
                  </a:moveTo>
                  <a:lnTo>
                    <a:pt x="112" y="48"/>
                  </a:lnTo>
                  <a:lnTo>
                    <a:pt x="96" y="56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88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104" y="144"/>
                  </a:lnTo>
                  <a:lnTo>
                    <a:pt x="112" y="152"/>
                  </a:lnTo>
                  <a:lnTo>
                    <a:pt x="120" y="168"/>
                  </a:lnTo>
                  <a:lnTo>
                    <a:pt x="136" y="184"/>
                  </a:lnTo>
                  <a:lnTo>
                    <a:pt x="144" y="224"/>
                  </a:lnTo>
                  <a:lnTo>
                    <a:pt x="136" y="248"/>
                  </a:lnTo>
                  <a:lnTo>
                    <a:pt x="136" y="264"/>
                  </a:lnTo>
                  <a:lnTo>
                    <a:pt x="120" y="272"/>
                  </a:lnTo>
                  <a:lnTo>
                    <a:pt x="96" y="280"/>
                  </a:lnTo>
                  <a:lnTo>
                    <a:pt x="96" y="288"/>
                  </a:lnTo>
                  <a:lnTo>
                    <a:pt x="88" y="304"/>
                  </a:lnTo>
                  <a:lnTo>
                    <a:pt x="72" y="304"/>
                  </a:lnTo>
                  <a:lnTo>
                    <a:pt x="56" y="320"/>
                  </a:lnTo>
                  <a:lnTo>
                    <a:pt x="48" y="320"/>
                  </a:lnTo>
                  <a:lnTo>
                    <a:pt x="48" y="288"/>
                  </a:lnTo>
                  <a:lnTo>
                    <a:pt x="48" y="280"/>
                  </a:lnTo>
                  <a:lnTo>
                    <a:pt x="48" y="272"/>
                  </a:lnTo>
                  <a:lnTo>
                    <a:pt x="56" y="272"/>
                  </a:lnTo>
                  <a:lnTo>
                    <a:pt x="72" y="264"/>
                  </a:lnTo>
                  <a:lnTo>
                    <a:pt x="72" y="248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12" y="216"/>
                  </a:lnTo>
                  <a:lnTo>
                    <a:pt x="104" y="200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88" y="144"/>
                  </a:lnTo>
                  <a:lnTo>
                    <a:pt x="64" y="120"/>
                  </a:lnTo>
                  <a:lnTo>
                    <a:pt x="48" y="96"/>
                  </a:lnTo>
                  <a:lnTo>
                    <a:pt x="56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7" name="Freeform 129"/>
            <p:cNvSpPr>
              <a:spLocks/>
            </p:cNvSpPr>
            <p:nvPr/>
          </p:nvSpPr>
          <p:spPr bwMode="auto">
            <a:xfrm>
              <a:off x="2003" y="1822"/>
              <a:ext cx="53" cy="97"/>
            </a:xfrm>
            <a:custGeom>
              <a:avLst/>
              <a:gdLst>
                <a:gd name="T0" fmla="*/ 24 w 160"/>
                <a:gd name="T1" fmla="*/ 0 h 312"/>
                <a:gd name="T2" fmla="*/ 12 w 160"/>
                <a:gd name="T3" fmla="*/ 4 h 312"/>
                <a:gd name="T4" fmla="*/ 8 w 160"/>
                <a:gd name="T5" fmla="*/ 8 h 312"/>
                <a:gd name="T6" fmla="*/ 4 w 160"/>
                <a:gd name="T7" fmla="*/ 8 h 312"/>
                <a:gd name="T8" fmla="*/ 0 w 160"/>
                <a:gd name="T9" fmla="*/ 12 h 312"/>
                <a:gd name="T10" fmla="*/ 0 w 160"/>
                <a:gd name="T11" fmla="*/ 24 h 312"/>
                <a:gd name="T12" fmla="*/ 8 w 160"/>
                <a:gd name="T13" fmla="*/ 32 h 312"/>
                <a:gd name="T14" fmla="*/ 12 w 160"/>
                <a:gd name="T15" fmla="*/ 48 h 312"/>
                <a:gd name="T16" fmla="*/ 8 w 160"/>
                <a:gd name="T17" fmla="*/ 51 h 312"/>
                <a:gd name="T18" fmla="*/ 15 w 160"/>
                <a:gd name="T19" fmla="*/ 72 h 312"/>
                <a:gd name="T20" fmla="*/ 15 w 160"/>
                <a:gd name="T21" fmla="*/ 83 h 312"/>
                <a:gd name="T22" fmla="*/ 12 w 160"/>
                <a:gd name="T23" fmla="*/ 95 h 312"/>
                <a:gd name="T24" fmla="*/ 12 w 160"/>
                <a:gd name="T25" fmla="*/ 104 h 312"/>
                <a:gd name="T26" fmla="*/ 8 w 160"/>
                <a:gd name="T27" fmla="*/ 111 h 312"/>
                <a:gd name="T28" fmla="*/ 8 w 160"/>
                <a:gd name="T29" fmla="*/ 116 h 312"/>
                <a:gd name="T30" fmla="*/ 8 w 160"/>
                <a:gd name="T31" fmla="*/ 119 h 312"/>
                <a:gd name="T32" fmla="*/ 8 w 160"/>
                <a:gd name="T33" fmla="*/ 131 h 312"/>
                <a:gd name="T34" fmla="*/ 12 w 160"/>
                <a:gd name="T35" fmla="*/ 131 h 312"/>
                <a:gd name="T36" fmla="*/ 20 w 160"/>
                <a:gd name="T37" fmla="*/ 139 h 312"/>
                <a:gd name="T38" fmla="*/ 24 w 160"/>
                <a:gd name="T39" fmla="*/ 147 h 312"/>
                <a:gd name="T40" fmla="*/ 31 w 160"/>
                <a:gd name="T41" fmla="*/ 147 h 312"/>
                <a:gd name="T42" fmla="*/ 35 w 160"/>
                <a:gd name="T43" fmla="*/ 155 h 312"/>
                <a:gd name="T44" fmla="*/ 39 w 160"/>
                <a:gd name="T45" fmla="*/ 155 h 312"/>
                <a:gd name="T46" fmla="*/ 51 w 160"/>
                <a:gd name="T47" fmla="*/ 155 h 312"/>
                <a:gd name="T48" fmla="*/ 47 w 160"/>
                <a:gd name="T49" fmla="*/ 151 h 312"/>
                <a:gd name="T50" fmla="*/ 39 w 160"/>
                <a:gd name="T51" fmla="*/ 143 h 312"/>
                <a:gd name="T52" fmla="*/ 31 w 160"/>
                <a:gd name="T53" fmla="*/ 143 h 312"/>
                <a:gd name="T54" fmla="*/ 27 w 160"/>
                <a:gd name="T55" fmla="*/ 135 h 312"/>
                <a:gd name="T56" fmla="*/ 24 w 160"/>
                <a:gd name="T57" fmla="*/ 123 h 312"/>
                <a:gd name="T58" fmla="*/ 20 w 160"/>
                <a:gd name="T59" fmla="*/ 119 h 312"/>
                <a:gd name="T60" fmla="*/ 15 w 160"/>
                <a:gd name="T61" fmla="*/ 111 h 312"/>
                <a:gd name="T62" fmla="*/ 20 w 160"/>
                <a:gd name="T63" fmla="*/ 99 h 312"/>
                <a:gd name="T64" fmla="*/ 24 w 160"/>
                <a:gd name="T65" fmla="*/ 92 h 312"/>
                <a:gd name="T66" fmla="*/ 24 w 160"/>
                <a:gd name="T67" fmla="*/ 80 h 312"/>
                <a:gd name="T68" fmla="*/ 27 w 160"/>
                <a:gd name="T69" fmla="*/ 75 h 312"/>
                <a:gd name="T70" fmla="*/ 35 w 160"/>
                <a:gd name="T71" fmla="*/ 75 h 312"/>
                <a:gd name="T72" fmla="*/ 35 w 160"/>
                <a:gd name="T73" fmla="*/ 83 h 312"/>
                <a:gd name="T74" fmla="*/ 43 w 160"/>
                <a:gd name="T75" fmla="*/ 87 h 312"/>
                <a:gd name="T76" fmla="*/ 51 w 160"/>
                <a:gd name="T77" fmla="*/ 92 h 312"/>
                <a:gd name="T78" fmla="*/ 51 w 160"/>
                <a:gd name="T79" fmla="*/ 80 h 312"/>
                <a:gd name="T80" fmla="*/ 47 w 160"/>
                <a:gd name="T81" fmla="*/ 75 h 312"/>
                <a:gd name="T82" fmla="*/ 47 w 160"/>
                <a:gd name="T83" fmla="*/ 72 h 312"/>
                <a:gd name="T84" fmla="*/ 51 w 160"/>
                <a:gd name="T85" fmla="*/ 68 h 312"/>
                <a:gd name="T86" fmla="*/ 55 w 160"/>
                <a:gd name="T87" fmla="*/ 63 h 312"/>
                <a:gd name="T88" fmla="*/ 59 w 160"/>
                <a:gd name="T89" fmla="*/ 60 h 312"/>
                <a:gd name="T90" fmla="*/ 74 w 160"/>
                <a:gd name="T91" fmla="*/ 68 h 312"/>
                <a:gd name="T92" fmla="*/ 78 w 160"/>
                <a:gd name="T93" fmla="*/ 51 h 312"/>
                <a:gd name="T94" fmla="*/ 78 w 160"/>
                <a:gd name="T95" fmla="*/ 48 h 312"/>
                <a:gd name="T96" fmla="*/ 67 w 160"/>
                <a:gd name="T97" fmla="*/ 36 h 312"/>
                <a:gd name="T98" fmla="*/ 63 w 160"/>
                <a:gd name="T99" fmla="*/ 24 h 312"/>
                <a:gd name="T100" fmla="*/ 59 w 160"/>
                <a:gd name="T101" fmla="*/ 20 h 312"/>
                <a:gd name="T102" fmla="*/ 55 w 160"/>
                <a:gd name="T103" fmla="*/ 28 h 312"/>
                <a:gd name="T104" fmla="*/ 51 w 160"/>
                <a:gd name="T105" fmla="*/ 28 h 312"/>
                <a:gd name="T106" fmla="*/ 47 w 160"/>
                <a:gd name="T107" fmla="*/ 24 h 312"/>
                <a:gd name="T108" fmla="*/ 39 w 160"/>
                <a:gd name="T109" fmla="*/ 24 h 312"/>
                <a:gd name="T110" fmla="*/ 35 w 160"/>
                <a:gd name="T111" fmla="*/ 32 h 312"/>
                <a:gd name="T112" fmla="*/ 31 w 160"/>
                <a:gd name="T113" fmla="*/ 28 h 312"/>
                <a:gd name="T114" fmla="*/ 31 w 160"/>
                <a:gd name="T115" fmla="*/ 24 h 312"/>
                <a:gd name="T116" fmla="*/ 35 w 160"/>
                <a:gd name="T117" fmla="*/ 12 h 312"/>
                <a:gd name="T118" fmla="*/ 27 w 160"/>
                <a:gd name="T119" fmla="*/ 8 h 312"/>
                <a:gd name="T120" fmla="*/ 24 w 160"/>
                <a:gd name="T121" fmla="*/ 0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"/>
                <a:gd name="T184" fmla="*/ 0 h 312"/>
                <a:gd name="T185" fmla="*/ 160 w 160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" h="312">
                  <a:moveTo>
                    <a:pt x="48" y="0"/>
                  </a:move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32" y="144"/>
                  </a:lnTo>
                  <a:lnTo>
                    <a:pt x="32" y="168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32"/>
                  </a:lnTo>
                  <a:lnTo>
                    <a:pt x="16" y="24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40" y="280"/>
                  </a:lnTo>
                  <a:lnTo>
                    <a:pt x="48" y="296"/>
                  </a:lnTo>
                  <a:lnTo>
                    <a:pt x="64" y="296"/>
                  </a:lnTo>
                  <a:lnTo>
                    <a:pt x="72" y="312"/>
                  </a:lnTo>
                  <a:lnTo>
                    <a:pt x="80" y="312"/>
                  </a:lnTo>
                  <a:lnTo>
                    <a:pt x="104" y="312"/>
                  </a:lnTo>
                  <a:lnTo>
                    <a:pt x="96" y="304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56" y="272"/>
                  </a:lnTo>
                  <a:lnTo>
                    <a:pt x="48" y="248"/>
                  </a:lnTo>
                  <a:lnTo>
                    <a:pt x="40" y="240"/>
                  </a:lnTo>
                  <a:lnTo>
                    <a:pt x="32" y="224"/>
                  </a:lnTo>
                  <a:lnTo>
                    <a:pt x="40" y="200"/>
                  </a:lnTo>
                  <a:lnTo>
                    <a:pt x="48" y="184"/>
                  </a:lnTo>
                  <a:lnTo>
                    <a:pt x="48" y="160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104" y="184"/>
                  </a:lnTo>
                  <a:lnTo>
                    <a:pt x="104" y="160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20" y="120"/>
                  </a:lnTo>
                  <a:lnTo>
                    <a:pt x="152" y="136"/>
                  </a:lnTo>
                  <a:lnTo>
                    <a:pt x="160" y="104"/>
                  </a:lnTo>
                  <a:lnTo>
                    <a:pt x="160" y="96"/>
                  </a:lnTo>
                  <a:lnTo>
                    <a:pt x="136" y="72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04" y="56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64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24"/>
                  </a:lnTo>
                  <a:lnTo>
                    <a:pt x="56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8" name="Freeform 130"/>
            <p:cNvSpPr>
              <a:spLocks/>
            </p:cNvSpPr>
            <p:nvPr/>
          </p:nvSpPr>
          <p:spPr bwMode="auto">
            <a:xfrm>
              <a:off x="2118" y="1924"/>
              <a:ext cx="8" cy="5"/>
            </a:xfrm>
            <a:custGeom>
              <a:avLst/>
              <a:gdLst>
                <a:gd name="T0" fmla="*/ 11 w 24"/>
                <a:gd name="T1" fmla="*/ 0 h 16"/>
                <a:gd name="T2" fmla="*/ 3 w 24"/>
                <a:gd name="T3" fmla="*/ 0 h 16"/>
                <a:gd name="T4" fmla="*/ 0 w 24"/>
                <a:gd name="T5" fmla="*/ 0 h 16"/>
                <a:gd name="T6" fmla="*/ 0 w 24"/>
                <a:gd name="T7" fmla="*/ 8 h 16"/>
                <a:gd name="T8" fmla="*/ 3 w 24"/>
                <a:gd name="T9" fmla="*/ 8 h 16"/>
                <a:gd name="T10" fmla="*/ 3 w 24"/>
                <a:gd name="T11" fmla="*/ 4 h 16"/>
                <a:gd name="T12" fmla="*/ 7 w 24"/>
                <a:gd name="T13" fmla="*/ 4 h 16"/>
                <a:gd name="T14" fmla="*/ 11 w 24"/>
                <a:gd name="T15" fmla="*/ 4 h 16"/>
                <a:gd name="T16" fmla="*/ 11 w 2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6"/>
                <a:gd name="T29" fmla="*/ 24 w 2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6">
                  <a:moveTo>
                    <a:pt x="2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89" name="Freeform 131"/>
            <p:cNvSpPr>
              <a:spLocks/>
            </p:cNvSpPr>
            <p:nvPr/>
          </p:nvSpPr>
          <p:spPr bwMode="auto">
            <a:xfrm>
              <a:off x="2081" y="1926"/>
              <a:ext cx="69" cy="53"/>
            </a:xfrm>
            <a:custGeom>
              <a:avLst/>
              <a:gdLst>
                <a:gd name="T0" fmla="*/ 87 w 208"/>
                <a:gd name="T1" fmla="*/ 4 h 168"/>
                <a:gd name="T2" fmla="*/ 87 w 208"/>
                <a:gd name="T3" fmla="*/ 12 h 168"/>
                <a:gd name="T4" fmla="*/ 91 w 208"/>
                <a:gd name="T5" fmla="*/ 16 h 168"/>
                <a:gd name="T6" fmla="*/ 91 w 208"/>
                <a:gd name="T7" fmla="*/ 24 h 168"/>
                <a:gd name="T8" fmla="*/ 98 w 208"/>
                <a:gd name="T9" fmla="*/ 28 h 168"/>
                <a:gd name="T10" fmla="*/ 102 w 208"/>
                <a:gd name="T11" fmla="*/ 36 h 168"/>
                <a:gd name="T12" fmla="*/ 95 w 208"/>
                <a:gd name="T13" fmla="*/ 36 h 168"/>
                <a:gd name="T14" fmla="*/ 95 w 208"/>
                <a:gd name="T15" fmla="*/ 32 h 168"/>
                <a:gd name="T16" fmla="*/ 87 w 208"/>
                <a:gd name="T17" fmla="*/ 36 h 168"/>
                <a:gd name="T18" fmla="*/ 87 w 208"/>
                <a:gd name="T19" fmla="*/ 48 h 168"/>
                <a:gd name="T20" fmla="*/ 79 w 208"/>
                <a:gd name="T21" fmla="*/ 56 h 168"/>
                <a:gd name="T22" fmla="*/ 75 w 208"/>
                <a:gd name="T23" fmla="*/ 60 h 168"/>
                <a:gd name="T24" fmla="*/ 75 w 208"/>
                <a:gd name="T25" fmla="*/ 72 h 168"/>
                <a:gd name="T26" fmla="*/ 67 w 208"/>
                <a:gd name="T27" fmla="*/ 80 h 168"/>
                <a:gd name="T28" fmla="*/ 59 w 208"/>
                <a:gd name="T29" fmla="*/ 84 h 168"/>
                <a:gd name="T30" fmla="*/ 59 w 208"/>
                <a:gd name="T31" fmla="*/ 80 h 168"/>
                <a:gd name="T32" fmla="*/ 51 w 208"/>
                <a:gd name="T33" fmla="*/ 77 h 168"/>
                <a:gd name="T34" fmla="*/ 47 w 208"/>
                <a:gd name="T35" fmla="*/ 77 h 168"/>
                <a:gd name="T36" fmla="*/ 39 w 208"/>
                <a:gd name="T37" fmla="*/ 72 h 168"/>
                <a:gd name="T38" fmla="*/ 32 w 208"/>
                <a:gd name="T39" fmla="*/ 77 h 168"/>
                <a:gd name="T40" fmla="*/ 27 w 208"/>
                <a:gd name="T41" fmla="*/ 72 h 168"/>
                <a:gd name="T42" fmla="*/ 15 w 208"/>
                <a:gd name="T43" fmla="*/ 72 h 168"/>
                <a:gd name="T44" fmla="*/ 12 w 208"/>
                <a:gd name="T45" fmla="*/ 56 h 168"/>
                <a:gd name="T46" fmla="*/ 4 w 208"/>
                <a:gd name="T47" fmla="*/ 48 h 168"/>
                <a:gd name="T48" fmla="*/ 0 w 208"/>
                <a:gd name="T49" fmla="*/ 28 h 168"/>
                <a:gd name="T50" fmla="*/ 8 w 208"/>
                <a:gd name="T51" fmla="*/ 24 h 168"/>
                <a:gd name="T52" fmla="*/ 8 w 208"/>
                <a:gd name="T53" fmla="*/ 28 h 168"/>
                <a:gd name="T54" fmla="*/ 8 w 208"/>
                <a:gd name="T55" fmla="*/ 24 h 168"/>
                <a:gd name="T56" fmla="*/ 12 w 208"/>
                <a:gd name="T57" fmla="*/ 28 h 168"/>
                <a:gd name="T58" fmla="*/ 12 w 208"/>
                <a:gd name="T59" fmla="*/ 36 h 168"/>
                <a:gd name="T60" fmla="*/ 27 w 208"/>
                <a:gd name="T61" fmla="*/ 36 h 168"/>
                <a:gd name="T62" fmla="*/ 36 w 208"/>
                <a:gd name="T63" fmla="*/ 32 h 168"/>
                <a:gd name="T64" fmla="*/ 39 w 208"/>
                <a:gd name="T65" fmla="*/ 28 h 168"/>
                <a:gd name="T66" fmla="*/ 44 w 208"/>
                <a:gd name="T67" fmla="*/ 32 h 168"/>
                <a:gd name="T68" fmla="*/ 55 w 208"/>
                <a:gd name="T69" fmla="*/ 28 h 168"/>
                <a:gd name="T70" fmla="*/ 63 w 208"/>
                <a:gd name="T71" fmla="*/ 20 h 168"/>
                <a:gd name="T72" fmla="*/ 67 w 208"/>
                <a:gd name="T73" fmla="*/ 4 h 168"/>
                <a:gd name="T74" fmla="*/ 71 w 208"/>
                <a:gd name="T75" fmla="*/ 0 h 168"/>
                <a:gd name="T76" fmla="*/ 83 w 208"/>
                <a:gd name="T77" fmla="*/ 0 h 168"/>
                <a:gd name="T78" fmla="*/ 87 w 208"/>
                <a:gd name="T79" fmla="*/ 4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168"/>
                <a:gd name="T122" fmla="*/ 208 w 20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168">
                  <a:moveTo>
                    <a:pt x="176" y="8"/>
                  </a:moveTo>
                  <a:lnTo>
                    <a:pt x="176" y="24"/>
                  </a:lnTo>
                  <a:lnTo>
                    <a:pt x="184" y="32"/>
                  </a:lnTo>
                  <a:lnTo>
                    <a:pt x="184" y="48"/>
                  </a:lnTo>
                  <a:lnTo>
                    <a:pt x="200" y="56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112"/>
                  </a:lnTo>
                  <a:lnTo>
                    <a:pt x="152" y="120"/>
                  </a:lnTo>
                  <a:lnTo>
                    <a:pt x="152" y="144"/>
                  </a:lnTo>
                  <a:lnTo>
                    <a:pt x="136" y="160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32" y="144"/>
                  </a:lnTo>
                  <a:lnTo>
                    <a:pt x="24" y="112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128" y="40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7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0" name="Freeform 132"/>
            <p:cNvSpPr>
              <a:spLocks/>
            </p:cNvSpPr>
            <p:nvPr/>
          </p:nvSpPr>
          <p:spPr bwMode="auto">
            <a:xfrm>
              <a:off x="2086" y="1906"/>
              <a:ext cx="64" cy="43"/>
            </a:xfrm>
            <a:custGeom>
              <a:avLst/>
              <a:gdLst>
                <a:gd name="T0" fmla="*/ 0 w 192"/>
                <a:gd name="T1" fmla="*/ 60 h 136"/>
                <a:gd name="T2" fmla="*/ 16 w 192"/>
                <a:gd name="T3" fmla="*/ 56 h 136"/>
                <a:gd name="T4" fmla="*/ 16 w 192"/>
                <a:gd name="T5" fmla="*/ 48 h 136"/>
                <a:gd name="T6" fmla="*/ 24 w 192"/>
                <a:gd name="T7" fmla="*/ 48 h 136"/>
                <a:gd name="T8" fmla="*/ 27 w 192"/>
                <a:gd name="T9" fmla="*/ 44 h 136"/>
                <a:gd name="T10" fmla="*/ 39 w 192"/>
                <a:gd name="T11" fmla="*/ 40 h 136"/>
                <a:gd name="T12" fmla="*/ 44 w 192"/>
                <a:gd name="T13" fmla="*/ 28 h 136"/>
                <a:gd name="T14" fmla="*/ 48 w 192"/>
                <a:gd name="T15" fmla="*/ 28 h 136"/>
                <a:gd name="T16" fmla="*/ 48 w 192"/>
                <a:gd name="T17" fmla="*/ 36 h 136"/>
                <a:gd name="T18" fmla="*/ 51 w 192"/>
                <a:gd name="T19" fmla="*/ 36 h 136"/>
                <a:gd name="T20" fmla="*/ 51 w 192"/>
                <a:gd name="T21" fmla="*/ 32 h 136"/>
                <a:gd name="T22" fmla="*/ 56 w 192"/>
                <a:gd name="T23" fmla="*/ 32 h 136"/>
                <a:gd name="T24" fmla="*/ 59 w 192"/>
                <a:gd name="T25" fmla="*/ 32 h 136"/>
                <a:gd name="T26" fmla="*/ 59 w 192"/>
                <a:gd name="T27" fmla="*/ 28 h 136"/>
                <a:gd name="T28" fmla="*/ 59 w 192"/>
                <a:gd name="T29" fmla="*/ 16 h 136"/>
                <a:gd name="T30" fmla="*/ 75 w 192"/>
                <a:gd name="T31" fmla="*/ 0 h 136"/>
                <a:gd name="T32" fmla="*/ 79 w 192"/>
                <a:gd name="T33" fmla="*/ 12 h 136"/>
                <a:gd name="T34" fmla="*/ 91 w 192"/>
                <a:gd name="T35" fmla="*/ 12 h 136"/>
                <a:gd name="T36" fmla="*/ 95 w 192"/>
                <a:gd name="T37" fmla="*/ 20 h 136"/>
                <a:gd name="T38" fmla="*/ 87 w 192"/>
                <a:gd name="T39" fmla="*/ 24 h 136"/>
                <a:gd name="T40" fmla="*/ 91 w 192"/>
                <a:gd name="T41" fmla="*/ 28 h 136"/>
                <a:gd name="T42" fmla="*/ 83 w 192"/>
                <a:gd name="T43" fmla="*/ 32 h 136"/>
                <a:gd name="T44" fmla="*/ 79 w 192"/>
                <a:gd name="T45" fmla="*/ 36 h 136"/>
                <a:gd name="T46" fmla="*/ 75 w 192"/>
                <a:gd name="T47" fmla="*/ 32 h 136"/>
                <a:gd name="T48" fmla="*/ 63 w 192"/>
                <a:gd name="T49" fmla="*/ 32 h 136"/>
                <a:gd name="T50" fmla="*/ 59 w 192"/>
                <a:gd name="T51" fmla="*/ 36 h 136"/>
                <a:gd name="T52" fmla="*/ 56 w 192"/>
                <a:gd name="T53" fmla="*/ 52 h 136"/>
                <a:gd name="T54" fmla="*/ 48 w 192"/>
                <a:gd name="T55" fmla="*/ 60 h 136"/>
                <a:gd name="T56" fmla="*/ 36 w 192"/>
                <a:gd name="T57" fmla="*/ 64 h 136"/>
                <a:gd name="T58" fmla="*/ 32 w 192"/>
                <a:gd name="T59" fmla="*/ 60 h 136"/>
                <a:gd name="T60" fmla="*/ 27 w 192"/>
                <a:gd name="T61" fmla="*/ 64 h 136"/>
                <a:gd name="T62" fmla="*/ 20 w 192"/>
                <a:gd name="T63" fmla="*/ 68 h 136"/>
                <a:gd name="T64" fmla="*/ 4 w 192"/>
                <a:gd name="T65" fmla="*/ 68 h 136"/>
                <a:gd name="T66" fmla="*/ 4 w 192"/>
                <a:gd name="T67" fmla="*/ 60 h 136"/>
                <a:gd name="T68" fmla="*/ 0 w 192"/>
                <a:gd name="T69" fmla="*/ 56 h 136"/>
                <a:gd name="T70" fmla="*/ 0 w 192"/>
                <a:gd name="T71" fmla="*/ 60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0" y="120"/>
                  </a:moveTo>
                  <a:lnTo>
                    <a:pt x="32" y="112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20" y="32"/>
                  </a:lnTo>
                  <a:lnTo>
                    <a:pt x="152" y="0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92" y="40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168" y="64"/>
                  </a:lnTo>
                  <a:lnTo>
                    <a:pt x="160" y="72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12" y="104"/>
                  </a:lnTo>
                  <a:lnTo>
                    <a:pt x="96" y="120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128"/>
                  </a:lnTo>
                  <a:lnTo>
                    <a:pt x="40" y="136"/>
                  </a:lnTo>
                  <a:lnTo>
                    <a:pt x="8" y="136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1" name="Freeform 133"/>
            <p:cNvSpPr>
              <a:spLocks/>
            </p:cNvSpPr>
            <p:nvPr/>
          </p:nvSpPr>
          <p:spPr bwMode="auto">
            <a:xfrm>
              <a:off x="2233" y="1956"/>
              <a:ext cx="70" cy="55"/>
            </a:xfrm>
            <a:custGeom>
              <a:avLst/>
              <a:gdLst>
                <a:gd name="T0" fmla="*/ 102 w 208"/>
                <a:gd name="T1" fmla="*/ 87 h 176"/>
                <a:gd name="T2" fmla="*/ 102 w 208"/>
                <a:gd name="T3" fmla="*/ 68 h 176"/>
                <a:gd name="T4" fmla="*/ 98 w 208"/>
                <a:gd name="T5" fmla="*/ 63 h 176"/>
                <a:gd name="T6" fmla="*/ 98 w 208"/>
                <a:gd name="T7" fmla="*/ 60 h 176"/>
                <a:gd name="T8" fmla="*/ 102 w 208"/>
                <a:gd name="T9" fmla="*/ 56 h 176"/>
                <a:gd name="T10" fmla="*/ 98 w 208"/>
                <a:gd name="T11" fmla="*/ 20 h 176"/>
                <a:gd name="T12" fmla="*/ 91 w 208"/>
                <a:gd name="T13" fmla="*/ 20 h 176"/>
                <a:gd name="T14" fmla="*/ 83 w 208"/>
                <a:gd name="T15" fmla="*/ 12 h 176"/>
                <a:gd name="T16" fmla="*/ 63 w 208"/>
                <a:gd name="T17" fmla="*/ 12 h 176"/>
                <a:gd name="T18" fmla="*/ 59 w 208"/>
                <a:gd name="T19" fmla="*/ 12 h 176"/>
                <a:gd name="T20" fmla="*/ 59 w 208"/>
                <a:gd name="T21" fmla="*/ 16 h 176"/>
                <a:gd name="T22" fmla="*/ 44 w 208"/>
                <a:gd name="T23" fmla="*/ 27 h 176"/>
                <a:gd name="T24" fmla="*/ 39 w 208"/>
                <a:gd name="T25" fmla="*/ 24 h 176"/>
                <a:gd name="T26" fmla="*/ 36 w 208"/>
                <a:gd name="T27" fmla="*/ 20 h 176"/>
                <a:gd name="T28" fmla="*/ 32 w 208"/>
                <a:gd name="T29" fmla="*/ 16 h 176"/>
                <a:gd name="T30" fmla="*/ 32 w 208"/>
                <a:gd name="T31" fmla="*/ 8 h 176"/>
                <a:gd name="T32" fmla="*/ 27 w 208"/>
                <a:gd name="T33" fmla="*/ 4 h 176"/>
                <a:gd name="T34" fmla="*/ 20 w 208"/>
                <a:gd name="T35" fmla="*/ 4 h 176"/>
                <a:gd name="T36" fmla="*/ 15 w 208"/>
                <a:gd name="T37" fmla="*/ 0 h 176"/>
                <a:gd name="T38" fmla="*/ 12 w 208"/>
                <a:gd name="T39" fmla="*/ 0 h 176"/>
                <a:gd name="T40" fmla="*/ 8 w 208"/>
                <a:gd name="T41" fmla="*/ 4 h 176"/>
                <a:gd name="T42" fmla="*/ 4 w 208"/>
                <a:gd name="T43" fmla="*/ 4 h 176"/>
                <a:gd name="T44" fmla="*/ 0 w 208"/>
                <a:gd name="T45" fmla="*/ 8 h 176"/>
                <a:gd name="T46" fmla="*/ 8 w 208"/>
                <a:gd name="T47" fmla="*/ 12 h 176"/>
                <a:gd name="T48" fmla="*/ 12 w 208"/>
                <a:gd name="T49" fmla="*/ 16 h 176"/>
                <a:gd name="T50" fmla="*/ 15 w 208"/>
                <a:gd name="T51" fmla="*/ 20 h 176"/>
                <a:gd name="T52" fmla="*/ 24 w 208"/>
                <a:gd name="T53" fmla="*/ 20 h 176"/>
                <a:gd name="T54" fmla="*/ 27 w 208"/>
                <a:gd name="T55" fmla="*/ 20 h 176"/>
                <a:gd name="T56" fmla="*/ 24 w 208"/>
                <a:gd name="T57" fmla="*/ 24 h 176"/>
                <a:gd name="T58" fmla="*/ 12 w 208"/>
                <a:gd name="T59" fmla="*/ 24 h 176"/>
                <a:gd name="T60" fmla="*/ 15 w 208"/>
                <a:gd name="T61" fmla="*/ 27 h 176"/>
                <a:gd name="T62" fmla="*/ 15 w 208"/>
                <a:gd name="T63" fmla="*/ 36 h 176"/>
                <a:gd name="T64" fmla="*/ 24 w 208"/>
                <a:gd name="T65" fmla="*/ 39 h 176"/>
                <a:gd name="T66" fmla="*/ 24 w 208"/>
                <a:gd name="T67" fmla="*/ 36 h 176"/>
                <a:gd name="T68" fmla="*/ 27 w 208"/>
                <a:gd name="T69" fmla="*/ 36 h 176"/>
                <a:gd name="T70" fmla="*/ 39 w 208"/>
                <a:gd name="T71" fmla="*/ 39 h 176"/>
                <a:gd name="T72" fmla="*/ 47 w 208"/>
                <a:gd name="T73" fmla="*/ 44 h 176"/>
                <a:gd name="T74" fmla="*/ 55 w 208"/>
                <a:gd name="T75" fmla="*/ 44 h 176"/>
                <a:gd name="T76" fmla="*/ 63 w 208"/>
                <a:gd name="T77" fmla="*/ 48 h 176"/>
                <a:gd name="T78" fmla="*/ 75 w 208"/>
                <a:gd name="T79" fmla="*/ 56 h 176"/>
                <a:gd name="T80" fmla="*/ 75 w 208"/>
                <a:gd name="T81" fmla="*/ 63 h 176"/>
                <a:gd name="T82" fmla="*/ 79 w 208"/>
                <a:gd name="T83" fmla="*/ 68 h 176"/>
                <a:gd name="T84" fmla="*/ 79 w 208"/>
                <a:gd name="T85" fmla="*/ 71 h 176"/>
                <a:gd name="T86" fmla="*/ 83 w 208"/>
                <a:gd name="T87" fmla="*/ 80 h 176"/>
                <a:gd name="T88" fmla="*/ 91 w 208"/>
                <a:gd name="T89" fmla="*/ 80 h 176"/>
                <a:gd name="T90" fmla="*/ 95 w 208"/>
                <a:gd name="T91" fmla="*/ 83 h 176"/>
                <a:gd name="T92" fmla="*/ 102 w 208"/>
                <a:gd name="T93" fmla="*/ 8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76"/>
                <a:gd name="T143" fmla="*/ 208 w 208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76">
                  <a:moveTo>
                    <a:pt x="208" y="176"/>
                  </a:moveTo>
                  <a:lnTo>
                    <a:pt x="208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8" y="112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68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112" y="88"/>
                  </a:lnTo>
                  <a:lnTo>
                    <a:pt x="128" y="96"/>
                  </a:lnTo>
                  <a:lnTo>
                    <a:pt x="152" y="112"/>
                  </a:lnTo>
                  <a:lnTo>
                    <a:pt x="152" y="128"/>
                  </a:lnTo>
                  <a:lnTo>
                    <a:pt x="160" y="136"/>
                  </a:lnTo>
                  <a:lnTo>
                    <a:pt x="160" y="144"/>
                  </a:lnTo>
                  <a:lnTo>
                    <a:pt x="168" y="160"/>
                  </a:lnTo>
                  <a:lnTo>
                    <a:pt x="184" y="160"/>
                  </a:lnTo>
                  <a:lnTo>
                    <a:pt x="192" y="168"/>
                  </a:lnTo>
                  <a:lnTo>
                    <a:pt x="208" y="17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2" name="Freeform 134"/>
            <p:cNvSpPr>
              <a:spLocks/>
            </p:cNvSpPr>
            <p:nvPr/>
          </p:nvSpPr>
          <p:spPr bwMode="auto">
            <a:xfrm>
              <a:off x="2056" y="1964"/>
              <a:ext cx="11" cy="7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4 h 24"/>
                <a:gd name="T4" fmla="*/ 9 w 32"/>
                <a:gd name="T5" fmla="*/ 12 h 24"/>
                <a:gd name="T6" fmla="*/ 17 w 32"/>
                <a:gd name="T7" fmla="*/ 12 h 24"/>
                <a:gd name="T8" fmla="*/ 4 w 32"/>
                <a:gd name="T9" fmla="*/ 0 h 24"/>
                <a:gd name="T10" fmla="*/ 0 w 3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3" name="Freeform 135"/>
            <p:cNvSpPr>
              <a:spLocks/>
            </p:cNvSpPr>
            <p:nvPr/>
          </p:nvSpPr>
          <p:spPr bwMode="auto">
            <a:xfrm>
              <a:off x="2201" y="1971"/>
              <a:ext cx="5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4 h 16"/>
                <a:gd name="T4" fmla="*/ 4 w 16"/>
                <a:gd name="T5" fmla="*/ 8 h 16"/>
                <a:gd name="T6" fmla="*/ 8 w 16"/>
                <a:gd name="T7" fmla="*/ 8 h 16"/>
                <a:gd name="T8" fmla="*/ 8 w 16"/>
                <a:gd name="T9" fmla="*/ 4 h 16"/>
                <a:gd name="T10" fmla="*/ 8 w 16"/>
                <a:gd name="T11" fmla="*/ 0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4" name="Freeform 136"/>
            <p:cNvSpPr>
              <a:spLocks/>
            </p:cNvSpPr>
            <p:nvPr/>
          </p:nvSpPr>
          <p:spPr bwMode="auto">
            <a:xfrm>
              <a:off x="2212" y="1971"/>
              <a:ext cx="21" cy="8"/>
            </a:xfrm>
            <a:custGeom>
              <a:avLst/>
              <a:gdLst>
                <a:gd name="T0" fmla="*/ 27 w 64"/>
                <a:gd name="T1" fmla="*/ 12 h 24"/>
                <a:gd name="T2" fmla="*/ 32 w 64"/>
                <a:gd name="T3" fmla="*/ 8 h 24"/>
                <a:gd name="T4" fmla="*/ 32 w 64"/>
                <a:gd name="T5" fmla="*/ 4 h 24"/>
                <a:gd name="T6" fmla="*/ 27 w 64"/>
                <a:gd name="T7" fmla="*/ 4 h 24"/>
                <a:gd name="T8" fmla="*/ 24 w 64"/>
                <a:gd name="T9" fmla="*/ 0 h 24"/>
                <a:gd name="T10" fmla="*/ 20 w 64"/>
                <a:gd name="T11" fmla="*/ 0 h 24"/>
                <a:gd name="T12" fmla="*/ 8 w 64"/>
                <a:gd name="T13" fmla="*/ 0 h 24"/>
                <a:gd name="T14" fmla="*/ 0 w 64"/>
                <a:gd name="T15" fmla="*/ 4 h 24"/>
                <a:gd name="T16" fmla="*/ 4 w 64"/>
                <a:gd name="T17" fmla="*/ 8 h 24"/>
                <a:gd name="T18" fmla="*/ 8 w 64"/>
                <a:gd name="T19" fmla="*/ 4 h 24"/>
                <a:gd name="T20" fmla="*/ 12 w 64"/>
                <a:gd name="T21" fmla="*/ 4 h 24"/>
                <a:gd name="T22" fmla="*/ 20 w 64"/>
                <a:gd name="T23" fmla="*/ 4 h 24"/>
                <a:gd name="T24" fmla="*/ 27 w 64"/>
                <a:gd name="T25" fmla="*/ 1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56" y="24"/>
                  </a:move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5" name="Freeform 137"/>
            <p:cNvSpPr>
              <a:spLocks/>
            </p:cNvSpPr>
            <p:nvPr/>
          </p:nvSpPr>
          <p:spPr bwMode="auto">
            <a:xfrm>
              <a:off x="2393" y="1986"/>
              <a:ext cx="9" cy="10"/>
            </a:xfrm>
            <a:custGeom>
              <a:avLst/>
              <a:gdLst>
                <a:gd name="T0" fmla="*/ 0 w 24"/>
                <a:gd name="T1" fmla="*/ 4 h 32"/>
                <a:gd name="T2" fmla="*/ 8 w 24"/>
                <a:gd name="T3" fmla="*/ 12 h 32"/>
                <a:gd name="T4" fmla="*/ 12 w 24"/>
                <a:gd name="T5" fmla="*/ 17 h 32"/>
                <a:gd name="T6" fmla="*/ 12 w 24"/>
                <a:gd name="T7" fmla="*/ 12 h 32"/>
                <a:gd name="T8" fmla="*/ 12 w 24"/>
                <a:gd name="T9" fmla="*/ 9 h 32"/>
                <a:gd name="T10" fmla="*/ 4 w 24"/>
                <a:gd name="T11" fmla="*/ 0 h 32"/>
                <a:gd name="T12" fmla="*/ 0 w 24"/>
                <a:gd name="T13" fmla="*/ 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6" name="Freeform 138"/>
            <p:cNvSpPr>
              <a:spLocks/>
            </p:cNvSpPr>
            <p:nvPr/>
          </p:nvSpPr>
          <p:spPr bwMode="auto">
            <a:xfrm>
              <a:off x="2407" y="1994"/>
              <a:ext cx="5" cy="5"/>
            </a:xfrm>
            <a:custGeom>
              <a:avLst/>
              <a:gdLst>
                <a:gd name="T0" fmla="*/ 9 w 16"/>
                <a:gd name="T1" fmla="*/ 9 h 16"/>
                <a:gd name="T2" fmla="*/ 5 w 16"/>
                <a:gd name="T3" fmla="*/ 0 h 16"/>
                <a:gd name="T4" fmla="*/ 0 w 16"/>
                <a:gd name="T5" fmla="*/ 0 h 16"/>
                <a:gd name="T6" fmla="*/ 0 w 16"/>
                <a:gd name="T7" fmla="*/ 5 h 16"/>
                <a:gd name="T8" fmla="*/ 5 w 16"/>
                <a:gd name="T9" fmla="*/ 9 h 16"/>
                <a:gd name="T10" fmla="*/ 9 w 16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7" name="Freeform 139"/>
            <p:cNvSpPr>
              <a:spLocks/>
            </p:cNvSpPr>
            <p:nvPr/>
          </p:nvSpPr>
          <p:spPr bwMode="auto">
            <a:xfrm>
              <a:off x="2420" y="1999"/>
              <a:ext cx="11" cy="7"/>
            </a:xfrm>
            <a:custGeom>
              <a:avLst/>
              <a:gdLst>
                <a:gd name="T0" fmla="*/ 17 w 32"/>
                <a:gd name="T1" fmla="*/ 11 h 24"/>
                <a:gd name="T2" fmla="*/ 12 w 32"/>
                <a:gd name="T3" fmla="*/ 7 h 24"/>
                <a:gd name="T4" fmla="*/ 0 w 32"/>
                <a:gd name="T5" fmla="*/ 0 h 24"/>
                <a:gd name="T6" fmla="*/ 0 w 32"/>
                <a:gd name="T7" fmla="*/ 3 h 24"/>
                <a:gd name="T8" fmla="*/ 0 w 32"/>
                <a:gd name="T9" fmla="*/ 7 h 24"/>
                <a:gd name="T10" fmla="*/ 12 w 32"/>
                <a:gd name="T11" fmla="*/ 11 h 24"/>
                <a:gd name="T12" fmla="*/ 17 w 32"/>
                <a:gd name="T13" fmla="*/ 1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24"/>
                  </a:moveTo>
                  <a:lnTo>
                    <a:pt x="24" y="1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8" name="Freeform 140"/>
            <p:cNvSpPr>
              <a:spLocks/>
            </p:cNvSpPr>
            <p:nvPr/>
          </p:nvSpPr>
          <p:spPr bwMode="auto">
            <a:xfrm>
              <a:off x="2434" y="2006"/>
              <a:ext cx="7" cy="8"/>
            </a:xfrm>
            <a:custGeom>
              <a:avLst/>
              <a:gdLst>
                <a:gd name="T0" fmla="*/ 11 w 24"/>
                <a:gd name="T1" fmla="*/ 12 h 24"/>
                <a:gd name="T2" fmla="*/ 7 w 24"/>
                <a:gd name="T3" fmla="*/ 0 h 24"/>
                <a:gd name="T4" fmla="*/ 3 w 24"/>
                <a:gd name="T5" fmla="*/ 0 h 24"/>
                <a:gd name="T6" fmla="*/ 0 w 24"/>
                <a:gd name="T7" fmla="*/ 4 h 24"/>
                <a:gd name="T8" fmla="*/ 3 w 24"/>
                <a:gd name="T9" fmla="*/ 8 h 24"/>
                <a:gd name="T10" fmla="*/ 7 w 24"/>
                <a:gd name="T11" fmla="*/ 12 h 24"/>
                <a:gd name="T12" fmla="*/ 7 w 24"/>
                <a:gd name="T13" fmla="*/ 12 h 24"/>
                <a:gd name="T14" fmla="*/ 11 w 24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24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499" name="Freeform 141"/>
            <p:cNvSpPr>
              <a:spLocks/>
            </p:cNvSpPr>
            <p:nvPr/>
          </p:nvSpPr>
          <p:spPr bwMode="auto">
            <a:xfrm>
              <a:off x="2477" y="2049"/>
              <a:ext cx="2" cy="4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8 h 16"/>
                <a:gd name="T4" fmla="*/ 3 w 8"/>
                <a:gd name="T5" fmla="*/ 8 h 16"/>
                <a:gd name="T6" fmla="*/ 3 w 8"/>
                <a:gd name="T7" fmla="*/ 0 h 16"/>
                <a:gd name="T8" fmla="*/ 0 w 8"/>
                <a:gd name="T9" fmla="*/ 0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0" name="Freeform 142"/>
            <p:cNvSpPr>
              <a:spLocks/>
            </p:cNvSpPr>
            <p:nvPr/>
          </p:nvSpPr>
          <p:spPr bwMode="auto">
            <a:xfrm>
              <a:off x="2479" y="2056"/>
              <a:ext cx="5" cy="3"/>
            </a:xfrm>
            <a:custGeom>
              <a:avLst/>
              <a:gdLst>
                <a:gd name="T0" fmla="*/ 8 w 16"/>
                <a:gd name="T1" fmla="*/ 5 h 8"/>
                <a:gd name="T2" fmla="*/ 8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8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1" name="Freeform 143"/>
            <p:cNvSpPr>
              <a:spLocks/>
            </p:cNvSpPr>
            <p:nvPr/>
          </p:nvSpPr>
          <p:spPr bwMode="auto">
            <a:xfrm>
              <a:off x="2460" y="2084"/>
              <a:ext cx="19" cy="12"/>
            </a:xfrm>
            <a:custGeom>
              <a:avLst/>
              <a:gdLst>
                <a:gd name="T0" fmla="*/ 23 w 56"/>
                <a:gd name="T1" fmla="*/ 15 h 40"/>
                <a:gd name="T2" fmla="*/ 15 w 56"/>
                <a:gd name="T3" fmla="*/ 12 h 40"/>
                <a:gd name="T4" fmla="*/ 12 w 56"/>
                <a:gd name="T5" fmla="*/ 8 h 40"/>
                <a:gd name="T6" fmla="*/ 8 w 56"/>
                <a:gd name="T7" fmla="*/ 4 h 40"/>
                <a:gd name="T8" fmla="*/ 4 w 56"/>
                <a:gd name="T9" fmla="*/ 4 h 40"/>
                <a:gd name="T10" fmla="*/ 0 w 56"/>
                <a:gd name="T11" fmla="*/ 0 h 40"/>
                <a:gd name="T12" fmla="*/ 0 w 56"/>
                <a:gd name="T13" fmla="*/ 4 h 40"/>
                <a:gd name="T14" fmla="*/ 0 w 56"/>
                <a:gd name="T15" fmla="*/ 8 h 40"/>
                <a:gd name="T16" fmla="*/ 4 w 56"/>
                <a:gd name="T17" fmla="*/ 12 h 40"/>
                <a:gd name="T18" fmla="*/ 8 w 56"/>
                <a:gd name="T19" fmla="*/ 12 h 40"/>
                <a:gd name="T20" fmla="*/ 20 w 56"/>
                <a:gd name="T21" fmla="*/ 20 h 40"/>
                <a:gd name="T22" fmla="*/ 23 w 56"/>
                <a:gd name="T23" fmla="*/ 20 h 40"/>
                <a:gd name="T24" fmla="*/ 27 w 56"/>
                <a:gd name="T25" fmla="*/ 20 h 40"/>
                <a:gd name="T26" fmla="*/ 23 w 56"/>
                <a:gd name="T27" fmla="*/ 15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0"/>
                <a:gd name="T44" fmla="*/ 56 w 56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0">
                  <a:moveTo>
                    <a:pt x="48" y="32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2" name="Freeform 144"/>
            <p:cNvSpPr>
              <a:spLocks/>
            </p:cNvSpPr>
            <p:nvPr/>
          </p:nvSpPr>
          <p:spPr bwMode="auto">
            <a:xfrm>
              <a:off x="2549" y="2064"/>
              <a:ext cx="8" cy="7"/>
            </a:xfrm>
            <a:custGeom>
              <a:avLst/>
              <a:gdLst>
                <a:gd name="T0" fmla="*/ 0 w 24"/>
                <a:gd name="T1" fmla="*/ 8 h 24"/>
                <a:gd name="T2" fmla="*/ 3 w 24"/>
                <a:gd name="T3" fmla="*/ 12 h 24"/>
                <a:gd name="T4" fmla="*/ 11 w 24"/>
                <a:gd name="T5" fmla="*/ 8 h 24"/>
                <a:gd name="T6" fmla="*/ 11 w 24"/>
                <a:gd name="T7" fmla="*/ 4 h 24"/>
                <a:gd name="T8" fmla="*/ 11 w 24"/>
                <a:gd name="T9" fmla="*/ 0 h 24"/>
                <a:gd name="T10" fmla="*/ 0 w 24"/>
                <a:gd name="T11" fmla="*/ 4 h 24"/>
                <a:gd name="T12" fmla="*/ 0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3" name="Freeform 145"/>
            <p:cNvSpPr>
              <a:spLocks/>
            </p:cNvSpPr>
            <p:nvPr/>
          </p:nvSpPr>
          <p:spPr bwMode="auto">
            <a:xfrm>
              <a:off x="2557" y="2056"/>
              <a:ext cx="10" cy="5"/>
            </a:xfrm>
            <a:custGeom>
              <a:avLst/>
              <a:gdLst>
                <a:gd name="T0" fmla="*/ 9 w 32"/>
                <a:gd name="T1" fmla="*/ 0 h 16"/>
                <a:gd name="T2" fmla="*/ 0 w 32"/>
                <a:gd name="T3" fmla="*/ 4 h 16"/>
                <a:gd name="T4" fmla="*/ 4 w 32"/>
                <a:gd name="T5" fmla="*/ 8 h 16"/>
                <a:gd name="T6" fmla="*/ 17 w 32"/>
                <a:gd name="T7" fmla="*/ 0 h 16"/>
                <a:gd name="T8" fmla="*/ 12 w 32"/>
                <a:gd name="T9" fmla="*/ 0 h 16"/>
                <a:gd name="T10" fmla="*/ 9 w 3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4" name="Freeform 146"/>
            <p:cNvSpPr>
              <a:spLocks/>
            </p:cNvSpPr>
            <p:nvPr/>
          </p:nvSpPr>
          <p:spPr bwMode="auto">
            <a:xfrm>
              <a:off x="1746" y="1689"/>
              <a:ext cx="99" cy="70"/>
            </a:xfrm>
            <a:custGeom>
              <a:avLst/>
              <a:gdLst>
                <a:gd name="T0" fmla="*/ 4 w 296"/>
                <a:gd name="T1" fmla="*/ 106 h 224"/>
                <a:gd name="T2" fmla="*/ 16 w 296"/>
                <a:gd name="T3" fmla="*/ 106 h 224"/>
                <a:gd name="T4" fmla="*/ 24 w 296"/>
                <a:gd name="T5" fmla="*/ 106 h 224"/>
                <a:gd name="T6" fmla="*/ 44 w 296"/>
                <a:gd name="T7" fmla="*/ 110 h 224"/>
                <a:gd name="T8" fmla="*/ 60 w 296"/>
                <a:gd name="T9" fmla="*/ 106 h 224"/>
                <a:gd name="T10" fmla="*/ 60 w 296"/>
                <a:gd name="T11" fmla="*/ 98 h 224"/>
                <a:gd name="T12" fmla="*/ 60 w 296"/>
                <a:gd name="T13" fmla="*/ 90 h 224"/>
                <a:gd name="T14" fmla="*/ 68 w 296"/>
                <a:gd name="T15" fmla="*/ 86 h 224"/>
                <a:gd name="T16" fmla="*/ 76 w 296"/>
                <a:gd name="T17" fmla="*/ 83 h 224"/>
                <a:gd name="T18" fmla="*/ 88 w 296"/>
                <a:gd name="T19" fmla="*/ 83 h 224"/>
                <a:gd name="T20" fmla="*/ 88 w 296"/>
                <a:gd name="T21" fmla="*/ 75 h 224"/>
                <a:gd name="T22" fmla="*/ 100 w 296"/>
                <a:gd name="T23" fmla="*/ 59 h 224"/>
                <a:gd name="T24" fmla="*/ 108 w 296"/>
                <a:gd name="T25" fmla="*/ 59 h 224"/>
                <a:gd name="T26" fmla="*/ 116 w 296"/>
                <a:gd name="T27" fmla="*/ 43 h 224"/>
                <a:gd name="T28" fmla="*/ 112 w 296"/>
                <a:gd name="T29" fmla="*/ 32 h 224"/>
                <a:gd name="T30" fmla="*/ 136 w 296"/>
                <a:gd name="T31" fmla="*/ 20 h 224"/>
                <a:gd name="T32" fmla="*/ 143 w 296"/>
                <a:gd name="T33" fmla="*/ 20 h 224"/>
                <a:gd name="T34" fmla="*/ 148 w 296"/>
                <a:gd name="T35" fmla="*/ 20 h 224"/>
                <a:gd name="T36" fmla="*/ 143 w 296"/>
                <a:gd name="T37" fmla="*/ 15 h 224"/>
                <a:gd name="T38" fmla="*/ 140 w 296"/>
                <a:gd name="T39" fmla="*/ 12 h 224"/>
                <a:gd name="T40" fmla="*/ 136 w 296"/>
                <a:gd name="T41" fmla="*/ 12 h 224"/>
                <a:gd name="T42" fmla="*/ 124 w 296"/>
                <a:gd name="T43" fmla="*/ 20 h 224"/>
                <a:gd name="T44" fmla="*/ 112 w 296"/>
                <a:gd name="T45" fmla="*/ 24 h 224"/>
                <a:gd name="T46" fmla="*/ 116 w 296"/>
                <a:gd name="T47" fmla="*/ 12 h 224"/>
                <a:gd name="T48" fmla="*/ 112 w 296"/>
                <a:gd name="T49" fmla="*/ 4 h 224"/>
                <a:gd name="T50" fmla="*/ 108 w 296"/>
                <a:gd name="T51" fmla="*/ 0 h 224"/>
                <a:gd name="T52" fmla="*/ 104 w 296"/>
                <a:gd name="T53" fmla="*/ 4 h 224"/>
                <a:gd name="T54" fmla="*/ 100 w 296"/>
                <a:gd name="T55" fmla="*/ 12 h 224"/>
                <a:gd name="T56" fmla="*/ 84 w 296"/>
                <a:gd name="T57" fmla="*/ 20 h 224"/>
                <a:gd name="T58" fmla="*/ 76 w 296"/>
                <a:gd name="T59" fmla="*/ 15 h 224"/>
                <a:gd name="T60" fmla="*/ 60 w 296"/>
                <a:gd name="T61" fmla="*/ 15 h 224"/>
                <a:gd name="T62" fmla="*/ 48 w 296"/>
                <a:gd name="T63" fmla="*/ 15 h 224"/>
                <a:gd name="T64" fmla="*/ 44 w 296"/>
                <a:gd name="T65" fmla="*/ 24 h 224"/>
                <a:gd name="T66" fmla="*/ 24 w 296"/>
                <a:gd name="T67" fmla="*/ 35 h 224"/>
                <a:gd name="T68" fmla="*/ 24 w 296"/>
                <a:gd name="T69" fmla="*/ 43 h 224"/>
                <a:gd name="T70" fmla="*/ 16 w 296"/>
                <a:gd name="T71" fmla="*/ 39 h 224"/>
                <a:gd name="T72" fmla="*/ 8 w 296"/>
                <a:gd name="T73" fmla="*/ 35 h 224"/>
                <a:gd name="T74" fmla="*/ 8 w 296"/>
                <a:gd name="T75" fmla="*/ 47 h 224"/>
                <a:gd name="T76" fmla="*/ 0 w 296"/>
                <a:gd name="T77" fmla="*/ 55 h 224"/>
                <a:gd name="T78" fmla="*/ 4 w 296"/>
                <a:gd name="T79" fmla="*/ 75 h 224"/>
                <a:gd name="T80" fmla="*/ 0 w 296"/>
                <a:gd name="T81" fmla="*/ 83 h 224"/>
                <a:gd name="T82" fmla="*/ 4 w 296"/>
                <a:gd name="T83" fmla="*/ 86 h 224"/>
                <a:gd name="T84" fmla="*/ 8 w 296"/>
                <a:gd name="T85" fmla="*/ 83 h 224"/>
                <a:gd name="T86" fmla="*/ 12 w 296"/>
                <a:gd name="T87" fmla="*/ 90 h 224"/>
                <a:gd name="T88" fmla="*/ 8 w 296"/>
                <a:gd name="T89" fmla="*/ 98 h 224"/>
                <a:gd name="T90" fmla="*/ 8 w 296"/>
                <a:gd name="T91" fmla="*/ 106 h 224"/>
                <a:gd name="T92" fmla="*/ 4 w 296"/>
                <a:gd name="T93" fmla="*/ 106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224"/>
                <a:gd name="T143" fmla="*/ 296 w 296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224">
                  <a:moveTo>
                    <a:pt x="8" y="216"/>
                  </a:moveTo>
                  <a:lnTo>
                    <a:pt x="32" y="216"/>
                  </a:lnTo>
                  <a:lnTo>
                    <a:pt x="48" y="216"/>
                  </a:lnTo>
                  <a:lnTo>
                    <a:pt x="88" y="224"/>
                  </a:lnTo>
                  <a:lnTo>
                    <a:pt x="120" y="216"/>
                  </a:lnTo>
                  <a:lnTo>
                    <a:pt x="120" y="200"/>
                  </a:lnTo>
                  <a:lnTo>
                    <a:pt x="120" y="184"/>
                  </a:lnTo>
                  <a:lnTo>
                    <a:pt x="136" y="176"/>
                  </a:lnTo>
                  <a:lnTo>
                    <a:pt x="152" y="168"/>
                  </a:lnTo>
                  <a:lnTo>
                    <a:pt x="176" y="168"/>
                  </a:lnTo>
                  <a:lnTo>
                    <a:pt x="176" y="152"/>
                  </a:lnTo>
                  <a:lnTo>
                    <a:pt x="200" y="120"/>
                  </a:lnTo>
                  <a:lnTo>
                    <a:pt x="216" y="120"/>
                  </a:lnTo>
                  <a:lnTo>
                    <a:pt x="232" y="88"/>
                  </a:lnTo>
                  <a:lnTo>
                    <a:pt x="224" y="64"/>
                  </a:lnTo>
                  <a:lnTo>
                    <a:pt x="272" y="40"/>
                  </a:lnTo>
                  <a:lnTo>
                    <a:pt x="288" y="4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80" y="24"/>
                  </a:lnTo>
                  <a:lnTo>
                    <a:pt x="272" y="24"/>
                  </a:lnTo>
                  <a:lnTo>
                    <a:pt x="248" y="40"/>
                  </a:lnTo>
                  <a:lnTo>
                    <a:pt x="224" y="48"/>
                  </a:lnTo>
                  <a:lnTo>
                    <a:pt x="232" y="24"/>
                  </a:lnTo>
                  <a:lnTo>
                    <a:pt x="224" y="8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0" y="24"/>
                  </a:lnTo>
                  <a:lnTo>
                    <a:pt x="168" y="40"/>
                  </a:lnTo>
                  <a:lnTo>
                    <a:pt x="152" y="32"/>
                  </a:lnTo>
                  <a:lnTo>
                    <a:pt x="120" y="32"/>
                  </a:lnTo>
                  <a:lnTo>
                    <a:pt x="96" y="32"/>
                  </a:lnTo>
                  <a:lnTo>
                    <a:pt x="88" y="48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0" y="112"/>
                  </a:lnTo>
                  <a:lnTo>
                    <a:pt x="8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16" y="168"/>
                  </a:lnTo>
                  <a:lnTo>
                    <a:pt x="24" y="184"/>
                  </a:lnTo>
                  <a:lnTo>
                    <a:pt x="16" y="200"/>
                  </a:lnTo>
                  <a:lnTo>
                    <a:pt x="16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5" name="Freeform 147"/>
            <p:cNvSpPr>
              <a:spLocks/>
            </p:cNvSpPr>
            <p:nvPr/>
          </p:nvSpPr>
          <p:spPr bwMode="auto">
            <a:xfrm>
              <a:off x="1749" y="1702"/>
              <a:ext cx="112" cy="100"/>
            </a:xfrm>
            <a:custGeom>
              <a:avLst/>
              <a:gdLst>
                <a:gd name="T0" fmla="*/ 166 w 336"/>
                <a:gd name="T1" fmla="*/ 27 h 320"/>
                <a:gd name="T2" fmla="*/ 154 w 336"/>
                <a:gd name="T3" fmla="*/ 27 h 320"/>
                <a:gd name="T4" fmla="*/ 142 w 336"/>
                <a:gd name="T5" fmla="*/ 27 h 320"/>
                <a:gd name="T6" fmla="*/ 134 w 336"/>
                <a:gd name="T7" fmla="*/ 27 h 320"/>
                <a:gd name="T8" fmla="*/ 134 w 336"/>
                <a:gd name="T9" fmla="*/ 48 h 320"/>
                <a:gd name="T10" fmla="*/ 142 w 336"/>
                <a:gd name="T11" fmla="*/ 51 h 320"/>
                <a:gd name="T12" fmla="*/ 146 w 336"/>
                <a:gd name="T13" fmla="*/ 56 h 320"/>
                <a:gd name="T14" fmla="*/ 146 w 336"/>
                <a:gd name="T15" fmla="*/ 63 h 320"/>
                <a:gd name="T16" fmla="*/ 138 w 336"/>
                <a:gd name="T17" fmla="*/ 68 h 320"/>
                <a:gd name="T18" fmla="*/ 138 w 336"/>
                <a:gd name="T19" fmla="*/ 79 h 320"/>
                <a:gd name="T20" fmla="*/ 130 w 336"/>
                <a:gd name="T21" fmla="*/ 83 h 320"/>
                <a:gd name="T22" fmla="*/ 126 w 336"/>
                <a:gd name="T23" fmla="*/ 91 h 320"/>
                <a:gd name="T24" fmla="*/ 107 w 336"/>
                <a:gd name="T25" fmla="*/ 111 h 320"/>
                <a:gd name="T26" fmla="*/ 98 w 336"/>
                <a:gd name="T27" fmla="*/ 111 h 320"/>
                <a:gd name="T28" fmla="*/ 95 w 336"/>
                <a:gd name="T29" fmla="*/ 107 h 320"/>
                <a:gd name="T30" fmla="*/ 91 w 336"/>
                <a:gd name="T31" fmla="*/ 122 h 320"/>
                <a:gd name="T32" fmla="*/ 103 w 336"/>
                <a:gd name="T33" fmla="*/ 139 h 320"/>
                <a:gd name="T34" fmla="*/ 103 w 336"/>
                <a:gd name="T35" fmla="*/ 150 h 320"/>
                <a:gd name="T36" fmla="*/ 87 w 336"/>
                <a:gd name="T37" fmla="*/ 146 h 320"/>
                <a:gd name="T38" fmla="*/ 79 w 336"/>
                <a:gd name="T39" fmla="*/ 150 h 320"/>
                <a:gd name="T40" fmla="*/ 75 w 336"/>
                <a:gd name="T41" fmla="*/ 158 h 320"/>
                <a:gd name="T42" fmla="*/ 67 w 336"/>
                <a:gd name="T43" fmla="*/ 154 h 320"/>
                <a:gd name="T44" fmla="*/ 67 w 336"/>
                <a:gd name="T45" fmla="*/ 150 h 320"/>
                <a:gd name="T46" fmla="*/ 63 w 336"/>
                <a:gd name="T47" fmla="*/ 150 h 320"/>
                <a:gd name="T48" fmla="*/ 63 w 336"/>
                <a:gd name="T49" fmla="*/ 143 h 320"/>
                <a:gd name="T50" fmla="*/ 59 w 336"/>
                <a:gd name="T51" fmla="*/ 139 h 320"/>
                <a:gd name="T52" fmla="*/ 51 w 336"/>
                <a:gd name="T53" fmla="*/ 139 h 320"/>
                <a:gd name="T54" fmla="*/ 47 w 336"/>
                <a:gd name="T55" fmla="*/ 143 h 320"/>
                <a:gd name="T56" fmla="*/ 36 w 336"/>
                <a:gd name="T57" fmla="*/ 139 h 320"/>
                <a:gd name="T58" fmla="*/ 32 w 336"/>
                <a:gd name="T59" fmla="*/ 143 h 320"/>
                <a:gd name="T60" fmla="*/ 15 w 336"/>
                <a:gd name="T61" fmla="*/ 143 h 320"/>
                <a:gd name="T62" fmla="*/ 12 w 336"/>
                <a:gd name="T63" fmla="*/ 139 h 320"/>
                <a:gd name="T64" fmla="*/ 8 w 336"/>
                <a:gd name="T65" fmla="*/ 139 h 320"/>
                <a:gd name="T66" fmla="*/ 12 w 336"/>
                <a:gd name="T67" fmla="*/ 131 h 320"/>
                <a:gd name="T68" fmla="*/ 24 w 336"/>
                <a:gd name="T69" fmla="*/ 122 h 320"/>
                <a:gd name="T70" fmla="*/ 24 w 336"/>
                <a:gd name="T71" fmla="*/ 119 h 320"/>
                <a:gd name="T72" fmla="*/ 15 w 336"/>
                <a:gd name="T73" fmla="*/ 115 h 320"/>
                <a:gd name="T74" fmla="*/ 20 w 336"/>
                <a:gd name="T75" fmla="*/ 111 h 320"/>
                <a:gd name="T76" fmla="*/ 0 w 336"/>
                <a:gd name="T77" fmla="*/ 95 h 320"/>
                <a:gd name="T78" fmla="*/ 0 w 336"/>
                <a:gd name="T79" fmla="*/ 87 h 320"/>
                <a:gd name="T80" fmla="*/ 12 w 336"/>
                <a:gd name="T81" fmla="*/ 87 h 320"/>
                <a:gd name="T82" fmla="*/ 20 w 336"/>
                <a:gd name="T83" fmla="*/ 87 h 320"/>
                <a:gd name="T84" fmla="*/ 39 w 336"/>
                <a:gd name="T85" fmla="*/ 91 h 320"/>
                <a:gd name="T86" fmla="*/ 55 w 336"/>
                <a:gd name="T87" fmla="*/ 87 h 320"/>
                <a:gd name="T88" fmla="*/ 55 w 336"/>
                <a:gd name="T89" fmla="*/ 79 h 320"/>
                <a:gd name="T90" fmla="*/ 55 w 336"/>
                <a:gd name="T91" fmla="*/ 71 h 320"/>
                <a:gd name="T92" fmla="*/ 63 w 336"/>
                <a:gd name="T93" fmla="*/ 68 h 320"/>
                <a:gd name="T94" fmla="*/ 71 w 336"/>
                <a:gd name="T95" fmla="*/ 63 h 320"/>
                <a:gd name="T96" fmla="*/ 83 w 336"/>
                <a:gd name="T97" fmla="*/ 63 h 320"/>
                <a:gd name="T98" fmla="*/ 83 w 336"/>
                <a:gd name="T99" fmla="*/ 56 h 320"/>
                <a:gd name="T100" fmla="*/ 95 w 336"/>
                <a:gd name="T101" fmla="*/ 39 h 320"/>
                <a:gd name="T102" fmla="*/ 103 w 336"/>
                <a:gd name="T103" fmla="*/ 39 h 320"/>
                <a:gd name="T104" fmla="*/ 110 w 336"/>
                <a:gd name="T105" fmla="*/ 24 h 320"/>
                <a:gd name="T106" fmla="*/ 107 w 336"/>
                <a:gd name="T107" fmla="*/ 12 h 320"/>
                <a:gd name="T108" fmla="*/ 130 w 336"/>
                <a:gd name="T109" fmla="*/ 0 h 320"/>
                <a:gd name="T110" fmla="*/ 138 w 336"/>
                <a:gd name="T111" fmla="*/ 0 h 320"/>
                <a:gd name="T112" fmla="*/ 142 w 336"/>
                <a:gd name="T113" fmla="*/ 0 h 320"/>
                <a:gd name="T114" fmla="*/ 146 w 336"/>
                <a:gd name="T115" fmla="*/ 0 h 320"/>
                <a:gd name="T116" fmla="*/ 150 w 336"/>
                <a:gd name="T117" fmla="*/ 8 h 320"/>
                <a:gd name="T118" fmla="*/ 154 w 336"/>
                <a:gd name="T119" fmla="*/ 16 h 320"/>
                <a:gd name="T120" fmla="*/ 162 w 336"/>
                <a:gd name="T121" fmla="*/ 20 h 320"/>
                <a:gd name="T122" fmla="*/ 166 w 336"/>
                <a:gd name="T123" fmla="*/ 27 h 3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20"/>
                <a:gd name="T188" fmla="*/ 336 w 336"/>
                <a:gd name="T189" fmla="*/ 320 h 3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20">
                  <a:moveTo>
                    <a:pt x="336" y="56"/>
                  </a:moveTo>
                  <a:lnTo>
                    <a:pt x="312" y="56"/>
                  </a:lnTo>
                  <a:lnTo>
                    <a:pt x="288" y="56"/>
                  </a:lnTo>
                  <a:lnTo>
                    <a:pt x="272" y="56"/>
                  </a:lnTo>
                  <a:lnTo>
                    <a:pt x="272" y="96"/>
                  </a:lnTo>
                  <a:lnTo>
                    <a:pt x="288" y="104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280" y="136"/>
                  </a:lnTo>
                  <a:lnTo>
                    <a:pt x="280" y="160"/>
                  </a:lnTo>
                  <a:lnTo>
                    <a:pt x="264" y="168"/>
                  </a:lnTo>
                  <a:lnTo>
                    <a:pt x="256" y="184"/>
                  </a:lnTo>
                  <a:lnTo>
                    <a:pt x="216" y="224"/>
                  </a:lnTo>
                  <a:lnTo>
                    <a:pt x="200" y="224"/>
                  </a:lnTo>
                  <a:lnTo>
                    <a:pt x="192" y="216"/>
                  </a:lnTo>
                  <a:lnTo>
                    <a:pt x="184" y="248"/>
                  </a:lnTo>
                  <a:lnTo>
                    <a:pt x="208" y="280"/>
                  </a:lnTo>
                  <a:lnTo>
                    <a:pt x="208" y="304"/>
                  </a:lnTo>
                  <a:lnTo>
                    <a:pt x="176" y="296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36" y="312"/>
                  </a:lnTo>
                  <a:lnTo>
                    <a:pt x="136" y="304"/>
                  </a:lnTo>
                  <a:lnTo>
                    <a:pt x="128" y="304"/>
                  </a:lnTo>
                  <a:lnTo>
                    <a:pt x="128" y="288"/>
                  </a:lnTo>
                  <a:lnTo>
                    <a:pt x="120" y="280"/>
                  </a:lnTo>
                  <a:lnTo>
                    <a:pt x="104" y="280"/>
                  </a:lnTo>
                  <a:lnTo>
                    <a:pt x="96" y="288"/>
                  </a:lnTo>
                  <a:lnTo>
                    <a:pt x="72" y="280"/>
                  </a:lnTo>
                  <a:lnTo>
                    <a:pt x="64" y="288"/>
                  </a:lnTo>
                  <a:lnTo>
                    <a:pt x="32" y="288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24" y="264"/>
                  </a:lnTo>
                  <a:lnTo>
                    <a:pt x="48" y="248"/>
                  </a:lnTo>
                  <a:lnTo>
                    <a:pt x="48" y="240"/>
                  </a:lnTo>
                  <a:lnTo>
                    <a:pt x="32" y="232"/>
                  </a:lnTo>
                  <a:lnTo>
                    <a:pt x="40" y="224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80" y="184"/>
                  </a:lnTo>
                  <a:lnTo>
                    <a:pt x="112" y="176"/>
                  </a:lnTo>
                  <a:lnTo>
                    <a:pt x="112" y="160"/>
                  </a:lnTo>
                  <a:lnTo>
                    <a:pt x="112" y="144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68" y="128"/>
                  </a:lnTo>
                  <a:lnTo>
                    <a:pt x="168" y="112"/>
                  </a:lnTo>
                  <a:lnTo>
                    <a:pt x="192" y="80"/>
                  </a:lnTo>
                  <a:lnTo>
                    <a:pt x="208" y="80"/>
                  </a:lnTo>
                  <a:lnTo>
                    <a:pt x="224" y="48"/>
                  </a:lnTo>
                  <a:lnTo>
                    <a:pt x="216" y="24"/>
                  </a:lnTo>
                  <a:lnTo>
                    <a:pt x="26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4" y="16"/>
                  </a:lnTo>
                  <a:lnTo>
                    <a:pt x="312" y="32"/>
                  </a:lnTo>
                  <a:lnTo>
                    <a:pt x="328" y="40"/>
                  </a:lnTo>
                  <a:lnTo>
                    <a:pt x="33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6" name="Freeform 148"/>
            <p:cNvSpPr>
              <a:spLocks/>
            </p:cNvSpPr>
            <p:nvPr/>
          </p:nvSpPr>
          <p:spPr bwMode="auto">
            <a:xfrm>
              <a:off x="1800" y="1719"/>
              <a:ext cx="200" cy="185"/>
            </a:xfrm>
            <a:custGeom>
              <a:avLst/>
              <a:gdLst>
                <a:gd name="T0" fmla="*/ 122 w 600"/>
                <a:gd name="T1" fmla="*/ 68 h 592"/>
                <a:gd name="T2" fmla="*/ 134 w 600"/>
                <a:gd name="T3" fmla="*/ 80 h 592"/>
                <a:gd name="T4" fmla="*/ 178 w 600"/>
                <a:gd name="T5" fmla="*/ 95 h 592"/>
                <a:gd name="T6" fmla="*/ 202 w 600"/>
                <a:gd name="T7" fmla="*/ 87 h 592"/>
                <a:gd name="T8" fmla="*/ 214 w 600"/>
                <a:gd name="T9" fmla="*/ 83 h 592"/>
                <a:gd name="T10" fmla="*/ 245 w 600"/>
                <a:gd name="T11" fmla="*/ 92 h 592"/>
                <a:gd name="T12" fmla="*/ 285 w 600"/>
                <a:gd name="T13" fmla="*/ 60 h 592"/>
                <a:gd name="T14" fmla="*/ 297 w 600"/>
                <a:gd name="T15" fmla="*/ 75 h 592"/>
                <a:gd name="T16" fmla="*/ 265 w 600"/>
                <a:gd name="T17" fmla="*/ 119 h 592"/>
                <a:gd name="T18" fmla="*/ 253 w 600"/>
                <a:gd name="T19" fmla="*/ 127 h 592"/>
                <a:gd name="T20" fmla="*/ 249 w 600"/>
                <a:gd name="T21" fmla="*/ 139 h 592"/>
                <a:gd name="T22" fmla="*/ 238 w 600"/>
                <a:gd name="T23" fmla="*/ 119 h 592"/>
                <a:gd name="T24" fmla="*/ 241 w 600"/>
                <a:gd name="T25" fmla="*/ 104 h 592"/>
                <a:gd name="T26" fmla="*/ 210 w 600"/>
                <a:gd name="T27" fmla="*/ 95 h 592"/>
                <a:gd name="T28" fmla="*/ 210 w 600"/>
                <a:gd name="T29" fmla="*/ 107 h 592"/>
                <a:gd name="T30" fmla="*/ 202 w 600"/>
                <a:gd name="T31" fmla="*/ 115 h 592"/>
                <a:gd name="T32" fmla="*/ 210 w 600"/>
                <a:gd name="T33" fmla="*/ 135 h 592"/>
                <a:gd name="T34" fmla="*/ 190 w 600"/>
                <a:gd name="T35" fmla="*/ 158 h 592"/>
                <a:gd name="T36" fmla="*/ 182 w 600"/>
                <a:gd name="T37" fmla="*/ 170 h 592"/>
                <a:gd name="T38" fmla="*/ 166 w 600"/>
                <a:gd name="T39" fmla="*/ 182 h 592"/>
                <a:gd name="T40" fmla="*/ 151 w 600"/>
                <a:gd name="T41" fmla="*/ 194 h 592"/>
                <a:gd name="T42" fmla="*/ 134 w 600"/>
                <a:gd name="T43" fmla="*/ 211 h 592"/>
                <a:gd name="T44" fmla="*/ 122 w 600"/>
                <a:gd name="T45" fmla="*/ 218 h 592"/>
                <a:gd name="T46" fmla="*/ 122 w 600"/>
                <a:gd name="T47" fmla="*/ 250 h 592"/>
                <a:gd name="T48" fmla="*/ 115 w 600"/>
                <a:gd name="T49" fmla="*/ 270 h 592"/>
                <a:gd name="T50" fmla="*/ 107 w 600"/>
                <a:gd name="T51" fmla="*/ 282 h 592"/>
                <a:gd name="T52" fmla="*/ 95 w 600"/>
                <a:gd name="T53" fmla="*/ 294 h 592"/>
                <a:gd name="T54" fmla="*/ 83 w 600"/>
                <a:gd name="T55" fmla="*/ 274 h 592"/>
                <a:gd name="T56" fmla="*/ 68 w 600"/>
                <a:gd name="T57" fmla="*/ 250 h 592"/>
                <a:gd name="T58" fmla="*/ 63 w 600"/>
                <a:gd name="T59" fmla="*/ 230 h 592"/>
                <a:gd name="T60" fmla="*/ 48 w 600"/>
                <a:gd name="T61" fmla="*/ 190 h 592"/>
                <a:gd name="T62" fmla="*/ 44 w 600"/>
                <a:gd name="T63" fmla="*/ 158 h 592"/>
                <a:gd name="T64" fmla="*/ 39 w 600"/>
                <a:gd name="T65" fmla="*/ 155 h 592"/>
                <a:gd name="T66" fmla="*/ 24 w 600"/>
                <a:gd name="T67" fmla="*/ 163 h 592"/>
                <a:gd name="T68" fmla="*/ 8 w 600"/>
                <a:gd name="T69" fmla="*/ 143 h 592"/>
                <a:gd name="T70" fmla="*/ 20 w 600"/>
                <a:gd name="T71" fmla="*/ 139 h 592"/>
                <a:gd name="T72" fmla="*/ 4 w 600"/>
                <a:gd name="T73" fmla="*/ 139 h 592"/>
                <a:gd name="T74" fmla="*/ 4 w 600"/>
                <a:gd name="T75" fmla="*/ 123 h 592"/>
                <a:gd name="T76" fmla="*/ 27 w 600"/>
                <a:gd name="T77" fmla="*/ 111 h 592"/>
                <a:gd name="T78" fmla="*/ 24 w 600"/>
                <a:gd name="T79" fmla="*/ 83 h 592"/>
                <a:gd name="T80" fmla="*/ 56 w 600"/>
                <a:gd name="T81" fmla="*/ 56 h 592"/>
                <a:gd name="T82" fmla="*/ 71 w 600"/>
                <a:gd name="T83" fmla="*/ 36 h 592"/>
                <a:gd name="T84" fmla="*/ 59 w 600"/>
                <a:gd name="T85" fmla="*/ 20 h 592"/>
                <a:gd name="T86" fmla="*/ 79 w 600"/>
                <a:gd name="T87" fmla="*/ 0 h 592"/>
                <a:gd name="T88" fmla="*/ 99 w 600"/>
                <a:gd name="T89" fmla="*/ 4 h 592"/>
                <a:gd name="T90" fmla="*/ 111 w 600"/>
                <a:gd name="T91" fmla="*/ 20 h 592"/>
                <a:gd name="T92" fmla="*/ 103 w 600"/>
                <a:gd name="T93" fmla="*/ 24 h 592"/>
                <a:gd name="T94" fmla="*/ 107 w 600"/>
                <a:gd name="T95" fmla="*/ 44 h 592"/>
                <a:gd name="T96" fmla="*/ 122 w 600"/>
                <a:gd name="T97" fmla="*/ 51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0"/>
                <a:gd name="T148" fmla="*/ 0 h 592"/>
                <a:gd name="T149" fmla="*/ 600 w 600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0" h="592">
                  <a:moveTo>
                    <a:pt x="256" y="104"/>
                  </a:moveTo>
                  <a:lnTo>
                    <a:pt x="256" y="120"/>
                  </a:lnTo>
                  <a:lnTo>
                    <a:pt x="248" y="136"/>
                  </a:lnTo>
                  <a:lnTo>
                    <a:pt x="248" y="152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312" y="168"/>
                  </a:lnTo>
                  <a:lnTo>
                    <a:pt x="336" y="168"/>
                  </a:lnTo>
                  <a:lnTo>
                    <a:pt x="360" y="192"/>
                  </a:lnTo>
                  <a:lnTo>
                    <a:pt x="384" y="200"/>
                  </a:lnTo>
                  <a:lnTo>
                    <a:pt x="408" y="192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16" y="160"/>
                  </a:lnTo>
                  <a:lnTo>
                    <a:pt x="432" y="168"/>
                  </a:lnTo>
                  <a:lnTo>
                    <a:pt x="432" y="176"/>
                  </a:lnTo>
                  <a:lnTo>
                    <a:pt x="440" y="192"/>
                  </a:lnTo>
                  <a:lnTo>
                    <a:pt x="496" y="184"/>
                  </a:lnTo>
                  <a:lnTo>
                    <a:pt x="496" y="160"/>
                  </a:lnTo>
                  <a:lnTo>
                    <a:pt x="528" y="136"/>
                  </a:lnTo>
                  <a:lnTo>
                    <a:pt x="576" y="120"/>
                  </a:lnTo>
                  <a:lnTo>
                    <a:pt x="584" y="128"/>
                  </a:lnTo>
                  <a:lnTo>
                    <a:pt x="584" y="136"/>
                  </a:lnTo>
                  <a:lnTo>
                    <a:pt x="600" y="152"/>
                  </a:lnTo>
                  <a:lnTo>
                    <a:pt x="584" y="168"/>
                  </a:lnTo>
                  <a:lnTo>
                    <a:pt x="560" y="176"/>
                  </a:lnTo>
                  <a:lnTo>
                    <a:pt x="536" y="240"/>
                  </a:lnTo>
                  <a:lnTo>
                    <a:pt x="528" y="248"/>
                  </a:lnTo>
                  <a:lnTo>
                    <a:pt x="528" y="256"/>
                  </a:lnTo>
                  <a:lnTo>
                    <a:pt x="512" y="256"/>
                  </a:lnTo>
                  <a:lnTo>
                    <a:pt x="520" y="288"/>
                  </a:lnTo>
                  <a:lnTo>
                    <a:pt x="504" y="296"/>
                  </a:lnTo>
                  <a:lnTo>
                    <a:pt x="504" y="280"/>
                  </a:lnTo>
                  <a:lnTo>
                    <a:pt x="496" y="256"/>
                  </a:lnTo>
                  <a:lnTo>
                    <a:pt x="480" y="256"/>
                  </a:lnTo>
                  <a:lnTo>
                    <a:pt x="480" y="240"/>
                  </a:lnTo>
                  <a:lnTo>
                    <a:pt x="488" y="224"/>
                  </a:lnTo>
                  <a:lnTo>
                    <a:pt x="496" y="216"/>
                  </a:lnTo>
                  <a:lnTo>
                    <a:pt x="488" y="208"/>
                  </a:lnTo>
                  <a:lnTo>
                    <a:pt x="448" y="208"/>
                  </a:lnTo>
                  <a:lnTo>
                    <a:pt x="440" y="200"/>
                  </a:lnTo>
                  <a:lnTo>
                    <a:pt x="424" y="192"/>
                  </a:lnTo>
                  <a:lnTo>
                    <a:pt x="408" y="200"/>
                  </a:lnTo>
                  <a:lnTo>
                    <a:pt x="416" y="208"/>
                  </a:lnTo>
                  <a:lnTo>
                    <a:pt x="424" y="216"/>
                  </a:lnTo>
                  <a:lnTo>
                    <a:pt x="424" y="224"/>
                  </a:lnTo>
                  <a:lnTo>
                    <a:pt x="408" y="224"/>
                  </a:lnTo>
                  <a:lnTo>
                    <a:pt x="408" y="232"/>
                  </a:lnTo>
                  <a:lnTo>
                    <a:pt x="424" y="240"/>
                  </a:lnTo>
                  <a:lnTo>
                    <a:pt x="424" y="256"/>
                  </a:lnTo>
                  <a:lnTo>
                    <a:pt x="424" y="272"/>
                  </a:lnTo>
                  <a:lnTo>
                    <a:pt x="424" y="296"/>
                  </a:lnTo>
                  <a:lnTo>
                    <a:pt x="392" y="312"/>
                  </a:lnTo>
                  <a:lnTo>
                    <a:pt x="384" y="320"/>
                  </a:lnTo>
                  <a:lnTo>
                    <a:pt x="392" y="328"/>
                  </a:lnTo>
                  <a:lnTo>
                    <a:pt x="384" y="336"/>
                  </a:lnTo>
                  <a:lnTo>
                    <a:pt x="368" y="344"/>
                  </a:lnTo>
                  <a:lnTo>
                    <a:pt x="352" y="352"/>
                  </a:lnTo>
                  <a:lnTo>
                    <a:pt x="344" y="360"/>
                  </a:lnTo>
                  <a:lnTo>
                    <a:pt x="336" y="368"/>
                  </a:lnTo>
                  <a:lnTo>
                    <a:pt x="328" y="376"/>
                  </a:lnTo>
                  <a:lnTo>
                    <a:pt x="320" y="384"/>
                  </a:lnTo>
                  <a:lnTo>
                    <a:pt x="304" y="392"/>
                  </a:lnTo>
                  <a:lnTo>
                    <a:pt x="296" y="408"/>
                  </a:lnTo>
                  <a:lnTo>
                    <a:pt x="288" y="424"/>
                  </a:lnTo>
                  <a:lnTo>
                    <a:pt x="272" y="424"/>
                  </a:lnTo>
                  <a:lnTo>
                    <a:pt x="264" y="432"/>
                  </a:lnTo>
                  <a:lnTo>
                    <a:pt x="256" y="432"/>
                  </a:lnTo>
                  <a:lnTo>
                    <a:pt x="248" y="440"/>
                  </a:lnTo>
                  <a:lnTo>
                    <a:pt x="248" y="464"/>
                  </a:lnTo>
                  <a:lnTo>
                    <a:pt x="248" y="472"/>
                  </a:lnTo>
                  <a:lnTo>
                    <a:pt x="248" y="504"/>
                  </a:lnTo>
                  <a:lnTo>
                    <a:pt x="240" y="520"/>
                  </a:lnTo>
                  <a:lnTo>
                    <a:pt x="240" y="544"/>
                  </a:lnTo>
                  <a:lnTo>
                    <a:pt x="232" y="544"/>
                  </a:lnTo>
                  <a:lnTo>
                    <a:pt x="232" y="552"/>
                  </a:lnTo>
                  <a:lnTo>
                    <a:pt x="224" y="560"/>
                  </a:lnTo>
                  <a:lnTo>
                    <a:pt x="216" y="568"/>
                  </a:lnTo>
                  <a:lnTo>
                    <a:pt x="208" y="576"/>
                  </a:lnTo>
                  <a:lnTo>
                    <a:pt x="208" y="584"/>
                  </a:lnTo>
                  <a:lnTo>
                    <a:pt x="192" y="592"/>
                  </a:lnTo>
                  <a:lnTo>
                    <a:pt x="184" y="592"/>
                  </a:lnTo>
                  <a:lnTo>
                    <a:pt x="176" y="576"/>
                  </a:lnTo>
                  <a:lnTo>
                    <a:pt x="168" y="552"/>
                  </a:lnTo>
                  <a:lnTo>
                    <a:pt x="160" y="536"/>
                  </a:lnTo>
                  <a:lnTo>
                    <a:pt x="152" y="520"/>
                  </a:lnTo>
                  <a:lnTo>
                    <a:pt x="136" y="504"/>
                  </a:lnTo>
                  <a:lnTo>
                    <a:pt x="136" y="488"/>
                  </a:lnTo>
                  <a:lnTo>
                    <a:pt x="136" y="480"/>
                  </a:lnTo>
                  <a:lnTo>
                    <a:pt x="128" y="464"/>
                  </a:lnTo>
                  <a:lnTo>
                    <a:pt x="120" y="432"/>
                  </a:lnTo>
                  <a:lnTo>
                    <a:pt x="112" y="424"/>
                  </a:lnTo>
                  <a:lnTo>
                    <a:pt x="96" y="384"/>
                  </a:lnTo>
                  <a:lnTo>
                    <a:pt x="96" y="360"/>
                  </a:lnTo>
                  <a:lnTo>
                    <a:pt x="96" y="320"/>
                  </a:lnTo>
                  <a:lnTo>
                    <a:pt x="88" y="320"/>
                  </a:lnTo>
                  <a:lnTo>
                    <a:pt x="88" y="296"/>
                  </a:lnTo>
                  <a:lnTo>
                    <a:pt x="80" y="296"/>
                  </a:lnTo>
                  <a:lnTo>
                    <a:pt x="80" y="312"/>
                  </a:lnTo>
                  <a:lnTo>
                    <a:pt x="80" y="320"/>
                  </a:lnTo>
                  <a:lnTo>
                    <a:pt x="72" y="328"/>
                  </a:lnTo>
                  <a:lnTo>
                    <a:pt x="48" y="328"/>
                  </a:lnTo>
                  <a:lnTo>
                    <a:pt x="40" y="320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32" y="288"/>
                  </a:lnTo>
                  <a:lnTo>
                    <a:pt x="40" y="280"/>
                  </a:lnTo>
                  <a:lnTo>
                    <a:pt x="24" y="280"/>
                  </a:lnTo>
                  <a:lnTo>
                    <a:pt x="16" y="280"/>
                  </a:lnTo>
                  <a:lnTo>
                    <a:pt x="8" y="280"/>
                  </a:lnTo>
                  <a:lnTo>
                    <a:pt x="8" y="272"/>
                  </a:lnTo>
                  <a:lnTo>
                    <a:pt x="0" y="264"/>
                  </a:lnTo>
                  <a:lnTo>
                    <a:pt x="8" y="248"/>
                  </a:lnTo>
                  <a:lnTo>
                    <a:pt x="24" y="240"/>
                  </a:lnTo>
                  <a:lnTo>
                    <a:pt x="56" y="248"/>
                  </a:lnTo>
                  <a:lnTo>
                    <a:pt x="56" y="224"/>
                  </a:lnTo>
                  <a:lnTo>
                    <a:pt x="32" y="192"/>
                  </a:lnTo>
                  <a:lnTo>
                    <a:pt x="40" y="160"/>
                  </a:lnTo>
                  <a:lnTo>
                    <a:pt x="48" y="168"/>
                  </a:lnTo>
                  <a:lnTo>
                    <a:pt x="64" y="16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44" y="56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24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08" y="48"/>
                  </a:lnTo>
                  <a:lnTo>
                    <a:pt x="208" y="56"/>
                  </a:lnTo>
                  <a:lnTo>
                    <a:pt x="216" y="64"/>
                  </a:lnTo>
                  <a:lnTo>
                    <a:pt x="216" y="88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8" y="104"/>
                  </a:lnTo>
                  <a:lnTo>
                    <a:pt x="256" y="10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7" name="Freeform 149"/>
            <p:cNvSpPr>
              <a:spLocks/>
            </p:cNvSpPr>
            <p:nvPr/>
          </p:nvSpPr>
          <p:spPr bwMode="auto">
            <a:xfrm>
              <a:off x="1880" y="1894"/>
              <a:ext cx="16" cy="25"/>
            </a:xfrm>
            <a:custGeom>
              <a:avLst/>
              <a:gdLst>
                <a:gd name="T0" fmla="*/ 12 w 48"/>
                <a:gd name="T1" fmla="*/ 41 h 80"/>
                <a:gd name="T2" fmla="*/ 24 w 48"/>
                <a:gd name="T3" fmla="*/ 29 h 80"/>
                <a:gd name="T4" fmla="*/ 20 w 48"/>
                <a:gd name="T5" fmla="*/ 24 h 80"/>
                <a:gd name="T6" fmla="*/ 20 w 48"/>
                <a:gd name="T7" fmla="*/ 21 h 80"/>
                <a:gd name="T8" fmla="*/ 20 w 48"/>
                <a:gd name="T9" fmla="*/ 16 h 80"/>
                <a:gd name="T10" fmla="*/ 12 w 48"/>
                <a:gd name="T11" fmla="*/ 8 h 80"/>
                <a:gd name="T12" fmla="*/ 12 w 48"/>
                <a:gd name="T13" fmla="*/ 4 h 80"/>
                <a:gd name="T14" fmla="*/ 8 w 48"/>
                <a:gd name="T15" fmla="*/ 0 h 80"/>
                <a:gd name="T16" fmla="*/ 4 w 48"/>
                <a:gd name="T17" fmla="*/ 0 h 80"/>
                <a:gd name="T18" fmla="*/ 0 w 48"/>
                <a:gd name="T19" fmla="*/ 4 h 80"/>
                <a:gd name="T20" fmla="*/ 0 w 48"/>
                <a:gd name="T21" fmla="*/ 8 h 80"/>
                <a:gd name="T22" fmla="*/ 0 w 48"/>
                <a:gd name="T23" fmla="*/ 16 h 80"/>
                <a:gd name="T24" fmla="*/ 4 w 48"/>
                <a:gd name="T25" fmla="*/ 33 h 80"/>
                <a:gd name="T26" fmla="*/ 8 w 48"/>
                <a:gd name="T27" fmla="*/ 41 h 80"/>
                <a:gd name="T28" fmla="*/ 12 w 48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0"/>
                <a:gd name="T47" fmla="*/ 48 w 4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0">
                  <a:moveTo>
                    <a:pt x="24" y="80"/>
                  </a:moveTo>
                  <a:lnTo>
                    <a:pt x="48" y="56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8" name="Freeform 151"/>
            <p:cNvSpPr>
              <a:spLocks/>
            </p:cNvSpPr>
            <p:nvPr/>
          </p:nvSpPr>
          <p:spPr bwMode="auto">
            <a:xfrm>
              <a:off x="1401" y="1599"/>
              <a:ext cx="48" cy="26"/>
            </a:xfrm>
            <a:custGeom>
              <a:avLst/>
              <a:gdLst>
                <a:gd name="T0" fmla="*/ 67 w 144"/>
                <a:gd name="T1" fmla="*/ 33 h 80"/>
                <a:gd name="T2" fmla="*/ 55 w 144"/>
                <a:gd name="T3" fmla="*/ 33 h 80"/>
                <a:gd name="T4" fmla="*/ 47 w 144"/>
                <a:gd name="T5" fmla="*/ 41 h 80"/>
                <a:gd name="T6" fmla="*/ 39 w 144"/>
                <a:gd name="T7" fmla="*/ 36 h 80"/>
                <a:gd name="T8" fmla="*/ 32 w 144"/>
                <a:gd name="T9" fmla="*/ 33 h 80"/>
                <a:gd name="T10" fmla="*/ 27 w 144"/>
                <a:gd name="T11" fmla="*/ 33 h 80"/>
                <a:gd name="T12" fmla="*/ 24 w 144"/>
                <a:gd name="T13" fmla="*/ 33 h 80"/>
                <a:gd name="T14" fmla="*/ 20 w 144"/>
                <a:gd name="T15" fmla="*/ 33 h 80"/>
                <a:gd name="T16" fmla="*/ 15 w 144"/>
                <a:gd name="T17" fmla="*/ 33 h 80"/>
                <a:gd name="T18" fmla="*/ 4 w 144"/>
                <a:gd name="T19" fmla="*/ 33 h 80"/>
                <a:gd name="T20" fmla="*/ 0 w 144"/>
                <a:gd name="T21" fmla="*/ 33 h 80"/>
                <a:gd name="T22" fmla="*/ 0 w 144"/>
                <a:gd name="T23" fmla="*/ 24 h 80"/>
                <a:gd name="T24" fmla="*/ 8 w 144"/>
                <a:gd name="T25" fmla="*/ 24 h 80"/>
                <a:gd name="T26" fmla="*/ 20 w 144"/>
                <a:gd name="T27" fmla="*/ 24 h 80"/>
                <a:gd name="T28" fmla="*/ 24 w 144"/>
                <a:gd name="T29" fmla="*/ 21 h 80"/>
                <a:gd name="T30" fmla="*/ 32 w 144"/>
                <a:gd name="T31" fmla="*/ 21 h 80"/>
                <a:gd name="T32" fmla="*/ 36 w 144"/>
                <a:gd name="T33" fmla="*/ 16 h 80"/>
                <a:gd name="T34" fmla="*/ 36 w 144"/>
                <a:gd name="T35" fmla="*/ 12 h 80"/>
                <a:gd name="T36" fmla="*/ 39 w 144"/>
                <a:gd name="T37" fmla="*/ 8 h 80"/>
                <a:gd name="T38" fmla="*/ 39 w 144"/>
                <a:gd name="T39" fmla="*/ 0 h 80"/>
                <a:gd name="T40" fmla="*/ 55 w 144"/>
                <a:gd name="T41" fmla="*/ 0 h 80"/>
                <a:gd name="T42" fmla="*/ 63 w 144"/>
                <a:gd name="T43" fmla="*/ 4 h 80"/>
                <a:gd name="T44" fmla="*/ 67 w 144"/>
                <a:gd name="T45" fmla="*/ 8 h 80"/>
                <a:gd name="T46" fmla="*/ 71 w 144"/>
                <a:gd name="T47" fmla="*/ 12 h 80"/>
                <a:gd name="T48" fmla="*/ 71 w 144"/>
                <a:gd name="T49" fmla="*/ 16 h 80"/>
                <a:gd name="T50" fmla="*/ 67 w 144"/>
                <a:gd name="T51" fmla="*/ 21 h 80"/>
                <a:gd name="T52" fmla="*/ 67 w 144"/>
                <a:gd name="T53" fmla="*/ 29 h 80"/>
                <a:gd name="T54" fmla="*/ 67 w 144"/>
                <a:gd name="T55" fmla="*/ 33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80"/>
                <a:gd name="T86" fmla="*/ 144 w 144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80">
                  <a:moveTo>
                    <a:pt x="136" y="64"/>
                  </a:moveTo>
                  <a:lnTo>
                    <a:pt x="112" y="6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4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3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09" name="Freeform 152"/>
            <p:cNvSpPr>
              <a:spLocks/>
            </p:cNvSpPr>
            <p:nvPr/>
          </p:nvSpPr>
          <p:spPr bwMode="auto">
            <a:xfrm>
              <a:off x="1374" y="1610"/>
              <a:ext cx="30" cy="20"/>
            </a:xfrm>
            <a:custGeom>
              <a:avLst/>
              <a:gdLst>
                <a:gd name="T0" fmla="*/ 8 w 88"/>
                <a:gd name="T1" fmla="*/ 32 h 64"/>
                <a:gd name="T2" fmla="*/ 8 w 88"/>
                <a:gd name="T3" fmla="*/ 24 h 64"/>
                <a:gd name="T4" fmla="*/ 4 w 88"/>
                <a:gd name="T5" fmla="*/ 24 h 64"/>
                <a:gd name="T6" fmla="*/ 0 w 88"/>
                <a:gd name="T7" fmla="*/ 27 h 64"/>
                <a:gd name="T8" fmla="*/ 0 w 88"/>
                <a:gd name="T9" fmla="*/ 24 h 64"/>
                <a:gd name="T10" fmla="*/ 4 w 88"/>
                <a:gd name="T11" fmla="*/ 20 h 64"/>
                <a:gd name="T12" fmla="*/ 4 w 88"/>
                <a:gd name="T13" fmla="*/ 16 h 64"/>
                <a:gd name="T14" fmla="*/ 8 w 88"/>
                <a:gd name="T15" fmla="*/ 16 h 64"/>
                <a:gd name="T16" fmla="*/ 8 w 88"/>
                <a:gd name="T17" fmla="*/ 8 h 64"/>
                <a:gd name="T18" fmla="*/ 12 w 88"/>
                <a:gd name="T19" fmla="*/ 4 h 64"/>
                <a:gd name="T20" fmla="*/ 16 w 88"/>
                <a:gd name="T21" fmla="*/ 8 h 64"/>
                <a:gd name="T22" fmla="*/ 20 w 88"/>
                <a:gd name="T23" fmla="*/ 4 h 64"/>
                <a:gd name="T24" fmla="*/ 27 w 88"/>
                <a:gd name="T25" fmla="*/ 0 h 64"/>
                <a:gd name="T26" fmla="*/ 32 w 88"/>
                <a:gd name="T27" fmla="*/ 8 h 64"/>
                <a:gd name="T28" fmla="*/ 39 w 88"/>
                <a:gd name="T29" fmla="*/ 8 h 64"/>
                <a:gd name="T30" fmla="*/ 36 w 88"/>
                <a:gd name="T31" fmla="*/ 12 h 64"/>
                <a:gd name="T32" fmla="*/ 39 w 88"/>
                <a:gd name="T33" fmla="*/ 16 h 64"/>
                <a:gd name="T34" fmla="*/ 44 w 88"/>
                <a:gd name="T35" fmla="*/ 16 h 64"/>
                <a:gd name="T36" fmla="*/ 39 w 88"/>
                <a:gd name="T37" fmla="*/ 24 h 64"/>
                <a:gd name="T38" fmla="*/ 27 w 88"/>
                <a:gd name="T39" fmla="*/ 24 h 64"/>
                <a:gd name="T40" fmla="*/ 27 w 88"/>
                <a:gd name="T41" fmla="*/ 20 h 64"/>
                <a:gd name="T42" fmla="*/ 20 w 88"/>
                <a:gd name="T43" fmla="*/ 20 h 64"/>
                <a:gd name="T44" fmla="*/ 20 w 88"/>
                <a:gd name="T45" fmla="*/ 27 h 64"/>
                <a:gd name="T46" fmla="*/ 16 w 88"/>
                <a:gd name="T47" fmla="*/ 32 h 64"/>
                <a:gd name="T48" fmla="*/ 12 w 88"/>
                <a:gd name="T49" fmla="*/ 32 h 64"/>
                <a:gd name="T50" fmla="*/ 8 w 88"/>
                <a:gd name="T51" fmla="*/ 32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64"/>
                <a:gd name="T80" fmla="*/ 88 w 8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64">
                  <a:moveTo>
                    <a:pt x="16" y="64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8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0" name="Freeform 153"/>
            <p:cNvSpPr>
              <a:spLocks/>
            </p:cNvSpPr>
            <p:nvPr/>
          </p:nvSpPr>
          <p:spPr bwMode="auto">
            <a:xfrm>
              <a:off x="1374" y="1540"/>
              <a:ext cx="64" cy="74"/>
            </a:xfrm>
            <a:custGeom>
              <a:avLst/>
              <a:gdLst>
                <a:gd name="T0" fmla="*/ 8 w 192"/>
                <a:gd name="T1" fmla="*/ 87 h 240"/>
                <a:gd name="T2" fmla="*/ 16 w 192"/>
                <a:gd name="T3" fmla="*/ 87 h 240"/>
                <a:gd name="T4" fmla="*/ 24 w 192"/>
                <a:gd name="T5" fmla="*/ 92 h 240"/>
                <a:gd name="T6" fmla="*/ 20 w 192"/>
                <a:gd name="T7" fmla="*/ 103 h 240"/>
                <a:gd name="T8" fmla="*/ 16 w 192"/>
                <a:gd name="T9" fmla="*/ 119 h 240"/>
                <a:gd name="T10" fmla="*/ 20 w 192"/>
                <a:gd name="T11" fmla="*/ 115 h 240"/>
                <a:gd name="T12" fmla="*/ 27 w 192"/>
                <a:gd name="T13" fmla="*/ 111 h 240"/>
                <a:gd name="T14" fmla="*/ 32 w 192"/>
                <a:gd name="T15" fmla="*/ 119 h 240"/>
                <a:gd name="T16" fmla="*/ 39 w 192"/>
                <a:gd name="T17" fmla="*/ 119 h 240"/>
                <a:gd name="T18" fmla="*/ 48 w 192"/>
                <a:gd name="T19" fmla="*/ 119 h 240"/>
                <a:gd name="T20" fmla="*/ 59 w 192"/>
                <a:gd name="T21" fmla="*/ 119 h 240"/>
                <a:gd name="T22" fmla="*/ 63 w 192"/>
                <a:gd name="T23" fmla="*/ 115 h 240"/>
                <a:gd name="T24" fmla="*/ 71 w 192"/>
                <a:gd name="T25" fmla="*/ 115 h 240"/>
                <a:gd name="T26" fmla="*/ 75 w 192"/>
                <a:gd name="T27" fmla="*/ 111 h 240"/>
                <a:gd name="T28" fmla="*/ 75 w 192"/>
                <a:gd name="T29" fmla="*/ 107 h 240"/>
                <a:gd name="T30" fmla="*/ 79 w 192"/>
                <a:gd name="T31" fmla="*/ 103 h 240"/>
                <a:gd name="T32" fmla="*/ 79 w 192"/>
                <a:gd name="T33" fmla="*/ 95 h 240"/>
                <a:gd name="T34" fmla="*/ 68 w 192"/>
                <a:gd name="T35" fmla="*/ 87 h 240"/>
                <a:gd name="T36" fmla="*/ 63 w 192"/>
                <a:gd name="T37" fmla="*/ 75 h 240"/>
                <a:gd name="T38" fmla="*/ 79 w 192"/>
                <a:gd name="T39" fmla="*/ 68 h 240"/>
                <a:gd name="T40" fmla="*/ 83 w 192"/>
                <a:gd name="T41" fmla="*/ 63 h 240"/>
                <a:gd name="T42" fmla="*/ 95 w 192"/>
                <a:gd name="T43" fmla="*/ 60 h 240"/>
                <a:gd name="T44" fmla="*/ 83 w 192"/>
                <a:gd name="T45" fmla="*/ 36 h 240"/>
                <a:gd name="T46" fmla="*/ 87 w 192"/>
                <a:gd name="T47" fmla="*/ 24 h 240"/>
                <a:gd name="T48" fmla="*/ 83 w 192"/>
                <a:gd name="T49" fmla="*/ 16 h 240"/>
                <a:gd name="T50" fmla="*/ 79 w 192"/>
                <a:gd name="T51" fmla="*/ 8 h 240"/>
                <a:gd name="T52" fmla="*/ 75 w 192"/>
                <a:gd name="T53" fmla="*/ 4 h 240"/>
                <a:gd name="T54" fmla="*/ 63 w 192"/>
                <a:gd name="T55" fmla="*/ 4 h 240"/>
                <a:gd name="T56" fmla="*/ 59 w 192"/>
                <a:gd name="T57" fmla="*/ 8 h 240"/>
                <a:gd name="T58" fmla="*/ 51 w 192"/>
                <a:gd name="T59" fmla="*/ 8 h 240"/>
                <a:gd name="T60" fmla="*/ 44 w 192"/>
                <a:gd name="T61" fmla="*/ 8 h 240"/>
                <a:gd name="T62" fmla="*/ 39 w 192"/>
                <a:gd name="T63" fmla="*/ 0 h 240"/>
                <a:gd name="T64" fmla="*/ 32 w 192"/>
                <a:gd name="T65" fmla="*/ 0 h 240"/>
                <a:gd name="T66" fmla="*/ 27 w 192"/>
                <a:gd name="T67" fmla="*/ 0 h 240"/>
                <a:gd name="T68" fmla="*/ 32 w 192"/>
                <a:gd name="T69" fmla="*/ 8 h 240"/>
                <a:gd name="T70" fmla="*/ 27 w 192"/>
                <a:gd name="T71" fmla="*/ 16 h 240"/>
                <a:gd name="T72" fmla="*/ 24 w 192"/>
                <a:gd name="T73" fmla="*/ 20 h 240"/>
                <a:gd name="T74" fmla="*/ 20 w 192"/>
                <a:gd name="T75" fmla="*/ 20 h 240"/>
                <a:gd name="T76" fmla="*/ 16 w 192"/>
                <a:gd name="T77" fmla="*/ 20 h 240"/>
                <a:gd name="T78" fmla="*/ 12 w 192"/>
                <a:gd name="T79" fmla="*/ 24 h 240"/>
                <a:gd name="T80" fmla="*/ 12 w 192"/>
                <a:gd name="T81" fmla="*/ 27 h 240"/>
                <a:gd name="T82" fmla="*/ 8 w 192"/>
                <a:gd name="T83" fmla="*/ 32 h 240"/>
                <a:gd name="T84" fmla="*/ 12 w 192"/>
                <a:gd name="T85" fmla="*/ 36 h 240"/>
                <a:gd name="T86" fmla="*/ 12 w 192"/>
                <a:gd name="T87" fmla="*/ 44 h 240"/>
                <a:gd name="T88" fmla="*/ 4 w 192"/>
                <a:gd name="T89" fmla="*/ 48 h 240"/>
                <a:gd name="T90" fmla="*/ 0 w 192"/>
                <a:gd name="T91" fmla="*/ 51 h 240"/>
                <a:gd name="T92" fmla="*/ 4 w 192"/>
                <a:gd name="T93" fmla="*/ 56 h 240"/>
                <a:gd name="T94" fmla="*/ 0 w 192"/>
                <a:gd name="T95" fmla="*/ 60 h 240"/>
                <a:gd name="T96" fmla="*/ 0 w 192"/>
                <a:gd name="T97" fmla="*/ 63 h 240"/>
                <a:gd name="T98" fmla="*/ 0 w 192"/>
                <a:gd name="T99" fmla="*/ 68 h 240"/>
                <a:gd name="T100" fmla="*/ 4 w 192"/>
                <a:gd name="T101" fmla="*/ 75 h 240"/>
                <a:gd name="T102" fmla="*/ 4 w 192"/>
                <a:gd name="T103" fmla="*/ 80 h 240"/>
                <a:gd name="T104" fmla="*/ 8 w 192"/>
                <a:gd name="T105" fmla="*/ 8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"/>
                <a:gd name="T160" fmla="*/ 0 h 240"/>
                <a:gd name="T161" fmla="*/ 192 w 192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" h="240">
                  <a:moveTo>
                    <a:pt x="16" y="176"/>
                  </a:moveTo>
                  <a:lnTo>
                    <a:pt x="32" y="176"/>
                  </a:lnTo>
                  <a:lnTo>
                    <a:pt x="48" y="184"/>
                  </a:lnTo>
                  <a:lnTo>
                    <a:pt x="40" y="208"/>
                  </a:lnTo>
                  <a:lnTo>
                    <a:pt x="32" y="240"/>
                  </a:lnTo>
                  <a:lnTo>
                    <a:pt x="40" y="232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20" y="240"/>
                  </a:lnTo>
                  <a:lnTo>
                    <a:pt x="128" y="232"/>
                  </a:lnTo>
                  <a:lnTo>
                    <a:pt x="144" y="232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36" y="176"/>
                  </a:lnTo>
                  <a:lnTo>
                    <a:pt x="128" y="152"/>
                  </a:lnTo>
                  <a:lnTo>
                    <a:pt x="160" y="136"/>
                  </a:lnTo>
                  <a:lnTo>
                    <a:pt x="168" y="128"/>
                  </a:lnTo>
                  <a:lnTo>
                    <a:pt x="192" y="120"/>
                  </a:lnTo>
                  <a:lnTo>
                    <a:pt x="168" y="72"/>
                  </a:lnTo>
                  <a:lnTo>
                    <a:pt x="176" y="48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52" y="8"/>
                  </a:lnTo>
                  <a:lnTo>
                    <a:pt x="128" y="8"/>
                  </a:lnTo>
                  <a:lnTo>
                    <a:pt x="120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1" name="Freeform 154"/>
            <p:cNvSpPr>
              <a:spLocks/>
            </p:cNvSpPr>
            <p:nvPr/>
          </p:nvSpPr>
          <p:spPr bwMode="auto">
            <a:xfrm>
              <a:off x="1356" y="1555"/>
              <a:ext cx="26" cy="27"/>
            </a:xfrm>
            <a:custGeom>
              <a:avLst/>
              <a:gdLst>
                <a:gd name="T0" fmla="*/ 27 w 80"/>
                <a:gd name="T1" fmla="*/ 27 h 88"/>
                <a:gd name="T2" fmla="*/ 31 w 80"/>
                <a:gd name="T3" fmla="*/ 24 h 88"/>
                <a:gd name="T4" fmla="*/ 39 w 80"/>
                <a:gd name="T5" fmla="*/ 20 h 88"/>
                <a:gd name="T6" fmla="*/ 39 w 80"/>
                <a:gd name="T7" fmla="*/ 12 h 88"/>
                <a:gd name="T8" fmla="*/ 35 w 80"/>
                <a:gd name="T9" fmla="*/ 8 h 88"/>
                <a:gd name="T10" fmla="*/ 39 w 80"/>
                <a:gd name="T11" fmla="*/ 4 h 88"/>
                <a:gd name="T12" fmla="*/ 39 w 80"/>
                <a:gd name="T13" fmla="*/ 0 h 88"/>
                <a:gd name="T14" fmla="*/ 27 w 80"/>
                <a:gd name="T15" fmla="*/ 0 h 88"/>
                <a:gd name="T16" fmla="*/ 24 w 80"/>
                <a:gd name="T17" fmla="*/ 4 h 88"/>
                <a:gd name="T18" fmla="*/ 24 w 80"/>
                <a:gd name="T19" fmla="*/ 8 h 88"/>
                <a:gd name="T20" fmla="*/ 27 w 80"/>
                <a:gd name="T21" fmla="*/ 12 h 88"/>
                <a:gd name="T22" fmla="*/ 24 w 80"/>
                <a:gd name="T23" fmla="*/ 16 h 88"/>
                <a:gd name="T24" fmla="*/ 20 w 80"/>
                <a:gd name="T25" fmla="*/ 16 h 88"/>
                <a:gd name="T26" fmla="*/ 20 w 80"/>
                <a:gd name="T27" fmla="*/ 12 h 88"/>
                <a:gd name="T28" fmla="*/ 20 w 80"/>
                <a:gd name="T29" fmla="*/ 8 h 88"/>
                <a:gd name="T30" fmla="*/ 15 w 80"/>
                <a:gd name="T31" fmla="*/ 8 h 88"/>
                <a:gd name="T32" fmla="*/ 12 w 80"/>
                <a:gd name="T33" fmla="*/ 20 h 88"/>
                <a:gd name="T34" fmla="*/ 8 w 80"/>
                <a:gd name="T35" fmla="*/ 24 h 88"/>
                <a:gd name="T36" fmla="*/ 8 w 80"/>
                <a:gd name="T37" fmla="*/ 27 h 88"/>
                <a:gd name="T38" fmla="*/ 8 w 80"/>
                <a:gd name="T39" fmla="*/ 32 h 88"/>
                <a:gd name="T40" fmla="*/ 4 w 80"/>
                <a:gd name="T41" fmla="*/ 32 h 88"/>
                <a:gd name="T42" fmla="*/ 0 w 80"/>
                <a:gd name="T43" fmla="*/ 36 h 88"/>
                <a:gd name="T44" fmla="*/ 4 w 80"/>
                <a:gd name="T45" fmla="*/ 36 h 88"/>
                <a:gd name="T46" fmla="*/ 8 w 80"/>
                <a:gd name="T47" fmla="*/ 36 h 88"/>
                <a:gd name="T48" fmla="*/ 15 w 80"/>
                <a:gd name="T49" fmla="*/ 32 h 88"/>
                <a:gd name="T50" fmla="*/ 24 w 80"/>
                <a:gd name="T51" fmla="*/ 32 h 88"/>
                <a:gd name="T52" fmla="*/ 24 w 80"/>
                <a:gd name="T53" fmla="*/ 39 h 88"/>
                <a:gd name="T54" fmla="*/ 27 w 80"/>
                <a:gd name="T55" fmla="*/ 44 h 88"/>
                <a:gd name="T56" fmla="*/ 27 w 80"/>
                <a:gd name="T57" fmla="*/ 39 h 88"/>
                <a:gd name="T58" fmla="*/ 27 w 80"/>
                <a:gd name="T59" fmla="*/ 36 h 88"/>
                <a:gd name="T60" fmla="*/ 31 w 80"/>
                <a:gd name="T61" fmla="*/ 32 h 88"/>
                <a:gd name="T62" fmla="*/ 27 w 80"/>
                <a:gd name="T63" fmla="*/ 27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88"/>
                <a:gd name="T98" fmla="*/ 80 w 8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88">
                  <a:moveTo>
                    <a:pt x="56" y="56"/>
                  </a:moveTo>
                  <a:lnTo>
                    <a:pt x="64" y="48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8" y="64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2" name="Freeform 155"/>
            <p:cNvSpPr>
              <a:spLocks/>
            </p:cNvSpPr>
            <p:nvPr/>
          </p:nvSpPr>
          <p:spPr bwMode="auto">
            <a:xfrm>
              <a:off x="1351" y="1575"/>
              <a:ext cx="26" cy="20"/>
            </a:xfrm>
            <a:custGeom>
              <a:avLst/>
              <a:gdLst>
                <a:gd name="T0" fmla="*/ 39 w 80"/>
                <a:gd name="T1" fmla="*/ 20 h 64"/>
                <a:gd name="T2" fmla="*/ 35 w 80"/>
                <a:gd name="T3" fmla="*/ 20 h 64"/>
                <a:gd name="T4" fmla="*/ 35 w 80"/>
                <a:gd name="T5" fmla="*/ 24 h 64"/>
                <a:gd name="T6" fmla="*/ 35 w 80"/>
                <a:gd name="T7" fmla="*/ 32 h 64"/>
                <a:gd name="T8" fmla="*/ 27 w 80"/>
                <a:gd name="T9" fmla="*/ 24 h 64"/>
                <a:gd name="T10" fmla="*/ 24 w 80"/>
                <a:gd name="T11" fmla="*/ 24 h 64"/>
                <a:gd name="T12" fmla="*/ 15 w 80"/>
                <a:gd name="T13" fmla="*/ 20 h 64"/>
                <a:gd name="T14" fmla="*/ 8 w 80"/>
                <a:gd name="T15" fmla="*/ 16 h 64"/>
                <a:gd name="T16" fmla="*/ 0 w 80"/>
                <a:gd name="T17" fmla="*/ 8 h 64"/>
                <a:gd name="T18" fmla="*/ 4 w 80"/>
                <a:gd name="T19" fmla="*/ 4 h 64"/>
                <a:gd name="T20" fmla="*/ 8 w 80"/>
                <a:gd name="T21" fmla="*/ 4 h 64"/>
                <a:gd name="T22" fmla="*/ 12 w 80"/>
                <a:gd name="T23" fmla="*/ 4 h 64"/>
                <a:gd name="T24" fmla="*/ 15 w 80"/>
                <a:gd name="T25" fmla="*/ 4 h 64"/>
                <a:gd name="T26" fmla="*/ 24 w 80"/>
                <a:gd name="T27" fmla="*/ 0 h 64"/>
                <a:gd name="T28" fmla="*/ 31 w 80"/>
                <a:gd name="T29" fmla="*/ 0 h 64"/>
                <a:gd name="T30" fmla="*/ 31 w 80"/>
                <a:gd name="T31" fmla="*/ 8 h 64"/>
                <a:gd name="T32" fmla="*/ 35 w 80"/>
                <a:gd name="T33" fmla="*/ 12 h 64"/>
                <a:gd name="T34" fmla="*/ 35 w 80"/>
                <a:gd name="T35" fmla="*/ 8 h 64"/>
                <a:gd name="T36" fmla="*/ 35 w 80"/>
                <a:gd name="T37" fmla="*/ 12 h 64"/>
                <a:gd name="T38" fmla="*/ 39 w 80"/>
                <a:gd name="T39" fmla="*/ 2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64"/>
                <a:gd name="T62" fmla="*/ 80 w 8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64">
                  <a:moveTo>
                    <a:pt x="80" y="40"/>
                  </a:moveTo>
                  <a:lnTo>
                    <a:pt x="72" y="40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3" name="Freeform 156"/>
            <p:cNvSpPr>
              <a:spLocks/>
            </p:cNvSpPr>
            <p:nvPr/>
          </p:nvSpPr>
          <p:spPr bwMode="auto">
            <a:xfrm>
              <a:off x="1511" y="1662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12 w 56"/>
                <a:gd name="T3" fmla="*/ 0 h 48"/>
                <a:gd name="T4" fmla="*/ 16 w 56"/>
                <a:gd name="T5" fmla="*/ 0 h 48"/>
                <a:gd name="T6" fmla="*/ 29 w 56"/>
                <a:gd name="T7" fmla="*/ 12 h 48"/>
                <a:gd name="T8" fmla="*/ 29 w 56"/>
                <a:gd name="T9" fmla="*/ 16 h 48"/>
                <a:gd name="T10" fmla="*/ 24 w 56"/>
                <a:gd name="T11" fmla="*/ 16 h 48"/>
                <a:gd name="T12" fmla="*/ 16 w 56"/>
                <a:gd name="T13" fmla="*/ 16 h 48"/>
                <a:gd name="T14" fmla="*/ 8 w 56"/>
                <a:gd name="T15" fmla="*/ 20 h 48"/>
                <a:gd name="T16" fmla="*/ 4 w 56"/>
                <a:gd name="T17" fmla="*/ 24 h 48"/>
                <a:gd name="T18" fmla="*/ 4 w 56"/>
                <a:gd name="T19" fmla="*/ 20 h 48"/>
                <a:gd name="T20" fmla="*/ 0 w 56"/>
                <a:gd name="T21" fmla="*/ 16 h 48"/>
                <a:gd name="T22" fmla="*/ 8 w 56"/>
                <a:gd name="T23" fmla="*/ 12 h 48"/>
                <a:gd name="T24" fmla="*/ 8 w 56"/>
                <a:gd name="T25" fmla="*/ 8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4" name="Freeform 157"/>
            <p:cNvSpPr>
              <a:spLocks/>
            </p:cNvSpPr>
            <p:nvPr/>
          </p:nvSpPr>
          <p:spPr bwMode="auto">
            <a:xfrm>
              <a:off x="1492" y="1522"/>
              <a:ext cx="62" cy="53"/>
            </a:xfrm>
            <a:custGeom>
              <a:avLst/>
              <a:gdLst>
                <a:gd name="T0" fmla="*/ 83 w 184"/>
                <a:gd name="T1" fmla="*/ 71 h 168"/>
                <a:gd name="T2" fmla="*/ 75 w 184"/>
                <a:gd name="T3" fmla="*/ 71 h 168"/>
                <a:gd name="T4" fmla="*/ 71 w 184"/>
                <a:gd name="T5" fmla="*/ 79 h 168"/>
                <a:gd name="T6" fmla="*/ 67 w 184"/>
                <a:gd name="T7" fmla="*/ 79 h 168"/>
                <a:gd name="T8" fmla="*/ 51 w 184"/>
                <a:gd name="T9" fmla="*/ 75 h 168"/>
                <a:gd name="T10" fmla="*/ 47 w 184"/>
                <a:gd name="T11" fmla="*/ 75 h 168"/>
                <a:gd name="T12" fmla="*/ 39 w 184"/>
                <a:gd name="T13" fmla="*/ 75 h 168"/>
                <a:gd name="T14" fmla="*/ 35 w 184"/>
                <a:gd name="T15" fmla="*/ 75 h 168"/>
                <a:gd name="T16" fmla="*/ 27 w 184"/>
                <a:gd name="T17" fmla="*/ 71 h 168"/>
                <a:gd name="T18" fmla="*/ 20 w 184"/>
                <a:gd name="T19" fmla="*/ 71 h 168"/>
                <a:gd name="T20" fmla="*/ 12 w 184"/>
                <a:gd name="T21" fmla="*/ 83 h 168"/>
                <a:gd name="T22" fmla="*/ 8 w 184"/>
                <a:gd name="T23" fmla="*/ 75 h 168"/>
                <a:gd name="T24" fmla="*/ 0 w 184"/>
                <a:gd name="T25" fmla="*/ 67 h 168"/>
                <a:gd name="T26" fmla="*/ 8 w 184"/>
                <a:gd name="T27" fmla="*/ 59 h 168"/>
                <a:gd name="T28" fmla="*/ 4 w 184"/>
                <a:gd name="T29" fmla="*/ 47 h 168"/>
                <a:gd name="T30" fmla="*/ 4 w 184"/>
                <a:gd name="T31" fmla="*/ 36 h 168"/>
                <a:gd name="T32" fmla="*/ 12 w 184"/>
                <a:gd name="T33" fmla="*/ 39 h 168"/>
                <a:gd name="T34" fmla="*/ 15 w 184"/>
                <a:gd name="T35" fmla="*/ 36 h 168"/>
                <a:gd name="T36" fmla="*/ 15 w 184"/>
                <a:gd name="T37" fmla="*/ 32 h 168"/>
                <a:gd name="T38" fmla="*/ 24 w 184"/>
                <a:gd name="T39" fmla="*/ 27 h 168"/>
                <a:gd name="T40" fmla="*/ 27 w 184"/>
                <a:gd name="T41" fmla="*/ 20 h 168"/>
                <a:gd name="T42" fmla="*/ 35 w 184"/>
                <a:gd name="T43" fmla="*/ 12 h 168"/>
                <a:gd name="T44" fmla="*/ 39 w 184"/>
                <a:gd name="T45" fmla="*/ 12 h 168"/>
                <a:gd name="T46" fmla="*/ 47 w 184"/>
                <a:gd name="T47" fmla="*/ 0 h 168"/>
                <a:gd name="T48" fmla="*/ 55 w 184"/>
                <a:gd name="T49" fmla="*/ 4 h 168"/>
                <a:gd name="T50" fmla="*/ 59 w 184"/>
                <a:gd name="T51" fmla="*/ 8 h 168"/>
                <a:gd name="T52" fmla="*/ 63 w 184"/>
                <a:gd name="T53" fmla="*/ 8 h 168"/>
                <a:gd name="T54" fmla="*/ 71 w 184"/>
                <a:gd name="T55" fmla="*/ 8 h 168"/>
                <a:gd name="T56" fmla="*/ 75 w 184"/>
                <a:gd name="T57" fmla="*/ 12 h 168"/>
                <a:gd name="T58" fmla="*/ 75 w 184"/>
                <a:gd name="T59" fmla="*/ 27 h 168"/>
                <a:gd name="T60" fmla="*/ 83 w 184"/>
                <a:gd name="T61" fmla="*/ 39 h 168"/>
                <a:gd name="T62" fmla="*/ 90 w 184"/>
                <a:gd name="T63" fmla="*/ 47 h 168"/>
                <a:gd name="T64" fmla="*/ 90 w 184"/>
                <a:gd name="T65" fmla="*/ 55 h 168"/>
                <a:gd name="T66" fmla="*/ 86 w 184"/>
                <a:gd name="T67" fmla="*/ 55 h 168"/>
                <a:gd name="T68" fmla="*/ 83 w 184"/>
                <a:gd name="T69" fmla="*/ 51 h 168"/>
                <a:gd name="T70" fmla="*/ 75 w 184"/>
                <a:gd name="T71" fmla="*/ 51 h 168"/>
                <a:gd name="T72" fmla="*/ 79 w 184"/>
                <a:gd name="T73" fmla="*/ 59 h 168"/>
                <a:gd name="T74" fmla="*/ 83 w 184"/>
                <a:gd name="T75" fmla="*/ 63 h 168"/>
                <a:gd name="T76" fmla="*/ 83 w 184"/>
                <a:gd name="T77" fmla="*/ 71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68"/>
                <a:gd name="T119" fmla="*/ 184 w 184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68">
                  <a:moveTo>
                    <a:pt x="168" y="144"/>
                  </a:moveTo>
                  <a:lnTo>
                    <a:pt x="152" y="144"/>
                  </a:lnTo>
                  <a:lnTo>
                    <a:pt x="144" y="160"/>
                  </a:lnTo>
                  <a:lnTo>
                    <a:pt x="136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56" y="144"/>
                  </a:lnTo>
                  <a:lnTo>
                    <a:pt x="40" y="144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0" y="136"/>
                  </a:lnTo>
                  <a:lnTo>
                    <a:pt x="16" y="120"/>
                  </a:lnTo>
                  <a:lnTo>
                    <a:pt x="8" y="96"/>
                  </a:lnTo>
                  <a:lnTo>
                    <a:pt x="8" y="72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56"/>
                  </a:lnTo>
                  <a:lnTo>
                    <a:pt x="168" y="80"/>
                  </a:lnTo>
                  <a:lnTo>
                    <a:pt x="184" y="96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52" y="104"/>
                  </a:lnTo>
                  <a:lnTo>
                    <a:pt x="160" y="120"/>
                  </a:lnTo>
                  <a:lnTo>
                    <a:pt x="168" y="128"/>
                  </a:lnTo>
                  <a:lnTo>
                    <a:pt x="168" y="14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5" name="Freeform 158"/>
            <p:cNvSpPr>
              <a:spLocks/>
            </p:cNvSpPr>
            <p:nvPr/>
          </p:nvSpPr>
          <p:spPr bwMode="auto">
            <a:xfrm>
              <a:off x="1430" y="1537"/>
              <a:ext cx="70" cy="60"/>
            </a:xfrm>
            <a:custGeom>
              <a:avLst/>
              <a:gdLst>
                <a:gd name="T0" fmla="*/ 0 w 208"/>
                <a:gd name="T1" fmla="*/ 20 h 192"/>
                <a:gd name="T2" fmla="*/ 8 w 208"/>
                <a:gd name="T3" fmla="*/ 16 h 192"/>
                <a:gd name="T4" fmla="*/ 16 w 208"/>
                <a:gd name="T5" fmla="*/ 12 h 192"/>
                <a:gd name="T6" fmla="*/ 24 w 208"/>
                <a:gd name="T7" fmla="*/ 8 h 192"/>
                <a:gd name="T8" fmla="*/ 32 w 208"/>
                <a:gd name="T9" fmla="*/ 4 h 192"/>
                <a:gd name="T10" fmla="*/ 36 w 208"/>
                <a:gd name="T11" fmla="*/ 0 h 192"/>
                <a:gd name="T12" fmla="*/ 44 w 208"/>
                <a:gd name="T13" fmla="*/ 4 h 192"/>
                <a:gd name="T14" fmla="*/ 44 w 208"/>
                <a:gd name="T15" fmla="*/ 12 h 192"/>
                <a:gd name="T16" fmla="*/ 52 w 208"/>
                <a:gd name="T17" fmla="*/ 12 h 192"/>
                <a:gd name="T18" fmla="*/ 60 w 208"/>
                <a:gd name="T19" fmla="*/ 8 h 192"/>
                <a:gd name="T20" fmla="*/ 64 w 208"/>
                <a:gd name="T21" fmla="*/ 8 h 192"/>
                <a:gd name="T22" fmla="*/ 76 w 208"/>
                <a:gd name="T23" fmla="*/ 12 h 192"/>
                <a:gd name="T24" fmla="*/ 88 w 208"/>
                <a:gd name="T25" fmla="*/ 8 h 192"/>
                <a:gd name="T26" fmla="*/ 92 w 208"/>
                <a:gd name="T27" fmla="*/ 8 h 192"/>
                <a:gd name="T28" fmla="*/ 96 w 208"/>
                <a:gd name="T29" fmla="*/ 12 h 192"/>
                <a:gd name="T30" fmla="*/ 96 w 208"/>
                <a:gd name="T31" fmla="*/ 24 h 192"/>
                <a:gd name="T32" fmla="*/ 100 w 208"/>
                <a:gd name="T33" fmla="*/ 36 h 192"/>
                <a:gd name="T34" fmla="*/ 92 w 208"/>
                <a:gd name="T35" fmla="*/ 44 h 192"/>
                <a:gd name="T36" fmla="*/ 100 w 208"/>
                <a:gd name="T37" fmla="*/ 51 h 192"/>
                <a:gd name="T38" fmla="*/ 104 w 208"/>
                <a:gd name="T39" fmla="*/ 59 h 192"/>
                <a:gd name="T40" fmla="*/ 104 w 208"/>
                <a:gd name="T41" fmla="*/ 71 h 192"/>
                <a:gd name="T42" fmla="*/ 88 w 208"/>
                <a:gd name="T43" fmla="*/ 87 h 192"/>
                <a:gd name="T44" fmla="*/ 92 w 208"/>
                <a:gd name="T45" fmla="*/ 91 h 192"/>
                <a:gd name="T46" fmla="*/ 84 w 208"/>
                <a:gd name="T47" fmla="*/ 95 h 192"/>
                <a:gd name="T48" fmla="*/ 80 w 208"/>
                <a:gd name="T49" fmla="*/ 91 h 192"/>
                <a:gd name="T50" fmla="*/ 60 w 208"/>
                <a:gd name="T51" fmla="*/ 91 h 192"/>
                <a:gd name="T52" fmla="*/ 52 w 208"/>
                <a:gd name="T53" fmla="*/ 87 h 192"/>
                <a:gd name="T54" fmla="*/ 44 w 208"/>
                <a:gd name="T55" fmla="*/ 87 h 192"/>
                <a:gd name="T56" fmla="*/ 28 w 208"/>
                <a:gd name="T57" fmla="*/ 75 h 192"/>
                <a:gd name="T58" fmla="*/ 24 w 208"/>
                <a:gd name="T59" fmla="*/ 75 h 192"/>
                <a:gd name="T60" fmla="*/ 16 w 208"/>
                <a:gd name="T61" fmla="*/ 68 h 192"/>
                <a:gd name="T62" fmla="*/ 12 w 208"/>
                <a:gd name="T63" fmla="*/ 63 h 192"/>
                <a:gd name="T64" fmla="*/ 0 w 208"/>
                <a:gd name="T65" fmla="*/ 39 h 192"/>
                <a:gd name="T66" fmla="*/ 4 w 208"/>
                <a:gd name="T67" fmla="*/ 27 h 192"/>
                <a:gd name="T68" fmla="*/ 0 w 208"/>
                <a:gd name="T69" fmla="*/ 20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92"/>
                <a:gd name="T107" fmla="*/ 208 w 208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92">
                  <a:moveTo>
                    <a:pt x="0" y="40"/>
                  </a:moveTo>
                  <a:lnTo>
                    <a:pt x="16" y="32"/>
                  </a:lnTo>
                  <a:lnTo>
                    <a:pt x="32" y="24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104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52" y="24"/>
                  </a:lnTo>
                  <a:lnTo>
                    <a:pt x="176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92" y="48"/>
                  </a:lnTo>
                  <a:lnTo>
                    <a:pt x="200" y="72"/>
                  </a:lnTo>
                  <a:lnTo>
                    <a:pt x="184" y="88"/>
                  </a:lnTo>
                  <a:lnTo>
                    <a:pt x="200" y="104"/>
                  </a:lnTo>
                  <a:lnTo>
                    <a:pt x="208" y="120"/>
                  </a:lnTo>
                  <a:lnTo>
                    <a:pt x="208" y="144"/>
                  </a:lnTo>
                  <a:lnTo>
                    <a:pt x="176" y="176"/>
                  </a:lnTo>
                  <a:lnTo>
                    <a:pt x="184" y="184"/>
                  </a:lnTo>
                  <a:lnTo>
                    <a:pt x="168" y="192"/>
                  </a:lnTo>
                  <a:lnTo>
                    <a:pt x="160" y="184"/>
                  </a:lnTo>
                  <a:lnTo>
                    <a:pt x="120" y="184"/>
                  </a:lnTo>
                  <a:lnTo>
                    <a:pt x="104" y="176"/>
                  </a:lnTo>
                  <a:lnTo>
                    <a:pt x="88" y="176"/>
                  </a:lnTo>
                  <a:lnTo>
                    <a:pt x="56" y="152"/>
                  </a:lnTo>
                  <a:lnTo>
                    <a:pt x="48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0" y="80"/>
                  </a:lnTo>
                  <a:lnTo>
                    <a:pt x="8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6" name="Freeform 159"/>
            <p:cNvSpPr>
              <a:spLocks/>
            </p:cNvSpPr>
            <p:nvPr/>
          </p:nvSpPr>
          <p:spPr bwMode="auto">
            <a:xfrm>
              <a:off x="1452" y="1592"/>
              <a:ext cx="35" cy="15"/>
            </a:xfrm>
            <a:custGeom>
              <a:avLst/>
              <a:gdLst>
                <a:gd name="T0" fmla="*/ 53 w 104"/>
                <a:gd name="T1" fmla="*/ 8 h 48"/>
                <a:gd name="T2" fmla="*/ 48 w 104"/>
                <a:gd name="T3" fmla="*/ 4 h 48"/>
                <a:gd name="T4" fmla="*/ 28 w 104"/>
                <a:gd name="T5" fmla="*/ 4 h 48"/>
                <a:gd name="T6" fmla="*/ 20 w 104"/>
                <a:gd name="T7" fmla="*/ 0 h 48"/>
                <a:gd name="T8" fmla="*/ 16 w 104"/>
                <a:gd name="T9" fmla="*/ 8 h 48"/>
                <a:gd name="T10" fmla="*/ 12 w 104"/>
                <a:gd name="T11" fmla="*/ 8 h 48"/>
                <a:gd name="T12" fmla="*/ 8 w 104"/>
                <a:gd name="T13" fmla="*/ 12 h 48"/>
                <a:gd name="T14" fmla="*/ 0 w 104"/>
                <a:gd name="T15" fmla="*/ 16 h 48"/>
                <a:gd name="T16" fmla="*/ 0 w 104"/>
                <a:gd name="T17" fmla="*/ 24 h 48"/>
                <a:gd name="T18" fmla="*/ 4 w 104"/>
                <a:gd name="T19" fmla="*/ 24 h 48"/>
                <a:gd name="T20" fmla="*/ 8 w 104"/>
                <a:gd name="T21" fmla="*/ 24 h 48"/>
                <a:gd name="T22" fmla="*/ 16 w 104"/>
                <a:gd name="T23" fmla="*/ 24 h 48"/>
                <a:gd name="T24" fmla="*/ 24 w 104"/>
                <a:gd name="T25" fmla="*/ 24 h 48"/>
                <a:gd name="T26" fmla="*/ 33 w 104"/>
                <a:gd name="T27" fmla="*/ 16 h 48"/>
                <a:gd name="T28" fmla="*/ 45 w 104"/>
                <a:gd name="T29" fmla="*/ 16 h 48"/>
                <a:gd name="T30" fmla="*/ 48 w 104"/>
                <a:gd name="T31" fmla="*/ 16 h 48"/>
                <a:gd name="T32" fmla="*/ 53 w 104"/>
                <a:gd name="T33" fmla="*/ 16 h 48"/>
                <a:gd name="T34" fmla="*/ 53 w 104"/>
                <a:gd name="T35" fmla="*/ 8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48"/>
                <a:gd name="T56" fmla="*/ 104 w 10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48">
                  <a:moveTo>
                    <a:pt x="104" y="16"/>
                  </a:moveTo>
                  <a:lnTo>
                    <a:pt x="96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7" name="Freeform 160"/>
            <p:cNvSpPr>
              <a:spLocks/>
            </p:cNvSpPr>
            <p:nvPr/>
          </p:nvSpPr>
          <p:spPr bwMode="auto">
            <a:xfrm>
              <a:off x="1447" y="1602"/>
              <a:ext cx="45" cy="28"/>
            </a:xfrm>
            <a:custGeom>
              <a:avLst/>
              <a:gdLst>
                <a:gd name="T0" fmla="*/ 60 w 136"/>
                <a:gd name="T1" fmla="*/ 0 h 88"/>
                <a:gd name="T2" fmla="*/ 56 w 136"/>
                <a:gd name="T3" fmla="*/ 0 h 88"/>
                <a:gd name="T4" fmla="*/ 52 w 136"/>
                <a:gd name="T5" fmla="*/ 0 h 88"/>
                <a:gd name="T6" fmla="*/ 40 w 136"/>
                <a:gd name="T7" fmla="*/ 0 h 88"/>
                <a:gd name="T8" fmla="*/ 32 w 136"/>
                <a:gd name="T9" fmla="*/ 8 h 88"/>
                <a:gd name="T10" fmla="*/ 24 w 136"/>
                <a:gd name="T11" fmla="*/ 8 h 88"/>
                <a:gd name="T12" fmla="*/ 16 w 136"/>
                <a:gd name="T13" fmla="*/ 8 h 88"/>
                <a:gd name="T14" fmla="*/ 12 w 136"/>
                <a:gd name="T15" fmla="*/ 8 h 88"/>
                <a:gd name="T16" fmla="*/ 8 w 136"/>
                <a:gd name="T17" fmla="*/ 8 h 88"/>
                <a:gd name="T18" fmla="*/ 4 w 136"/>
                <a:gd name="T19" fmla="*/ 8 h 88"/>
                <a:gd name="T20" fmla="*/ 4 w 136"/>
                <a:gd name="T21" fmla="*/ 12 h 88"/>
                <a:gd name="T22" fmla="*/ 0 w 136"/>
                <a:gd name="T23" fmla="*/ 16 h 88"/>
                <a:gd name="T24" fmla="*/ 0 w 136"/>
                <a:gd name="T25" fmla="*/ 24 h 88"/>
                <a:gd name="T26" fmla="*/ 0 w 136"/>
                <a:gd name="T27" fmla="*/ 27 h 88"/>
                <a:gd name="T28" fmla="*/ 4 w 136"/>
                <a:gd name="T29" fmla="*/ 32 h 88"/>
                <a:gd name="T30" fmla="*/ 12 w 136"/>
                <a:gd name="T31" fmla="*/ 39 h 88"/>
                <a:gd name="T32" fmla="*/ 24 w 136"/>
                <a:gd name="T33" fmla="*/ 44 h 88"/>
                <a:gd name="T34" fmla="*/ 28 w 136"/>
                <a:gd name="T35" fmla="*/ 39 h 88"/>
                <a:gd name="T36" fmla="*/ 36 w 136"/>
                <a:gd name="T37" fmla="*/ 36 h 88"/>
                <a:gd name="T38" fmla="*/ 40 w 136"/>
                <a:gd name="T39" fmla="*/ 36 h 88"/>
                <a:gd name="T40" fmla="*/ 48 w 136"/>
                <a:gd name="T41" fmla="*/ 36 h 88"/>
                <a:gd name="T42" fmla="*/ 52 w 136"/>
                <a:gd name="T43" fmla="*/ 24 h 88"/>
                <a:gd name="T44" fmla="*/ 60 w 136"/>
                <a:gd name="T45" fmla="*/ 12 h 88"/>
                <a:gd name="T46" fmla="*/ 68 w 136"/>
                <a:gd name="T47" fmla="*/ 8 h 88"/>
                <a:gd name="T48" fmla="*/ 60 w 136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88"/>
                <a:gd name="T77" fmla="*/ 136 w 136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88">
                  <a:moveTo>
                    <a:pt x="120" y="0"/>
                  </a:moveTo>
                  <a:lnTo>
                    <a:pt x="112" y="0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96" y="72"/>
                  </a:lnTo>
                  <a:lnTo>
                    <a:pt x="104" y="48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8" name="Freeform 161"/>
            <p:cNvSpPr>
              <a:spLocks/>
            </p:cNvSpPr>
            <p:nvPr/>
          </p:nvSpPr>
          <p:spPr bwMode="auto">
            <a:xfrm>
              <a:off x="1417" y="1577"/>
              <a:ext cx="49" cy="30"/>
            </a:xfrm>
            <a:custGeom>
              <a:avLst/>
              <a:gdLst>
                <a:gd name="T0" fmla="*/ 52 w 144"/>
                <a:gd name="T1" fmla="*/ 47 h 96"/>
                <a:gd name="T2" fmla="*/ 48 w 144"/>
                <a:gd name="T3" fmla="*/ 47 h 96"/>
                <a:gd name="T4" fmla="*/ 44 w 144"/>
                <a:gd name="T5" fmla="*/ 43 h 96"/>
                <a:gd name="T6" fmla="*/ 40 w 144"/>
                <a:gd name="T7" fmla="*/ 39 h 96"/>
                <a:gd name="T8" fmla="*/ 32 w 144"/>
                <a:gd name="T9" fmla="*/ 35 h 96"/>
                <a:gd name="T10" fmla="*/ 16 w 144"/>
                <a:gd name="T11" fmla="*/ 35 h 96"/>
                <a:gd name="T12" fmla="*/ 4 w 144"/>
                <a:gd name="T13" fmla="*/ 27 h 96"/>
                <a:gd name="T14" fmla="*/ 0 w 144"/>
                <a:gd name="T15" fmla="*/ 15 h 96"/>
                <a:gd name="T16" fmla="*/ 16 w 144"/>
                <a:gd name="T17" fmla="*/ 8 h 96"/>
                <a:gd name="T18" fmla="*/ 20 w 144"/>
                <a:gd name="T19" fmla="*/ 4 h 96"/>
                <a:gd name="T20" fmla="*/ 32 w 144"/>
                <a:gd name="T21" fmla="*/ 0 h 96"/>
                <a:gd name="T22" fmla="*/ 36 w 144"/>
                <a:gd name="T23" fmla="*/ 4 h 96"/>
                <a:gd name="T24" fmla="*/ 44 w 144"/>
                <a:gd name="T25" fmla="*/ 12 h 96"/>
                <a:gd name="T26" fmla="*/ 48 w 144"/>
                <a:gd name="T27" fmla="*/ 12 h 96"/>
                <a:gd name="T28" fmla="*/ 64 w 144"/>
                <a:gd name="T29" fmla="*/ 24 h 96"/>
                <a:gd name="T30" fmla="*/ 72 w 144"/>
                <a:gd name="T31" fmla="*/ 24 h 96"/>
                <a:gd name="T32" fmla="*/ 68 w 144"/>
                <a:gd name="T33" fmla="*/ 31 h 96"/>
                <a:gd name="T34" fmla="*/ 64 w 144"/>
                <a:gd name="T35" fmla="*/ 31 h 96"/>
                <a:gd name="T36" fmla="*/ 60 w 144"/>
                <a:gd name="T37" fmla="*/ 35 h 96"/>
                <a:gd name="T38" fmla="*/ 52 w 144"/>
                <a:gd name="T39" fmla="*/ 39 h 96"/>
                <a:gd name="T40" fmla="*/ 52 w 144"/>
                <a:gd name="T41" fmla="*/ 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96"/>
                <a:gd name="T65" fmla="*/ 144 w 144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96">
                  <a:moveTo>
                    <a:pt x="104" y="96"/>
                  </a:moveTo>
                  <a:lnTo>
                    <a:pt x="96" y="96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72"/>
                  </a:lnTo>
                  <a:lnTo>
                    <a:pt x="32" y="7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28" y="48"/>
                  </a:lnTo>
                  <a:lnTo>
                    <a:pt x="144" y="48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19" name="Freeform 162"/>
            <p:cNvSpPr>
              <a:spLocks/>
            </p:cNvSpPr>
            <p:nvPr/>
          </p:nvSpPr>
          <p:spPr bwMode="auto">
            <a:xfrm>
              <a:off x="1428" y="1619"/>
              <a:ext cx="19" cy="11"/>
            </a:xfrm>
            <a:custGeom>
              <a:avLst/>
              <a:gdLst>
                <a:gd name="T0" fmla="*/ 27 w 56"/>
                <a:gd name="T1" fmla="*/ 0 h 32"/>
                <a:gd name="T2" fmla="*/ 23 w 56"/>
                <a:gd name="T3" fmla="*/ 4 h 32"/>
                <a:gd name="T4" fmla="*/ 23 w 56"/>
                <a:gd name="T5" fmla="*/ 9 h 32"/>
                <a:gd name="T6" fmla="*/ 20 w 56"/>
                <a:gd name="T7" fmla="*/ 17 h 32"/>
                <a:gd name="T8" fmla="*/ 4 w 56"/>
                <a:gd name="T9" fmla="*/ 17 h 32"/>
                <a:gd name="T10" fmla="*/ 4 w 56"/>
                <a:gd name="T11" fmla="*/ 12 h 32"/>
                <a:gd name="T12" fmla="*/ 0 w 56"/>
                <a:gd name="T13" fmla="*/ 9 h 32"/>
                <a:gd name="T14" fmla="*/ 0 w 56"/>
                <a:gd name="T15" fmla="*/ 4 h 32"/>
                <a:gd name="T16" fmla="*/ 8 w 56"/>
                <a:gd name="T17" fmla="*/ 9 h 32"/>
                <a:gd name="T18" fmla="*/ 15 w 56"/>
                <a:gd name="T19" fmla="*/ 0 h 32"/>
                <a:gd name="T20" fmla="*/ 27 w 5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0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0" name="Freeform 163"/>
            <p:cNvSpPr>
              <a:spLocks/>
            </p:cNvSpPr>
            <p:nvPr/>
          </p:nvSpPr>
          <p:spPr bwMode="auto">
            <a:xfrm>
              <a:off x="1460" y="1625"/>
              <a:ext cx="32" cy="37"/>
            </a:xfrm>
            <a:custGeom>
              <a:avLst/>
              <a:gdLst>
                <a:gd name="T0" fmla="*/ 20 w 96"/>
                <a:gd name="T1" fmla="*/ 0 h 120"/>
                <a:gd name="T2" fmla="*/ 16 w 96"/>
                <a:gd name="T3" fmla="*/ 0 h 120"/>
                <a:gd name="T4" fmla="*/ 8 w 96"/>
                <a:gd name="T5" fmla="*/ 4 h 120"/>
                <a:gd name="T6" fmla="*/ 4 w 96"/>
                <a:gd name="T7" fmla="*/ 8 h 120"/>
                <a:gd name="T8" fmla="*/ 8 w 96"/>
                <a:gd name="T9" fmla="*/ 15 h 120"/>
                <a:gd name="T10" fmla="*/ 8 w 96"/>
                <a:gd name="T11" fmla="*/ 24 h 120"/>
                <a:gd name="T12" fmla="*/ 12 w 96"/>
                <a:gd name="T13" fmla="*/ 35 h 120"/>
                <a:gd name="T14" fmla="*/ 4 w 96"/>
                <a:gd name="T15" fmla="*/ 47 h 120"/>
                <a:gd name="T16" fmla="*/ 0 w 96"/>
                <a:gd name="T17" fmla="*/ 51 h 120"/>
                <a:gd name="T18" fmla="*/ 0 w 96"/>
                <a:gd name="T19" fmla="*/ 55 h 120"/>
                <a:gd name="T20" fmla="*/ 8 w 96"/>
                <a:gd name="T21" fmla="*/ 59 h 120"/>
                <a:gd name="T22" fmla="*/ 12 w 96"/>
                <a:gd name="T23" fmla="*/ 55 h 120"/>
                <a:gd name="T24" fmla="*/ 16 w 96"/>
                <a:gd name="T25" fmla="*/ 51 h 120"/>
                <a:gd name="T26" fmla="*/ 20 w 96"/>
                <a:gd name="T27" fmla="*/ 51 h 120"/>
                <a:gd name="T28" fmla="*/ 24 w 96"/>
                <a:gd name="T29" fmla="*/ 59 h 120"/>
                <a:gd name="T30" fmla="*/ 32 w 96"/>
                <a:gd name="T31" fmla="*/ 55 h 120"/>
                <a:gd name="T32" fmla="*/ 44 w 96"/>
                <a:gd name="T33" fmla="*/ 51 h 120"/>
                <a:gd name="T34" fmla="*/ 48 w 96"/>
                <a:gd name="T35" fmla="*/ 43 h 120"/>
                <a:gd name="T36" fmla="*/ 44 w 96"/>
                <a:gd name="T37" fmla="*/ 35 h 120"/>
                <a:gd name="T38" fmla="*/ 48 w 96"/>
                <a:gd name="T39" fmla="*/ 27 h 120"/>
                <a:gd name="T40" fmla="*/ 40 w 96"/>
                <a:gd name="T41" fmla="*/ 24 h 120"/>
                <a:gd name="T42" fmla="*/ 28 w 96"/>
                <a:gd name="T43" fmla="*/ 20 h 120"/>
                <a:gd name="T44" fmla="*/ 24 w 96"/>
                <a:gd name="T45" fmla="*/ 8 h 120"/>
                <a:gd name="T46" fmla="*/ 20 w 96"/>
                <a:gd name="T47" fmla="*/ 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120"/>
                <a:gd name="T74" fmla="*/ 96 w 96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120">
                  <a:moveTo>
                    <a:pt x="40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72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8" y="120"/>
                  </a:lnTo>
                  <a:lnTo>
                    <a:pt x="64" y="112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88" y="72"/>
                  </a:lnTo>
                  <a:lnTo>
                    <a:pt x="96" y="56"/>
                  </a:lnTo>
                  <a:lnTo>
                    <a:pt x="80" y="48"/>
                  </a:lnTo>
                  <a:lnTo>
                    <a:pt x="56" y="40"/>
                  </a:lnTo>
                  <a:lnTo>
                    <a:pt x="48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1" name="Freeform 164"/>
            <p:cNvSpPr>
              <a:spLocks/>
            </p:cNvSpPr>
            <p:nvPr/>
          </p:nvSpPr>
          <p:spPr bwMode="auto">
            <a:xfrm>
              <a:off x="1466" y="1657"/>
              <a:ext cx="13" cy="25"/>
            </a:xfrm>
            <a:custGeom>
              <a:avLst/>
              <a:gdLst>
                <a:gd name="T0" fmla="*/ 15 w 40"/>
                <a:gd name="T1" fmla="*/ 8 h 80"/>
                <a:gd name="T2" fmla="*/ 12 w 40"/>
                <a:gd name="T3" fmla="*/ 0 h 80"/>
                <a:gd name="T4" fmla="*/ 8 w 40"/>
                <a:gd name="T5" fmla="*/ 0 h 80"/>
                <a:gd name="T6" fmla="*/ 4 w 40"/>
                <a:gd name="T7" fmla="*/ 4 h 80"/>
                <a:gd name="T8" fmla="*/ 0 w 40"/>
                <a:gd name="T9" fmla="*/ 8 h 80"/>
                <a:gd name="T10" fmla="*/ 4 w 40"/>
                <a:gd name="T11" fmla="*/ 12 h 80"/>
                <a:gd name="T12" fmla="*/ 4 w 40"/>
                <a:gd name="T13" fmla="*/ 15 h 80"/>
                <a:gd name="T14" fmla="*/ 4 w 40"/>
                <a:gd name="T15" fmla="*/ 24 h 80"/>
                <a:gd name="T16" fmla="*/ 4 w 40"/>
                <a:gd name="T17" fmla="*/ 31 h 80"/>
                <a:gd name="T18" fmla="*/ 12 w 40"/>
                <a:gd name="T19" fmla="*/ 39 h 80"/>
                <a:gd name="T20" fmla="*/ 15 w 40"/>
                <a:gd name="T21" fmla="*/ 35 h 80"/>
                <a:gd name="T22" fmla="*/ 20 w 40"/>
                <a:gd name="T23" fmla="*/ 27 h 80"/>
                <a:gd name="T24" fmla="*/ 20 w 40"/>
                <a:gd name="T25" fmla="*/ 24 h 80"/>
                <a:gd name="T26" fmla="*/ 15 w 40"/>
                <a:gd name="T27" fmla="*/ 15 h 80"/>
                <a:gd name="T28" fmla="*/ 15 w 40"/>
                <a:gd name="T29" fmla="*/ 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80"/>
                <a:gd name="T47" fmla="*/ 40 w 40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80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32" y="3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2" name="Freeform 165"/>
            <p:cNvSpPr>
              <a:spLocks/>
            </p:cNvSpPr>
            <p:nvPr/>
          </p:nvSpPr>
          <p:spPr bwMode="auto">
            <a:xfrm>
              <a:off x="1476" y="1657"/>
              <a:ext cx="16" cy="15"/>
            </a:xfrm>
            <a:custGeom>
              <a:avLst/>
              <a:gdLst>
                <a:gd name="T0" fmla="*/ 0 w 48"/>
                <a:gd name="T1" fmla="*/ 8 h 48"/>
                <a:gd name="T2" fmla="*/ 0 w 48"/>
                <a:gd name="T3" fmla="*/ 16 h 48"/>
                <a:gd name="T4" fmla="*/ 4 w 48"/>
                <a:gd name="T5" fmla="*/ 24 h 48"/>
                <a:gd name="T6" fmla="*/ 16 w 48"/>
                <a:gd name="T7" fmla="*/ 24 h 48"/>
                <a:gd name="T8" fmla="*/ 20 w 48"/>
                <a:gd name="T9" fmla="*/ 16 h 48"/>
                <a:gd name="T10" fmla="*/ 24 w 48"/>
                <a:gd name="T11" fmla="*/ 16 h 48"/>
                <a:gd name="T12" fmla="*/ 24 w 48"/>
                <a:gd name="T13" fmla="*/ 8 h 48"/>
                <a:gd name="T14" fmla="*/ 20 w 48"/>
                <a:gd name="T15" fmla="*/ 0 h 48"/>
                <a:gd name="T16" fmla="*/ 8 w 48"/>
                <a:gd name="T17" fmla="*/ 4 h 48"/>
                <a:gd name="T18" fmla="*/ 0 w 48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8"/>
                <a:gd name="T32" fmla="*/ 48 w 4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8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16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3" name="Freeform 166"/>
            <p:cNvSpPr>
              <a:spLocks/>
            </p:cNvSpPr>
            <p:nvPr/>
          </p:nvSpPr>
          <p:spPr bwMode="auto">
            <a:xfrm>
              <a:off x="1489" y="1642"/>
              <a:ext cx="38" cy="25"/>
            </a:xfrm>
            <a:custGeom>
              <a:avLst/>
              <a:gdLst>
                <a:gd name="T0" fmla="*/ 4 w 112"/>
                <a:gd name="T1" fmla="*/ 39 h 80"/>
                <a:gd name="T2" fmla="*/ 12 w 112"/>
                <a:gd name="T3" fmla="*/ 39 h 80"/>
                <a:gd name="T4" fmla="*/ 16 w 112"/>
                <a:gd name="T5" fmla="*/ 35 h 80"/>
                <a:gd name="T6" fmla="*/ 24 w 112"/>
                <a:gd name="T7" fmla="*/ 39 h 80"/>
                <a:gd name="T8" fmla="*/ 28 w 112"/>
                <a:gd name="T9" fmla="*/ 39 h 80"/>
                <a:gd name="T10" fmla="*/ 32 w 112"/>
                <a:gd name="T11" fmla="*/ 39 h 80"/>
                <a:gd name="T12" fmla="*/ 36 w 112"/>
                <a:gd name="T13" fmla="*/ 31 h 80"/>
                <a:gd name="T14" fmla="*/ 44 w 112"/>
                <a:gd name="T15" fmla="*/ 31 h 80"/>
                <a:gd name="T16" fmla="*/ 48 w 112"/>
                <a:gd name="T17" fmla="*/ 31 h 80"/>
                <a:gd name="T18" fmla="*/ 51 w 112"/>
                <a:gd name="T19" fmla="*/ 27 h 80"/>
                <a:gd name="T20" fmla="*/ 51 w 112"/>
                <a:gd name="T21" fmla="*/ 15 h 80"/>
                <a:gd name="T22" fmla="*/ 56 w 112"/>
                <a:gd name="T23" fmla="*/ 12 h 80"/>
                <a:gd name="T24" fmla="*/ 56 w 112"/>
                <a:gd name="T25" fmla="*/ 8 h 80"/>
                <a:gd name="T26" fmla="*/ 44 w 112"/>
                <a:gd name="T27" fmla="*/ 0 h 80"/>
                <a:gd name="T28" fmla="*/ 40 w 112"/>
                <a:gd name="T29" fmla="*/ 0 h 80"/>
                <a:gd name="T30" fmla="*/ 32 w 112"/>
                <a:gd name="T31" fmla="*/ 8 h 80"/>
                <a:gd name="T32" fmla="*/ 20 w 112"/>
                <a:gd name="T33" fmla="*/ 8 h 80"/>
                <a:gd name="T34" fmla="*/ 8 w 112"/>
                <a:gd name="T35" fmla="*/ 4 h 80"/>
                <a:gd name="T36" fmla="*/ 4 w 112"/>
                <a:gd name="T37" fmla="*/ 0 h 80"/>
                <a:gd name="T38" fmla="*/ 0 w 112"/>
                <a:gd name="T39" fmla="*/ 8 h 80"/>
                <a:gd name="T40" fmla="*/ 4 w 112"/>
                <a:gd name="T41" fmla="*/ 15 h 80"/>
                <a:gd name="T42" fmla="*/ 0 w 112"/>
                <a:gd name="T43" fmla="*/ 24 h 80"/>
                <a:gd name="T44" fmla="*/ 4 w 112"/>
                <a:gd name="T45" fmla="*/ 31 h 80"/>
                <a:gd name="T46" fmla="*/ 4 w 112"/>
                <a:gd name="T47" fmla="*/ 39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80"/>
                <a:gd name="T74" fmla="*/ 112 w 112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80">
                  <a:moveTo>
                    <a:pt x="8" y="80"/>
                  </a:moveTo>
                  <a:lnTo>
                    <a:pt x="24" y="80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104" y="56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4" name="Freeform 167"/>
            <p:cNvSpPr>
              <a:spLocks/>
            </p:cNvSpPr>
            <p:nvPr/>
          </p:nvSpPr>
          <p:spPr bwMode="auto">
            <a:xfrm>
              <a:off x="1473" y="1607"/>
              <a:ext cx="62" cy="40"/>
            </a:xfrm>
            <a:custGeom>
              <a:avLst/>
              <a:gdLst>
                <a:gd name="T0" fmla="*/ 28 w 184"/>
                <a:gd name="T1" fmla="*/ 56 h 128"/>
                <a:gd name="T2" fmla="*/ 32 w 184"/>
                <a:gd name="T3" fmla="*/ 59 h 128"/>
                <a:gd name="T4" fmla="*/ 44 w 184"/>
                <a:gd name="T5" fmla="*/ 63 h 128"/>
                <a:gd name="T6" fmla="*/ 56 w 184"/>
                <a:gd name="T7" fmla="*/ 63 h 128"/>
                <a:gd name="T8" fmla="*/ 64 w 184"/>
                <a:gd name="T9" fmla="*/ 56 h 128"/>
                <a:gd name="T10" fmla="*/ 68 w 184"/>
                <a:gd name="T11" fmla="*/ 56 h 128"/>
                <a:gd name="T12" fmla="*/ 80 w 184"/>
                <a:gd name="T13" fmla="*/ 63 h 128"/>
                <a:gd name="T14" fmla="*/ 84 w 184"/>
                <a:gd name="T15" fmla="*/ 51 h 128"/>
                <a:gd name="T16" fmla="*/ 92 w 184"/>
                <a:gd name="T17" fmla="*/ 44 h 128"/>
                <a:gd name="T18" fmla="*/ 92 w 184"/>
                <a:gd name="T19" fmla="*/ 39 h 128"/>
                <a:gd name="T20" fmla="*/ 88 w 184"/>
                <a:gd name="T21" fmla="*/ 39 h 128"/>
                <a:gd name="T22" fmla="*/ 80 w 184"/>
                <a:gd name="T23" fmla="*/ 36 h 128"/>
                <a:gd name="T24" fmla="*/ 80 w 184"/>
                <a:gd name="T25" fmla="*/ 32 h 128"/>
                <a:gd name="T26" fmla="*/ 80 w 184"/>
                <a:gd name="T27" fmla="*/ 27 h 128"/>
                <a:gd name="T28" fmla="*/ 72 w 184"/>
                <a:gd name="T29" fmla="*/ 12 h 128"/>
                <a:gd name="T30" fmla="*/ 68 w 184"/>
                <a:gd name="T31" fmla="*/ 0 h 128"/>
                <a:gd name="T32" fmla="*/ 60 w 184"/>
                <a:gd name="T33" fmla="*/ 0 h 128"/>
                <a:gd name="T34" fmla="*/ 56 w 184"/>
                <a:gd name="T35" fmla="*/ 4 h 128"/>
                <a:gd name="T36" fmla="*/ 44 w 184"/>
                <a:gd name="T37" fmla="*/ 4 h 128"/>
                <a:gd name="T38" fmla="*/ 36 w 184"/>
                <a:gd name="T39" fmla="*/ 0 h 128"/>
                <a:gd name="T40" fmla="*/ 28 w 184"/>
                <a:gd name="T41" fmla="*/ 0 h 128"/>
                <a:gd name="T42" fmla="*/ 20 w 184"/>
                <a:gd name="T43" fmla="*/ 4 h 128"/>
                <a:gd name="T44" fmla="*/ 12 w 184"/>
                <a:gd name="T45" fmla="*/ 16 h 128"/>
                <a:gd name="T46" fmla="*/ 8 w 184"/>
                <a:gd name="T47" fmla="*/ 27 h 128"/>
                <a:gd name="T48" fmla="*/ 0 w 184"/>
                <a:gd name="T49" fmla="*/ 27 h 128"/>
                <a:gd name="T50" fmla="*/ 4 w 184"/>
                <a:gd name="T51" fmla="*/ 36 h 128"/>
                <a:gd name="T52" fmla="*/ 8 w 184"/>
                <a:gd name="T53" fmla="*/ 48 h 128"/>
                <a:gd name="T54" fmla="*/ 20 w 184"/>
                <a:gd name="T55" fmla="*/ 51 h 128"/>
                <a:gd name="T56" fmla="*/ 28 w 184"/>
                <a:gd name="T57" fmla="*/ 56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28"/>
                <a:gd name="T89" fmla="*/ 184 w 184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28">
                  <a:moveTo>
                    <a:pt x="56" y="112"/>
                  </a:moveTo>
                  <a:lnTo>
                    <a:pt x="64" y="120"/>
                  </a:lnTo>
                  <a:lnTo>
                    <a:pt x="88" y="128"/>
                  </a:lnTo>
                  <a:lnTo>
                    <a:pt x="112" y="128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60" y="128"/>
                  </a:lnTo>
                  <a:lnTo>
                    <a:pt x="168" y="104"/>
                  </a:lnTo>
                  <a:lnTo>
                    <a:pt x="184" y="88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0" y="72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44" y="24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40" y="104"/>
                  </a:lnTo>
                  <a:lnTo>
                    <a:pt x="56" y="1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5" name="Freeform 168"/>
            <p:cNvSpPr>
              <a:spLocks/>
            </p:cNvSpPr>
            <p:nvPr/>
          </p:nvSpPr>
          <p:spPr bwMode="auto">
            <a:xfrm>
              <a:off x="1514" y="1605"/>
              <a:ext cx="24" cy="27"/>
            </a:xfrm>
            <a:custGeom>
              <a:avLst/>
              <a:gdLst>
                <a:gd name="T0" fmla="*/ 0 w 72"/>
                <a:gd name="T1" fmla="*/ 4 h 88"/>
                <a:gd name="T2" fmla="*/ 8 w 72"/>
                <a:gd name="T3" fmla="*/ 4 h 88"/>
                <a:gd name="T4" fmla="*/ 12 w 72"/>
                <a:gd name="T5" fmla="*/ 15 h 88"/>
                <a:gd name="T6" fmla="*/ 20 w 72"/>
                <a:gd name="T7" fmla="*/ 31 h 88"/>
                <a:gd name="T8" fmla="*/ 20 w 72"/>
                <a:gd name="T9" fmla="*/ 35 h 88"/>
                <a:gd name="T10" fmla="*/ 20 w 72"/>
                <a:gd name="T11" fmla="*/ 38 h 88"/>
                <a:gd name="T12" fmla="*/ 28 w 72"/>
                <a:gd name="T13" fmla="*/ 42 h 88"/>
                <a:gd name="T14" fmla="*/ 28 w 72"/>
                <a:gd name="T15" fmla="*/ 35 h 88"/>
                <a:gd name="T16" fmla="*/ 32 w 72"/>
                <a:gd name="T17" fmla="*/ 27 h 88"/>
                <a:gd name="T18" fmla="*/ 36 w 72"/>
                <a:gd name="T19" fmla="*/ 27 h 88"/>
                <a:gd name="T20" fmla="*/ 36 w 72"/>
                <a:gd name="T21" fmla="*/ 23 h 88"/>
                <a:gd name="T22" fmla="*/ 32 w 72"/>
                <a:gd name="T23" fmla="*/ 19 h 88"/>
                <a:gd name="T24" fmla="*/ 28 w 72"/>
                <a:gd name="T25" fmla="*/ 8 h 88"/>
                <a:gd name="T26" fmla="*/ 24 w 72"/>
                <a:gd name="T27" fmla="*/ 0 h 88"/>
                <a:gd name="T28" fmla="*/ 8 w 72"/>
                <a:gd name="T29" fmla="*/ 0 h 88"/>
                <a:gd name="T30" fmla="*/ 0 w 72"/>
                <a:gd name="T31" fmla="*/ 4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8"/>
                <a:gd name="T50" fmla="*/ 72 w 72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8">
                  <a:moveTo>
                    <a:pt x="0" y="8"/>
                  </a:moveTo>
                  <a:lnTo>
                    <a:pt x="16" y="8"/>
                  </a:lnTo>
                  <a:lnTo>
                    <a:pt x="24" y="32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6" name="Freeform 169"/>
            <p:cNvSpPr>
              <a:spLocks/>
            </p:cNvSpPr>
            <p:nvPr/>
          </p:nvSpPr>
          <p:spPr bwMode="auto">
            <a:xfrm>
              <a:off x="1487" y="1565"/>
              <a:ext cx="117" cy="74"/>
            </a:xfrm>
            <a:custGeom>
              <a:avLst/>
              <a:gdLst>
                <a:gd name="T0" fmla="*/ 0 w 352"/>
                <a:gd name="T1" fmla="*/ 59 h 240"/>
                <a:gd name="T2" fmla="*/ 8 w 352"/>
                <a:gd name="T3" fmla="*/ 47 h 240"/>
                <a:gd name="T4" fmla="*/ 20 w 352"/>
                <a:gd name="T5" fmla="*/ 27 h 240"/>
                <a:gd name="T6" fmla="*/ 27 w 352"/>
                <a:gd name="T7" fmla="*/ 4 h 240"/>
                <a:gd name="T8" fmla="*/ 44 w 352"/>
                <a:gd name="T9" fmla="*/ 8 h 240"/>
                <a:gd name="T10" fmla="*/ 55 w 352"/>
                <a:gd name="T11" fmla="*/ 8 h 240"/>
                <a:gd name="T12" fmla="*/ 75 w 352"/>
                <a:gd name="T13" fmla="*/ 12 h 240"/>
                <a:gd name="T14" fmla="*/ 83 w 352"/>
                <a:gd name="T15" fmla="*/ 4 h 240"/>
                <a:gd name="T16" fmla="*/ 98 w 352"/>
                <a:gd name="T17" fmla="*/ 0 h 240"/>
                <a:gd name="T18" fmla="*/ 118 w 352"/>
                <a:gd name="T19" fmla="*/ 15 h 240"/>
                <a:gd name="T20" fmla="*/ 126 w 352"/>
                <a:gd name="T21" fmla="*/ 24 h 240"/>
                <a:gd name="T22" fmla="*/ 146 w 352"/>
                <a:gd name="T23" fmla="*/ 27 h 240"/>
                <a:gd name="T24" fmla="*/ 161 w 352"/>
                <a:gd name="T25" fmla="*/ 35 h 240"/>
                <a:gd name="T26" fmla="*/ 173 w 352"/>
                <a:gd name="T27" fmla="*/ 47 h 240"/>
                <a:gd name="T28" fmla="*/ 169 w 352"/>
                <a:gd name="T29" fmla="*/ 67 h 240"/>
                <a:gd name="T30" fmla="*/ 158 w 352"/>
                <a:gd name="T31" fmla="*/ 74 h 240"/>
                <a:gd name="T32" fmla="*/ 142 w 352"/>
                <a:gd name="T33" fmla="*/ 86 h 240"/>
                <a:gd name="T34" fmla="*/ 126 w 352"/>
                <a:gd name="T35" fmla="*/ 90 h 240"/>
                <a:gd name="T36" fmla="*/ 114 w 352"/>
                <a:gd name="T37" fmla="*/ 98 h 240"/>
                <a:gd name="T38" fmla="*/ 126 w 352"/>
                <a:gd name="T39" fmla="*/ 106 h 240"/>
                <a:gd name="T40" fmla="*/ 138 w 352"/>
                <a:gd name="T41" fmla="*/ 106 h 240"/>
                <a:gd name="T42" fmla="*/ 130 w 352"/>
                <a:gd name="T43" fmla="*/ 110 h 240"/>
                <a:gd name="T44" fmla="*/ 118 w 352"/>
                <a:gd name="T45" fmla="*/ 118 h 240"/>
                <a:gd name="T46" fmla="*/ 110 w 352"/>
                <a:gd name="T47" fmla="*/ 113 h 240"/>
                <a:gd name="T48" fmla="*/ 102 w 352"/>
                <a:gd name="T49" fmla="*/ 106 h 240"/>
                <a:gd name="T50" fmla="*/ 110 w 352"/>
                <a:gd name="T51" fmla="*/ 98 h 240"/>
                <a:gd name="T52" fmla="*/ 98 w 352"/>
                <a:gd name="T53" fmla="*/ 94 h 240"/>
                <a:gd name="T54" fmla="*/ 91 w 352"/>
                <a:gd name="T55" fmla="*/ 90 h 240"/>
                <a:gd name="T56" fmla="*/ 79 w 352"/>
                <a:gd name="T57" fmla="*/ 94 h 240"/>
                <a:gd name="T58" fmla="*/ 71 w 352"/>
                <a:gd name="T59" fmla="*/ 106 h 240"/>
                <a:gd name="T60" fmla="*/ 67 w 352"/>
                <a:gd name="T61" fmla="*/ 98 h 240"/>
                <a:gd name="T62" fmla="*/ 75 w 352"/>
                <a:gd name="T63" fmla="*/ 90 h 240"/>
                <a:gd name="T64" fmla="*/ 71 w 352"/>
                <a:gd name="T65" fmla="*/ 83 h 240"/>
                <a:gd name="T66" fmla="*/ 63 w 352"/>
                <a:gd name="T67" fmla="*/ 63 h 240"/>
                <a:gd name="T68" fmla="*/ 39 w 352"/>
                <a:gd name="T69" fmla="*/ 67 h 240"/>
                <a:gd name="T70" fmla="*/ 24 w 352"/>
                <a:gd name="T71" fmla="*/ 71 h 240"/>
                <a:gd name="T72" fmla="*/ 8 w 352"/>
                <a:gd name="T73" fmla="*/ 6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2"/>
                <a:gd name="T112" fmla="*/ 0 h 240"/>
                <a:gd name="T113" fmla="*/ 352 w 352"/>
                <a:gd name="T114" fmla="*/ 240 h 2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2" h="240">
                  <a:moveTo>
                    <a:pt x="16" y="136"/>
                  </a:moveTo>
                  <a:lnTo>
                    <a:pt x="0" y="120"/>
                  </a:lnTo>
                  <a:lnTo>
                    <a:pt x="0" y="104"/>
                  </a:lnTo>
                  <a:lnTo>
                    <a:pt x="16" y="96"/>
                  </a:lnTo>
                  <a:lnTo>
                    <a:pt x="8" y="88"/>
                  </a:lnTo>
                  <a:lnTo>
                    <a:pt x="40" y="56"/>
                  </a:lnTo>
                  <a:lnTo>
                    <a:pt x="40" y="32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00" y="0"/>
                  </a:lnTo>
                  <a:lnTo>
                    <a:pt x="232" y="0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64" y="64"/>
                  </a:lnTo>
                  <a:lnTo>
                    <a:pt x="296" y="56"/>
                  </a:lnTo>
                  <a:lnTo>
                    <a:pt x="312" y="72"/>
                  </a:lnTo>
                  <a:lnTo>
                    <a:pt x="328" y="72"/>
                  </a:lnTo>
                  <a:lnTo>
                    <a:pt x="336" y="80"/>
                  </a:lnTo>
                  <a:lnTo>
                    <a:pt x="352" y="96"/>
                  </a:lnTo>
                  <a:lnTo>
                    <a:pt x="344" y="112"/>
                  </a:lnTo>
                  <a:lnTo>
                    <a:pt x="344" y="136"/>
                  </a:lnTo>
                  <a:lnTo>
                    <a:pt x="336" y="136"/>
                  </a:lnTo>
                  <a:lnTo>
                    <a:pt x="320" y="152"/>
                  </a:lnTo>
                  <a:lnTo>
                    <a:pt x="304" y="176"/>
                  </a:lnTo>
                  <a:lnTo>
                    <a:pt x="288" y="176"/>
                  </a:lnTo>
                  <a:lnTo>
                    <a:pt x="280" y="184"/>
                  </a:lnTo>
                  <a:lnTo>
                    <a:pt x="256" y="184"/>
                  </a:lnTo>
                  <a:lnTo>
                    <a:pt x="256" y="192"/>
                  </a:lnTo>
                  <a:lnTo>
                    <a:pt x="232" y="200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16"/>
                  </a:lnTo>
                  <a:lnTo>
                    <a:pt x="280" y="224"/>
                  </a:lnTo>
                  <a:lnTo>
                    <a:pt x="264" y="224"/>
                  </a:lnTo>
                  <a:lnTo>
                    <a:pt x="256" y="232"/>
                  </a:lnTo>
                  <a:lnTo>
                    <a:pt x="240" y="240"/>
                  </a:lnTo>
                  <a:lnTo>
                    <a:pt x="224" y="240"/>
                  </a:lnTo>
                  <a:lnTo>
                    <a:pt x="224" y="232"/>
                  </a:lnTo>
                  <a:lnTo>
                    <a:pt x="224" y="224"/>
                  </a:lnTo>
                  <a:lnTo>
                    <a:pt x="208" y="216"/>
                  </a:lnTo>
                  <a:lnTo>
                    <a:pt x="208" y="208"/>
                  </a:lnTo>
                  <a:lnTo>
                    <a:pt x="224" y="200"/>
                  </a:lnTo>
                  <a:lnTo>
                    <a:pt x="216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84" y="184"/>
                  </a:lnTo>
                  <a:lnTo>
                    <a:pt x="176" y="184"/>
                  </a:lnTo>
                  <a:lnTo>
                    <a:pt x="160" y="192"/>
                  </a:lnTo>
                  <a:lnTo>
                    <a:pt x="160" y="200"/>
                  </a:lnTo>
                  <a:lnTo>
                    <a:pt x="144" y="216"/>
                  </a:lnTo>
                  <a:lnTo>
                    <a:pt x="136" y="216"/>
                  </a:lnTo>
                  <a:lnTo>
                    <a:pt x="136" y="200"/>
                  </a:lnTo>
                  <a:lnTo>
                    <a:pt x="144" y="184"/>
                  </a:lnTo>
                  <a:lnTo>
                    <a:pt x="152" y="184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96" y="128"/>
                  </a:lnTo>
                  <a:lnTo>
                    <a:pt x="80" y="136"/>
                  </a:lnTo>
                  <a:lnTo>
                    <a:pt x="72" y="144"/>
                  </a:lnTo>
                  <a:lnTo>
                    <a:pt x="48" y="144"/>
                  </a:lnTo>
                  <a:lnTo>
                    <a:pt x="32" y="136"/>
                  </a:lnTo>
                  <a:lnTo>
                    <a:pt x="16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7" name="Freeform 171"/>
            <p:cNvSpPr>
              <a:spLocks/>
            </p:cNvSpPr>
            <p:nvPr/>
          </p:nvSpPr>
          <p:spPr bwMode="auto">
            <a:xfrm>
              <a:off x="2289" y="1631"/>
              <a:ext cx="43" cy="33"/>
            </a:xfrm>
            <a:custGeom>
              <a:avLst/>
              <a:gdLst>
                <a:gd name="T0" fmla="*/ 24 w 128"/>
                <a:gd name="T1" fmla="*/ 4 h 104"/>
                <a:gd name="T2" fmla="*/ 24 w 128"/>
                <a:gd name="T3" fmla="*/ 0 h 104"/>
                <a:gd name="T4" fmla="*/ 32 w 128"/>
                <a:gd name="T5" fmla="*/ 0 h 104"/>
                <a:gd name="T6" fmla="*/ 32 w 128"/>
                <a:gd name="T7" fmla="*/ 4 h 104"/>
                <a:gd name="T8" fmla="*/ 36 w 128"/>
                <a:gd name="T9" fmla="*/ 12 h 104"/>
                <a:gd name="T10" fmla="*/ 39 w 128"/>
                <a:gd name="T11" fmla="*/ 15 h 104"/>
                <a:gd name="T12" fmla="*/ 44 w 128"/>
                <a:gd name="T13" fmla="*/ 15 h 104"/>
                <a:gd name="T14" fmla="*/ 48 w 128"/>
                <a:gd name="T15" fmla="*/ 20 h 104"/>
                <a:gd name="T16" fmla="*/ 51 w 128"/>
                <a:gd name="T17" fmla="*/ 20 h 104"/>
                <a:gd name="T18" fmla="*/ 56 w 128"/>
                <a:gd name="T19" fmla="*/ 20 h 104"/>
                <a:gd name="T20" fmla="*/ 59 w 128"/>
                <a:gd name="T21" fmla="*/ 15 h 104"/>
                <a:gd name="T22" fmla="*/ 59 w 128"/>
                <a:gd name="T23" fmla="*/ 20 h 104"/>
                <a:gd name="T24" fmla="*/ 59 w 128"/>
                <a:gd name="T25" fmla="*/ 24 h 104"/>
                <a:gd name="T26" fmla="*/ 63 w 128"/>
                <a:gd name="T27" fmla="*/ 24 h 104"/>
                <a:gd name="T28" fmla="*/ 63 w 128"/>
                <a:gd name="T29" fmla="*/ 27 h 104"/>
                <a:gd name="T30" fmla="*/ 59 w 128"/>
                <a:gd name="T31" fmla="*/ 36 h 104"/>
                <a:gd name="T32" fmla="*/ 56 w 128"/>
                <a:gd name="T33" fmla="*/ 36 h 104"/>
                <a:gd name="T34" fmla="*/ 48 w 128"/>
                <a:gd name="T35" fmla="*/ 36 h 104"/>
                <a:gd name="T36" fmla="*/ 44 w 128"/>
                <a:gd name="T37" fmla="*/ 44 h 104"/>
                <a:gd name="T38" fmla="*/ 44 w 128"/>
                <a:gd name="T39" fmla="*/ 47 h 104"/>
                <a:gd name="T40" fmla="*/ 39 w 128"/>
                <a:gd name="T41" fmla="*/ 47 h 104"/>
                <a:gd name="T42" fmla="*/ 36 w 128"/>
                <a:gd name="T43" fmla="*/ 44 h 104"/>
                <a:gd name="T44" fmla="*/ 27 w 128"/>
                <a:gd name="T45" fmla="*/ 39 h 104"/>
                <a:gd name="T46" fmla="*/ 24 w 128"/>
                <a:gd name="T47" fmla="*/ 44 h 104"/>
                <a:gd name="T48" fmla="*/ 16 w 128"/>
                <a:gd name="T49" fmla="*/ 39 h 104"/>
                <a:gd name="T50" fmla="*/ 12 w 128"/>
                <a:gd name="T51" fmla="*/ 39 h 104"/>
                <a:gd name="T52" fmla="*/ 8 w 128"/>
                <a:gd name="T53" fmla="*/ 44 h 104"/>
                <a:gd name="T54" fmla="*/ 12 w 128"/>
                <a:gd name="T55" fmla="*/ 47 h 104"/>
                <a:gd name="T56" fmla="*/ 12 w 128"/>
                <a:gd name="T57" fmla="*/ 51 h 104"/>
                <a:gd name="T58" fmla="*/ 8 w 128"/>
                <a:gd name="T59" fmla="*/ 51 h 104"/>
                <a:gd name="T60" fmla="*/ 4 w 128"/>
                <a:gd name="T61" fmla="*/ 47 h 104"/>
                <a:gd name="T62" fmla="*/ 0 w 128"/>
                <a:gd name="T63" fmla="*/ 44 h 104"/>
                <a:gd name="T64" fmla="*/ 4 w 128"/>
                <a:gd name="T65" fmla="*/ 39 h 104"/>
                <a:gd name="T66" fmla="*/ 12 w 128"/>
                <a:gd name="T67" fmla="*/ 36 h 104"/>
                <a:gd name="T68" fmla="*/ 12 w 128"/>
                <a:gd name="T69" fmla="*/ 32 h 104"/>
                <a:gd name="T70" fmla="*/ 12 w 128"/>
                <a:gd name="T71" fmla="*/ 27 h 104"/>
                <a:gd name="T72" fmla="*/ 16 w 128"/>
                <a:gd name="T73" fmla="*/ 32 h 104"/>
                <a:gd name="T74" fmla="*/ 20 w 128"/>
                <a:gd name="T75" fmla="*/ 32 h 104"/>
                <a:gd name="T76" fmla="*/ 20 w 128"/>
                <a:gd name="T77" fmla="*/ 27 h 104"/>
                <a:gd name="T78" fmla="*/ 24 w 128"/>
                <a:gd name="T79" fmla="*/ 20 h 104"/>
                <a:gd name="T80" fmla="*/ 24 w 128"/>
                <a:gd name="T81" fmla="*/ 8 h 104"/>
                <a:gd name="T82" fmla="*/ 24 w 128"/>
                <a:gd name="T83" fmla="*/ 4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04"/>
                <a:gd name="T128" fmla="*/ 128 w 12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04">
                  <a:moveTo>
                    <a:pt x="48" y="8"/>
                  </a:moveTo>
                  <a:lnTo>
                    <a:pt x="4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20" y="72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8" y="80"/>
                  </a:lnTo>
                  <a:lnTo>
                    <a:pt x="24" y="72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8" name="Freeform 172"/>
            <p:cNvSpPr>
              <a:spLocks/>
            </p:cNvSpPr>
            <p:nvPr/>
          </p:nvSpPr>
          <p:spPr bwMode="auto">
            <a:xfrm>
              <a:off x="2233" y="1666"/>
              <a:ext cx="75" cy="65"/>
            </a:xfrm>
            <a:custGeom>
              <a:avLst/>
              <a:gdLst>
                <a:gd name="T0" fmla="*/ 102 w 224"/>
                <a:gd name="T1" fmla="*/ 0 h 208"/>
                <a:gd name="T2" fmla="*/ 98 w 224"/>
                <a:gd name="T3" fmla="*/ 4 h 208"/>
                <a:gd name="T4" fmla="*/ 95 w 224"/>
                <a:gd name="T5" fmla="*/ 4 h 208"/>
                <a:gd name="T6" fmla="*/ 86 w 224"/>
                <a:gd name="T7" fmla="*/ 12 h 208"/>
                <a:gd name="T8" fmla="*/ 83 w 224"/>
                <a:gd name="T9" fmla="*/ 39 h 208"/>
                <a:gd name="T10" fmla="*/ 71 w 224"/>
                <a:gd name="T11" fmla="*/ 55 h 208"/>
                <a:gd name="T12" fmla="*/ 63 w 224"/>
                <a:gd name="T13" fmla="*/ 59 h 208"/>
                <a:gd name="T14" fmla="*/ 63 w 224"/>
                <a:gd name="T15" fmla="*/ 51 h 208"/>
                <a:gd name="T16" fmla="*/ 59 w 224"/>
                <a:gd name="T17" fmla="*/ 55 h 208"/>
                <a:gd name="T18" fmla="*/ 43 w 224"/>
                <a:gd name="T19" fmla="*/ 75 h 208"/>
                <a:gd name="T20" fmla="*/ 32 w 224"/>
                <a:gd name="T21" fmla="*/ 75 h 208"/>
                <a:gd name="T22" fmla="*/ 20 w 224"/>
                <a:gd name="T23" fmla="*/ 75 h 208"/>
                <a:gd name="T24" fmla="*/ 15 w 224"/>
                <a:gd name="T25" fmla="*/ 79 h 208"/>
                <a:gd name="T26" fmla="*/ 0 w 224"/>
                <a:gd name="T27" fmla="*/ 87 h 208"/>
                <a:gd name="T28" fmla="*/ 0 w 224"/>
                <a:gd name="T29" fmla="*/ 95 h 208"/>
                <a:gd name="T30" fmla="*/ 8 w 224"/>
                <a:gd name="T31" fmla="*/ 95 h 208"/>
                <a:gd name="T32" fmla="*/ 20 w 224"/>
                <a:gd name="T33" fmla="*/ 91 h 208"/>
                <a:gd name="T34" fmla="*/ 35 w 224"/>
                <a:gd name="T35" fmla="*/ 83 h 208"/>
                <a:gd name="T36" fmla="*/ 43 w 224"/>
                <a:gd name="T37" fmla="*/ 91 h 208"/>
                <a:gd name="T38" fmla="*/ 43 w 224"/>
                <a:gd name="T39" fmla="*/ 98 h 208"/>
                <a:gd name="T40" fmla="*/ 51 w 224"/>
                <a:gd name="T41" fmla="*/ 98 h 208"/>
                <a:gd name="T42" fmla="*/ 59 w 224"/>
                <a:gd name="T43" fmla="*/ 95 h 208"/>
                <a:gd name="T44" fmla="*/ 55 w 224"/>
                <a:gd name="T45" fmla="*/ 87 h 208"/>
                <a:gd name="T46" fmla="*/ 63 w 224"/>
                <a:gd name="T47" fmla="*/ 83 h 208"/>
                <a:gd name="T48" fmla="*/ 71 w 224"/>
                <a:gd name="T49" fmla="*/ 87 h 208"/>
                <a:gd name="T50" fmla="*/ 75 w 224"/>
                <a:gd name="T51" fmla="*/ 87 h 208"/>
                <a:gd name="T52" fmla="*/ 83 w 224"/>
                <a:gd name="T53" fmla="*/ 79 h 208"/>
                <a:gd name="T54" fmla="*/ 90 w 224"/>
                <a:gd name="T55" fmla="*/ 75 h 208"/>
                <a:gd name="T56" fmla="*/ 86 w 224"/>
                <a:gd name="T57" fmla="*/ 83 h 208"/>
                <a:gd name="T58" fmla="*/ 98 w 224"/>
                <a:gd name="T59" fmla="*/ 75 h 208"/>
                <a:gd name="T60" fmla="*/ 95 w 224"/>
                <a:gd name="T61" fmla="*/ 67 h 208"/>
                <a:gd name="T62" fmla="*/ 98 w 224"/>
                <a:gd name="T63" fmla="*/ 51 h 208"/>
                <a:gd name="T64" fmla="*/ 102 w 224"/>
                <a:gd name="T65" fmla="*/ 44 h 208"/>
                <a:gd name="T66" fmla="*/ 106 w 224"/>
                <a:gd name="T67" fmla="*/ 36 h 208"/>
                <a:gd name="T68" fmla="*/ 110 w 224"/>
                <a:gd name="T69" fmla="*/ 20 h 208"/>
                <a:gd name="T70" fmla="*/ 106 w 224"/>
                <a:gd name="T71" fmla="*/ 12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4"/>
                <a:gd name="T109" fmla="*/ 0 h 208"/>
                <a:gd name="T110" fmla="*/ 224 w 224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4" h="208">
                  <a:moveTo>
                    <a:pt x="208" y="16"/>
                  </a:moveTo>
                  <a:lnTo>
                    <a:pt x="208" y="0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68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0" y="104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88" y="152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60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16" y="192"/>
                  </a:lnTo>
                  <a:lnTo>
                    <a:pt x="24" y="192"/>
                  </a:lnTo>
                  <a:lnTo>
                    <a:pt x="40" y="184"/>
                  </a:lnTo>
                  <a:lnTo>
                    <a:pt x="48" y="176"/>
                  </a:lnTo>
                  <a:lnTo>
                    <a:pt x="72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20" y="192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44" y="176"/>
                  </a:lnTo>
                  <a:lnTo>
                    <a:pt x="152" y="168"/>
                  </a:lnTo>
                  <a:lnTo>
                    <a:pt x="152" y="176"/>
                  </a:lnTo>
                  <a:lnTo>
                    <a:pt x="160" y="176"/>
                  </a:lnTo>
                  <a:lnTo>
                    <a:pt x="168" y="160"/>
                  </a:lnTo>
                  <a:lnTo>
                    <a:pt x="176" y="152"/>
                  </a:lnTo>
                  <a:lnTo>
                    <a:pt x="184" y="152"/>
                  </a:lnTo>
                  <a:lnTo>
                    <a:pt x="184" y="160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200" y="152"/>
                  </a:lnTo>
                  <a:lnTo>
                    <a:pt x="192" y="144"/>
                  </a:lnTo>
                  <a:lnTo>
                    <a:pt x="192" y="136"/>
                  </a:lnTo>
                  <a:lnTo>
                    <a:pt x="208" y="112"/>
                  </a:lnTo>
                  <a:lnTo>
                    <a:pt x="200" y="104"/>
                  </a:lnTo>
                  <a:lnTo>
                    <a:pt x="200" y="88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16" y="72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24" y="32"/>
                  </a:lnTo>
                  <a:lnTo>
                    <a:pt x="216" y="24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29" name="Freeform 173"/>
            <p:cNvSpPr>
              <a:spLocks/>
            </p:cNvSpPr>
            <p:nvPr/>
          </p:nvSpPr>
          <p:spPr bwMode="auto">
            <a:xfrm>
              <a:off x="2241" y="1724"/>
              <a:ext cx="16" cy="12"/>
            </a:xfrm>
            <a:custGeom>
              <a:avLst/>
              <a:gdLst>
                <a:gd name="T0" fmla="*/ 24 w 48"/>
                <a:gd name="T1" fmla="*/ 4 h 40"/>
                <a:gd name="T2" fmla="*/ 20 w 48"/>
                <a:gd name="T3" fmla="*/ 0 h 40"/>
                <a:gd name="T4" fmla="*/ 16 w 48"/>
                <a:gd name="T5" fmla="*/ 0 h 40"/>
                <a:gd name="T6" fmla="*/ 12 w 48"/>
                <a:gd name="T7" fmla="*/ 8 h 40"/>
                <a:gd name="T8" fmla="*/ 4 w 48"/>
                <a:gd name="T9" fmla="*/ 8 h 40"/>
                <a:gd name="T10" fmla="*/ 0 w 48"/>
                <a:gd name="T11" fmla="*/ 12 h 40"/>
                <a:gd name="T12" fmla="*/ 4 w 48"/>
                <a:gd name="T13" fmla="*/ 20 h 40"/>
                <a:gd name="T14" fmla="*/ 8 w 48"/>
                <a:gd name="T15" fmla="*/ 20 h 40"/>
                <a:gd name="T16" fmla="*/ 8 w 48"/>
                <a:gd name="T17" fmla="*/ 12 h 40"/>
                <a:gd name="T18" fmla="*/ 12 w 48"/>
                <a:gd name="T19" fmla="*/ 8 h 40"/>
                <a:gd name="T20" fmla="*/ 16 w 48"/>
                <a:gd name="T21" fmla="*/ 12 h 40"/>
                <a:gd name="T22" fmla="*/ 20 w 48"/>
                <a:gd name="T23" fmla="*/ 12 h 40"/>
                <a:gd name="T24" fmla="*/ 24 w 48"/>
                <a:gd name="T25" fmla="*/ 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0" name="Freeform 174"/>
            <p:cNvSpPr>
              <a:spLocks/>
            </p:cNvSpPr>
            <p:nvPr/>
          </p:nvSpPr>
          <p:spPr bwMode="auto">
            <a:xfrm>
              <a:off x="2222" y="1726"/>
              <a:ext cx="16" cy="22"/>
            </a:xfrm>
            <a:custGeom>
              <a:avLst/>
              <a:gdLst>
                <a:gd name="T0" fmla="*/ 12 w 48"/>
                <a:gd name="T1" fmla="*/ 0 h 72"/>
                <a:gd name="T2" fmla="*/ 20 w 48"/>
                <a:gd name="T3" fmla="*/ 8 h 72"/>
                <a:gd name="T4" fmla="*/ 24 w 48"/>
                <a:gd name="T5" fmla="*/ 15 h 72"/>
                <a:gd name="T6" fmla="*/ 20 w 48"/>
                <a:gd name="T7" fmla="*/ 23 h 72"/>
                <a:gd name="T8" fmla="*/ 20 w 48"/>
                <a:gd name="T9" fmla="*/ 31 h 72"/>
                <a:gd name="T10" fmla="*/ 12 w 48"/>
                <a:gd name="T11" fmla="*/ 35 h 72"/>
                <a:gd name="T12" fmla="*/ 12 w 48"/>
                <a:gd name="T13" fmla="*/ 27 h 72"/>
                <a:gd name="T14" fmla="*/ 8 w 48"/>
                <a:gd name="T15" fmla="*/ 27 h 72"/>
                <a:gd name="T16" fmla="*/ 8 w 48"/>
                <a:gd name="T17" fmla="*/ 31 h 72"/>
                <a:gd name="T18" fmla="*/ 4 w 48"/>
                <a:gd name="T19" fmla="*/ 31 h 72"/>
                <a:gd name="T20" fmla="*/ 8 w 48"/>
                <a:gd name="T21" fmla="*/ 23 h 72"/>
                <a:gd name="T22" fmla="*/ 8 w 48"/>
                <a:gd name="T23" fmla="*/ 19 h 72"/>
                <a:gd name="T24" fmla="*/ 12 w 48"/>
                <a:gd name="T25" fmla="*/ 15 h 72"/>
                <a:gd name="T26" fmla="*/ 8 w 48"/>
                <a:gd name="T27" fmla="*/ 12 h 72"/>
                <a:gd name="T28" fmla="*/ 4 w 48"/>
                <a:gd name="T29" fmla="*/ 15 h 72"/>
                <a:gd name="T30" fmla="*/ 0 w 48"/>
                <a:gd name="T31" fmla="*/ 12 h 72"/>
                <a:gd name="T32" fmla="*/ 0 w 48"/>
                <a:gd name="T33" fmla="*/ 8 h 72"/>
                <a:gd name="T34" fmla="*/ 4 w 48"/>
                <a:gd name="T35" fmla="*/ 4 h 72"/>
                <a:gd name="T36" fmla="*/ 12 w 4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72"/>
                <a:gd name="T59" fmla="*/ 48 w 4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72">
                  <a:moveTo>
                    <a:pt x="24" y="0"/>
                  </a:moveTo>
                  <a:lnTo>
                    <a:pt x="40" y="16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1" name="Freeform 175"/>
            <p:cNvSpPr>
              <a:spLocks/>
            </p:cNvSpPr>
            <p:nvPr/>
          </p:nvSpPr>
          <p:spPr bwMode="auto">
            <a:xfrm>
              <a:off x="2158" y="1791"/>
              <a:ext cx="11" cy="20"/>
            </a:xfrm>
            <a:custGeom>
              <a:avLst/>
              <a:gdLst>
                <a:gd name="T0" fmla="*/ 9 w 32"/>
                <a:gd name="T1" fmla="*/ 0 h 64"/>
                <a:gd name="T2" fmla="*/ 17 w 32"/>
                <a:gd name="T3" fmla="*/ 0 h 64"/>
                <a:gd name="T4" fmla="*/ 17 w 32"/>
                <a:gd name="T5" fmla="*/ 16 h 64"/>
                <a:gd name="T6" fmla="*/ 12 w 32"/>
                <a:gd name="T7" fmla="*/ 20 h 64"/>
                <a:gd name="T8" fmla="*/ 9 w 32"/>
                <a:gd name="T9" fmla="*/ 32 h 64"/>
                <a:gd name="T10" fmla="*/ 4 w 32"/>
                <a:gd name="T11" fmla="*/ 32 h 64"/>
                <a:gd name="T12" fmla="*/ 0 w 32"/>
                <a:gd name="T13" fmla="*/ 27 h 64"/>
                <a:gd name="T14" fmla="*/ 0 w 32"/>
                <a:gd name="T15" fmla="*/ 16 h 64"/>
                <a:gd name="T16" fmla="*/ 9 w 32"/>
                <a:gd name="T17" fmla="*/ 8 h 64"/>
                <a:gd name="T18" fmla="*/ 9 w 32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4"/>
                <a:gd name="T32" fmla="*/ 32 w 32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4">
                  <a:moveTo>
                    <a:pt x="16" y="0"/>
                  </a:moveTo>
                  <a:lnTo>
                    <a:pt x="32" y="0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2" name="Freeform 176"/>
            <p:cNvSpPr>
              <a:spLocks/>
            </p:cNvSpPr>
            <p:nvPr/>
          </p:nvSpPr>
          <p:spPr bwMode="auto">
            <a:xfrm>
              <a:off x="2185" y="1653"/>
              <a:ext cx="45" cy="45"/>
            </a:xfrm>
            <a:custGeom>
              <a:avLst/>
              <a:gdLst>
                <a:gd name="T0" fmla="*/ 68 w 136"/>
                <a:gd name="T1" fmla="*/ 4 h 144"/>
                <a:gd name="T2" fmla="*/ 64 w 136"/>
                <a:gd name="T3" fmla="*/ 4 h 144"/>
                <a:gd name="T4" fmla="*/ 60 w 136"/>
                <a:gd name="T5" fmla="*/ 0 h 144"/>
                <a:gd name="T6" fmla="*/ 48 w 136"/>
                <a:gd name="T7" fmla="*/ 12 h 144"/>
                <a:gd name="T8" fmla="*/ 40 w 136"/>
                <a:gd name="T9" fmla="*/ 8 h 144"/>
                <a:gd name="T10" fmla="*/ 44 w 136"/>
                <a:gd name="T11" fmla="*/ 20 h 144"/>
                <a:gd name="T12" fmla="*/ 40 w 136"/>
                <a:gd name="T13" fmla="*/ 24 h 144"/>
                <a:gd name="T14" fmla="*/ 32 w 136"/>
                <a:gd name="T15" fmla="*/ 24 h 144"/>
                <a:gd name="T16" fmla="*/ 32 w 136"/>
                <a:gd name="T17" fmla="*/ 15 h 144"/>
                <a:gd name="T18" fmla="*/ 28 w 136"/>
                <a:gd name="T19" fmla="*/ 15 h 144"/>
                <a:gd name="T20" fmla="*/ 20 w 136"/>
                <a:gd name="T21" fmla="*/ 27 h 144"/>
                <a:gd name="T22" fmla="*/ 4 w 136"/>
                <a:gd name="T23" fmla="*/ 32 h 144"/>
                <a:gd name="T24" fmla="*/ 0 w 136"/>
                <a:gd name="T25" fmla="*/ 43 h 144"/>
                <a:gd name="T26" fmla="*/ 4 w 136"/>
                <a:gd name="T27" fmla="*/ 43 h 144"/>
                <a:gd name="T28" fmla="*/ 8 w 136"/>
                <a:gd name="T29" fmla="*/ 47 h 144"/>
                <a:gd name="T30" fmla="*/ 12 w 136"/>
                <a:gd name="T31" fmla="*/ 47 h 144"/>
                <a:gd name="T32" fmla="*/ 12 w 136"/>
                <a:gd name="T33" fmla="*/ 51 h 144"/>
                <a:gd name="T34" fmla="*/ 12 w 136"/>
                <a:gd name="T35" fmla="*/ 59 h 144"/>
                <a:gd name="T36" fmla="*/ 4 w 136"/>
                <a:gd name="T37" fmla="*/ 63 h 144"/>
                <a:gd name="T38" fmla="*/ 8 w 136"/>
                <a:gd name="T39" fmla="*/ 71 h 144"/>
                <a:gd name="T40" fmla="*/ 16 w 136"/>
                <a:gd name="T41" fmla="*/ 71 h 144"/>
                <a:gd name="T42" fmla="*/ 20 w 136"/>
                <a:gd name="T43" fmla="*/ 67 h 144"/>
                <a:gd name="T44" fmla="*/ 28 w 136"/>
                <a:gd name="T45" fmla="*/ 59 h 144"/>
                <a:gd name="T46" fmla="*/ 44 w 136"/>
                <a:gd name="T47" fmla="*/ 55 h 144"/>
                <a:gd name="T48" fmla="*/ 36 w 136"/>
                <a:gd name="T49" fmla="*/ 51 h 144"/>
                <a:gd name="T50" fmla="*/ 32 w 136"/>
                <a:gd name="T51" fmla="*/ 51 h 144"/>
                <a:gd name="T52" fmla="*/ 32 w 136"/>
                <a:gd name="T53" fmla="*/ 43 h 144"/>
                <a:gd name="T54" fmla="*/ 36 w 136"/>
                <a:gd name="T55" fmla="*/ 39 h 144"/>
                <a:gd name="T56" fmla="*/ 44 w 136"/>
                <a:gd name="T57" fmla="*/ 39 h 144"/>
                <a:gd name="T58" fmla="*/ 52 w 136"/>
                <a:gd name="T59" fmla="*/ 32 h 144"/>
                <a:gd name="T60" fmla="*/ 60 w 136"/>
                <a:gd name="T61" fmla="*/ 24 h 144"/>
                <a:gd name="T62" fmla="*/ 60 w 136"/>
                <a:gd name="T63" fmla="*/ 20 h 144"/>
                <a:gd name="T64" fmla="*/ 60 w 136"/>
                <a:gd name="T65" fmla="*/ 12 h 144"/>
                <a:gd name="T66" fmla="*/ 64 w 136"/>
                <a:gd name="T67" fmla="*/ 4 h 144"/>
                <a:gd name="T68" fmla="*/ 68 w 136"/>
                <a:gd name="T69" fmla="*/ 4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44"/>
                <a:gd name="T107" fmla="*/ 136 w 136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44">
                  <a:moveTo>
                    <a:pt x="136" y="8"/>
                  </a:moveTo>
                  <a:lnTo>
                    <a:pt x="128" y="8"/>
                  </a:lnTo>
                  <a:lnTo>
                    <a:pt x="120" y="0"/>
                  </a:lnTo>
                  <a:lnTo>
                    <a:pt x="96" y="24"/>
                  </a:lnTo>
                  <a:lnTo>
                    <a:pt x="80" y="16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16" y="144"/>
                  </a:lnTo>
                  <a:lnTo>
                    <a:pt x="32" y="144"/>
                  </a:lnTo>
                  <a:lnTo>
                    <a:pt x="40" y="136"/>
                  </a:lnTo>
                  <a:lnTo>
                    <a:pt x="56" y="120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104" y="64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28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3" name="Freeform 177"/>
            <p:cNvSpPr>
              <a:spLocks/>
            </p:cNvSpPr>
            <p:nvPr/>
          </p:nvSpPr>
          <p:spPr bwMode="auto">
            <a:xfrm>
              <a:off x="1837" y="1548"/>
              <a:ext cx="423" cy="274"/>
            </a:xfrm>
            <a:custGeom>
              <a:avLst/>
              <a:gdLst>
                <a:gd name="T0" fmla="*/ 546 w 1264"/>
                <a:gd name="T1" fmla="*/ 182 h 880"/>
                <a:gd name="T2" fmla="*/ 562 w 1264"/>
                <a:gd name="T3" fmla="*/ 178 h 880"/>
                <a:gd name="T4" fmla="*/ 594 w 1264"/>
                <a:gd name="T5" fmla="*/ 134 h 880"/>
                <a:gd name="T6" fmla="*/ 625 w 1264"/>
                <a:gd name="T7" fmla="*/ 83 h 880"/>
                <a:gd name="T8" fmla="*/ 586 w 1264"/>
                <a:gd name="T9" fmla="*/ 95 h 880"/>
                <a:gd name="T10" fmla="*/ 550 w 1264"/>
                <a:gd name="T11" fmla="*/ 51 h 880"/>
                <a:gd name="T12" fmla="*/ 506 w 1264"/>
                <a:gd name="T13" fmla="*/ 0 h 880"/>
                <a:gd name="T14" fmla="*/ 471 w 1264"/>
                <a:gd name="T15" fmla="*/ 36 h 880"/>
                <a:gd name="T16" fmla="*/ 440 w 1264"/>
                <a:gd name="T17" fmla="*/ 63 h 880"/>
                <a:gd name="T18" fmla="*/ 431 w 1264"/>
                <a:gd name="T19" fmla="*/ 99 h 880"/>
                <a:gd name="T20" fmla="*/ 471 w 1264"/>
                <a:gd name="T21" fmla="*/ 111 h 880"/>
                <a:gd name="T22" fmla="*/ 443 w 1264"/>
                <a:gd name="T23" fmla="*/ 119 h 880"/>
                <a:gd name="T24" fmla="*/ 419 w 1264"/>
                <a:gd name="T25" fmla="*/ 127 h 880"/>
                <a:gd name="T26" fmla="*/ 388 w 1264"/>
                <a:gd name="T27" fmla="*/ 158 h 880"/>
                <a:gd name="T28" fmla="*/ 340 w 1264"/>
                <a:gd name="T29" fmla="*/ 174 h 880"/>
                <a:gd name="T30" fmla="*/ 285 w 1264"/>
                <a:gd name="T31" fmla="*/ 170 h 880"/>
                <a:gd name="T32" fmla="*/ 245 w 1264"/>
                <a:gd name="T33" fmla="*/ 174 h 880"/>
                <a:gd name="T34" fmla="*/ 182 w 1264"/>
                <a:gd name="T35" fmla="*/ 134 h 880"/>
                <a:gd name="T36" fmla="*/ 143 w 1264"/>
                <a:gd name="T37" fmla="*/ 75 h 880"/>
                <a:gd name="T38" fmla="*/ 111 w 1264"/>
                <a:gd name="T39" fmla="*/ 107 h 880"/>
                <a:gd name="T40" fmla="*/ 79 w 1264"/>
                <a:gd name="T41" fmla="*/ 131 h 880"/>
                <a:gd name="T42" fmla="*/ 68 w 1264"/>
                <a:gd name="T43" fmla="*/ 174 h 880"/>
                <a:gd name="T44" fmla="*/ 32 w 1264"/>
                <a:gd name="T45" fmla="*/ 202 h 880"/>
                <a:gd name="T46" fmla="*/ 4 w 1264"/>
                <a:gd name="T47" fmla="*/ 222 h 880"/>
                <a:gd name="T48" fmla="*/ 16 w 1264"/>
                <a:gd name="T49" fmla="*/ 245 h 880"/>
                <a:gd name="T50" fmla="*/ 44 w 1264"/>
                <a:gd name="T51" fmla="*/ 265 h 880"/>
                <a:gd name="T52" fmla="*/ 56 w 1264"/>
                <a:gd name="T53" fmla="*/ 285 h 880"/>
                <a:gd name="T54" fmla="*/ 48 w 1264"/>
                <a:gd name="T55" fmla="*/ 297 h 880"/>
                <a:gd name="T56" fmla="*/ 63 w 1264"/>
                <a:gd name="T57" fmla="*/ 317 h 880"/>
                <a:gd name="T58" fmla="*/ 122 w 1264"/>
                <a:gd name="T59" fmla="*/ 348 h 880"/>
                <a:gd name="T60" fmla="*/ 170 w 1264"/>
                <a:gd name="T61" fmla="*/ 348 h 880"/>
                <a:gd name="T62" fmla="*/ 229 w 1264"/>
                <a:gd name="T63" fmla="*/ 333 h 880"/>
                <a:gd name="T64" fmla="*/ 253 w 1264"/>
                <a:gd name="T65" fmla="*/ 360 h 880"/>
                <a:gd name="T66" fmla="*/ 261 w 1264"/>
                <a:gd name="T67" fmla="*/ 408 h 880"/>
                <a:gd name="T68" fmla="*/ 281 w 1264"/>
                <a:gd name="T69" fmla="*/ 428 h 880"/>
                <a:gd name="T70" fmla="*/ 297 w 1264"/>
                <a:gd name="T71" fmla="*/ 408 h 880"/>
                <a:gd name="T72" fmla="*/ 336 w 1264"/>
                <a:gd name="T73" fmla="*/ 408 h 880"/>
                <a:gd name="T74" fmla="*/ 352 w 1264"/>
                <a:gd name="T75" fmla="*/ 423 h 880"/>
                <a:gd name="T76" fmla="*/ 372 w 1264"/>
                <a:gd name="T77" fmla="*/ 435 h 880"/>
                <a:gd name="T78" fmla="*/ 392 w 1264"/>
                <a:gd name="T79" fmla="*/ 423 h 880"/>
                <a:gd name="T80" fmla="*/ 411 w 1264"/>
                <a:gd name="T81" fmla="*/ 411 h 880"/>
                <a:gd name="T82" fmla="*/ 435 w 1264"/>
                <a:gd name="T83" fmla="*/ 408 h 880"/>
                <a:gd name="T84" fmla="*/ 459 w 1264"/>
                <a:gd name="T85" fmla="*/ 388 h 880"/>
                <a:gd name="T86" fmla="*/ 475 w 1264"/>
                <a:gd name="T87" fmla="*/ 368 h 880"/>
                <a:gd name="T88" fmla="*/ 487 w 1264"/>
                <a:gd name="T89" fmla="*/ 345 h 880"/>
                <a:gd name="T90" fmla="*/ 482 w 1264"/>
                <a:gd name="T91" fmla="*/ 328 h 880"/>
                <a:gd name="T92" fmla="*/ 491 w 1264"/>
                <a:gd name="T93" fmla="*/ 313 h 880"/>
                <a:gd name="T94" fmla="*/ 482 w 1264"/>
                <a:gd name="T95" fmla="*/ 297 h 880"/>
                <a:gd name="T96" fmla="*/ 463 w 1264"/>
                <a:gd name="T97" fmla="*/ 269 h 880"/>
                <a:gd name="T98" fmla="*/ 482 w 1264"/>
                <a:gd name="T99" fmla="*/ 253 h 880"/>
                <a:gd name="T100" fmla="*/ 499 w 1264"/>
                <a:gd name="T101" fmla="*/ 238 h 880"/>
                <a:gd name="T102" fmla="*/ 463 w 1264"/>
                <a:gd name="T103" fmla="*/ 234 h 880"/>
                <a:gd name="T104" fmla="*/ 463 w 1264"/>
                <a:gd name="T105" fmla="*/ 218 h 880"/>
                <a:gd name="T106" fmla="*/ 482 w 1264"/>
                <a:gd name="T107" fmla="*/ 198 h 880"/>
                <a:gd name="T108" fmla="*/ 491 w 1264"/>
                <a:gd name="T109" fmla="*/ 222 h 8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4"/>
                <a:gd name="T166" fmla="*/ 0 h 880"/>
                <a:gd name="T167" fmla="*/ 1264 w 1264"/>
                <a:gd name="T168" fmla="*/ 880 h 8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4" h="880">
                  <a:moveTo>
                    <a:pt x="1040" y="424"/>
                  </a:moveTo>
                  <a:lnTo>
                    <a:pt x="1048" y="400"/>
                  </a:lnTo>
                  <a:lnTo>
                    <a:pt x="1080" y="392"/>
                  </a:lnTo>
                  <a:lnTo>
                    <a:pt x="1096" y="368"/>
                  </a:lnTo>
                  <a:lnTo>
                    <a:pt x="1104" y="368"/>
                  </a:lnTo>
                  <a:lnTo>
                    <a:pt x="1104" y="384"/>
                  </a:lnTo>
                  <a:lnTo>
                    <a:pt x="1120" y="384"/>
                  </a:lnTo>
                  <a:lnTo>
                    <a:pt x="1128" y="376"/>
                  </a:lnTo>
                  <a:lnTo>
                    <a:pt x="1120" y="352"/>
                  </a:lnTo>
                  <a:lnTo>
                    <a:pt x="1136" y="360"/>
                  </a:lnTo>
                  <a:lnTo>
                    <a:pt x="1168" y="344"/>
                  </a:lnTo>
                  <a:lnTo>
                    <a:pt x="1184" y="328"/>
                  </a:lnTo>
                  <a:lnTo>
                    <a:pt x="1192" y="304"/>
                  </a:lnTo>
                  <a:lnTo>
                    <a:pt x="1176" y="280"/>
                  </a:lnTo>
                  <a:lnTo>
                    <a:pt x="1200" y="272"/>
                  </a:lnTo>
                  <a:lnTo>
                    <a:pt x="1216" y="272"/>
                  </a:lnTo>
                  <a:lnTo>
                    <a:pt x="1232" y="264"/>
                  </a:lnTo>
                  <a:lnTo>
                    <a:pt x="1240" y="224"/>
                  </a:lnTo>
                  <a:lnTo>
                    <a:pt x="1256" y="208"/>
                  </a:lnTo>
                  <a:lnTo>
                    <a:pt x="1264" y="168"/>
                  </a:lnTo>
                  <a:lnTo>
                    <a:pt x="1256" y="168"/>
                  </a:lnTo>
                  <a:lnTo>
                    <a:pt x="1232" y="184"/>
                  </a:lnTo>
                  <a:lnTo>
                    <a:pt x="1208" y="184"/>
                  </a:lnTo>
                  <a:lnTo>
                    <a:pt x="1200" y="192"/>
                  </a:lnTo>
                  <a:lnTo>
                    <a:pt x="1184" y="192"/>
                  </a:lnTo>
                  <a:lnTo>
                    <a:pt x="1176" y="160"/>
                  </a:lnTo>
                  <a:lnTo>
                    <a:pt x="1152" y="136"/>
                  </a:lnTo>
                  <a:lnTo>
                    <a:pt x="1136" y="128"/>
                  </a:lnTo>
                  <a:lnTo>
                    <a:pt x="1112" y="128"/>
                  </a:lnTo>
                  <a:lnTo>
                    <a:pt x="1112" y="104"/>
                  </a:lnTo>
                  <a:lnTo>
                    <a:pt x="1096" y="72"/>
                  </a:lnTo>
                  <a:lnTo>
                    <a:pt x="1096" y="56"/>
                  </a:lnTo>
                  <a:lnTo>
                    <a:pt x="1072" y="16"/>
                  </a:lnTo>
                  <a:lnTo>
                    <a:pt x="1056" y="16"/>
                  </a:lnTo>
                  <a:lnTo>
                    <a:pt x="1024" y="0"/>
                  </a:lnTo>
                  <a:lnTo>
                    <a:pt x="976" y="8"/>
                  </a:lnTo>
                  <a:lnTo>
                    <a:pt x="952" y="40"/>
                  </a:lnTo>
                  <a:lnTo>
                    <a:pt x="968" y="40"/>
                  </a:lnTo>
                  <a:lnTo>
                    <a:pt x="968" y="56"/>
                  </a:lnTo>
                  <a:lnTo>
                    <a:pt x="952" y="72"/>
                  </a:lnTo>
                  <a:lnTo>
                    <a:pt x="944" y="96"/>
                  </a:lnTo>
                  <a:lnTo>
                    <a:pt x="936" y="104"/>
                  </a:lnTo>
                  <a:lnTo>
                    <a:pt x="936" y="120"/>
                  </a:lnTo>
                  <a:lnTo>
                    <a:pt x="904" y="144"/>
                  </a:lnTo>
                  <a:lnTo>
                    <a:pt x="888" y="128"/>
                  </a:lnTo>
                  <a:lnTo>
                    <a:pt x="888" y="136"/>
                  </a:lnTo>
                  <a:lnTo>
                    <a:pt x="872" y="168"/>
                  </a:lnTo>
                  <a:lnTo>
                    <a:pt x="864" y="184"/>
                  </a:lnTo>
                  <a:lnTo>
                    <a:pt x="864" y="192"/>
                  </a:lnTo>
                  <a:lnTo>
                    <a:pt x="872" y="200"/>
                  </a:lnTo>
                  <a:lnTo>
                    <a:pt x="880" y="192"/>
                  </a:lnTo>
                  <a:lnTo>
                    <a:pt x="896" y="200"/>
                  </a:lnTo>
                  <a:lnTo>
                    <a:pt x="904" y="184"/>
                  </a:lnTo>
                  <a:lnTo>
                    <a:pt x="944" y="200"/>
                  </a:lnTo>
                  <a:lnTo>
                    <a:pt x="952" y="224"/>
                  </a:lnTo>
                  <a:lnTo>
                    <a:pt x="944" y="224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12" y="232"/>
                  </a:lnTo>
                  <a:lnTo>
                    <a:pt x="896" y="240"/>
                  </a:lnTo>
                  <a:lnTo>
                    <a:pt x="888" y="232"/>
                  </a:lnTo>
                  <a:lnTo>
                    <a:pt x="880" y="232"/>
                  </a:lnTo>
                  <a:lnTo>
                    <a:pt x="872" y="264"/>
                  </a:lnTo>
                  <a:lnTo>
                    <a:pt x="856" y="264"/>
                  </a:lnTo>
                  <a:lnTo>
                    <a:pt x="848" y="256"/>
                  </a:lnTo>
                  <a:lnTo>
                    <a:pt x="824" y="280"/>
                  </a:lnTo>
                  <a:lnTo>
                    <a:pt x="792" y="272"/>
                  </a:lnTo>
                  <a:lnTo>
                    <a:pt x="776" y="296"/>
                  </a:lnTo>
                  <a:lnTo>
                    <a:pt x="792" y="304"/>
                  </a:lnTo>
                  <a:lnTo>
                    <a:pt x="784" y="320"/>
                  </a:lnTo>
                  <a:lnTo>
                    <a:pt x="768" y="320"/>
                  </a:lnTo>
                  <a:lnTo>
                    <a:pt x="752" y="344"/>
                  </a:lnTo>
                  <a:lnTo>
                    <a:pt x="720" y="352"/>
                  </a:lnTo>
                  <a:lnTo>
                    <a:pt x="704" y="360"/>
                  </a:lnTo>
                  <a:lnTo>
                    <a:pt x="688" y="352"/>
                  </a:lnTo>
                  <a:lnTo>
                    <a:pt x="656" y="368"/>
                  </a:lnTo>
                  <a:lnTo>
                    <a:pt x="640" y="368"/>
                  </a:lnTo>
                  <a:lnTo>
                    <a:pt x="624" y="360"/>
                  </a:lnTo>
                  <a:lnTo>
                    <a:pt x="600" y="360"/>
                  </a:lnTo>
                  <a:lnTo>
                    <a:pt x="576" y="344"/>
                  </a:lnTo>
                  <a:lnTo>
                    <a:pt x="544" y="336"/>
                  </a:lnTo>
                  <a:lnTo>
                    <a:pt x="520" y="344"/>
                  </a:lnTo>
                  <a:lnTo>
                    <a:pt x="504" y="336"/>
                  </a:lnTo>
                  <a:lnTo>
                    <a:pt x="504" y="344"/>
                  </a:lnTo>
                  <a:lnTo>
                    <a:pt x="496" y="352"/>
                  </a:lnTo>
                  <a:lnTo>
                    <a:pt x="472" y="352"/>
                  </a:lnTo>
                  <a:lnTo>
                    <a:pt x="456" y="328"/>
                  </a:lnTo>
                  <a:lnTo>
                    <a:pt x="464" y="304"/>
                  </a:lnTo>
                  <a:lnTo>
                    <a:pt x="392" y="280"/>
                  </a:lnTo>
                  <a:lnTo>
                    <a:pt x="368" y="272"/>
                  </a:lnTo>
                  <a:lnTo>
                    <a:pt x="352" y="248"/>
                  </a:lnTo>
                  <a:lnTo>
                    <a:pt x="368" y="232"/>
                  </a:lnTo>
                  <a:lnTo>
                    <a:pt x="336" y="192"/>
                  </a:lnTo>
                  <a:lnTo>
                    <a:pt x="312" y="192"/>
                  </a:lnTo>
                  <a:lnTo>
                    <a:pt x="288" y="152"/>
                  </a:lnTo>
                  <a:lnTo>
                    <a:pt x="280" y="152"/>
                  </a:lnTo>
                  <a:lnTo>
                    <a:pt x="240" y="184"/>
                  </a:lnTo>
                  <a:lnTo>
                    <a:pt x="248" y="216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00" y="216"/>
                  </a:lnTo>
                  <a:lnTo>
                    <a:pt x="184" y="256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0" y="264"/>
                  </a:lnTo>
                  <a:lnTo>
                    <a:pt x="120" y="280"/>
                  </a:lnTo>
                  <a:lnTo>
                    <a:pt x="136" y="296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36" y="352"/>
                  </a:lnTo>
                  <a:lnTo>
                    <a:pt x="120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64" y="392"/>
                  </a:lnTo>
                  <a:lnTo>
                    <a:pt x="64" y="408"/>
                  </a:lnTo>
                  <a:lnTo>
                    <a:pt x="48" y="408"/>
                  </a:lnTo>
                  <a:lnTo>
                    <a:pt x="40" y="400"/>
                  </a:lnTo>
                  <a:lnTo>
                    <a:pt x="8" y="416"/>
                  </a:lnTo>
                  <a:lnTo>
                    <a:pt x="0" y="432"/>
                  </a:lnTo>
                  <a:lnTo>
                    <a:pt x="8" y="448"/>
                  </a:lnTo>
                  <a:lnTo>
                    <a:pt x="24" y="448"/>
                  </a:lnTo>
                  <a:lnTo>
                    <a:pt x="24" y="464"/>
                  </a:lnTo>
                  <a:lnTo>
                    <a:pt x="16" y="488"/>
                  </a:lnTo>
                  <a:lnTo>
                    <a:pt x="24" y="496"/>
                  </a:lnTo>
                  <a:lnTo>
                    <a:pt x="32" y="496"/>
                  </a:lnTo>
                  <a:lnTo>
                    <a:pt x="40" y="512"/>
                  </a:lnTo>
                  <a:lnTo>
                    <a:pt x="48" y="528"/>
                  </a:lnTo>
                  <a:lnTo>
                    <a:pt x="64" y="536"/>
                  </a:lnTo>
                  <a:lnTo>
                    <a:pt x="72" y="552"/>
                  </a:lnTo>
                  <a:lnTo>
                    <a:pt x="88" y="536"/>
                  </a:lnTo>
                  <a:lnTo>
                    <a:pt x="104" y="536"/>
                  </a:lnTo>
                  <a:lnTo>
                    <a:pt x="112" y="544"/>
                  </a:lnTo>
                  <a:lnTo>
                    <a:pt x="112" y="560"/>
                  </a:lnTo>
                  <a:lnTo>
                    <a:pt x="112" y="568"/>
                  </a:lnTo>
                  <a:lnTo>
                    <a:pt x="112" y="576"/>
                  </a:lnTo>
                  <a:lnTo>
                    <a:pt x="112" y="592"/>
                  </a:lnTo>
                  <a:lnTo>
                    <a:pt x="120" y="600"/>
                  </a:lnTo>
                  <a:lnTo>
                    <a:pt x="112" y="600"/>
                  </a:lnTo>
                  <a:lnTo>
                    <a:pt x="104" y="608"/>
                  </a:lnTo>
                  <a:lnTo>
                    <a:pt x="96" y="600"/>
                  </a:lnTo>
                  <a:lnTo>
                    <a:pt x="96" y="608"/>
                  </a:lnTo>
                  <a:lnTo>
                    <a:pt x="104" y="616"/>
                  </a:lnTo>
                  <a:lnTo>
                    <a:pt x="104" y="640"/>
                  </a:lnTo>
                  <a:lnTo>
                    <a:pt x="112" y="640"/>
                  </a:lnTo>
                  <a:lnTo>
                    <a:pt x="128" y="640"/>
                  </a:lnTo>
                  <a:lnTo>
                    <a:pt x="144" y="656"/>
                  </a:lnTo>
                  <a:lnTo>
                    <a:pt x="168" y="656"/>
                  </a:lnTo>
                  <a:lnTo>
                    <a:pt x="200" y="672"/>
                  </a:lnTo>
                  <a:lnTo>
                    <a:pt x="224" y="688"/>
                  </a:lnTo>
                  <a:lnTo>
                    <a:pt x="248" y="704"/>
                  </a:lnTo>
                  <a:lnTo>
                    <a:pt x="296" y="712"/>
                  </a:lnTo>
                  <a:lnTo>
                    <a:pt x="304" y="712"/>
                  </a:lnTo>
                  <a:lnTo>
                    <a:pt x="320" y="720"/>
                  </a:lnTo>
                  <a:lnTo>
                    <a:pt x="336" y="704"/>
                  </a:lnTo>
                  <a:lnTo>
                    <a:pt x="344" y="704"/>
                  </a:lnTo>
                  <a:lnTo>
                    <a:pt x="352" y="712"/>
                  </a:lnTo>
                  <a:lnTo>
                    <a:pt x="368" y="712"/>
                  </a:lnTo>
                  <a:lnTo>
                    <a:pt x="384" y="712"/>
                  </a:lnTo>
                  <a:lnTo>
                    <a:pt x="416" y="688"/>
                  </a:lnTo>
                  <a:lnTo>
                    <a:pt x="464" y="672"/>
                  </a:lnTo>
                  <a:lnTo>
                    <a:pt x="472" y="680"/>
                  </a:lnTo>
                  <a:lnTo>
                    <a:pt x="472" y="688"/>
                  </a:lnTo>
                  <a:lnTo>
                    <a:pt x="488" y="704"/>
                  </a:lnTo>
                  <a:lnTo>
                    <a:pt x="504" y="704"/>
                  </a:lnTo>
                  <a:lnTo>
                    <a:pt x="512" y="728"/>
                  </a:lnTo>
                  <a:lnTo>
                    <a:pt x="520" y="760"/>
                  </a:lnTo>
                  <a:lnTo>
                    <a:pt x="496" y="776"/>
                  </a:lnTo>
                  <a:lnTo>
                    <a:pt x="496" y="800"/>
                  </a:lnTo>
                  <a:lnTo>
                    <a:pt x="512" y="800"/>
                  </a:lnTo>
                  <a:lnTo>
                    <a:pt x="528" y="824"/>
                  </a:lnTo>
                  <a:lnTo>
                    <a:pt x="528" y="840"/>
                  </a:lnTo>
                  <a:lnTo>
                    <a:pt x="544" y="840"/>
                  </a:lnTo>
                  <a:lnTo>
                    <a:pt x="544" y="848"/>
                  </a:lnTo>
                  <a:lnTo>
                    <a:pt x="560" y="856"/>
                  </a:lnTo>
                  <a:lnTo>
                    <a:pt x="568" y="864"/>
                  </a:lnTo>
                  <a:lnTo>
                    <a:pt x="584" y="864"/>
                  </a:lnTo>
                  <a:lnTo>
                    <a:pt x="576" y="840"/>
                  </a:lnTo>
                  <a:lnTo>
                    <a:pt x="584" y="832"/>
                  </a:lnTo>
                  <a:lnTo>
                    <a:pt x="592" y="832"/>
                  </a:lnTo>
                  <a:lnTo>
                    <a:pt x="600" y="824"/>
                  </a:lnTo>
                  <a:lnTo>
                    <a:pt x="616" y="832"/>
                  </a:lnTo>
                  <a:lnTo>
                    <a:pt x="640" y="832"/>
                  </a:lnTo>
                  <a:lnTo>
                    <a:pt x="648" y="816"/>
                  </a:lnTo>
                  <a:lnTo>
                    <a:pt x="664" y="824"/>
                  </a:lnTo>
                  <a:lnTo>
                    <a:pt x="680" y="824"/>
                  </a:lnTo>
                  <a:lnTo>
                    <a:pt x="688" y="832"/>
                  </a:lnTo>
                  <a:lnTo>
                    <a:pt x="680" y="840"/>
                  </a:lnTo>
                  <a:lnTo>
                    <a:pt x="696" y="856"/>
                  </a:lnTo>
                  <a:lnTo>
                    <a:pt x="704" y="856"/>
                  </a:lnTo>
                  <a:lnTo>
                    <a:pt x="712" y="856"/>
                  </a:lnTo>
                  <a:lnTo>
                    <a:pt x="728" y="856"/>
                  </a:lnTo>
                  <a:lnTo>
                    <a:pt x="744" y="864"/>
                  </a:lnTo>
                  <a:lnTo>
                    <a:pt x="744" y="872"/>
                  </a:lnTo>
                  <a:lnTo>
                    <a:pt x="744" y="880"/>
                  </a:lnTo>
                  <a:lnTo>
                    <a:pt x="752" y="880"/>
                  </a:lnTo>
                  <a:lnTo>
                    <a:pt x="752" y="872"/>
                  </a:lnTo>
                  <a:lnTo>
                    <a:pt x="768" y="864"/>
                  </a:lnTo>
                  <a:lnTo>
                    <a:pt x="776" y="864"/>
                  </a:lnTo>
                  <a:lnTo>
                    <a:pt x="784" y="864"/>
                  </a:lnTo>
                  <a:lnTo>
                    <a:pt x="792" y="856"/>
                  </a:lnTo>
                  <a:lnTo>
                    <a:pt x="800" y="856"/>
                  </a:lnTo>
                  <a:lnTo>
                    <a:pt x="816" y="848"/>
                  </a:lnTo>
                  <a:lnTo>
                    <a:pt x="816" y="832"/>
                  </a:lnTo>
                  <a:lnTo>
                    <a:pt x="824" y="824"/>
                  </a:lnTo>
                  <a:lnTo>
                    <a:pt x="832" y="832"/>
                  </a:lnTo>
                  <a:lnTo>
                    <a:pt x="832" y="840"/>
                  </a:lnTo>
                  <a:lnTo>
                    <a:pt x="840" y="840"/>
                  </a:lnTo>
                  <a:lnTo>
                    <a:pt x="856" y="832"/>
                  </a:lnTo>
                  <a:lnTo>
                    <a:pt x="864" y="832"/>
                  </a:lnTo>
                  <a:lnTo>
                    <a:pt x="880" y="824"/>
                  </a:lnTo>
                  <a:lnTo>
                    <a:pt x="888" y="824"/>
                  </a:lnTo>
                  <a:lnTo>
                    <a:pt x="888" y="816"/>
                  </a:lnTo>
                  <a:lnTo>
                    <a:pt x="912" y="800"/>
                  </a:lnTo>
                  <a:lnTo>
                    <a:pt x="912" y="792"/>
                  </a:lnTo>
                  <a:lnTo>
                    <a:pt x="928" y="784"/>
                  </a:lnTo>
                  <a:lnTo>
                    <a:pt x="936" y="784"/>
                  </a:lnTo>
                  <a:lnTo>
                    <a:pt x="936" y="776"/>
                  </a:lnTo>
                  <a:lnTo>
                    <a:pt x="952" y="768"/>
                  </a:lnTo>
                  <a:lnTo>
                    <a:pt x="952" y="744"/>
                  </a:lnTo>
                  <a:lnTo>
                    <a:pt x="960" y="744"/>
                  </a:lnTo>
                  <a:lnTo>
                    <a:pt x="960" y="736"/>
                  </a:lnTo>
                  <a:lnTo>
                    <a:pt x="968" y="720"/>
                  </a:lnTo>
                  <a:lnTo>
                    <a:pt x="976" y="712"/>
                  </a:lnTo>
                  <a:lnTo>
                    <a:pt x="984" y="704"/>
                  </a:lnTo>
                  <a:lnTo>
                    <a:pt x="984" y="696"/>
                  </a:lnTo>
                  <a:lnTo>
                    <a:pt x="984" y="688"/>
                  </a:lnTo>
                  <a:lnTo>
                    <a:pt x="992" y="680"/>
                  </a:lnTo>
                  <a:lnTo>
                    <a:pt x="992" y="664"/>
                  </a:lnTo>
                  <a:lnTo>
                    <a:pt x="984" y="656"/>
                  </a:lnTo>
                  <a:lnTo>
                    <a:pt x="976" y="664"/>
                  </a:lnTo>
                  <a:lnTo>
                    <a:pt x="968" y="664"/>
                  </a:lnTo>
                  <a:lnTo>
                    <a:pt x="968" y="656"/>
                  </a:lnTo>
                  <a:lnTo>
                    <a:pt x="984" y="648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84" y="624"/>
                  </a:lnTo>
                  <a:lnTo>
                    <a:pt x="992" y="624"/>
                  </a:lnTo>
                  <a:lnTo>
                    <a:pt x="992" y="616"/>
                  </a:lnTo>
                  <a:lnTo>
                    <a:pt x="984" y="608"/>
                  </a:lnTo>
                  <a:lnTo>
                    <a:pt x="976" y="600"/>
                  </a:lnTo>
                  <a:lnTo>
                    <a:pt x="976" y="584"/>
                  </a:lnTo>
                  <a:lnTo>
                    <a:pt x="968" y="576"/>
                  </a:lnTo>
                  <a:lnTo>
                    <a:pt x="960" y="560"/>
                  </a:lnTo>
                  <a:lnTo>
                    <a:pt x="952" y="552"/>
                  </a:lnTo>
                  <a:lnTo>
                    <a:pt x="936" y="544"/>
                  </a:lnTo>
                  <a:lnTo>
                    <a:pt x="944" y="536"/>
                  </a:lnTo>
                  <a:lnTo>
                    <a:pt x="952" y="520"/>
                  </a:lnTo>
                  <a:lnTo>
                    <a:pt x="960" y="512"/>
                  </a:lnTo>
                  <a:lnTo>
                    <a:pt x="968" y="512"/>
                  </a:lnTo>
                  <a:lnTo>
                    <a:pt x="976" y="512"/>
                  </a:lnTo>
                  <a:lnTo>
                    <a:pt x="984" y="504"/>
                  </a:lnTo>
                  <a:lnTo>
                    <a:pt x="992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8" y="480"/>
                  </a:lnTo>
                  <a:lnTo>
                    <a:pt x="976" y="480"/>
                  </a:lnTo>
                  <a:lnTo>
                    <a:pt x="968" y="480"/>
                  </a:lnTo>
                  <a:lnTo>
                    <a:pt x="944" y="488"/>
                  </a:lnTo>
                  <a:lnTo>
                    <a:pt x="928" y="488"/>
                  </a:lnTo>
                  <a:lnTo>
                    <a:pt x="936" y="472"/>
                  </a:lnTo>
                  <a:lnTo>
                    <a:pt x="920" y="472"/>
                  </a:lnTo>
                  <a:lnTo>
                    <a:pt x="904" y="456"/>
                  </a:lnTo>
                  <a:lnTo>
                    <a:pt x="912" y="448"/>
                  </a:lnTo>
                  <a:lnTo>
                    <a:pt x="928" y="440"/>
                  </a:lnTo>
                  <a:lnTo>
                    <a:pt x="936" y="440"/>
                  </a:lnTo>
                  <a:lnTo>
                    <a:pt x="936" y="432"/>
                  </a:lnTo>
                  <a:lnTo>
                    <a:pt x="944" y="424"/>
                  </a:lnTo>
                  <a:lnTo>
                    <a:pt x="944" y="416"/>
                  </a:lnTo>
                  <a:lnTo>
                    <a:pt x="960" y="408"/>
                  </a:lnTo>
                  <a:lnTo>
                    <a:pt x="976" y="400"/>
                  </a:lnTo>
                  <a:lnTo>
                    <a:pt x="992" y="400"/>
                  </a:lnTo>
                  <a:lnTo>
                    <a:pt x="992" y="408"/>
                  </a:lnTo>
                  <a:lnTo>
                    <a:pt x="976" y="432"/>
                  </a:lnTo>
                  <a:lnTo>
                    <a:pt x="992" y="432"/>
                  </a:lnTo>
                  <a:lnTo>
                    <a:pt x="992" y="448"/>
                  </a:lnTo>
                  <a:lnTo>
                    <a:pt x="1000" y="440"/>
                  </a:lnTo>
                  <a:lnTo>
                    <a:pt x="1024" y="424"/>
                  </a:lnTo>
                  <a:lnTo>
                    <a:pt x="1040" y="4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4" name="Freeform 178"/>
            <p:cNvSpPr>
              <a:spLocks/>
            </p:cNvSpPr>
            <p:nvPr/>
          </p:nvSpPr>
          <p:spPr bwMode="auto">
            <a:xfrm>
              <a:off x="1933" y="1565"/>
              <a:ext cx="222" cy="97"/>
            </a:xfrm>
            <a:custGeom>
              <a:avLst/>
              <a:gdLst>
                <a:gd name="T0" fmla="*/ 12 w 664"/>
                <a:gd name="T1" fmla="*/ 67 h 312"/>
                <a:gd name="T2" fmla="*/ 39 w 664"/>
                <a:gd name="T3" fmla="*/ 87 h 312"/>
                <a:gd name="T4" fmla="*/ 39 w 664"/>
                <a:gd name="T5" fmla="*/ 107 h 312"/>
                <a:gd name="T6" fmla="*/ 87 w 664"/>
                <a:gd name="T7" fmla="*/ 122 h 312"/>
                <a:gd name="T8" fmla="*/ 91 w 664"/>
                <a:gd name="T9" fmla="*/ 146 h 312"/>
                <a:gd name="T10" fmla="*/ 107 w 664"/>
                <a:gd name="T11" fmla="*/ 142 h 312"/>
                <a:gd name="T12" fmla="*/ 115 w 664"/>
                <a:gd name="T13" fmla="*/ 142 h 312"/>
                <a:gd name="T14" fmla="*/ 143 w 664"/>
                <a:gd name="T15" fmla="*/ 142 h 312"/>
                <a:gd name="T16" fmla="*/ 166 w 664"/>
                <a:gd name="T17" fmla="*/ 150 h 312"/>
                <a:gd name="T18" fmla="*/ 182 w 664"/>
                <a:gd name="T19" fmla="*/ 154 h 312"/>
                <a:gd name="T20" fmla="*/ 206 w 664"/>
                <a:gd name="T21" fmla="*/ 150 h 312"/>
                <a:gd name="T22" fmla="*/ 229 w 664"/>
                <a:gd name="T23" fmla="*/ 142 h 312"/>
                <a:gd name="T24" fmla="*/ 245 w 664"/>
                <a:gd name="T25" fmla="*/ 130 h 312"/>
                <a:gd name="T26" fmla="*/ 241 w 664"/>
                <a:gd name="T27" fmla="*/ 118 h 312"/>
                <a:gd name="T28" fmla="*/ 265 w 664"/>
                <a:gd name="T29" fmla="*/ 110 h 312"/>
                <a:gd name="T30" fmla="*/ 281 w 664"/>
                <a:gd name="T31" fmla="*/ 102 h 312"/>
                <a:gd name="T32" fmla="*/ 293 w 664"/>
                <a:gd name="T33" fmla="*/ 87 h 312"/>
                <a:gd name="T34" fmla="*/ 301 w 664"/>
                <a:gd name="T35" fmla="*/ 91 h 312"/>
                <a:gd name="T36" fmla="*/ 309 w 664"/>
                <a:gd name="T37" fmla="*/ 83 h 312"/>
                <a:gd name="T38" fmla="*/ 324 w 664"/>
                <a:gd name="T39" fmla="*/ 83 h 312"/>
                <a:gd name="T40" fmla="*/ 324 w 664"/>
                <a:gd name="T41" fmla="*/ 71 h 312"/>
                <a:gd name="T42" fmla="*/ 301 w 664"/>
                <a:gd name="T43" fmla="*/ 71 h 312"/>
                <a:gd name="T44" fmla="*/ 289 w 664"/>
                <a:gd name="T45" fmla="*/ 71 h 312"/>
                <a:gd name="T46" fmla="*/ 285 w 664"/>
                <a:gd name="T47" fmla="*/ 63 h 312"/>
                <a:gd name="T48" fmla="*/ 297 w 664"/>
                <a:gd name="T49" fmla="*/ 39 h 312"/>
                <a:gd name="T50" fmla="*/ 285 w 664"/>
                <a:gd name="T51" fmla="*/ 39 h 312"/>
                <a:gd name="T52" fmla="*/ 269 w 664"/>
                <a:gd name="T53" fmla="*/ 27 h 312"/>
                <a:gd name="T54" fmla="*/ 249 w 664"/>
                <a:gd name="T55" fmla="*/ 44 h 312"/>
                <a:gd name="T56" fmla="*/ 226 w 664"/>
                <a:gd name="T57" fmla="*/ 47 h 312"/>
                <a:gd name="T58" fmla="*/ 206 w 664"/>
                <a:gd name="T59" fmla="*/ 39 h 312"/>
                <a:gd name="T60" fmla="*/ 178 w 664"/>
                <a:gd name="T61" fmla="*/ 24 h 312"/>
                <a:gd name="T62" fmla="*/ 143 w 664"/>
                <a:gd name="T63" fmla="*/ 8 h 312"/>
                <a:gd name="T64" fmla="*/ 111 w 664"/>
                <a:gd name="T65" fmla="*/ 8 h 312"/>
                <a:gd name="T66" fmla="*/ 107 w 664"/>
                <a:gd name="T67" fmla="*/ 24 h 312"/>
                <a:gd name="T68" fmla="*/ 91 w 664"/>
                <a:gd name="T69" fmla="*/ 39 h 312"/>
                <a:gd name="T70" fmla="*/ 83 w 664"/>
                <a:gd name="T71" fmla="*/ 32 h 312"/>
                <a:gd name="T72" fmla="*/ 79 w 664"/>
                <a:gd name="T73" fmla="*/ 39 h 312"/>
                <a:gd name="T74" fmla="*/ 56 w 664"/>
                <a:gd name="T75" fmla="*/ 27 h 312"/>
                <a:gd name="T76" fmla="*/ 39 w 664"/>
                <a:gd name="T77" fmla="*/ 20 h 312"/>
                <a:gd name="T78" fmla="*/ 27 w 664"/>
                <a:gd name="T79" fmla="*/ 27 h 312"/>
                <a:gd name="T80" fmla="*/ 4 w 664"/>
                <a:gd name="T81" fmla="*/ 44 h 312"/>
                <a:gd name="T82" fmla="*/ 0 w 664"/>
                <a:gd name="T83" fmla="*/ 47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4"/>
                <a:gd name="T127" fmla="*/ 0 h 312"/>
                <a:gd name="T128" fmla="*/ 664 w 664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4" h="312">
                  <a:moveTo>
                    <a:pt x="0" y="96"/>
                  </a:moveTo>
                  <a:lnTo>
                    <a:pt x="24" y="136"/>
                  </a:lnTo>
                  <a:lnTo>
                    <a:pt x="48" y="13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80" y="216"/>
                  </a:lnTo>
                  <a:lnTo>
                    <a:pt x="104" y="224"/>
                  </a:lnTo>
                  <a:lnTo>
                    <a:pt x="176" y="248"/>
                  </a:lnTo>
                  <a:lnTo>
                    <a:pt x="168" y="272"/>
                  </a:lnTo>
                  <a:lnTo>
                    <a:pt x="184" y="296"/>
                  </a:lnTo>
                  <a:lnTo>
                    <a:pt x="208" y="296"/>
                  </a:lnTo>
                  <a:lnTo>
                    <a:pt x="216" y="288"/>
                  </a:lnTo>
                  <a:lnTo>
                    <a:pt x="216" y="280"/>
                  </a:lnTo>
                  <a:lnTo>
                    <a:pt x="232" y="288"/>
                  </a:lnTo>
                  <a:lnTo>
                    <a:pt x="256" y="280"/>
                  </a:lnTo>
                  <a:lnTo>
                    <a:pt x="288" y="288"/>
                  </a:lnTo>
                  <a:lnTo>
                    <a:pt x="312" y="304"/>
                  </a:lnTo>
                  <a:lnTo>
                    <a:pt x="336" y="304"/>
                  </a:lnTo>
                  <a:lnTo>
                    <a:pt x="352" y="312"/>
                  </a:lnTo>
                  <a:lnTo>
                    <a:pt x="368" y="312"/>
                  </a:lnTo>
                  <a:lnTo>
                    <a:pt x="400" y="296"/>
                  </a:lnTo>
                  <a:lnTo>
                    <a:pt x="416" y="304"/>
                  </a:lnTo>
                  <a:lnTo>
                    <a:pt x="432" y="296"/>
                  </a:lnTo>
                  <a:lnTo>
                    <a:pt x="464" y="288"/>
                  </a:lnTo>
                  <a:lnTo>
                    <a:pt x="480" y="264"/>
                  </a:lnTo>
                  <a:lnTo>
                    <a:pt x="496" y="264"/>
                  </a:lnTo>
                  <a:lnTo>
                    <a:pt x="504" y="248"/>
                  </a:lnTo>
                  <a:lnTo>
                    <a:pt x="488" y="240"/>
                  </a:lnTo>
                  <a:lnTo>
                    <a:pt x="504" y="216"/>
                  </a:lnTo>
                  <a:lnTo>
                    <a:pt x="536" y="224"/>
                  </a:lnTo>
                  <a:lnTo>
                    <a:pt x="560" y="200"/>
                  </a:lnTo>
                  <a:lnTo>
                    <a:pt x="568" y="208"/>
                  </a:lnTo>
                  <a:lnTo>
                    <a:pt x="584" y="208"/>
                  </a:lnTo>
                  <a:lnTo>
                    <a:pt x="592" y="176"/>
                  </a:lnTo>
                  <a:lnTo>
                    <a:pt x="600" y="176"/>
                  </a:lnTo>
                  <a:lnTo>
                    <a:pt x="608" y="184"/>
                  </a:lnTo>
                  <a:lnTo>
                    <a:pt x="624" y="176"/>
                  </a:lnTo>
                  <a:lnTo>
                    <a:pt x="624" y="168"/>
                  </a:lnTo>
                  <a:lnTo>
                    <a:pt x="640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56" y="144"/>
                  </a:lnTo>
                  <a:lnTo>
                    <a:pt x="616" y="128"/>
                  </a:lnTo>
                  <a:lnTo>
                    <a:pt x="608" y="144"/>
                  </a:lnTo>
                  <a:lnTo>
                    <a:pt x="592" y="136"/>
                  </a:lnTo>
                  <a:lnTo>
                    <a:pt x="584" y="144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84" y="112"/>
                  </a:lnTo>
                  <a:lnTo>
                    <a:pt x="600" y="80"/>
                  </a:lnTo>
                  <a:lnTo>
                    <a:pt x="600" y="72"/>
                  </a:lnTo>
                  <a:lnTo>
                    <a:pt x="576" y="80"/>
                  </a:lnTo>
                  <a:lnTo>
                    <a:pt x="560" y="64"/>
                  </a:lnTo>
                  <a:lnTo>
                    <a:pt x="544" y="56"/>
                  </a:lnTo>
                  <a:lnTo>
                    <a:pt x="528" y="72"/>
                  </a:lnTo>
                  <a:lnTo>
                    <a:pt x="504" y="88"/>
                  </a:lnTo>
                  <a:lnTo>
                    <a:pt x="480" y="88"/>
                  </a:lnTo>
                  <a:lnTo>
                    <a:pt x="456" y="96"/>
                  </a:lnTo>
                  <a:lnTo>
                    <a:pt x="448" y="88"/>
                  </a:lnTo>
                  <a:lnTo>
                    <a:pt x="416" y="80"/>
                  </a:lnTo>
                  <a:lnTo>
                    <a:pt x="416" y="64"/>
                  </a:lnTo>
                  <a:lnTo>
                    <a:pt x="360" y="48"/>
                  </a:lnTo>
                  <a:lnTo>
                    <a:pt x="320" y="64"/>
                  </a:lnTo>
                  <a:lnTo>
                    <a:pt x="288" y="16"/>
                  </a:lnTo>
                  <a:lnTo>
                    <a:pt x="232" y="0"/>
                  </a:lnTo>
                  <a:lnTo>
                    <a:pt x="224" y="16"/>
                  </a:lnTo>
                  <a:lnTo>
                    <a:pt x="208" y="32"/>
                  </a:lnTo>
                  <a:lnTo>
                    <a:pt x="216" y="48"/>
                  </a:lnTo>
                  <a:lnTo>
                    <a:pt x="216" y="72"/>
                  </a:lnTo>
                  <a:lnTo>
                    <a:pt x="184" y="80"/>
                  </a:lnTo>
                  <a:lnTo>
                    <a:pt x="184" y="64"/>
                  </a:lnTo>
                  <a:lnTo>
                    <a:pt x="168" y="64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5" name="Freeform 179"/>
            <p:cNvSpPr>
              <a:spLocks/>
            </p:cNvSpPr>
            <p:nvPr/>
          </p:nvSpPr>
          <p:spPr bwMode="auto">
            <a:xfrm>
              <a:off x="2198" y="1689"/>
              <a:ext cx="24" cy="35"/>
            </a:xfrm>
            <a:custGeom>
              <a:avLst/>
              <a:gdLst>
                <a:gd name="T0" fmla="*/ 0 w 72"/>
                <a:gd name="T1" fmla="*/ 12 h 112"/>
                <a:gd name="T2" fmla="*/ 8 w 72"/>
                <a:gd name="T3" fmla="*/ 4 h 112"/>
                <a:gd name="T4" fmla="*/ 24 w 72"/>
                <a:gd name="T5" fmla="*/ 0 h 112"/>
                <a:gd name="T6" fmla="*/ 28 w 72"/>
                <a:gd name="T7" fmla="*/ 8 h 112"/>
                <a:gd name="T8" fmla="*/ 32 w 72"/>
                <a:gd name="T9" fmla="*/ 16 h 112"/>
                <a:gd name="T10" fmla="*/ 32 w 72"/>
                <a:gd name="T11" fmla="*/ 24 h 112"/>
                <a:gd name="T12" fmla="*/ 36 w 72"/>
                <a:gd name="T13" fmla="*/ 36 h 112"/>
                <a:gd name="T14" fmla="*/ 32 w 72"/>
                <a:gd name="T15" fmla="*/ 40 h 112"/>
                <a:gd name="T16" fmla="*/ 32 w 72"/>
                <a:gd name="T17" fmla="*/ 44 h 112"/>
                <a:gd name="T18" fmla="*/ 28 w 72"/>
                <a:gd name="T19" fmla="*/ 48 h 112"/>
                <a:gd name="T20" fmla="*/ 24 w 72"/>
                <a:gd name="T21" fmla="*/ 51 h 112"/>
                <a:gd name="T22" fmla="*/ 20 w 72"/>
                <a:gd name="T23" fmla="*/ 51 h 112"/>
                <a:gd name="T24" fmla="*/ 12 w 72"/>
                <a:gd name="T25" fmla="*/ 56 h 112"/>
                <a:gd name="T26" fmla="*/ 8 w 72"/>
                <a:gd name="T27" fmla="*/ 56 h 112"/>
                <a:gd name="T28" fmla="*/ 4 w 72"/>
                <a:gd name="T29" fmla="*/ 56 h 112"/>
                <a:gd name="T30" fmla="*/ 0 w 72"/>
                <a:gd name="T31" fmla="*/ 48 h 112"/>
                <a:gd name="T32" fmla="*/ 4 w 72"/>
                <a:gd name="T33" fmla="*/ 48 h 112"/>
                <a:gd name="T34" fmla="*/ 4 w 72"/>
                <a:gd name="T35" fmla="*/ 44 h 112"/>
                <a:gd name="T36" fmla="*/ 4 w 72"/>
                <a:gd name="T37" fmla="*/ 36 h 112"/>
                <a:gd name="T38" fmla="*/ 4 w 72"/>
                <a:gd name="T39" fmla="*/ 28 h 112"/>
                <a:gd name="T40" fmla="*/ 0 w 72"/>
                <a:gd name="T41" fmla="*/ 24 h 112"/>
                <a:gd name="T42" fmla="*/ 4 w 72"/>
                <a:gd name="T43" fmla="*/ 24 h 112"/>
                <a:gd name="T44" fmla="*/ 4 w 72"/>
                <a:gd name="T45" fmla="*/ 16 h 112"/>
                <a:gd name="T46" fmla="*/ 4 w 72"/>
                <a:gd name="T47" fmla="*/ 12 h 112"/>
                <a:gd name="T48" fmla="*/ 0 w 72"/>
                <a:gd name="T49" fmla="*/ 1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12"/>
                <a:gd name="T77" fmla="*/ 72 w 7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12">
                  <a:moveTo>
                    <a:pt x="0" y="24"/>
                  </a:moveTo>
                  <a:lnTo>
                    <a:pt x="16" y="8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6" name="Freeform 180"/>
            <p:cNvSpPr>
              <a:spLocks/>
            </p:cNvSpPr>
            <p:nvPr/>
          </p:nvSpPr>
          <p:spPr bwMode="auto">
            <a:xfrm>
              <a:off x="1861" y="1716"/>
              <a:ext cx="16" cy="20"/>
            </a:xfrm>
            <a:custGeom>
              <a:avLst/>
              <a:gdLst>
                <a:gd name="T0" fmla="*/ 20 w 48"/>
                <a:gd name="T1" fmla="*/ 32 h 64"/>
                <a:gd name="T2" fmla="*/ 24 w 48"/>
                <a:gd name="T3" fmla="*/ 32 h 64"/>
                <a:gd name="T4" fmla="*/ 20 w 48"/>
                <a:gd name="T5" fmla="*/ 27 h 64"/>
                <a:gd name="T6" fmla="*/ 20 w 48"/>
                <a:gd name="T7" fmla="*/ 20 h 64"/>
                <a:gd name="T8" fmla="*/ 20 w 48"/>
                <a:gd name="T9" fmla="*/ 16 h 64"/>
                <a:gd name="T10" fmla="*/ 20 w 48"/>
                <a:gd name="T11" fmla="*/ 12 h 64"/>
                <a:gd name="T12" fmla="*/ 20 w 48"/>
                <a:gd name="T13" fmla="*/ 4 h 64"/>
                <a:gd name="T14" fmla="*/ 16 w 48"/>
                <a:gd name="T15" fmla="*/ 0 h 64"/>
                <a:gd name="T16" fmla="*/ 8 w 48"/>
                <a:gd name="T17" fmla="*/ 0 h 64"/>
                <a:gd name="T18" fmla="*/ 0 w 48"/>
                <a:gd name="T19" fmla="*/ 8 h 64"/>
                <a:gd name="T20" fmla="*/ 4 w 48"/>
                <a:gd name="T21" fmla="*/ 8 h 64"/>
                <a:gd name="T22" fmla="*/ 8 w 48"/>
                <a:gd name="T23" fmla="*/ 12 h 64"/>
                <a:gd name="T24" fmla="*/ 12 w 48"/>
                <a:gd name="T25" fmla="*/ 16 h 64"/>
                <a:gd name="T26" fmla="*/ 12 w 48"/>
                <a:gd name="T27" fmla="*/ 24 h 64"/>
                <a:gd name="T28" fmla="*/ 20 w 48"/>
                <a:gd name="T29" fmla="*/ 27 h 64"/>
                <a:gd name="T30" fmla="*/ 20 w 48"/>
                <a:gd name="T31" fmla="*/ 3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64"/>
                <a:gd name="T50" fmla="*/ 48 w 48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64">
                  <a:moveTo>
                    <a:pt x="40" y="64"/>
                  </a:moveTo>
                  <a:lnTo>
                    <a:pt x="48" y="64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7" name="Freeform 181"/>
            <p:cNvSpPr>
              <a:spLocks/>
            </p:cNvSpPr>
            <p:nvPr/>
          </p:nvSpPr>
          <p:spPr bwMode="auto">
            <a:xfrm>
              <a:off x="2332" y="1639"/>
              <a:ext cx="8" cy="5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8 w 24"/>
                <a:gd name="T5" fmla="*/ 4 h 16"/>
                <a:gd name="T6" fmla="*/ 12 w 24"/>
                <a:gd name="T7" fmla="*/ 4 h 16"/>
                <a:gd name="T8" fmla="*/ 12 w 24"/>
                <a:gd name="T9" fmla="*/ 0 h 16"/>
                <a:gd name="T10" fmla="*/ 8 w 24"/>
                <a:gd name="T11" fmla="*/ 0 h 16"/>
                <a:gd name="T12" fmla="*/ 0 w 24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8" name="Freeform 182"/>
            <p:cNvSpPr>
              <a:spLocks/>
            </p:cNvSpPr>
            <p:nvPr/>
          </p:nvSpPr>
          <p:spPr bwMode="auto">
            <a:xfrm>
              <a:off x="2340" y="1631"/>
              <a:ext cx="16" cy="10"/>
            </a:xfrm>
            <a:custGeom>
              <a:avLst/>
              <a:gdLst>
                <a:gd name="T0" fmla="*/ 12 w 48"/>
                <a:gd name="T1" fmla="*/ 4 h 32"/>
                <a:gd name="T2" fmla="*/ 12 w 48"/>
                <a:gd name="T3" fmla="*/ 0 h 32"/>
                <a:gd name="T4" fmla="*/ 4 w 48"/>
                <a:gd name="T5" fmla="*/ 12 h 32"/>
                <a:gd name="T6" fmla="*/ 0 w 48"/>
                <a:gd name="T7" fmla="*/ 15 h 32"/>
                <a:gd name="T8" fmla="*/ 4 w 48"/>
                <a:gd name="T9" fmla="*/ 15 h 32"/>
                <a:gd name="T10" fmla="*/ 8 w 48"/>
                <a:gd name="T11" fmla="*/ 8 h 32"/>
                <a:gd name="T12" fmla="*/ 15 w 48"/>
                <a:gd name="T13" fmla="*/ 4 h 32"/>
                <a:gd name="T14" fmla="*/ 23 w 48"/>
                <a:gd name="T15" fmla="*/ 0 h 32"/>
                <a:gd name="T16" fmla="*/ 15 w 48"/>
                <a:gd name="T17" fmla="*/ 0 h 32"/>
                <a:gd name="T18" fmla="*/ 12 w 48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24" y="8"/>
                  </a:moveTo>
                  <a:lnTo>
                    <a:pt x="24" y="0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39" name="Freeform 183"/>
            <p:cNvSpPr>
              <a:spLocks/>
            </p:cNvSpPr>
            <p:nvPr/>
          </p:nvSpPr>
          <p:spPr bwMode="auto">
            <a:xfrm>
              <a:off x="2359" y="1624"/>
              <a:ext cx="8" cy="5"/>
            </a:xfrm>
            <a:custGeom>
              <a:avLst/>
              <a:gdLst>
                <a:gd name="T0" fmla="*/ 0 w 24"/>
                <a:gd name="T1" fmla="*/ 8 h 16"/>
                <a:gd name="T2" fmla="*/ 4 w 24"/>
                <a:gd name="T3" fmla="*/ 8 h 16"/>
                <a:gd name="T4" fmla="*/ 12 w 24"/>
                <a:gd name="T5" fmla="*/ 0 h 16"/>
                <a:gd name="T6" fmla="*/ 8 w 24"/>
                <a:gd name="T7" fmla="*/ 0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16"/>
                  </a:move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0" name="Freeform 184"/>
            <p:cNvSpPr>
              <a:spLocks/>
            </p:cNvSpPr>
            <p:nvPr/>
          </p:nvSpPr>
          <p:spPr bwMode="auto">
            <a:xfrm>
              <a:off x="2375" y="1614"/>
              <a:ext cx="5" cy="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9 h 16"/>
                <a:gd name="T8" fmla="*/ 4 w 16"/>
                <a:gd name="T9" fmla="*/ 9 h 16"/>
                <a:gd name="T10" fmla="*/ 8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1" name="Freeform 186"/>
            <p:cNvSpPr>
              <a:spLocks/>
            </p:cNvSpPr>
            <p:nvPr/>
          </p:nvSpPr>
          <p:spPr bwMode="auto">
            <a:xfrm>
              <a:off x="1409" y="1527"/>
              <a:ext cx="11" cy="10"/>
            </a:xfrm>
            <a:custGeom>
              <a:avLst/>
              <a:gdLst>
                <a:gd name="T0" fmla="*/ 4 w 32"/>
                <a:gd name="T1" fmla="*/ 0 h 32"/>
                <a:gd name="T2" fmla="*/ 0 w 32"/>
                <a:gd name="T3" fmla="*/ 4 h 32"/>
                <a:gd name="T4" fmla="*/ 4 w 32"/>
                <a:gd name="T5" fmla="*/ 9 h 32"/>
                <a:gd name="T6" fmla="*/ 4 w 32"/>
                <a:gd name="T7" fmla="*/ 12 h 32"/>
                <a:gd name="T8" fmla="*/ 9 w 32"/>
                <a:gd name="T9" fmla="*/ 12 h 32"/>
                <a:gd name="T10" fmla="*/ 9 w 32"/>
                <a:gd name="T11" fmla="*/ 17 h 32"/>
                <a:gd name="T12" fmla="*/ 12 w 32"/>
                <a:gd name="T13" fmla="*/ 12 h 32"/>
                <a:gd name="T14" fmla="*/ 17 w 32"/>
                <a:gd name="T15" fmla="*/ 9 h 32"/>
                <a:gd name="T16" fmla="*/ 12 w 32"/>
                <a:gd name="T17" fmla="*/ 4 h 32"/>
                <a:gd name="T18" fmla="*/ 17 w 32"/>
                <a:gd name="T19" fmla="*/ 0 h 32"/>
                <a:gd name="T20" fmla="*/ 9 w 32"/>
                <a:gd name="T21" fmla="*/ 0 h 32"/>
                <a:gd name="T22" fmla="*/ 4 w 32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2"/>
                <a:gd name="T38" fmla="*/ 32 w 3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2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2" name="Freeform 187"/>
            <p:cNvSpPr>
              <a:spLocks/>
            </p:cNvSpPr>
            <p:nvPr/>
          </p:nvSpPr>
          <p:spPr bwMode="auto">
            <a:xfrm>
              <a:off x="1455" y="1211"/>
              <a:ext cx="64" cy="19"/>
            </a:xfrm>
            <a:custGeom>
              <a:avLst/>
              <a:gdLst>
                <a:gd name="T0" fmla="*/ 24 w 192"/>
                <a:gd name="T1" fmla="*/ 4 h 64"/>
                <a:gd name="T2" fmla="*/ 27 w 192"/>
                <a:gd name="T3" fmla="*/ 4 h 64"/>
                <a:gd name="T4" fmla="*/ 27 w 192"/>
                <a:gd name="T5" fmla="*/ 8 h 64"/>
                <a:gd name="T6" fmla="*/ 39 w 192"/>
                <a:gd name="T7" fmla="*/ 8 h 64"/>
                <a:gd name="T8" fmla="*/ 39 w 192"/>
                <a:gd name="T9" fmla="*/ 12 h 64"/>
                <a:gd name="T10" fmla="*/ 44 w 192"/>
                <a:gd name="T11" fmla="*/ 12 h 64"/>
                <a:gd name="T12" fmla="*/ 44 w 192"/>
                <a:gd name="T13" fmla="*/ 16 h 64"/>
                <a:gd name="T14" fmla="*/ 48 w 192"/>
                <a:gd name="T15" fmla="*/ 12 h 64"/>
                <a:gd name="T16" fmla="*/ 48 w 192"/>
                <a:gd name="T17" fmla="*/ 8 h 64"/>
                <a:gd name="T18" fmla="*/ 44 w 192"/>
                <a:gd name="T19" fmla="*/ 4 h 64"/>
                <a:gd name="T20" fmla="*/ 51 w 192"/>
                <a:gd name="T21" fmla="*/ 0 h 64"/>
                <a:gd name="T22" fmla="*/ 56 w 192"/>
                <a:gd name="T23" fmla="*/ 4 h 64"/>
                <a:gd name="T24" fmla="*/ 51 w 192"/>
                <a:gd name="T25" fmla="*/ 8 h 64"/>
                <a:gd name="T26" fmla="*/ 56 w 192"/>
                <a:gd name="T27" fmla="*/ 8 h 64"/>
                <a:gd name="T28" fmla="*/ 59 w 192"/>
                <a:gd name="T29" fmla="*/ 12 h 64"/>
                <a:gd name="T30" fmla="*/ 63 w 192"/>
                <a:gd name="T31" fmla="*/ 8 h 64"/>
                <a:gd name="T32" fmla="*/ 63 w 192"/>
                <a:gd name="T33" fmla="*/ 4 h 64"/>
                <a:gd name="T34" fmla="*/ 75 w 192"/>
                <a:gd name="T35" fmla="*/ 8 h 64"/>
                <a:gd name="T36" fmla="*/ 83 w 192"/>
                <a:gd name="T37" fmla="*/ 8 h 64"/>
                <a:gd name="T38" fmla="*/ 91 w 192"/>
                <a:gd name="T39" fmla="*/ 8 h 64"/>
                <a:gd name="T40" fmla="*/ 95 w 192"/>
                <a:gd name="T41" fmla="*/ 12 h 64"/>
                <a:gd name="T42" fmla="*/ 91 w 192"/>
                <a:gd name="T43" fmla="*/ 12 h 64"/>
                <a:gd name="T44" fmla="*/ 91 w 192"/>
                <a:gd name="T45" fmla="*/ 20 h 64"/>
                <a:gd name="T46" fmla="*/ 87 w 192"/>
                <a:gd name="T47" fmla="*/ 20 h 64"/>
                <a:gd name="T48" fmla="*/ 83 w 192"/>
                <a:gd name="T49" fmla="*/ 24 h 64"/>
                <a:gd name="T50" fmla="*/ 79 w 192"/>
                <a:gd name="T51" fmla="*/ 27 h 64"/>
                <a:gd name="T52" fmla="*/ 71 w 192"/>
                <a:gd name="T53" fmla="*/ 32 h 64"/>
                <a:gd name="T54" fmla="*/ 63 w 192"/>
                <a:gd name="T55" fmla="*/ 27 h 64"/>
                <a:gd name="T56" fmla="*/ 56 w 192"/>
                <a:gd name="T57" fmla="*/ 27 h 64"/>
                <a:gd name="T58" fmla="*/ 44 w 192"/>
                <a:gd name="T59" fmla="*/ 27 h 64"/>
                <a:gd name="T60" fmla="*/ 27 w 192"/>
                <a:gd name="T61" fmla="*/ 27 h 64"/>
                <a:gd name="T62" fmla="*/ 24 w 192"/>
                <a:gd name="T63" fmla="*/ 27 h 64"/>
                <a:gd name="T64" fmla="*/ 16 w 192"/>
                <a:gd name="T65" fmla="*/ 24 h 64"/>
                <a:gd name="T66" fmla="*/ 20 w 192"/>
                <a:gd name="T67" fmla="*/ 24 h 64"/>
                <a:gd name="T68" fmla="*/ 27 w 192"/>
                <a:gd name="T69" fmla="*/ 24 h 64"/>
                <a:gd name="T70" fmla="*/ 32 w 192"/>
                <a:gd name="T71" fmla="*/ 24 h 64"/>
                <a:gd name="T72" fmla="*/ 32 w 192"/>
                <a:gd name="T73" fmla="*/ 20 h 64"/>
                <a:gd name="T74" fmla="*/ 39 w 192"/>
                <a:gd name="T75" fmla="*/ 20 h 64"/>
                <a:gd name="T76" fmla="*/ 36 w 192"/>
                <a:gd name="T77" fmla="*/ 16 h 64"/>
                <a:gd name="T78" fmla="*/ 24 w 192"/>
                <a:gd name="T79" fmla="*/ 20 h 64"/>
                <a:gd name="T80" fmla="*/ 12 w 192"/>
                <a:gd name="T81" fmla="*/ 20 h 64"/>
                <a:gd name="T82" fmla="*/ 8 w 192"/>
                <a:gd name="T83" fmla="*/ 20 h 64"/>
                <a:gd name="T84" fmla="*/ 4 w 192"/>
                <a:gd name="T85" fmla="*/ 16 h 64"/>
                <a:gd name="T86" fmla="*/ 12 w 192"/>
                <a:gd name="T87" fmla="*/ 12 h 64"/>
                <a:gd name="T88" fmla="*/ 4 w 192"/>
                <a:gd name="T89" fmla="*/ 12 h 64"/>
                <a:gd name="T90" fmla="*/ 0 w 192"/>
                <a:gd name="T91" fmla="*/ 8 h 64"/>
                <a:gd name="T92" fmla="*/ 8 w 192"/>
                <a:gd name="T93" fmla="*/ 8 h 64"/>
                <a:gd name="T94" fmla="*/ 12 w 192"/>
                <a:gd name="T95" fmla="*/ 8 h 64"/>
                <a:gd name="T96" fmla="*/ 16 w 192"/>
                <a:gd name="T97" fmla="*/ 12 h 64"/>
                <a:gd name="T98" fmla="*/ 16 w 192"/>
                <a:gd name="T99" fmla="*/ 8 h 64"/>
                <a:gd name="T100" fmla="*/ 12 w 192"/>
                <a:gd name="T101" fmla="*/ 8 h 64"/>
                <a:gd name="T102" fmla="*/ 12 w 192"/>
                <a:gd name="T103" fmla="*/ 4 h 64"/>
                <a:gd name="T104" fmla="*/ 16 w 192"/>
                <a:gd name="T105" fmla="*/ 4 h 64"/>
                <a:gd name="T106" fmla="*/ 20 w 192"/>
                <a:gd name="T107" fmla="*/ 8 h 64"/>
                <a:gd name="T108" fmla="*/ 24 w 192"/>
                <a:gd name="T109" fmla="*/ 4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64"/>
                <a:gd name="T167" fmla="*/ 192 w 19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64">
                  <a:moveTo>
                    <a:pt x="48" y="8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40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88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3" name="Freeform 188"/>
            <p:cNvSpPr>
              <a:spLocks/>
            </p:cNvSpPr>
            <p:nvPr/>
          </p:nvSpPr>
          <p:spPr bwMode="auto">
            <a:xfrm>
              <a:off x="1407" y="1218"/>
              <a:ext cx="72" cy="47"/>
            </a:xfrm>
            <a:custGeom>
              <a:avLst/>
              <a:gdLst>
                <a:gd name="T0" fmla="*/ 91 w 216"/>
                <a:gd name="T1" fmla="*/ 23 h 152"/>
                <a:gd name="T2" fmla="*/ 107 w 216"/>
                <a:gd name="T3" fmla="*/ 31 h 152"/>
                <a:gd name="T4" fmla="*/ 83 w 216"/>
                <a:gd name="T5" fmla="*/ 39 h 152"/>
                <a:gd name="T6" fmla="*/ 80 w 216"/>
                <a:gd name="T7" fmla="*/ 51 h 152"/>
                <a:gd name="T8" fmla="*/ 68 w 216"/>
                <a:gd name="T9" fmla="*/ 66 h 152"/>
                <a:gd name="T10" fmla="*/ 51 w 216"/>
                <a:gd name="T11" fmla="*/ 70 h 152"/>
                <a:gd name="T12" fmla="*/ 48 w 216"/>
                <a:gd name="T13" fmla="*/ 66 h 152"/>
                <a:gd name="T14" fmla="*/ 36 w 216"/>
                <a:gd name="T15" fmla="*/ 62 h 152"/>
                <a:gd name="T16" fmla="*/ 32 w 216"/>
                <a:gd name="T17" fmla="*/ 54 h 152"/>
                <a:gd name="T18" fmla="*/ 48 w 216"/>
                <a:gd name="T19" fmla="*/ 59 h 152"/>
                <a:gd name="T20" fmla="*/ 44 w 216"/>
                <a:gd name="T21" fmla="*/ 54 h 152"/>
                <a:gd name="T22" fmla="*/ 59 w 216"/>
                <a:gd name="T23" fmla="*/ 51 h 152"/>
                <a:gd name="T24" fmla="*/ 44 w 216"/>
                <a:gd name="T25" fmla="*/ 51 h 152"/>
                <a:gd name="T26" fmla="*/ 32 w 216"/>
                <a:gd name="T27" fmla="*/ 54 h 152"/>
                <a:gd name="T28" fmla="*/ 27 w 216"/>
                <a:gd name="T29" fmla="*/ 47 h 152"/>
                <a:gd name="T30" fmla="*/ 44 w 216"/>
                <a:gd name="T31" fmla="*/ 43 h 152"/>
                <a:gd name="T32" fmla="*/ 56 w 216"/>
                <a:gd name="T33" fmla="*/ 39 h 152"/>
                <a:gd name="T34" fmla="*/ 56 w 216"/>
                <a:gd name="T35" fmla="*/ 39 h 152"/>
                <a:gd name="T36" fmla="*/ 59 w 216"/>
                <a:gd name="T37" fmla="*/ 31 h 152"/>
                <a:gd name="T38" fmla="*/ 48 w 216"/>
                <a:gd name="T39" fmla="*/ 35 h 152"/>
                <a:gd name="T40" fmla="*/ 39 w 216"/>
                <a:gd name="T41" fmla="*/ 31 h 152"/>
                <a:gd name="T42" fmla="*/ 39 w 216"/>
                <a:gd name="T43" fmla="*/ 39 h 152"/>
                <a:gd name="T44" fmla="*/ 20 w 216"/>
                <a:gd name="T45" fmla="*/ 43 h 152"/>
                <a:gd name="T46" fmla="*/ 16 w 216"/>
                <a:gd name="T47" fmla="*/ 35 h 152"/>
                <a:gd name="T48" fmla="*/ 12 w 216"/>
                <a:gd name="T49" fmla="*/ 35 h 152"/>
                <a:gd name="T50" fmla="*/ 8 w 216"/>
                <a:gd name="T51" fmla="*/ 27 h 152"/>
                <a:gd name="T52" fmla="*/ 8 w 216"/>
                <a:gd name="T53" fmla="*/ 20 h 152"/>
                <a:gd name="T54" fmla="*/ 4 w 216"/>
                <a:gd name="T55" fmla="*/ 23 h 152"/>
                <a:gd name="T56" fmla="*/ 0 w 216"/>
                <a:gd name="T57" fmla="*/ 20 h 152"/>
                <a:gd name="T58" fmla="*/ 4 w 216"/>
                <a:gd name="T59" fmla="*/ 8 h 152"/>
                <a:gd name="T60" fmla="*/ 8 w 216"/>
                <a:gd name="T61" fmla="*/ 8 h 152"/>
                <a:gd name="T62" fmla="*/ 27 w 216"/>
                <a:gd name="T63" fmla="*/ 8 h 152"/>
                <a:gd name="T64" fmla="*/ 27 w 216"/>
                <a:gd name="T65" fmla="*/ 12 h 152"/>
                <a:gd name="T66" fmla="*/ 24 w 216"/>
                <a:gd name="T67" fmla="*/ 15 h 152"/>
                <a:gd name="T68" fmla="*/ 36 w 216"/>
                <a:gd name="T69" fmla="*/ 20 h 152"/>
                <a:gd name="T70" fmla="*/ 36 w 216"/>
                <a:gd name="T71" fmla="*/ 8 h 152"/>
                <a:gd name="T72" fmla="*/ 44 w 216"/>
                <a:gd name="T73" fmla="*/ 15 h 152"/>
                <a:gd name="T74" fmla="*/ 51 w 216"/>
                <a:gd name="T75" fmla="*/ 23 h 152"/>
                <a:gd name="T76" fmla="*/ 56 w 216"/>
                <a:gd name="T77" fmla="*/ 23 h 152"/>
                <a:gd name="T78" fmla="*/ 48 w 216"/>
                <a:gd name="T79" fmla="*/ 4 h 152"/>
                <a:gd name="T80" fmla="*/ 59 w 216"/>
                <a:gd name="T81" fmla="*/ 0 h 152"/>
                <a:gd name="T82" fmla="*/ 71 w 216"/>
                <a:gd name="T83" fmla="*/ 8 h 152"/>
                <a:gd name="T84" fmla="*/ 75 w 216"/>
                <a:gd name="T85" fmla="*/ 12 h 152"/>
                <a:gd name="T86" fmla="*/ 80 w 216"/>
                <a:gd name="T87" fmla="*/ 20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152"/>
                <a:gd name="T134" fmla="*/ 216 w 216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152">
                  <a:moveTo>
                    <a:pt x="168" y="40"/>
                  </a:moveTo>
                  <a:lnTo>
                    <a:pt x="176" y="48"/>
                  </a:lnTo>
                  <a:lnTo>
                    <a:pt x="184" y="48"/>
                  </a:lnTo>
                  <a:lnTo>
                    <a:pt x="192" y="56"/>
                  </a:lnTo>
                  <a:lnTo>
                    <a:pt x="216" y="56"/>
                  </a:lnTo>
                  <a:lnTo>
                    <a:pt x="216" y="64"/>
                  </a:lnTo>
                  <a:lnTo>
                    <a:pt x="200" y="64"/>
                  </a:lnTo>
                  <a:lnTo>
                    <a:pt x="176" y="72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52" y="112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0" y="152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88" y="136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56" y="120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12"/>
                  </a:lnTo>
                  <a:lnTo>
                    <a:pt x="80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04"/>
                  </a:lnTo>
                  <a:lnTo>
                    <a:pt x="120" y="104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80" y="88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12" y="72"/>
                  </a:lnTo>
                  <a:lnTo>
                    <a:pt x="104" y="72"/>
                  </a:lnTo>
                  <a:lnTo>
                    <a:pt x="96" y="7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64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0" y="80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8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104" y="24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160" y="32"/>
                  </a:lnTo>
                  <a:lnTo>
                    <a:pt x="160" y="40"/>
                  </a:lnTo>
                  <a:lnTo>
                    <a:pt x="16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4" name="Freeform 189"/>
            <p:cNvSpPr>
              <a:spLocks/>
            </p:cNvSpPr>
            <p:nvPr/>
          </p:nvSpPr>
          <p:spPr bwMode="auto">
            <a:xfrm>
              <a:off x="1473" y="1240"/>
              <a:ext cx="11" cy="5"/>
            </a:xfrm>
            <a:custGeom>
              <a:avLst/>
              <a:gdLst>
                <a:gd name="T0" fmla="*/ 17 w 32"/>
                <a:gd name="T1" fmla="*/ 0 h 16"/>
                <a:gd name="T2" fmla="*/ 12 w 32"/>
                <a:gd name="T3" fmla="*/ 0 h 16"/>
                <a:gd name="T4" fmla="*/ 4 w 32"/>
                <a:gd name="T5" fmla="*/ 0 h 16"/>
                <a:gd name="T6" fmla="*/ 0 w 32"/>
                <a:gd name="T7" fmla="*/ 4 h 16"/>
                <a:gd name="T8" fmla="*/ 4 w 32"/>
                <a:gd name="T9" fmla="*/ 8 h 16"/>
                <a:gd name="T10" fmla="*/ 17 w 32"/>
                <a:gd name="T11" fmla="*/ 4 h 16"/>
                <a:gd name="T12" fmla="*/ 17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0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32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5" name="Freeform 190"/>
            <p:cNvSpPr>
              <a:spLocks/>
            </p:cNvSpPr>
            <p:nvPr/>
          </p:nvSpPr>
          <p:spPr bwMode="auto">
            <a:xfrm>
              <a:off x="1476" y="1245"/>
              <a:ext cx="27" cy="13"/>
            </a:xfrm>
            <a:custGeom>
              <a:avLst/>
              <a:gdLst>
                <a:gd name="T0" fmla="*/ 20 w 80"/>
                <a:gd name="T1" fmla="*/ 0 h 40"/>
                <a:gd name="T2" fmla="*/ 15 w 80"/>
                <a:gd name="T3" fmla="*/ 0 h 40"/>
                <a:gd name="T4" fmla="*/ 8 w 80"/>
                <a:gd name="T5" fmla="*/ 0 h 40"/>
                <a:gd name="T6" fmla="*/ 4 w 80"/>
                <a:gd name="T7" fmla="*/ 0 h 40"/>
                <a:gd name="T8" fmla="*/ 0 w 80"/>
                <a:gd name="T9" fmla="*/ 0 h 40"/>
                <a:gd name="T10" fmla="*/ 0 w 80"/>
                <a:gd name="T11" fmla="*/ 4 h 40"/>
                <a:gd name="T12" fmla="*/ 8 w 80"/>
                <a:gd name="T13" fmla="*/ 4 h 40"/>
                <a:gd name="T14" fmla="*/ 4 w 80"/>
                <a:gd name="T15" fmla="*/ 9 h 40"/>
                <a:gd name="T16" fmla="*/ 4 w 80"/>
                <a:gd name="T17" fmla="*/ 12 h 40"/>
                <a:gd name="T18" fmla="*/ 0 w 80"/>
                <a:gd name="T19" fmla="*/ 17 h 40"/>
                <a:gd name="T20" fmla="*/ 12 w 80"/>
                <a:gd name="T21" fmla="*/ 17 h 40"/>
                <a:gd name="T22" fmla="*/ 20 w 80"/>
                <a:gd name="T23" fmla="*/ 17 h 40"/>
                <a:gd name="T24" fmla="*/ 15 w 80"/>
                <a:gd name="T25" fmla="*/ 17 h 40"/>
                <a:gd name="T26" fmla="*/ 15 w 80"/>
                <a:gd name="T27" fmla="*/ 21 h 40"/>
                <a:gd name="T28" fmla="*/ 24 w 80"/>
                <a:gd name="T29" fmla="*/ 21 h 40"/>
                <a:gd name="T30" fmla="*/ 27 w 80"/>
                <a:gd name="T31" fmla="*/ 17 h 40"/>
                <a:gd name="T32" fmla="*/ 27 w 80"/>
                <a:gd name="T33" fmla="*/ 12 h 40"/>
                <a:gd name="T34" fmla="*/ 31 w 80"/>
                <a:gd name="T35" fmla="*/ 12 h 40"/>
                <a:gd name="T36" fmla="*/ 39 w 80"/>
                <a:gd name="T37" fmla="*/ 12 h 40"/>
                <a:gd name="T38" fmla="*/ 39 w 80"/>
                <a:gd name="T39" fmla="*/ 9 h 40"/>
                <a:gd name="T40" fmla="*/ 31 w 80"/>
                <a:gd name="T41" fmla="*/ 9 h 40"/>
                <a:gd name="T42" fmla="*/ 27 w 80"/>
                <a:gd name="T43" fmla="*/ 9 h 40"/>
                <a:gd name="T44" fmla="*/ 24 w 80"/>
                <a:gd name="T45" fmla="*/ 4 h 40"/>
                <a:gd name="T46" fmla="*/ 20 w 80"/>
                <a:gd name="T47" fmla="*/ 4 h 40"/>
                <a:gd name="T48" fmla="*/ 24 w 80"/>
                <a:gd name="T49" fmla="*/ 0 h 40"/>
                <a:gd name="T50" fmla="*/ 20 w 80"/>
                <a:gd name="T51" fmla="*/ 0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0"/>
                <a:gd name="T80" fmla="*/ 80 w 80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0">
                  <a:moveTo>
                    <a:pt x="40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6" name="Freeform 191"/>
            <p:cNvSpPr>
              <a:spLocks/>
            </p:cNvSpPr>
            <p:nvPr/>
          </p:nvSpPr>
          <p:spPr bwMode="auto">
            <a:xfrm>
              <a:off x="1404" y="1235"/>
              <a:ext cx="13" cy="10"/>
            </a:xfrm>
            <a:custGeom>
              <a:avLst/>
              <a:gdLst>
                <a:gd name="T0" fmla="*/ 4 w 40"/>
                <a:gd name="T1" fmla="*/ 8 h 32"/>
                <a:gd name="T2" fmla="*/ 4 w 40"/>
                <a:gd name="T3" fmla="*/ 4 h 32"/>
                <a:gd name="T4" fmla="*/ 0 w 40"/>
                <a:gd name="T5" fmla="*/ 4 h 32"/>
                <a:gd name="T6" fmla="*/ 4 w 40"/>
                <a:gd name="T7" fmla="*/ 0 h 32"/>
                <a:gd name="T8" fmla="*/ 8 w 40"/>
                <a:gd name="T9" fmla="*/ 4 h 32"/>
                <a:gd name="T10" fmla="*/ 8 w 40"/>
                <a:gd name="T11" fmla="*/ 8 h 32"/>
                <a:gd name="T12" fmla="*/ 15 w 40"/>
                <a:gd name="T13" fmla="*/ 12 h 32"/>
                <a:gd name="T14" fmla="*/ 20 w 40"/>
                <a:gd name="T15" fmla="*/ 12 h 32"/>
                <a:gd name="T16" fmla="*/ 15 w 40"/>
                <a:gd name="T17" fmla="*/ 15 h 32"/>
                <a:gd name="T18" fmla="*/ 12 w 40"/>
                <a:gd name="T19" fmla="*/ 15 h 32"/>
                <a:gd name="T20" fmla="*/ 8 w 40"/>
                <a:gd name="T21" fmla="*/ 12 h 32"/>
                <a:gd name="T22" fmla="*/ 4 w 40"/>
                <a:gd name="T23" fmla="*/ 12 h 32"/>
                <a:gd name="T24" fmla="*/ 4 w 40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32"/>
                <a:gd name="T41" fmla="*/ 40 w 4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32">
                  <a:moveTo>
                    <a:pt x="8" y="16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7" name="Freeform 192"/>
            <p:cNvSpPr>
              <a:spLocks/>
            </p:cNvSpPr>
            <p:nvPr/>
          </p:nvSpPr>
          <p:spPr bwMode="auto">
            <a:xfrm>
              <a:off x="1484" y="1495"/>
              <a:ext cx="8" cy="7"/>
            </a:xfrm>
            <a:custGeom>
              <a:avLst/>
              <a:gdLst>
                <a:gd name="T0" fmla="*/ 12 w 24"/>
                <a:gd name="T1" fmla="*/ 4 h 24"/>
                <a:gd name="T2" fmla="*/ 12 w 24"/>
                <a:gd name="T3" fmla="*/ 0 h 24"/>
                <a:gd name="T4" fmla="*/ 8 w 24"/>
                <a:gd name="T5" fmla="*/ 0 h 24"/>
                <a:gd name="T6" fmla="*/ 0 w 24"/>
                <a:gd name="T7" fmla="*/ 4 h 24"/>
                <a:gd name="T8" fmla="*/ 0 w 24"/>
                <a:gd name="T9" fmla="*/ 12 h 24"/>
                <a:gd name="T10" fmla="*/ 4 w 24"/>
                <a:gd name="T11" fmla="*/ 12 h 24"/>
                <a:gd name="T12" fmla="*/ 8 w 24"/>
                <a:gd name="T13" fmla="*/ 8 h 24"/>
                <a:gd name="T14" fmla="*/ 12 w 24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8" name="Freeform 193"/>
            <p:cNvSpPr>
              <a:spLocks/>
            </p:cNvSpPr>
            <p:nvPr/>
          </p:nvSpPr>
          <p:spPr bwMode="auto">
            <a:xfrm>
              <a:off x="1390" y="1507"/>
              <a:ext cx="17" cy="13"/>
            </a:xfrm>
            <a:custGeom>
              <a:avLst/>
              <a:gdLst>
                <a:gd name="T0" fmla="*/ 0 w 48"/>
                <a:gd name="T1" fmla="*/ 20 h 40"/>
                <a:gd name="T2" fmla="*/ 4 w 48"/>
                <a:gd name="T3" fmla="*/ 15 h 40"/>
                <a:gd name="T4" fmla="*/ 8 w 48"/>
                <a:gd name="T5" fmla="*/ 12 h 40"/>
                <a:gd name="T6" fmla="*/ 12 w 48"/>
                <a:gd name="T7" fmla="*/ 12 h 40"/>
                <a:gd name="T8" fmla="*/ 20 w 48"/>
                <a:gd name="T9" fmla="*/ 8 h 40"/>
                <a:gd name="T10" fmla="*/ 24 w 48"/>
                <a:gd name="T11" fmla="*/ 4 h 40"/>
                <a:gd name="T12" fmla="*/ 24 w 48"/>
                <a:gd name="T13" fmla="*/ 0 h 40"/>
                <a:gd name="T14" fmla="*/ 16 w 48"/>
                <a:gd name="T15" fmla="*/ 0 h 40"/>
                <a:gd name="T16" fmla="*/ 12 w 48"/>
                <a:gd name="T17" fmla="*/ 4 h 40"/>
                <a:gd name="T18" fmla="*/ 8 w 48"/>
                <a:gd name="T19" fmla="*/ 8 h 40"/>
                <a:gd name="T20" fmla="*/ 4 w 48"/>
                <a:gd name="T21" fmla="*/ 8 h 40"/>
                <a:gd name="T22" fmla="*/ 0 w 48"/>
                <a:gd name="T23" fmla="*/ 12 h 40"/>
                <a:gd name="T24" fmla="*/ 0 w 48"/>
                <a:gd name="T25" fmla="*/ 2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0"/>
                <a:gd name="T41" fmla="*/ 48 w 48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0">
                  <a:moveTo>
                    <a:pt x="0" y="40"/>
                  </a:move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49" name="Freeform 194"/>
            <p:cNvSpPr>
              <a:spLocks/>
            </p:cNvSpPr>
            <p:nvPr/>
          </p:nvSpPr>
          <p:spPr bwMode="auto">
            <a:xfrm>
              <a:off x="1292" y="1497"/>
              <a:ext cx="53" cy="93"/>
            </a:xfrm>
            <a:custGeom>
              <a:avLst/>
              <a:gdLst>
                <a:gd name="T0" fmla="*/ 27 w 160"/>
                <a:gd name="T1" fmla="*/ 0 h 296"/>
                <a:gd name="T2" fmla="*/ 12 w 160"/>
                <a:gd name="T3" fmla="*/ 4 h 296"/>
                <a:gd name="T4" fmla="*/ 4 w 160"/>
                <a:gd name="T5" fmla="*/ 15 h 296"/>
                <a:gd name="T6" fmla="*/ 8 w 160"/>
                <a:gd name="T7" fmla="*/ 24 h 296"/>
                <a:gd name="T8" fmla="*/ 4 w 160"/>
                <a:gd name="T9" fmla="*/ 32 h 296"/>
                <a:gd name="T10" fmla="*/ 4 w 160"/>
                <a:gd name="T11" fmla="*/ 44 h 296"/>
                <a:gd name="T12" fmla="*/ 8 w 160"/>
                <a:gd name="T13" fmla="*/ 36 h 296"/>
                <a:gd name="T14" fmla="*/ 12 w 160"/>
                <a:gd name="T15" fmla="*/ 39 h 296"/>
                <a:gd name="T16" fmla="*/ 8 w 160"/>
                <a:gd name="T17" fmla="*/ 47 h 296"/>
                <a:gd name="T18" fmla="*/ 8 w 160"/>
                <a:gd name="T19" fmla="*/ 59 h 296"/>
                <a:gd name="T20" fmla="*/ 12 w 160"/>
                <a:gd name="T21" fmla="*/ 51 h 296"/>
                <a:gd name="T22" fmla="*/ 15 w 160"/>
                <a:gd name="T23" fmla="*/ 51 h 296"/>
                <a:gd name="T24" fmla="*/ 15 w 160"/>
                <a:gd name="T25" fmla="*/ 59 h 296"/>
                <a:gd name="T26" fmla="*/ 12 w 160"/>
                <a:gd name="T27" fmla="*/ 71 h 296"/>
                <a:gd name="T28" fmla="*/ 24 w 160"/>
                <a:gd name="T29" fmla="*/ 71 h 296"/>
                <a:gd name="T30" fmla="*/ 27 w 160"/>
                <a:gd name="T31" fmla="*/ 75 h 296"/>
                <a:gd name="T32" fmla="*/ 31 w 160"/>
                <a:gd name="T33" fmla="*/ 83 h 296"/>
                <a:gd name="T34" fmla="*/ 35 w 160"/>
                <a:gd name="T35" fmla="*/ 91 h 296"/>
                <a:gd name="T36" fmla="*/ 27 w 160"/>
                <a:gd name="T37" fmla="*/ 95 h 296"/>
                <a:gd name="T38" fmla="*/ 20 w 160"/>
                <a:gd name="T39" fmla="*/ 103 h 296"/>
                <a:gd name="T40" fmla="*/ 20 w 160"/>
                <a:gd name="T41" fmla="*/ 115 h 296"/>
                <a:gd name="T42" fmla="*/ 12 w 160"/>
                <a:gd name="T43" fmla="*/ 119 h 296"/>
                <a:gd name="T44" fmla="*/ 24 w 160"/>
                <a:gd name="T45" fmla="*/ 122 h 296"/>
                <a:gd name="T46" fmla="*/ 31 w 160"/>
                <a:gd name="T47" fmla="*/ 126 h 296"/>
                <a:gd name="T48" fmla="*/ 35 w 160"/>
                <a:gd name="T49" fmla="*/ 122 h 296"/>
                <a:gd name="T50" fmla="*/ 31 w 160"/>
                <a:gd name="T51" fmla="*/ 131 h 296"/>
                <a:gd name="T52" fmla="*/ 24 w 160"/>
                <a:gd name="T53" fmla="*/ 134 h 296"/>
                <a:gd name="T54" fmla="*/ 15 w 160"/>
                <a:gd name="T55" fmla="*/ 138 h 296"/>
                <a:gd name="T56" fmla="*/ 15 w 160"/>
                <a:gd name="T57" fmla="*/ 146 h 296"/>
                <a:gd name="T58" fmla="*/ 31 w 160"/>
                <a:gd name="T59" fmla="*/ 142 h 296"/>
                <a:gd name="T60" fmla="*/ 39 w 160"/>
                <a:gd name="T61" fmla="*/ 138 h 296"/>
                <a:gd name="T62" fmla="*/ 59 w 160"/>
                <a:gd name="T63" fmla="*/ 134 h 296"/>
                <a:gd name="T64" fmla="*/ 74 w 160"/>
                <a:gd name="T65" fmla="*/ 131 h 296"/>
                <a:gd name="T66" fmla="*/ 71 w 160"/>
                <a:gd name="T67" fmla="*/ 126 h 296"/>
                <a:gd name="T68" fmla="*/ 67 w 160"/>
                <a:gd name="T69" fmla="*/ 122 h 296"/>
                <a:gd name="T70" fmla="*/ 74 w 160"/>
                <a:gd name="T71" fmla="*/ 119 h 296"/>
                <a:gd name="T72" fmla="*/ 78 w 160"/>
                <a:gd name="T73" fmla="*/ 103 h 296"/>
                <a:gd name="T74" fmla="*/ 63 w 160"/>
                <a:gd name="T75" fmla="*/ 103 h 296"/>
                <a:gd name="T76" fmla="*/ 63 w 160"/>
                <a:gd name="T77" fmla="*/ 79 h 296"/>
                <a:gd name="T78" fmla="*/ 51 w 160"/>
                <a:gd name="T79" fmla="*/ 71 h 296"/>
                <a:gd name="T80" fmla="*/ 43 w 160"/>
                <a:gd name="T81" fmla="*/ 47 h 296"/>
                <a:gd name="T82" fmla="*/ 35 w 160"/>
                <a:gd name="T83" fmla="*/ 47 h 296"/>
                <a:gd name="T84" fmla="*/ 35 w 160"/>
                <a:gd name="T85" fmla="*/ 44 h 296"/>
                <a:gd name="T86" fmla="*/ 43 w 160"/>
                <a:gd name="T87" fmla="*/ 20 h 296"/>
                <a:gd name="T88" fmla="*/ 35 w 160"/>
                <a:gd name="T89" fmla="*/ 15 h 296"/>
                <a:gd name="T90" fmla="*/ 27 w 160"/>
                <a:gd name="T91" fmla="*/ 8 h 296"/>
                <a:gd name="T92" fmla="*/ 35 w 160"/>
                <a:gd name="T93" fmla="*/ 0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72" y="0"/>
                  </a:move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0" name="Freeform 195"/>
            <p:cNvSpPr>
              <a:spLocks/>
            </p:cNvSpPr>
            <p:nvPr/>
          </p:nvSpPr>
          <p:spPr bwMode="auto">
            <a:xfrm>
              <a:off x="1168" y="1385"/>
              <a:ext cx="76" cy="47"/>
            </a:xfrm>
            <a:custGeom>
              <a:avLst/>
              <a:gdLst>
                <a:gd name="T0" fmla="*/ 80 w 224"/>
                <a:gd name="T1" fmla="*/ 0 h 152"/>
                <a:gd name="T2" fmla="*/ 92 w 224"/>
                <a:gd name="T3" fmla="*/ 4 h 152"/>
                <a:gd name="T4" fmla="*/ 104 w 224"/>
                <a:gd name="T5" fmla="*/ 8 h 152"/>
                <a:gd name="T6" fmla="*/ 99 w 224"/>
                <a:gd name="T7" fmla="*/ 12 h 152"/>
                <a:gd name="T8" fmla="*/ 104 w 224"/>
                <a:gd name="T9" fmla="*/ 20 h 152"/>
                <a:gd name="T10" fmla="*/ 107 w 224"/>
                <a:gd name="T11" fmla="*/ 24 h 152"/>
                <a:gd name="T12" fmla="*/ 107 w 224"/>
                <a:gd name="T13" fmla="*/ 44 h 152"/>
                <a:gd name="T14" fmla="*/ 95 w 224"/>
                <a:gd name="T15" fmla="*/ 56 h 152"/>
                <a:gd name="T16" fmla="*/ 80 w 224"/>
                <a:gd name="T17" fmla="*/ 63 h 152"/>
                <a:gd name="T18" fmla="*/ 63 w 224"/>
                <a:gd name="T19" fmla="*/ 75 h 152"/>
                <a:gd name="T20" fmla="*/ 32 w 224"/>
                <a:gd name="T21" fmla="*/ 68 h 152"/>
                <a:gd name="T22" fmla="*/ 16 w 224"/>
                <a:gd name="T23" fmla="*/ 63 h 152"/>
                <a:gd name="T24" fmla="*/ 24 w 224"/>
                <a:gd name="T25" fmla="*/ 59 h 152"/>
                <a:gd name="T26" fmla="*/ 20 w 224"/>
                <a:gd name="T27" fmla="*/ 48 h 152"/>
                <a:gd name="T28" fmla="*/ 16 w 224"/>
                <a:gd name="T29" fmla="*/ 44 h 152"/>
                <a:gd name="T30" fmla="*/ 8 w 224"/>
                <a:gd name="T31" fmla="*/ 39 h 152"/>
                <a:gd name="T32" fmla="*/ 20 w 224"/>
                <a:gd name="T33" fmla="*/ 39 h 152"/>
                <a:gd name="T34" fmla="*/ 28 w 224"/>
                <a:gd name="T35" fmla="*/ 36 h 152"/>
                <a:gd name="T36" fmla="*/ 24 w 224"/>
                <a:gd name="T37" fmla="*/ 27 h 152"/>
                <a:gd name="T38" fmla="*/ 8 w 224"/>
                <a:gd name="T39" fmla="*/ 24 h 152"/>
                <a:gd name="T40" fmla="*/ 0 w 224"/>
                <a:gd name="T41" fmla="*/ 24 h 152"/>
                <a:gd name="T42" fmla="*/ 12 w 224"/>
                <a:gd name="T43" fmla="*/ 12 h 152"/>
                <a:gd name="T44" fmla="*/ 20 w 224"/>
                <a:gd name="T45" fmla="*/ 16 h 152"/>
                <a:gd name="T46" fmla="*/ 12 w 224"/>
                <a:gd name="T47" fmla="*/ 4 h 152"/>
                <a:gd name="T48" fmla="*/ 28 w 224"/>
                <a:gd name="T49" fmla="*/ 12 h 152"/>
                <a:gd name="T50" fmla="*/ 32 w 224"/>
                <a:gd name="T51" fmla="*/ 27 h 152"/>
                <a:gd name="T52" fmla="*/ 36 w 224"/>
                <a:gd name="T53" fmla="*/ 24 h 152"/>
                <a:gd name="T54" fmla="*/ 44 w 224"/>
                <a:gd name="T55" fmla="*/ 20 h 152"/>
                <a:gd name="T56" fmla="*/ 44 w 224"/>
                <a:gd name="T57" fmla="*/ 16 h 152"/>
                <a:gd name="T58" fmla="*/ 48 w 224"/>
                <a:gd name="T59" fmla="*/ 12 h 152"/>
                <a:gd name="T60" fmla="*/ 60 w 224"/>
                <a:gd name="T61" fmla="*/ 16 h 152"/>
                <a:gd name="T62" fmla="*/ 63 w 224"/>
                <a:gd name="T63" fmla="*/ 12 h 152"/>
                <a:gd name="T64" fmla="*/ 72 w 224"/>
                <a:gd name="T65" fmla="*/ 12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68" y="16"/>
                  </a:moveTo>
                  <a:lnTo>
                    <a:pt x="160" y="0"/>
                  </a:lnTo>
                  <a:lnTo>
                    <a:pt x="184" y="0"/>
                  </a:lnTo>
                  <a:lnTo>
                    <a:pt x="184" y="8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200" y="24"/>
                  </a:lnTo>
                  <a:lnTo>
                    <a:pt x="200" y="40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64"/>
                  </a:lnTo>
                  <a:lnTo>
                    <a:pt x="216" y="88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28"/>
                  </a:lnTo>
                  <a:lnTo>
                    <a:pt x="144" y="136"/>
                  </a:lnTo>
                  <a:lnTo>
                    <a:pt x="128" y="152"/>
                  </a:lnTo>
                  <a:lnTo>
                    <a:pt x="88" y="152"/>
                  </a:lnTo>
                  <a:lnTo>
                    <a:pt x="64" y="136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8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6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1" name="Freeform 196"/>
            <p:cNvSpPr>
              <a:spLocks/>
            </p:cNvSpPr>
            <p:nvPr/>
          </p:nvSpPr>
          <p:spPr bwMode="auto">
            <a:xfrm>
              <a:off x="1399" y="1614"/>
              <a:ext cx="2" cy="5"/>
            </a:xfrm>
            <a:custGeom>
              <a:avLst/>
              <a:gdLst>
                <a:gd name="T0" fmla="*/ 5 w 8"/>
                <a:gd name="T1" fmla="*/ 8 h 16"/>
                <a:gd name="T2" fmla="*/ 5 w 8"/>
                <a:gd name="T3" fmla="*/ 0 h 16"/>
                <a:gd name="T4" fmla="*/ 0 w 8"/>
                <a:gd name="T5" fmla="*/ 4 h 16"/>
                <a:gd name="T6" fmla="*/ 5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2" name="Rectangle 197"/>
            <p:cNvSpPr>
              <a:spLocks noChangeArrowheads="1"/>
            </p:cNvSpPr>
            <p:nvPr/>
          </p:nvSpPr>
          <p:spPr bwMode="auto">
            <a:xfrm>
              <a:off x="1342" y="1654"/>
              <a:ext cx="3" cy="3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3" name="Freeform 198"/>
            <p:cNvSpPr>
              <a:spLocks/>
            </p:cNvSpPr>
            <p:nvPr/>
          </p:nvSpPr>
          <p:spPr bwMode="auto">
            <a:xfrm>
              <a:off x="1281" y="1535"/>
              <a:ext cx="19" cy="15"/>
            </a:xfrm>
            <a:custGeom>
              <a:avLst/>
              <a:gdLst>
                <a:gd name="T0" fmla="*/ 4 w 56"/>
                <a:gd name="T1" fmla="*/ 0 h 48"/>
                <a:gd name="T2" fmla="*/ 4 w 56"/>
                <a:gd name="T3" fmla="*/ 8 h 48"/>
                <a:gd name="T4" fmla="*/ 0 w 56"/>
                <a:gd name="T5" fmla="*/ 16 h 48"/>
                <a:gd name="T6" fmla="*/ 4 w 56"/>
                <a:gd name="T7" fmla="*/ 24 h 48"/>
                <a:gd name="T8" fmla="*/ 8 w 56"/>
                <a:gd name="T9" fmla="*/ 20 h 48"/>
                <a:gd name="T10" fmla="*/ 12 w 56"/>
                <a:gd name="T11" fmla="*/ 20 h 48"/>
                <a:gd name="T12" fmla="*/ 16 w 56"/>
                <a:gd name="T13" fmla="*/ 24 h 48"/>
                <a:gd name="T14" fmla="*/ 24 w 56"/>
                <a:gd name="T15" fmla="*/ 20 h 48"/>
                <a:gd name="T16" fmla="*/ 29 w 56"/>
                <a:gd name="T17" fmla="*/ 12 h 48"/>
                <a:gd name="T18" fmla="*/ 24 w 56"/>
                <a:gd name="T19" fmla="*/ 12 h 48"/>
                <a:gd name="T20" fmla="*/ 21 w 56"/>
                <a:gd name="T21" fmla="*/ 4 h 48"/>
                <a:gd name="T22" fmla="*/ 12 w 56"/>
                <a:gd name="T23" fmla="*/ 4 h 48"/>
                <a:gd name="T24" fmla="*/ 12 w 56"/>
                <a:gd name="T25" fmla="*/ 0 h 48"/>
                <a:gd name="T26" fmla="*/ 4 w 56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8" y="0"/>
                  </a:moveTo>
                  <a:lnTo>
                    <a:pt x="8" y="16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4" name="Freeform 199"/>
            <p:cNvSpPr>
              <a:spLocks/>
            </p:cNvSpPr>
            <p:nvPr/>
          </p:nvSpPr>
          <p:spPr bwMode="auto">
            <a:xfrm>
              <a:off x="1265" y="1535"/>
              <a:ext cx="29" cy="42"/>
            </a:xfrm>
            <a:custGeom>
              <a:avLst/>
              <a:gdLst>
                <a:gd name="T0" fmla="*/ 38 w 88"/>
                <a:gd name="T1" fmla="*/ 24 h 136"/>
                <a:gd name="T2" fmla="*/ 35 w 88"/>
                <a:gd name="T3" fmla="*/ 20 h 136"/>
                <a:gd name="T4" fmla="*/ 31 w 88"/>
                <a:gd name="T5" fmla="*/ 20 h 136"/>
                <a:gd name="T6" fmla="*/ 27 w 88"/>
                <a:gd name="T7" fmla="*/ 24 h 136"/>
                <a:gd name="T8" fmla="*/ 23 w 88"/>
                <a:gd name="T9" fmla="*/ 16 h 136"/>
                <a:gd name="T10" fmla="*/ 27 w 88"/>
                <a:gd name="T11" fmla="*/ 8 h 136"/>
                <a:gd name="T12" fmla="*/ 27 w 88"/>
                <a:gd name="T13" fmla="*/ 0 h 136"/>
                <a:gd name="T14" fmla="*/ 19 w 88"/>
                <a:gd name="T15" fmla="*/ 4 h 136"/>
                <a:gd name="T16" fmla="*/ 15 w 88"/>
                <a:gd name="T17" fmla="*/ 4 h 136"/>
                <a:gd name="T18" fmla="*/ 15 w 88"/>
                <a:gd name="T19" fmla="*/ 12 h 136"/>
                <a:gd name="T20" fmla="*/ 15 w 88"/>
                <a:gd name="T21" fmla="*/ 16 h 136"/>
                <a:gd name="T22" fmla="*/ 12 w 88"/>
                <a:gd name="T23" fmla="*/ 20 h 136"/>
                <a:gd name="T24" fmla="*/ 8 w 88"/>
                <a:gd name="T25" fmla="*/ 20 h 136"/>
                <a:gd name="T26" fmla="*/ 4 w 88"/>
                <a:gd name="T27" fmla="*/ 20 h 136"/>
                <a:gd name="T28" fmla="*/ 0 w 88"/>
                <a:gd name="T29" fmla="*/ 24 h 136"/>
                <a:gd name="T30" fmla="*/ 4 w 88"/>
                <a:gd name="T31" fmla="*/ 28 h 136"/>
                <a:gd name="T32" fmla="*/ 4 w 88"/>
                <a:gd name="T33" fmla="*/ 32 h 136"/>
                <a:gd name="T34" fmla="*/ 0 w 88"/>
                <a:gd name="T35" fmla="*/ 36 h 136"/>
                <a:gd name="T36" fmla="*/ 4 w 88"/>
                <a:gd name="T37" fmla="*/ 36 h 136"/>
                <a:gd name="T38" fmla="*/ 8 w 88"/>
                <a:gd name="T39" fmla="*/ 36 h 136"/>
                <a:gd name="T40" fmla="*/ 12 w 88"/>
                <a:gd name="T41" fmla="*/ 36 h 136"/>
                <a:gd name="T42" fmla="*/ 8 w 88"/>
                <a:gd name="T43" fmla="*/ 40 h 136"/>
                <a:gd name="T44" fmla="*/ 8 w 88"/>
                <a:gd name="T45" fmla="*/ 48 h 136"/>
                <a:gd name="T46" fmla="*/ 12 w 88"/>
                <a:gd name="T47" fmla="*/ 48 h 136"/>
                <a:gd name="T48" fmla="*/ 0 w 88"/>
                <a:gd name="T49" fmla="*/ 52 h 136"/>
                <a:gd name="T50" fmla="*/ 0 w 88"/>
                <a:gd name="T51" fmla="*/ 56 h 136"/>
                <a:gd name="T52" fmla="*/ 0 w 88"/>
                <a:gd name="T53" fmla="*/ 60 h 136"/>
                <a:gd name="T54" fmla="*/ 4 w 88"/>
                <a:gd name="T55" fmla="*/ 64 h 136"/>
                <a:gd name="T56" fmla="*/ 8 w 88"/>
                <a:gd name="T57" fmla="*/ 68 h 136"/>
                <a:gd name="T58" fmla="*/ 12 w 88"/>
                <a:gd name="T59" fmla="*/ 64 h 136"/>
                <a:gd name="T60" fmla="*/ 19 w 88"/>
                <a:gd name="T61" fmla="*/ 60 h 136"/>
                <a:gd name="T62" fmla="*/ 31 w 88"/>
                <a:gd name="T63" fmla="*/ 56 h 136"/>
                <a:gd name="T64" fmla="*/ 38 w 88"/>
                <a:gd name="T65" fmla="*/ 56 h 136"/>
                <a:gd name="T66" fmla="*/ 38 w 88"/>
                <a:gd name="T67" fmla="*/ 44 h 136"/>
                <a:gd name="T68" fmla="*/ 42 w 88"/>
                <a:gd name="T69" fmla="*/ 36 h 136"/>
                <a:gd name="T70" fmla="*/ 38 w 88"/>
                <a:gd name="T71" fmla="*/ 32 h 136"/>
                <a:gd name="T72" fmla="*/ 38 w 88"/>
                <a:gd name="T73" fmla="*/ 24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36"/>
                <a:gd name="T113" fmla="*/ 88 w 8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36">
                  <a:moveTo>
                    <a:pt x="80" y="48"/>
                  </a:moveTo>
                  <a:lnTo>
                    <a:pt x="72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5" name="Freeform 200"/>
            <p:cNvSpPr>
              <a:spLocks/>
            </p:cNvSpPr>
            <p:nvPr/>
          </p:nvSpPr>
          <p:spPr bwMode="auto">
            <a:xfrm>
              <a:off x="1366" y="1335"/>
              <a:ext cx="177" cy="170"/>
            </a:xfrm>
            <a:custGeom>
              <a:avLst/>
              <a:gdLst>
                <a:gd name="T0" fmla="*/ 226 w 528"/>
                <a:gd name="T1" fmla="*/ 20 h 544"/>
                <a:gd name="T2" fmla="*/ 202 w 528"/>
                <a:gd name="T3" fmla="*/ 39 h 544"/>
                <a:gd name="T4" fmla="*/ 171 w 528"/>
                <a:gd name="T5" fmla="*/ 32 h 544"/>
                <a:gd name="T6" fmla="*/ 155 w 528"/>
                <a:gd name="T7" fmla="*/ 44 h 544"/>
                <a:gd name="T8" fmla="*/ 135 w 528"/>
                <a:gd name="T9" fmla="*/ 51 h 544"/>
                <a:gd name="T10" fmla="*/ 119 w 528"/>
                <a:gd name="T11" fmla="*/ 68 h 544"/>
                <a:gd name="T12" fmla="*/ 95 w 528"/>
                <a:gd name="T13" fmla="*/ 92 h 544"/>
                <a:gd name="T14" fmla="*/ 95 w 528"/>
                <a:gd name="T15" fmla="*/ 135 h 544"/>
                <a:gd name="T16" fmla="*/ 75 w 528"/>
                <a:gd name="T17" fmla="*/ 163 h 544"/>
                <a:gd name="T18" fmla="*/ 75 w 528"/>
                <a:gd name="T19" fmla="*/ 206 h 544"/>
                <a:gd name="T20" fmla="*/ 75 w 528"/>
                <a:gd name="T21" fmla="*/ 226 h 544"/>
                <a:gd name="T22" fmla="*/ 68 w 528"/>
                <a:gd name="T23" fmla="*/ 253 h 544"/>
                <a:gd name="T24" fmla="*/ 60 w 528"/>
                <a:gd name="T25" fmla="*/ 234 h 544"/>
                <a:gd name="T26" fmla="*/ 48 w 528"/>
                <a:gd name="T27" fmla="*/ 246 h 544"/>
                <a:gd name="T28" fmla="*/ 32 w 528"/>
                <a:gd name="T29" fmla="*/ 262 h 544"/>
                <a:gd name="T30" fmla="*/ 20 w 528"/>
                <a:gd name="T31" fmla="*/ 258 h 544"/>
                <a:gd name="T32" fmla="*/ 8 w 528"/>
                <a:gd name="T33" fmla="*/ 253 h 544"/>
                <a:gd name="T34" fmla="*/ 12 w 528"/>
                <a:gd name="T35" fmla="*/ 242 h 544"/>
                <a:gd name="T36" fmla="*/ 4 w 528"/>
                <a:gd name="T37" fmla="*/ 242 h 544"/>
                <a:gd name="T38" fmla="*/ 12 w 528"/>
                <a:gd name="T39" fmla="*/ 226 h 544"/>
                <a:gd name="T40" fmla="*/ 12 w 528"/>
                <a:gd name="T41" fmla="*/ 222 h 544"/>
                <a:gd name="T42" fmla="*/ 8 w 528"/>
                <a:gd name="T43" fmla="*/ 214 h 544"/>
                <a:gd name="T44" fmla="*/ 16 w 528"/>
                <a:gd name="T45" fmla="*/ 206 h 544"/>
                <a:gd name="T46" fmla="*/ 8 w 528"/>
                <a:gd name="T47" fmla="*/ 202 h 544"/>
                <a:gd name="T48" fmla="*/ 0 w 528"/>
                <a:gd name="T49" fmla="*/ 190 h 544"/>
                <a:gd name="T50" fmla="*/ 8 w 528"/>
                <a:gd name="T51" fmla="*/ 182 h 544"/>
                <a:gd name="T52" fmla="*/ 24 w 528"/>
                <a:gd name="T53" fmla="*/ 170 h 544"/>
                <a:gd name="T54" fmla="*/ 32 w 528"/>
                <a:gd name="T55" fmla="*/ 158 h 544"/>
                <a:gd name="T56" fmla="*/ 48 w 528"/>
                <a:gd name="T57" fmla="*/ 151 h 544"/>
                <a:gd name="T58" fmla="*/ 71 w 528"/>
                <a:gd name="T59" fmla="*/ 115 h 544"/>
                <a:gd name="T60" fmla="*/ 75 w 528"/>
                <a:gd name="T61" fmla="*/ 107 h 544"/>
                <a:gd name="T62" fmla="*/ 87 w 528"/>
                <a:gd name="T63" fmla="*/ 87 h 544"/>
                <a:gd name="T64" fmla="*/ 83 w 528"/>
                <a:gd name="T65" fmla="*/ 80 h 544"/>
                <a:gd name="T66" fmla="*/ 104 w 528"/>
                <a:gd name="T67" fmla="*/ 68 h 544"/>
                <a:gd name="T68" fmla="*/ 104 w 528"/>
                <a:gd name="T69" fmla="*/ 63 h 544"/>
                <a:gd name="T70" fmla="*/ 111 w 528"/>
                <a:gd name="T71" fmla="*/ 51 h 544"/>
                <a:gd name="T72" fmla="*/ 127 w 528"/>
                <a:gd name="T73" fmla="*/ 51 h 544"/>
                <a:gd name="T74" fmla="*/ 119 w 528"/>
                <a:gd name="T75" fmla="*/ 44 h 544"/>
                <a:gd name="T76" fmla="*/ 131 w 528"/>
                <a:gd name="T77" fmla="*/ 36 h 544"/>
                <a:gd name="T78" fmla="*/ 147 w 528"/>
                <a:gd name="T79" fmla="*/ 32 h 544"/>
                <a:gd name="T80" fmla="*/ 155 w 528"/>
                <a:gd name="T81" fmla="*/ 24 h 544"/>
                <a:gd name="T82" fmla="*/ 159 w 528"/>
                <a:gd name="T83" fmla="*/ 32 h 544"/>
                <a:gd name="T84" fmla="*/ 175 w 528"/>
                <a:gd name="T85" fmla="*/ 24 h 544"/>
                <a:gd name="T86" fmla="*/ 179 w 528"/>
                <a:gd name="T87" fmla="*/ 16 h 544"/>
                <a:gd name="T88" fmla="*/ 191 w 528"/>
                <a:gd name="T89" fmla="*/ 16 h 544"/>
                <a:gd name="T90" fmla="*/ 199 w 528"/>
                <a:gd name="T91" fmla="*/ 8 h 544"/>
                <a:gd name="T92" fmla="*/ 214 w 528"/>
                <a:gd name="T93" fmla="*/ 8 h 544"/>
                <a:gd name="T94" fmla="*/ 214 w 528"/>
                <a:gd name="T95" fmla="*/ 16 h 544"/>
                <a:gd name="T96" fmla="*/ 223 w 528"/>
                <a:gd name="T97" fmla="*/ 8 h 544"/>
                <a:gd name="T98" fmla="*/ 235 w 528"/>
                <a:gd name="T99" fmla="*/ 4 h 544"/>
                <a:gd name="T100" fmla="*/ 242 w 528"/>
                <a:gd name="T101" fmla="*/ 8 h 544"/>
                <a:gd name="T102" fmla="*/ 242 w 528"/>
                <a:gd name="T103" fmla="*/ 16 h 544"/>
                <a:gd name="T104" fmla="*/ 258 w 528"/>
                <a:gd name="T105" fmla="*/ 24 h 5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8"/>
                <a:gd name="T160" fmla="*/ 0 h 544"/>
                <a:gd name="T161" fmla="*/ 528 w 528"/>
                <a:gd name="T162" fmla="*/ 544 h 5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8" h="544">
                  <a:moveTo>
                    <a:pt x="496" y="72"/>
                  </a:moveTo>
                  <a:lnTo>
                    <a:pt x="488" y="48"/>
                  </a:lnTo>
                  <a:lnTo>
                    <a:pt x="472" y="40"/>
                  </a:lnTo>
                  <a:lnTo>
                    <a:pt x="456" y="40"/>
                  </a:lnTo>
                  <a:lnTo>
                    <a:pt x="432" y="48"/>
                  </a:lnTo>
                  <a:lnTo>
                    <a:pt x="432" y="72"/>
                  </a:lnTo>
                  <a:lnTo>
                    <a:pt x="416" y="88"/>
                  </a:lnTo>
                  <a:lnTo>
                    <a:pt x="408" y="80"/>
                  </a:lnTo>
                  <a:lnTo>
                    <a:pt x="392" y="80"/>
                  </a:lnTo>
                  <a:lnTo>
                    <a:pt x="384" y="88"/>
                  </a:lnTo>
                  <a:lnTo>
                    <a:pt x="368" y="88"/>
                  </a:lnTo>
                  <a:lnTo>
                    <a:pt x="344" y="64"/>
                  </a:lnTo>
                  <a:lnTo>
                    <a:pt x="336" y="64"/>
                  </a:lnTo>
                  <a:lnTo>
                    <a:pt x="328" y="72"/>
                  </a:lnTo>
                  <a:lnTo>
                    <a:pt x="312" y="72"/>
                  </a:lnTo>
                  <a:lnTo>
                    <a:pt x="312" y="88"/>
                  </a:lnTo>
                  <a:lnTo>
                    <a:pt x="296" y="96"/>
                  </a:lnTo>
                  <a:lnTo>
                    <a:pt x="288" y="88"/>
                  </a:lnTo>
                  <a:lnTo>
                    <a:pt x="272" y="88"/>
                  </a:lnTo>
                  <a:lnTo>
                    <a:pt x="272" y="104"/>
                  </a:lnTo>
                  <a:lnTo>
                    <a:pt x="256" y="112"/>
                  </a:lnTo>
                  <a:lnTo>
                    <a:pt x="248" y="120"/>
                  </a:lnTo>
                  <a:lnTo>
                    <a:pt x="232" y="128"/>
                  </a:lnTo>
                  <a:lnTo>
                    <a:pt x="240" y="136"/>
                  </a:lnTo>
                  <a:lnTo>
                    <a:pt x="240" y="144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192" y="184"/>
                  </a:lnTo>
                  <a:lnTo>
                    <a:pt x="200" y="192"/>
                  </a:lnTo>
                  <a:lnTo>
                    <a:pt x="200" y="232"/>
                  </a:lnTo>
                  <a:lnTo>
                    <a:pt x="184" y="256"/>
                  </a:lnTo>
                  <a:lnTo>
                    <a:pt x="192" y="272"/>
                  </a:lnTo>
                  <a:lnTo>
                    <a:pt x="184" y="288"/>
                  </a:lnTo>
                  <a:lnTo>
                    <a:pt x="160" y="280"/>
                  </a:lnTo>
                  <a:lnTo>
                    <a:pt x="152" y="296"/>
                  </a:lnTo>
                  <a:lnTo>
                    <a:pt x="152" y="328"/>
                  </a:lnTo>
                  <a:lnTo>
                    <a:pt x="152" y="376"/>
                  </a:lnTo>
                  <a:lnTo>
                    <a:pt x="168" y="392"/>
                  </a:lnTo>
                  <a:lnTo>
                    <a:pt x="168" y="408"/>
                  </a:lnTo>
                  <a:lnTo>
                    <a:pt x="152" y="416"/>
                  </a:lnTo>
                  <a:lnTo>
                    <a:pt x="152" y="424"/>
                  </a:lnTo>
                  <a:lnTo>
                    <a:pt x="160" y="432"/>
                  </a:lnTo>
                  <a:lnTo>
                    <a:pt x="160" y="448"/>
                  </a:lnTo>
                  <a:lnTo>
                    <a:pt x="152" y="45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36" y="520"/>
                  </a:lnTo>
                  <a:lnTo>
                    <a:pt x="136" y="512"/>
                  </a:lnTo>
                  <a:lnTo>
                    <a:pt x="136" y="496"/>
                  </a:lnTo>
                  <a:lnTo>
                    <a:pt x="120" y="488"/>
                  </a:lnTo>
                  <a:lnTo>
                    <a:pt x="128" y="472"/>
                  </a:lnTo>
                  <a:lnTo>
                    <a:pt x="120" y="472"/>
                  </a:lnTo>
                  <a:lnTo>
                    <a:pt x="112" y="480"/>
                  </a:lnTo>
                  <a:lnTo>
                    <a:pt x="112" y="488"/>
                  </a:lnTo>
                  <a:lnTo>
                    <a:pt x="104" y="496"/>
                  </a:lnTo>
                  <a:lnTo>
                    <a:pt x="96" y="496"/>
                  </a:lnTo>
                  <a:lnTo>
                    <a:pt x="88" y="496"/>
                  </a:lnTo>
                  <a:lnTo>
                    <a:pt x="88" y="504"/>
                  </a:lnTo>
                  <a:lnTo>
                    <a:pt x="80" y="528"/>
                  </a:lnTo>
                  <a:lnTo>
                    <a:pt x="64" y="528"/>
                  </a:lnTo>
                  <a:lnTo>
                    <a:pt x="56" y="536"/>
                  </a:lnTo>
                  <a:lnTo>
                    <a:pt x="40" y="544"/>
                  </a:lnTo>
                  <a:lnTo>
                    <a:pt x="32" y="528"/>
                  </a:lnTo>
                  <a:lnTo>
                    <a:pt x="40" y="520"/>
                  </a:lnTo>
                  <a:lnTo>
                    <a:pt x="32" y="528"/>
                  </a:lnTo>
                  <a:lnTo>
                    <a:pt x="24" y="528"/>
                  </a:lnTo>
                  <a:lnTo>
                    <a:pt x="24" y="512"/>
                  </a:lnTo>
                  <a:lnTo>
                    <a:pt x="16" y="512"/>
                  </a:lnTo>
                  <a:lnTo>
                    <a:pt x="8" y="504"/>
                  </a:lnTo>
                  <a:lnTo>
                    <a:pt x="16" y="496"/>
                  </a:lnTo>
                  <a:lnTo>
                    <a:pt x="24" y="496"/>
                  </a:lnTo>
                  <a:lnTo>
                    <a:pt x="24" y="488"/>
                  </a:lnTo>
                  <a:lnTo>
                    <a:pt x="32" y="480"/>
                  </a:lnTo>
                  <a:lnTo>
                    <a:pt x="24" y="480"/>
                  </a:lnTo>
                  <a:lnTo>
                    <a:pt x="16" y="480"/>
                  </a:lnTo>
                  <a:lnTo>
                    <a:pt x="8" y="488"/>
                  </a:lnTo>
                  <a:lnTo>
                    <a:pt x="8" y="472"/>
                  </a:lnTo>
                  <a:lnTo>
                    <a:pt x="16" y="472"/>
                  </a:lnTo>
                  <a:lnTo>
                    <a:pt x="24" y="464"/>
                  </a:lnTo>
                  <a:lnTo>
                    <a:pt x="24" y="456"/>
                  </a:lnTo>
                  <a:lnTo>
                    <a:pt x="32" y="448"/>
                  </a:lnTo>
                  <a:lnTo>
                    <a:pt x="32" y="432"/>
                  </a:lnTo>
                  <a:lnTo>
                    <a:pt x="32" y="440"/>
                  </a:lnTo>
                  <a:lnTo>
                    <a:pt x="24" y="448"/>
                  </a:lnTo>
                  <a:lnTo>
                    <a:pt x="16" y="448"/>
                  </a:lnTo>
                  <a:lnTo>
                    <a:pt x="8" y="440"/>
                  </a:lnTo>
                  <a:lnTo>
                    <a:pt x="16" y="440"/>
                  </a:lnTo>
                  <a:lnTo>
                    <a:pt x="16" y="432"/>
                  </a:lnTo>
                  <a:lnTo>
                    <a:pt x="8" y="432"/>
                  </a:lnTo>
                  <a:lnTo>
                    <a:pt x="8" y="424"/>
                  </a:lnTo>
                  <a:lnTo>
                    <a:pt x="24" y="416"/>
                  </a:lnTo>
                  <a:lnTo>
                    <a:pt x="32" y="416"/>
                  </a:lnTo>
                  <a:lnTo>
                    <a:pt x="40" y="416"/>
                  </a:lnTo>
                  <a:lnTo>
                    <a:pt x="48" y="408"/>
                  </a:lnTo>
                  <a:lnTo>
                    <a:pt x="40" y="408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0" y="408"/>
                  </a:lnTo>
                  <a:lnTo>
                    <a:pt x="8" y="400"/>
                  </a:lnTo>
                  <a:lnTo>
                    <a:pt x="0" y="384"/>
                  </a:lnTo>
                  <a:lnTo>
                    <a:pt x="8" y="384"/>
                  </a:lnTo>
                  <a:lnTo>
                    <a:pt x="8" y="376"/>
                  </a:lnTo>
                  <a:lnTo>
                    <a:pt x="8" y="368"/>
                  </a:lnTo>
                  <a:lnTo>
                    <a:pt x="16" y="368"/>
                  </a:lnTo>
                  <a:lnTo>
                    <a:pt x="24" y="352"/>
                  </a:lnTo>
                  <a:lnTo>
                    <a:pt x="40" y="352"/>
                  </a:lnTo>
                  <a:lnTo>
                    <a:pt x="40" y="344"/>
                  </a:lnTo>
                  <a:lnTo>
                    <a:pt x="48" y="344"/>
                  </a:lnTo>
                  <a:lnTo>
                    <a:pt x="48" y="336"/>
                  </a:lnTo>
                  <a:lnTo>
                    <a:pt x="56" y="328"/>
                  </a:lnTo>
                  <a:lnTo>
                    <a:pt x="64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88" y="312"/>
                  </a:lnTo>
                  <a:lnTo>
                    <a:pt x="88" y="304"/>
                  </a:lnTo>
                  <a:lnTo>
                    <a:pt x="96" y="304"/>
                  </a:lnTo>
                  <a:lnTo>
                    <a:pt x="96" y="288"/>
                  </a:lnTo>
                  <a:lnTo>
                    <a:pt x="128" y="264"/>
                  </a:lnTo>
                  <a:lnTo>
                    <a:pt x="128" y="256"/>
                  </a:lnTo>
                  <a:lnTo>
                    <a:pt x="144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52" y="224"/>
                  </a:lnTo>
                  <a:lnTo>
                    <a:pt x="152" y="216"/>
                  </a:lnTo>
                  <a:lnTo>
                    <a:pt x="160" y="208"/>
                  </a:lnTo>
                  <a:lnTo>
                    <a:pt x="160" y="192"/>
                  </a:lnTo>
                  <a:lnTo>
                    <a:pt x="168" y="176"/>
                  </a:lnTo>
                  <a:lnTo>
                    <a:pt x="176" y="176"/>
                  </a:lnTo>
                  <a:lnTo>
                    <a:pt x="184" y="168"/>
                  </a:lnTo>
                  <a:lnTo>
                    <a:pt x="176" y="168"/>
                  </a:lnTo>
                  <a:lnTo>
                    <a:pt x="168" y="168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200" y="136"/>
                  </a:lnTo>
                  <a:lnTo>
                    <a:pt x="208" y="136"/>
                  </a:lnTo>
                  <a:lnTo>
                    <a:pt x="216" y="136"/>
                  </a:lnTo>
                  <a:lnTo>
                    <a:pt x="200" y="136"/>
                  </a:lnTo>
                  <a:lnTo>
                    <a:pt x="200" y="128"/>
                  </a:lnTo>
                  <a:lnTo>
                    <a:pt x="208" y="128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08" y="120"/>
                  </a:lnTo>
                  <a:lnTo>
                    <a:pt x="224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56" y="104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32" y="96"/>
                  </a:lnTo>
                  <a:lnTo>
                    <a:pt x="240" y="88"/>
                  </a:lnTo>
                  <a:lnTo>
                    <a:pt x="256" y="88"/>
                  </a:lnTo>
                  <a:lnTo>
                    <a:pt x="264" y="88"/>
                  </a:lnTo>
                  <a:lnTo>
                    <a:pt x="264" y="80"/>
                  </a:lnTo>
                  <a:lnTo>
                    <a:pt x="264" y="72"/>
                  </a:lnTo>
                  <a:lnTo>
                    <a:pt x="280" y="72"/>
                  </a:lnTo>
                  <a:lnTo>
                    <a:pt x="288" y="72"/>
                  </a:lnTo>
                  <a:lnTo>
                    <a:pt x="288" y="64"/>
                  </a:lnTo>
                  <a:lnTo>
                    <a:pt x="296" y="64"/>
                  </a:lnTo>
                  <a:lnTo>
                    <a:pt x="288" y="56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20" y="48"/>
                  </a:lnTo>
                  <a:lnTo>
                    <a:pt x="312" y="56"/>
                  </a:lnTo>
                  <a:lnTo>
                    <a:pt x="312" y="64"/>
                  </a:lnTo>
                  <a:lnTo>
                    <a:pt x="320" y="64"/>
                  </a:lnTo>
                  <a:lnTo>
                    <a:pt x="328" y="56"/>
                  </a:lnTo>
                  <a:lnTo>
                    <a:pt x="328" y="48"/>
                  </a:lnTo>
                  <a:lnTo>
                    <a:pt x="344" y="48"/>
                  </a:lnTo>
                  <a:lnTo>
                    <a:pt x="352" y="48"/>
                  </a:lnTo>
                  <a:lnTo>
                    <a:pt x="336" y="40"/>
                  </a:lnTo>
                  <a:lnTo>
                    <a:pt x="336" y="32"/>
                  </a:lnTo>
                  <a:lnTo>
                    <a:pt x="344" y="32"/>
                  </a:lnTo>
                  <a:lnTo>
                    <a:pt x="360" y="32"/>
                  </a:lnTo>
                  <a:lnTo>
                    <a:pt x="368" y="40"/>
                  </a:lnTo>
                  <a:lnTo>
                    <a:pt x="368" y="48"/>
                  </a:lnTo>
                  <a:lnTo>
                    <a:pt x="384" y="40"/>
                  </a:lnTo>
                  <a:lnTo>
                    <a:pt x="384" y="32"/>
                  </a:lnTo>
                  <a:lnTo>
                    <a:pt x="392" y="32"/>
                  </a:lnTo>
                  <a:lnTo>
                    <a:pt x="400" y="24"/>
                  </a:lnTo>
                  <a:lnTo>
                    <a:pt x="408" y="16"/>
                  </a:lnTo>
                  <a:lnTo>
                    <a:pt x="400" y="16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16" y="24"/>
                  </a:lnTo>
                  <a:lnTo>
                    <a:pt x="416" y="40"/>
                  </a:lnTo>
                  <a:lnTo>
                    <a:pt x="432" y="32"/>
                  </a:lnTo>
                  <a:lnTo>
                    <a:pt x="432" y="24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48" y="16"/>
                  </a:lnTo>
                  <a:lnTo>
                    <a:pt x="448" y="24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72" y="8"/>
                  </a:lnTo>
                  <a:lnTo>
                    <a:pt x="480" y="8"/>
                  </a:lnTo>
                  <a:lnTo>
                    <a:pt x="472" y="16"/>
                  </a:lnTo>
                  <a:lnTo>
                    <a:pt x="480" y="24"/>
                  </a:lnTo>
                  <a:lnTo>
                    <a:pt x="488" y="16"/>
                  </a:lnTo>
                  <a:lnTo>
                    <a:pt x="496" y="8"/>
                  </a:lnTo>
                  <a:lnTo>
                    <a:pt x="528" y="32"/>
                  </a:lnTo>
                  <a:lnTo>
                    <a:pt x="512" y="40"/>
                  </a:lnTo>
                  <a:lnTo>
                    <a:pt x="488" y="32"/>
                  </a:lnTo>
                  <a:lnTo>
                    <a:pt x="488" y="40"/>
                  </a:lnTo>
                  <a:lnTo>
                    <a:pt x="504" y="48"/>
                  </a:lnTo>
                  <a:lnTo>
                    <a:pt x="512" y="56"/>
                  </a:lnTo>
                  <a:lnTo>
                    <a:pt x="520" y="48"/>
                  </a:lnTo>
                  <a:lnTo>
                    <a:pt x="528" y="48"/>
                  </a:lnTo>
                  <a:lnTo>
                    <a:pt x="504" y="64"/>
                  </a:lnTo>
                  <a:lnTo>
                    <a:pt x="496" y="7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6" name="Freeform 201"/>
            <p:cNvSpPr>
              <a:spLocks/>
            </p:cNvSpPr>
            <p:nvPr/>
          </p:nvSpPr>
          <p:spPr bwMode="auto">
            <a:xfrm>
              <a:off x="1388" y="1515"/>
              <a:ext cx="21" cy="25"/>
            </a:xfrm>
            <a:custGeom>
              <a:avLst/>
              <a:gdLst>
                <a:gd name="T0" fmla="*/ 20 w 64"/>
                <a:gd name="T1" fmla="*/ 39 h 80"/>
                <a:gd name="T2" fmla="*/ 12 w 64"/>
                <a:gd name="T3" fmla="*/ 39 h 80"/>
                <a:gd name="T4" fmla="*/ 8 w 64"/>
                <a:gd name="T5" fmla="*/ 39 h 80"/>
                <a:gd name="T6" fmla="*/ 8 w 64"/>
                <a:gd name="T7" fmla="*/ 31 h 80"/>
                <a:gd name="T8" fmla="*/ 4 w 64"/>
                <a:gd name="T9" fmla="*/ 27 h 80"/>
                <a:gd name="T10" fmla="*/ 0 w 64"/>
                <a:gd name="T11" fmla="*/ 20 h 80"/>
                <a:gd name="T12" fmla="*/ 0 w 64"/>
                <a:gd name="T13" fmla="*/ 12 h 80"/>
                <a:gd name="T14" fmla="*/ 8 w 64"/>
                <a:gd name="T15" fmla="*/ 4 h 80"/>
                <a:gd name="T16" fmla="*/ 12 w 64"/>
                <a:gd name="T17" fmla="*/ 8 h 80"/>
                <a:gd name="T18" fmla="*/ 16 w 64"/>
                <a:gd name="T19" fmla="*/ 0 h 80"/>
                <a:gd name="T20" fmla="*/ 20 w 64"/>
                <a:gd name="T21" fmla="*/ 0 h 80"/>
                <a:gd name="T22" fmla="*/ 24 w 64"/>
                <a:gd name="T23" fmla="*/ 8 h 80"/>
                <a:gd name="T24" fmla="*/ 32 w 64"/>
                <a:gd name="T25" fmla="*/ 8 h 80"/>
                <a:gd name="T26" fmla="*/ 32 w 64"/>
                <a:gd name="T27" fmla="*/ 12 h 80"/>
                <a:gd name="T28" fmla="*/ 24 w 64"/>
                <a:gd name="T29" fmla="*/ 15 h 80"/>
                <a:gd name="T30" fmla="*/ 24 w 64"/>
                <a:gd name="T31" fmla="*/ 20 h 80"/>
                <a:gd name="T32" fmla="*/ 16 w 64"/>
                <a:gd name="T33" fmla="*/ 24 h 80"/>
                <a:gd name="T34" fmla="*/ 16 w 64"/>
                <a:gd name="T35" fmla="*/ 31 h 80"/>
                <a:gd name="T36" fmla="*/ 16 w 64"/>
                <a:gd name="T37" fmla="*/ 39 h 80"/>
                <a:gd name="T38" fmla="*/ 20 w 64"/>
                <a:gd name="T39" fmla="*/ 39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0"/>
                <a:gd name="T62" fmla="*/ 64 w 64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0">
                  <a:moveTo>
                    <a:pt x="40" y="80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7" name="Freeform 202"/>
            <p:cNvSpPr>
              <a:spLocks/>
            </p:cNvSpPr>
            <p:nvPr/>
          </p:nvSpPr>
          <p:spPr bwMode="auto">
            <a:xfrm>
              <a:off x="1374" y="1587"/>
              <a:ext cx="6" cy="8"/>
            </a:xfrm>
            <a:custGeom>
              <a:avLst/>
              <a:gdLst>
                <a:gd name="T0" fmla="*/ 9 w 16"/>
                <a:gd name="T1" fmla="*/ 12 h 24"/>
                <a:gd name="T2" fmla="*/ 5 w 16"/>
                <a:gd name="T3" fmla="*/ 4 h 24"/>
                <a:gd name="T4" fmla="*/ 5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0 w 16"/>
                <a:gd name="T11" fmla="*/ 12 h 24"/>
                <a:gd name="T12" fmla="*/ 9 w 16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8" name="Freeform 203"/>
            <p:cNvSpPr>
              <a:spLocks/>
            </p:cNvSpPr>
            <p:nvPr/>
          </p:nvSpPr>
          <p:spPr bwMode="auto">
            <a:xfrm>
              <a:off x="1412" y="1358"/>
              <a:ext cx="85" cy="174"/>
            </a:xfrm>
            <a:custGeom>
              <a:avLst/>
              <a:gdLst>
                <a:gd name="T0" fmla="*/ 127 w 256"/>
                <a:gd name="T1" fmla="*/ 51 h 560"/>
                <a:gd name="T2" fmla="*/ 127 w 256"/>
                <a:gd name="T3" fmla="*/ 32 h 560"/>
                <a:gd name="T4" fmla="*/ 122 w 256"/>
                <a:gd name="T5" fmla="*/ 20 h 560"/>
                <a:gd name="T6" fmla="*/ 103 w 256"/>
                <a:gd name="T7" fmla="*/ 12 h 560"/>
                <a:gd name="T8" fmla="*/ 95 w 256"/>
                <a:gd name="T9" fmla="*/ 0 h 560"/>
                <a:gd name="T10" fmla="*/ 87 w 256"/>
                <a:gd name="T11" fmla="*/ 8 h 560"/>
                <a:gd name="T12" fmla="*/ 75 w 256"/>
                <a:gd name="T13" fmla="*/ 8 h 560"/>
                <a:gd name="T14" fmla="*/ 68 w 256"/>
                <a:gd name="T15" fmla="*/ 15 h 560"/>
                <a:gd name="T16" fmla="*/ 56 w 256"/>
                <a:gd name="T17" fmla="*/ 24 h 560"/>
                <a:gd name="T18" fmla="*/ 51 w 256"/>
                <a:gd name="T19" fmla="*/ 32 h 560"/>
                <a:gd name="T20" fmla="*/ 39 w 256"/>
                <a:gd name="T21" fmla="*/ 47 h 560"/>
                <a:gd name="T22" fmla="*/ 27 w 256"/>
                <a:gd name="T23" fmla="*/ 55 h 560"/>
                <a:gd name="T24" fmla="*/ 32 w 256"/>
                <a:gd name="T25" fmla="*/ 79 h 560"/>
                <a:gd name="T26" fmla="*/ 27 w 256"/>
                <a:gd name="T27" fmla="*/ 98 h 560"/>
                <a:gd name="T28" fmla="*/ 12 w 256"/>
                <a:gd name="T29" fmla="*/ 102 h 560"/>
                <a:gd name="T30" fmla="*/ 8 w 256"/>
                <a:gd name="T31" fmla="*/ 126 h 560"/>
                <a:gd name="T32" fmla="*/ 16 w 256"/>
                <a:gd name="T33" fmla="*/ 158 h 560"/>
                <a:gd name="T34" fmla="*/ 8 w 256"/>
                <a:gd name="T35" fmla="*/ 169 h 560"/>
                <a:gd name="T36" fmla="*/ 12 w 256"/>
                <a:gd name="T37" fmla="*/ 178 h 560"/>
                <a:gd name="T38" fmla="*/ 8 w 256"/>
                <a:gd name="T39" fmla="*/ 189 h 560"/>
                <a:gd name="T40" fmla="*/ 4 w 256"/>
                <a:gd name="T41" fmla="*/ 213 h 560"/>
                <a:gd name="T42" fmla="*/ 8 w 256"/>
                <a:gd name="T43" fmla="*/ 225 h 560"/>
                <a:gd name="T44" fmla="*/ 8 w 256"/>
                <a:gd name="T45" fmla="*/ 244 h 560"/>
                <a:gd name="T46" fmla="*/ 16 w 256"/>
                <a:gd name="T47" fmla="*/ 256 h 560"/>
                <a:gd name="T48" fmla="*/ 16 w 256"/>
                <a:gd name="T49" fmla="*/ 272 h 560"/>
                <a:gd name="T50" fmla="*/ 24 w 256"/>
                <a:gd name="T51" fmla="*/ 272 h 560"/>
                <a:gd name="T52" fmla="*/ 36 w 256"/>
                <a:gd name="T53" fmla="*/ 264 h 560"/>
                <a:gd name="T54" fmla="*/ 48 w 256"/>
                <a:gd name="T55" fmla="*/ 260 h 560"/>
                <a:gd name="T56" fmla="*/ 56 w 256"/>
                <a:gd name="T57" fmla="*/ 237 h 560"/>
                <a:gd name="T58" fmla="*/ 56 w 256"/>
                <a:gd name="T59" fmla="*/ 213 h 560"/>
                <a:gd name="T60" fmla="*/ 59 w 256"/>
                <a:gd name="T61" fmla="*/ 209 h 560"/>
                <a:gd name="T62" fmla="*/ 68 w 256"/>
                <a:gd name="T63" fmla="*/ 209 h 560"/>
                <a:gd name="T64" fmla="*/ 75 w 256"/>
                <a:gd name="T65" fmla="*/ 185 h 560"/>
                <a:gd name="T66" fmla="*/ 59 w 256"/>
                <a:gd name="T67" fmla="*/ 169 h 560"/>
                <a:gd name="T68" fmla="*/ 63 w 256"/>
                <a:gd name="T69" fmla="*/ 154 h 560"/>
                <a:gd name="T70" fmla="*/ 59 w 256"/>
                <a:gd name="T71" fmla="*/ 142 h 560"/>
                <a:gd name="T72" fmla="*/ 68 w 256"/>
                <a:gd name="T73" fmla="*/ 126 h 560"/>
                <a:gd name="T74" fmla="*/ 79 w 256"/>
                <a:gd name="T75" fmla="*/ 114 h 560"/>
                <a:gd name="T76" fmla="*/ 95 w 256"/>
                <a:gd name="T77" fmla="*/ 102 h 560"/>
                <a:gd name="T78" fmla="*/ 99 w 256"/>
                <a:gd name="T79" fmla="*/ 87 h 560"/>
                <a:gd name="T80" fmla="*/ 103 w 256"/>
                <a:gd name="T81" fmla="*/ 75 h 560"/>
                <a:gd name="T82" fmla="*/ 111 w 256"/>
                <a:gd name="T83" fmla="*/ 63 h 560"/>
                <a:gd name="T84" fmla="*/ 119 w 256"/>
                <a:gd name="T85" fmla="*/ 59 h 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560"/>
                <a:gd name="T131" fmla="*/ 256 w 256"/>
                <a:gd name="T132" fmla="*/ 560 h 5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560">
                  <a:moveTo>
                    <a:pt x="256" y="120"/>
                  </a:moveTo>
                  <a:lnTo>
                    <a:pt x="256" y="104"/>
                  </a:lnTo>
                  <a:lnTo>
                    <a:pt x="256" y="80"/>
                  </a:lnTo>
                  <a:lnTo>
                    <a:pt x="256" y="64"/>
                  </a:lnTo>
                  <a:lnTo>
                    <a:pt x="240" y="56"/>
                  </a:lnTo>
                  <a:lnTo>
                    <a:pt x="248" y="40"/>
                  </a:lnTo>
                  <a:lnTo>
                    <a:pt x="224" y="24"/>
                  </a:lnTo>
                  <a:lnTo>
                    <a:pt x="208" y="24"/>
                  </a:lnTo>
                  <a:lnTo>
                    <a:pt x="192" y="8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76" y="16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12"/>
                  </a:lnTo>
                  <a:lnTo>
                    <a:pt x="64" y="120"/>
                  </a:lnTo>
                  <a:lnTo>
                    <a:pt x="64" y="160"/>
                  </a:lnTo>
                  <a:lnTo>
                    <a:pt x="48" y="184"/>
                  </a:lnTo>
                  <a:lnTo>
                    <a:pt x="56" y="200"/>
                  </a:lnTo>
                  <a:lnTo>
                    <a:pt x="48" y="216"/>
                  </a:lnTo>
                  <a:lnTo>
                    <a:pt x="24" y="208"/>
                  </a:lnTo>
                  <a:lnTo>
                    <a:pt x="16" y="224"/>
                  </a:lnTo>
                  <a:lnTo>
                    <a:pt x="16" y="256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32" y="336"/>
                  </a:lnTo>
                  <a:lnTo>
                    <a:pt x="16" y="344"/>
                  </a:lnTo>
                  <a:lnTo>
                    <a:pt x="16" y="352"/>
                  </a:lnTo>
                  <a:lnTo>
                    <a:pt x="24" y="360"/>
                  </a:lnTo>
                  <a:lnTo>
                    <a:pt x="24" y="376"/>
                  </a:lnTo>
                  <a:lnTo>
                    <a:pt x="16" y="384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48"/>
                  </a:lnTo>
                  <a:lnTo>
                    <a:pt x="16" y="456"/>
                  </a:lnTo>
                  <a:lnTo>
                    <a:pt x="8" y="488"/>
                  </a:lnTo>
                  <a:lnTo>
                    <a:pt x="16" y="496"/>
                  </a:lnTo>
                  <a:lnTo>
                    <a:pt x="24" y="504"/>
                  </a:lnTo>
                  <a:lnTo>
                    <a:pt x="32" y="520"/>
                  </a:lnTo>
                  <a:lnTo>
                    <a:pt x="32" y="536"/>
                  </a:lnTo>
                  <a:lnTo>
                    <a:pt x="32" y="552"/>
                  </a:lnTo>
                  <a:lnTo>
                    <a:pt x="48" y="560"/>
                  </a:lnTo>
                  <a:lnTo>
                    <a:pt x="48" y="552"/>
                  </a:lnTo>
                  <a:lnTo>
                    <a:pt x="56" y="552"/>
                  </a:lnTo>
                  <a:lnTo>
                    <a:pt x="72" y="536"/>
                  </a:lnTo>
                  <a:lnTo>
                    <a:pt x="88" y="536"/>
                  </a:lnTo>
                  <a:lnTo>
                    <a:pt x="96" y="528"/>
                  </a:lnTo>
                  <a:lnTo>
                    <a:pt x="104" y="496"/>
                  </a:lnTo>
                  <a:lnTo>
                    <a:pt x="112" y="480"/>
                  </a:lnTo>
                  <a:lnTo>
                    <a:pt x="104" y="448"/>
                  </a:lnTo>
                  <a:lnTo>
                    <a:pt x="112" y="432"/>
                  </a:lnTo>
                  <a:lnTo>
                    <a:pt x="120" y="440"/>
                  </a:lnTo>
                  <a:lnTo>
                    <a:pt x="120" y="424"/>
                  </a:lnTo>
                  <a:lnTo>
                    <a:pt x="128" y="424"/>
                  </a:lnTo>
                  <a:lnTo>
                    <a:pt x="136" y="424"/>
                  </a:lnTo>
                  <a:lnTo>
                    <a:pt x="152" y="408"/>
                  </a:lnTo>
                  <a:lnTo>
                    <a:pt x="152" y="376"/>
                  </a:lnTo>
                  <a:lnTo>
                    <a:pt x="136" y="360"/>
                  </a:lnTo>
                  <a:lnTo>
                    <a:pt x="120" y="344"/>
                  </a:lnTo>
                  <a:lnTo>
                    <a:pt x="120" y="320"/>
                  </a:lnTo>
                  <a:lnTo>
                    <a:pt x="128" y="312"/>
                  </a:lnTo>
                  <a:lnTo>
                    <a:pt x="120" y="304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36" y="256"/>
                  </a:lnTo>
                  <a:lnTo>
                    <a:pt x="152" y="248"/>
                  </a:lnTo>
                  <a:lnTo>
                    <a:pt x="160" y="232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8" y="184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24" y="128"/>
                  </a:lnTo>
                  <a:lnTo>
                    <a:pt x="224" y="120"/>
                  </a:lnTo>
                  <a:lnTo>
                    <a:pt x="240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59" name="Freeform 204"/>
            <p:cNvSpPr>
              <a:spLocks/>
            </p:cNvSpPr>
            <p:nvPr/>
          </p:nvSpPr>
          <p:spPr bwMode="auto">
            <a:xfrm>
              <a:off x="1476" y="1348"/>
              <a:ext cx="72" cy="129"/>
            </a:xfrm>
            <a:custGeom>
              <a:avLst/>
              <a:gdLst>
                <a:gd name="T0" fmla="*/ 80 w 216"/>
                <a:gd name="T1" fmla="*/ 182 h 416"/>
                <a:gd name="T2" fmla="*/ 107 w 216"/>
                <a:gd name="T3" fmla="*/ 143 h 416"/>
                <a:gd name="T4" fmla="*/ 91 w 216"/>
                <a:gd name="T5" fmla="*/ 131 h 416"/>
                <a:gd name="T6" fmla="*/ 95 w 216"/>
                <a:gd name="T7" fmla="*/ 119 h 416"/>
                <a:gd name="T8" fmla="*/ 91 w 216"/>
                <a:gd name="T9" fmla="*/ 104 h 416"/>
                <a:gd name="T10" fmla="*/ 87 w 216"/>
                <a:gd name="T11" fmla="*/ 95 h 416"/>
                <a:gd name="T12" fmla="*/ 91 w 216"/>
                <a:gd name="T13" fmla="*/ 80 h 416"/>
                <a:gd name="T14" fmla="*/ 80 w 216"/>
                <a:gd name="T15" fmla="*/ 51 h 416"/>
                <a:gd name="T16" fmla="*/ 83 w 216"/>
                <a:gd name="T17" fmla="*/ 36 h 416"/>
                <a:gd name="T18" fmla="*/ 75 w 216"/>
                <a:gd name="T19" fmla="*/ 24 h 416"/>
                <a:gd name="T20" fmla="*/ 80 w 216"/>
                <a:gd name="T21" fmla="*/ 4 h 416"/>
                <a:gd name="T22" fmla="*/ 63 w 216"/>
                <a:gd name="T23" fmla="*/ 0 h 416"/>
                <a:gd name="T24" fmla="*/ 51 w 216"/>
                <a:gd name="T25" fmla="*/ 16 h 416"/>
                <a:gd name="T26" fmla="*/ 39 w 216"/>
                <a:gd name="T27" fmla="*/ 20 h 416"/>
                <a:gd name="T28" fmla="*/ 27 w 216"/>
                <a:gd name="T29" fmla="*/ 24 h 416"/>
                <a:gd name="T30" fmla="*/ 8 w 216"/>
                <a:gd name="T31" fmla="*/ 12 h 416"/>
                <a:gd name="T32" fmla="*/ 0 w 216"/>
                <a:gd name="T33" fmla="*/ 16 h 416"/>
                <a:gd name="T34" fmla="*/ 8 w 216"/>
                <a:gd name="T35" fmla="*/ 27 h 416"/>
                <a:gd name="T36" fmla="*/ 27 w 216"/>
                <a:gd name="T37" fmla="*/ 36 h 416"/>
                <a:gd name="T38" fmla="*/ 32 w 216"/>
                <a:gd name="T39" fmla="*/ 48 h 416"/>
                <a:gd name="T40" fmla="*/ 32 w 216"/>
                <a:gd name="T41" fmla="*/ 68 h 416"/>
                <a:gd name="T42" fmla="*/ 39 w 216"/>
                <a:gd name="T43" fmla="*/ 75 h 416"/>
                <a:gd name="T44" fmla="*/ 48 w 216"/>
                <a:gd name="T45" fmla="*/ 87 h 416"/>
                <a:gd name="T46" fmla="*/ 44 w 216"/>
                <a:gd name="T47" fmla="*/ 99 h 416"/>
                <a:gd name="T48" fmla="*/ 36 w 216"/>
                <a:gd name="T49" fmla="*/ 111 h 416"/>
                <a:gd name="T50" fmla="*/ 27 w 216"/>
                <a:gd name="T51" fmla="*/ 119 h 416"/>
                <a:gd name="T52" fmla="*/ 20 w 216"/>
                <a:gd name="T53" fmla="*/ 127 h 416"/>
                <a:gd name="T54" fmla="*/ 16 w 216"/>
                <a:gd name="T55" fmla="*/ 135 h 416"/>
                <a:gd name="T56" fmla="*/ 8 w 216"/>
                <a:gd name="T57" fmla="*/ 143 h 416"/>
                <a:gd name="T58" fmla="*/ 4 w 216"/>
                <a:gd name="T59" fmla="*/ 158 h 416"/>
                <a:gd name="T60" fmla="*/ 8 w 216"/>
                <a:gd name="T61" fmla="*/ 179 h 416"/>
                <a:gd name="T62" fmla="*/ 12 w 216"/>
                <a:gd name="T63" fmla="*/ 194 h 416"/>
                <a:gd name="T64" fmla="*/ 20 w 216"/>
                <a:gd name="T65" fmla="*/ 199 h 416"/>
                <a:gd name="T66" fmla="*/ 32 w 216"/>
                <a:gd name="T67" fmla="*/ 206 h 416"/>
                <a:gd name="T68" fmla="*/ 36 w 216"/>
                <a:gd name="T69" fmla="*/ 202 h 416"/>
                <a:gd name="T70" fmla="*/ 51 w 216"/>
                <a:gd name="T71" fmla="*/ 202 h 416"/>
                <a:gd name="T72" fmla="*/ 59 w 216"/>
                <a:gd name="T73" fmla="*/ 194 h 416"/>
                <a:gd name="T74" fmla="*/ 68 w 216"/>
                <a:gd name="T75" fmla="*/ 194 h 4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416"/>
                <a:gd name="T116" fmla="*/ 216 w 216"/>
                <a:gd name="T117" fmla="*/ 416 h 4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416">
                  <a:moveTo>
                    <a:pt x="152" y="384"/>
                  </a:moveTo>
                  <a:lnTo>
                    <a:pt x="160" y="368"/>
                  </a:lnTo>
                  <a:lnTo>
                    <a:pt x="184" y="336"/>
                  </a:lnTo>
                  <a:lnTo>
                    <a:pt x="216" y="288"/>
                  </a:lnTo>
                  <a:lnTo>
                    <a:pt x="200" y="272"/>
                  </a:lnTo>
                  <a:lnTo>
                    <a:pt x="184" y="264"/>
                  </a:lnTo>
                  <a:lnTo>
                    <a:pt x="184" y="256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184" y="208"/>
                  </a:lnTo>
                  <a:lnTo>
                    <a:pt x="192" y="200"/>
                  </a:lnTo>
                  <a:lnTo>
                    <a:pt x="176" y="192"/>
                  </a:lnTo>
                  <a:lnTo>
                    <a:pt x="184" y="176"/>
                  </a:lnTo>
                  <a:lnTo>
                    <a:pt x="184" y="160"/>
                  </a:lnTo>
                  <a:lnTo>
                    <a:pt x="184" y="136"/>
                  </a:lnTo>
                  <a:lnTo>
                    <a:pt x="160" y="104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8" y="32"/>
                  </a:lnTo>
                  <a:lnTo>
                    <a:pt x="160" y="8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56" y="72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64" y="136"/>
                  </a:lnTo>
                  <a:lnTo>
                    <a:pt x="64" y="152"/>
                  </a:lnTo>
                  <a:lnTo>
                    <a:pt x="80" y="152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96" y="184"/>
                  </a:lnTo>
                  <a:lnTo>
                    <a:pt x="88" y="200"/>
                  </a:lnTo>
                  <a:lnTo>
                    <a:pt x="80" y="200"/>
                  </a:lnTo>
                  <a:lnTo>
                    <a:pt x="72" y="224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16" y="280"/>
                  </a:lnTo>
                  <a:lnTo>
                    <a:pt x="16" y="288"/>
                  </a:lnTo>
                  <a:lnTo>
                    <a:pt x="8" y="296"/>
                  </a:lnTo>
                  <a:lnTo>
                    <a:pt x="8" y="320"/>
                  </a:lnTo>
                  <a:lnTo>
                    <a:pt x="16" y="344"/>
                  </a:lnTo>
                  <a:lnTo>
                    <a:pt x="16" y="360"/>
                  </a:lnTo>
                  <a:lnTo>
                    <a:pt x="16" y="392"/>
                  </a:lnTo>
                  <a:lnTo>
                    <a:pt x="24" y="392"/>
                  </a:lnTo>
                  <a:lnTo>
                    <a:pt x="32" y="400"/>
                  </a:lnTo>
                  <a:lnTo>
                    <a:pt x="40" y="400"/>
                  </a:lnTo>
                  <a:lnTo>
                    <a:pt x="48" y="416"/>
                  </a:lnTo>
                  <a:lnTo>
                    <a:pt x="64" y="416"/>
                  </a:lnTo>
                  <a:lnTo>
                    <a:pt x="64" y="408"/>
                  </a:lnTo>
                  <a:lnTo>
                    <a:pt x="72" y="408"/>
                  </a:lnTo>
                  <a:lnTo>
                    <a:pt x="88" y="408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392"/>
                  </a:lnTo>
                  <a:lnTo>
                    <a:pt x="152" y="38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0" name="Freeform 205"/>
            <p:cNvSpPr>
              <a:spLocks/>
            </p:cNvSpPr>
            <p:nvPr/>
          </p:nvSpPr>
          <p:spPr bwMode="auto">
            <a:xfrm>
              <a:off x="831" y="1148"/>
              <a:ext cx="420" cy="332"/>
            </a:xfrm>
            <a:custGeom>
              <a:avLst/>
              <a:gdLst>
                <a:gd name="T0" fmla="*/ 253 w 1256"/>
                <a:gd name="T1" fmla="*/ 502 h 1064"/>
                <a:gd name="T2" fmla="*/ 226 w 1256"/>
                <a:gd name="T3" fmla="*/ 455 h 1064"/>
                <a:gd name="T4" fmla="*/ 217 w 1256"/>
                <a:gd name="T5" fmla="*/ 431 h 1064"/>
                <a:gd name="T6" fmla="*/ 205 w 1256"/>
                <a:gd name="T7" fmla="*/ 380 h 1064"/>
                <a:gd name="T8" fmla="*/ 210 w 1256"/>
                <a:gd name="T9" fmla="*/ 356 h 1064"/>
                <a:gd name="T10" fmla="*/ 210 w 1256"/>
                <a:gd name="T11" fmla="*/ 348 h 1064"/>
                <a:gd name="T12" fmla="*/ 210 w 1256"/>
                <a:gd name="T13" fmla="*/ 321 h 1064"/>
                <a:gd name="T14" fmla="*/ 217 w 1256"/>
                <a:gd name="T15" fmla="*/ 304 h 1064"/>
                <a:gd name="T16" fmla="*/ 182 w 1256"/>
                <a:gd name="T17" fmla="*/ 292 h 1064"/>
                <a:gd name="T18" fmla="*/ 174 w 1256"/>
                <a:gd name="T19" fmla="*/ 245 h 1064"/>
                <a:gd name="T20" fmla="*/ 131 w 1256"/>
                <a:gd name="T21" fmla="*/ 198 h 1064"/>
                <a:gd name="T22" fmla="*/ 87 w 1256"/>
                <a:gd name="T23" fmla="*/ 194 h 1064"/>
                <a:gd name="T24" fmla="*/ 67 w 1256"/>
                <a:gd name="T25" fmla="*/ 202 h 1064"/>
                <a:gd name="T26" fmla="*/ 27 w 1256"/>
                <a:gd name="T27" fmla="*/ 182 h 1064"/>
                <a:gd name="T28" fmla="*/ 44 w 1256"/>
                <a:gd name="T29" fmla="*/ 178 h 1064"/>
                <a:gd name="T30" fmla="*/ 39 w 1256"/>
                <a:gd name="T31" fmla="*/ 170 h 1064"/>
                <a:gd name="T32" fmla="*/ 4 w 1256"/>
                <a:gd name="T33" fmla="*/ 150 h 1064"/>
                <a:gd name="T34" fmla="*/ 67 w 1256"/>
                <a:gd name="T35" fmla="*/ 134 h 1064"/>
                <a:gd name="T36" fmla="*/ 59 w 1256"/>
                <a:gd name="T37" fmla="*/ 115 h 1064"/>
                <a:gd name="T38" fmla="*/ 99 w 1256"/>
                <a:gd name="T39" fmla="*/ 83 h 1064"/>
                <a:gd name="T40" fmla="*/ 134 w 1256"/>
                <a:gd name="T41" fmla="*/ 63 h 1064"/>
                <a:gd name="T42" fmla="*/ 178 w 1256"/>
                <a:gd name="T43" fmla="*/ 51 h 1064"/>
                <a:gd name="T44" fmla="*/ 210 w 1256"/>
                <a:gd name="T45" fmla="*/ 59 h 1064"/>
                <a:gd name="T46" fmla="*/ 241 w 1256"/>
                <a:gd name="T47" fmla="*/ 44 h 1064"/>
                <a:gd name="T48" fmla="*/ 292 w 1256"/>
                <a:gd name="T49" fmla="*/ 51 h 1064"/>
                <a:gd name="T50" fmla="*/ 309 w 1256"/>
                <a:gd name="T51" fmla="*/ 39 h 1064"/>
                <a:gd name="T52" fmla="*/ 281 w 1256"/>
                <a:gd name="T53" fmla="*/ 32 h 1064"/>
                <a:gd name="T54" fmla="*/ 289 w 1256"/>
                <a:gd name="T55" fmla="*/ 15 h 1064"/>
                <a:gd name="T56" fmla="*/ 340 w 1256"/>
                <a:gd name="T57" fmla="*/ 24 h 1064"/>
                <a:gd name="T58" fmla="*/ 340 w 1256"/>
                <a:gd name="T59" fmla="*/ 8 h 1064"/>
                <a:gd name="T60" fmla="*/ 375 w 1256"/>
                <a:gd name="T61" fmla="*/ 0 h 1064"/>
                <a:gd name="T62" fmla="*/ 447 w 1256"/>
                <a:gd name="T63" fmla="*/ 4 h 1064"/>
                <a:gd name="T64" fmla="*/ 407 w 1256"/>
                <a:gd name="T65" fmla="*/ 20 h 1064"/>
                <a:gd name="T66" fmla="*/ 387 w 1256"/>
                <a:gd name="T67" fmla="*/ 32 h 1064"/>
                <a:gd name="T68" fmla="*/ 486 w 1256"/>
                <a:gd name="T69" fmla="*/ 27 h 1064"/>
                <a:gd name="T70" fmla="*/ 518 w 1256"/>
                <a:gd name="T71" fmla="*/ 44 h 1064"/>
                <a:gd name="T72" fmla="*/ 399 w 1256"/>
                <a:gd name="T73" fmla="*/ 63 h 1064"/>
                <a:gd name="T74" fmla="*/ 470 w 1256"/>
                <a:gd name="T75" fmla="*/ 67 h 1064"/>
                <a:gd name="T76" fmla="*/ 514 w 1256"/>
                <a:gd name="T77" fmla="*/ 59 h 1064"/>
                <a:gd name="T78" fmla="*/ 514 w 1256"/>
                <a:gd name="T79" fmla="*/ 87 h 1064"/>
                <a:gd name="T80" fmla="*/ 565 w 1256"/>
                <a:gd name="T81" fmla="*/ 59 h 1064"/>
                <a:gd name="T82" fmla="*/ 581 w 1256"/>
                <a:gd name="T83" fmla="*/ 95 h 1064"/>
                <a:gd name="T84" fmla="*/ 542 w 1256"/>
                <a:gd name="T85" fmla="*/ 95 h 1064"/>
                <a:gd name="T86" fmla="*/ 538 w 1256"/>
                <a:gd name="T87" fmla="*/ 119 h 1064"/>
                <a:gd name="T88" fmla="*/ 542 w 1256"/>
                <a:gd name="T89" fmla="*/ 131 h 1064"/>
                <a:gd name="T90" fmla="*/ 534 w 1256"/>
                <a:gd name="T91" fmla="*/ 158 h 1064"/>
                <a:gd name="T92" fmla="*/ 550 w 1256"/>
                <a:gd name="T93" fmla="*/ 182 h 1064"/>
                <a:gd name="T94" fmla="*/ 534 w 1256"/>
                <a:gd name="T95" fmla="*/ 198 h 1064"/>
                <a:gd name="T96" fmla="*/ 534 w 1256"/>
                <a:gd name="T97" fmla="*/ 214 h 1064"/>
                <a:gd name="T98" fmla="*/ 542 w 1256"/>
                <a:gd name="T99" fmla="*/ 237 h 1064"/>
                <a:gd name="T100" fmla="*/ 506 w 1256"/>
                <a:gd name="T101" fmla="*/ 249 h 1064"/>
                <a:gd name="T102" fmla="*/ 467 w 1256"/>
                <a:gd name="T103" fmla="*/ 253 h 1064"/>
                <a:gd name="T104" fmla="*/ 490 w 1256"/>
                <a:gd name="T105" fmla="*/ 273 h 1064"/>
                <a:gd name="T106" fmla="*/ 518 w 1256"/>
                <a:gd name="T107" fmla="*/ 304 h 1064"/>
                <a:gd name="T108" fmla="*/ 458 w 1256"/>
                <a:gd name="T109" fmla="*/ 285 h 1064"/>
                <a:gd name="T110" fmla="*/ 458 w 1256"/>
                <a:gd name="T111" fmla="*/ 312 h 1064"/>
                <a:gd name="T112" fmla="*/ 482 w 1256"/>
                <a:gd name="T113" fmla="*/ 312 h 1064"/>
                <a:gd name="T114" fmla="*/ 486 w 1256"/>
                <a:gd name="T115" fmla="*/ 336 h 1064"/>
                <a:gd name="T116" fmla="*/ 427 w 1256"/>
                <a:gd name="T117" fmla="*/ 352 h 1064"/>
                <a:gd name="T118" fmla="*/ 380 w 1256"/>
                <a:gd name="T119" fmla="*/ 380 h 1064"/>
                <a:gd name="T120" fmla="*/ 332 w 1256"/>
                <a:gd name="T121" fmla="*/ 404 h 1064"/>
                <a:gd name="T122" fmla="*/ 321 w 1256"/>
                <a:gd name="T123" fmla="*/ 443 h 1064"/>
                <a:gd name="T124" fmla="*/ 309 w 1256"/>
                <a:gd name="T125" fmla="*/ 498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608" y="1064"/>
                  </a:moveTo>
                  <a:lnTo>
                    <a:pt x="600" y="1056"/>
                  </a:lnTo>
                  <a:lnTo>
                    <a:pt x="584" y="1064"/>
                  </a:lnTo>
                  <a:lnTo>
                    <a:pt x="584" y="1056"/>
                  </a:lnTo>
                  <a:lnTo>
                    <a:pt x="584" y="1040"/>
                  </a:lnTo>
                  <a:lnTo>
                    <a:pt x="560" y="1032"/>
                  </a:lnTo>
                  <a:lnTo>
                    <a:pt x="552" y="1016"/>
                  </a:lnTo>
                  <a:lnTo>
                    <a:pt x="528" y="1024"/>
                  </a:lnTo>
                  <a:lnTo>
                    <a:pt x="520" y="1032"/>
                  </a:lnTo>
                  <a:lnTo>
                    <a:pt x="512" y="1032"/>
                  </a:lnTo>
                  <a:lnTo>
                    <a:pt x="512" y="1016"/>
                  </a:lnTo>
                  <a:lnTo>
                    <a:pt x="504" y="1008"/>
                  </a:lnTo>
                  <a:lnTo>
                    <a:pt x="496" y="1000"/>
                  </a:lnTo>
                  <a:lnTo>
                    <a:pt x="488" y="992"/>
                  </a:lnTo>
                  <a:lnTo>
                    <a:pt x="480" y="976"/>
                  </a:lnTo>
                  <a:lnTo>
                    <a:pt x="480" y="968"/>
                  </a:lnTo>
                  <a:lnTo>
                    <a:pt x="464" y="960"/>
                  </a:lnTo>
                  <a:lnTo>
                    <a:pt x="464" y="952"/>
                  </a:lnTo>
                  <a:lnTo>
                    <a:pt x="472" y="944"/>
                  </a:lnTo>
                  <a:lnTo>
                    <a:pt x="464" y="936"/>
                  </a:lnTo>
                  <a:lnTo>
                    <a:pt x="464" y="928"/>
                  </a:lnTo>
                  <a:lnTo>
                    <a:pt x="456" y="920"/>
                  </a:lnTo>
                  <a:lnTo>
                    <a:pt x="456" y="912"/>
                  </a:lnTo>
                  <a:lnTo>
                    <a:pt x="448" y="904"/>
                  </a:lnTo>
                  <a:lnTo>
                    <a:pt x="448" y="888"/>
                  </a:lnTo>
                  <a:lnTo>
                    <a:pt x="464" y="888"/>
                  </a:lnTo>
                  <a:lnTo>
                    <a:pt x="464" y="872"/>
                  </a:lnTo>
                  <a:lnTo>
                    <a:pt x="464" y="864"/>
                  </a:lnTo>
                  <a:lnTo>
                    <a:pt x="472" y="872"/>
                  </a:lnTo>
                  <a:lnTo>
                    <a:pt x="480" y="856"/>
                  </a:lnTo>
                  <a:lnTo>
                    <a:pt x="456" y="848"/>
                  </a:lnTo>
                  <a:lnTo>
                    <a:pt x="448" y="856"/>
                  </a:lnTo>
                  <a:lnTo>
                    <a:pt x="440" y="872"/>
                  </a:lnTo>
                  <a:lnTo>
                    <a:pt x="432" y="872"/>
                  </a:lnTo>
                  <a:lnTo>
                    <a:pt x="432" y="856"/>
                  </a:lnTo>
                  <a:lnTo>
                    <a:pt x="432" y="832"/>
                  </a:lnTo>
                  <a:lnTo>
                    <a:pt x="432" y="824"/>
                  </a:lnTo>
                  <a:lnTo>
                    <a:pt x="416" y="808"/>
                  </a:lnTo>
                  <a:lnTo>
                    <a:pt x="424" y="808"/>
                  </a:lnTo>
                  <a:lnTo>
                    <a:pt x="424" y="792"/>
                  </a:lnTo>
                  <a:lnTo>
                    <a:pt x="408" y="792"/>
                  </a:lnTo>
                  <a:lnTo>
                    <a:pt x="400" y="776"/>
                  </a:lnTo>
                  <a:lnTo>
                    <a:pt x="408" y="768"/>
                  </a:lnTo>
                  <a:lnTo>
                    <a:pt x="416" y="768"/>
                  </a:lnTo>
                  <a:lnTo>
                    <a:pt x="424" y="752"/>
                  </a:lnTo>
                  <a:lnTo>
                    <a:pt x="408" y="752"/>
                  </a:lnTo>
                  <a:lnTo>
                    <a:pt x="400" y="752"/>
                  </a:lnTo>
                  <a:lnTo>
                    <a:pt x="400" y="736"/>
                  </a:lnTo>
                  <a:lnTo>
                    <a:pt x="432" y="728"/>
                  </a:lnTo>
                  <a:lnTo>
                    <a:pt x="440" y="728"/>
                  </a:lnTo>
                  <a:lnTo>
                    <a:pt x="456" y="736"/>
                  </a:lnTo>
                  <a:lnTo>
                    <a:pt x="464" y="728"/>
                  </a:lnTo>
                  <a:lnTo>
                    <a:pt x="456" y="720"/>
                  </a:lnTo>
                  <a:lnTo>
                    <a:pt x="432" y="720"/>
                  </a:lnTo>
                  <a:lnTo>
                    <a:pt x="424" y="720"/>
                  </a:lnTo>
                  <a:lnTo>
                    <a:pt x="408" y="728"/>
                  </a:lnTo>
                  <a:lnTo>
                    <a:pt x="400" y="728"/>
                  </a:lnTo>
                  <a:lnTo>
                    <a:pt x="400" y="720"/>
                  </a:lnTo>
                  <a:lnTo>
                    <a:pt x="416" y="712"/>
                  </a:lnTo>
                  <a:lnTo>
                    <a:pt x="440" y="712"/>
                  </a:lnTo>
                  <a:lnTo>
                    <a:pt x="464" y="720"/>
                  </a:lnTo>
                  <a:lnTo>
                    <a:pt x="464" y="712"/>
                  </a:lnTo>
                  <a:lnTo>
                    <a:pt x="456" y="712"/>
                  </a:lnTo>
                  <a:lnTo>
                    <a:pt x="448" y="704"/>
                  </a:lnTo>
                  <a:lnTo>
                    <a:pt x="432" y="712"/>
                  </a:lnTo>
                  <a:lnTo>
                    <a:pt x="424" y="704"/>
                  </a:lnTo>
                  <a:lnTo>
                    <a:pt x="440" y="696"/>
                  </a:lnTo>
                  <a:lnTo>
                    <a:pt x="456" y="696"/>
                  </a:lnTo>
                  <a:lnTo>
                    <a:pt x="456" y="688"/>
                  </a:lnTo>
                  <a:lnTo>
                    <a:pt x="448" y="688"/>
                  </a:lnTo>
                  <a:lnTo>
                    <a:pt x="456" y="672"/>
                  </a:lnTo>
                  <a:lnTo>
                    <a:pt x="472" y="664"/>
                  </a:lnTo>
                  <a:lnTo>
                    <a:pt x="464" y="656"/>
                  </a:lnTo>
                  <a:lnTo>
                    <a:pt x="472" y="656"/>
                  </a:lnTo>
                  <a:lnTo>
                    <a:pt x="464" y="648"/>
                  </a:lnTo>
                  <a:lnTo>
                    <a:pt x="448" y="648"/>
                  </a:lnTo>
                  <a:lnTo>
                    <a:pt x="424" y="648"/>
                  </a:lnTo>
                  <a:lnTo>
                    <a:pt x="408" y="632"/>
                  </a:lnTo>
                  <a:lnTo>
                    <a:pt x="392" y="632"/>
                  </a:lnTo>
                  <a:lnTo>
                    <a:pt x="384" y="624"/>
                  </a:lnTo>
                  <a:lnTo>
                    <a:pt x="384" y="616"/>
                  </a:lnTo>
                  <a:lnTo>
                    <a:pt x="408" y="624"/>
                  </a:lnTo>
                  <a:lnTo>
                    <a:pt x="424" y="624"/>
                  </a:lnTo>
                  <a:lnTo>
                    <a:pt x="432" y="624"/>
                  </a:lnTo>
                  <a:lnTo>
                    <a:pt x="456" y="640"/>
                  </a:lnTo>
                  <a:lnTo>
                    <a:pt x="464" y="632"/>
                  </a:lnTo>
                  <a:lnTo>
                    <a:pt x="448" y="624"/>
                  </a:lnTo>
                  <a:lnTo>
                    <a:pt x="440" y="616"/>
                  </a:lnTo>
                  <a:lnTo>
                    <a:pt x="448" y="608"/>
                  </a:lnTo>
                  <a:lnTo>
                    <a:pt x="440" y="600"/>
                  </a:lnTo>
                  <a:lnTo>
                    <a:pt x="424" y="592"/>
                  </a:lnTo>
                  <a:lnTo>
                    <a:pt x="432" y="592"/>
                  </a:lnTo>
                  <a:lnTo>
                    <a:pt x="408" y="576"/>
                  </a:lnTo>
                  <a:lnTo>
                    <a:pt x="408" y="568"/>
                  </a:lnTo>
                  <a:lnTo>
                    <a:pt x="400" y="568"/>
                  </a:lnTo>
                  <a:lnTo>
                    <a:pt x="400" y="584"/>
                  </a:lnTo>
                  <a:lnTo>
                    <a:pt x="392" y="584"/>
                  </a:lnTo>
                  <a:lnTo>
                    <a:pt x="392" y="592"/>
                  </a:lnTo>
                  <a:lnTo>
                    <a:pt x="368" y="592"/>
                  </a:lnTo>
                  <a:lnTo>
                    <a:pt x="360" y="584"/>
                  </a:lnTo>
                  <a:lnTo>
                    <a:pt x="376" y="576"/>
                  </a:lnTo>
                  <a:lnTo>
                    <a:pt x="368" y="568"/>
                  </a:lnTo>
                  <a:lnTo>
                    <a:pt x="368" y="560"/>
                  </a:lnTo>
                  <a:lnTo>
                    <a:pt x="368" y="552"/>
                  </a:lnTo>
                  <a:lnTo>
                    <a:pt x="384" y="552"/>
                  </a:lnTo>
                  <a:lnTo>
                    <a:pt x="376" y="536"/>
                  </a:lnTo>
                  <a:lnTo>
                    <a:pt x="360" y="528"/>
                  </a:lnTo>
                  <a:lnTo>
                    <a:pt x="368" y="520"/>
                  </a:lnTo>
                  <a:lnTo>
                    <a:pt x="352" y="504"/>
                  </a:lnTo>
                  <a:lnTo>
                    <a:pt x="352" y="496"/>
                  </a:lnTo>
                  <a:lnTo>
                    <a:pt x="344" y="488"/>
                  </a:lnTo>
                  <a:lnTo>
                    <a:pt x="344" y="472"/>
                  </a:lnTo>
                  <a:lnTo>
                    <a:pt x="352" y="464"/>
                  </a:lnTo>
                  <a:lnTo>
                    <a:pt x="336" y="464"/>
                  </a:lnTo>
                  <a:lnTo>
                    <a:pt x="328" y="456"/>
                  </a:lnTo>
                  <a:lnTo>
                    <a:pt x="304" y="432"/>
                  </a:lnTo>
                  <a:lnTo>
                    <a:pt x="296" y="424"/>
                  </a:lnTo>
                  <a:lnTo>
                    <a:pt x="296" y="416"/>
                  </a:lnTo>
                  <a:lnTo>
                    <a:pt x="280" y="408"/>
                  </a:lnTo>
                  <a:lnTo>
                    <a:pt x="272" y="408"/>
                  </a:lnTo>
                  <a:lnTo>
                    <a:pt x="264" y="400"/>
                  </a:lnTo>
                  <a:lnTo>
                    <a:pt x="256" y="408"/>
                  </a:lnTo>
                  <a:lnTo>
                    <a:pt x="240" y="400"/>
                  </a:lnTo>
                  <a:lnTo>
                    <a:pt x="248" y="400"/>
                  </a:lnTo>
                  <a:lnTo>
                    <a:pt x="224" y="392"/>
                  </a:lnTo>
                  <a:lnTo>
                    <a:pt x="216" y="400"/>
                  </a:lnTo>
                  <a:lnTo>
                    <a:pt x="208" y="392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184" y="400"/>
                  </a:lnTo>
                  <a:lnTo>
                    <a:pt x="184" y="392"/>
                  </a:lnTo>
                  <a:lnTo>
                    <a:pt x="176" y="392"/>
                  </a:lnTo>
                  <a:lnTo>
                    <a:pt x="176" y="400"/>
                  </a:lnTo>
                  <a:lnTo>
                    <a:pt x="160" y="400"/>
                  </a:lnTo>
                  <a:lnTo>
                    <a:pt x="152" y="400"/>
                  </a:lnTo>
                  <a:lnTo>
                    <a:pt x="152" y="392"/>
                  </a:lnTo>
                  <a:lnTo>
                    <a:pt x="144" y="392"/>
                  </a:lnTo>
                  <a:lnTo>
                    <a:pt x="136" y="400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20" y="400"/>
                  </a:lnTo>
                  <a:lnTo>
                    <a:pt x="136" y="400"/>
                  </a:lnTo>
                  <a:lnTo>
                    <a:pt x="136" y="408"/>
                  </a:lnTo>
                  <a:lnTo>
                    <a:pt x="120" y="408"/>
                  </a:lnTo>
                  <a:lnTo>
                    <a:pt x="112" y="400"/>
                  </a:lnTo>
                  <a:lnTo>
                    <a:pt x="88" y="400"/>
                  </a:lnTo>
                  <a:lnTo>
                    <a:pt x="72" y="392"/>
                  </a:lnTo>
                  <a:lnTo>
                    <a:pt x="88" y="384"/>
                  </a:lnTo>
                  <a:lnTo>
                    <a:pt x="104" y="384"/>
                  </a:lnTo>
                  <a:lnTo>
                    <a:pt x="104" y="376"/>
                  </a:lnTo>
                  <a:lnTo>
                    <a:pt x="72" y="376"/>
                  </a:lnTo>
                  <a:lnTo>
                    <a:pt x="72" y="368"/>
                  </a:lnTo>
                  <a:lnTo>
                    <a:pt x="64" y="368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32" y="360"/>
                  </a:lnTo>
                  <a:lnTo>
                    <a:pt x="56" y="360"/>
                  </a:lnTo>
                  <a:lnTo>
                    <a:pt x="72" y="360"/>
                  </a:lnTo>
                  <a:lnTo>
                    <a:pt x="88" y="360"/>
                  </a:lnTo>
                  <a:lnTo>
                    <a:pt x="104" y="360"/>
                  </a:lnTo>
                  <a:lnTo>
                    <a:pt x="112" y="360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12" y="352"/>
                  </a:lnTo>
                  <a:lnTo>
                    <a:pt x="88" y="360"/>
                  </a:lnTo>
                  <a:lnTo>
                    <a:pt x="88" y="352"/>
                  </a:lnTo>
                  <a:lnTo>
                    <a:pt x="112" y="352"/>
                  </a:lnTo>
                  <a:lnTo>
                    <a:pt x="120" y="352"/>
                  </a:lnTo>
                  <a:lnTo>
                    <a:pt x="136" y="352"/>
                  </a:lnTo>
                  <a:lnTo>
                    <a:pt x="144" y="344"/>
                  </a:lnTo>
                  <a:lnTo>
                    <a:pt x="136" y="336"/>
                  </a:lnTo>
                  <a:lnTo>
                    <a:pt x="120" y="336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96" y="344"/>
                  </a:lnTo>
                  <a:lnTo>
                    <a:pt x="80" y="344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56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0" y="320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8" y="304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40" y="296"/>
                  </a:lnTo>
                  <a:lnTo>
                    <a:pt x="48" y="296"/>
                  </a:lnTo>
                  <a:lnTo>
                    <a:pt x="64" y="288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0" y="280"/>
                  </a:lnTo>
                  <a:lnTo>
                    <a:pt x="96" y="280"/>
                  </a:lnTo>
                  <a:lnTo>
                    <a:pt x="104" y="272"/>
                  </a:lnTo>
                  <a:lnTo>
                    <a:pt x="136" y="272"/>
                  </a:lnTo>
                  <a:lnTo>
                    <a:pt x="144" y="280"/>
                  </a:lnTo>
                  <a:lnTo>
                    <a:pt x="176" y="256"/>
                  </a:lnTo>
                  <a:lnTo>
                    <a:pt x="160" y="240"/>
                  </a:lnTo>
                  <a:lnTo>
                    <a:pt x="184" y="240"/>
                  </a:lnTo>
                  <a:lnTo>
                    <a:pt x="176" y="232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8" y="224"/>
                  </a:lnTo>
                  <a:lnTo>
                    <a:pt x="160" y="224"/>
                  </a:lnTo>
                  <a:lnTo>
                    <a:pt x="152" y="232"/>
                  </a:lnTo>
                  <a:lnTo>
                    <a:pt x="120" y="232"/>
                  </a:lnTo>
                  <a:lnTo>
                    <a:pt x="120" y="224"/>
                  </a:lnTo>
                  <a:lnTo>
                    <a:pt x="112" y="216"/>
                  </a:lnTo>
                  <a:lnTo>
                    <a:pt x="112" y="208"/>
                  </a:lnTo>
                  <a:lnTo>
                    <a:pt x="136" y="208"/>
                  </a:lnTo>
                  <a:lnTo>
                    <a:pt x="144" y="200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84" y="168"/>
                  </a:lnTo>
                  <a:lnTo>
                    <a:pt x="192" y="168"/>
                  </a:lnTo>
                  <a:lnTo>
                    <a:pt x="200" y="184"/>
                  </a:lnTo>
                  <a:lnTo>
                    <a:pt x="200" y="168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40" y="168"/>
                  </a:lnTo>
                  <a:lnTo>
                    <a:pt x="240" y="160"/>
                  </a:lnTo>
                  <a:lnTo>
                    <a:pt x="240" y="152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48" y="128"/>
                  </a:lnTo>
                  <a:lnTo>
                    <a:pt x="272" y="128"/>
                  </a:lnTo>
                  <a:lnTo>
                    <a:pt x="280" y="128"/>
                  </a:lnTo>
                  <a:lnTo>
                    <a:pt x="280" y="136"/>
                  </a:lnTo>
                  <a:lnTo>
                    <a:pt x="312" y="152"/>
                  </a:lnTo>
                  <a:lnTo>
                    <a:pt x="312" y="144"/>
                  </a:lnTo>
                  <a:lnTo>
                    <a:pt x="296" y="128"/>
                  </a:lnTo>
                  <a:lnTo>
                    <a:pt x="288" y="120"/>
                  </a:lnTo>
                  <a:lnTo>
                    <a:pt x="272" y="112"/>
                  </a:lnTo>
                  <a:lnTo>
                    <a:pt x="312" y="104"/>
                  </a:lnTo>
                  <a:lnTo>
                    <a:pt x="328" y="104"/>
                  </a:lnTo>
                  <a:lnTo>
                    <a:pt x="344" y="104"/>
                  </a:lnTo>
                  <a:lnTo>
                    <a:pt x="360" y="104"/>
                  </a:lnTo>
                  <a:lnTo>
                    <a:pt x="352" y="96"/>
                  </a:lnTo>
                  <a:lnTo>
                    <a:pt x="376" y="96"/>
                  </a:lnTo>
                  <a:lnTo>
                    <a:pt x="384" y="96"/>
                  </a:lnTo>
                  <a:lnTo>
                    <a:pt x="392" y="112"/>
                  </a:lnTo>
                  <a:lnTo>
                    <a:pt x="384" y="144"/>
                  </a:lnTo>
                  <a:lnTo>
                    <a:pt x="392" y="144"/>
                  </a:lnTo>
                  <a:lnTo>
                    <a:pt x="400" y="144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24" y="120"/>
                  </a:lnTo>
                  <a:lnTo>
                    <a:pt x="472" y="144"/>
                  </a:lnTo>
                  <a:lnTo>
                    <a:pt x="480" y="136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64" y="120"/>
                  </a:lnTo>
                  <a:lnTo>
                    <a:pt x="448" y="104"/>
                  </a:lnTo>
                  <a:lnTo>
                    <a:pt x="448" y="88"/>
                  </a:lnTo>
                  <a:lnTo>
                    <a:pt x="440" y="88"/>
                  </a:lnTo>
                  <a:lnTo>
                    <a:pt x="448" y="80"/>
                  </a:lnTo>
                  <a:lnTo>
                    <a:pt x="472" y="80"/>
                  </a:lnTo>
                  <a:lnTo>
                    <a:pt x="488" y="88"/>
                  </a:lnTo>
                  <a:lnTo>
                    <a:pt x="488" y="96"/>
                  </a:lnTo>
                  <a:lnTo>
                    <a:pt x="504" y="96"/>
                  </a:lnTo>
                  <a:lnTo>
                    <a:pt x="512" y="104"/>
                  </a:lnTo>
                  <a:lnTo>
                    <a:pt x="528" y="104"/>
                  </a:lnTo>
                  <a:lnTo>
                    <a:pt x="536" y="112"/>
                  </a:lnTo>
                  <a:lnTo>
                    <a:pt x="568" y="128"/>
                  </a:lnTo>
                  <a:lnTo>
                    <a:pt x="584" y="128"/>
                  </a:lnTo>
                  <a:lnTo>
                    <a:pt x="568" y="120"/>
                  </a:lnTo>
                  <a:lnTo>
                    <a:pt x="568" y="104"/>
                  </a:lnTo>
                  <a:lnTo>
                    <a:pt x="576" y="96"/>
                  </a:lnTo>
                  <a:lnTo>
                    <a:pt x="592" y="104"/>
                  </a:lnTo>
                  <a:lnTo>
                    <a:pt x="608" y="104"/>
                  </a:lnTo>
                  <a:lnTo>
                    <a:pt x="616" y="96"/>
                  </a:lnTo>
                  <a:lnTo>
                    <a:pt x="584" y="96"/>
                  </a:lnTo>
                  <a:lnTo>
                    <a:pt x="592" y="88"/>
                  </a:lnTo>
                  <a:lnTo>
                    <a:pt x="560" y="72"/>
                  </a:lnTo>
                  <a:lnTo>
                    <a:pt x="544" y="64"/>
                  </a:lnTo>
                  <a:lnTo>
                    <a:pt x="560" y="64"/>
                  </a:lnTo>
                  <a:lnTo>
                    <a:pt x="584" y="64"/>
                  </a:lnTo>
                  <a:lnTo>
                    <a:pt x="616" y="64"/>
                  </a:lnTo>
                  <a:lnTo>
                    <a:pt x="624" y="64"/>
                  </a:lnTo>
                  <a:lnTo>
                    <a:pt x="624" y="80"/>
                  </a:lnTo>
                  <a:lnTo>
                    <a:pt x="632" y="80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48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64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08" y="56"/>
                  </a:lnTo>
                  <a:lnTo>
                    <a:pt x="568" y="64"/>
                  </a:lnTo>
                  <a:lnTo>
                    <a:pt x="568" y="56"/>
                  </a:lnTo>
                  <a:lnTo>
                    <a:pt x="584" y="56"/>
                  </a:lnTo>
                  <a:lnTo>
                    <a:pt x="584" y="48"/>
                  </a:lnTo>
                  <a:lnTo>
                    <a:pt x="568" y="48"/>
                  </a:lnTo>
                  <a:lnTo>
                    <a:pt x="552" y="40"/>
                  </a:lnTo>
                  <a:lnTo>
                    <a:pt x="560" y="40"/>
                  </a:lnTo>
                  <a:lnTo>
                    <a:pt x="584" y="40"/>
                  </a:lnTo>
                  <a:lnTo>
                    <a:pt x="592" y="40"/>
                  </a:lnTo>
                  <a:lnTo>
                    <a:pt x="608" y="40"/>
                  </a:lnTo>
                  <a:lnTo>
                    <a:pt x="600" y="40"/>
                  </a:lnTo>
                  <a:lnTo>
                    <a:pt x="584" y="32"/>
                  </a:lnTo>
                  <a:lnTo>
                    <a:pt x="608" y="32"/>
                  </a:lnTo>
                  <a:lnTo>
                    <a:pt x="624" y="32"/>
                  </a:lnTo>
                  <a:lnTo>
                    <a:pt x="632" y="40"/>
                  </a:lnTo>
                  <a:lnTo>
                    <a:pt x="640" y="40"/>
                  </a:lnTo>
                  <a:lnTo>
                    <a:pt x="656" y="48"/>
                  </a:lnTo>
                  <a:lnTo>
                    <a:pt x="672" y="48"/>
                  </a:lnTo>
                  <a:lnTo>
                    <a:pt x="680" y="56"/>
                  </a:lnTo>
                  <a:lnTo>
                    <a:pt x="688" y="64"/>
                  </a:lnTo>
                  <a:lnTo>
                    <a:pt x="696" y="64"/>
                  </a:lnTo>
                  <a:lnTo>
                    <a:pt x="696" y="56"/>
                  </a:lnTo>
                  <a:lnTo>
                    <a:pt x="688" y="48"/>
                  </a:lnTo>
                  <a:lnTo>
                    <a:pt x="696" y="48"/>
                  </a:lnTo>
                  <a:lnTo>
                    <a:pt x="712" y="48"/>
                  </a:lnTo>
                  <a:lnTo>
                    <a:pt x="720" y="40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28" y="32"/>
                  </a:lnTo>
                  <a:lnTo>
                    <a:pt x="696" y="32"/>
                  </a:lnTo>
                  <a:lnTo>
                    <a:pt x="688" y="32"/>
                  </a:lnTo>
                  <a:lnTo>
                    <a:pt x="696" y="24"/>
                  </a:lnTo>
                  <a:lnTo>
                    <a:pt x="688" y="16"/>
                  </a:lnTo>
                  <a:lnTo>
                    <a:pt x="696" y="16"/>
                  </a:lnTo>
                  <a:lnTo>
                    <a:pt x="704" y="16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28" y="8"/>
                  </a:lnTo>
                  <a:lnTo>
                    <a:pt x="736" y="0"/>
                  </a:lnTo>
                  <a:lnTo>
                    <a:pt x="744" y="8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32" y="0"/>
                  </a:lnTo>
                  <a:lnTo>
                    <a:pt x="840" y="0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8"/>
                  </a:lnTo>
                  <a:lnTo>
                    <a:pt x="896" y="0"/>
                  </a:lnTo>
                  <a:lnTo>
                    <a:pt x="904" y="8"/>
                  </a:lnTo>
                  <a:lnTo>
                    <a:pt x="888" y="8"/>
                  </a:lnTo>
                  <a:lnTo>
                    <a:pt x="896" y="16"/>
                  </a:lnTo>
                  <a:lnTo>
                    <a:pt x="912" y="16"/>
                  </a:lnTo>
                  <a:lnTo>
                    <a:pt x="912" y="8"/>
                  </a:lnTo>
                  <a:lnTo>
                    <a:pt x="960" y="16"/>
                  </a:lnTo>
                  <a:lnTo>
                    <a:pt x="968" y="24"/>
                  </a:lnTo>
                  <a:lnTo>
                    <a:pt x="944" y="32"/>
                  </a:lnTo>
                  <a:lnTo>
                    <a:pt x="912" y="32"/>
                  </a:lnTo>
                  <a:lnTo>
                    <a:pt x="880" y="32"/>
                  </a:lnTo>
                  <a:lnTo>
                    <a:pt x="848" y="40"/>
                  </a:lnTo>
                  <a:lnTo>
                    <a:pt x="824" y="40"/>
                  </a:lnTo>
                  <a:lnTo>
                    <a:pt x="816" y="40"/>
                  </a:lnTo>
                  <a:lnTo>
                    <a:pt x="800" y="40"/>
                  </a:lnTo>
                  <a:lnTo>
                    <a:pt x="808" y="40"/>
                  </a:lnTo>
                  <a:lnTo>
                    <a:pt x="776" y="48"/>
                  </a:lnTo>
                  <a:lnTo>
                    <a:pt x="752" y="56"/>
                  </a:lnTo>
                  <a:lnTo>
                    <a:pt x="760" y="56"/>
                  </a:lnTo>
                  <a:lnTo>
                    <a:pt x="752" y="64"/>
                  </a:lnTo>
                  <a:lnTo>
                    <a:pt x="760" y="64"/>
                  </a:lnTo>
                  <a:lnTo>
                    <a:pt x="776" y="56"/>
                  </a:lnTo>
                  <a:lnTo>
                    <a:pt x="784" y="56"/>
                  </a:lnTo>
                  <a:lnTo>
                    <a:pt x="784" y="64"/>
                  </a:lnTo>
                  <a:lnTo>
                    <a:pt x="792" y="64"/>
                  </a:lnTo>
                  <a:lnTo>
                    <a:pt x="792" y="56"/>
                  </a:lnTo>
                  <a:lnTo>
                    <a:pt x="832" y="48"/>
                  </a:lnTo>
                  <a:lnTo>
                    <a:pt x="864" y="40"/>
                  </a:lnTo>
                  <a:lnTo>
                    <a:pt x="880" y="40"/>
                  </a:lnTo>
                  <a:lnTo>
                    <a:pt x="904" y="40"/>
                  </a:lnTo>
                  <a:lnTo>
                    <a:pt x="944" y="40"/>
                  </a:lnTo>
                  <a:lnTo>
                    <a:pt x="952" y="40"/>
                  </a:lnTo>
                  <a:lnTo>
                    <a:pt x="976" y="32"/>
                  </a:lnTo>
                  <a:lnTo>
                    <a:pt x="984" y="40"/>
                  </a:lnTo>
                  <a:lnTo>
                    <a:pt x="984" y="56"/>
                  </a:lnTo>
                  <a:lnTo>
                    <a:pt x="976" y="56"/>
                  </a:lnTo>
                  <a:lnTo>
                    <a:pt x="976" y="64"/>
                  </a:lnTo>
                  <a:lnTo>
                    <a:pt x="1000" y="56"/>
                  </a:lnTo>
                  <a:lnTo>
                    <a:pt x="1008" y="56"/>
                  </a:lnTo>
                  <a:lnTo>
                    <a:pt x="1008" y="64"/>
                  </a:lnTo>
                  <a:lnTo>
                    <a:pt x="1024" y="56"/>
                  </a:lnTo>
                  <a:lnTo>
                    <a:pt x="1048" y="64"/>
                  </a:lnTo>
                  <a:lnTo>
                    <a:pt x="1064" y="72"/>
                  </a:lnTo>
                  <a:lnTo>
                    <a:pt x="1056" y="80"/>
                  </a:lnTo>
                  <a:lnTo>
                    <a:pt x="1048" y="80"/>
                  </a:lnTo>
                  <a:lnTo>
                    <a:pt x="1048" y="88"/>
                  </a:lnTo>
                  <a:lnTo>
                    <a:pt x="1024" y="96"/>
                  </a:lnTo>
                  <a:lnTo>
                    <a:pt x="1008" y="96"/>
                  </a:lnTo>
                  <a:lnTo>
                    <a:pt x="992" y="104"/>
                  </a:lnTo>
                  <a:lnTo>
                    <a:pt x="944" y="104"/>
                  </a:lnTo>
                  <a:lnTo>
                    <a:pt x="920" y="104"/>
                  </a:lnTo>
                  <a:lnTo>
                    <a:pt x="880" y="104"/>
                  </a:lnTo>
                  <a:lnTo>
                    <a:pt x="864" y="104"/>
                  </a:lnTo>
                  <a:lnTo>
                    <a:pt x="840" y="104"/>
                  </a:lnTo>
                  <a:lnTo>
                    <a:pt x="856" y="112"/>
                  </a:lnTo>
                  <a:lnTo>
                    <a:pt x="816" y="120"/>
                  </a:lnTo>
                  <a:lnTo>
                    <a:pt x="808" y="128"/>
                  </a:lnTo>
                  <a:lnTo>
                    <a:pt x="816" y="136"/>
                  </a:lnTo>
                  <a:lnTo>
                    <a:pt x="832" y="136"/>
                  </a:lnTo>
                  <a:lnTo>
                    <a:pt x="832" y="128"/>
                  </a:lnTo>
                  <a:lnTo>
                    <a:pt x="872" y="120"/>
                  </a:lnTo>
                  <a:lnTo>
                    <a:pt x="880" y="120"/>
                  </a:lnTo>
                  <a:lnTo>
                    <a:pt x="912" y="112"/>
                  </a:lnTo>
                  <a:lnTo>
                    <a:pt x="920" y="112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76" y="128"/>
                  </a:lnTo>
                  <a:lnTo>
                    <a:pt x="952" y="136"/>
                  </a:lnTo>
                  <a:lnTo>
                    <a:pt x="944" y="136"/>
                  </a:lnTo>
                  <a:lnTo>
                    <a:pt x="928" y="144"/>
                  </a:lnTo>
                  <a:lnTo>
                    <a:pt x="936" y="144"/>
                  </a:lnTo>
                  <a:lnTo>
                    <a:pt x="936" y="152"/>
                  </a:lnTo>
                  <a:lnTo>
                    <a:pt x="952" y="144"/>
                  </a:lnTo>
                  <a:lnTo>
                    <a:pt x="968" y="144"/>
                  </a:lnTo>
                  <a:lnTo>
                    <a:pt x="1000" y="136"/>
                  </a:lnTo>
                  <a:lnTo>
                    <a:pt x="1000" y="120"/>
                  </a:lnTo>
                  <a:lnTo>
                    <a:pt x="1008" y="112"/>
                  </a:lnTo>
                  <a:lnTo>
                    <a:pt x="1040" y="112"/>
                  </a:lnTo>
                  <a:lnTo>
                    <a:pt x="1040" y="120"/>
                  </a:lnTo>
                  <a:lnTo>
                    <a:pt x="1048" y="144"/>
                  </a:lnTo>
                  <a:lnTo>
                    <a:pt x="1032" y="160"/>
                  </a:lnTo>
                  <a:lnTo>
                    <a:pt x="1024" y="160"/>
                  </a:lnTo>
                  <a:lnTo>
                    <a:pt x="1024" y="176"/>
                  </a:lnTo>
                  <a:lnTo>
                    <a:pt x="1008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24" y="184"/>
                  </a:lnTo>
                  <a:lnTo>
                    <a:pt x="1040" y="176"/>
                  </a:lnTo>
                  <a:lnTo>
                    <a:pt x="1056" y="160"/>
                  </a:lnTo>
                  <a:lnTo>
                    <a:pt x="1080" y="144"/>
                  </a:lnTo>
                  <a:lnTo>
                    <a:pt x="1088" y="136"/>
                  </a:lnTo>
                  <a:lnTo>
                    <a:pt x="1088" y="144"/>
                  </a:lnTo>
                  <a:lnTo>
                    <a:pt x="1104" y="144"/>
                  </a:lnTo>
                  <a:lnTo>
                    <a:pt x="1112" y="144"/>
                  </a:lnTo>
                  <a:lnTo>
                    <a:pt x="1128" y="144"/>
                  </a:lnTo>
                  <a:lnTo>
                    <a:pt x="1136" y="136"/>
                  </a:lnTo>
                  <a:lnTo>
                    <a:pt x="1144" y="128"/>
                  </a:lnTo>
                  <a:lnTo>
                    <a:pt x="1136" y="120"/>
                  </a:lnTo>
                  <a:lnTo>
                    <a:pt x="1144" y="120"/>
                  </a:lnTo>
                  <a:lnTo>
                    <a:pt x="1152" y="128"/>
                  </a:lnTo>
                  <a:lnTo>
                    <a:pt x="1168" y="120"/>
                  </a:lnTo>
                  <a:lnTo>
                    <a:pt x="1208" y="120"/>
                  </a:lnTo>
                  <a:lnTo>
                    <a:pt x="1256" y="144"/>
                  </a:lnTo>
                  <a:lnTo>
                    <a:pt x="1216" y="168"/>
                  </a:lnTo>
                  <a:lnTo>
                    <a:pt x="1200" y="168"/>
                  </a:lnTo>
                  <a:lnTo>
                    <a:pt x="1192" y="168"/>
                  </a:lnTo>
                  <a:lnTo>
                    <a:pt x="1200" y="176"/>
                  </a:lnTo>
                  <a:lnTo>
                    <a:pt x="1200" y="184"/>
                  </a:lnTo>
                  <a:lnTo>
                    <a:pt x="1184" y="184"/>
                  </a:lnTo>
                  <a:lnTo>
                    <a:pt x="1176" y="192"/>
                  </a:lnTo>
                  <a:lnTo>
                    <a:pt x="1168" y="192"/>
                  </a:lnTo>
                  <a:lnTo>
                    <a:pt x="1152" y="192"/>
                  </a:lnTo>
                  <a:lnTo>
                    <a:pt x="1128" y="184"/>
                  </a:lnTo>
                  <a:lnTo>
                    <a:pt x="1128" y="192"/>
                  </a:lnTo>
                  <a:lnTo>
                    <a:pt x="1120" y="192"/>
                  </a:lnTo>
                  <a:lnTo>
                    <a:pt x="1088" y="192"/>
                  </a:lnTo>
                  <a:lnTo>
                    <a:pt x="1080" y="192"/>
                  </a:lnTo>
                  <a:lnTo>
                    <a:pt x="1072" y="192"/>
                  </a:lnTo>
                  <a:lnTo>
                    <a:pt x="1072" y="200"/>
                  </a:lnTo>
                  <a:lnTo>
                    <a:pt x="1088" y="200"/>
                  </a:lnTo>
                  <a:lnTo>
                    <a:pt x="1096" y="192"/>
                  </a:lnTo>
                  <a:lnTo>
                    <a:pt x="1104" y="192"/>
                  </a:lnTo>
                  <a:lnTo>
                    <a:pt x="1128" y="200"/>
                  </a:lnTo>
                  <a:lnTo>
                    <a:pt x="1136" y="200"/>
                  </a:lnTo>
                  <a:lnTo>
                    <a:pt x="1152" y="192"/>
                  </a:lnTo>
                  <a:lnTo>
                    <a:pt x="1176" y="200"/>
                  </a:lnTo>
                  <a:lnTo>
                    <a:pt x="1152" y="216"/>
                  </a:lnTo>
                  <a:lnTo>
                    <a:pt x="1144" y="216"/>
                  </a:lnTo>
                  <a:lnTo>
                    <a:pt x="1128" y="216"/>
                  </a:lnTo>
                  <a:lnTo>
                    <a:pt x="1096" y="216"/>
                  </a:lnTo>
                  <a:lnTo>
                    <a:pt x="1088" y="224"/>
                  </a:lnTo>
                  <a:lnTo>
                    <a:pt x="1088" y="240"/>
                  </a:lnTo>
                  <a:lnTo>
                    <a:pt x="1096" y="240"/>
                  </a:lnTo>
                  <a:lnTo>
                    <a:pt x="1104" y="23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104" y="216"/>
                  </a:lnTo>
                  <a:lnTo>
                    <a:pt x="1120" y="224"/>
                  </a:lnTo>
                  <a:lnTo>
                    <a:pt x="1136" y="224"/>
                  </a:lnTo>
                  <a:lnTo>
                    <a:pt x="1144" y="224"/>
                  </a:lnTo>
                  <a:lnTo>
                    <a:pt x="1136" y="240"/>
                  </a:lnTo>
                  <a:lnTo>
                    <a:pt x="1104" y="240"/>
                  </a:lnTo>
                  <a:lnTo>
                    <a:pt x="1096" y="264"/>
                  </a:lnTo>
                  <a:lnTo>
                    <a:pt x="1112" y="264"/>
                  </a:lnTo>
                  <a:lnTo>
                    <a:pt x="1104" y="272"/>
                  </a:lnTo>
                  <a:lnTo>
                    <a:pt x="1096" y="280"/>
                  </a:lnTo>
                  <a:lnTo>
                    <a:pt x="1080" y="280"/>
                  </a:lnTo>
                  <a:lnTo>
                    <a:pt x="1064" y="296"/>
                  </a:lnTo>
                  <a:lnTo>
                    <a:pt x="1072" y="296"/>
                  </a:lnTo>
                  <a:lnTo>
                    <a:pt x="1056" y="328"/>
                  </a:lnTo>
                  <a:lnTo>
                    <a:pt x="1056" y="336"/>
                  </a:lnTo>
                  <a:lnTo>
                    <a:pt x="1064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12" y="336"/>
                  </a:lnTo>
                  <a:lnTo>
                    <a:pt x="1112" y="344"/>
                  </a:lnTo>
                  <a:lnTo>
                    <a:pt x="1096" y="336"/>
                  </a:lnTo>
                  <a:lnTo>
                    <a:pt x="1088" y="336"/>
                  </a:lnTo>
                  <a:lnTo>
                    <a:pt x="1080" y="336"/>
                  </a:lnTo>
                  <a:lnTo>
                    <a:pt x="1088" y="344"/>
                  </a:lnTo>
                  <a:lnTo>
                    <a:pt x="1112" y="352"/>
                  </a:lnTo>
                  <a:lnTo>
                    <a:pt x="1128" y="352"/>
                  </a:lnTo>
                  <a:lnTo>
                    <a:pt x="1136" y="360"/>
                  </a:lnTo>
                  <a:lnTo>
                    <a:pt x="1128" y="368"/>
                  </a:lnTo>
                  <a:lnTo>
                    <a:pt x="1112" y="368"/>
                  </a:lnTo>
                  <a:lnTo>
                    <a:pt x="1080" y="368"/>
                  </a:lnTo>
                  <a:lnTo>
                    <a:pt x="1072" y="368"/>
                  </a:lnTo>
                  <a:lnTo>
                    <a:pt x="1056" y="368"/>
                  </a:lnTo>
                  <a:lnTo>
                    <a:pt x="1048" y="376"/>
                  </a:lnTo>
                  <a:lnTo>
                    <a:pt x="1056" y="384"/>
                  </a:lnTo>
                  <a:lnTo>
                    <a:pt x="1056" y="392"/>
                  </a:lnTo>
                  <a:lnTo>
                    <a:pt x="1064" y="392"/>
                  </a:lnTo>
                  <a:lnTo>
                    <a:pt x="1080" y="392"/>
                  </a:lnTo>
                  <a:lnTo>
                    <a:pt x="1096" y="392"/>
                  </a:lnTo>
                  <a:lnTo>
                    <a:pt x="1096" y="400"/>
                  </a:lnTo>
                  <a:lnTo>
                    <a:pt x="1080" y="400"/>
                  </a:lnTo>
                  <a:lnTo>
                    <a:pt x="1056" y="400"/>
                  </a:lnTo>
                  <a:lnTo>
                    <a:pt x="1064" y="400"/>
                  </a:lnTo>
                  <a:lnTo>
                    <a:pt x="1088" y="408"/>
                  </a:lnTo>
                  <a:lnTo>
                    <a:pt x="1112" y="416"/>
                  </a:lnTo>
                  <a:lnTo>
                    <a:pt x="1112" y="424"/>
                  </a:lnTo>
                  <a:lnTo>
                    <a:pt x="1096" y="432"/>
                  </a:lnTo>
                  <a:lnTo>
                    <a:pt x="1088" y="424"/>
                  </a:lnTo>
                  <a:lnTo>
                    <a:pt x="1072" y="424"/>
                  </a:lnTo>
                  <a:lnTo>
                    <a:pt x="1064" y="416"/>
                  </a:lnTo>
                  <a:lnTo>
                    <a:pt x="1056" y="416"/>
                  </a:lnTo>
                  <a:lnTo>
                    <a:pt x="1080" y="432"/>
                  </a:lnTo>
                  <a:lnTo>
                    <a:pt x="1056" y="432"/>
                  </a:lnTo>
                  <a:lnTo>
                    <a:pt x="1048" y="440"/>
                  </a:lnTo>
                  <a:lnTo>
                    <a:pt x="1056" y="440"/>
                  </a:lnTo>
                  <a:lnTo>
                    <a:pt x="1072" y="440"/>
                  </a:lnTo>
                  <a:lnTo>
                    <a:pt x="1080" y="448"/>
                  </a:lnTo>
                  <a:lnTo>
                    <a:pt x="1072" y="456"/>
                  </a:lnTo>
                  <a:lnTo>
                    <a:pt x="1096" y="464"/>
                  </a:lnTo>
                  <a:lnTo>
                    <a:pt x="1104" y="456"/>
                  </a:lnTo>
                  <a:lnTo>
                    <a:pt x="1112" y="464"/>
                  </a:lnTo>
                  <a:lnTo>
                    <a:pt x="1104" y="472"/>
                  </a:lnTo>
                  <a:lnTo>
                    <a:pt x="1096" y="480"/>
                  </a:lnTo>
                  <a:lnTo>
                    <a:pt x="1080" y="464"/>
                  </a:lnTo>
                  <a:lnTo>
                    <a:pt x="1056" y="464"/>
                  </a:lnTo>
                  <a:lnTo>
                    <a:pt x="1048" y="472"/>
                  </a:lnTo>
                  <a:lnTo>
                    <a:pt x="1056" y="488"/>
                  </a:lnTo>
                  <a:lnTo>
                    <a:pt x="1064" y="504"/>
                  </a:lnTo>
                  <a:lnTo>
                    <a:pt x="1064" y="496"/>
                  </a:lnTo>
                  <a:lnTo>
                    <a:pt x="1088" y="496"/>
                  </a:lnTo>
                  <a:lnTo>
                    <a:pt x="1088" y="504"/>
                  </a:lnTo>
                  <a:lnTo>
                    <a:pt x="1064" y="512"/>
                  </a:lnTo>
                  <a:lnTo>
                    <a:pt x="1040" y="520"/>
                  </a:lnTo>
                  <a:lnTo>
                    <a:pt x="1024" y="504"/>
                  </a:lnTo>
                  <a:lnTo>
                    <a:pt x="1016" y="504"/>
                  </a:lnTo>
                  <a:lnTo>
                    <a:pt x="1040" y="504"/>
                  </a:lnTo>
                  <a:lnTo>
                    <a:pt x="1016" y="496"/>
                  </a:lnTo>
                  <a:lnTo>
                    <a:pt x="1000" y="496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92" y="504"/>
                  </a:lnTo>
                  <a:lnTo>
                    <a:pt x="984" y="512"/>
                  </a:lnTo>
                  <a:lnTo>
                    <a:pt x="976" y="520"/>
                  </a:lnTo>
                  <a:lnTo>
                    <a:pt x="952" y="512"/>
                  </a:lnTo>
                  <a:lnTo>
                    <a:pt x="944" y="512"/>
                  </a:lnTo>
                  <a:lnTo>
                    <a:pt x="960" y="520"/>
                  </a:lnTo>
                  <a:lnTo>
                    <a:pt x="936" y="520"/>
                  </a:lnTo>
                  <a:lnTo>
                    <a:pt x="944" y="528"/>
                  </a:lnTo>
                  <a:lnTo>
                    <a:pt x="960" y="528"/>
                  </a:lnTo>
                  <a:lnTo>
                    <a:pt x="976" y="520"/>
                  </a:lnTo>
                  <a:lnTo>
                    <a:pt x="984" y="528"/>
                  </a:lnTo>
                  <a:lnTo>
                    <a:pt x="984" y="536"/>
                  </a:lnTo>
                  <a:lnTo>
                    <a:pt x="960" y="536"/>
                  </a:lnTo>
                  <a:lnTo>
                    <a:pt x="960" y="544"/>
                  </a:lnTo>
                  <a:lnTo>
                    <a:pt x="984" y="536"/>
                  </a:lnTo>
                  <a:lnTo>
                    <a:pt x="992" y="552"/>
                  </a:lnTo>
                  <a:lnTo>
                    <a:pt x="976" y="552"/>
                  </a:lnTo>
                  <a:lnTo>
                    <a:pt x="984" y="560"/>
                  </a:lnTo>
                  <a:lnTo>
                    <a:pt x="1008" y="552"/>
                  </a:lnTo>
                  <a:lnTo>
                    <a:pt x="1024" y="568"/>
                  </a:lnTo>
                  <a:lnTo>
                    <a:pt x="1040" y="568"/>
                  </a:lnTo>
                  <a:lnTo>
                    <a:pt x="1048" y="584"/>
                  </a:lnTo>
                  <a:lnTo>
                    <a:pt x="1056" y="592"/>
                  </a:lnTo>
                  <a:lnTo>
                    <a:pt x="1064" y="592"/>
                  </a:lnTo>
                  <a:lnTo>
                    <a:pt x="1064" y="624"/>
                  </a:lnTo>
                  <a:lnTo>
                    <a:pt x="1056" y="624"/>
                  </a:lnTo>
                  <a:lnTo>
                    <a:pt x="1048" y="616"/>
                  </a:lnTo>
                  <a:lnTo>
                    <a:pt x="1040" y="624"/>
                  </a:lnTo>
                  <a:lnTo>
                    <a:pt x="1040" y="632"/>
                  </a:lnTo>
                  <a:lnTo>
                    <a:pt x="1016" y="624"/>
                  </a:lnTo>
                  <a:lnTo>
                    <a:pt x="1000" y="600"/>
                  </a:lnTo>
                  <a:lnTo>
                    <a:pt x="1000" y="592"/>
                  </a:lnTo>
                  <a:lnTo>
                    <a:pt x="976" y="584"/>
                  </a:lnTo>
                  <a:lnTo>
                    <a:pt x="952" y="584"/>
                  </a:lnTo>
                  <a:lnTo>
                    <a:pt x="936" y="568"/>
                  </a:lnTo>
                  <a:lnTo>
                    <a:pt x="920" y="568"/>
                  </a:lnTo>
                  <a:lnTo>
                    <a:pt x="912" y="568"/>
                  </a:lnTo>
                  <a:lnTo>
                    <a:pt x="928" y="576"/>
                  </a:lnTo>
                  <a:lnTo>
                    <a:pt x="928" y="584"/>
                  </a:lnTo>
                  <a:lnTo>
                    <a:pt x="944" y="592"/>
                  </a:lnTo>
                  <a:lnTo>
                    <a:pt x="976" y="592"/>
                  </a:lnTo>
                  <a:lnTo>
                    <a:pt x="976" y="600"/>
                  </a:lnTo>
                  <a:lnTo>
                    <a:pt x="952" y="608"/>
                  </a:lnTo>
                  <a:lnTo>
                    <a:pt x="920" y="608"/>
                  </a:lnTo>
                  <a:lnTo>
                    <a:pt x="928" y="616"/>
                  </a:lnTo>
                  <a:lnTo>
                    <a:pt x="920" y="624"/>
                  </a:lnTo>
                  <a:lnTo>
                    <a:pt x="904" y="624"/>
                  </a:lnTo>
                  <a:lnTo>
                    <a:pt x="904" y="632"/>
                  </a:lnTo>
                  <a:lnTo>
                    <a:pt x="928" y="632"/>
                  </a:lnTo>
                  <a:lnTo>
                    <a:pt x="944" y="632"/>
                  </a:lnTo>
                  <a:lnTo>
                    <a:pt x="944" y="624"/>
                  </a:lnTo>
                  <a:lnTo>
                    <a:pt x="960" y="624"/>
                  </a:lnTo>
                  <a:lnTo>
                    <a:pt x="960" y="640"/>
                  </a:lnTo>
                  <a:lnTo>
                    <a:pt x="936" y="640"/>
                  </a:lnTo>
                  <a:lnTo>
                    <a:pt x="920" y="640"/>
                  </a:lnTo>
                  <a:lnTo>
                    <a:pt x="928" y="648"/>
                  </a:lnTo>
                  <a:lnTo>
                    <a:pt x="944" y="648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6" y="632"/>
                  </a:lnTo>
                  <a:lnTo>
                    <a:pt x="992" y="632"/>
                  </a:lnTo>
                  <a:lnTo>
                    <a:pt x="992" y="640"/>
                  </a:lnTo>
                  <a:lnTo>
                    <a:pt x="1032" y="640"/>
                  </a:lnTo>
                  <a:lnTo>
                    <a:pt x="1040" y="640"/>
                  </a:lnTo>
                  <a:lnTo>
                    <a:pt x="1048" y="640"/>
                  </a:lnTo>
                  <a:lnTo>
                    <a:pt x="1048" y="648"/>
                  </a:lnTo>
                  <a:lnTo>
                    <a:pt x="1016" y="656"/>
                  </a:lnTo>
                  <a:lnTo>
                    <a:pt x="1008" y="656"/>
                  </a:lnTo>
                  <a:lnTo>
                    <a:pt x="1000" y="672"/>
                  </a:lnTo>
                  <a:lnTo>
                    <a:pt x="992" y="672"/>
                  </a:lnTo>
                  <a:lnTo>
                    <a:pt x="984" y="680"/>
                  </a:lnTo>
                  <a:lnTo>
                    <a:pt x="976" y="680"/>
                  </a:lnTo>
                  <a:lnTo>
                    <a:pt x="968" y="688"/>
                  </a:lnTo>
                  <a:lnTo>
                    <a:pt x="952" y="688"/>
                  </a:lnTo>
                  <a:lnTo>
                    <a:pt x="936" y="696"/>
                  </a:lnTo>
                  <a:lnTo>
                    <a:pt x="928" y="696"/>
                  </a:lnTo>
                  <a:lnTo>
                    <a:pt x="904" y="704"/>
                  </a:lnTo>
                  <a:lnTo>
                    <a:pt x="896" y="704"/>
                  </a:lnTo>
                  <a:lnTo>
                    <a:pt x="888" y="704"/>
                  </a:lnTo>
                  <a:lnTo>
                    <a:pt x="880" y="704"/>
                  </a:lnTo>
                  <a:lnTo>
                    <a:pt x="872" y="704"/>
                  </a:lnTo>
                  <a:lnTo>
                    <a:pt x="864" y="712"/>
                  </a:lnTo>
                  <a:lnTo>
                    <a:pt x="856" y="712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32" y="704"/>
                  </a:lnTo>
                  <a:lnTo>
                    <a:pt x="848" y="712"/>
                  </a:lnTo>
                  <a:lnTo>
                    <a:pt x="840" y="720"/>
                  </a:lnTo>
                  <a:lnTo>
                    <a:pt x="824" y="720"/>
                  </a:lnTo>
                  <a:lnTo>
                    <a:pt x="816" y="736"/>
                  </a:lnTo>
                  <a:lnTo>
                    <a:pt x="808" y="752"/>
                  </a:lnTo>
                  <a:lnTo>
                    <a:pt x="792" y="776"/>
                  </a:lnTo>
                  <a:lnTo>
                    <a:pt x="768" y="768"/>
                  </a:lnTo>
                  <a:lnTo>
                    <a:pt x="768" y="784"/>
                  </a:lnTo>
                  <a:lnTo>
                    <a:pt x="752" y="792"/>
                  </a:lnTo>
                  <a:lnTo>
                    <a:pt x="744" y="792"/>
                  </a:lnTo>
                  <a:lnTo>
                    <a:pt x="736" y="792"/>
                  </a:lnTo>
                  <a:lnTo>
                    <a:pt x="728" y="784"/>
                  </a:lnTo>
                  <a:lnTo>
                    <a:pt x="728" y="768"/>
                  </a:lnTo>
                  <a:lnTo>
                    <a:pt x="720" y="768"/>
                  </a:lnTo>
                  <a:lnTo>
                    <a:pt x="720" y="776"/>
                  </a:lnTo>
                  <a:lnTo>
                    <a:pt x="712" y="808"/>
                  </a:lnTo>
                  <a:lnTo>
                    <a:pt x="672" y="808"/>
                  </a:lnTo>
                  <a:lnTo>
                    <a:pt x="672" y="816"/>
                  </a:lnTo>
                  <a:lnTo>
                    <a:pt x="680" y="824"/>
                  </a:lnTo>
                  <a:lnTo>
                    <a:pt x="680" y="832"/>
                  </a:lnTo>
                  <a:lnTo>
                    <a:pt x="664" y="832"/>
                  </a:lnTo>
                  <a:lnTo>
                    <a:pt x="656" y="848"/>
                  </a:lnTo>
                  <a:lnTo>
                    <a:pt x="664" y="856"/>
                  </a:lnTo>
                  <a:lnTo>
                    <a:pt x="664" y="864"/>
                  </a:lnTo>
                  <a:lnTo>
                    <a:pt x="648" y="864"/>
                  </a:lnTo>
                  <a:lnTo>
                    <a:pt x="648" y="880"/>
                  </a:lnTo>
                  <a:lnTo>
                    <a:pt x="664" y="880"/>
                  </a:lnTo>
                  <a:lnTo>
                    <a:pt x="664" y="904"/>
                  </a:lnTo>
                  <a:lnTo>
                    <a:pt x="648" y="896"/>
                  </a:lnTo>
                  <a:lnTo>
                    <a:pt x="656" y="912"/>
                  </a:lnTo>
                  <a:lnTo>
                    <a:pt x="656" y="920"/>
                  </a:lnTo>
                  <a:lnTo>
                    <a:pt x="648" y="920"/>
                  </a:lnTo>
                  <a:lnTo>
                    <a:pt x="648" y="936"/>
                  </a:lnTo>
                  <a:lnTo>
                    <a:pt x="632" y="936"/>
                  </a:lnTo>
                  <a:lnTo>
                    <a:pt x="632" y="944"/>
                  </a:lnTo>
                  <a:lnTo>
                    <a:pt x="632" y="952"/>
                  </a:lnTo>
                  <a:lnTo>
                    <a:pt x="632" y="968"/>
                  </a:lnTo>
                  <a:lnTo>
                    <a:pt x="640" y="992"/>
                  </a:lnTo>
                  <a:lnTo>
                    <a:pt x="632" y="1000"/>
                  </a:lnTo>
                  <a:lnTo>
                    <a:pt x="624" y="1008"/>
                  </a:lnTo>
                  <a:lnTo>
                    <a:pt x="624" y="1016"/>
                  </a:lnTo>
                  <a:lnTo>
                    <a:pt x="616" y="1024"/>
                  </a:lnTo>
                  <a:lnTo>
                    <a:pt x="616" y="1032"/>
                  </a:lnTo>
                  <a:lnTo>
                    <a:pt x="608" y="1040"/>
                  </a:lnTo>
                  <a:lnTo>
                    <a:pt x="616" y="1048"/>
                  </a:lnTo>
                  <a:lnTo>
                    <a:pt x="608" y="10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1" name="Freeform 206"/>
            <p:cNvSpPr>
              <a:spLocks/>
            </p:cNvSpPr>
            <p:nvPr/>
          </p:nvSpPr>
          <p:spPr bwMode="auto">
            <a:xfrm>
              <a:off x="957" y="1345"/>
              <a:ext cx="19" cy="13"/>
            </a:xfrm>
            <a:custGeom>
              <a:avLst/>
              <a:gdLst>
                <a:gd name="T0" fmla="*/ 4 w 56"/>
                <a:gd name="T1" fmla="*/ 0 h 40"/>
                <a:gd name="T2" fmla="*/ 4 w 56"/>
                <a:gd name="T3" fmla="*/ 4 h 40"/>
                <a:gd name="T4" fmla="*/ 12 w 56"/>
                <a:gd name="T5" fmla="*/ 4 h 40"/>
                <a:gd name="T6" fmla="*/ 21 w 56"/>
                <a:gd name="T7" fmla="*/ 9 h 40"/>
                <a:gd name="T8" fmla="*/ 29 w 56"/>
                <a:gd name="T9" fmla="*/ 12 h 40"/>
                <a:gd name="T10" fmla="*/ 29 w 56"/>
                <a:gd name="T11" fmla="*/ 17 h 40"/>
                <a:gd name="T12" fmla="*/ 21 w 56"/>
                <a:gd name="T13" fmla="*/ 21 h 40"/>
                <a:gd name="T14" fmla="*/ 16 w 56"/>
                <a:gd name="T15" fmla="*/ 21 h 40"/>
                <a:gd name="T16" fmla="*/ 8 w 56"/>
                <a:gd name="T17" fmla="*/ 17 h 40"/>
                <a:gd name="T18" fmla="*/ 0 w 56"/>
                <a:gd name="T19" fmla="*/ 17 h 40"/>
                <a:gd name="T20" fmla="*/ 0 w 56"/>
                <a:gd name="T21" fmla="*/ 12 h 40"/>
                <a:gd name="T22" fmla="*/ 0 w 56"/>
                <a:gd name="T23" fmla="*/ 9 h 40"/>
                <a:gd name="T24" fmla="*/ 4 w 56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8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2" name="Freeform 207"/>
            <p:cNvSpPr>
              <a:spLocks/>
            </p:cNvSpPr>
            <p:nvPr/>
          </p:nvSpPr>
          <p:spPr bwMode="auto">
            <a:xfrm>
              <a:off x="1003" y="1171"/>
              <a:ext cx="21" cy="12"/>
            </a:xfrm>
            <a:custGeom>
              <a:avLst/>
              <a:gdLst>
                <a:gd name="T0" fmla="*/ 0 w 64"/>
                <a:gd name="T1" fmla="*/ 0 h 40"/>
                <a:gd name="T2" fmla="*/ 4 w 64"/>
                <a:gd name="T3" fmla="*/ 8 h 40"/>
                <a:gd name="T4" fmla="*/ 16 w 64"/>
                <a:gd name="T5" fmla="*/ 15 h 40"/>
                <a:gd name="T6" fmla="*/ 20 w 64"/>
                <a:gd name="T7" fmla="*/ 15 h 40"/>
                <a:gd name="T8" fmla="*/ 20 w 64"/>
                <a:gd name="T9" fmla="*/ 20 h 40"/>
                <a:gd name="T10" fmla="*/ 24 w 64"/>
                <a:gd name="T11" fmla="*/ 20 h 40"/>
                <a:gd name="T12" fmla="*/ 24 w 64"/>
                <a:gd name="T13" fmla="*/ 12 h 40"/>
                <a:gd name="T14" fmla="*/ 32 w 64"/>
                <a:gd name="T15" fmla="*/ 12 h 40"/>
                <a:gd name="T16" fmla="*/ 12 w 64"/>
                <a:gd name="T17" fmla="*/ 0 h 40"/>
                <a:gd name="T18" fmla="*/ 0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0" y="0"/>
                  </a:move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3" name="Freeform 208"/>
            <p:cNvSpPr>
              <a:spLocks/>
            </p:cNvSpPr>
            <p:nvPr/>
          </p:nvSpPr>
          <p:spPr bwMode="auto">
            <a:xfrm>
              <a:off x="1168" y="1315"/>
              <a:ext cx="17" cy="10"/>
            </a:xfrm>
            <a:custGeom>
              <a:avLst/>
              <a:gdLst>
                <a:gd name="T0" fmla="*/ 0 w 48"/>
                <a:gd name="T1" fmla="*/ 4 h 32"/>
                <a:gd name="T2" fmla="*/ 0 w 48"/>
                <a:gd name="T3" fmla="*/ 0 h 32"/>
                <a:gd name="T4" fmla="*/ 12 w 48"/>
                <a:gd name="T5" fmla="*/ 0 h 32"/>
                <a:gd name="T6" fmla="*/ 20 w 48"/>
                <a:gd name="T7" fmla="*/ 4 h 32"/>
                <a:gd name="T8" fmla="*/ 24 w 48"/>
                <a:gd name="T9" fmla="*/ 8 h 32"/>
                <a:gd name="T10" fmla="*/ 24 w 48"/>
                <a:gd name="T11" fmla="*/ 12 h 32"/>
                <a:gd name="T12" fmla="*/ 20 w 48"/>
                <a:gd name="T13" fmla="*/ 15 h 32"/>
                <a:gd name="T14" fmla="*/ 8 w 48"/>
                <a:gd name="T15" fmla="*/ 12 h 32"/>
                <a:gd name="T16" fmla="*/ 0 w 48"/>
                <a:gd name="T17" fmla="*/ 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2"/>
                <a:gd name="T29" fmla="*/ 48 w 4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2">
                  <a:moveTo>
                    <a:pt x="0" y="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4" name="Freeform 209"/>
            <p:cNvSpPr>
              <a:spLocks/>
            </p:cNvSpPr>
            <p:nvPr/>
          </p:nvSpPr>
          <p:spPr bwMode="auto">
            <a:xfrm>
              <a:off x="1292" y="1497"/>
              <a:ext cx="53" cy="93"/>
            </a:xfrm>
            <a:custGeom>
              <a:avLst/>
              <a:gdLst>
                <a:gd name="T0" fmla="*/ 4 w 160"/>
                <a:gd name="T1" fmla="*/ 32 h 296"/>
                <a:gd name="T2" fmla="*/ 4 w 160"/>
                <a:gd name="T3" fmla="*/ 44 h 296"/>
                <a:gd name="T4" fmla="*/ 8 w 160"/>
                <a:gd name="T5" fmla="*/ 36 h 296"/>
                <a:gd name="T6" fmla="*/ 12 w 160"/>
                <a:gd name="T7" fmla="*/ 39 h 296"/>
                <a:gd name="T8" fmla="*/ 8 w 160"/>
                <a:gd name="T9" fmla="*/ 47 h 296"/>
                <a:gd name="T10" fmla="*/ 8 w 160"/>
                <a:gd name="T11" fmla="*/ 59 h 296"/>
                <a:gd name="T12" fmla="*/ 12 w 160"/>
                <a:gd name="T13" fmla="*/ 51 h 296"/>
                <a:gd name="T14" fmla="*/ 15 w 160"/>
                <a:gd name="T15" fmla="*/ 51 h 296"/>
                <a:gd name="T16" fmla="*/ 15 w 160"/>
                <a:gd name="T17" fmla="*/ 59 h 296"/>
                <a:gd name="T18" fmla="*/ 12 w 160"/>
                <a:gd name="T19" fmla="*/ 71 h 296"/>
                <a:gd name="T20" fmla="*/ 24 w 160"/>
                <a:gd name="T21" fmla="*/ 71 h 296"/>
                <a:gd name="T22" fmla="*/ 27 w 160"/>
                <a:gd name="T23" fmla="*/ 75 h 296"/>
                <a:gd name="T24" fmla="*/ 31 w 160"/>
                <a:gd name="T25" fmla="*/ 83 h 296"/>
                <a:gd name="T26" fmla="*/ 35 w 160"/>
                <a:gd name="T27" fmla="*/ 91 h 296"/>
                <a:gd name="T28" fmla="*/ 27 w 160"/>
                <a:gd name="T29" fmla="*/ 95 h 296"/>
                <a:gd name="T30" fmla="*/ 20 w 160"/>
                <a:gd name="T31" fmla="*/ 103 h 296"/>
                <a:gd name="T32" fmla="*/ 20 w 160"/>
                <a:gd name="T33" fmla="*/ 115 h 296"/>
                <a:gd name="T34" fmla="*/ 12 w 160"/>
                <a:gd name="T35" fmla="*/ 119 h 296"/>
                <a:gd name="T36" fmla="*/ 24 w 160"/>
                <a:gd name="T37" fmla="*/ 122 h 296"/>
                <a:gd name="T38" fmla="*/ 31 w 160"/>
                <a:gd name="T39" fmla="*/ 126 h 296"/>
                <a:gd name="T40" fmla="*/ 35 w 160"/>
                <a:gd name="T41" fmla="*/ 122 h 296"/>
                <a:gd name="T42" fmla="*/ 31 w 160"/>
                <a:gd name="T43" fmla="*/ 131 h 296"/>
                <a:gd name="T44" fmla="*/ 24 w 160"/>
                <a:gd name="T45" fmla="*/ 134 h 296"/>
                <a:gd name="T46" fmla="*/ 15 w 160"/>
                <a:gd name="T47" fmla="*/ 138 h 296"/>
                <a:gd name="T48" fmla="*/ 15 w 160"/>
                <a:gd name="T49" fmla="*/ 146 h 296"/>
                <a:gd name="T50" fmla="*/ 31 w 160"/>
                <a:gd name="T51" fmla="*/ 142 h 296"/>
                <a:gd name="T52" fmla="*/ 39 w 160"/>
                <a:gd name="T53" fmla="*/ 138 h 296"/>
                <a:gd name="T54" fmla="*/ 59 w 160"/>
                <a:gd name="T55" fmla="*/ 134 h 296"/>
                <a:gd name="T56" fmla="*/ 74 w 160"/>
                <a:gd name="T57" fmla="*/ 131 h 296"/>
                <a:gd name="T58" fmla="*/ 71 w 160"/>
                <a:gd name="T59" fmla="*/ 126 h 296"/>
                <a:gd name="T60" fmla="*/ 67 w 160"/>
                <a:gd name="T61" fmla="*/ 122 h 296"/>
                <a:gd name="T62" fmla="*/ 74 w 160"/>
                <a:gd name="T63" fmla="*/ 119 h 296"/>
                <a:gd name="T64" fmla="*/ 78 w 160"/>
                <a:gd name="T65" fmla="*/ 103 h 296"/>
                <a:gd name="T66" fmla="*/ 63 w 160"/>
                <a:gd name="T67" fmla="*/ 103 h 296"/>
                <a:gd name="T68" fmla="*/ 63 w 160"/>
                <a:gd name="T69" fmla="*/ 79 h 296"/>
                <a:gd name="T70" fmla="*/ 51 w 160"/>
                <a:gd name="T71" fmla="*/ 71 h 296"/>
                <a:gd name="T72" fmla="*/ 43 w 160"/>
                <a:gd name="T73" fmla="*/ 47 h 296"/>
                <a:gd name="T74" fmla="*/ 35 w 160"/>
                <a:gd name="T75" fmla="*/ 47 h 296"/>
                <a:gd name="T76" fmla="*/ 35 w 160"/>
                <a:gd name="T77" fmla="*/ 44 h 296"/>
                <a:gd name="T78" fmla="*/ 43 w 160"/>
                <a:gd name="T79" fmla="*/ 20 h 296"/>
                <a:gd name="T80" fmla="*/ 35 w 160"/>
                <a:gd name="T81" fmla="*/ 15 h 296"/>
                <a:gd name="T82" fmla="*/ 27 w 160"/>
                <a:gd name="T83" fmla="*/ 8 h 296"/>
                <a:gd name="T84" fmla="*/ 35 w 160"/>
                <a:gd name="T85" fmla="*/ 0 h 296"/>
                <a:gd name="T86" fmla="*/ 15 w 160"/>
                <a:gd name="T87" fmla="*/ 0 h 296"/>
                <a:gd name="T88" fmla="*/ 12 w 160"/>
                <a:gd name="T89" fmla="*/ 12 h 296"/>
                <a:gd name="T90" fmla="*/ 4 w 160"/>
                <a:gd name="T91" fmla="*/ 20 h 296"/>
                <a:gd name="T92" fmla="*/ 8 w 160"/>
                <a:gd name="T93" fmla="*/ 27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296"/>
                <a:gd name="T143" fmla="*/ 160 w 160"/>
                <a:gd name="T144" fmla="*/ 296 h 2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296">
                  <a:moveTo>
                    <a:pt x="16" y="56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56" y="152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6" y="192"/>
                  </a:lnTo>
                  <a:lnTo>
                    <a:pt x="40" y="192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48" y="248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64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32" y="280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64" y="288"/>
                  </a:lnTo>
                  <a:lnTo>
                    <a:pt x="64" y="280"/>
                  </a:lnTo>
                  <a:lnTo>
                    <a:pt x="80" y="280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52" y="26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52" y="240"/>
                  </a:lnTo>
                  <a:lnTo>
                    <a:pt x="160" y="224"/>
                  </a:lnTo>
                  <a:lnTo>
                    <a:pt x="160" y="208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104" y="120"/>
                  </a:lnTo>
                  <a:lnTo>
                    <a:pt x="88" y="96"/>
                  </a:lnTo>
                  <a:lnTo>
                    <a:pt x="80" y="96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5" name="Freeform 210"/>
            <p:cNvSpPr>
              <a:spLocks/>
            </p:cNvSpPr>
            <p:nvPr/>
          </p:nvSpPr>
          <p:spPr bwMode="auto">
            <a:xfrm>
              <a:off x="1168" y="1385"/>
              <a:ext cx="76" cy="47"/>
            </a:xfrm>
            <a:custGeom>
              <a:avLst/>
              <a:gdLst>
                <a:gd name="T0" fmla="*/ 80 w 224"/>
                <a:gd name="T1" fmla="*/ 63 h 152"/>
                <a:gd name="T2" fmla="*/ 95 w 224"/>
                <a:gd name="T3" fmla="*/ 56 h 152"/>
                <a:gd name="T4" fmla="*/ 107 w 224"/>
                <a:gd name="T5" fmla="*/ 44 h 152"/>
                <a:gd name="T6" fmla="*/ 107 w 224"/>
                <a:gd name="T7" fmla="*/ 24 h 152"/>
                <a:gd name="T8" fmla="*/ 104 w 224"/>
                <a:gd name="T9" fmla="*/ 20 h 152"/>
                <a:gd name="T10" fmla="*/ 99 w 224"/>
                <a:gd name="T11" fmla="*/ 12 h 152"/>
                <a:gd name="T12" fmla="*/ 104 w 224"/>
                <a:gd name="T13" fmla="*/ 8 h 152"/>
                <a:gd name="T14" fmla="*/ 92 w 224"/>
                <a:gd name="T15" fmla="*/ 4 h 152"/>
                <a:gd name="T16" fmla="*/ 80 w 224"/>
                <a:gd name="T17" fmla="*/ 0 h 152"/>
                <a:gd name="T18" fmla="*/ 72 w 224"/>
                <a:gd name="T19" fmla="*/ 12 h 152"/>
                <a:gd name="T20" fmla="*/ 63 w 224"/>
                <a:gd name="T21" fmla="*/ 12 h 152"/>
                <a:gd name="T22" fmla="*/ 60 w 224"/>
                <a:gd name="T23" fmla="*/ 16 h 152"/>
                <a:gd name="T24" fmla="*/ 48 w 224"/>
                <a:gd name="T25" fmla="*/ 12 h 152"/>
                <a:gd name="T26" fmla="*/ 44 w 224"/>
                <a:gd name="T27" fmla="*/ 16 h 152"/>
                <a:gd name="T28" fmla="*/ 44 w 224"/>
                <a:gd name="T29" fmla="*/ 20 h 152"/>
                <a:gd name="T30" fmla="*/ 36 w 224"/>
                <a:gd name="T31" fmla="*/ 24 h 152"/>
                <a:gd name="T32" fmla="*/ 32 w 224"/>
                <a:gd name="T33" fmla="*/ 27 h 152"/>
                <a:gd name="T34" fmla="*/ 28 w 224"/>
                <a:gd name="T35" fmla="*/ 12 h 152"/>
                <a:gd name="T36" fmla="*/ 12 w 224"/>
                <a:gd name="T37" fmla="*/ 4 h 152"/>
                <a:gd name="T38" fmla="*/ 20 w 224"/>
                <a:gd name="T39" fmla="*/ 16 h 152"/>
                <a:gd name="T40" fmla="*/ 12 w 224"/>
                <a:gd name="T41" fmla="*/ 12 h 152"/>
                <a:gd name="T42" fmla="*/ 0 w 224"/>
                <a:gd name="T43" fmla="*/ 24 h 152"/>
                <a:gd name="T44" fmla="*/ 8 w 224"/>
                <a:gd name="T45" fmla="*/ 24 h 152"/>
                <a:gd name="T46" fmla="*/ 24 w 224"/>
                <a:gd name="T47" fmla="*/ 27 h 152"/>
                <a:gd name="T48" fmla="*/ 28 w 224"/>
                <a:gd name="T49" fmla="*/ 36 h 152"/>
                <a:gd name="T50" fmla="*/ 20 w 224"/>
                <a:gd name="T51" fmla="*/ 39 h 152"/>
                <a:gd name="T52" fmla="*/ 8 w 224"/>
                <a:gd name="T53" fmla="*/ 39 h 152"/>
                <a:gd name="T54" fmla="*/ 16 w 224"/>
                <a:gd name="T55" fmla="*/ 44 h 152"/>
                <a:gd name="T56" fmla="*/ 20 w 224"/>
                <a:gd name="T57" fmla="*/ 48 h 152"/>
                <a:gd name="T58" fmla="*/ 24 w 224"/>
                <a:gd name="T59" fmla="*/ 59 h 152"/>
                <a:gd name="T60" fmla="*/ 16 w 224"/>
                <a:gd name="T61" fmla="*/ 63 h 152"/>
                <a:gd name="T62" fmla="*/ 32 w 224"/>
                <a:gd name="T63" fmla="*/ 68 h 152"/>
                <a:gd name="T64" fmla="*/ 63 w 224"/>
                <a:gd name="T65" fmla="*/ 75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52"/>
                <a:gd name="T101" fmla="*/ 224 w 224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52">
                  <a:moveTo>
                    <a:pt x="144" y="136"/>
                  </a:moveTo>
                  <a:lnTo>
                    <a:pt x="160" y="128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16" y="88"/>
                  </a:lnTo>
                  <a:lnTo>
                    <a:pt x="224" y="64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24"/>
                  </a:lnTo>
                  <a:lnTo>
                    <a:pt x="200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84" y="8"/>
                  </a:lnTo>
                  <a:lnTo>
                    <a:pt x="184" y="0"/>
                  </a:lnTo>
                  <a:lnTo>
                    <a:pt x="160" y="0"/>
                  </a:lnTo>
                  <a:lnTo>
                    <a:pt x="168" y="16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96" y="24"/>
                  </a:lnTo>
                  <a:lnTo>
                    <a:pt x="96" y="40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8" y="152"/>
                  </a:lnTo>
                  <a:lnTo>
                    <a:pt x="128" y="152"/>
                  </a:lnTo>
                  <a:lnTo>
                    <a:pt x="144" y="13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6" name="Freeform 211"/>
            <p:cNvSpPr>
              <a:spLocks/>
            </p:cNvSpPr>
            <p:nvPr/>
          </p:nvSpPr>
          <p:spPr bwMode="auto">
            <a:xfrm>
              <a:off x="1265" y="1535"/>
              <a:ext cx="35" cy="42"/>
            </a:xfrm>
            <a:custGeom>
              <a:avLst/>
              <a:gdLst>
                <a:gd name="T0" fmla="*/ 0 w 104"/>
                <a:gd name="T1" fmla="*/ 56 h 136"/>
                <a:gd name="T2" fmla="*/ 0 w 104"/>
                <a:gd name="T3" fmla="*/ 60 h 136"/>
                <a:gd name="T4" fmla="*/ 4 w 104"/>
                <a:gd name="T5" fmla="*/ 64 h 136"/>
                <a:gd name="T6" fmla="*/ 8 w 104"/>
                <a:gd name="T7" fmla="*/ 68 h 136"/>
                <a:gd name="T8" fmla="*/ 12 w 104"/>
                <a:gd name="T9" fmla="*/ 64 h 136"/>
                <a:gd name="T10" fmla="*/ 20 w 104"/>
                <a:gd name="T11" fmla="*/ 60 h 136"/>
                <a:gd name="T12" fmla="*/ 32 w 104"/>
                <a:gd name="T13" fmla="*/ 56 h 136"/>
                <a:gd name="T14" fmla="*/ 39 w 104"/>
                <a:gd name="T15" fmla="*/ 56 h 136"/>
                <a:gd name="T16" fmla="*/ 39 w 104"/>
                <a:gd name="T17" fmla="*/ 44 h 136"/>
                <a:gd name="T18" fmla="*/ 44 w 104"/>
                <a:gd name="T19" fmla="*/ 36 h 136"/>
                <a:gd name="T20" fmla="*/ 39 w 104"/>
                <a:gd name="T21" fmla="*/ 32 h 136"/>
                <a:gd name="T22" fmla="*/ 39 w 104"/>
                <a:gd name="T23" fmla="*/ 24 h 136"/>
                <a:gd name="T24" fmla="*/ 47 w 104"/>
                <a:gd name="T25" fmla="*/ 20 h 136"/>
                <a:gd name="T26" fmla="*/ 51 w 104"/>
                <a:gd name="T27" fmla="*/ 12 h 136"/>
                <a:gd name="T28" fmla="*/ 47 w 104"/>
                <a:gd name="T29" fmla="*/ 12 h 136"/>
                <a:gd name="T30" fmla="*/ 44 w 104"/>
                <a:gd name="T31" fmla="*/ 4 h 136"/>
                <a:gd name="T32" fmla="*/ 36 w 104"/>
                <a:gd name="T33" fmla="*/ 4 h 136"/>
                <a:gd name="T34" fmla="*/ 36 w 104"/>
                <a:gd name="T35" fmla="*/ 0 h 136"/>
                <a:gd name="T36" fmla="*/ 27 w 104"/>
                <a:gd name="T37" fmla="*/ 0 h 136"/>
                <a:gd name="T38" fmla="*/ 20 w 104"/>
                <a:gd name="T39" fmla="*/ 4 h 136"/>
                <a:gd name="T40" fmla="*/ 15 w 104"/>
                <a:gd name="T41" fmla="*/ 4 h 136"/>
                <a:gd name="T42" fmla="*/ 15 w 104"/>
                <a:gd name="T43" fmla="*/ 12 h 136"/>
                <a:gd name="T44" fmla="*/ 15 w 104"/>
                <a:gd name="T45" fmla="*/ 16 h 136"/>
                <a:gd name="T46" fmla="*/ 12 w 104"/>
                <a:gd name="T47" fmla="*/ 20 h 136"/>
                <a:gd name="T48" fmla="*/ 8 w 104"/>
                <a:gd name="T49" fmla="*/ 20 h 136"/>
                <a:gd name="T50" fmla="*/ 4 w 104"/>
                <a:gd name="T51" fmla="*/ 20 h 136"/>
                <a:gd name="T52" fmla="*/ 0 w 104"/>
                <a:gd name="T53" fmla="*/ 24 h 136"/>
                <a:gd name="T54" fmla="*/ 4 w 104"/>
                <a:gd name="T55" fmla="*/ 28 h 136"/>
                <a:gd name="T56" fmla="*/ 4 w 104"/>
                <a:gd name="T57" fmla="*/ 32 h 136"/>
                <a:gd name="T58" fmla="*/ 0 w 104"/>
                <a:gd name="T59" fmla="*/ 36 h 136"/>
                <a:gd name="T60" fmla="*/ 4 w 104"/>
                <a:gd name="T61" fmla="*/ 36 h 136"/>
                <a:gd name="T62" fmla="*/ 8 w 104"/>
                <a:gd name="T63" fmla="*/ 36 h 136"/>
                <a:gd name="T64" fmla="*/ 12 w 104"/>
                <a:gd name="T65" fmla="*/ 36 h 136"/>
                <a:gd name="T66" fmla="*/ 8 w 104"/>
                <a:gd name="T67" fmla="*/ 40 h 136"/>
                <a:gd name="T68" fmla="*/ 8 w 104"/>
                <a:gd name="T69" fmla="*/ 48 h 136"/>
                <a:gd name="T70" fmla="*/ 12 w 104"/>
                <a:gd name="T71" fmla="*/ 48 h 136"/>
                <a:gd name="T72" fmla="*/ 0 w 104"/>
                <a:gd name="T73" fmla="*/ 52 h 136"/>
                <a:gd name="T74" fmla="*/ 0 w 104"/>
                <a:gd name="T75" fmla="*/ 56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136"/>
                <a:gd name="T116" fmla="*/ 104 w 104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136">
                  <a:moveTo>
                    <a:pt x="0" y="112"/>
                  </a:moveTo>
                  <a:lnTo>
                    <a:pt x="0" y="120"/>
                  </a:lnTo>
                  <a:lnTo>
                    <a:pt x="8" y="128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40" y="120"/>
                  </a:lnTo>
                  <a:lnTo>
                    <a:pt x="64" y="112"/>
                  </a:lnTo>
                  <a:lnTo>
                    <a:pt x="80" y="112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80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88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7" name="Freeform 212"/>
            <p:cNvSpPr>
              <a:spLocks/>
            </p:cNvSpPr>
            <p:nvPr/>
          </p:nvSpPr>
          <p:spPr bwMode="auto">
            <a:xfrm>
              <a:off x="831" y="1148"/>
              <a:ext cx="420" cy="332"/>
            </a:xfrm>
            <a:custGeom>
              <a:avLst/>
              <a:gdLst>
                <a:gd name="T0" fmla="*/ 467 w 1256"/>
                <a:gd name="T1" fmla="*/ 321 h 1064"/>
                <a:gd name="T2" fmla="*/ 455 w 1256"/>
                <a:gd name="T3" fmla="*/ 309 h 1064"/>
                <a:gd name="T4" fmla="*/ 463 w 1256"/>
                <a:gd name="T5" fmla="*/ 281 h 1064"/>
                <a:gd name="T6" fmla="*/ 526 w 1256"/>
                <a:gd name="T7" fmla="*/ 292 h 1064"/>
                <a:gd name="T8" fmla="*/ 475 w 1256"/>
                <a:gd name="T9" fmla="*/ 265 h 1064"/>
                <a:gd name="T10" fmla="*/ 486 w 1256"/>
                <a:gd name="T11" fmla="*/ 253 h 1064"/>
                <a:gd name="T12" fmla="*/ 538 w 1256"/>
                <a:gd name="T13" fmla="*/ 249 h 1064"/>
                <a:gd name="T14" fmla="*/ 546 w 1256"/>
                <a:gd name="T15" fmla="*/ 226 h 1064"/>
                <a:gd name="T16" fmla="*/ 530 w 1256"/>
                <a:gd name="T17" fmla="*/ 209 h 1064"/>
                <a:gd name="T18" fmla="*/ 534 w 1256"/>
                <a:gd name="T19" fmla="*/ 194 h 1064"/>
                <a:gd name="T20" fmla="*/ 557 w 1256"/>
                <a:gd name="T21" fmla="*/ 174 h 1064"/>
                <a:gd name="T22" fmla="*/ 522 w 1256"/>
                <a:gd name="T23" fmla="*/ 166 h 1064"/>
                <a:gd name="T24" fmla="*/ 565 w 1256"/>
                <a:gd name="T25" fmla="*/ 110 h 1064"/>
                <a:gd name="T26" fmla="*/ 557 w 1256"/>
                <a:gd name="T27" fmla="*/ 107 h 1064"/>
                <a:gd name="T28" fmla="*/ 530 w 1256"/>
                <a:gd name="T29" fmla="*/ 95 h 1064"/>
                <a:gd name="T30" fmla="*/ 593 w 1256"/>
                <a:gd name="T31" fmla="*/ 87 h 1064"/>
                <a:gd name="T32" fmla="*/ 562 w 1256"/>
                <a:gd name="T33" fmla="*/ 67 h 1064"/>
                <a:gd name="T34" fmla="*/ 498 w 1256"/>
                <a:gd name="T35" fmla="*/ 99 h 1064"/>
                <a:gd name="T36" fmla="*/ 494 w 1256"/>
                <a:gd name="T37" fmla="*/ 59 h 1064"/>
                <a:gd name="T38" fmla="*/ 479 w 1256"/>
                <a:gd name="T39" fmla="*/ 59 h 1064"/>
                <a:gd name="T40" fmla="*/ 415 w 1256"/>
                <a:gd name="T41" fmla="*/ 51 h 1064"/>
                <a:gd name="T42" fmla="*/ 526 w 1256"/>
                <a:gd name="T43" fmla="*/ 36 h 1064"/>
                <a:gd name="T44" fmla="*/ 470 w 1256"/>
                <a:gd name="T45" fmla="*/ 20 h 1064"/>
                <a:gd name="T46" fmla="*/ 375 w 1256"/>
                <a:gd name="T47" fmla="*/ 32 h 1064"/>
                <a:gd name="T48" fmla="*/ 451 w 1256"/>
                <a:gd name="T49" fmla="*/ 15 h 1064"/>
                <a:gd name="T50" fmla="*/ 431 w 1256"/>
                <a:gd name="T51" fmla="*/ 0 h 1064"/>
                <a:gd name="T52" fmla="*/ 363 w 1256"/>
                <a:gd name="T53" fmla="*/ 0 h 1064"/>
                <a:gd name="T54" fmla="*/ 344 w 1256"/>
                <a:gd name="T55" fmla="*/ 15 h 1064"/>
                <a:gd name="T56" fmla="*/ 340 w 1256"/>
                <a:gd name="T57" fmla="*/ 32 h 1064"/>
                <a:gd name="T58" fmla="*/ 292 w 1256"/>
                <a:gd name="T59" fmla="*/ 20 h 1064"/>
                <a:gd name="T60" fmla="*/ 324 w 1256"/>
                <a:gd name="T61" fmla="*/ 36 h 1064"/>
                <a:gd name="T62" fmla="*/ 289 w 1256"/>
                <a:gd name="T63" fmla="*/ 32 h 1064"/>
                <a:gd name="T64" fmla="*/ 281 w 1256"/>
                <a:gd name="T65" fmla="*/ 59 h 1064"/>
                <a:gd name="T66" fmla="*/ 217 w 1256"/>
                <a:gd name="T67" fmla="*/ 44 h 1064"/>
                <a:gd name="T68" fmla="*/ 202 w 1256"/>
                <a:gd name="T69" fmla="*/ 59 h 1064"/>
                <a:gd name="T70" fmla="*/ 154 w 1256"/>
                <a:gd name="T71" fmla="*/ 51 h 1064"/>
                <a:gd name="T72" fmla="*/ 115 w 1256"/>
                <a:gd name="T73" fmla="*/ 67 h 1064"/>
                <a:gd name="T74" fmla="*/ 91 w 1256"/>
                <a:gd name="T75" fmla="*/ 83 h 1064"/>
                <a:gd name="T76" fmla="*/ 83 w 1256"/>
                <a:gd name="T77" fmla="*/ 110 h 1064"/>
                <a:gd name="T78" fmla="*/ 39 w 1256"/>
                <a:gd name="T79" fmla="*/ 138 h 1064"/>
                <a:gd name="T80" fmla="*/ 0 w 1256"/>
                <a:gd name="T81" fmla="*/ 158 h 1064"/>
                <a:gd name="T82" fmla="*/ 56 w 1256"/>
                <a:gd name="T83" fmla="*/ 170 h 1064"/>
                <a:gd name="T84" fmla="*/ 63 w 1256"/>
                <a:gd name="T85" fmla="*/ 182 h 1064"/>
                <a:gd name="T86" fmla="*/ 36 w 1256"/>
                <a:gd name="T87" fmla="*/ 186 h 1064"/>
                <a:gd name="T88" fmla="*/ 59 w 1256"/>
                <a:gd name="T89" fmla="*/ 194 h 1064"/>
                <a:gd name="T90" fmla="*/ 99 w 1256"/>
                <a:gd name="T91" fmla="*/ 198 h 1064"/>
                <a:gd name="T92" fmla="*/ 146 w 1256"/>
                <a:gd name="T93" fmla="*/ 205 h 1064"/>
                <a:gd name="T94" fmla="*/ 178 w 1256"/>
                <a:gd name="T95" fmla="*/ 261 h 1064"/>
                <a:gd name="T96" fmla="*/ 198 w 1256"/>
                <a:gd name="T97" fmla="*/ 289 h 1064"/>
                <a:gd name="T98" fmla="*/ 226 w 1256"/>
                <a:gd name="T99" fmla="*/ 316 h 1064"/>
                <a:gd name="T100" fmla="*/ 233 w 1256"/>
                <a:gd name="T101" fmla="*/ 324 h 1064"/>
                <a:gd name="T102" fmla="*/ 226 w 1256"/>
                <a:gd name="T103" fmla="*/ 352 h 1064"/>
                <a:gd name="T104" fmla="*/ 229 w 1256"/>
                <a:gd name="T105" fmla="*/ 360 h 1064"/>
                <a:gd name="T106" fmla="*/ 202 w 1256"/>
                <a:gd name="T107" fmla="*/ 392 h 1064"/>
                <a:gd name="T108" fmla="*/ 237 w 1256"/>
                <a:gd name="T109" fmla="*/ 423 h 1064"/>
                <a:gd name="T110" fmla="*/ 233 w 1256"/>
                <a:gd name="T111" fmla="*/ 467 h 1064"/>
                <a:gd name="T112" fmla="*/ 261 w 1256"/>
                <a:gd name="T113" fmla="*/ 506 h 1064"/>
                <a:gd name="T114" fmla="*/ 304 w 1256"/>
                <a:gd name="T115" fmla="*/ 506 h 1064"/>
                <a:gd name="T116" fmla="*/ 324 w 1256"/>
                <a:gd name="T117" fmla="*/ 455 h 1064"/>
                <a:gd name="T118" fmla="*/ 336 w 1256"/>
                <a:gd name="T119" fmla="*/ 411 h 1064"/>
                <a:gd name="T120" fmla="*/ 372 w 1256"/>
                <a:gd name="T121" fmla="*/ 392 h 1064"/>
                <a:gd name="T122" fmla="*/ 415 w 1256"/>
                <a:gd name="T123" fmla="*/ 344 h 1064"/>
                <a:gd name="T124" fmla="*/ 479 w 1256"/>
                <a:gd name="T125" fmla="*/ 340 h 1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1064"/>
                <a:gd name="T191" fmla="*/ 1256 w 1256"/>
                <a:gd name="T192" fmla="*/ 1064 h 10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1064">
                  <a:moveTo>
                    <a:pt x="1016" y="656"/>
                  </a:moveTo>
                  <a:lnTo>
                    <a:pt x="1048" y="648"/>
                  </a:lnTo>
                  <a:lnTo>
                    <a:pt x="1048" y="640"/>
                  </a:lnTo>
                  <a:lnTo>
                    <a:pt x="1040" y="640"/>
                  </a:lnTo>
                  <a:lnTo>
                    <a:pt x="1032" y="640"/>
                  </a:lnTo>
                  <a:lnTo>
                    <a:pt x="992" y="640"/>
                  </a:lnTo>
                  <a:lnTo>
                    <a:pt x="992" y="632"/>
                  </a:lnTo>
                  <a:lnTo>
                    <a:pt x="976" y="632"/>
                  </a:lnTo>
                  <a:lnTo>
                    <a:pt x="968" y="640"/>
                  </a:lnTo>
                  <a:lnTo>
                    <a:pt x="960" y="640"/>
                  </a:lnTo>
                  <a:lnTo>
                    <a:pt x="944" y="648"/>
                  </a:lnTo>
                  <a:lnTo>
                    <a:pt x="928" y="648"/>
                  </a:lnTo>
                  <a:lnTo>
                    <a:pt x="920" y="640"/>
                  </a:lnTo>
                  <a:lnTo>
                    <a:pt x="936" y="640"/>
                  </a:lnTo>
                  <a:lnTo>
                    <a:pt x="960" y="640"/>
                  </a:lnTo>
                  <a:lnTo>
                    <a:pt x="960" y="624"/>
                  </a:lnTo>
                  <a:lnTo>
                    <a:pt x="944" y="624"/>
                  </a:lnTo>
                  <a:lnTo>
                    <a:pt x="944" y="632"/>
                  </a:lnTo>
                  <a:lnTo>
                    <a:pt x="928" y="632"/>
                  </a:lnTo>
                  <a:lnTo>
                    <a:pt x="904" y="632"/>
                  </a:lnTo>
                  <a:lnTo>
                    <a:pt x="904" y="624"/>
                  </a:lnTo>
                  <a:lnTo>
                    <a:pt x="920" y="624"/>
                  </a:lnTo>
                  <a:lnTo>
                    <a:pt x="928" y="616"/>
                  </a:lnTo>
                  <a:lnTo>
                    <a:pt x="920" y="608"/>
                  </a:lnTo>
                  <a:lnTo>
                    <a:pt x="952" y="608"/>
                  </a:lnTo>
                  <a:lnTo>
                    <a:pt x="976" y="600"/>
                  </a:lnTo>
                  <a:lnTo>
                    <a:pt x="976" y="592"/>
                  </a:lnTo>
                  <a:lnTo>
                    <a:pt x="944" y="592"/>
                  </a:lnTo>
                  <a:lnTo>
                    <a:pt x="928" y="584"/>
                  </a:lnTo>
                  <a:lnTo>
                    <a:pt x="928" y="576"/>
                  </a:lnTo>
                  <a:lnTo>
                    <a:pt x="912" y="568"/>
                  </a:lnTo>
                  <a:lnTo>
                    <a:pt x="920" y="568"/>
                  </a:lnTo>
                  <a:lnTo>
                    <a:pt x="936" y="568"/>
                  </a:lnTo>
                  <a:lnTo>
                    <a:pt x="952" y="584"/>
                  </a:lnTo>
                  <a:lnTo>
                    <a:pt x="976" y="584"/>
                  </a:lnTo>
                  <a:lnTo>
                    <a:pt x="1000" y="592"/>
                  </a:lnTo>
                  <a:lnTo>
                    <a:pt x="1000" y="600"/>
                  </a:lnTo>
                  <a:lnTo>
                    <a:pt x="1016" y="624"/>
                  </a:lnTo>
                  <a:lnTo>
                    <a:pt x="1040" y="632"/>
                  </a:lnTo>
                  <a:lnTo>
                    <a:pt x="1040" y="624"/>
                  </a:lnTo>
                  <a:lnTo>
                    <a:pt x="1048" y="616"/>
                  </a:lnTo>
                  <a:lnTo>
                    <a:pt x="1056" y="624"/>
                  </a:lnTo>
                  <a:lnTo>
                    <a:pt x="1064" y="624"/>
                  </a:lnTo>
                  <a:lnTo>
                    <a:pt x="1064" y="592"/>
                  </a:lnTo>
                  <a:lnTo>
                    <a:pt x="1056" y="592"/>
                  </a:lnTo>
                  <a:lnTo>
                    <a:pt x="1048" y="584"/>
                  </a:lnTo>
                  <a:lnTo>
                    <a:pt x="1040" y="568"/>
                  </a:lnTo>
                  <a:lnTo>
                    <a:pt x="1024" y="568"/>
                  </a:lnTo>
                  <a:lnTo>
                    <a:pt x="1008" y="552"/>
                  </a:lnTo>
                  <a:lnTo>
                    <a:pt x="984" y="560"/>
                  </a:lnTo>
                  <a:lnTo>
                    <a:pt x="976" y="552"/>
                  </a:lnTo>
                  <a:lnTo>
                    <a:pt x="992" y="552"/>
                  </a:lnTo>
                  <a:lnTo>
                    <a:pt x="984" y="536"/>
                  </a:lnTo>
                  <a:lnTo>
                    <a:pt x="960" y="544"/>
                  </a:lnTo>
                  <a:lnTo>
                    <a:pt x="960" y="536"/>
                  </a:lnTo>
                  <a:lnTo>
                    <a:pt x="984" y="536"/>
                  </a:lnTo>
                  <a:lnTo>
                    <a:pt x="984" y="528"/>
                  </a:lnTo>
                  <a:lnTo>
                    <a:pt x="976" y="520"/>
                  </a:lnTo>
                  <a:lnTo>
                    <a:pt x="960" y="528"/>
                  </a:lnTo>
                  <a:lnTo>
                    <a:pt x="944" y="528"/>
                  </a:lnTo>
                  <a:lnTo>
                    <a:pt x="936" y="520"/>
                  </a:lnTo>
                  <a:lnTo>
                    <a:pt x="960" y="520"/>
                  </a:lnTo>
                  <a:lnTo>
                    <a:pt x="944" y="512"/>
                  </a:lnTo>
                  <a:lnTo>
                    <a:pt x="952" y="512"/>
                  </a:lnTo>
                  <a:lnTo>
                    <a:pt x="976" y="520"/>
                  </a:lnTo>
                  <a:lnTo>
                    <a:pt x="984" y="512"/>
                  </a:lnTo>
                  <a:lnTo>
                    <a:pt x="992" y="504"/>
                  </a:lnTo>
                  <a:lnTo>
                    <a:pt x="976" y="488"/>
                  </a:lnTo>
                  <a:lnTo>
                    <a:pt x="984" y="488"/>
                  </a:lnTo>
                  <a:lnTo>
                    <a:pt x="1000" y="496"/>
                  </a:lnTo>
                  <a:lnTo>
                    <a:pt x="1016" y="496"/>
                  </a:lnTo>
                  <a:lnTo>
                    <a:pt x="1040" y="504"/>
                  </a:lnTo>
                  <a:lnTo>
                    <a:pt x="1016" y="504"/>
                  </a:lnTo>
                  <a:lnTo>
                    <a:pt x="1024" y="504"/>
                  </a:lnTo>
                  <a:lnTo>
                    <a:pt x="1040" y="520"/>
                  </a:lnTo>
                  <a:lnTo>
                    <a:pt x="1064" y="512"/>
                  </a:lnTo>
                  <a:lnTo>
                    <a:pt x="1088" y="504"/>
                  </a:lnTo>
                  <a:lnTo>
                    <a:pt x="1088" y="496"/>
                  </a:lnTo>
                  <a:lnTo>
                    <a:pt x="1064" y="496"/>
                  </a:lnTo>
                  <a:lnTo>
                    <a:pt x="1064" y="504"/>
                  </a:lnTo>
                  <a:lnTo>
                    <a:pt x="1056" y="488"/>
                  </a:lnTo>
                  <a:lnTo>
                    <a:pt x="1048" y="472"/>
                  </a:lnTo>
                  <a:lnTo>
                    <a:pt x="1056" y="464"/>
                  </a:lnTo>
                  <a:lnTo>
                    <a:pt x="1080" y="464"/>
                  </a:lnTo>
                  <a:lnTo>
                    <a:pt x="1096" y="480"/>
                  </a:lnTo>
                  <a:lnTo>
                    <a:pt x="1104" y="472"/>
                  </a:lnTo>
                  <a:lnTo>
                    <a:pt x="1112" y="464"/>
                  </a:lnTo>
                  <a:lnTo>
                    <a:pt x="1104" y="456"/>
                  </a:lnTo>
                  <a:lnTo>
                    <a:pt x="1096" y="464"/>
                  </a:lnTo>
                  <a:lnTo>
                    <a:pt x="1072" y="456"/>
                  </a:lnTo>
                  <a:lnTo>
                    <a:pt x="1080" y="448"/>
                  </a:lnTo>
                  <a:lnTo>
                    <a:pt x="1072" y="440"/>
                  </a:lnTo>
                  <a:lnTo>
                    <a:pt x="1056" y="440"/>
                  </a:lnTo>
                  <a:lnTo>
                    <a:pt x="1048" y="440"/>
                  </a:lnTo>
                  <a:lnTo>
                    <a:pt x="1056" y="432"/>
                  </a:lnTo>
                  <a:lnTo>
                    <a:pt x="1080" y="432"/>
                  </a:lnTo>
                  <a:lnTo>
                    <a:pt x="1056" y="416"/>
                  </a:lnTo>
                  <a:lnTo>
                    <a:pt x="1064" y="416"/>
                  </a:lnTo>
                  <a:lnTo>
                    <a:pt x="1072" y="424"/>
                  </a:lnTo>
                  <a:lnTo>
                    <a:pt x="1088" y="424"/>
                  </a:lnTo>
                  <a:lnTo>
                    <a:pt x="1096" y="432"/>
                  </a:lnTo>
                  <a:lnTo>
                    <a:pt x="1112" y="424"/>
                  </a:lnTo>
                  <a:lnTo>
                    <a:pt x="1112" y="416"/>
                  </a:lnTo>
                  <a:lnTo>
                    <a:pt x="1088" y="408"/>
                  </a:lnTo>
                  <a:lnTo>
                    <a:pt x="1064" y="400"/>
                  </a:lnTo>
                  <a:lnTo>
                    <a:pt x="1056" y="400"/>
                  </a:lnTo>
                  <a:lnTo>
                    <a:pt x="1080" y="400"/>
                  </a:lnTo>
                  <a:lnTo>
                    <a:pt x="1096" y="400"/>
                  </a:lnTo>
                  <a:lnTo>
                    <a:pt x="1096" y="392"/>
                  </a:lnTo>
                  <a:lnTo>
                    <a:pt x="1080" y="392"/>
                  </a:lnTo>
                  <a:lnTo>
                    <a:pt x="1064" y="392"/>
                  </a:lnTo>
                  <a:lnTo>
                    <a:pt x="1056" y="392"/>
                  </a:lnTo>
                  <a:lnTo>
                    <a:pt x="1056" y="384"/>
                  </a:lnTo>
                  <a:lnTo>
                    <a:pt x="1048" y="376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0" y="368"/>
                  </a:lnTo>
                  <a:lnTo>
                    <a:pt x="1112" y="368"/>
                  </a:lnTo>
                  <a:lnTo>
                    <a:pt x="1128" y="368"/>
                  </a:lnTo>
                  <a:lnTo>
                    <a:pt x="1136" y="360"/>
                  </a:lnTo>
                  <a:lnTo>
                    <a:pt x="1128" y="352"/>
                  </a:lnTo>
                  <a:lnTo>
                    <a:pt x="1112" y="352"/>
                  </a:lnTo>
                  <a:lnTo>
                    <a:pt x="1088" y="344"/>
                  </a:lnTo>
                  <a:lnTo>
                    <a:pt x="1080" y="336"/>
                  </a:lnTo>
                  <a:lnTo>
                    <a:pt x="1088" y="336"/>
                  </a:lnTo>
                  <a:lnTo>
                    <a:pt x="1096" y="336"/>
                  </a:lnTo>
                  <a:lnTo>
                    <a:pt x="1112" y="344"/>
                  </a:lnTo>
                  <a:lnTo>
                    <a:pt x="1112" y="336"/>
                  </a:lnTo>
                  <a:lnTo>
                    <a:pt x="1080" y="320"/>
                  </a:lnTo>
                  <a:lnTo>
                    <a:pt x="1072" y="328"/>
                  </a:lnTo>
                  <a:lnTo>
                    <a:pt x="1064" y="336"/>
                  </a:lnTo>
                  <a:lnTo>
                    <a:pt x="1056" y="336"/>
                  </a:lnTo>
                  <a:lnTo>
                    <a:pt x="1056" y="328"/>
                  </a:lnTo>
                  <a:lnTo>
                    <a:pt x="1072" y="296"/>
                  </a:lnTo>
                  <a:lnTo>
                    <a:pt x="1064" y="296"/>
                  </a:lnTo>
                  <a:lnTo>
                    <a:pt x="1080" y="280"/>
                  </a:lnTo>
                  <a:lnTo>
                    <a:pt x="1096" y="280"/>
                  </a:lnTo>
                  <a:lnTo>
                    <a:pt x="1104" y="272"/>
                  </a:lnTo>
                  <a:lnTo>
                    <a:pt x="1112" y="264"/>
                  </a:lnTo>
                  <a:lnTo>
                    <a:pt x="1096" y="264"/>
                  </a:lnTo>
                  <a:lnTo>
                    <a:pt x="1104" y="240"/>
                  </a:lnTo>
                  <a:lnTo>
                    <a:pt x="1136" y="240"/>
                  </a:lnTo>
                  <a:lnTo>
                    <a:pt x="1144" y="224"/>
                  </a:lnTo>
                  <a:lnTo>
                    <a:pt x="1136" y="224"/>
                  </a:lnTo>
                  <a:lnTo>
                    <a:pt x="1120" y="224"/>
                  </a:lnTo>
                  <a:lnTo>
                    <a:pt x="1104" y="216"/>
                  </a:lnTo>
                  <a:lnTo>
                    <a:pt x="1096" y="224"/>
                  </a:lnTo>
                  <a:lnTo>
                    <a:pt x="1104" y="224"/>
                  </a:lnTo>
                  <a:lnTo>
                    <a:pt x="1104" y="232"/>
                  </a:lnTo>
                  <a:lnTo>
                    <a:pt x="1096" y="240"/>
                  </a:lnTo>
                  <a:lnTo>
                    <a:pt x="1088" y="240"/>
                  </a:lnTo>
                  <a:lnTo>
                    <a:pt x="1088" y="224"/>
                  </a:lnTo>
                  <a:lnTo>
                    <a:pt x="1096" y="216"/>
                  </a:lnTo>
                  <a:lnTo>
                    <a:pt x="1128" y="216"/>
                  </a:lnTo>
                  <a:lnTo>
                    <a:pt x="1144" y="216"/>
                  </a:lnTo>
                  <a:lnTo>
                    <a:pt x="1152" y="216"/>
                  </a:lnTo>
                  <a:lnTo>
                    <a:pt x="1176" y="200"/>
                  </a:lnTo>
                  <a:lnTo>
                    <a:pt x="1152" y="192"/>
                  </a:lnTo>
                  <a:lnTo>
                    <a:pt x="1136" y="200"/>
                  </a:lnTo>
                  <a:lnTo>
                    <a:pt x="1128" y="200"/>
                  </a:lnTo>
                  <a:lnTo>
                    <a:pt x="1104" y="192"/>
                  </a:lnTo>
                  <a:lnTo>
                    <a:pt x="1096" y="192"/>
                  </a:lnTo>
                  <a:lnTo>
                    <a:pt x="1088" y="200"/>
                  </a:lnTo>
                  <a:lnTo>
                    <a:pt x="1072" y="200"/>
                  </a:lnTo>
                  <a:lnTo>
                    <a:pt x="1072" y="192"/>
                  </a:lnTo>
                  <a:lnTo>
                    <a:pt x="1080" y="192"/>
                  </a:lnTo>
                  <a:lnTo>
                    <a:pt x="1088" y="192"/>
                  </a:lnTo>
                  <a:lnTo>
                    <a:pt x="1120" y="192"/>
                  </a:lnTo>
                  <a:lnTo>
                    <a:pt x="1128" y="192"/>
                  </a:lnTo>
                  <a:lnTo>
                    <a:pt x="1128" y="184"/>
                  </a:lnTo>
                  <a:lnTo>
                    <a:pt x="1152" y="192"/>
                  </a:lnTo>
                  <a:lnTo>
                    <a:pt x="1168" y="192"/>
                  </a:lnTo>
                  <a:lnTo>
                    <a:pt x="1176" y="192"/>
                  </a:lnTo>
                  <a:lnTo>
                    <a:pt x="1184" y="184"/>
                  </a:lnTo>
                  <a:lnTo>
                    <a:pt x="1200" y="184"/>
                  </a:lnTo>
                  <a:lnTo>
                    <a:pt x="1200" y="176"/>
                  </a:lnTo>
                  <a:lnTo>
                    <a:pt x="1192" y="168"/>
                  </a:lnTo>
                  <a:lnTo>
                    <a:pt x="1200" y="168"/>
                  </a:lnTo>
                  <a:lnTo>
                    <a:pt x="1216" y="168"/>
                  </a:lnTo>
                  <a:lnTo>
                    <a:pt x="1256" y="144"/>
                  </a:lnTo>
                  <a:lnTo>
                    <a:pt x="1208" y="120"/>
                  </a:lnTo>
                  <a:lnTo>
                    <a:pt x="1168" y="120"/>
                  </a:lnTo>
                  <a:lnTo>
                    <a:pt x="1152" y="128"/>
                  </a:lnTo>
                  <a:lnTo>
                    <a:pt x="1144" y="120"/>
                  </a:lnTo>
                  <a:lnTo>
                    <a:pt x="1136" y="120"/>
                  </a:lnTo>
                  <a:lnTo>
                    <a:pt x="1144" y="128"/>
                  </a:lnTo>
                  <a:lnTo>
                    <a:pt x="1136" y="136"/>
                  </a:lnTo>
                  <a:lnTo>
                    <a:pt x="1128" y="144"/>
                  </a:lnTo>
                  <a:lnTo>
                    <a:pt x="1112" y="144"/>
                  </a:lnTo>
                  <a:lnTo>
                    <a:pt x="1104" y="144"/>
                  </a:lnTo>
                  <a:lnTo>
                    <a:pt x="1088" y="144"/>
                  </a:lnTo>
                  <a:lnTo>
                    <a:pt x="1088" y="136"/>
                  </a:lnTo>
                  <a:lnTo>
                    <a:pt x="1080" y="144"/>
                  </a:lnTo>
                  <a:lnTo>
                    <a:pt x="1056" y="160"/>
                  </a:lnTo>
                  <a:lnTo>
                    <a:pt x="1040" y="176"/>
                  </a:lnTo>
                  <a:lnTo>
                    <a:pt x="1024" y="184"/>
                  </a:lnTo>
                  <a:lnTo>
                    <a:pt x="1024" y="192"/>
                  </a:lnTo>
                  <a:lnTo>
                    <a:pt x="1008" y="200"/>
                  </a:lnTo>
                  <a:lnTo>
                    <a:pt x="1008" y="192"/>
                  </a:lnTo>
                  <a:lnTo>
                    <a:pt x="1016" y="184"/>
                  </a:lnTo>
                  <a:lnTo>
                    <a:pt x="1008" y="184"/>
                  </a:lnTo>
                  <a:lnTo>
                    <a:pt x="1024" y="176"/>
                  </a:lnTo>
                  <a:lnTo>
                    <a:pt x="1024" y="160"/>
                  </a:lnTo>
                  <a:lnTo>
                    <a:pt x="1032" y="160"/>
                  </a:lnTo>
                  <a:lnTo>
                    <a:pt x="1048" y="144"/>
                  </a:lnTo>
                  <a:lnTo>
                    <a:pt x="1040" y="120"/>
                  </a:lnTo>
                  <a:lnTo>
                    <a:pt x="1040" y="112"/>
                  </a:lnTo>
                  <a:lnTo>
                    <a:pt x="1008" y="112"/>
                  </a:lnTo>
                  <a:lnTo>
                    <a:pt x="1000" y="120"/>
                  </a:lnTo>
                  <a:lnTo>
                    <a:pt x="1000" y="136"/>
                  </a:lnTo>
                  <a:lnTo>
                    <a:pt x="968" y="144"/>
                  </a:lnTo>
                  <a:lnTo>
                    <a:pt x="952" y="144"/>
                  </a:lnTo>
                  <a:lnTo>
                    <a:pt x="936" y="152"/>
                  </a:lnTo>
                  <a:lnTo>
                    <a:pt x="936" y="144"/>
                  </a:lnTo>
                  <a:lnTo>
                    <a:pt x="928" y="144"/>
                  </a:lnTo>
                  <a:lnTo>
                    <a:pt x="944" y="136"/>
                  </a:lnTo>
                  <a:lnTo>
                    <a:pt x="952" y="136"/>
                  </a:lnTo>
                  <a:lnTo>
                    <a:pt x="976" y="128"/>
                  </a:lnTo>
                  <a:lnTo>
                    <a:pt x="976" y="120"/>
                  </a:lnTo>
                  <a:lnTo>
                    <a:pt x="968" y="120"/>
                  </a:lnTo>
                  <a:lnTo>
                    <a:pt x="920" y="112"/>
                  </a:lnTo>
                  <a:lnTo>
                    <a:pt x="912" y="112"/>
                  </a:lnTo>
                  <a:lnTo>
                    <a:pt x="880" y="120"/>
                  </a:lnTo>
                  <a:lnTo>
                    <a:pt x="872" y="120"/>
                  </a:lnTo>
                  <a:lnTo>
                    <a:pt x="832" y="128"/>
                  </a:lnTo>
                  <a:lnTo>
                    <a:pt x="832" y="136"/>
                  </a:lnTo>
                  <a:lnTo>
                    <a:pt x="816" y="136"/>
                  </a:lnTo>
                  <a:lnTo>
                    <a:pt x="808" y="128"/>
                  </a:lnTo>
                  <a:lnTo>
                    <a:pt x="816" y="120"/>
                  </a:lnTo>
                  <a:lnTo>
                    <a:pt x="856" y="112"/>
                  </a:lnTo>
                  <a:lnTo>
                    <a:pt x="840" y="104"/>
                  </a:lnTo>
                  <a:lnTo>
                    <a:pt x="864" y="104"/>
                  </a:lnTo>
                  <a:lnTo>
                    <a:pt x="880" y="104"/>
                  </a:lnTo>
                  <a:lnTo>
                    <a:pt x="920" y="104"/>
                  </a:lnTo>
                  <a:lnTo>
                    <a:pt x="944" y="104"/>
                  </a:lnTo>
                  <a:lnTo>
                    <a:pt x="992" y="104"/>
                  </a:lnTo>
                  <a:lnTo>
                    <a:pt x="1008" y="96"/>
                  </a:lnTo>
                  <a:lnTo>
                    <a:pt x="1024" y="96"/>
                  </a:lnTo>
                  <a:lnTo>
                    <a:pt x="1048" y="88"/>
                  </a:lnTo>
                  <a:lnTo>
                    <a:pt x="1048" y="80"/>
                  </a:lnTo>
                  <a:lnTo>
                    <a:pt x="1056" y="80"/>
                  </a:lnTo>
                  <a:lnTo>
                    <a:pt x="1064" y="72"/>
                  </a:lnTo>
                  <a:lnTo>
                    <a:pt x="1048" y="64"/>
                  </a:lnTo>
                  <a:lnTo>
                    <a:pt x="1024" y="56"/>
                  </a:lnTo>
                  <a:lnTo>
                    <a:pt x="1008" y="64"/>
                  </a:lnTo>
                  <a:lnTo>
                    <a:pt x="1008" y="56"/>
                  </a:lnTo>
                  <a:lnTo>
                    <a:pt x="1000" y="56"/>
                  </a:lnTo>
                  <a:lnTo>
                    <a:pt x="976" y="64"/>
                  </a:lnTo>
                  <a:lnTo>
                    <a:pt x="976" y="56"/>
                  </a:lnTo>
                  <a:lnTo>
                    <a:pt x="984" y="56"/>
                  </a:lnTo>
                  <a:lnTo>
                    <a:pt x="984" y="40"/>
                  </a:lnTo>
                  <a:lnTo>
                    <a:pt x="976" y="32"/>
                  </a:lnTo>
                  <a:lnTo>
                    <a:pt x="952" y="40"/>
                  </a:lnTo>
                  <a:lnTo>
                    <a:pt x="944" y="40"/>
                  </a:lnTo>
                  <a:lnTo>
                    <a:pt x="904" y="40"/>
                  </a:lnTo>
                  <a:lnTo>
                    <a:pt x="880" y="40"/>
                  </a:lnTo>
                  <a:lnTo>
                    <a:pt x="864" y="40"/>
                  </a:lnTo>
                  <a:lnTo>
                    <a:pt x="832" y="48"/>
                  </a:lnTo>
                  <a:lnTo>
                    <a:pt x="792" y="56"/>
                  </a:lnTo>
                  <a:lnTo>
                    <a:pt x="792" y="64"/>
                  </a:lnTo>
                  <a:lnTo>
                    <a:pt x="784" y="64"/>
                  </a:lnTo>
                  <a:lnTo>
                    <a:pt x="784" y="56"/>
                  </a:lnTo>
                  <a:lnTo>
                    <a:pt x="776" y="56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60" y="56"/>
                  </a:lnTo>
                  <a:lnTo>
                    <a:pt x="752" y="56"/>
                  </a:lnTo>
                  <a:lnTo>
                    <a:pt x="776" y="48"/>
                  </a:lnTo>
                  <a:lnTo>
                    <a:pt x="808" y="40"/>
                  </a:lnTo>
                  <a:lnTo>
                    <a:pt x="800" y="40"/>
                  </a:lnTo>
                  <a:lnTo>
                    <a:pt x="816" y="40"/>
                  </a:lnTo>
                  <a:lnTo>
                    <a:pt x="824" y="40"/>
                  </a:lnTo>
                  <a:lnTo>
                    <a:pt x="848" y="40"/>
                  </a:lnTo>
                  <a:lnTo>
                    <a:pt x="880" y="32"/>
                  </a:lnTo>
                  <a:lnTo>
                    <a:pt x="912" y="32"/>
                  </a:lnTo>
                  <a:lnTo>
                    <a:pt x="944" y="32"/>
                  </a:lnTo>
                  <a:lnTo>
                    <a:pt x="968" y="24"/>
                  </a:lnTo>
                  <a:lnTo>
                    <a:pt x="960" y="16"/>
                  </a:lnTo>
                  <a:lnTo>
                    <a:pt x="912" y="8"/>
                  </a:lnTo>
                  <a:lnTo>
                    <a:pt x="912" y="16"/>
                  </a:lnTo>
                  <a:lnTo>
                    <a:pt x="896" y="16"/>
                  </a:lnTo>
                  <a:lnTo>
                    <a:pt x="888" y="8"/>
                  </a:lnTo>
                  <a:lnTo>
                    <a:pt x="904" y="8"/>
                  </a:lnTo>
                  <a:lnTo>
                    <a:pt x="896" y="0"/>
                  </a:lnTo>
                  <a:lnTo>
                    <a:pt x="880" y="8"/>
                  </a:lnTo>
                  <a:lnTo>
                    <a:pt x="872" y="0"/>
                  </a:lnTo>
                  <a:lnTo>
                    <a:pt x="864" y="0"/>
                  </a:lnTo>
                  <a:lnTo>
                    <a:pt x="840" y="0"/>
                  </a:lnTo>
                  <a:lnTo>
                    <a:pt x="832" y="0"/>
                  </a:lnTo>
                  <a:lnTo>
                    <a:pt x="816" y="0"/>
                  </a:lnTo>
                  <a:lnTo>
                    <a:pt x="808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0" y="0"/>
                  </a:lnTo>
                  <a:lnTo>
                    <a:pt x="752" y="0"/>
                  </a:lnTo>
                  <a:lnTo>
                    <a:pt x="744" y="8"/>
                  </a:lnTo>
                  <a:lnTo>
                    <a:pt x="736" y="0"/>
                  </a:lnTo>
                  <a:lnTo>
                    <a:pt x="728" y="8"/>
                  </a:lnTo>
                  <a:lnTo>
                    <a:pt x="736" y="16"/>
                  </a:lnTo>
                  <a:lnTo>
                    <a:pt x="728" y="16"/>
                  </a:lnTo>
                  <a:lnTo>
                    <a:pt x="712" y="8"/>
                  </a:lnTo>
                  <a:lnTo>
                    <a:pt x="704" y="8"/>
                  </a:lnTo>
                  <a:lnTo>
                    <a:pt x="704" y="16"/>
                  </a:lnTo>
                  <a:lnTo>
                    <a:pt x="696" y="16"/>
                  </a:lnTo>
                  <a:lnTo>
                    <a:pt x="688" y="16"/>
                  </a:lnTo>
                  <a:lnTo>
                    <a:pt x="696" y="24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728" y="32"/>
                  </a:lnTo>
                  <a:lnTo>
                    <a:pt x="728" y="40"/>
                  </a:lnTo>
                  <a:lnTo>
                    <a:pt x="704" y="40"/>
                  </a:lnTo>
                  <a:lnTo>
                    <a:pt x="696" y="40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64"/>
                  </a:lnTo>
                  <a:lnTo>
                    <a:pt x="680" y="56"/>
                  </a:lnTo>
                  <a:lnTo>
                    <a:pt x="672" y="48"/>
                  </a:lnTo>
                  <a:lnTo>
                    <a:pt x="656" y="48"/>
                  </a:lnTo>
                  <a:lnTo>
                    <a:pt x="640" y="40"/>
                  </a:lnTo>
                  <a:lnTo>
                    <a:pt x="632" y="40"/>
                  </a:lnTo>
                  <a:lnTo>
                    <a:pt x="624" y="32"/>
                  </a:lnTo>
                  <a:lnTo>
                    <a:pt x="608" y="32"/>
                  </a:lnTo>
                  <a:lnTo>
                    <a:pt x="584" y="32"/>
                  </a:lnTo>
                  <a:lnTo>
                    <a:pt x="600" y="40"/>
                  </a:lnTo>
                  <a:lnTo>
                    <a:pt x="608" y="40"/>
                  </a:lnTo>
                  <a:lnTo>
                    <a:pt x="592" y="40"/>
                  </a:lnTo>
                  <a:lnTo>
                    <a:pt x="584" y="40"/>
                  </a:lnTo>
                  <a:lnTo>
                    <a:pt x="560" y="40"/>
                  </a:lnTo>
                  <a:lnTo>
                    <a:pt x="552" y="40"/>
                  </a:lnTo>
                  <a:lnTo>
                    <a:pt x="568" y="48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608" y="56"/>
                  </a:lnTo>
                  <a:lnTo>
                    <a:pt x="648" y="64"/>
                  </a:lnTo>
                  <a:lnTo>
                    <a:pt x="656" y="72"/>
                  </a:lnTo>
                  <a:lnTo>
                    <a:pt x="664" y="88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48" y="72"/>
                  </a:lnTo>
                  <a:lnTo>
                    <a:pt x="632" y="64"/>
                  </a:lnTo>
                  <a:lnTo>
                    <a:pt x="632" y="72"/>
                  </a:lnTo>
                  <a:lnTo>
                    <a:pt x="632" y="80"/>
                  </a:lnTo>
                  <a:lnTo>
                    <a:pt x="624" y="80"/>
                  </a:lnTo>
                  <a:lnTo>
                    <a:pt x="624" y="64"/>
                  </a:lnTo>
                  <a:lnTo>
                    <a:pt x="616" y="64"/>
                  </a:lnTo>
                  <a:lnTo>
                    <a:pt x="584" y="64"/>
                  </a:lnTo>
                  <a:lnTo>
                    <a:pt x="560" y="64"/>
                  </a:lnTo>
                  <a:lnTo>
                    <a:pt x="544" y="64"/>
                  </a:lnTo>
                  <a:lnTo>
                    <a:pt x="560" y="72"/>
                  </a:lnTo>
                  <a:lnTo>
                    <a:pt x="592" y="88"/>
                  </a:lnTo>
                  <a:lnTo>
                    <a:pt x="584" y="96"/>
                  </a:lnTo>
                  <a:lnTo>
                    <a:pt x="616" y="96"/>
                  </a:lnTo>
                  <a:lnTo>
                    <a:pt x="608" y="104"/>
                  </a:lnTo>
                  <a:lnTo>
                    <a:pt x="592" y="104"/>
                  </a:lnTo>
                  <a:lnTo>
                    <a:pt x="576" y="96"/>
                  </a:lnTo>
                  <a:lnTo>
                    <a:pt x="568" y="104"/>
                  </a:lnTo>
                  <a:lnTo>
                    <a:pt x="568" y="120"/>
                  </a:lnTo>
                  <a:lnTo>
                    <a:pt x="584" y="128"/>
                  </a:lnTo>
                  <a:lnTo>
                    <a:pt x="568" y="128"/>
                  </a:lnTo>
                  <a:lnTo>
                    <a:pt x="536" y="112"/>
                  </a:lnTo>
                  <a:lnTo>
                    <a:pt x="528" y="104"/>
                  </a:lnTo>
                  <a:lnTo>
                    <a:pt x="512" y="104"/>
                  </a:lnTo>
                  <a:lnTo>
                    <a:pt x="504" y="96"/>
                  </a:lnTo>
                  <a:lnTo>
                    <a:pt x="488" y="96"/>
                  </a:lnTo>
                  <a:lnTo>
                    <a:pt x="488" y="88"/>
                  </a:lnTo>
                  <a:lnTo>
                    <a:pt x="472" y="80"/>
                  </a:lnTo>
                  <a:lnTo>
                    <a:pt x="448" y="80"/>
                  </a:lnTo>
                  <a:lnTo>
                    <a:pt x="440" y="88"/>
                  </a:lnTo>
                  <a:lnTo>
                    <a:pt x="448" y="88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72" y="120"/>
                  </a:lnTo>
                  <a:lnTo>
                    <a:pt x="448" y="120"/>
                  </a:lnTo>
                  <a:lnTo>
                    <a:pt x="480" y="136"/>
                  </a:lnTo>
                  <a:lnTo>
                    <a:pt x="472" y="144"/>
                  </a:lnTo>
                  <a:lnTo>
                    <a:pt x="424" y="120"/>
                  </a:lnTo>
                  <a:lnTo>
                    <a:pt x="408" y="120"/>
                  </a:lnTo>
                  <a:lnTo>
                    <a:pt x="400" y="120"/>
                  </a:lnTo>
                  <a:lnTo>
                    <a:pt x="408" y="120"/>
                  </a:lnTo>
                  <a:lnTo>
                    <a:pt x="400" y="144"/>
                  </a:lnTo>
                  <a:lnTo>
                    <a:pt x="392" y="144"/>
                  </a:lnTo>
                  <a:lnTo>
                    <a:pt x="384" y="144"/>
                  </a:lnTo>
                  <a:lnTo>
                    <a:pt x="392" y="112"/>
                  </a:lnTo>
                  <a:lnTo>
                    <a:pt x="384" y="96"/>
                  </a:lnTo>
                  <a:lnTo>
                    <a:pt x="376" y="96"/>
                  </a:lnTo>
                  <a:lnTo>
                    <a:pt x="352" y="96"/>
                  </a:lnTo>
                  <a:lnTo>
                    <a:pt x="360" y="104"/>
                  </a:lnTo>
                  <a:lnTo>
                    <a:pt x="344" y="104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72" y="112"/>
                  </a:lnTo>
                  <a:lnTo>
                    <a:pt x="288" y="120"/>
                  </a:lnTo>
                  <a:lnTo>
                    <a:pt x="296" y="128"/>
                  </a:lnTo>
                  <a:lnTo>
                    <a:pt x="312" y="144"/>
                  </a:lnTo>
                  <a:lnTo>
                    <a:pt x="312" y="152"/>
                  </a:lnTo>
                  <a:lnTo>
                    <a:pt x="280" y="136"/>
                  </a:lnTo>
                  <a:lnTo>
                    <a:pt x="280" y="128"/>
                  </a:lnTo>
                  <a:lnTo>
                    <a:pt x="272" y="128"/>
                  </a:lnTo>
                  <a:lnTo>
                    <a:pt x="248" y="128"/>
                  </a:lnTo>
                  <a:lnTo>
                    <a:pt x="232" y="128"/>
                  </a:lnTo>
                  <a:lnTo>
                    <a:pt x="232" y="136"/>
                  </a:lnTo>
                  <a:lnTo>
                    <a:pt x="232" y="144"/>
                  </a:lnTo>
                  <a:lnTo>
                    <a:pt x="248" y="144"/>
                  </a:lnTo>
                  <a:lnTo>
                    <a:pt x="240" y="152"/>
                  </a:lnTo>
                  <a:lnTo>
                    <a:pt x="240" y="160"/>
                  </a:lnTo>
                  <a:lnTo>
                    <a:pt x="240" y="168"/>
                  </a:lnTo>
                  <a:lnTo>
                    <a:pt x="224" y="168"/>
                  </a:lnTo>
                  <a:lnTo>
                    <a:pt x="216" y="168"/>
                  </a:lnTo>
                  <a:lnTo>
                    <a:pt x="200" y="168"/>
                  </a:lnTo>
                  <a:lnTo>
                    <a:pt x="200" y="184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52" y="192"/>
                  </a:lnTo>
                  <a:lnTo>
                    <a:pt x="152" y="200"/>
                  </a:lnTo>
                  <a:lnTo>
                    <a:pt x="144" y="200"/>
                  </a:lnTo>
                  <a:lnTo>
                    <a:pt x="136" y="208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0" y="224"/>
                  </a:lnTo>
                  <a:lnTo>
                    <a:pt x="120" y="232"/>
                  </a:lnTo>
                  <a:lnTo>
                    <a:pt x="152" y="232"/>
                  </a:lnTo>
                  <a:lnTo>
                    <a:pt x="160" y="224"/>
                  </a:lnTo>
                  <a:lnTo>
                    <a:pt x="168" y="224"/>
                  </a:lnTo>
                  <a:lnTo>
                    <a:pt x="176" y="224"/>
                  </a:lnTo>
                  <a:lnTo>
                    <a:pt x="184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60" y="240"/>
                  </a:lnTo>
                  <a:lnTo>
                    <a:pt x="176" y="256"/>
                  </a:lnTo>
                  <a:lnTo>
                    <a:pt x="144" y="280"/>
                  </a:lnTo>
                  <a:lnTo>
                    <a:pt x="136" y="272"/>
                  </a:lnTo>
                  <a:lnTo>
                    <a:pt x="104" y="272"/>
                  </a:lnTo>
                  <a:lnTo>
                    <a:pt x="96" y="280"/>
                  </a:lnTo>
                  <a:lnTo>
                    <a:pt x="80" y="280"/>
                  </a:lnTo>
                  <a:lnTo>
                    <a:pt x="88" y="288"/>
                  </a:lnTo>
                  <a:lnTo>
                    <a:pt x="80" y="288"/>
                  </a:lnTo>
                  <a:lnTo>
                    <a:pt x="64" y="288"/>
                  </a:lnTo>
                  <a:lnTo>
                    <a:pt x="48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16" y="304"/>
                  </a:lnTo>
                  <a:lnTo>
                    <a:pt x="8" y="304"/>
                  </a:lnTo>
                  <a:lnTo>
                    <a:pt x="0" y="312"/>
                  </a:lnTo>
                  <a:lnTo>
                    <a:pt x="8" y="312"/>
                  </a:lnTo>
                  <a:lnTo>
                    <a:pt x="0" y="320"/>
                  </a:lnTo>
                  <a:lnTo>
                    <a:pt x="16" y="328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48" y="336"/>
                  </a:lnTo>
                  <a:lnTo>
                    <a:pt x="56" y="336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44"/>
                  </a:lnTo>
                  <a:lnTo>
                    <a:pt x="120" y="336"/>
                  </a:lnTo>
                  <a:lnTo>
                    <a:pt x="136" y="336"/>
                  </a:lnTo>
                  <a:lnTo>
                    <a:pt x="144" y="344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112" y="352"/>
                  </a:lnTo>
                  <a:lnTo>
                    <a:pt x="88" y="352"/>
                  </a:lnTo>
                  <a:lnTo>
                    <a:pt x="88" y="360"/>
                  </a:lnTo>
                  <a:lnTo>
                    <a:pt x="112" y="352"/>
                  </a:lnTo>
                  <a:lnTo>
                    <a:pt x="136" y="360"/>
                  </a:lnTo>
                  <a:lnTo>
                    <a:pt x="128" y="368"/>
                  </a:lnTo>
                  <a:lnTo>
                    <a:pt x="112" y="360"/>
                  </a:lnTo>
                  <a:lnTo>
                    <a:pt x="104" y="360"/>
                  </a:lnTo>
                  <a:lnTo>
                    <a:pt x="88" y="360"/>
                  </a:lnTo>
                  <a:lnTo>
                    <a:pt x="72" y="360"/>
                  </a:lnTo>
                  <a:lnTo>
                    <a:pt x="56" y="360"/>
                  </a:lnTo>
                  <a:lnTo>
                    <a:pt x="32" y="360"/>
                  </a:lnTo>
                  <a:lnTo>
                    <a:pt x="48" y="376"/>
                  </a:lnTo>
                  <a:lnTo>
                    <a:pt x="56" y="368"/>
                  </a:lnTo>
                  <a:lnTo>
                    <a:pt x="64" y="368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104" y="376"/>
                  </a:lnTo>
                  <a:lnTo>
                    <a:pt x="104" y="384"/>
                  </a:lnTo>
                  <a:lnTo>
                    <a:pt x="88" y="384"/>
                  </a:lnTo>
                  <a:lnTo>
                    <a:pt x="72" y="392"/>
                  </a:lnTo>
                  <a:lnTo>
                    <a:pt x="88" y="400"/>
                  </a:lnTo>
                  <a:lnTo>
                    <a:pt x="112" y="400"/>
                  </a:lnTo>
                  <a:lnTo>
                    <a:pt x="120" y="408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20" y="400"/>
                  </a:lnTo>
                  <a:lnTo>
                    <a:pt x="120" y="392"/>
                  </a:lnTo>
                  <a:lnTo>
                    <a:pt x="128" y="392"/>
                  </a:lnTo>
                  <a:lnTo>
                    <a:pt x="136" y="400"/>
                  </a:lnTo>
                  <a:lnTo>
                    <a:pt x="144" y="392"/>
                  </a:lnTo>
                  <a:lnTo>
                    <a:pt x="152" y="392"/>
                  </a:lnTo>
                  <a:lnTo>
                    <a:pt x="152" y="400"/>
                  </a:lnTo>
                  <a:lnTo>
                    <a:pt x="160" y="400"/>
                  </a:lnTo>
                  <a:lnTo>
                    <a:pt x="176" y="400"/>
                  </a:lnTo>
                  <a:lnTo>
                    <a:pt x="176" y="392"/>
                  </a:lnTo>
                  <a:lnTo>
                    <a:pt x="184" y="392"/>
                  </a:lnTo>
                  <a:lnTo>
                    <a:pt x="184" y="400"/>
                  </a:lnTo>
                  <a:lnTo>
                    <a:pt x="200" y="400"/>
                  </a:lnTo>
                  <a:lnTo>
                    <a:pt x="200" y="392"/>
                  </a:lnTo>
                  <a:lnTo>
                    <a:pt x="208" y="392"/>
                  </a:lnTo>
                  <a:lnTo>
                    <a:pt x="216" y="400"/>
                  </a:lnTo>
                  <a:lnTo>
                    <a:pt x="224" y="392"/>
                  </a:lnTo>
                  <a:lnTo>
                    <a:pt x="248" y="400"/>
                  </a:lnTo>
                  <a:lnTo>
                    <a:pt x="240" y="400"/>
                  </a:lnTo>
                  <a:lnTo>
                    <a:pt x="256" y="408"/>
                  </a:lnTo>
                  <a:lnTo>
                    <a:pt x="264" y="400"/>
                  </a:lnTo>
                  <a:lnTo>
                    <a:pt x="272" y="408"/>
                  </a:lnTo>
                  <a:lnTo>
                    <a:pt x="280" y="408"/>
                  </a:lnTo>
                  <a:lnTo>
                    <a:pt x="296" y="416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52" y="464"/>
                  </a:lnTo>
                  <a:lnTo>
                    <a:pt x="344" y="472"/>
                  </a:lnTo>
                  <a:lnTo>
                    <a:pt x="344" y="488"/>
                  </a:lnTo>
                  <a:lnTo>
                    <a:pt x="352" y="496"/>
                  </a:lnTo>
                  <a:lnTo>
                    <a:pt x="352" y="504"/>
                  </a:lnTo>
                  <a:lnTo>
                    <a:pt x="368" y="520"/>
                  </a:lnTo>
                  <a:lnTo>
                    <a:pt x="360" y="528"/>
                  </a:lnTo>
                  <a:lnTo>
                    <a:pt x="376" y="536"/>
                  </a:lnTo>
                  <a:lnTo>
                    <a:pt x="384" y="552"/>
                  </a:lnTo>
                  <a:lnTo>
                    <a:pt x="368" y="552"/>
                  </a:lnTo>
                  <a:lnTo>
                    <a:pt x="368" y="560"/>
                  </a:lnTo>
                  <a:lnTo>
                    <a:pt x="368" y="568"/>
                  </a:lnTo>
                  <a:lnTo>
                    <a:pt x="376" y="576"/>
                  </a:lnTo>
                  <a:lnTo>
                    <a:pt x="360" y="584"/>
                  </a:lnTo>
                  <a:lnTo>
                    <a:pt x="368" y="592"/>
                  </a:lnTo>
                  <a:lnTo>
                    <a:pt x="392" y="592"/>
                  </a:lnTo>
                  <a:lnTo>
                    <a:pt x="392" y="584"/>
                  </a:lnTo>
                  <a:lnTo>
                    <a:pt x="400" y="584"/>
                  </a:lnTo>
                  <a:lnTo>
                    <a:pt x="400" y="568"/>
                  </a:lnTo>
                  <a:lnTo>
                    <a:pt x="408" y="568"/>
                  </a:lnTo>
                  <a:lnTo>
                    <a:pt x="408" y="576"/>
                  </a:lnTo>
                  <a:lnTo>
                    <a:pt x="432" y="592"/>
                  </a:lnTo>
                  <a:lnTo>
                    <a:pt x="424" y="592"/>
                  </a:lnTo>
                  <a:lnTo>
                    <a:pt x="440" y="600"/>
                  </a:lnTo>
                  <a:lnTo>
                    <a:pt x="448" y="608"/>
                  </a:lnTo>
                  <a:lnTo>
                    <a:pt x="440" y="616"/>
                  </a:lnTo>
                  <a:lnTo>
                    <a:pt x="448" y="624"/>
                  </a:lnTo>
                  <a:lnTo>
                    <a:pt x="464" y="632"/>
                  </a:lnTo>
                  <a:lnTo>
                    <a:pt x="456" y="640"/>
                  </a:lnTo>
                  <a:lnTo>
                    <a:pt x="432" y="624"/>
                  </a:lnTo>
                  <a:lnTo>
                    <a:pt x="424" y="624"/>
                  </a:lnTo>
                  <a:lnTo>
                    <a:pt x="408" y="624"/>
                  </a:lnTo>
                  <a:lnTo>
                    <a:pt x="384" y="616"/>
                  </a:lnTo>
                  <a:lnTo>
                    <a:pt x="384" y="624"/>
                  </a:lnTo>
                  <a:lnTo>
                    <a:pt x="392" y="632"/>
                  </a:lnTo>
                  <a:lnTo>
                    <a:pt x="408" y="632"/>
                  </a:lnTo>
                  <a:lnTo>
                    <a:pt x="424" y="648"/>
                  </a:lnTo>
                  <a:lnTo>
                    <a:pt x="448" y="648"/>
                  </a:lnTo>
                  <a:lnTo>
                    <a:pt x="464" y="648"/>
                  </a:lnTo>
                  <a:lnTo>
                    <a:pt x="472" y="656"/>
                  </a:lnTo>
                  <a:lnTo>
                    <a:pt x="464" y="656"/>
                  </a:lnTo>
                  <a:lnTo>
                    <a:pt x="472" y="664"/>
                  </a:lnTo>
                  <a:lnTo>
                    <a:pt x="456" y="672"/>
                  </a:lnTo>
                  <a:lnTo>
                    <a:pt x="448" y="688"/>
                  </a:lnTo>
                  <a:lnTo>
                    <a:pt x="456" y="688"/>
                  </a:lnTo>
                  <a:lnTo>
                    <a:pt x="456" y="696"/>
                  </a:lnTo>
                  <a:lnTo>
                    <a:pt x="440" y="696"/>
                  </a:lnTo>
                  <a:lnTo>
                    <a:pt x="424" y="704"/>
                  </a:lnTo>
                  <a:lnTo>
                    <a:pt x="432" y="712"/>
                  </a:lnTo>
                  <a:lnTo>
                    <a:pt x="448" y="704"/>
                  </a:lnTo>
                  <a:lnTo>
                    <a:pt x="456" y="712"/>
                  </a:lnTo>
                  <a:lnTo>
                    <a:pt x="464" y="712"/>
                  </a:lnTo>
                  <a:lnTo>
                    <a:pt x="464" y="720"/>
                  </a:lnTo>
                  <a:lnTo>
                    <a:pt x="440" y="712"/>
                  </a:lnTo>
                  <a:lnTo>
                    <a:pt x="416" y="712"/>
                  </a:lnTo>
                  <a:lnTo>
                    <a:pt x="400" y="720"/>
                  </a:lnTo>
                  <a:lnTo>
                    <a:pt x="400" y="728"/>
                  </a:lnTo>
                  <a:lnTo>
                    <a:pt x="408" y="728"/>
                  </a:lnTo>
                  <a:lnTo>
                    <a:pt x="424" y="720"/>
                  </a:lnTo>
                  <a:lnTo>
                    <a:pt x="432" y="720"/>
                  </a:lnTo>
                  <a:lnTo>
                    <a:pt x="456" y="720"/>
                  </a:lnTo>
                  <a:lnTo>
                    <a:pt x="464" y="728"/>
                  </a:lnTo>
                  <a:lnTo>
                    <a:pt x="456" y="736"/>
                  </a:lnTo>
                  <a:lnTo>
                    <a:pt x="440" y="728"/>
                  </a:lnTo>
                  <a:lnTo>
                    <a:pt x="432" y="728"/>
                  </a:lnTo>
                  <a:lnTo>
                    <a:pt x="400" y="736"/>
                  </a:lnTo>
                  <a:lnTo>
                    <a:pt x="400" y="752"/>
                  </a:lnTo>
                  <a:lnTo>
                    <a:pt x="408" y="752"/>
                  </a:lnTo>
                  <a:lnTo>
                    <a:pt x="424" y="752"/>
                  </a:lnTo>
                  <a:lnTo>
                    <a:pt x="416" y="768"/>
                  </a:lnTo>
                  <a:lnTo>
                    <a:pt x="408" y="768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24" y="792"/>
                  </a:lnTo>
                  <a:lnTo>
                    <a:pt x="424" y="808"/>
                  </a:lnTo>
                  <a:lnTo>
                    <a:pt x="416" y="808"/>
                  </a:lnTo>
                  <a:lnTo>
                    <a:pt x="432" y="824"/>
                  </a:lnTo>
                  <a:lnTo>
                    <a:pt x="432" y="832"/>
                  </a:lnTo>
                  <a:lnTo>
                    <a:pt x="432" y="856"/>
                  </a:lnTo>
                  <a:lnTo>
                    <a:pt x="432" y="872"/>
                  </a:lnTo>
                  <a:lnTo>
                    <a:pt x="440" y="872"/>
                  </a:lnTo>
                  <a:lnTo>
                    <a:pt x="448" y="856"/>
                  </a:lnTo>
                  <a:lnTo>
                    <a:pt x="456" y="848"/>
                  </a:lnTo>
                  <a:lnTo>
                    <a:pt x="480" y="856"/>
                  </a:lnTo>
                  <a:lnTo>
                    <a:pt x="472" y="872"/>
                  </a:lnTo>
                  <a:lnTo>
                    <a:pt x="464" y="864"/>
                  </a:lnTo>
                  <a:lnTo>
                    <a:pt x="464" y="872"/>
                  </a:lnTo>
                  <a:lnTo>
                    <a:pt x="464" y="888"/>
                  </a:lnTo>
                  <a:lnTo>
                    <a:pt x="448" y="888"/>
                  </a:lnTo>
                  <a:lnTo>
                    <a:pt x="448" y="904"/>
                  </a:lnTo>
                  <a:lnTo>
                    <a:pt x="456" y="912"/>
                  </a:lnTo>
                  <a:lnTo>
                    <a:pt x="456" y="920"/>
                  </a:lnTo>
                  <a:lnTo>
                    <a:pt x="464" y="928"/>
                  </a:lnTo>
                  <a:lnTo>
                    <a:pt x="464" y="936"/>
                  </a:lnTo>
                  <a:lnTo>
                    <a:pt x="472" y="944"/>
                  </a:lnTo>
                  <a:lnTo>
                    <a:pt x="464" y="952"/>
                  </a:lnTo>
                  <a:lnTo>
                    <a:pt x="464" y="960"/>
                  </a:lnTo>
                  <a:lnTo>
                    <a:pt x="480" y="968"/>
                  </a:lnTo>
                  <a:lnTo>
                    <a:pt x="480" y="976"/>
                  </a:lnTo>
                  <a:lnTo>
                    <a:pt x="488" y="992"/>
                  </a:lnTo>
                  <a:lnTo>
                    <a:pt x="496" y="1000"/>
                  </a:lnTo>
                  <a:lnTo>
                    <a:pt x="504" y="1008"/>
                  </a:lnTo>
                  <a:lnTo>
                    <a:pt x="512" y="1016"/>
                  </a:lnTo>
                  <a:lnTo>
                    <a:pt x="512" y="1032"/>
                  </a:lnTo>
                  <a:lnTo>
                    <a:pt x="520" y="1032"/>
                  </a:lnTo>
                  <a:lnTo>
                    <a:pt x="528" y="1024"/>
                  </a:lnTo>
                  <a:lnTo>
                    <a:pt x="552" y="1016"/>
                  </a:lnTo>
                  <a:lnTo>
                    <a:pt x="560" y="1032"/>
                  </a:lnTo>
                  <a:lnTo>
                    <a:pt x="584" y="1040"/>
                  </a:lnTo>
                  <a:lnTo>
                    <a:pt x="584" y="1056"/>
                  </a:lnTo>
                  <a:lnTo>
                    <a:pt x="584" y="1064"/>
                  </a:lnTo>
                  <a:lnTo>
                    <a:pt x="600" y="1056"/>
                  </a:lnTo>
                  <a:lnTo>
                    <a:pt x="608" y="1064"/>
                  </a:lnTo>
                  <a:lnTo>
                    <a:pt x="616" y="1048"/>
                  </a:lnTo>
                  <a:lnTo>
                    <a:pt x="608" y="1040"/>
                  </a:lnTo>
                  <a:lnTo>
                    <a:pt x="616" y="1032"/>
                  </a:lnTo>
                  <a:lnTo>
                    <a:pt x="616" y="1024"/>
                  </a:lnTo>
                  <a:lnTo>
                    <a:pt x="624" y="1016"/>
                  </a:lnTo>
                  <a:lnTo>
                    <a:pt x="624" y="1008"/>
                  </a:lnTo>
                  <a:lnTo>
                    <a:pt x="632" y="1000"/>
                  </a:lnTo>
                  <a:lnTo>
                    <a:pt x="640" y="992"/>
                  </a:lnTo>
                  <a:lnTo>
                    <a:pt x="632" y="968"/>
                  </a:lnTo>
                  <a:lnTo>
                    <a:pt x="632" y="952"/>
                  </a:lnTo>
                  <a:lnTo>
                    <a:pt x="632" y="944"/>
                  </a:lnTo>
                  <a:lnTo>
                    <a:pt x="632" y="936"/>
                  </a:lnTo>
                  <a:lnTo>
                    <a:pt x="648" y="936"/>
                  </a:lnTo>
                  <a:lnTo>
                    <a:pt x="648" y="920"/>
                  </a:lnTo>
                  <a:lnTo>
                    <a:pt x="656" y="920"/>
                  </a:lnTo>
                  <a:lnTo>
                    <a:pt x="656" y="912"/>
                  </a:lnTo>
                  <a:lnTo>
                    <a:pt x="648" y="896"/>
                  </a:lnTo>
                  <a:lnTo>
                    <a:pt x="664" y="904"/>
                  </a:lnTo>
                  <a:lnTo>
                    <a:pt x="664" y="880"/>
                  </a:lnTo>
                  <a:lnTo>
                    <a:pt x="648" y="880"/>
                  </a:lnTo>
                  <a:lnTo>
                    <a:pt x="648" y="864"/>
                  </a:lnTo>
                  <a:lnTo>
                    <a:pt x="664" y="864"/>
                  </a:lnTo>
                  <a:lnTo>
                    <a:pt x="664" y="856"/>
                  </a:lnTo>
                  <a:lnTo>
                    <a:pt x="656" y="848"/>
                  </a:lnTo>
                  <a:lnTo>
                    <a:pt x="664" y="832"/>
                  </a:lnTo>
                  <a:lnTo>
                    <a:pt x="680" y="832"/>
                  </a:lnTo>
                  <a:lnTo>
                    <a:pt x="680" y="824"/>
                  </a:lnTo>
                  <a:lnTo>
                    <a:pt x="672" y="816"/>
                  </a:lnTo>
                  <a:lnTo>
                    <a:pt x="672" y="808"/>
                  </a:lnTo>
                  <a:lnTo>
                    <a:pt x="712" y="808"/>
                  </a:lnTo>
                  <a:lnTo>
                    <a:pt x="720" y="776"/>
                  </a:lnTo>
                  <a:lnTo>
                    <a:pt x="720" y="768"/>
                  </a:lnTo>
                  <a:lnTo>
                    <a:pt x="728" y="768"/>
                  </a:lnTo>
                  <a:lnTo>
                    <a:pt x="728" y="784"/>
                  </a:lnTo>
                  <a:lnTo>
                    <a:pt x="736" y="792"/>
                  </a:lnTo>
                  <a:lnTo>
                    <a:pt x="744" y="792"/>
                  </a:lnTo>
                  <a:lnTo>
                    <a:pt x="752" y="792"/>
                  </a:lnTo>
                  <a:lnTo>
                    <a:pt x="768" y="784"/>
                  </a:lnTo>
                  <a:lnTo>
                    <a:pt x="768" y="768"/>
                  </a:lnTo>
                  <a:lnTo>
                    <a:pt x="792" y="776"/>
                  </a:lnTo>
                  <a:lnTo>
                    <a:pt x="808" y="752"/>
                  </a:lnTo>
                  <a:lnTo>
                    <a:pt x="816" y="736"/>
                  </a:lnTo>
                  <a:lnTo>
                    <a:pt x="824" y="720"/>
                  </a:lnTo>
                  <a:lnTo>
                    <a:pt x="840" y="720"/>
                  </a:lnTo>
                  <a:lnTo>
                    <a:pt x="848" y="712"/>
                  </a:lnTo>
                  <a:lnTo>
                    <a:pt x="832" y="704"/>
                  </a:lnTo>
                  <a:lnTo>
                    <a:pt x="832" y="696"/>
                  </a:lnTo>
                  <a:lnTo>
                    <a:pt x="840" y="696"/>
                  </a:lnTo>
                  <a:lnTo>
                    <a:pt x="856" y="712"/>
                  </a:lnTo>
                  <a:lnTo>
                    <a:pt x="864" y="712"/>
                  </a:lnTo>
                  <a:lnTo>
                    <a:pt x="872" y="704"/>
                  </a:lnTo>
                  <a:lnTo>
                    <a:pt x="880" y="704"/>
                  </a:lnTo>
                  <a:lnTo>
                    <a:pt x="888" y="704"/>
                  </a:lnTo>
                  <a:lnTo>
                    <a:pt x="896" y="704"/>
                  </a:lnTo>
                  <a:lnTo>
                    <a:pt x="904" y="704"/>
                  </a:lnTo>
                  <a:lnTo>
                    <a:pt x="928" y="69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76" y="680"/>
                  </a:lnTo>
                  <a:lnTo>
                    <a:pt x="984" y="680"/>
                  </a:lnTo>
                  <a:lnTo>
                    <a:pt x="992" y="672"/>
                  </a:lnTo>
                  <a:lnTo>
                    <a:pt x="1000" y="672"/>
                  </a:lnTo>
                  <a:lnTo>
                    <a:pt x="1008" y="656"/>
                  </a:lnTo>
                  <a:lnTo>
                    <a:pt x="1016" y="6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8" name="Freeform 213"/>
            <p:cNvSpPr>
              <a:spLocks/>
            </p:cNvSpPr>
            <p:nvPr/>
          </p:nvSpPr>
          <p:spPr bwMode="auto">
            <a:xfrm>
              <a:off x="957" y="1345"/>
              <a:ext cx="19" cy="13"/>
            </a:xfrm>
            <a:custGeom>
              <a:avLst/>
              <a:gdLst>
                <a:gd name="T0" fmla="*/ 0 w 56"/>
                <a:gd name="T1" fmla="*/ 17 h 40"/>
                <a:gd name="T2" fmla="*/ 8 w 56"/>
                <a:gd name="T3" fmla="*/ 17 h 40"/>
                <a:gd name="T4" fmla="*/ 16 w 56"/>
                <a:gd name="T5" fmla="*/ 21 h 40"/>
                <a:gd name="T6" fmla="*/ 21 w 56"/>
                <a:gd name="T7" fmla="*/ 21 h 40"/>
                <a:gd name="T8" fmla="*/ 29 w 56"/>
                <a:gd name="T9" fmla="*/ 17 h 40"/>
                <a:gd name="T10" fmla="*/ 29 w 56"/>
                <a:gd name="T11" fmla="*/ 12 h 40"/>
                <a:gd name="T12" fmla="*/ 21 w 56"/>
                <a:gd name="T13" fmla="*/ 9 h 40"/>
                <a:gd name="T14" fmla="*/ 12 w 56"/>
                <a:gd name="T15" fmla="*/ 4 h 40"/>
                <a:gd name="T16" fmla="*/ 4 w 56"/>
                <a:gd name="T17" fmla="*/ 4 h 40"/>
                <a:gd name="T18" fmla="*/ 4 w 56"/>
                <a:gd name="T19" fmla="*/ 0 h 40"/>
                <a:gd name="T20" fmla="*/ 0 w 56"/>
                <a:gd name="T21" fmla="*/ 9 h 40"/>
                <a:gd name="T22" fmla="*/ 0 w 56"/>
                <a:gd name="T23" fmla="*/ 12 h 40"/>
                <a:gd name="T24" fmla="*/ 0 w 56"/>
                <a:gd name="T25" fmla="*/ 1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0" y="32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69" name="Freeform 214"/>
            <p:cNvSpPr>
              <a:spLocks/>
            </p:cNvSpPr>
            <p:nvPr/>
          </p:nvSpPr>
          <p:spPr bwMode="auto">
            <a:xfrm>
              <a:off x="1003" y="1171"/>
              <a:ext cx="21" cy="12"/>
            </a:xfrm>
            <a:custGeom>
              <a:avLst/>
              <a:gdLst>
                <a:gd name="T0" fmla="*/ 12 w 64"/>
                <a:gd name="T1" fmla="*/ 0 h 40"/>
                <a:gd name="T2" fmla="*/ 0 w 64"/>
                <a:gd name="T3" fmla="*/ 0 h 40"/>
                <a:gd name="T4" fmla="*/ 4 w 64"/>
                <a:gd name="T5" fmla="*/ 8 h 40"/>
                <a:gd name="T6" fmla="*/ 16 w 64"/>
                <a:gd name="T7" fmla="*/ 15 h 40"/>
                <a:gd name="T8" fmla="*/ 20 w 64"/>
                <a:gd name="T9" fmla="*/ 15 h 40"/>
                <a:gd name="T10" fmla="*/ 20 w 64"/>
                <a:gd name="T11" fmla="*/ 20 h 40"/>
                <a:gd name="T12" fmla="*/ 24 w 64"/>
                <a:gd name="T13" fmla="*/ 20 h 40"/>
                <a:gd name="T14" fmla="*/ 24 w 64"/>
                <a:gd name="T15" fmla="*/ 12 h 40"/>
                <a:gd name="T16" fmla="*/ 32 w 64"/>
                <a:gd name="T17" fmla="*/ 12 h 40"/>
                <a:gd name="T18" fmla="*/ 12 w 6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40"/>
                <a:gd name="T32" fmla="*/ 64 w 6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40">
                  <a:moveTo>
                    <a:pt x="24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0" name="Freeform 215"/>
            <p:cNvSpPr>
              <a:spLocks/>
            </p:cNvSpPr>
            <p:nvPr/>
          </p:nvSpPr>
          <p:spPr bwMode="auto">
            <a:xfrm>
              <a:off x="1168" y="1315"/>
              <a:ext cx="17" cy="10"/>
            </a:xfrm>
            <a:custGeom>
              <a:avLst/>
              <a:gdLst>
                <a:gd name="T0" fmla="*/ 24 w 48"/>
                <a:gd name="T1" fmla="*/ 8 h 32"/>
                <a:gd name="T2" fmla="*/ 20 w 48"/>
                <a:gd name="T3" fmla="*/ 4 h 32"/>
                <a:gd name="T4" fmla="*/ 12 w 48"/>
                <a:gd name="T5" fmla="*/ 0 h 32"/>
                <a:gd name="T6" fmla="*/ 0 w 48"/>
                <a:gd name="T7" fmla="*/ 0 h 32"/>
                <a:gd name="T8" fmla="*/ 0 w 48"/>
                <a:gd name="T9" fmla="*/ 4 h 32"/>
                <a:gd name="T10" fmla="*/ 8 w 48"/>
                <a:gd name="T11" fmla="*/ 12 h 32"/>
                <a:gd name="T12" fmla="*/ 20 w 48"/>
                <a:gd name="T13" fmla="*/ 15 h 32"/>
                <a:gd name="T14" fmla="*/ 24 w 48"/>
                <a:gd name="T15" fmla="*/ 12 h 32"/>
                <a:gd name="T16" fmla="*/ 24 w 48"/>
                <a:gd name="T17" fmla="*/ 12 h 32"/>
                <a:gd name="T18" fmla="*/ 24 w 48"/>
                <a:gd name="T19" fmla="*/ 8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2"/>
                <a:gd name="T32" fmla="*/ 48 w 4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2">
                  <a:moveTo>
                    <a:pt x="48" y="16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1" name="Freeform 216"/>
            <p:cNvSpPr>
              <a:spLocks/>
            </p:cNvSpPr>
            <p:nvPr/>
          </p:nvSpPr>
          <p:spPr bwMode="auto">
            <a:xfrm>
              <a:off x="1292" y="1497"/>
              <a:ext cx="29" cy="45"/>
            </a:xfrm>
            <a:custGeom>
              <a:avLst/>
              <a:gdLst>
                <a:gd name="T0" fmla="*/ 36 w 88"/>
                <a:gd name="T1" fmla="*/ 47 h 144"/>
                <a:gd name="T2" fmla="*/ 32 w 88"/>
                <a:gd name="T3" fmla="*/ 47 h 144"/>
                <a:gd name="T4" fmla="*/ 36 w 88"/>
                <a:gd name="T5" fmla="*/ 43 h 144"/>
                <a:gd name="T6" fmla="*/ 36 w 88"/>
                <a:gd name="T7" fmla="*/ 36 h 144"/>
                <a:gd name="T8" fmla="*/ 44 w 88"/>
                <a:gd name="T9" fmla="*/ 20 h 144"/>
                <a:gd name="T10" fmla="*/ 44 w 88"/>
                <a:gd name="T11" fmla="*/ 15 h 144"/>
                <a:gd name="T12" fmla="*/ 36 w 88"/>
                <a:gd name="T13" fmla="*/ 15 h 144"/>
                <a:gd name="T14" fmla="*/ 24 w 88"/>
                <a:gd name="T15" fmla="*/ 15 h 144"/>
                <a:gd name="T16" fmla="*/ 27 w 88"/>
                <a:gd name="T17" fmla="*/ 8 h 144"/>
                <a:gd name="T18" fmla="*/ 32 w 88"/>
                <a:gd name="T19" fmla="*/ 4 h 144"/>
                <a:gd name="T20" fmla="*/ 36 w 88"/>
                <a:gd name="T21" fmla="*/ 0 h 144"/>
                <a:gd name="T22" fmla="*/ 27 w 88"/>
                <a:gd name="T23" fmla="*/ 0 h 144"/>
                <a:gd name="T24" fmla="*/ 16 w 88"/>
                <a:gd name="T25" fmla="*/ 0 h 144"/>
                <a:gd name="T26" fmla="*/ 12 w 88"/>
                <a:gd name="T27" fmla="*/ 4 h 144"/>
                <a:gd name="T28" fmla="*/ 12 w 88"/>
                <a:gd name="T29" fmla="*/ 12 h 144"/>
                <a:gd name="T30" fmla="*/ 4 w 88"/>
                <a:gd name="T31" fmla="*/ 15 h 144"/>
                <a:gd name="T32" fmla="*/ 4 w 88"/>
                <a:gd name="T33" fmla="*/ 20 h 144"/>
                <a:gd name="T34" fmla="*/ 8 w 88"/>
                <a:gd name="T35" fmla="*/ 24 h 144"/>
                <a:gd name="T36" fmla="*/ 8 w 88"/>
                <a:gd name="T37" fmla="*/ 27 h 144"/>
                <a:gd name="T38" fmla="*/ 4 w 88"/>
                <a:gd name="T39" fmla="*/ 32 h 144"/>
                <a:gd name="T40" fmla="*/ 0 w 88"/>
                <a:gd name="T41" fmla="*/ 36 h 144"/>
                <a:gd name="T42" fmla="*/ 4 w 88"/>
                <a:gd name="T43" fmla="*/ 43 h 144"/>
                <a:gd name="T44" fmla="*/ 4 w 88"/>
                <a:gd name="T45" fmla="*/ 39 h 144"/>
                <a:gd name="T46" fmla="*/ 8 w 88"/>
                <a:gd name="T47" fmla="*/ 36 h 144"/>
                <a:gd name="T48" fmla="*/ 12 w 88"/>
                <a:gd name="T49" fmla="*/ 36 h 144"/>
                <a:gd name="T50" fmla="*/ 12 w 88"/>
                <a:gd name="T51" fmla="*/ 39 h 144"/>
                <a:gd name="T52" fmla="*/ 8 w 88"/>
                <a:gd name="T53" fmla="*/ 43 h 144"/>
                <a:gd name="T54" fmla="*/ 8 w 88"/>
                <a:gd name="T55" fmla="*/ 47 h 144"/>
                <a:gd name="T56" fmla="*/ 8 w 88"/>
                <a:gd name="T57" fmla="*/ 55 h 144"/>
                <a:gd name="T58" fmla="*/ 8 w 88"/>
                <a:gd name="T59" fmla="*/ 59 h 144"/>
                <a:gd name="T60" fmla="*/ 8 w 88"/>
                <a:gd name="T61" fmla="*/ 55 h 144"/>
                <a:gd name="T62" fmla="*/ 12 w 88"/>
                <a:gd name="T63" fmla="*/ 51 h 144"/>
                <a:gd name="T64" fmla="*/ 16 w 88"/>
                <a:gd name="T65" fmla="*/ 47 h 144"/>
                <a:gd name="T66" fmla="*/ 16 w 88"/>
                <a:gd name="T67" fmla="*/ 51 h 144"/>
                <a:gd name="T68" fmla="*/ 16 w 88"/>
                <a:gd name="T69" fmla="*/ 55 h 144"/>
                <a:gd name="T70" fmla="*/ 16 w 88"/>
                <a:gd name="T71" fmla="*/ 59 h 144"/>
                <a:gd name="T72" fmla="*/ 12 w 88"/>
                <a:gd name="T73" fmla="*/ 63 h 144"/>
                <a:gd name="T74" fmla="*/ 12 w 88"/>
                <a:gd name="T75" fmla="*/ 71 h 144"/>
                <a:gd name="T76" fmla="*/ 16 w 88"/>
                <a:gd name="T77" fmla="*/ 71 h 144"/>
                <a:gd name="T78" fmla="*/ 24 w 88"/>
                <a:gd name="T79" fmla="*/ 71 h 144"/>
                <a:gd name="T80" fmla="*/ 32 w 88"/>
                <a:gd name="T81" fmla="*/ 67 h 144"/>
                <a:gd name="T82" fmla="*/ 36 w 88"/>
                <a:gd name="T83" fmla="*/ 47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144"/>
                <a:gd name="T128" fmla="*/ 88 w 8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144">
                  <a:moveTo>
                    <a:pt x="72" y="96"/>
                  </a:moveTo>
                  <a:lnTo>
                    <a:pt x="64" y="96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3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2" name="Freeform 217"/>
            <p:cNvSpPr>
              <a:spLocks/>
            </p:cNvSpPr>
            <p:nvPr/>
          </p:nvSpPr>
          <p:spPr bwMode="auto">
            <a:xfrm>
              <a:off x="2276" y="1532"/>
              <a:ext cx="5" cy="5"/>
            </a:xfrm>
            <a:custGeom>
              <a:avLst/>
              <a:gdLst>
                <a:gd name="T0" fmla="*/ 0 w 16"/>
                <a:gd name="T1" fmla="*/ 5 h 16"/>
                <a:gd name="T2" fmla="*/ 4 w 16"/>
                <a:gd name="T3" fmla="*/ 0 h 16"/>
                <a:gd name="T4" fmla="*/ 8 w 16"/>
                <a:gd name="T5" fmla="*/ 0 h 16"/>
                <a:gd name="T6" fmla="*/ 8 w 16"/>
                <a:gd name="T7" fmla="*/ 5 h 16"/>
                <a:gd name="T8" fmla="*/ 4 w 16"/>
                <a:gd name="T9" fmla="*/ 9 h 16"/>
                <a:gd name="T10" fmla="*/ 0 w 16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3" name="Freeform 218"/>
            <p:cNvSpPr>
              <a:spLocks/>
            </p:cNvSpPr>
            <p:nvPr/>
          </p:nvSpPr>
          <p:spPr bwMode="auto">
            <a:xfrm>
              <a:off x="2270" y="1535"/>
              <a:ext cx="6" cy="0"/>
            </a:xfrm>
            <a:custGeom>
              <a:avLst/>
              <a:gdLst>
                <a:gd name="T0" fmla="*/ 9 w 16"/>
                <a:gd name="T1" fmla="*/ 0 h 1"/>
                <a:gd name="T2" fmla="*/ 5 w 16"/>
                <a:gd name="T3" fmla="*/ 0 h 1"/>
                <a:gd name="T4" fmla="*/ 0 w 16"/>
                <a:gd name="T5" fmla="*/ 0 h 1"/>
                <a:gd name="T6" fmla="*/ 5 w 16"/>
                <a:gd name="T7" fmla="*/ 0 h 1"/>
                <a:gd name="T8" fmla="*/ 9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4" name="Freeform 219"/>
            <p:cNvSpPr>
              <a:spLocks/>
            </p:cNvSpPr>
            <p:nvPr/>
          </p:nvSpPr>
          <p:spPr bwMode="auto">
            <a:xfrm>
              <a:off x="2305" y="1542"/>
              <a:ext cx="22" cy="83"/>
            </a:xfrm>
            <a:custGeom>
              <a:avLst/>
              <a:gdLst>
                <a:gd name="T0" fmla="*/ 12 w 64"/>
                <a:gd name="T1" fmla="*/ 0 h 264"/>
                <a:gd name="T2" fmla="*/ 9 w 64"/>
                <a:gd name="T3" fmla="*/ 0 h 264"/>
                <a:gd name="T4" fmla="*/ 9 w 64"/>
                <a:gd name="T5" fmla="*/ 12 h 264"/>
                <a:gd name="T6" fmla="*/ 4 w 64"/>
                <a:gd name="T7" fmla="*/ 12 h 264"/>
                <a:gd name="T8" fmla="*/ 0 w 64"/>
                <a:gd name="T9" fmla="*/ 16 h 264"/>
                <a:gd name="T10" fmla="*/ 4 w 64"/>
                <a:gd name="T11" fmla="*/ 20 h 264"/>
                <a:gd name="T12" fmla="*/ 0 w 64"/>
                <a:gd name="T13" fmla="*/ 32 h 264"/>
                <a:gd name="T14" fmla="*/ 4 w 64"/>
                <a:gd name="T15" fmla="*/ 32 h 264"/>
                <a:gd name="T16" fmla="*/ 0 w 64"/>
                <a:gd name="T17" fmla="*/ 36 h 264"/>
                <a:gd name="T18" fmla="*/ 4 w 64"/>
                <a:gd name="T19" fmla="*/ 48 h 264"/>
                <a:gd name="T20" fmla="*/ 4 w 64"/>
                <a:gd name="T21" fmla="*/ 51 h 264"/>
                <a:gd name="T22" fmla="*/ 4 w 64"/>
                <a:gd name="T23" fmla="*/ 68 h 264"/>
                <a:gd name="T24" fmla="*/ 9 w 64"/>
                <a:gd name="T25" fmla="*/ 75 h 264"/>
                <a:gd name="T26" fmla="*/ 4 w 64"/>
                <a:gd name="T27" fmla="*/ 83 h 264"/>
                <a:gd name="T28" fmla="*/ 4 w 64"/>
                <a:gd name="T29" fmla="*/ 92 h 264"/>
                <a:gd name="T30" fmla="*/ 4 w 64"/>
                <a:gd name="T31" fmla="*/ 99 h 264"/>
                <a:gd name="T32" fmla="*/ 4 w 64"/>
                <a:gd name="T33" fmla="*/ 107 h 264"/>
                <a:gd name="T34" fmla="*/ 4 w 64"/>
                <a:gd name="T35" fmla="*/ 115 h 264"/>
                <a:gd name="T36" fmla="*/ 4 w 64"/>
                <a:gd name="T37" fmla="*/ 131 h 264"/>
                <a:gd name="T38" fmla="*/ 4 w 64"/>
                <a:gd name="T39" fmla="*/ 127 h 264"/>
                <a:gd name="T40" fmla="*/ 9 w 64"/>
                <a:gd name="T41" fmla="*/ 123 h 264"/>
                <a:gd name="T42" fmla="*/ 12 w 64"/>
                <a:gd name="T43" fmla="*/ 123 h 264"/>
                <a:gd name="T44" fmla="*/ 17 w 64"/>
                <a:gd name="T45" fmla="*/ 127 h 264"/>
                <a:gd name="T46" fmla="*/ 21 w 64"/>
                <a:gd name="T47" fmla="*/ 127 h 264"/>
                <a:gd name="T48" fmla="*/ 21 w 64"/>
                <a:gd name="T49" fmla="*/ 119 h 264"/>
                <a:gd name="T50" fmla="*/ 17 w 64"/>
                <a:gd name="T51" fmla="*/ 115 h 264"/>
                <a:gd name="T52" fmla="*/ 12 w 64"/>
                <a:gd name="T53" fmla="*/ 111 h 264"/>
                <a:gd name="T54" fmla="*/ 12 w 64"/>
                <a:gd name="T55" fmla="*/ 99 h 264"/>
                <a:gd name="T56" fmla="*/ 12 w 64"/>
                <a:gd name="T57" fmla="*/ 95 h 264"/>
                <a:gd name="T58" fmla="*/ 17 w 64"/>
                <a:gd name="T59" fmla="*/ 92 h 264"/>
                <a:gd name="T60" fmla="*/ 17 w 64"/>
                <a:gd name="T61" fmla="*/ 80 h 264"/>
                <a:gd name="T62" fmla="*/ 25 w 64"/>
                <a:gd name="T63" fmla="*/ 80 h 264"/>
                <a:gd name="T64" fmla="*/ 29 w 64"/>
                <a:gd name="T65" fmla="*/ 87 h 264"/>
                <a:gd name="T66" fmla="*/ 33 w 64"/>
                <a:gd name="T67" fmla="*/ 87 h 264"/>
                <a:gd name="T68" fmla="*/ 33 w 64"/>
                <a:gd name="T69" fmla="*/ 80 h 264"/>
                <a:gd name="T70" fmla="*/ 25 w 64"/>
                <a:gd name="T71" fmla="*/ 75 h 264"/>
                <a:gd name="T72" fmla="*/ 25 w 64"/>
                <a:gd name="T73" fmla="*/ 63 h 264"/>
                <a:gd name="T74" fmla="*/ 21 w 64"/>
                <a:gd name="T75" fmla="*/ 51 h 264"/>
                <a:gd name="T76" fmla="*/ 17 w 64"/>
                <a:gd name="T77" fmla="*/ 36 h 264"/>
                <a:gd name="T78" fmla="*/ 17 w 64"/>
                <a:gd name="T79" fmla="*/ 24 h 264"/>
                <a:gd name="T80" fmla="*/ 17 w 64"/>
                <a:gd name="T81" fmla="*/ 16 h 264"/>
                <a:gd name="T82" fmla="*/ 17 w 64"/>
                <a:gd name="T83" fmla="*/ 4 h 264"/>
                <a:gd name="T84" fmla="*/ 12 w 64"/>
                <a:gd name="T85" fmla="*/ 0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24" y="0"/>
                  </a:move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5" name="Freeform 220"/>
            <p:cNvSpPr>
              <a:spLocks/>
            </p:cNvSpPr>
            <p:nvPr/>
          </p:nvSpPr>
          <p:spPr bwMode="auto">
            <a:xfrm>
              <a:off x="2276" y="1532"/>
              <a:ext cx="5" cy="5"/>
            </a:xfrm>
            <a:custGeom>
              <a:avLst/>
              <a:gdLst>
                <a:gd name="T0" fmla="*/ 4 w 16"/>
                <a:gd name="T1" fmla="*/ 0 h 16"/>
                <a:gd name="T2" fmla="*/ 0 w 16"/>
                <a:gd name="T3" fmla="*/ 5 h 16"/>
                <a:gd name="T4" fmla="*/ 4 w 16"/>
                <a:gd name="T5" fmla="*/ 9 h 16"/>
                <a:gd name="T6" fmla="*/ 8 w 16"/>
                <a:gd name="T7" fmla="*/ 5 h 16"/>
                <a:gd name="T8" fmla="*/ 8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6" name="Freeform 221"/>
            <p:cNvSpPr>
              <a:spLocks/>
            </p:cNvSpPr>
            <p:nvPr/>
          </p:nvSpPr>
          <p:spPr bwMode="auto">
            <a:xfrm>
              <a:off x="2557" y="1328"/>
              <a:ext cx="27" cy="10"/>
            </a:xfrm>
            <a:custGeom>
              <a:avLst/>
              <a:gdLst>
                <a:gd name="T0" fmla="*/ 4 w 80"/>
                <a:gd name="T1" fmla="*/ 0 h 32"/>
                <a:gd name="T2" fmla="*/ 12 w 80"/>
                <a:gd name="T3" fmla="*/ 4 h 32"/>
                <a:gd name="T4" fmla="*/ 24 w 80"/>
                <a:gd name="T5" fmla="*/ 4 h 32"/>
                <a:gd name="T6" fmla="*/ 33 w 80"/>
                <a:gd name="T7" fmla="*/ 4 h 32"/>
                <a:gd name="T8" fmla="*/ 36 w 80"/>
                <a:gd name="T9" fmla="*/ 4 h 32"/>
                <a:gd name="T10" fmla="*/ 41 w 80"/>
                <a:gd name="T11" fmla="*/ 4 h 32"/>
                <a:gd name="T12" fmla="*/ 41 w 80"/>
                <a:gd name="T13" fmla="*/ 9 h 32"/>
                <a:gd name="T14" fmla="*/ 41 w 80"/>
                <a:gd name="T15" fmla="*/ 12 h 32"/>
                <a:gd name="T16" fmla="*/ 33 w 80"/>
                <a:gd name="T17" fmla="*/ 17 h 32"/>
                <a:gd name="T18" fmla="*/ 16 w 80"/>
                <a:gd name="T19" fmla="*/ 12 h 32"/>
                <a:gd name="T20" fmla="*/ 8 w 80"/>
                <a:gd name="T21" fmla="*/ 12 h 32"/>
                <a:gd name="T22" fmla="*/ 0 w 80"/>
                <a:gd name="T23" fmla="*/ 4 h 32"/>
                <a:gd name="T24" fmla="*/ 4 w 80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8" y="0"/>
                  </a:moveTo>
                  <a:lnTo>
                    <a:pt x="24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7" name="Freeform 222"/>
            <p:cNvSpPr>
              <a:spLocks/>
            </p:cNvSpPr>
            <p:nvPr/>
          </p:nvSpPr>
          <p:spPr bwMode="auto">
            <a:xfrm>
              <a:off x="2297" y="1300"/>
              <a:ext cx="22" cy="8"/>
            </a:xfrm>
            <a:custGeom>
              <a:avLst/>
              <a:gdLst>
                <a:gd name="T0" fmla="*/ 8 w 64"/>
                <a:gd name="T1" fmla="*/ 0 h 24"/>
                <a:gd name="T2" fmla="*/ 20 w 64"/>
                <a:gd name="T3" fmla="*/ 0 h 24"/>
                <a:gd name="T4" fmla="*/ 27 w 64"/>
                <a:gd name="T5" fmla="*/ 4 h 24"/>
                <a:gd name="T6" fmla="*/ 32 w 64"/>
                <a:gd name="T7" fmla="*/ 8 h 24"/>
                <a:gd name="T8" fmla="*/ 32 w 64"/>
                <a:gd name="T9" fmla="*/ 12 h 24"/>
                <a:gd name="T10" fmla="*/ 16 w 64"/>
                <a:gd name="T11" fmla="*/ 12 h 24"/>
                <a:gd name="T12" fmla="*/ 8 w 64"/>
                <a:gd name="T13" fmla="*/ 12 h 24"/>
                <a:gd name="T14" fmla="*/ 8 w 64"/>
                <a:gd name="T15" fmla="*/ 8 h 24"/>
                <a:gd name="T16" fmla="*/ 0 w 64"/>
                <a:gd name="T17" fmla="*/ 8 h 24"/>
                <a:gd name="T18" fmla="*/ 4 w 64"/>
                <a:gd name="T19" fmla="*/ 4 h 24"/>
                <a:gd name="T20" fmla="*/ 8 w 64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0"/>
                  </a:moveTo>
                  <a:lnTo>
                    <a:pt x="40" y="0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8" name="Freeform 223"/>
            <p:cNvSpPr>
              <a:spLocks/>
            </p:cNvSpPr>
            <p:nvPr/>
          </p:nvSpPr>
          <p:spPr bwMode="auto">
            <a:xfrm>
              <a:off x="2270" y="1270"/>
              <a:ext cx="59" cy="20"/>
            </a:xfrm>
            <a:custGeom>
              <a:avLst/>
              <a:gdLst>
                <a:gd name="T0" fmla="*/ 20 w 176"/>
                <a:gd name="T1" fmla="*/ 0 h 64"/>
                <a:gd name="T2" fmla="*/ 12 w 176"/>
                <a:gd name="T3" fmla="*/ 4 h 64"/>
                <a:gd name="T4" fmla="*/ 8 w 176"/>
                <a:gd name="T5" fmla="*/ 4 h 64"/>
                <a:gd name="T6" fmla="*/ 8 w 176"/>
                <a:gd name="T7" fmla="*/ 8 h 64"/>
                <a:gd name="T8" fmla="*/ 4 w 176"/>
                <a:gd name="T9" fmla="*/ 8 h 64"/>
                <a:gd name="T10" fmla="*/ 4 w 176"/>
                <a:gd name="T11" fmla="*/ 16 h 64"/>
                <a:gd name="T12" fmla="*/ 0 w 176"/>
                <a:gd name="T13" fmla="*/ 16 h 64"/>
                <a:gd name="T14" fmla="*/ 8 w 176"/>
                <a:gd name="T15" fmla="*/ 24 h 64"/>
                <a:gd name="T16" fmla="*/ 12 w 176"/>
                <a:gd name="T17" fmla="*/ 24 h 64"/>
                <a:gd name="T18" fmla="*/ 12 w 176"/>
                <a:gd name="T19" fmla="*/ 27 h 64"/>
                <a:gd name="T20" fmla="*/ 27 w 176"/>
                <a:gd name="T21" fmla="*/ 32 h 64"/>
                <a:gd name="T22" fmla="*/ 27 w 176"/>
                <a:gd name="T23" fmla="*/ 27 h 64"/>
                <a:gd name="T24" fmla="*/ 27 w 176"/>
                <a:gd name="T25" fmla="*/ 24 h 64"/>
                <a:gd name="T26" fmla="*/ 32 w 176"/>
                <a:gd name="T27" fmla="*/ 24 h 64"/>
                <a:gd name="T28" fmla="*/ 36 w 176"/>
                <a:gd name="T29" fmla="*/ 24 h 64"/>
                <a:gd name="T30" fmla="*/ 44 w 176"/>
                <a:gd name="T31" fmla="*/ 24 h 64"/>
                <a:gd name="T32" fmla="*/ 51 w 176"/>
                <a:gd name="T33" fmla="*/ 20 h 64"/>
                <a:gd name="T34" fmla="*/ 56 w 176"/>
                <a:gd name="T35" fmla="*/ 20 h 64"/>
                <a:gd name="T36" fmla="*/ 56 w 176"/>
                <a:gd name="T37" fmla="*/ 24 h 64"/>
                <a:gd name="T38" fmla="*/ 63 w 176"/>
                <a:gd name="T39" fmla="*/ 27 h 64"/>
                <a:gd name="T40" fmla="*/ 71 w 176"/>
                <a:gd name="T41" fmla="*/ 24 h 64"/>
                <a:gd name="T42" fmla="*/ 63 w 176"/>
                <a:gd name="T43" fmla="*/ 20 h 64"/>
                <a:gd name="T44" fmla="*/ 56 w 176"/>
                <a:gd name="T45" fmla="*/ 20 h 64"/>
                <a:gd name="T46" fmla="*/ 56 w 176"/>
                <a:gd name="T47" fmla="*/ 12 h 64"/>
                <a:gd name="T48" fmla="*/ 60 w 176"/>
                <a:gd name="T49" fmla="*/ 8 h 64"/>
                <a:gd name="T50" fmla="*/ 63 w 176"/>
                <a:gd name="T51" fmla="*/ 8 h 64"/>
                <a:gd name="T52" fmla="*/ 63 w 176"/>
                <a:gd name="T53" fmla="*/ 12 h 64"/>
                <a:gd name="T54" fmla="*/ 60 w 176"/>
                <a:gd name="T55" fmla="*/ 12 h 64"/>
                <a:gd name="T56" fmla="*/ 60 w 176"/>
                <a:gd name="T57" fmla="*/ 16 h 64"/>
                <a:gd name="T58" fmla="*/ 68 w 176"/>
                <a:gd name="T59" fmla="*/ 20 h 64"/>
                <a:gd name="T60" fmla="*/ 71 w 176"/>
                <a:gd name="T61" fmla="*/ 20 h 64"/>
                <a:gd name="T62" fmla="*/ 75 w 176"/>
                <a:gd name="T63" fmla="*/ 20 h 64"/>
                <a:gd name="T64" fmla="*/ 83 w 176"/>
                <a:gd name="T65" fmla="*/ 16 h 64"/>
                <a:gd name="T66" fmla="*/ 80 w 176"/>
                <a:gd name="T67" fmla="*/ 12 h 64"/>
                <a:gd name="T68" fmla="*/ 87 w 176"/>
                <a:gd name="T69" fmla="*/ 12 h 64"/>
                <a:gd name="T70" fmla="*/ 87 w 176"/>
                <a:gd name="T71" fmla="*/ 8 h 64"/>
                <a:gd name="T72" fmla="*/ 80 w 176"/>
                <a:gd name="T73" fmla="*/ 8 h 64"/>
                <a:gd name="T74" fmla="*/ 71 w 176"/>
                <a:gd name="T75" fmla="*/ 4 h 64"/>
                <a:gd name="T76" fmla="*/ 68 w 176"/>
                <a:gd name="T77" fmla="*/ 8 h 64"/>
                <a:gd name="T78" fmla="*/ 60 w 176"/>
                <a:gd name="T79" fmla="*/ 8 h 64"/>
                <a:gd name="T80" fmla="*/ 56 w 176"/>
                <a:gd name="T81" fmla="*/ 4 h 64"/>
                <a:gd name="T82" fmla="*/ 56 w 176"/>
                <a:gd name="T83" fmla="*/ 0 h 64"/>
                <a:gd name="T84" fmla="*/ 51 w 176"/>
                <a:gd name="T85" fmla="*/ 0 h 64"/>
                <a:gd name="T86" fmla="*/ 48 w 176"/>
                <a:gd name="T87" fmla="*/ 0 h 64"/>
                <a:gd name="T88" fmla="*/ 44 w 176"/>
                <a:gd name="T89" fmla="*/ 4 h 64"/>
                <a:gd name="T90" fmla="*/ 44 w 176"/>
                <a:gd name="T91" fmla="*/ 12 h 64"/>
                <a:gd name="T92" fmla="*/ 39 w 176"/>
                <a:gd name="T93" fmla="*/ 12 h 64"/>
                <a:gd name="T94" fmla="*/ 36 w 176"/>
                <a:gd name="T95" fmla="*/ 8 h 64"/>
                <a:gd name="T96" fmla="*/ 27 w 176"/>
                <a:gd name="T97" fmla="*/ 8 h 64"/>
                <a:gd name="T98" fmla="*/ 27 w 176"/>
                <a:gd name="T99" fmla="*/ 4 h 64"/>
                <a:gd name="T100" fmla="*/ 32 w 176"/>
                <a:gd name="T101" fmla="*/ 4 h 64"/>
                <a:gd name="T102" fmla="*/ 20 w 176"/>
                <a:gd name="T103" fmla="*/ 0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40" y="0"/>
                  </a:move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79" name="Freeform 224"/>
            <p:cNvSpPr>
              <a:spLocks/>
            </p:cNvSpPr>
            <p:nvPr/>
          </p:nvSpPr>
          <p:spPr bwMode="auto">
            <a:xfrm>
              <a:off x="2337" y="1278"/>
              <a:ext cx="33" cy="10"/>
            </a:xfrm>
            <a:custGeom>
              <a:avLst/>
              <a:gdLst>
                <a:gd name="T0" fmla="*/ 0 w 96"/>
                <a:gd name="T1" fmla="*/ 0 h 32"/>
                <a:gd name="T2" fmla="*/ 4 w 96"/>
                <a:gd name="T3" fmla="*/ 0 h 32"/>
                <a:gd name="T4" fmla="*/ 8 w 96"/>
                <a:gd name="T5" fmla="*/ 0 h 32"/>
                <a:gd name="T6" fmla="*/ 24 w 96"/>
                <a:gd name="T7" fmla="*/ 0 h 32"/>
                <a:gd name="T8" fmla="*/ 24 w 96"/>
                <a:gd name="T9" fmla="*/ 4 h 32"/>
                <a:gd name="T10" fmla="*/ 36 w 96"/>
                <a:gd name="T11" fmla="*/ 4 h 32"/>
                <a:gd name="T12" fmla="*/ 44 w 96"/>
                <a:gd name="T13" fmla="*/ 8 h 32"/>
                <a:gd name="T14" fmla="*/ 48 w 96"/>
                <a:gd name="T15" fmla="*/ 8 h 32"/>
                <a:gd name="T16" fmla="*/ 44 w 96"/>
                <a:gd name="T17" fmla="*/ 12 h 32"/>
                <a:gd name="T18" fmla="*/ 36 w 96"/>
                <a:gd name="T19" fmla="*/ 15 h 32"/>
                <a:gd name="T20" fmla="*/ 24 w 96"/>
                <a:gd name="T21" fmla="*/ 15 h 32"/>
                <a:gd name="T22" fmla="*/ 16 w 96"/>
                <a:gd name="T23" fmla="*/ 8 h 32"/>
                <a:gd name="T24" fmla="*/ 8 w 96"/>
                <a:gd name="T25" fmla="*/ 8 h 32"/>
                <a:gd name="T26" fmla="*/ 8 w 96"/>
                <a:gd name="T27" fmla="*/ 4 h 32"/>
                <a:gd name="T28" fmla="*/ 4 w 96"/>
                <a:gd name="T29" fmla="*/ 0 h 32"/>
                <a:gd name="T30" fmla="*/ 0 w 96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32"/>
                <a:gd name="T50" fmla="*/ 96 w 96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32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0" name="Freeform 225"/>
            <p:cNvSpPr>
              <a:spLocks/>
            </p:cNvSpPr>
            <p:nvPr/>
          </p:nvSpPr>
          <p:spPr bwMode="auto">
            <a:xfrm>
              <a:off x="2014" y="1228"/>
              <a:ext cx="40" cy="22"/>
            </a:xfrm>
            <a:custGeom>
              <a:avLst/>
              <a:gdLst>
                <a:gd name="T0" fmla="*/ 60 w 120"/>
                <a:gd name="T1" fmla="*/ 24 h 72"/>
                <a:gd name="T2" fmla="*/ 60 w 120"/>
                <a:gd name="T3" fmla="*/ 20 h 72"/>
                <a:gd name="T4" fmla="*/ 56 w 120"/>
                <a:gd name="T5" fmla="*/ 16 h 72"/>
                <a:gd name="T6" fmla="*/ 56 w 120"/>
                <a:gd name="T7" fmla="*/ 12 h 72"/>
                <a:gd name="T8" fmla="*/ 48 w 120"/>
                <a:gd name="T9" fmla="*/ 8 h 72"/>
                <a:gd name="T10" fmla="*/ 48 w 120"/>
                <a:gd name="T11" fmla="*/ 4 h 72"/>
                <a:gd name="T12" fmla="*/ 44 w 120"/>
                <a:gd name="T13" fmla="*/ 4 h 72"/>
                <a:gd name="T14" fmla="*/ 40 w 120"/>
                <a:gd name="T15" fmla="*/ 8 h 72"/>
                <a:gd name="T16" fmla="*/ 36 w 120"/>
                <a:gd name="T17" fmla="*/ 8 h 72"/>
                <a:gd name="T18" fmla="*/ 36 w 120"/>
                <a:gd name="T19" fmla="*/ 4 h 72"/>
                <a:gd name="T20" fmla="*/ 40 w 120"/>
                <a:gd name="T21" fmla="*/ 4 h 72"/>
                <a:gd name="T22" fmla="*/ 40 w 120"/>
                <a:gd name="T23" fmla="*/ 0 h 72"/>
                <a:gd name="T24" fmla="*/ 32 w 120"/>
                <a:gd name="T25" fmla="*/ 0 h 72"/>
                <a:gd name="T26" fmla="*/ 32 w 120"/>
                <a:gd name="T27" fmla="*/ 4 h 72"/>
                <a:gd name="T28" fmla="*/ 28 w 120"/>
                <a:gd name="T29" fmla="*/ 4 h 72"/>
                <a:gd name="T30" fmla="*/ 28 w 120"/>
                <a:gd name="T31" fmla="*/ 0 h 72"/>
                <a:gd name="T32" fmla="*/ 24 w 120"/>
                <a:gd name="T33" fmla="*/ 0 h 72"/>
                <a:gd name="T34" fmla="*/ 24 w 120"/>
                <a:gd name="T35" fmla="*/ 4 h 72"/>
                <a:gd name="T36" fmla="*/ 20 w 120"/>
                <a:gd name="T37" fmla="*/ 4 h 72"/>
                <a:gd name="T38" fmla="*/ 16 w 120"/>
                <a:gd name="T39" fmla="*/ 8 h 72"/>
                <a:gd name="T40" fmla="*/ 20 w 120"/>
                <a:gd name="T41" fmla="*/ 8 h 72"/>
                <a:gd name="T42" fmla="*/ 16 w 120"/>
                <a:gd name="T43" fmla="*/ 12 h 72"/>
                <a:gd name="T44" fmla="*/ 16 w 120"/>
                <a:gd name="T45" fmla="*/ 16 h 72"/>
                <a:gd name="T46" fmla="*/ 8 w 120"/>
                <a:gd name="T47" fmla="*/ 16 h 72"/>
                <a:gd name="T48" fmla="*/ 8 w 120"/>
                <a:gd name="T49" fmla="*/ 20 h 72"/>
                <a:gd name="T50" fmla="*/ 8 w 120"/>
                <a:gd name="T51" fmla="*/ 24 h 72"/>
                <a:gd name="T52" fmla="*/ 0 w 120"/>
                <a:gd name="T53" fmla="*/ 28 h 72"/>
                <a:gd name="T54" fmla="*/ 0 w 120"/>
                <a:gd name="T55" fmla="*/ 32 h 72"/>
                <a:gd name="T56" fmla="*/ 4 w 120"/>
                <a:gd name="T57" fmla="*/ 36 h 72"/>
                <a:gd name="T58" fmla="*/ 12 w 120"/>
                <a:gd name="T59" fmla="*/ 32 h 72"/>
                <a:gd name="T60" fmla="*/ 20 w 120"/>
                <a:gd name="T61" fmla="*/ 28 h 72"/>
                <a:gd name="T62" fmla="*/ 28 w 120"/>
                <a:gd name="T63" fmla="*/ 28 h 72"/>
                <a:gd name="T64" fmla="*/ 32 w 120"/>
                <a:gd name="T65" fmla="*/ 28 h 72"/>
                <a:gd name="T66" fmla="*/ 36 w 120"/>
                <a:gd name="T67" fmla="*/ 32 h 72"/>
                <a:gd name="T68" fmla="*/ 40 w 120"/>
                <a:gd name="T69" fmla="*/ 28 h 72"/>
                <a:gd name="T70" fmla="*/ 48 w 120"/>
                <a:gd name="T71" fmla="*/ 28 h 72"/>
                <a:gd name="T72" fmla="*/ 60 w 120"/>
                <a:gd name="T73" fmla="*/ 24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"/>
                <a:gd name="T112" fmla="*/ 0 h 72"/>
                <a:gd name="T113" fmla="*/ 120 w 120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" h="72">
                  <a:moveTo>
                    <a:pt x="120" y="48"/>
                  </a:move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1" name="Freeform 226"/>
            <p:cNvSpPr>
              <a:spLocks/>
            </p:cNvSpPr>
            <p:nvPr/>
          </p:nvSpPr>
          <p:spPr bwMode="auto">
            <a:xfrm>
              <a:off x="1971" y="1215"/>
              <a:ext cx="48" cy="23"/>
            </a:xfrm>
            <a:custGeom>
              <a:avLst/>
              <a:gdLst>
                <a:gd name="T0" fmla="*/ 59 w 144"/>
                <a:gd name="T1" fmla="*/ 4 h 72"/>
                <a:gd name="T2" fmla="*/ 63 w 144"/>
                <a:gd name="T3" fmla="*/ 4 h 72"/>
                <a:gd name="T4" fmla="*/ 71 w 144"/>
                <a:gd name="T5" fmla="*/ 12 h 72"/>
                <a:gd name="T6" fmla="*/ 67 w 144"/>
                <a:gd name="T7" fmla="*/ 20 h 72"/>
                <a:gd name="T8" fmla="*/ 63 w 144"/>
                <a:gd name="T9" fmla="*/ 24 h 72"/>
                <a:gd name="T10" fmla="*/ 59 w 144"/>
                <a:gd name="T11" fmla="*/ 24 h 72"/>
                <a:gd name="T12" fmla="*/ 67 w 144"/>
                <a:gd name="T13" fmla="*/ 32 h 72"/>
                <a:gd name="T14" fmla="*/ 47 w 144"/>
                <a:gd name="T15" fmla="*/ 36 h 72"/>
                <a:gd name="T16" fmla="*/ 43 w 144"/>
                <a:gd name="T17" fmla="*/ 36 h 72"/>
                <a:gd name="T18" fmla="*/ 43 w 144"/>
                <a:gd name="T19" fmla="*/ 32 h 72"/>
                <a:gd name="T20" fmla="*/ 24 w 144"/>
                <a:gd name="T21" fmla="*/ 28 h 72"/>
                <a:gd name="T22" fmla="*/ 20 w 144"/>
                <a:gd name="T23" fmla="*/ 28 h 72"/>
                <a:gd name="T24" fmla="*/ 12 w 144"/>
                <a:gd name="T25" fmla="*/ 28 h 72"/>
                <a:gd name="T26" fmla="*/ 12 w 144"/>
                <a:gd name="T27" fmla="*/ 24 h 72"/>
                <a:gd name="T28" fmla="*/ 12 w 144"/>
                <a:gd name="T29" fmla="*/ 20 h 72"/>
                <a:gd name="T30" fmla="*/ 8 w 144"/>
                <a:gd name="T31" fmla="*/ 20 h 72"/>
                <a:gd name="T32" fmla="*/ 0 w 144"/>
                <a:gd name="T33" fmla="*/ 16 h 72"/>
                <a:gd name="T34" fmla="*/ 4 w 144"/>
                <a:gd name="T35" fmla="*/ 16 h 72"/>
                <a:gd name="T36" fmla="*/ 8 w 144"/>
                <a:gd name="T37" fmla="*/ 12 h 72"/>
                <a:gd name="T38" fmla="*/ 12 w 144"/>
                <a:gd name="T39" fmla="*/ 12 h 72"/>
                <a:gd name="T40" fmla="*/ 12 w 144"/>
                <a:gd name="T41" fmla="*/ 8 h 72"/>
                <a:gd name="T42" fmla="*/ 15 w 144"/>
                <a:gd name="T43" fmla="*/ 4 h 72"/>
                <a:gd name="T44" fmla="*/ 20 w 144"/>
                <a:gd name="T45" fmla="*/ 4 h 72"/>
                <a:gd name="T46" fmla="*/ 32 w 144"/>
                <a:gd name="T47" fmla="*/ 4 h 72"/>
                <a:gd name="T48" fmla="*/ 43 w 144"/>
                <a:gd name="T49" fmla="*/ 0 h 72"/>
                <a:gd name="T50" fmla="*/ 51 w 144"/>
                <a:gd name="T51" fmla="*/ 4 h 72"/>
                <a:gd name="T52" fmla="*/ 43 w 144"/>
                <a:gd name="T53" fmla="*/ 8 h 72"/>
                <a:gd name="T54" fmla="*/ 47 w 144"/>
                <a:gd name="T55" fmla="*/ 8 h 72"/>
                <a:gd name="T56" fmla="*/ 51 w 144"/>
                <a:gd name="T57" fmla="*/ 8 h 72"/>
                <a:gd name="T58" fmla="*/ 59 w 144"/>
                <a:gd name="T59" fmla="*/ 4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120" y="8"/>
                  </a:moveTo>
                  <a:lnTo>
                    <a:pt x="128" y="8"/>
                  </a:lnTo>
                  <a:lnTo>
                    <a:pt x="144" y="24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36" y="64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88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2" name="Freeform 227"/>
            <p:cNvSpPr>
              <a:spLocks/>
            </p:cNvSpPr>
            <p:nvPr/>
          </p:nvSpPr>
          <p:spPr bwMode="auto">
            <a:xfrm>
              <a:off x="1958" y="1198"/>
              <a:ext cx="45" cy="20"/>
            </a:xfrm>
            <a:custGeom>
              <a:avLst/>
              <a:gdLst>
                <a:gd name="T0" fmla="*/ 68 w 136"/>
                <a:gd name="T1" fmla="*/ 16 h 64"/>
                <a:gd name="T2" fmla="*/ 60 w 136"/>
                <a:gd name="T3" fmla="*/ 20 h 64"/>
                <a:gd name="T4" fmla="*/ 60 w 136"/>
                <a:gd name="T5" fmla="*/ 24 h 64"/>
                <a:gd name="T6" fmla="*/ 64 w 136"/>
                <a:gd name="T7" fmla="*/ 27 h 64"/>
                <a:gd name="T8" fmla="*/ 44 w 136"/>
                <a:gd name="T9" fmla="*/ 27 h 64"/>
                <a:gd name="T10" fmla="*/ 36 w 136"/>
                <a:gd name="T11" fmla="*/ 27 h 64"/>
                <a:gd name="T12" fmla="*/ 32 w 136"/>
                <a:gd name="T13" fmla="*/ 32 h 64"/>
                <a:gd name="T14" fmla="*/ 20 w 136"/>
                <a:gd name="T15" fmla="*/ 32 h 64"/>
                <a:gd name="T16" fmla="*/ 12 w 136"/>
                <a:gd name="T17" fmla="*/ 27 h 64"/>
                <a:gd name="T18" fmla="*/ 4 w 136"/>
                <a:gd name="T19" fmla="*/ 27 h 64"/>
                <a:gd name="T20" fmla="*/ 0 w 136"/>
                <a:gd name="T21" fmla="*/ 24 h 64"/>
                <a:gd name="T22" fmla="*/ 4 w 136"/>
                <a:gd name="T23" fmla="*/ 20 h 64"/>
                <a:gd name="T24" fmla="*/ 12 w 136"/>
                <a:gd name="T25" fmla="*/ 20 h 64"/>
                <a:gd name="T26" fmla="*/ 16 w 136"/>
                <a:gd name="T27" fmla="*/ 20 h 64"/>
                <a:gd name="T28" fmla="*/ 12 w 136"/>
                <a:gd name="T29" fmla="*/ 16 h 64"/>
                <a:gd name="T30" fmla="*/ 20 w 136"/>
                <a:gd name="T31" fmla="*/ 12 h 64"/>
                <a:gd name="T32" fmla="*/ 40 w 136"/>
                <a:gd name="T33" fmla="*/ 4 h 64"/>
                <a:gd name="T34" fmla="*/ 40 w 136"/>
                <a:gd name="T35" fmla="*/ 0 h 64"/>
                <a:gd name="T36" fmla="*/ 48 w 136"/>
                <a:gd name="T37" fmla="*/ 0 h 64"/>
                <a:gd name="T38" fmla="*/ 52 w 136"/>
                <a:gd name="T39" fmla="*/ 4 h 64"/>
                <a:gd name="T40" fmla="*/ 56 w 136"/>
                <a:gd name="T41" fmla="*/ 8 h 64"/>
                <a:gd name="T42" fmla="*/ 68 w 136"/>
                <a:gd name="T43" fmla="*/ 12 h 64"/>
                <a:gd name="T44" fmla="*/ 68 w 136"/>
                <a:gd name="T45" fmla="*/ 1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136" y="32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28" y="56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40" y="64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36" y="24"/>
                  </a:lnTo>
                  <a:lnTo>
                    <a:pt x="136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3" name="Freeform 228"/>
            <p:cNvSpPr>
              <a:spLocks/>
            </p:cNvSpPr>
            <p:nvPr/>
          </p:nvSpPr>
          <p:spPr bwMode="auto">
            <a:xfrm>
              <a:off x="1955" y="1218"/>
              <a:ext cx="19" cy="7"/>
            </a:xfrm>
            <a:custGeom>
              <a:avLst/>
              <a:gdLst>
                <a:gd name="T0" fmla="*/ 29 w 56"/>
                <a:gd name="T1" fmla="*/ 3 h 24"/>
                <a:gd name="T2" fmla="*/ 24 w 56"/>
                <a:gd name="T3" fmla="*/ 3 h 24"/>
                <a:gd name="T4" fmla="*/ 21 w 56"/>
                <a:gd name="T5" fmla="*/ 3 h 24"/>
                <a:gd name="T6" fmla="*/ 12 w 56"/>
                <a:gd name="T7" fmla="*/ 0 h 24"/>
                <a:gd name="T8" fmla="*/ 0 w 56"/>
                <a:gd name="T9" fmla="*/ 0 h 24"/>
                <a:gd name="T10" fmla="*/ 4 w 56"/>
                <a:gd name="T11" fmla="*/ 0 h 24"/>
                <a:gd name="T12" fmla="*/ 8 w 56"/>
                <a:gd name="T13" fmla="*/ 3 h 24"/>
                <a:gd name="T14" fmla="*/ 8 w 56"/>
                <a:gd name="T15" fmla="*/ 7 h 24"/>
                <a:gd name="T16" fmla="*/ 12 w 56"/>
                <a:gd name="T17" fmla="*/ 7 h 24"/>
                <a:gd name="T18" fmla="*/ 16 w 56"/>
                <a:gd name="T19" fmla="*/ 7 h 24"/>
                <a:gd name="T20" fmla="*/ 12 w 56"/>
                <a:gd name="T21" fmla="*/ 7 h 24"/>
                <a:gd name="T22" fmla="*/ 16 w 56"/>
                <a:gd name="T23" fmla="*/ 11 h 24"/>
                <a:gd name="T24" fmla="*/ 21 w 56"/>
                <a:gd name="T25" fmla="*/ 7 h 24"/>
                <a:gd name="T26" fmla="*/ 29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56" y="8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4" name="Freeform 229"/>
            <p:cNvSpPr>
              <a:spLocks/>
            </p:cNvSpPr>
            <p:nvPr/>
          </p:nvSpPr>
          <p:spPr bwMode="auto">
            <a:xfrm>
              <a:off x="1760" y="1195"/>
              <a:ext cx="18" cy="10"/>
            </a:xfrm>
            <a:custGeom>
              <a:avLst/>
              <a:gdLst>
                <a:gd name="T0" fmla="*/ 15 w 56"/>
                <a:gd name="T1" fmla="*/ 0 h 32"/>
                <a:gd name="T2" fmla="*/ 15 w 56"/>
                <a:gd name="T3" fmla="*/ 4 h 32"/>
                <a:gd name="T4" fmla="*/ 8 w 56"/>
                <a:gd name="T5" fmla="*/ 4 h 32"/>
                <a:gd name="T6" fmla="*/ 4 w 56"/>
                <a:gd name="T7" fmla="*/ 8 h 32"/>
                <a:gd name="T8" fmla="*/ 0 w 56"/>
                <a:gd name="T9" fmla="*/ 12 h 32"/>
                <a:gd name="T10" fmla="*/ 4 w 56"/>
                <a:gd name="T11" fmla="*/ 12 h 32"/>
                <a:gd name="T12" fmla="*/ 8 w 56"/>
                <a:gd name="T13" fmla="*/ 15 h 32"/>
                <a:gd name="T14" fmla="*/ 12 w 56"/>
                <a:gd name="T15" fmla="*/ 15 h 32"/>
                <a:gd name="T16" fmla="*/ 15 w 56"/>
                <a:gd name="T17" fmla="*/ 12 h 32"/>
                <a:gd name="T18" fmla="*/ 27 w 56"/>
                <a:gd name="T19" fmla="*/ 12 h 32"/>
                <a:gd name="T20" fmla="*/ 27 w 56"/>
                <a:gd name="T21" fmla="*/ 8 h 32"/>
                <a:gd name="T22" fmla="*/ 20 w 56"/>
                <a:gd name="T23" fmla="*/ 4 h 32"/>
                <a:gd name="T24" fmla="*/ 23 w 56"/>
                <a:gd name="T25" fmla="*/ 0 h 32"/>
                <a:gd name="T26" fmla="*/ 15 w 56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32"/>
                <a:gd name="T44" fmla="*/ 56 w 56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32">
                  <a:moveTo>
                    <a:pt x="32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5" name="Freeform 230"/>
            <p:cNvSpPr>
              <a:spLocks/>
            </p:cNvSpPr>
            <p:nvPr/>
          </p:nvSpPr>
          <p:spPr bwMode="auto">
            <a:xfrm>
              <a:off x="1738" y="1205"/>
              <a:ext cx="19" cy="8"/>
            </a:xfrm>
            <a:custGeom>
              <a:avLst/>
              <a:gdLst>
                <a:gd name="T0" fmla="*/ 27 w 56"/>
                <a:gd name="T1" fmla="*/ 0 h 24"/>
                <a:gd name="T2" fmla="*/ 20 w 56"/>
                <a:gd name="T3" fmla="*/ 4 h 24"/>
                <a:gd name="T4" fmla="*/ 23 w 56"/>
                <a:gd name="T5" fmla="*/ 8 h 24"/>
                <a:gd name="T6" fmla="*/ 20 w 56"/>
                <a:gd name="T7" fmla="*/ 12 h 24"/>
                <a:gd name="T8" fmla="*/ 4 w 56"/>
                <a:gd name="T9" fmla="*/ 8 h 24"/>
                <a:gd name="T10" fmla="*/ 0 w 56"/>
                <a:gd name="T11" fmla="*/ 8 h 24"/>
                <a:gd name="T12" fmla="*/ 0 w 56"/>
                <a:gd name="T13" fmla="*/ 4 h 24"/>
                <a:gd name="T14" fmla="*/ 4 w 56"/>
                <a:gd name="T15" fmla="*/ 4 h 24"/>
                <a:gd name="T16" fmla="*/ 4 w 56"/>
                <a:gd name="T17" fmla="*/ 0 h 24"/>
                <a:gd name="T18" fmla="*/ 20 w 56"/>
                <a:gd name="T19" fmla="*/ 0 h 24"/>
                <a:gd name="T20" fmla="*/ 23 w 56"/>
                <a:gd name="T21" fmla="*/ 0 h 24"/>
                <a:gd name="T22" fmla="*/ 27 w 56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24"/>
                <a:gd name="T38" fmla="*/ 56 w 5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24">
                  <a:moveTo>
                    <a:pt x="56" y="0"/>
                  </a:move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6" name="Freeform 231"/>
            <p:cNvSpPr>
              <a:spLocks/>
            </p:cNvSpPr>
            <p:nvPr/>
          </p:nvSpPr>
          <p:spPr bwMode="auto">
            <a:xfrm>
              <a:off x="1719" y="1193"/>
              <a:ext cx="11" cy="2"/>
            </a:xfrm>
            <a:custGeom>
              <a:avLst/>
              <a:gdLst>
                <a:gd name="T0" fmla="*/ 9 w 32"/>
                <a:gd name="T1" fmla="*/ 0 h 8"/>
                <a:gd name="T2" fmla="*/ 17 w 32"/>
                <a:gd name="T3" fmla="*/ 0 h 8"/>
                <a:gd name="T4" fmla="*/ 9 w 32"/>
                <a:gd name="T5" fmla="*/ 5 h 8"/>
                <a:gd name="T6" fmla="*/ 0 w 32"/>
                <a:gd name="T7" fmla="*/ 5 h 8"/>
                <a:gd name="T8" fmla="*/ 0 w 32"/>
                <a:gd name="T9" fmla="*/ 0 h 8"/>
                <a:gd name="T10" fmla="*/ 9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16" y="0"/>
                  </a:move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7" name="Freeform 232"/>
            <p:cNvSpPr>
              <a:spLocks/>
            </p:cNvSpPr>
            <p:nvPr/>
          </p:nvSpPr>
          <p:spPr bwMode="auto">
            <a:xfrm>
              <a:off x="1711" y="1195"/>
              <a:ext cx="14" cy="3"/>
            </a:xfrm>
            <a:custGeom>
              <a:avLst/>
              <a:gdLst>
                <a:gd name="T0" fmla="*/ 8 w 40"/>
                <a:gd name="T1" fmla="*/ 0 h 8"/>
                <a:gd name="T2" fmla="*/ 15 w 40"/>
                <a:gd name="T3" fmla="*/ 0 h 8"/>
                <a:gd name="T4" fmla="*/ 20 w 40"/>
                <a:gd name="T5" fmla="*/ 0 h 8"/>
                <a:gd name="T6" fmla="*/ 20 w 40"/>
                <a:gd name="T7" fmla="*/ 5 h 8"/>
                <a:gd name="T8" fmla="*/ 12 w 40"/>
                <a:gd name="T9" fmla="*/ 5 h 8"/>
                <a:gd name="T10" fmla="*/ 0 w 40"/>
                <a:gd name="T11" fmla="*/ 5 h 8"/>
                <a:gd name="T12" fmla="*/ 4 w 40"/>
                <a:gd name="T13" fmla="*/ 5 h 8"/>
                <a:gd name="T14" fmla="*/ 8 w 40"/>
                <a:gd name="T15" fmla="*/ 5 h 8"/>
                <a:gd name="T16" fmla="*/ 8 w 4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8"/>
                <a:gd name="T29" fmla="*/ 40 w 4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8">
                  <a:moveTo>
                    <a:pt x="16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8" name="Freeform 233"/>
            <p:cNvSpPr>
              <a:spLocks/>
            </p:cNvSpPr>
            <p:nvPr/>
          </p:nvSpPr>
          <p:spPr bwMode="auto">
            <a:xfrm>
              <a:off x="1717" y="1200"/>
              <a:ext cx="10" cy="5"/>
            </a:xfrm>
            <a:custGeom>
              <a:avLst/>
              <a:gdLst>
                <a:gd name="T0" fmla="*/ 0 w 32"/>
                <a:gd name="T1" fmla="*/ 0 h 16"/>
                <a:gd name="T2" fmla="*/ 8 w 32"/>
                <a:gd name="T3" fmla="*/ 0 h 16"/>
                <a:gd name="T4" fmla="*/ 12 w 32"/>
                <a:gd name="T5" fmla="*/ 4 h 16"/>
                <a:gd name="T6" fmla="*/ 15 w 32"/>
                <a:gd name="T7" fmla="*/ 4 h 16"/>
                <a:gd name="T8" fmla="*/ 15 w 32"/>
                <a:gd name="T9" fmla="*/ 8 h 16"/>
                <a:gd name="T10" fmla="*/ 12 w 32"/>
                <a:gd name="T11" fmla="*/ 8 h 16"/>
                <a:gd name="T12" fmla="*/ 4 w 32"/>
                <a:gd name="T13" fmla="*/ 4 h 16"/>
                <a:gd name="T14" fmla="*/ 0 w 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89" name="Freeform 234"/>
            <p:cNvSpPr>
              <a:spLocks/>
            </p:cNvSpPr>
            <p:nvPr/>
          </p:nvSpPr>
          <p:spPr bwMode="auto">
            <a:xfrm>
              <a:off x="1703" y="1200"/>
              <a:ext cx="24" cy="8"/>
            </a:xfrm>
            <a:custGeom>
              <a:avLst/>
              <a:gdLst>
                <a:gd name="T0" fmla="*/ 4 w 72"/>
                <a:gd name="T1" fmla="*/ 0 h 24"/>
                <a:gd name="T2" fmla="*/ 12 w 72"/>
                <a:gd name="T3" fmla="*/ 4 h 24"/>
                <a:gd name="T4" fmla="*/ 16 w 72"/>
                <a:gd name="T5" fmla="*/ 4 h 24"/>
                <a:gd name="T6" fmla="*/ 20 w 72"/>
                <a:gd name="T7" fmla="*/ 4 h 24"/>
                <a:gd name="T8" fmla="*/ 28 w 72"/>
                <a:gd name="T9" fmla="*/ 8 h 24"/>
                <a:gd name="T10" fmla="*/ 36 w 72"/>
                <a:gd name="T11" fmla="*/ 8 h 24"/>
                <a:gd name="T12" fmla="*/ 32 w 72"/>
                <a:gd name="T13" fmla="*/ 12 h 24"/>
                <a:gd name="T14" fmla="*/ 28 w 72"/>
                <a:gd name="T15" fmla="*/ 12 h 24"/>
                <a:gd name="T16" fmla="*/ 24 w 72"/>
                <a:gd name="T17" fmla="*/ 8 h 24"/>
                <a:gd name="T18" fmla="*/ 16 w 72"/>
                <a:gd name="T19" fmla="*/ 8 h 24"/>
                <a:gd name="T20" fmla="*/ 12 w 72"/>
                <a:gd name="T21" fmla="*/ 8 h 24"/>
                <a:gd name="T22" fmla="*/ 12 w 72"/>
                <a:gd name="T23" fmla="*/ 4 h 24"/>
                <a:gd name="T24" fmla="*/ 4 w 72"/>
                <a:gd name="T25" fmla="*/ 4 h 24"/>
                <a:gd name="T26" fmla="*/ 0 w 72"/>
                <a:gd name="T27" fmla="*/ 0 h 24"/>
                <a:gd name="T28" fmla="*/ 4 w 72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24"/>
                <a:gd name="T47" fmla="*/ 72 w 7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24">
                  <a:moveTo>
                    <a:pt x="8" y="0"/>
                  </a:move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0" name="Freeform 235"/>
            <p:cNvSpPr>
              <a:spLocks/>
            </p:cNvSpPr>
            <p:nvPr/>
          </p:nvSpPr>
          <p:spPr bwMode="auto">
            <a:xfrm>
              <a:off x="1701" y="1203"/>
              <a:ext cx="8" cy="2"/>
            </a:xfrm>
            <a:custGeom>
              <a:avLst/>
              <a:gdLst>
                <a:gd name="T0" fmla="*/ 12 w 24"/>
                <a:gd name="T1" fmla="*/ 3 h 8"/>
                <a:gd name="T2" fmla="*/ 8 w 24"/>
                <a:gd name="T3" fmla="*/ 3 h 8"/>
                <a:gd name="T4" fmla="*/ 4 w 24"/>
                <a:gd name="T5" fmla="*/ 3 h 8"/>
                <a:gd name="T6" fmla="*/ 0 w 24"/>
                <a:gd name="T7" fmla="*/ 0 h 8"/>
                <a:gd name="T8" fmla="*/ 8 w 24"/>
                <a:gd name="T9" fmla="*/ 0 h 8"/>
                <a:gd name="T10" fmla="*/ 12 w 24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8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1" name="Freeform 236"/>
            <p:cNvSpPr>
              <a:spLocks/>
            </p:cNvSpPr>
            <p:nvPr/>
          </p:nvSpPr>
          <p:spPr bwMode="auto">
            <a:xfrm>
              <a:off x="1725" y="1211"/>
              <a:ext cx="11" cy="7"/>
            </a:xfrm>
            <a:custGeom>
              <a:avLst/>
              <a:gdLst>
                <a:gd name="T0" fmla="*/ 4 w 32"/>
                <a:gd name="T1" fmla="*/ 0 h 24"/>
                <a:gd name="T2" fmla="*/ 0 w 32"/>
                <a:gd name="T3" fmla="*/ 0 h 24"/>
                <a:gd name="T4" fmla="*/ 0 w 32"/>
                <a:gd name="T5" fmla="*/ 4 h 24"/>
                <a:gd name="T6" fmla="*/ 0 w 32"/>
                <a:gd name="T7" fmla="*/ 8 h 24"/>
                <a:gd name="T8" fmla="*/ 4 w 32"/>
                <a:gd name="T9" fmla="*/ 12 h 24"/>
                <a:gd name="T10" fmla="*/ 4 w 32"/>
                <a:gd name="T11" fmla="*/ 8 h 24"/>
                <a:gd name="T12" fmla="*/ 12 w 32"/>
                <a:gd name="T13" fmla="*/ 4 h 24"/>
                <a:gd name="T14" fmla="*/ 17 w 32"/>
                <a:gd name="T15" fmla="*/ 4 h 24"/>
                <a:gd name="T16" fmla="*/ 12 w 32"/>
                <a:gd name="T17" fmla="*/ 4 h 24"/>
                <a:gd name="T18" fmla="*/ 4 w 32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4"/>
                <a:gd name="T32" fmla="*/ 32 w 32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4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2" name="Freeform 237"/>
            <p:cNvSpPr>
              <a:spLocks/>
            </p:cNvSpPr>
            <p:nvPr/>
          </p:nvSpPr>
          <p:spPr bwMode="auto">
            <a:xfrm>
              <a:off x="1733" y="1218"/>
              <a:ext cx="8" cy="2"/>
            </a:xfrm>
            <a:custGeom>
              <a:avLst/>
              <a:gdLst>
                <a:gd name="T0" fmla="*/ 8 w 24"/>
                <a:gd name="T1" fmla="*/ 0 h 8"/>
                <a:gd name="T2" fmla="*/ 0 w 24"/>
                <a:gd name="T3" fmla="*/ 0 h 8"/>
                <a:gd name="T4" fmla="*/ 4 w 24"/>
                <a:gd name="T5" fmla="*/ 3 h 8"/>
                <a:gd name="T6" fmla="*/ 8 w 24"/>
                <a:gd name="T7" fmla="*/ 3 h 8"/>
                <a:gd name="T8" fmla="*/ 12 w 24"/>
                <a:gd name="T9" fmla="*/ 3 h 8"/>
                <a:gd name="T10" fmla="*/ 12 w 24"/>
                <a:gd name="T11" fmla="*/ 0 h 8"/>
                <a:gd name="T12" fmla="*/ 8 w 2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8"/>
                <a:gd name="T23" fmla="*/ 24 w 2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8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3" name="Freeform 238"/>
            <p:cNvSpPr>
              <a:spLocks/>
            </p:cNvSpPr>
            <p:nvPr/>
          </p:nvSpPr>
          <p:spPr bwMode="auto">
            <a:xfrm>
              <a:off x="1714" y="1213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5 h 16"/>
                <a:gd name="T4" fmla="*/ 0 w 16"/>
                <a:gd name="T5" fmla="*/ 9 h 16"/>
                <a:gd name="T6" fmla="*/ 0 w 16"/>
                <a:gd name="T7" fmla="*/ 5 h 16"/>
                <a:gd name="T8" fmla="*/ 0 w 16"/>
                <a:gd name="T9" fmla="*/ 0 h 16"/>
                <a:gd name="T10" fmla="*/ 8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4" name="Freeform 239"/>
            <p:cNvSpPr>
              <a:spLocks/>
            </p:cNvSpPr>
            <p:nvPr/>
          </p:nvSpPr>
          <p:spPr bwMode="auto">
            <a:xfrm>
              <a:off x="1688" y="1213"/>
              <a:ext cx="10" cy="2"/>
            </a:xfrm>
            <a:custGeom>
              <a:avLst/>
              <a:gdLst>
                <a:gd name="T0" fmla="*/ 8 w 32"/>
                <a:gd name="T1" fmla="*/ 0 h 8"/>
                <a:gd name="T2" fmla="*/ 12 w 32"/>
                <a:gd name="T3" fmla="*/ 0 h 8"/>
                <a:gd name="T4" fmla="*/ 15 w 32"/>
                <a:gd name="T5" fmla="*/ 0 h 8"/>
                <a:gd name="T6" fmla="*/ 15 w 32"/>
                <a:gd name="T7" fmla="*/ 5 h 8"/>
                <a:gd name="T8" fmla="*/ 8 w 32"/>
                <a:gd name="T9" fmla="*/ 5 h 8"/>
                <a:gd name="T10" fmla="*/ 0 w 32"/>
                <a:gd name="T11" fmla="*/ 5 h 8"/>
                <a:gd name="T12" fmla="*/ 8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16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5" name="Freeform 240"/>
            <p:cNvSpPr>
              <a:spLocks/>
            </p:cNvSpPr>
            <p:nvPr/>
          </p:nvSpPr>
          <p:spPr bwMode="auto">
            <a:xfrm>
              <a:off x="1650" y="1203"/>
              <a:ext cx="32" cy="17"/>
            </a:xfrm>
            <a:custGeom>
              <a:avLst/>
              <a:gdLst>
                <a:gd name="T0" fmla="*/ 43 w 96"/>
                <a:gd name="T1" fmla="*/ 0 h 56"/>
                <a:gd name="T2" fmla="*/ 39 w 96"/>
                <a:gd name="T3" fmla="*/ 4 h 56"/>
                <a:gd name="T4" fmla="*/ 47 w 96"/>
                <a:gd name="T5" fmla="*/ 4 h 56"/>
                <a:gd name="T6" fmla="*/ 47 w 96"/>
                <a:gd name="T7" fmla="*/ 8 h 56"/>
                <a:gd name="T8" fmla="*/ 47 w 96"/>
                <a:gd name="T9" fmla="*/ 12 h 56"/>
                <a:gd name="T10" fmla="*/ 39 w 96"/>
                <a:gd name="T11" fmla="*/ 12 h 56"/>
                <a:gd name="T12" fmla="*/ 35 w 96"/>
                <a:gd name="T13" fmla="*/ 12 h 56"/>
                <a:gd name="T14" fmla="*/ 39 w 96"/>
                <a:gd name="T15" fmla="*/ 15 h 56"/>
                <a:gd name="T16" fmla="*/ 35 w 96"/>
                <a:gd name="T17" fmla="*/ 15 h 56"/>
                <a:gd name="T18" fmla="*/ 24 w 96"/>
                <a:gd name="T19" fmla="*/ 15 h 56"/>
                <a:gd name="T20" fmla="*/ 24 w 96"/>
                <a:gd name="T21" fmla="*/ 20 h 56"/>
                <a:gd name="T22" fmla="*/ 20 w 96"/>
                <a:gd name="T23" fmla="*/ 20 h 56"/>
                <a:gd name="T24" fmla="*/ 12 w 96"/>
                <a:gd name="T25" fmla="*/ 27 h 56"/>
                <a:gd name="T26" fmla="*/ 8 w 96"/>
                <a:gd name="T27" fmla="*/ 23 h 56"/>
                <a:gd name="T28" fmla="*/ 12 w 96"/>
                <a:gd name="T29" fmla="*/ 23 h 56"/>
                <a:gd name="T30" fmla="*/ 12 w 96"/>
                <a:gd name="T31" fmla="*/ 20 h 56"/>
                <a:gd name="T32" fmla="*/ 4 w 96"/>
                <a:gd name="T33" fmla="*/ 20 h 56"/>
                <a:gd name="T34" fmla="*/ 0 w 96"/>
                <a:gd name="T35" fmla="*/ 20 h 56"/>
                <a:gd name="T36" fmla="*/ 4 w 96"/>
                <a:gd name="T37" fmla="*/ 15 h 56"/>
                <a:gd name="T38" fmla="*/ 8 w 96"/>
                <a:gd name="T39" fmla="*/ 15 h 56"/>
                <a:gd name="T40" fmla="*/ 0 w 96"/>
                <a:gd name="T41" fmla="*/ 8 h 56"/>
                <a:gd name="T42" fmla="*/ 24 w 96"/>
                <a:gd name="T43" fmla="*/ 8 h 56"/>
                <a:gd name="T44" fmla="*/ 27 w 96"/>
                <a:gd name="T45" fmla="*/ 4 h 56"/>
                <a:gd name="T46" fmla="*/ 31 w 96"/>
                <a:gd name="T47" fmla="*/ 4 h 56"/>
                <a:gd name="T48" fmla="*/ 35 w 96"/>
                <a:gd name="T49" fmla="*/ 4 h 56"/>
                <a:gd name="T50" fmla="*/ 31 w 96"/>
                <a:gd name="T51" fmla="*/ 0 h 56"/>
                <a:gd name="T52" fmla="*/ 43 w 96"/>
                <a:gd name="T53" fmla="*/ 0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6"/>
                <a:gd name="T83" fmla="*/ 96 w 96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6">
                  <a:moveTo>
                    <a:pt x="88" y="0"/>
                  </a:moveTo>
                  <a:lnTo>
                    <a:pt x="80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6" name="Freeform 241"/>
            <p:cNvSpPr>
              <a:spLocks/>
            </p:cNvSpPr>
            <p:nvPr/>
          </p:nvSpPr>
          <p:spPr bwMode="auto">
            <a:xfrm>
              <a:off x="1634" y="1203"/>
              <a:ext cx="32" cy="8"/>
            </a:xfrm>
            <a:custGeom>
              <a:avLst/>
              <a:gdLst>
                <a:gd name="T0" fmla="*/ 48 w 96"/>
                <a:gd name="T1" fmla="*/ 4 h 24"/>
                <a:gd name="T2" fmla="*/ 44 w 96"/>
                <a:gd name="T3" fmla="*/ 4 h 24"/>
                <a:gd name="T4" fmla="*/ 36 w 96"/>
                <a:gd name="T5" fmla="*/ 0 h 24"/>
                <a:gd name="T6" fmla="*/ 20 w 96"/>
                <a:gd name="T7" fmla="*/ 0 h 24"/>
                <a:gd name="T8" fmla="*/ 16 w 96"/>
                <a:gd name="T9" fmla="*/ 4 h 24"/>
                <a:gd name="T10" fmla="*/ 0 w 96"/>
                <a:gd name="T11" fmla="*/ 4 h 24"/>
                <a:gd name="T12" fmla="*/ 0 w 96"/>
                <a:gd name="T13" fmla="*/ 8 h 24"/>
                <a:gd name="T14" fmla="*/ 0 w 96"/>
                <a:gd name="T15" fmla="*/ 12 h 24"/>
                <a:gd name="T16" fmla="*/ 4 w 96"/>
                <a:gd name="T17" fmla="*/ 12 h 24"/>
                <a:gd name="T18" fmla="*/ 12 w 96"/>
                <a:gd name="T19" fmla="*/ 12 h 24"/>
                <a:gd name="T20" fmla="*/ 16 w 96"/>
                <a:gd name="T21" fmla="*/ 12 h 24"/>
                <a:gd name="T22" fmla="*/ 20 w 96"/>
                <a:gd name="T23" fmla="*/ 12 h 24"/>
                <a:gd name="T24" fmla="*/ 16 w 96"/>
                <a:gd name="T25" fmla="*/ 12 h 24"/>
                <a:gd name="T26" fmla="*/ 16 w 96"/>
                <a:gd name="T27" fmla="*/ 8 h 24"/>
                <a:gd name="T28" fmla="*/ 24 w 96"/>
                <a:gd name="T29" fmla="*/ 4 h 24"/>
                <a:gd name="T30" fmla="*/ 36 w 96"/>
                <a:gd name="T31" fmla="*/ 4 h 24"/>
                <a:gd name="T32" fmla="*/ 40 w 96"/>
                <a:gd name="T33" fmla="*/ 8 h 24"/>
                <a:gd name="T34" fmla="*/ 48 w 96"/>
                <a:gd name="T35" fmla="*/ 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4"/>
                <a:gd name="T56" fmla="*/ 96 w 96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4">
                  <a:moveTo>
                    <a:pt x="96" y="8"/>
                  </a:moveTo>
                  <a:lnTo>
                    <a:pt x="88" y="8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7" name="Freeform 242"/>
            <p:cNvSpPr>
              <a:spLocks/>
            </p:cNvSpPr>
            <p:nvPr/>
          </p:nvSpPr>
          <p:spPr bwMode="auto">
            <a:xfrm>
              <a:off x="1698" y="1260"/>
              <a:ext cx="107" cy="48"/>
            </a:xfrm>
            <a:custGeom>
              <a:avLst/>
              <a:gdLst>
                <a:gd name="T0" fmla="*/ 154 w 320"/>
                <a:gd name="T1" fmla="*/ 4 h 152"/>
                <a:gd name="T2" fmla="*/ 154 w 320"/>
                <a:gd name="T3" fmla="*/ 12 h 152"/>
                <a:gd name="T4" fmla="*/ 143 w 320"/>
                <a:gd name="T5" fmla="*/ 16 h 152"/>
                <a:gd name="T6" fmla="*/ 119 w 320"/>
                <a:gd name="T7" fmla="*/ 24 h 152"/>
                <a:gd name="T8" fmla="*/ 103 w 320"/>
                <a:gd name="T9" fmla="*/ 24 h 152"/>
                <a:gd name="T10" fmla="*/ 91 w 320"/>
                <a:gd name="T11" fmla="*/ 27 h 152"/>
                <a:gd name="T12" fmla="*/ 83 w 320"/>
                <a:gd name="T13" fmla="*/ 36 h 152"/>
                <a:gd name="T14" fmla="*/ 71 w 320"/>
                <a:gd name="T15" fmla="*/ 44 h 152"/>
                <a:gd name="T16" fmla="*/ 63 w 320"/>
                <a:gd name="T17" fmla="*/ 48 h 152"/>
                <a:gd name="T18" fmla="*/ 56 w 320"/>
                <a:gd name="T19" fmla="*/ 51 h 152"/>
                <a:gd name="T20" fmla="*/ 51 w 320"/>
                <a:gd name="T21" fmla="*/ 56 h 152"/>
                <a:gd name="T22" fmla="*/ 44 w 320"/>
                <a:gd name="T23" fmla="*/ 59 h 152"/>
                <a:gd name="T24" fmla="*/ 32 w 320"/>
                <a:gd name="T25" fmla="*/ 75 h 152"/>
                <a:gd name="T26" fmla="*/ 20 w 320"/>
                <a:gd name="T27" fmla="*/ 71 h 152"/>
                <a:gd name="T28" fmla="*/ 8 w 320"/>
                <a:gd name="T29" fmla="*/ 71 h 152"/>
                <a:gd name="T30" fmla="*/ 20 w 320"/>
                <a:gd name="T31" fmla="*/ 68 h 152"/>
                <a:gd name="T32" fmla="*/ 8 w 320"/>
                <a:gd name="T33" fmla="*/ 68 h 152"/>
                <a:gd name="T34" fmla="*/ 4 w 320"/>
                <a:gd name="T35" fmla="*/ 63 h 152"/>
                <a:gd name="T36" fmla="*/ 12 w 320"/>
                <a:gd name="T37" fmla="*/ 59 h 152"/>
                <a:gd name="T38" fmla="*/ 20 w 320"/>
                <a:gd name="T39" fmla="*/ 59 h 152"/>
                <a:gd name="T40" fmla="*/ 20 w 320"/>
                <a:gd name="T41" fmla="*/ 51 h 152"/>
                <a:gd name="T42" fmla="*/ 24 w 320"/>
                <a:gd name="T43" fmla="*/ 48 h 152"/>
                <a:gd name="T44" fmla="*/ 27 w 320"/>
                <a:gd name="T45" fmla="*/ 44 h 152"/>
                <a:gd name="T46" fmla="*/ 20 w 320"/>
                <a:gd name="T47" fmla="*/ 36 h 152"/>
                <a:gd name="T48" fmla="*/ 27 w 320"/>
                <a:gd name="T49" fmla="*/ 36 h 152"/>
                <a:gd name="T50" fmla="*/ 44 w 320"/>
                <a:gd name="T51" fmla="*/ 32 h 152"/>
                <a:gd name="T52" fmla="*/ 51 w 320"/>
                <a:gd name="T53" fmla="*/ 24 h 152"/>
                <a:gd name="T54" fmla="*/ 68 w 320"/>
                <a:gd name="T55" fmla="*/ 20 h 152"/>
                <a:gd name="T56" fmla="*/ 79 w 320"/>
                <a:gd name="T57" fmla="*/ 20 h 152"/>
                <a:gd name="T58" fmla="*/ 87 w 320"/>
                <a:gd name="T59" fmla="*/ 16 h 152"/>
                <a:gd name="T60" fmla="*/ 127 w 320"/>
                <a:gd name="T61" fmla="*/ 8 h 152"/>
                <a:gd name="T62" fmla="*/ 134 w 320"/>
                <a:gd name="T63" fmla="*/ 4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288" y="0"/>
                  </a:moveTo>
                  <a:lnTo>
                    <a:pt x="312" y="8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64" y="40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08" y="48"/>
                  </a:lnTo>
                  <a:lnTo>
                    <a:pt x="200" y="56"/>
                  </a:lnTo>
                  <a:lnTo>
                    <a:pt x="184" y="56"/>
                  </a:lnTo>
                  <a:lnTo>
                    <a:pt x="176" y="64"/>
                  </a:lnTo>
                  <a:lnTo>
                    <a:pt x="168" y="72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36" y="88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52"/>
                  </a:lnTo>
                  <a:lnTo>
                    <a:pt x="48" y="152"/>
                  </a:lnTo>
                  <a:lnTo>
                    <a:pt x="40" y="14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16" y="136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24" y="112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0" y="104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120" y="4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200" y="24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8" name="Freeform 243"/>
            <p:cNvSpPr>
              <a:spLocks/>
            </p:cNvSpPr>
            <p:nvPr/>
          </p:nvSpPr>
          <p:spPr bwMode="auto">
            <a:xfrm>
              <a:off x="1685" y="1308"/>
              <a:ext cx="40" cy="35"/>
            </a:xfrm>
            <a:custGeom>
              <a:avLst/>
              <a:gdLst>
                <a:gd name="T0" fmla="*/ 47 w 120"/>
                <a:gd name="T1" fmla="*/ 4 h 112"/>
                <a:gd name="T2" fmla="*/ 39 w 120"/>
                <a:gd name="T3" fmla="*/ 0 h 112"/>
                <a:gd name="T4" fmla="*/ 20 w 120"/>
                <a:gd name="T5" fmla="*/ 0 h 112"/>
                <a:gd name="T6" fmla="*/ 15 w 120"/>
                <a:gd name="T7" fmla="*/ 8 h 112"/>
                <a:gd name="T8" fmla="*/ 12 w 120"/>
                <a:gd name="T9" fmla="*/ 8 h 112"/>
                <a:gd name="T10" fmla="*/ 8 w 120"/>
                <a:gd name="T11" fmla="*/ 12 h 112"/>
                <a:gd name="T12" fmla="*/ 12 w 120"/>
                <a:gd name="T13" fmla="*/ 16 h 112"/>
                <a:gd name="T14" fmla="*/ 12 w 120"/>
                <a:gd name="T15" fmla="*/ 20 h 112"/>
                <a:gd name="T16" fmla="*/ 8 w 120"/>
                <a:gd name="T17" fmla="*/ 24 h 112"/>
                <a:gd name="T18" fmla="*/ 0 w 120"/>
                <a:gd name="T19" fmla="*/ 24 h 112"/>
                <a:gd name="T20" fmla="*/ 0 w 120"/>
                <a:gd name="T21" fmla="*/ 32 h 112"/>
                <a:gd name="T22" fmla="*/ 0 w 120"/>
                <a:gd name="T23" fmla="*/ 36 h 112"/>
                <a:gd name="T24" fmla="*/ 4 w 120"/>
                <a:gd name="T25" fmla="*/ 40 h 112"/>
                <a:gd name="T26" fmla="*/ 8 w 120"/>
                <a:gd name="T27" fmla="*/ 36 h 112"/>
                <a:gd name="T28" fmla="*/ 12 w 120"/>
                <a:gd name="T29" fmla="*/ 40 h 112"/>
                <a:gd name="T30" fmla="*/ 15 w 120"/>
                <a:gd name="T31" fmla="*/ 40 h 112"/>
                <a:gd name="T32" fmla="*/ 24 w 120"/>
                <a:gd name="T33" fmla="*/ 40 h 112"/>
                <a:gd name="T34" fmla="*/ 20 w 120"/>
                <a:gd name="T35" fmla="*/ 48 h 112"/>
                <a:gd name="T36" fmla="*/ 20 w 120"/>
                <a:gd name="T37" fmla="*/ 51 h 112"/>
                <a:gd name="T38" fmla="*/ 27 w 120"/>
                <a:gd name="T39" fmla="*/ 51 h 112"/>
                <a:gd name="T40" fmla="*/ 39 w 120"/>
                <a:gd name="T41" fmla="*/ 56 h 112"/>
                <a:gd name="T42" fmla="*/ 47 w 120"/>
                <a:gd name="T43" fmla="*/ 56 h 112"/>
                <a:gd name="T44" fmla="*/ 55 w 120"/>
                <a:gd name="T45" fmla="*/ 51 h 112"/>
                <a:gd name="T46" fmla="*/ 59 w 120"/>
                <a:gd name="T47" fmla="*/ 48 h 112"/>
                <a:gd name="T48" fmla="*/ 39 w 120"/>
                <a:gd name="T49" fmla="*/ 40 h 112"/>
                <a:gd name="T50" fmla="*/ 35 w 120"/>
                <a:gd name="T51" fmla="*/ 32 h 112"/>
                <a:gd name="T52" fmla="*/ 39 w 120"/>
                <a:gd name="T53" fmla="*/ 16 h 112"/>
                <a:gd name="T54" fmla="*/ 43 w 120"/>
                <a:gd name="T55" fmla="*/ 16 h 112"/>
                <a:gd name="T56" fmla="*/ 47 w 120"/>
                <a:gd name="T57" fmla="*/ 4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96" y="8"/>
                  </a:move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599" name="Freeform 244"/>
            <p:cNvSpPr>
              <a:spLocks/>
            </p:cNvSpPr>
            <p:nvPr/>
          </p:nvSpPr>
          <p:spPr bwMode="auto">
            <a:xfrm>
              <a:off x="1658" y="1355"/>
              <a:ext cx="16" cy="8"/>
            </a:xfrm>
            <a:custGeom>
              <a:avLst/>
              <a:gdLst>
                <a:gd name="T0" fmla="*/ 4 w 48"/>
                <a:gd name="T1" fmla="*/ 0 h 24"/>
                <a:gd name="T2" fmla="*/ 16 w 48"/>
                <a:gd name="T3" fmla="*/ 0 h 24"/>
                <a:gd name="T4" fmla="*/ 20 w 48"/>
                <a:gd name="T5" fmla="*/ 4 h 24"/>
                <a:gd name="T6" fmla="*/ 24 w 48"/>
                <a:gd name="T7" fmla="*/ 4 h 24"/>
                <a:gd name="T8" fmla="*/ 24 w 48"/>
                <a:gd name="T9" fmla="*/ 8 h 24"/>
                <a:gd name="T10" fmla="*/ 16 w 48"/>
                <a:gd name="T11" fmla="*/ 12 h 24"/>
                <a:gd name="T12" fmla="*/ 0 w 48"/>
                <a:gd name="T13" fmla="*/ 12 h 24"/>
                <a:gd name="T14" fmla="*/ 4 w 48"/>
                <a:gd name="T15" fmla="*/ 8 h 24"/>
                <a:gd name="T16" fmla="*/ 4 w 4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4"/>
                <a:gd name="T29" fmla="*/ 48 w 4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4">
                  <a:moveTo>
                    <a:pt x="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0" name="Freeform 245"/>
            <p:cNvSpPr>
              <a:spLocks/>
            </p:cNvSpPr>
            <p:nvPr/>
          </p:nvSpPr>
          <p:spPr bwMode="auto">
            <a:xfrm>
              <a:off x="2452" y="1485"/>
              <a:ext cx="11" cy="7"/>
            </a:xfrm>
            <a:custGeom>
              <a:avLst/>
              <a:gdLst>
                <a:gd name="T0" fmla="*/ 0 w 32"/>
                <a:gd name="T1" fmla="*/ 11 h 24"/>
                <a:gd name="T2" fmla="*/ 0 w 32"/>
                <a:gd name="T3" fmla="*/ 7 h 24"/>
                <a:gd name="T4" fmla="*/ 4 w 32"/>
                <a:gd name="T5" fmla="*/ 7 h 24"/>
                <a:gd name="T6" fmla="*/ 4 w 32"/>
                <a:gd name="T7" fmla="*/ 3 h 24"/>
                <a:gd name="T8" fmla="*/ 12 w 32"/>
                <a:gd name="T9" fmla="*/ 0 h 24"/>
                <a:gd name="T10" fmla="*/ 15 w 32"/>
                <a:gd name="T11" fmla="*/ 7 h 24"/>
                <a:gd name="T12" fmla="*/ 4 w 32"/>
                <a:gd name="T13" fmla="*/ 11 h 24"/>
                <a:gd name="T14" fmla="*/ 0 w 32"/>
                <a:gd name="T15" fmla="*/ 1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1" name="Freeform 246"/>
            <p:cNvSpPr>
              <a:spLocks/>
            </p:cNvSpPr>
            <p:nvPr/>
          </p:nvSpPr>
          <p:spPr bwMode="auto">
            <a:xfrm>
              <a:off x="2469" y="1530"/>
              <a:ext cx="8" cy="7"/>
            </a:xfrm>
            <a:custGeom>
              <a:avLst/>
              <a:gdLst>
                <a:gd name="T0" fmla="*/ 0 w 24"/>
                <a:gd name="T1" fmla="*/ 4 h 24"/>
                <a:gd name="T2" fmla="*/ 4 w 24"/>
                <a:gd name="T3" fmla="*/ 0 h 24"/>
                <a:gd name="T4" fmla="*/ 8 w 24"/>
                <a:gd name="T5" fmla="*/ 0 h 24"/>
                <a:gd name="T6" fmla="*/ 12 w 24"/>
                <a:gd name="T7" fmla="*/ 12 h 24"/>
                <a:gd name="T8" fmla="*/ 8 w 24"/>
                <a:gd name="T9" fmla="*/ 12 h 24"/>
                <a:gd name="T10" fmla="*/ 0 w 24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2" name="Freeform 247"/>
            <p:cNvSpPr>
              <a:spLocks/>
            </p:cNvSpPr>
            <p:nvPr/>
          </p:nvSpPr>
          <p:spPr bwMode="auto">
            <a:xfrm>
              <a:off x="2479" y="1535"/>
              <a:ext cx="8" cy="5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0 h 16"/>
                <a:gd name="T4" fmla="*/ 12 w 24"/>
                <a:gd name="T5" fmla="*/ 4 h 16"/>
                <a:gd name="T6" fmla="*/ 8 w 24"/>
                <a:gd name="T7" fmla="*/ 8 h 16"/>
                <a:gd name="T8" fmla="*/ 4 w 24"/>
                <a:gd name="T9" fmla="*/ 4 h 16"/>
                <a:gd name="T10" fmla="*/ 0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0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3" name="Freeform 248"/>
            <p:cNvSpPr>
              <a:spLocks/>
            </p:cNvSpPr>
            <p:nvPr/>
          </p:nvSpPr>
          <p:spPr bwMode="auto">
            <a:xfrm>
              <a:off x="2648" y="1552"/>
              <a:ext cx="5" cy="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0 w 16"/>
                <a:gd name="T5" fmla="*/ 9 h 16"/>
                <a:gd name="T6" fmla="*/ 4 w 16"/>
                <a:gd name="T7" fmla="*/ 9 h 16"/>
                <a:gd name="T8" fmla="*/ 8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4" name="Freeform 249"/>
            <p:cNvSpPr>
              <a:spLocks/>
            </p:cNvSpPr>
            <p:nvPr/>
          </p:nvSpPr>
          <p:spPr bwMode="auto">
            <a:xfrm>
              <a:off x="2637" y="1557"/>
              <a:ext cx="8" cy="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0 w 24"/>
                <a:gd name="T5" fmla="*/ 8 h 24"/>
                <a:gd name="T6" fmla="*/ 0 w 24"/>
                <a:gd name="T7" fmla="*/ 4 h 24"/>
                <a:gd name="T8" fmla="*/ 4 w 24"/>
                <a:gd name="T9" fmla="*/ 0 h 24"/>
                <a:gd name="T10" fmla="*/ 8 w 24"/>
                <a:gd name="T11" fmla="*/ 0 h 24"/>
                <a:gd name="T12" fmla="*/ 12 w 2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5" name="Freeform 250"/>
            <p:cNvSpPr>
              <a:spLocks/>
            </p:cNvSpPr>
            <p:nvPr/>
          </p:nvSpPr>
          <p:spPr bwMode="auto">
            <a:xfrm>
              <a:off x="2592" y="1570"/>
              <a:ext cx="7" cy="5"/>
            </a:xfrm>
            <a:custGeom>
              <a:avLst/>
              <a:gdLst>
                <a:gd name="T0" fmla="*/ 11 w 24"/>
                <a:gd name="T1" fmla="*/ 0 h 16"/>
                <a:gd name="T2" fmla="*/ 11 w 24"/>
                <a:gd name="T3" fmla="*/ 4 h 16"/>
                <a:gd name="T4" fmla="*/ 3 w 24"/>
                <a:gd name="T5" fmla="*/ 8 h 16"/>
                <a:gd name="T6" fmla="*/ 0 w 24"/>
                <a:gd name="T7" fmla="*/ 4 h 16"/>
                <a:gd name="T8" fmla="*/ 3 w 24"/>
                <a:gd name="T9" fmla="*/ 4 h 16"/>
                <a:gd name="T10" fmla="*/ 7 w 24"/>
                <a:gd name="T11" fmla="*/ 0 h 16"/>
                <a:gd name="T12" fmla="*/ 7 w 24"/>
                <a:gd name="T13" fmla="*/ 0 h 16"/>
                <a:gd name="T14" fmla="*/ 11 w 24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24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6" name="Freeform 251"/>
            <p:cNvSpPr>
              <a:spLocks/>
            </p:cNvSpPr>
            <p:nvPr/>
          </p:nvSpPr>
          <p:spPr bwMode="auto">
            <a:xfrm>
              <a:off x="2599" y="1572"/>
              <a:ext cx="6" cy="3"/>
            </a:xfrm>
            <a:custGeom>
              <a:avLst/>
              <a:gdLst>
                <a:gd name="T0" fmla="*/ 0 w 16"/>
                <a:gd name="T1" fmla="*/ 5 h 8"/>
                <a:gd name="T2" fmla="*/ 5 w 16"/>
                <a:gd name="T3" fmla="*/ 0 h 8"/>
                <a:gd name="T4" fmla="*/ 9 w 16"/>
                <a:gd name="T5" fmla="*/ 0 h 8"/>
                <a:gd name="T6" fmla="*/ 0 w 16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7" name="Freeform 252"/>
            <p:cNvSpPr>
              <a:spLocks/>
            </p:cNvSpPr>
            <p:nvPr/>
          </p:nvSpPr>
          <p:spPr bwMode="auto">
            <a:xfrm>
              <a:off x="2573" y="1575"/>
              <a:ext cx="5" cy="2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0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8" name="Freeform 253"/>
            <p:cNvSpPr>
              <a:spLocks/>
            </p:cNvSpPr>
            <p:nvPr/>
          </p:nvSpPr>
          <p:spPr bwMode="auto">
            <a:xfrm>
              <a:off x="2581" y="1575"/>
              <a:ext cx="3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5 h 8"/>
                <a:gd name="T4" fmla="*/ 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09" name="Freeform 254"/>
            <p:cNvSpPr>
              <a:spLocks/>
            </p:cNvSpPr>
            <p:nvPr/>
          </p:nvSpPr>
          <p:spPr bwMode="auto">
            <a:xfrm>
              <a:off x="2551" y="1575"/>
              <a:ext cx="6" cy="4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4 h 16"/>
                <a:gd name="T4" fmla="*/ 4 w 16"/>
                <a:gd name="T5" fmla="*/ 8 h 16"/>
                <a:gd name="T6" fmla="*/ 0 w 16"/>
                <a:gd name="T7" fmla="*/ 4 h 16"/>
                <a:gd name="T8" fmla="*/ 0 w 16"/>
                <a:gd name="T9" fmla="*/ 0 h 16"/>
                <a:gd name="T10" fmla="*/ 4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8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0" name="Freeform 255"/>
            <p:cNvSpPr>
              <a:spLocks/>
            </p:cNvSpPr>
            <p:nvPr/>
          </p:nvSpPr>
          <p:spPr bwMode="auto">
            <a:xfrm>
              <a:off x="2541" y="1570"/>
              <a:ext cx="5" cy="5"/>
            </a:xfrm>
            <a:custGeom>
              <a:avLst/>
              <a:gdLst>
                <a:gd name="T0" fmla="*/ 4 w 16"/>
                <a:gd name="T1" fmla="*/ 0 h 16"/>
                <a:gd name="T2" fmla="*/ 8 w 16"/>
                <a:gd name="T3" fmla="*/ 0 h 16"/>
                <a:gd name="T4" fmla="*/ 4 w 16"/>
                <a:gd name="T5" fmla="*/ 4 h 16"/>
                <a:gd name="T6" fmla="*/ 4 w 16"/>
                <a:gd name="T7" fmla="*/ 8 h 16"/>
                <a:gd name="T8" fmla="*/ 0 w 16"/>
                <a:gd name="T9" fmla="*/ 4 h 16"/>
                <a:gd name="T10" fmla="*/ 4 w 16"/>
                <a:gd name="T11" fmla="*/ 4 h 16"/>
                <a:gd name="T12" fmla="*/ 4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1" name="Freeform 256"/>
            <p:cNvSpPr>
              <a:spLocks/>
            </p:cNvSpPr>
            <p:nvPr/>
          </p:nvSpPr>
          <p:spPr bwMode="auto">
            <a:xfrm>
              <a:off x="2508" y="1562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5 h 8"/>
                <a:gd name="T6" fmla="*/ 4 w 16"/>
                <a:gd name="T7" fmla="*/ 5 h 8"/>
                <a:gd name="T8" fmla="*/ 4 w 16"/>
                <a:gd name="T9" fmla="*/ 0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2" name="Freeform 257"/>
            <p:cNvSpPr>
              <a:spLocks/>
            </p:cNvSpPr>
            <p:nvPr/>
          </p:nvSpPr>
          <p:spPr bwMode="auto">
            <a:xfrm>
              <a:off x="2514" y="1567"/>
              <a:ext cx="5" cy="3"/>
            </a:xfrm>
            <a:custGeom>
              <a:avLst/>
              <a:gdLst>
                <a:gd name="T0" fmla="*/ 0 w 16"/>
                <a:gd name="T1" fmla="*/ 0 h 8"/>
                <a:gd name="T2" fmla="*/ 5 w 16"/>
                <a:gd name="T3" fmla="*/ 0 h 8"/>
                <a:gd name="T4" fmla="*/ 9 w 16"/>
                <a:gd name="T5" fmla="*/ 5 h 8"/>
                <a:gd name="T6" fmla="*/ 0 w 16"/>
                <a:gd name="T7" fmla="*/ 5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3" name="Freeform 258"/>
            <p:cNvSpPr>
              <a:spLocks/>
            </p:cNvSpPr>
            <p:nvPr/>
          </p:nvSpPr>
          <p:spPr bwMode="auto">
            <a:xfrm>
              <a:off x="1626" y="1665"/>
              <a:ext cx="27" cy="20"/>
            </a:xfrm>
            <a:custGeom>
              <a:avLst/>
              <a:gdLst>
                <a:gd name="T0" fmla="*/ 41 w 80"/>
                <a:gd name="T1" fmla="*/ 32 h 64"/>
                <a:gd name="T2" fmla="*/ 33 w 80"/>
                <a:gd name="T3" fmla="*/ 20 h 64"/>
                <a:gd name="T4" fmla="*/ 29 w 80"/>
                <a:gd name="T5" fmla="*/ 16 h 64"/>
                <a:gd name="T6" fmla="*/ 24 w 80"/>
                <a:gd name="T7" fmla="*/ 8 h 64"/>
                <a:gd name="T8" fmla="*/ 12 w 80"/>
                <a:gd name="T9" fmla="*/ 4 h 64"/>
                <a:gd name="T10" fmla="*/ 0 w 80"/>
                <a:gd name="T11" fmla="*/ 0 h 64"/>
                <a:gd name="T12" fmla="*/ 8 w 80"/>
                <a:gd name="T13" fmla="*/ 12 h 64"/>
                <a:gd name="T14" fmla="*/ 8 w 80"/>
                <a:gd name="T15" fmla="*/ 20 h 64"/>
                <a:gd name="T16" fmla="*/ 16 w 80"/>
                <a:gd name="T17" fmla="*/ 24 h 64"/>
                <a:gd name="T18" fmla="*/ 16 w 80"/>
                <a:gd name="T19" fmla="*/ 27 h 64"/>
                <a:gd name="T20" fmla="*/ 24 w 80"/>
                <a:gd name="T21" fmla="*/ 27 h 64"/>
                <a:gd name="T22" fmla="*/ 36 w 80"/>
                <a:gd name="T23" fmla="*/ 32 h 64"/>
                <a:gd name="T24" fmla="*/ 41 w 80"/>
                <a:gd name="T25" fmla="*/ 3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64"/>
                <a:gd name="T41" fmla="*/ 80 w 8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64">
                  <a:moveTo>
                    <a:pt x="80" y="64"/>
                  </a:moveTo>
                  <a:lnTo>
                    <a:pt x="64" y="40"/>
                  </a:lnTo>
                  <a:lnTo>
                    <a:pt x="56" y="32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72" y="64"/>
                  </a:lnTo>
                  <a:lnTo>
                    <a:pt x="80" y="6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4" name="Freeform 259"/>
            <p:cNvSpPr>
              <a:spLocks/>
            </p:cNvSpPr>
            <p:nvPr/>
          </p:nvSpPr>
          <p:spPr bwMode="auto">
            <a:xfrm>
              <a:off x="1711" y="1630"/>
              <a:ext cx="118" cy="69"/>
            </a:xfrm>
            <a:custGeom>
              <a:avLst/>
              <a:gdLst>
                <a:gd name="T0" fmla="*/ 127 w 352"/>
                <a:gd name="T1" fmla="*/ 110 h 224"/>
                <a:gd name="T2" fmla="*/ 127 w 352"/>
                <a:gd name="T3" fmla="*/ 102 h 224"/>
                <a:gd name="T4" fmla="*/ 131 w 352"/>
                <a:gd name="T5" fmla="*/ 95 h 224"/>
                <a:gd name="T6" fmla="*/ 127 w 352"/>
                <a:gd name="T7" fmla="*/ 90 h 224"/>
                <a:gd name="T8" fmla="*/ 123 w 352"/>
                <a:gd name="T9" fmla="*/ 79 h 224"/>
                <a:gd name="T10" fmla="*/ 131 w 352"/>
                <a:gd name="T11" fmla="*/ 79 h 224"/>
                <a:gd name="T12" fmla="*/ 139 w 352"/>
                <a:gd name="T13" fmla="*/ 75 h 224"/>
                <a:gd name="T14" fmla="*/ 139 w 352"/>
                <a:gd name="T15" fmla="*/ 67 h 224"/>
                <a:gd name="T16" fmla="*/ 151 w 352"/>
                <a:gd name="T17" fmla="*/ 63 h 224"/>
                <a:gd name="T18" fmla="*/ 159 w 352"/>
                <a:gd name="T19" fmla="*/ 63 h 224"/>
                <a:gd name="T20" fmla="*/ 155 w 352"/>
                <a:gd name="T21" fmla="*/ 67 h 224"/>
                <a:gd name="T22" fmla="*/ 155 w 352"/>
                <a:gd name="T23" fmla="*/ 75 h 224"/>
                <a:gd name="T24" fmla="*/ 163 w 352"/>
                <a:gd name="T25" fmla="*/ 71 h 224"/>
                <a:gd name="T26" fmla="*/ 175 w 352"/>
                <a:gd name="T27" fmla="*/ 67 h 224"/>
                <a:gd name="T28" fmla="*/ 175 w 352"/>
                <a:gd name="T29" fmla="*/ 63 h 224"/>
                <a:gd name="T30" fmla="*/ 167 w 352"/>
                <a:gd name="T31" fmla="*/ 59 h 224"/>
                <a:gd name="T32" fmla="*/ 163 w 352"/>
                <a:gd name="T33" fmla="*/ 55 h 224"/>
                <a:gd name="T34" fmla="*/ 151 w 352"/>
                <a:gd name="T35" fmla="*/ 55 h 224"/>
                <a:gd name="T36" fmla="*/ 147 w 352"/>
                <a:gd name="T37" fmla="*/ 51 h 224"/>
                <a:gd name="T38" fmla="*/ 151 w 352"/>
                <a:gd name="T39" fmla="*/ 47 h 224"/>
                <a:gd name="T40" fmla="*/ 155 w 352"/>
                <a:gd name="T41" fmla="*/ 47 h 224"/>
                <a:gd name="T42" fmla="*/ 159 w 352"/>
                <a:gd name="T43" fmla="*/ 43 h 224"/>
                <a:gd name="T44" fmla="*/ 143 w 352"/>
                <a:gd name="T45" fmla="*/ 47 h 224"/>
                <a:gd name="T46" fmla="*/ 139 w 352"/>
                <a:gd name="T47" fmla="*/ 51 h 224"/>
                <a:gd name="T48" fmla="*/ 135 w 352"/>
                <a:gd name="T49" fmla="*/ 59 h 224"/>
                <a:gd name="T50" fmla="*/ 131 w 352"/>
                <a:gd name="T51" fmla="*/ 59 h 224"/>
                <a:gd name="T52" fmla="*/ 127 w 352"/>
                <a:gd name="T53" fmla="*/ 63 h 224"/>
                <a:gd name="T54" fmla="*/ 123 w 352"/>
                <a:gd name="T55" fmla="*/ 63 h 224"/>
                <a:gd name="T56" fmla="*/ 119 w 352"/>
                <a:gd name="T57" fmla="*/ 59 h 224"/>
                <a:gd name="T58" fmla="*/ 115 w 352"/>
                <a:gd name="T59" fmla="*/ 55 h 224"/>
                <a:gd name="T60" fmla="*/ 107 w 352"/>
                <a:gd name="T61" fmla="*/ 39 h 224"/>
                <a:gd name="T62" fmla="*/ 99 w 352"/>
                <a:gd name="T63" fmla="*/ 43 h 224"/>
                <a:gd name="T64" fmla="*/ 95 w 352"/>
                <a:gd name="T65" fmla="*/ 32 h 224"/>
                <a:gd name="T66" fmla="*/ 87 w 352"/>
                <a:gd name="T67" fmla="*/ 27 h 224"/>
                <a:gd name="T68" fmla="*/ 83 w 352"/>
                <a:gd name="T69" fmla="*/ 27 h 224"/>
                <a:gd name="T70" fmla="*/ 71 w 352"/>
                <a:gd name="T71" fmla="*/ 24 h 224"/>
                <a:gd name="T72" fmla="*/ 68 w 352"/>
                <a:gd name="T73" fmla="*/ 27 h 224"/>
                <a:gd name="T74" fmla="*/ 60 w 352"/>
                <a:gd name="T75" fmla="*/ 15 h 224"/>
                <a:gd name="T76" fmla="*/ 32 w 352"/>
                <a:gd name="T77" fmla="*/ 0 h 224"/>
                <a:gd name="T78" fmla="*/ 0 w 352"/>
                <a:gd name="T79" fmla="*/ 15 h 224"/>
                <a:gd name="T80" fmla="*/ 4 w 352"/>
                <a:gd name="T81" fmla="*/ 51 h 224"/>
                <a:gd name="T82" fmla="*/ 20 w 352"/>
                <a:gd name="T83" fmla="*/ 55 h 224"/>
                <a:gd name="T84" fmla="*/ 24 w 352"/>
                <a:gd name="T85" fmla="*/ 43 h 224"/>
                <a:gd name="T86" fmla="*/ 27 w 352"/>
                <a:gd name="T87" fmla="*/ 39 h 224"/>
                <a:gd name="T88" fmla="*/ 32 w 352"/>
                <a:gd name="T89" fmla="*/ 43 h 224"/>
                <a:gd name="T90" fmla="*/ 32 w 352"/>
                <a:gd name="T91" fmla="*/ 39 h 224"/>
                <a:gd name="T92" fmla="*/ 36 w 352"/>
                <a:gd name="T93" fmla="*/ 39 h 224"/>
                <a:gd name="T94" fmla="*/ 39 w 352"/>
                <a:gd name="T95" fmla="*/ 43 h 224"/>
                <a:gd name="T96" fmla="*/ 44 w 352"/>
                <a:gd name="T97" fmla="*/ 47 h 224"/>
                <a:gd name="T98" fmla="*/ 44 w 352"/>
                <a:gd name="T99" fmla="*/ 51 h 224"/>
                <a:gd name="T100" fmla="*/ 44 w 352"/>
                <a:gd name="T101" fmla="*/ 55 h 224"/>
                <a:gd name="T102" fmla="*/ 60 w 352"/>
                <a:gd name="T103" fmla="*/ 59 h 224"/>
                <a:gd name="T104" fmla="*/ 63 w 352"/>
                <a:gd name="T105" fmla="*/ 63 h 224"/>
                <a:gd name="T106" fmla="*/ 71 w 352"/>
                <a:gd name="T107" fmla="*/ 71 h 224"/>
                <a:gd name="T108" fmla="*/ 75 w 352"/>
                <a:gd name="T109" fmla="*/ 83 h 224"/>
                <a:gd name="T110" fmla="*/ 83 w 352"/>
                <a:gd name="T111" fmla="*/ 95 h 224"/>
                <a:gd name="T112" fmla="*/ 92 w 352"/>
                <a:gd name="T113" fmla="*/ 98 h 224"/>
                <a:gd name="T114" fmla="*/ 104 w 352"/>
                <a:gd name="T115" fmla="*/ 102 h 224"/>
                <a:gd name="T116" fmla="*/ 107 w 352"/>
                <a:gd name="T117" fmla="*/ 102 h 224"/>
                <a:gd name="T118" fmla="*/ 111 w 352"/>
                <a:gd name="T119" fmla="*/ 110 h 224"/>
                <a:gd name="T120" fmla="*/ 127 w 352"/>
                <a:gd name="T121" fmla="*/ 110 h 2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4"/>
                <a:gd name="T185" fmla="*/ 352 w 352"/>
                <a:gd name="T186" fmla="*/ 224 h 2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4">
                  <a:moveTo>
                    <a:pt x="256" y="224"/>
                  </a:moveTo>
                  <a:lnTo>
                    <a:pt x="256" y="208"/>
                  </a:lnTo>
                  <a:lnTo>
                    <a:pt x="264" y="192"/>
                  </a:lnTo>
                  <a:lnTo>
                    <a:pt x="256" y="184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80" y="152"/>
                  </a:lnTo>
                  <a:lnTo>
                    <a:pt x="280" y="136"/>
                  </a:lnTo>
                  <a:lnTo>
                    <a:pt x="304" y="128"/>
                  </a:lnTo>
                  <a:lnTo>
                    <a:pt x="320" y="128"/>
                  </a:lnTo>
                  <a:lnTo>
                    <a:pt x="312" y="136"/>
                  </a:lnTo>
                  <a:lnTo>
                    <a:pt x="312" y="152"/>
                  </a:lnTo>
                  <a:lnTo>
                    <a:pt x="328" y="144"/>
                  </a:lnTo>
                  <a:lnTo>
                    <a:pt x="352" y="136"/>
                  </a:lnTo>
                  <a:lnTo>
                    <a:pt x="352" y="128"/>
                  </a:lnTo>
                  <a:lnTo>
                    <a:pt x="336" y="120"/>
                  </a:lnTo>
                  <a:lnTo>
                    <a:pt x="328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304" y="96"/>
                  </a:lnTo>
                  <a:lnTo>
                    <a:pt x="312" y="96"/>
                  </a:lnTo>
                  <a:lnTo>
                    <a:pt x="320" y="88"/>
                  </a:lnTo>
                  <a:lnTo>
                    <a:pt x="288" y="96"/>
                  </a:lnTo>
                  <a:lnTo>
                    <a:pt x="280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0" y="120"/>
                  </a:lnTo>
                  <a:lnTo>
                    <a:pt x="232" y="112"/>
                  </a:lnTo>
                  <a:lnTo>
                    <a:pt x="216" y="80"/>
                  </a:lnTo>
                  <a:lnTo>
                    <a:pt x="200" y="88"/>
                  </a:lnTo>
                  <a:lnTo>
                    <a:pt x="192" y="64"/>
                  </a:lnTo>
                  <a:lnTo>
                    <a:pt x="176" y="56"/>
                  </a:lnTo>
                  <a:lnTo>
                    <a:pt x="168" y="56"/>
                  </a:lnTo>
                  <a:lnTo>
                    <a:pt x="144" y="48"/>
                  </a:lnTo>
                  <a:lnTo>
                    <a:pt x="136" y="56"/>
                  </a:lnTo>
                  <a:lnTo>
                    <a:pt x="120" y="32"/>
                  </a:lnTo>
                  <a:lnTo>
                    <a:pt x="64" y="0"/>
                  </a:lnTo>
                  <a:lnTo>
                    <a:pt x="0" y="32"/>
                  </a:lnTo>
                  <a:lnTo>
                    <a:pt x="8" y="104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8" y="112"/>
                  </a:lnTo>
                  <a:lnTo>
                    <a:pt x="120" y="120"/>
                  </a:lnTo>
                  <a:lnTo>
                    <a:pt x="128" y="128"/>
                  </a:lnTo>
                  <a:lnTo>
                    <a:pt x="144" y="144"/>
                  </a:lnTo>
                  <a:lnTo>
                    <a:pt x="152" y="168"/>
                  </a:lnTo>
                  <a:lnTo>
                    <a:pt x="168" y="192"/>
                  </a:lnTo>
                  <a:lnTo>
                    <a:pt x="184" y="200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4" y="224"/>
                  </a:lnTo>
                  <a:lnTo>
                    <a:pt x="256" y="2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5" name="Freeform 260"/>
            <p:cNvSpPr>
              <a:spLocks/>
            </p:cNvSpPr>
            <p:nvPr/>
          </p:nvSpPr>
          <p:spPr bwMode="auto">
            <a:xfrm>
              <a:off x="1795" y="1669"/>
              <a:ext cx="50" cy="36"/>
            </a:xfrm>
            <a:custGeom>
              <a:avLst/>
              <a:gdLst>
                <a:gd name="T0" fmla="*/ 71 w 152"/>
                <a:gd name="T1" fmla="*/ 48 h 112"/>
                <a:gd name="T2" fmla="*/ 75 w 152"/>
                <a:gd name="T3" fmla="*/ 36 h 112"/>
                <a:gd name="T4" fmla="*/ 75 w 152"/>
                <a:gd name="T5" fmla="*/ 28 h 112"/>
                <a:gd name="T6" fmla="*/ 68 w 152"/>
                <a:gd name="T7" fmla="*/ 28 h 112"/>
                <a:gd name="T8" fmla="*/ 63 w 152"/>
                <a:gd name="T9" fmla="*/ 20 h 112"/>
                <a:gd name="T10" fmla="*/ 56 w 152"/>
                <a:gd name="T11" fmla="*/ 20 h 112"/>
                <a:gd name="T12" fmla="*/ 44 w 152"/>
                <a:gd name="T13" fmla="*/ 20 h 112"/>
                <a:gd name="T14" fmla="*/ 44 w 152"/>
                <a:gd name="T15" fmla="*/ 16 h 112"/>
                <a:gd name="T16" fmla="*/ 36 w 152"/>
                <a:gd name="T17" fmla="*/ 16 h 112"/>
                <a:gd name="T18" fmla="*/ 32 w 152"/>
                <a:gd name="T19" fmla="*/ 20 h 112"/>
                <a:gd name="T20" fmla="*/ 27 w 152"/>
                <a:gd name="T21" fmla="*/ 20 h 112"/>
                <a:gd name="T22" fmla="*/ 20 w 152"/>
                <a:gd name="T23" fmla="*/ 20 h 112"/>
                <a:gd name="T24" fmla="*/ 20 w 152"/>
                <a:gd name="T25" fmla="*/ 16 h 112"/>
                <a:gd name="T26" fmla="*/ 32 w 152"/>
                <a:gd name="T27" fmla="*/ 12 h 112"/>
                <a:gd name="T28" fmla="*/ 32 w 152"/>
                <a:gd name="T29" fmla="*/ 4 h 112"/>
                <a:gd name="T30" fmla="*/ 36 w 152"/>
                <a:gd name="T31" fmla="*/ 0 h 112"/>
                <a:gd name="T32" fmla="*/ 27 w 152"/>
                <a:gd name="T33" fmla="*/ 0 h 112"/>
                <a:gd name="T34" fmla="*/ 16 w 152"/>
                <a:gd name="T35" fmla="*/ 4 h 112"/>
                <a:gd name="T36" fmla="*/ 16 w 152"/>
                <a:gd name="T37" fmla="*/ 12 h 112"/>
                <a:gd name="T38" fmla="*/ 8 w 152"/>
                <a:gd name="T39" fmla="*/ 16 h 112"/>
                <a:gd name="T40" fmla="*/ 0 w 152"/>
                <a:gd name="T41" fmla="*/ 16 h 112"/>
                <a:gd name="T42" fmla="*/ 4 w 152"/>
                <a:gd name="T43" fmla="*/ 28 h 112"/>
                <a:gd name="T44" fmla="*/ 8 w 152"/>
                <a:gd name="T45" fmla="*/ 32 h 112"/>
                <a:gd name="T46" fmla="*/ 4 w 152"/>
                <a:gd name="T47" fmla="*/ 40 h 112"/>
                <a:gd name="T48" fmla="*/ 4 w 152"/>
                <a:gd name="T49" fmla="*/ 48 h 112"/>
                <a:gd name="T50" fmla="*/ 12 w 152"/>
                <a:gd name="T51" fmla="*/ 51 h 112"/>
                <a:gd name="T52" fmla="*/ 27 w 152"/>
                <a:gd name="T53" fmla="*/ 44 h 112"/>
                <a:gd name="T54" fmla="*/ 32 w 152"/>
                <a:gd name="T55" fmla="*/ 36 h 112"/>
                <a:gd name="T56" fmla="*/ 36 w 152"/>
                <a:gd name="T57" fmla="*/ 32 h 112"/>
                <a:gd name="T58" fmla="*/ 39 w 152"/>
                <a:gd name="T59" fmla="*/ 36 h 112"/>
                <a:gd name="T60" fmla="*/ 44 w 152"/>
                <a:gd name="T61" fmla="*/ 44 h 112"/>
                <a:gd name="T62" fmla="*/ 39 w 152"/>
                <a:gd name="T63" fmla="*/ 56 h 112"/>
                <a:gd name="T64" fmla="*/ 51 w 152"/>
                <a:gd name="T65" fmla="*/ 51 h 112"/>
                <a:gd name="T66" fmla="*/ 63 w 152"/>
                <a:gd name="T67" fmla="*/ 44 h 112"/>
                <a:gd name="T68" fmla="*/ 68 w 152"/>
                <a:gd name="T69" fmla="*/ 44 h 112"/>
                <a:gd name="T70" fmla="*/ 68 w 152"/>
                <a:gd name="T71" fmla="*/ 48 h 112"/>
                <a:gd name="T72" fmla="*/ 71 w 152"/>
                <a:gd name="T73" fmla="*/ 48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12"/>
                <a:gd name="T113" fmla="*/ 152 w 152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12">
                  <a:moveTo>
                    <a:pt x="144" y="96"/>
                  </a:moveTo>
                  <a:lnTo>
                    <a:pt x="152" y="72"/>
                  </a:lnTo>
                  <a:lnTo>
                    <a:pt x="152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88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28" y="88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44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6" name="Freeform 261"/>
            <p:cNvSpPr>
              <a:spLocks/>
            </p:cNvSpPr>
            <p:nvPr/>
          </p:nvSpPr>
          <p:spPr bwMode="auto">
            <a:xfrm>
              <a:off x="1808" y="1647"/>
              <a:ext cx="74" cy="35"/>
            </a:xfrm>
            <a:custGeom>
              <a:avLst/>
              <a:gdLst>
                <a:gd name="T0" fmla="*/ 43 w 224"/>
                <a:gd name="T1" fmla="*/ 56 h 112"/>
                <a:gd name="T2" fmla="*/ 47 w 224"/>
                <a:gd name="T3" fmla="*/ 48 h 112"/>
                <a:gd name="T4" fmla="*/ 63 w 224"/>
                <a:gd name="T5" fmla="*/ 40 h 112"/>
                <a:gd name="T6" fmla="*/ 67 w 224"/>
                <a:gd name="T7" fmla="*/ 44 h 112"/>
                <a:gd name="T8" fmla="*/ 75 w 224"/>
                <a:gd name="T9" fmla="*/ 44 h 112"/>
                <a:gd name="T10" fmla="*/ 75 w 224"/>
                <a:gd name="T11" fmla="*/ 36 h 112"/>
                <a:gd name="T12" fmla="*/ 83 w 224"/>
                <a:gd name="T13" fmla="*/ 32 h 112"/>
                <a:gd name="T14" fmla="*/ 90 w 224"/>
                <a:gd name="T15" fmla="*/ 28 h 112"/>
                <a:gd name="T16" fmla="*/ 102 w 224"/>
                <a:gd name="T17" fmla="*/ 24 h 112"/>
                <a:gd name="T18" fmla="*/ 110 w 224"/>
                <a:gd name="T19" fmla="*/ 16 h 112"/>
                <a:gd name="T20" fmla="*/ 102 w 224"/>
                <a:gd name="T21" fmla="*/ 12 h 112"/>
                <a:gd name="T22" fmla="*/ 90 w 224"/>
                <a:gd name="T23" fmla="*/ 8 h 112"/>
                <a:gd name="T24" fmla="*/ 75 w 224"/>
                <a:gd name="T25" fmla="*/ 4 h 112"/>
                <a:gd name="T26" fmla="*/ 59 w 224"/>
                <a:gd name="T27" fmla="*/ 8 h 112"/>
                <a:gd name="T28" fmla="*/ 55 w 224"/>
                <a:gd name="T29" fmla="*/ 4 h 112"/>
                <a:gd name="T30" fmla="*/ 51 w 224"/>
                <a:gd name="T31" fmla="*/ 0 h 112"/>
                <a:gd name="T32" fmla="*/ 39 w 224"/>
                <a:gd name="T33" fmla="*/ 8 h 112"/>
                <a:gd name="T34" fmla="*/ 43 w 224"/>
                <a:gd name="T35" fmla="*/ 12 h 112"/>
                <a:gd name="T36" fmla="*/ 32 w 224"/>
                <a:gd name="T37" fmla="*/ 16 h 112"/>
                <a:gd name="T38" fmla="*/ 27 w 224"/>
                <a:gd name="T39" fmla="*/ 12 h 112"/>
                <a:gd name="T40" fmla="*/ 20 w 224"/>
                <a:gd name="T41" fmla="*/ 12 h 112"/>
                <a:gd name="T42" fmla="*/ 15 w 224"/>
                <a:gd name="T43" fmla="*/ 16 h 112"/>
                <a:gd name="T44" fmla="*/ 12 w 224"/>
                <a:gd name="T45" fmla="*/ 20 h 112"/>
                <a:gd name="T46" fmla="*/ 8 w 224"/>
                <a:gd name="T47" fmla="*/ 20 h 112"/>
                <a:gd name="T48" fmla="*/ 4 w 224"/>
                <a:gd name="T49" fmla="*/ 24 h 112"/>
                <a:gd name="T50" fmla="*/ 8 w 224"/>
                <a:gd name="T51" fmla="*/ 28 h 112"/>
                <a:gd name="T52" fmla="*/ 20 w 224"/>
                <a:gd name="T53" fmla="*/ 28 h 112"/>
                <a:gd name="T54" fmla="*/ 24 w 224"/>
                <a:gd name="T55" fmla="*/ 32 h 112"/>
                <a:gd name="T56" fmla="*/ 32 w 224"/>
                <a:gd name="T57" fmla="*/ 36 h 112"/>
                <a:gd name="T58" fmla="*/ 32 w 224"/>
                <a:gd name="T59" fmla="*/ 40 h 112"/>
                <a:gd name="T60" fmla="*/ 20 w 224"/>
                <a:gd name="T61" fmla="*/ 44 h 112"/>
                <a:gd name="T62" fmla="*/ 12 w 224"/>
                <a:gd name="T63" fmla="*/ 48 h 112"/>
                <a:gd name="T64" fmla="*/ 0 w 224"/>
                <a:gd name="T65" fmla="*/ 51 h 112"/>
                <a:gd name="T66" fmla="*/ 0 w 224"/>
                <a:gd name="T67" fmla="*/ 56 h 112"/>
                <a:gd name="T68" fmla="*/ 8 w 224"/>
                <a:gd name="T69" fmla="*/ 56 h 112"/>
                <a:gd name="T70" fmla="*/ 12 w 224"/>
                <a:gd name="T71" fmla="*/ 56 h 112"/>
                <a:gd name="T72" fmla="*/ 15 w 224"/>
                <a:gd name="T73" fmla="*/ 51 h 112"/>
                <a:gd name="T74" fmla="*/ 24 w 224"/>
                <a:gd name="T75" fmla="*/ 51 h 112"/>
                <a:gd name="T76" fmla="*/ 24 w 224"/>
                <a:gd name="T77" fmla="*/ 56 h 112"/>
                <a:gd name="T78" fmla="*/ 35 w 224"/>
                <a:gd name="T79" fmla="*/ 56 h 112"/>
                <a:gd name="T80" fmla="*/ 43 w 224"/>
                <a:gd name="T81" fmla="*/ 56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112"/>
                <a:gd name="T125" fmla="*/ 224 w 224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112">
                  <a:moveTo>
                    <a:pt x="88" y="112"/>
                  </a:moveTo>
                  <a:lnTo>
                    <a:pt x="96" y="96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52" y="88"/>
                  </a:lnTo>
                  <a:lnTo>
                    <a:pt x="152" y="72"/>
                  </a:lnTo>
                  <a:lnTo>
                    <a:pt x="168" y="64"/>
                  </a:lnTo>
                  <a:lnTo>
                    <a:pt x="184" y="56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52" y="8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64" y="72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72" y="112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7" name="Freeform 262"/>
            <p:cNvSpPr>
              <a:spLocks/>
            </p:cNvSpPr>
            <p:nvPr/>
          </p:nvSpPr>
          <p:spPr bwMode="auto">
            <a:xfrm>
              <a:off x="1519" y="1350"/>
              <a:ext cx="254" cy="317"/>
            </a:xfrm>
            <a:custGeom>
              <a:avLst/>
              <a:gdLst>
                <a:gd name="T0" fmla="*/ 313 w 760"/>
                <a:gd name="T1" fmla="*/ 360 h 1016"/>
                <a:gd name="T2" fmla="*/ 282 w 760"/>
                <a:gd name="T3" fmla="*/ 360 h 1016"/>
                <a:gd name="T4" fmla="*/ 253 w 760"/>
                <a:gd name="T5" fmla="*/ 351 h 1016"/>
                <a:gd name="T6" fmla="*/ 218 w 760"/>
                <a:gd name="T7" fmla="*/ 371 h 1016"/>
                <a:gd name="T8" fmla="*/ 199 w 760"/>
                <a:gd name="T9" fmla="*/ 407 h 1016"/>
                <a:gd name="T10" fmla="*/ 222 w 760"/>
                <a:gd name="T11" fmla="*/ 431 h 1016"/>
                <a:gd name="T12" fmla="*/ 199 w 760"/>
                <a:gd name="T13" fmla="*/ 450 h 1016"/>
                <a:gd name="T14" fmla="*/ 206 w 760"/>
                <a:gd name="T15" fmla="*/ 478 h 1016"/>
                <a:gd name="T16" fmla="*/ 206 w 760"/>
                <a:gd name="T17" fmla="*/ 502 h 1016"/>
                <a:gd name="T18" fmla="*/ 175 w 760"/>
                <a:gd name="T19" fmla="*/ 482 h 1016"/>
                <a:gd name="T20" fmla="*/ 127 w 760"/>
                <a:gd name="T21" fmla="*/ 474 h 1016"/>
                <a:gd name="T22" fmla="*/ 103 w 760"/>
                <a:gd name="T23" fmla="*/ 455 h 1016"/>
                <a:gd name="T24" fmla="*/ 103 w 760"/>
                <a:gd name="T25" fmla="*/ 446 h 1016"/>
                <a:gd name="T26" fmla="*/ 107 w 760"/>
                <a:gd name="T27" fmla="*/ 427 h 1016"/>
                <a:gd name="T28" fmla="*/ 119 w 760"/>
                <a:gd name="T29" fmla="*/ 407 h 1016"/>
                <a:gd name="T30" fmla="*/ 119 w 760"/>
                <a:gd name="T31" fmla="*/ 379 h 1016"/>
                <a:gd name="T32" fmla="*/ 83 w 760"/>
                <a:gd name="T33" fmla="*/ 371 h 1016"/>
                <a:gd name="T34" fmla="*/ 68 w 760"/>
                <a:gd name="T35" fmla="*/ 339 h 1016"/>
                <a:gd name="T36" fmla="*/ 39 w 760"/>
                <a:gd name="T37" fmla="*/ 332 h 1016"/>
                <a:gd name="T38" fmla="*/ 51 w 760"/>
                <a:gd name="T39" fmla="*/ 328 h 1016"/>
                <a:gd name="T40" fmla="*/ 36 w 760"/>
                <a:gd name="T41" fmla="*/ 285 h 1016"/>
                <a:gd name="T42" fmla="*/ 16 w 760"/>
                <a:gd name="T43" fmla="*/ 277 h 1016"/>
                <a:gd name="T44" fmla="*/ 4 w 760"/>
                <a:gd name="T45" fmla="*/ 245 h 1016"/>
                <a:gd name="T46" fmla="*/ 8 w 760"/>
                <a:gd name="T47" fmla="*/ 209 h 1016"/>
                <a:gd name="T48" fmla="*/ 27 w 760"/>
                <a:gd name="T49" fmla="*/ 202 h 1016"/>
                <a:gd name="T50" fmla="*/ 12 w 760"/>
                <a:gd name="T51" fmla="*/ 193 h 1016"/>
                <a:gd name="T52" fmla="*/ 44 w 760"/>
                <a:gd name="T53" fmla="*/ 138 h 1016"/>
                <a:gd name="T54" fmla="*/ 32 w 760"/>
                <a:gd name="T55" fmla="*/ 115 h 1016"/>
                <a:gd name="T56" fmla="*/ 24 w 760"/>
                <a:gd name="T57" fmla="*/ 91 h 1016"/>
                <a:gd name="T58" fmla="*/ 16 w 760"/>
                <a:gd name="T59" fmla="*/ 47 h 1016"/>
                <a:gd name="T60" fmla="*/ 12 w 760"/>
                <a:gd name="T61" fmla="*/ 20 h 1016"/>
                <a:gd name="T62" fmla="*/ 44 w 760"/>
                <a:gd name="T63" fmla="*/ 0 h 1016"/>
                <a:gd name="T64" fmla="*/ 48 w 760"/>
                <a:gd name="T65" fmla="*/ 4 h 1016"/>
                <a:gd name="T66" fmla="*/ 71 w 760"/>
                <a:gd name="T67" fmla="*/ 8 h 1016"/>
                <a:gd name="T68" fmla="*/ 119 w 760"/>
                <a:gd name="T69" fmla="*/ 27 h 1016"/>
                <a:gd name="T70" fmla="*/ 139 w 760"/>
                <a:gd name="T71" fmla="*/ 36 h 1016"/>
                <a:gd name="T72" fmla="*/ 92 w 760"/>
                <a:gd name="T73" fmla="*/ 59 h 1016"/>
                <a:gd name="T74" fmla="*/ 51 w 760"/>
                <a:gd name="T75" fmla="*/ 44 h 1016"/>
                <a:gd name="T76" fmla="*/ 75 w 760"/>
                <a:gd name="T77" fmla="*/ 75 h 1016"/>
                <a:gd name="T78" fmla="*/ 75 w 760"/>
                <a:gd name="T79" fmla="*/ 107 h 1016"/>
                <a:gd name="T80" fmla="*/ 107 w 760"/>
                <a:gd name="T81" fmla="*/ 110 h 1016"/>
                <a:gd name="T82" fmla="*/ 95 w 760"/>
                <a:gd name="T83" fmla="*/ 87 h 1016"/>
                <a:gd name="T84" fmla="*/ 127 w 760"/>
                <a:gd name="T85" fmla="*/ 99 h 1016"/>
                <a:gd name="T86" fmla="*/ 143 w 760"/>
                <a:gd name="T87" fmla="*/ 63 h 1016"/>
                <a:gd name="T88" fmla="*/ 175 w 760"/>
                <a:gd name="T89" fmla="*/ 47 h 1016"/>
                <a:gd name="T90" fmla="*/ 170 w 760"/>
                <a:gd name="T91" fmla="*/ 27 h 1016"/>
                <a:gd name="T92" fmla="*/ 163 w 760"/>
                <a:gd name="T93" fmla="*/ 20 h 1016"/>
                <a:gd name="T94" fmla="*/ 182 w 760"/>
                <a:gd name="T95" fmla="*/ 36 h 1016"/>
                <a:gd name="T96" fmla="*/ 194 w 760"/>
                <a:gd name="T97" fmla="*/ 47 h 1016"/>
                <a:gd name="T98" fmla="*/ 214 w 760"/>
                <a:gd name="T99" fmla="*/ 36 h 1016"/>
                <a:gd name="T100" fmla="*/ 234 w 760"/>
                <a:gd name="T101" fmla="*/ 24 h 1016"/>
                <a:gd name="T102" fmla="*/ 253 w 760"/>
                <a:gd name="T103" fmla="*/ 20 h 1016"/>
                <a:gd name="T104" fmla="*/ 265 w 760"/>
                <a:gd name="T105" fmla="*/ 20 h 1016"/>
                <a:gd name="T106" fmla="*/ 282 w 760"/>
                <a:gd name="T107" fmla="*/ 27 h 1016"/>
                <a:gd name="T108" fmla="*/ 289 w 760"/>
                <a:gd name="T109" fmla="*/ 24 h 1016"/>
                <a:gd name="T110" fmla="*/ 317 w 760"/>
                <a:gd name="T111" fmla="*/ 15 h 1016"/>
                <a:gd name="T112" fmla="*/ 329 w 760"/>
                <a:gd name="T113" fmla="*/ 24 h 1016"/>
                <a:gd name="T114" fmla="*/ 333 w 760"/>
                <a:gd name="T115" fmla="*/ 4 h 1016"/>
                <a:gd name="T116" fmla="*/ 369 w 760"/>
                <a:gd name="T117" fmla="*/ 24 h 1016"/>
                <a:gd name="T118" fmla="*/ 337 w 760"/>
                <a:gd name="T119" fmla="*/ 99 h 1016"/>
                <a:gd name="T120" fmla="*/ 329 w 760"/>
                <a:gd name="T121" fmla="*/ 205 h 1016"/>
                <a:gd name="T122" fmla="*/ 317 w 760"/>
                <a:gd name="T123" fmla="*/ 273 h 1016"/>
                <a:gd name="T124" fmla="*/ 306 w 760"/>
                <a:gd name="T125" fmla="*/ 332 h 1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0"/>
                <a:gd name="T190" fmla="*/ 0 h 1016"/>
                <a:gd name="T191" fmla="*/ 760 w 760"/>
                <a:gd name="T192" fmla="*/ 1016 h 1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0" h="1016">
                  <a:moveTo>
                    <a:pt x="664" y="728"/>
                  </a:moveTo>
                  <a:lnTo>
                    <a:pt x="664" y="744"/>
                  </a:lnTo>
                  <a:lnTo>
                    <a:pt x="640" y="736"/>
                  </a:lnTo>
                  <a:lnTo>
                    <a:pt x="632" y="728"/>
                  </a:lnTo>
                  <a:lnTo>
                    <a:pt x="592" y="728"/>
                  </a:lnTo>
                  <a:lnTo>
                    <a:pt x="584" y="736"/>
                  </a:lnTo>
                  <a:lnTo>
                    <a:pt x="576" y="736"/>
                  </a:lnTo>
                  <a:lnTo>
                    <a:pt x="568" y="728"/>
                  </a:lnTo>
                  <a:lnTo>
                    <a:pt x="552" y="728"/>
                  </a:lnTo>
                  <a:lnTo>
                    <a:pt x="544" y="712"/>
                  </a:lnTo>
                  <a:lnTo>
                    <a:pt x="520" y="720"/>
                  </a:lnTo>
                  <a:lnTo>
                    <a:pt x="512" y="712"/>
                  </a:lnTo>
                  <a:lnTo>
                    <a:pt x="496" y="712"/>
                  </a:lnTo>
                  <a:lnTo>
                    <a:pt x="480" y="696"/>
                  </a:lnTo>
                  <a:lnTo>
                    <a:pt x="440" y="728"/>
                  </a:lnTo>
                  <a:lnTo>
                    <a:pt x="440" y="752"/>
                  </a:lnTo>
                  <a:lnTo>
                    <a:pt x="424" y="752"/>
                  </a:lnTo>
                  <a:lnTo>
                    <a:pt x="416" y="736"/>
                  </a:lnTo>
                  <a:lnTo>
                    <a:pt x="408" y="744"/>
                  </a:lnTo>
                  <a:lnTo>
                    <a:pt x="400" y="824"/>
                  </a:lnTo>
                  <a:lnTo>
                    <a:pt x="432" y="832"/>
                  </a:lnTo>
                  <a:lnTo>
                    <a:pt x="440" y="848"/>
                  </a:lnTo>
                  <a:lnTo>
                    <a:pt x="440" y="864"/>
                  </a:lnTo>
                  <a:lnTo>
                    <a:pt x="448" y="872"/>
                  </a:lnTo>
                  <a:lnTo>
                    <a:pt x="440" y="872"/>
                  </a:lnTo>
                  <a:lnTo>
                    <a:pt x="432" y="888"/>
                  </a:lnTo>
                  <a:lnTo>
                    <a:pt x="416" y="896"/>
                  </a:lnTo>
                  <a:lnTo>
                    <a:pt x="400" y="912"/>
                  </a:lnTo>
                  <a:lnTo>
                    <a:pt x="400" y="920"/>
                  </a:lnTo>
                  <a:lnTo>
                    <a:pt x="400" y="936"/>
                  </a:lnTo>
                  <a:lnTo>
                    <a:pt x="408" y="944"/>
                  </a:lnTo>
                  <a:lnTo>
                    <a:pt x="416" y="968"/>
                  </a:lnTo>
                  <a:lnTo>
                    <a:pt x="424" y="992"/>
                  </a:lnTo>
                  <a:lnTo>
                    <a:pt x="432" y="1000"/>
                  </a:lnTo>
                  <a:lnTo>
                    <a:pt x="432" y="1016"/>
                  </a:lnTo>
                  <a:lnTo>
                    <a:pt x="416" y="1016"/>
                  </a:lnTo>
                  <a:lnTo>
                    <a:pt x="392" y="1008"/>
                  </a:lnTo>
                  <a:lnTo>
                    <a:pt x="384" y="992"/>
                  </a:lnTo>
                  <a:lnTo>
                    <a:pt x="376" y="992"/>
                  </a:lnTo>
                  <a:lnTo>
                    <a:pt x="352" y="976"/>
                  </a:lnTo>
                  <a:lnTo>
                    <a:pt x="320" y="968"/>
                  </a:lnTo>
                  <a:lnTo>
                    <a:pt x="312" y="968"/>
                  </a:lnTo>
                  <a:lnTo>
                    <a:pt x="280" y="968"/>
                  </a:lnTo>
                  <a:lnTo>
                    <a:pt x="256" y="960"/>
                  </a:lnTo>
                  <a:lnTo>
                    <a:pt x="240" y="952"/>
                  </a:lnTo>
                  <a:lnTo>
                    <a:pt x="224" y="928"/>
                  </a:lnTo>
                  <a:lnTo>
                    <a:pt x="216" y="928"/>
                  </a:lnTo>
                  <a:lnTo>
                    <a:pt x="208" y="920"/>
                  </a:lnTo>
                  <a:lnTo>
                    <a:pt x="200" y="920"/>
                  </a:lnTo>
                  <a:lnTo>
                    <a:pt x="192" y="912"/>
                  </a:lnTo>
                  <a:lnTo>
                    <a:pt x="192" y="904"/>
                  </a:lnTo>
                  <a:lnTo>
                    <a:pt x="208" y="904"/>
                  </a:lnTo>
                  <a:lnTo>
                    <a:pt x="208" y="896"/>
                  </a:lnTo>
                  <a:lnTo>
                    <a:pt x="216" y="888"/>
                  </a:lnTo>
                  <a:lnTo>
                    <a:pt x="216" y="880"/>
                  </a:lnTo>
                  <a:lnTo>
                    <a:pt x="216" y="864"/>
                  </a:lnTo>
                  <a:lnTo>
                    <a:pt x="232" y="856"/>
                  </a:lnTo>
                  <a:lnTo>
                    <a:pt x="208" y="864"/>
                  </a:lnTo>
                  <a:lnTo>
                    <a:pt x="224" y="840"/>
                  </a:lnTo>
                  <a:lnTo>
                    <a:pt x="240" y="824"/>
                  </a:lnTo>
                  <a:lnTo>
                    <a:pt x="248" y="824"/>
                  </a:lnTo>
                  <a:lnTo>
                    <a:pt x="248" y="800"/>
                  </a:lnTo>
                  <a:lnTo>
                    <a:pt x="256" y="784"/>
                  </a:lnTo>
                  <a:lnTo>
                    <a:pt x="240" y="768"/>
                  </a:lnTo>
                  <a:lnTo>
                    <a:pt x="232" y="760"/>
                  </a:lnTo>
                  <a:lnTo>
                    <a:pt x="216" y="760"/>
                  </a:lnTo>
                  <a:lnTo>
                    <a:pt x="200" y="744"/>
                  </a:lnTo>
                  <a:lnTo>
                    <a:pt x="168" y="752"/>
                  </a:lnTo>
                  <a:lnTo>
                    <a:pt x="160" y="736"/>
                  </a:lnTo>
                  <a:lnTo>
                    <a:pt x="160" y="728"/>
                  </a:lnTo>
                  <a:lnTo>
                    <a:pt x="144" y="720"/>
                  </a:lnTo>
                  <a:lnTo>
                    <a:pt x="136" y="688"/>
                  </a:lnTo>
                  <a:lnTo>
                    <a:pt x="104" y="688"/>
                  </a:lnTo>
                  <a:lnTo>
                    <a:pt x="88" y="696"/>
                  </a:lnTo>
                  <a:lnTo>
                    <a:pt x="88" y="680"/>
                  </a:lnTo>
                  <a:lnTo>
                    <a:pt x="80" y="672"/>
                  </a:lnTo>
                  <a:lnTo>
                    <a:pt x="72" y="656"/>
                  </a:lnTo>
                  <a:lnTo>
                    <a:pt x="88" y="656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04" y="648"/>
                  </a:lnTo>
                  <a:lnTo>
                    <a:pt x="88" y="632"/>
                  </a:lnTo>
                  <a:lnTo>
                    <a:pt x="72" y="608"/>
                  </a:lnTo>
                  <a:lnTo>
                    <a:pt x="72" y="576"/>
                  </a:lnTo>
                  <a:lnTo>
                    <a:pt x="64" y="568"/>
                  </a:lnTo>
                  <a:lnTo>
                    <a:pt x="48" y="568"/>
                  </a:lnTo>
                  <a:lnTo>
                    <a:pt x="40" y="568"/>
                  </a:lnTo>
                  <a:lnTo>
                    <a:pt x="32" y="560"/>
                  </a:lnTo>
                  <a:lnTo>
                    <a:pt x="16" y="552"/>
                  </a:lnTo>
                  <a:lnTo>
                    <a:pt x="16" y="528"/>
                  </a:lnTo>
                  <a:lnTo>
                    <a:pt x="8" y="520"/>
                  </a:lnTo>
                  <a:lnTo>
                    <a:pt x="8" y="496"/>
                  </a:lnTo>
                  <a:lnTo>
                    <a:pt x="8" y="480"/>
                  </a:lnTo>
                  <a:lnTo>
                    <a:pt x="0" y="464"/>
                  </a:lnTo>
                  <a:lnTo>
                    <a:pt x="8" y="432"/>
                  </a:lnTo>
                  <a:lnTo>
                    <a:pt x="16" y="424"/>
                  </a:lnTo>
                  <a:lnTo>
                    <a:pt x="16" y="416"/>
                  </a:lnTo>
                  <a:lnTo>
                    <a:pt x="32" y="416"/>
                  </a:lnTo>
                  <a:lnTo>
                    <a:pt x="32" y="408"/>
                  </a:lnTo>
                  <a:lnTo>
                    <a:pt x="56" y="408"/>
                  </a:lnTo>
                  <a:lnTo>
                    <a:pt x="56" y="400"/>
                  </a:lnTo>
                  <a:lnTo>
                    <a:pt x="48" y="392"/>
                  </a:lnTo>
                  <a:lnTo>
                    <a:pt x="32" y="400"/>
                  </a:lnTo>
                  <a:lnTo>
                    <a:pt x="24" y="392"/>
                  </a:lnTo>
                  <a:lnTo>
                    <a:pt x="24" y="376"/>
                  </a:lnTo>
                  <a:lnTo>
                    <a:pt x="32" y="360"/>
                  </a:lnTo>
                  <a:lnTo>
                    <a:pt x="56" y="328"/>
                  </a:lnTo>
                  <a:lnTo>
                    <a:pt x="88" y="280"/>
                  </a:lnTo>
                  <a:lnTo>
                    <a:pt x="72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64" y="232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64" y="192"/>
                  </a:lnTo>
                  <a:lnTo>
                    <a:pt x="48" y="184"/>
                  </a:lnTo>
                  <a:lnTo>
                    <a:pt x="56" y="168"/>
                  </a:lnTo>
                  <a:lnTo>
                    <a:pt x="56" y="152"/>
                  </a:lnTo>
                  <a:lnTo>
                    <a:pt x="56" y="128"/>
                  </a:lnTo>
                  <a:lnTo>
                    <a:pt x="32" y="96"/>
                  </a:lnTo>
                  <a:lnTo>
                    <a:pt x="48" y="80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44" y="16"/>
                  </a:lnTo>
                  <a:lnTo>
                    <a:pt x="176" y="24"/>
                  </a:lnTo>
                  <a:lnTo>
                    <a:pt x="208" y="40"/>
                  </a:lnTo>
                  <a:lnTo>
                    <a:pt x="232" y="48"/>
                  </a:lnTo>
                  <a:lnTo>
                    <a:pt x="240" y="56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80" y="72"/>
                  </a:lnTo>
                  <a:lnTo>
                    <a:pt x="280" y="104"/>
                  </a:lnTo>
                  <a:lnTo>
                    <a:pt x="240" y="128"/>
                  </a:lnTo>
                  <a:lnTo>
                    <a:pt x="216" y="128"/>
                  </a:lnTo>
                  <a:lnTo>
                    <a:pt x="184" y="120"/>
                  </a:lnTo>
                  <a:lnTo>
                    <a:pt x="160" y="112"/>
                  </a:lnTo>
                  <a:lnTo>
                    <a:pt x="136" y="104"/>
                  </a:lnTo>
                  <a:lnTo>
                    <a:pt x="128" y="10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128" y="112"/>
                  </a:lnTo>
                  <a:lnTo>
                    <a:pt x="152" y="136"/>
                  </a:lnTo>
                  <a:lnTo>
                    <a:pt x="152" y="152"/>
                  </a:lnTo>
                  <a:lnTo>
                    <a:pt x="136" y="168"/>
                  </a:lnTo>
                  <a:lnTo>
                    <a:pt x="152" y="184"/>
                  </a:lnTo>
                  <a:lnTo>
                    <a:pt x="152" y="208"/>
                  </a:lnTo>
                  <a:lnTo>
                    <a:pt x="152" y="216"/>
                  </a:lnTo>
                  <a:lnTo>
                    <a:pt x="168" y="216"/>
                  </a:lnTo>
                  <a:lnTo>
                    <a:pt x="184" y="232"/>
                  </a:lnTo>
                  <a:lnTo>
                    <a:pt x="208" y="232"/>
                  </a:lnTo>
                  <a:lnTo>
                    <a:pt x="216" y="224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84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92"/>
                  </a:lnTo>
                  <a:lnTo>
                    <a:pt x="240" y="200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48" y="160"/>
                  </a:lnTo>
                  <a:lnTo>
                    <a:pt x="272" y="136"/>
                  </a:lnTo>
                  <a:lnTo>
                    <a:pt x="288" y="128"/>
                  </a:lnTo>
                  <a:lnTo>
                    <a:pt x="296" y="112"/>
                  </a:lnTo>
                  <a:lnTo>
                    <a:pt x="312" y="112"/>
                  </a:lnTo>
                  <a:lnTo>
                    <a:pt x="336" y="128"/>
                  </a:lnTo>
                  <a:lnTo>
                    <a:pt x="352" y="96"/>
                  </a:lnTo>
                  <a:lnTo>
                    <a:pt x="336" y="88"/>
                  </a:lnTo>
                  <a:lnTo>
                    <a:pt x="336" y="80"/>
                  </a:lnTo>
                  <a:lnTo>
                    <a:pt x="344" y="72"/>
                  </a:lnTo>
                  <a:lnTo>
                    <a:pt x="344" y="56"/>
                  </a:lnTo>
                  <a:lnTo>
                    <a:pt x="336" y="56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28" y="40"/>
                  </a:lnTo>
                  <a:lnTo>
                    <a:pt x="360" y="40"/>
                  </a:lnTo>
                  <a:lnTo>
                    <a:pt x="384" y="48"/>
                  </a:lnTo>
                  <a:lnTo>
                    <a:pt x="392" y="64"/>
                  </a:lnTo>
                  <a:lnTo>
                    <a:pt x="368" y="72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92" y="96"/>
                  </a:lnTo>
                  <a:lnTo>
                    <a:pt x="416" y="96"/>
                  </a:lnTo>
                  <a:lnTo>
                    <a:pt x="416" y="80"/>
                  </a:lnTo>
                  <a:lnTo>
                    <a:pt x="416" y="72"/>
                  </a:lnTo>
                  <a:lnTo>
                    <a:pt x="432" y="72"/>
                  </a:lnTo>
                  <a:lnTo>
                    <a:pt x="432" y="64"/>
                  </a:lnTo>
                  <a:lnTo>
                    <a:pt x="448" y="64"/>
                  </a:lnTo>
                  <a:lnTo>
                    <a:pt x="464" y="56"/>
                  </a:lnTo>
                  <a:lnTo>
                    <a:pt x="472" y="48"/>
                  </a:lnTo>
                  <a:lnTo>
                    <a:pt x="496" y="48"/>
                  </a:lnTo>
                  <a:lnTo>
                    <a:pt x="504" y="48"/>
                  </a:lnTo>
                  <a:lnTo>
                    <a:pt x="512" y="48"/>
                  </a:lnTo>
                  <a:lnTo>
                    <a:pt x="512" y="40"/>
                  </a:lnTo>
                  <a:lnTo>
                    <a:pt x="520" y="40"/>
                  </a:lnTo>
                  <a:lnTo>
                    <a:pt x="536" y="32"/>
                  </a:lnTo>
                  <a:lnTo>
                    <a:pt x="544" y="32"/>
                  </a:lnTo>
                  <a:lnTo>
                    <a:pt x="536" y="40"/>
                  </a:lnTo>
                  <a:lnTo>
                    <a:pt x="544" y="48"/>
                  </a:lnTo>
                  <a:lnTo>
                    <a:pt x="536" y="56"/>
                  </a:lnTo>
                  <a:lnTo>
                    <a:pt x="552" y="56"/>
                  </a:lnTo>
                  <a:lnTo>
                    <a:pt x="568" y="56"/>
                  </a:lnTo>
                  <a:lnTo>
                    <a:pt x="568" y="48"/>
                  </a:lnTo>
                  <a:lnTo>
                    <a:pt x="576" y="40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48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48" y="48"/>
                  </a:lnTo>
                  <a:lnTo>
                    <a:pt x="656" y="48"/>
                  </a:lnTo>
                  <a:lnTo>
                    <a:pt x="664" y="48"/>
                  </a:lnTo>
                  <a:lnTo>
                    <a:pt x="664" y="40"/>
                  </a:lnTo>
                  <a:lnTo>
                    <a:pt x="680" y="32"/>
                  </a:lnTo>
                  <a:lnTo>
                    <a:pt x="680" y="16"/>
                  </a:lnTo>
                  <a:lnTo>
                    <a:pt x="672" y="8"/>
                  </a:lnTo>
                  <a:lnTo>
                    <a:pt x="688" y="0"/>
                  </a:lnTo>
                  <a:lnTo>
                    <a:pt x="744" y="8"/>
                  </a:lnTo>
                  <a:lnTo>
                    <a:pt x="760" y="40"/>
                  </a:lnTo>
                  <a:lnTo>
                    <a:pt x="744" y="48"/>
                  </a:lnTo>
                  <a:lnTo>
                    <a:pt x="760" y="104"/>
                  </a:lnTo>
                  <a:lnTo>
                    <a:pt x="752" y="128"/>
                  </a:lnTo>
                  <a:lnTo>
                    <a:pt x="736" y="136"/>
                  </a:lnTo>
                  <a:lnTo>
                    <a:pt x="680" y="200"/>
                  </a:lnTo>
                  <a:lnTo>
                    <a:pt x="672" y="272"/>
                  </a:lnTo>
                  <a:lnTo>
                    <a:pt x="680" y="288"/>
                  </a:lnTo>
                  <a:lnTo>
                    <a:pt x="672" y="344"/>
                  </a:lnTo>
                  <a:lnTo>
                    <a:pt x="664" y="416"/>
                  </a:lnTo>
                  <a:lnTo>
                    <a:pt x="664" y="456"/>
                  </a:lnTo>
                  <a:lnTo>
                    <a:pt x="672" y="504"/>
                  </a:lnTo>
                  <a:lnTo>
                    <a:pt x="664" y="536"/>
                  </a:lnTo>
                  <a:lnTo>
                    <a:pt x="640" y="552"/>
                  </a:lnTo>
                  <a:lnTo>
                    <a:pt x="632" y="576"/>
                  </a:lnTo>
                  <a:lnTo>
                    <a:pt x="648" y="592"/>
                  </a:lnTo>
                  <a:lnTo>
                    <a:pt x="616" y="648"/>
                  </a:lnTo>
                  <a:lnTo>
                    <a:pt x="616" y="672"/>
                  </a:lnTo>
                  <a:lnTo>
                    <a:pt x="648" y="704"/>
                  </a:lnTo>
                  <a:lnTo>
                    <a:pt x="664" y="72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8" name="Freeform 263"/>
            <p:cNvSpPr>
              <a:spLocks/>
            </p:cNvSpPr>
            <p:nvPr/>
          </p:nvSpPr>
          <p:spPr bwMode="auto">
            <a:xfrm>
              <a:off x="1604" y="1650"/>
              <a:ext cx="49" cy="22"/>
            </a:xfrm>
            <a:custGeom>
              <a:avLst/>
              <a:gdLst>
                <a:gd name="T0" fmla="*/ 32 w 144"/>
                <a:gd name="T1" fmla="*/ 24 h 72"/>
                <a:gd name="T2" fmla="*/ 24 w 144"/>
                <a:gd name="T3" fmla="*/ 24 h 72"/>
                <a:gd name="T4" fmla="*/ 16 w 144"/>
                <a:gd name="T5" fmla="*/ 24 h 72"/>
                <a:gd name="T6" fmla="*/ 20 w 144"/>
                <a:gd name="T7" fmla="*/ 20 h 72"/>
                <a:gd name="T8" fmla="*/ 16 w 144"/>
                <a:gd name="T9" fmla="*/ 16 h 72"/>
                <a:gd name="T10" fmla="*/ 16 w 144"/>
                <a:gd name="T11" fmla="*/ 8 h 72"/>
                <a:gd name="T12" fmla="*/ 12 w 144"/>
                <a:gd name="T13" fmla="*/ 8 h 72"/>
                <a:gd name="T14" fmla="*/ 8 w 144"/>
                <a:gd name="T15" fmla="*/ 4 h 72"/>
                <a:gd name="T16" fmla="*/ 0 w 144"/>
                <a:gd name="T17" fmla="*/ 0 h 72"/>
                <a:gd name="T18" fmla="*/ 12 w 144"/>
                <a:gd name="T19" fmla="*/ 4 h 72"/>
                <a:gd name="T20" fmla="*/ 28 w 144"/>
                <a:gd name="T21" fmla="*/ 4 h 72"/>
                <a:gd name="T22" fmla="*/ 32 w 144"/>
                <a:gd name="T23" fmla="*/ 4 h 72"/>
                <a:gd name="T24" fmla="*/ 48 w 144"/>
                <a:gd name="T25" fmla="*/ 8 h 72"/>
                <a:gd name="T26" fmla="*/ 60 w 144"/>
                <a:gd name="T27" fmla="*/ 16 h 72"/>
                <a:gd name="T28" fmla="*/ 64 w 144"/>
                <a:gd name="T29" fmla="*/ 16 h 72"/>
                <a:gd name="T30" fmla="*/ 68 w 144"/>
                <a:gd name="T31" fmla="*/ 24 h 72"/>
                <a:gd name="T32" fmla="*/ 72 w 144"/>
                <a:gd name="T33" fmla="*/ 32 h 72"/>
                <a:gd name="T34" fmla="*/ 72 w 144"/>
                <a:gd name="T35" fmla="*/ 36 h 72"/>
                <a:gd name="T36" fmla="*/ 56 w 144"/>
                <a:gd name="T37" fmla="*/ 32 h 72"/>
                <a:gd name="T38" fmla="*/ 44 w 144"/>
                <a:gd name="T39" fmla="*/ 28 h 72"/>
                <a:gd name="T40" fmla="*/ 32 w 144"/>
                <a:gd name="T41" fmla="*/ 24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72"/>
                <a:gd name="T65" fmla="*/ 144 w 144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72">
                  <a:moveTo>
                    <a:pt x="64" y="48"/>
                  </a:moveTo>
                  <a:lnTo>
                    <a:pt x="48" y="48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96" y="16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19" name="Freeform 264"/>
            <p:cNvSpPr>
              <a:spLocks/>
            </p:cNvSpPr>
            <p:nvPr/>
          </p:nvSpPr>
          <p:spPr bwMode="auto">
            <a:xfrm>
              <a:off x="1693" y="1654"/>
              <a:ext cx="93" cy="63"/>
            </a:xfrm>
            <a:custGeom>
              <a:avLst/>
              <a:gdLst>
                <a:gd name="T0" fmla="*/ 32 w 280"/>
                <a:gd name="T1" fmla="*/ 12 h 200"/>
                <a:gd name="T2" fmla="*/ 20 w 280"/>
                <a:gd name="T3" fmla="*/ 12 h 200"/>
                <a:gd name="T4" fmla="*/ 16 w 280"/>
                <a:gd name="T5" fmla="*/ 8 h 200"/>
                <a:gd name="T6" fmla="*/ 8 w 280"/>
                <a:gd name="T7" fmla="*/ 4 h 200"/>
                <a:gd name="T8" fmla="*/ 4 w 280"/>
                <a:gd name="T9" fmla="*/ 4 h 200"/>
                <a:gd name="T10" fmla="*/ 0 w 280"/>
                <a:gd name="T11" fmla="*/ 8 h 200"/>
                <a:gd name="T12" fmla="*/ 0 w 280"/>
                <a:gd name="T13" fmla="*/ 12 h 200"/>
                <a:gd name="T14" fmla="*/ 4 w 280"/>
                <a:gd name="T15" fmla="*/ 8 h 200"/>
                <a:gd name="T16" fmla="*/ 12 w 280"/>
                <a:gd name="T17" fmla="*/ 12 h 200"/>
                <a:gd name="T18" fmla="*/ 16 w 280"/>
                <a:gd name="T19" fmla="*/ 16 h 200"/>
                <a:gd name="T20" fmla="*/ 20 w 280"/>
                <a:gd name="T21" fmla="*/ 20 h 200"/>
                <a:gd name="T22" fmla="*/ 20 w 280"/>
                <a:gd name="T23" fmla="*/ 24 h 200"/>
                <a:gd name="T24" fmla="*/ 12 w 280"/>
                <a:gd name="T25" fmla="*/ 27 h 200"/>
                <a:gd name="T26" fmla="*/ 4 w 280"/>
                <a:gd name="T27" fmla="*/ 27 h 200"/>
                <a:gd name="T28" fmla="*/ 0 w 280"/>
                <a:gd name="T29" fmla="*/ 36 h 200"/>
                <a:gd name="T30" fmla="*/ 4 w 280"/>
                <a:gd name="T31" fmla="*/ 36 h 200"/>
                <a:gd name="T32" fmla="*/ 8 w 280"/>
                <a:gd name="T33" fmla="*/ 36 h 200"/>
                <a:gd name="T34" fmla="*/ 12 w 280"/>
                <a:gd name="T35" fmla="*/ 44 h 200"/>
                <a:gd name="T36" fmla="*/ 8 w 280"/>
                <a:gd name="T37" fmla="*/ 44 h 200"/>
                <a:gd name="T38" fmla="*/ 12 w 280"/>
                <a:gd name="T39" fmla="*/ 51 h 200"/>
                <a:gd name="T40" fmla="*/ 16 w 280"/>
                <a:gd name="T41" fmla="*/ 72 h 200"/>
                <a:gd name="T42" fmla="*/ 24 w 280"/>
                <a:gd name="T43" fmla="*/ 72 h 200"/>
                <a:gd name="T44" fmla="*/ 32 w 280"/>
                <a:gd name="T45" fmla="*/ 60 h 200"/>
                <a:gd name="T46" fmla="*/ 56 w 280"/>
                <a:gd name="T47" fmla="*/ 63 h 200"/>
                <a:gd name="T48" fmla="*/ 59 w 280"/>
                <a:gd name="T49" fmla="*/ 68 h 200"/>
                <a:gd name="T50" fmla="*/ 68 w 280"/>
                <a:gd name="T51" fmla="*/ 68 h 200"/>
                <a:gd name="T52" fmla="*/ 87 w 280"/>
                <a:gd name="T53" fmla="*/ 83 h 200"/>
                <a:gd name="T54" fmla="*/ 87 w 280"/>
                <a:gd name="T55" fmla="*/ 92 h 200"/>
                <a:gd name="T56" fmla="*/ 95 w 280"/>
                <a:gd name="T57" fmla="*/ 95 h 200"/>
                <a:gd name="T58" fmla="*/ 103 w 280"/>
                <a:gd name="T59" fmla="*/ 99 h 200"/>
                <a:gd name="T60" fmla="*/ 103 w 280"/>
                <a:gd name="T61" fmla="*/ 92 h 200"/>
                <a:gd name="T62" fmla="*/ 122 w 280"/>
                <a:gd name="T63" fmla="*/ 80 h 200"/>
                <a:gd name="T64" fmla="*/ 127 w 280"/>
                <a:gd name="T65" fmla="*/ 72 h 200"/>
                <a:gd name="T66" fmla="*/ 139 w 280"/>
                <a:gd name="T67" fmla="*/ 72 h 200"/>
                <a:gd name="T68" fmla="*/ 134 w 280"/>
                <a:gd name="T69" fmla="*/ 63 h 200"/>
                <a:gd name="T70" fmla="*/ 131 w 280"/>
                <a:gd name="T71" fmla="*/ 63 h 200"/>
                <a:gd name="T72" fmla="*/ 119 w 280"/>
                <a:gd name="T73" fmla="*/ 60 h 200"/>
                <a:gd name="T74" fmla="*/ 111 w 280"/>
                <a:gd name="T75" fmla="*/ 56 h 200"/>
                <a:gd name="T76" fmla="*/ 103 w 280"/>
                <a:gd name="T77" fmla="*/ 44 h 200"/>
                <a:gd name="T78" fmla="*/ 99 w 280"/>
                <a:gd name="T79" fmla="*/ 32 h 200"/>
                <a:gd name="T80" fmla="*/ 91 w 280"/>
                <a:gd name="T81" fmla="*/ 24 h 200"/>
                <a:gd name="T82" fmla="*/ 87 w 280"/>
                <a:gd name="T83" fmla="*/ 20 h 200"/>
                <a:gd name="T84" fmla="*/ 71 w 280"/>
                <a:gd name="T85" fmla="*/ 16 h 200"/>
                <a:gd name="T86" fmla="*/ 71 w 280"/>
                <a:gd name="T87" fmla="*/ 12 h 200"/>
                <a:gd name="T88" fmla="*/ 71 w 280"/>
                <a:gd name="T89" fmla="*/ 8 h 200"/>
                <a:gd name="T90" fmla="*/ 68 w 280"/>
                <a:gd name="T91" fmla="*/ 4 h 200"/>
                <a:gd name="T92" fmla="*/ 63 w 280"/>
                <a:gd name="T93" fmla="*/ 0 h 200"/>
                <a:gd name="T94" fmla="*/ 59 w 280"/>
                <a:gd name="T95" fmla="*/ 0 h 200"/>
                <a:gd name="T96" fmla="*/ 59 w 280"/>
                <a:gd name="T97" fmla="*/ 4 h 200"/>
                <a:gd name="T98" fmla="*/ 56 w 280"/>
                <a:gd name="T99" fmla="*/ 0 h 200"/>
                <a:gd name="T100" fmla="*/ 51 w 280"/>
                <a:gd name="T101" fmla="*/ 4 h 200"/>
                <a:gd name="T102" fmla="*/ 48 w 280"/>
                <a:gd name="T103" fmla="*/ 16 h 200"/>
                <a:gd name="T104" fmla="*/ 32 w 280"/>
                <a:gd name="T105" fmla="*/ 12 h 2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0"/>
                <a:gd name="T160" fmla="*/ 0 h 200"/>
                <a:gd name="T161" fmla="*/ 280 w 280"/>
                <a:gd name="T162" fmla="*/ 200 h 2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0" h="200">
                  <a:moveTo>
                    <a:pt x="64" y="24"/>
                  </a:moveTo>
                  <a:lnTo>
                    <a:pt x="40" y="24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44"/>
                  </a:lnTo>
                  <a:lnTo>
                    <a:pt x="48" y="144"/>
                  </a:lnTo>
                  <a:lnTo>
                    <a:pt x="64" y="120"/>
                  </a:lnTo>
                  <a:lnTo>
                    <a:pt x="112" y="128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76" y="168"/>
                  </a:lnTo>
                  <a:lnTo>
                    <a:pt x="176" y="184"/>
                  </a:lnTo>
                  <a:lnTo>
                    <a:pt x="192" y="192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48" y="160"/>
                  </a:lnTo>
                  <a:lnTo>
                    <a:pt x="256" y="144"/>
                  </a:lnTo>
                  <a:lnTo>
                    <a:pt x="280" y="144"/>
                  </a:lnTo>
                  <a:lnTo>
                    <a:pt x="272" y="128"/>
                  </a:lnTo>
                  <a:lnTo>
                    <a:pt x="264" y="128"/>
                  </a:lnTo>
                  <a:lnTo>
                    <a:pt x="240" y="120"/>
                  </a:lnTo>
                  <a:lnTo>
                    <a:pt x="224" y="112"/>
                  </a:lnTo>
                  <a:lnTo>
                    <a:pt x="208" y="88"/>
                  </a:lnTo>
                  <a:lnTo>
                    <a:pt x="200" y="64"/>
                  </a:lnTo>
                  <a:lnTo>
                    <a:pt x="184" y="48"/>
                  </a:lnTo>
                  <a:lnTo>
                    <a:pt x="176" y="40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0" name="Freeform 265"/>
            <p:cNvSpPr>
              <a:spLocks/>
            </p:cNvSpPr>
            <p:nvPr/>
          </p:nvSpPr>
          <p:spPr bwMode="auto">
            <a:xfrm>
              <a:off x="1653" y="1532"/>
              <a:ext cx="278" cy="137"/>
            </a:xfrm>
            <a:custGeom>
              <a:avLst/>
              <a:gdLst>
                <a:gd name="T0" fmla="*/ 229 w 832"/>
                <a:gd name="T1" fmla="*/ 202 h 440"/>
                <a:gd name="T2" fmla="*/ 257 w 832"/>
                <a:gd name="T3" fmla="*/ 194 h 440"/>
                <a:gd name="T4" fmla="*/ 269 w 832"/>
                <a:gd name="T5" fmla="*/ 191 h 440"/>
                <a:gd name="T6" fmla="*/ 289 w 832"/>
                <a:gd name="T7" fmla="*/ 191 h 440"/>
                <a:gd name="T8" fmla="*/ 333 w 832"/>
                <a:gd name="T9" fmla="*/ 194 h 440"/>
                <a:gd name="T10" fmla="*/ 340 w 832"/>
                <a:gd name="T11" fmla="*/ 182 h 440"/>
                <a:gd name="T12" fmla="*/ 352 w 832"/>
                <a:gd name="T13" fmla="*/ 155 h 440"/>
                <a:gd name="T14" fmla="*/ 364 w 832"/>
                <a:gd name="T15" fmla="*/ 151 h 440"/>
                <a:gd name="T16" fmla="*/ 392 w 832"/>
                <a:gd name="T17" fmla="*/ 135 h 440"/>
                <a:gd name="T18" fmla="*/ 411 w 832"/>
                <a:gd name="T19" fmla="*/ 99 h 440"/>
                <a:gd name="T20" fmla="*/ 375 w 832"/>
                <a:gd name="T21" fmla="*/ 71 h 440"/>
                <a:gd name="T22" fmla="*/ 328 w 832"/>
                <a:gd name="T23" fmla="*/ 56 h 440"/>
                <a:gd name="T24" fmla="*/ 304 w 832"/>
                <a:gd name="T25" fmla="*/ 24 h 440"/>
                <a:gd name="T26" fmla="*/ 285 w 832"/>
                <a:gd name="T27" fmla="*/ 20 h 440"/>
                <a:gd name="T28" fmla="*/ 269 w 832"/>
                <a:gd name="T29" fmla="*/ 20 h 440"/>
                <a:gd name="T30" fmla="*/ 241 w 832"/>
                <a:gd name="T31" fmla="*/ 4 h 440"/>
                <a:gd name="T32" fmla="*/ 210 w 832"/>
                <a:gd name="T33" fmla="*/ 0 h 440"/>
                <a:gd name="T34" fmla="*/ 154 w 832"/>
                <a:gd name="T35" fmla="*/ 24 h 440"/>
                <a:gd name="T36" fmla="*/ 150 w 832"/>
                <a:gd name="T37" fmla="*/ 36 h 440"/>
                <a:gd name="T38" fmla="*/ 146 w 832"/>
                <a:gd name="T39" fmla="*/ 48 h 440"/>
                <a:gd name="T40" fmla="*/ 139 w 832"/>
                <a:gd name="T41" fmla="*/ 60 h 440"/>
                <a:gd name="T42" fmla="*/ 139 w 832"/>
                <a:gd name="T43" fmla="*/ 80 h 440"/>
                <a:gd name="T44" fmla="*/ 131 w 832"/>
                <a:gd name="T45" fmla="*/ 80 h 440"/>
                <a:gd name="T46" fmla="*/ 95 w 832"/>
                <a:gd name="T47" fmla="*/ 71 h 440"/>
                <a:gd name="T48" fmla="*/ 83 w 832"/>
                <a:gd name="T49" fmla="*/ 71 h 440"/>
                <a:gd name="T50" fmla="*/ 59 w 832"/>
                <a:gd name="T51" fmla="*/ 68 h 440"/>
                <a:gd name="T52" fmla="*/ 39 w 832"/>
                <a:gd name="T53" fmla="*/ 56 h 440"/>
                <a:gd name="T54" fmla="*/ 12 w 832"/>
                <a:gd name="T55" fmla="*/ 83 h 440"/>
                <a:gd name="T56" fmla="*/ 0 w 832"/>
                <a:gd name="T57" fmla="*/ 119 h 440"/>
                <a:gd name="T58" fmla="*/ 20 w 832"/>
                <a:gd name="T59" fmla="*/ 139 h 440"/>
                <a:gd name="T60" fmla="*/ 39 w 832"/>
                <a:gd name="T61" fmla="*/ 139 h 440"/>
                <a:gd name="T62" fmla="*/ 51 w 832"/>
                <a:gd name="T63" fmla="*/ 135 h 440"/>
                <a:gd name="T64" fmla="*/ 63 w 832"/>
                <a:gd name="T65" fmla="*/ 135 h 440"/>
                <a:gd name="T66" fmla="*/ 63 w 832"/>
                <a:gd name="T67" fmla="*/ 147 h 440"/>
                <a:gd name="T68" fmla="*/ 44 w 832"/>
                <a:gd name="T69" fmla="*/ 163 h 440"/>
                <a:gd name="T70" fmla="*/ 39 w 832"/>
                <a:gd name="T71" fmla="*/ 171 h 440"/>
                <a:gd name="T72" fmla="*/ 44 w 832"/>
                <a:gd name="T73" fmla="*/ 179 h 440"/>
                <a:gd name="T74" fmla="*/ 56 w 832"/>
                <a:gd name="T75" fmla="*/ 191 h 440"/>
                <a:gd name="T76" fmla="*/ 63 w 832"/>
                <a:gd name="T77" fmla="*/ 199 h 440"/>
                <a:gd name="T78" fmla="*/ 79 w 832"/>
                <a:gd name="T79" fmla="*/ 206 h 440"/>
                <a:gd name="T80" fmla="*/ 119 w 832"/>
                <a:gd name="T81" fmla="*/ 155 h 440"/>
                <a:gd name="T82" fmla="*/ 158 w 832"/>
                <a:gd name="T83" fmla="*/ 179 h 440"/>
                <a:gd name="T84" fmla="*/ 182 w 832"/>
                <a:gd name="T85" fmla="*/ 187 h 440"/>
                <a:gd name="T86" fmla="*/ 202 w 832"/>
                <a:gd name="T87" fmla="*/ 211 h 440"/>
                <a:gd name="T88" fmla="*/ 214 w 832"/>
                <a:gd name="T89" fmla="*/ 218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2"/>
                <a:gd name="T136" fmla="*/ 0 h 440"/>
                <a:gd name="T137" fmla="*/ 832 w 832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2" h="440">
                  <a:moveTo>
                    <a:pt x="448" y="432"/>
                  </a:moveTo>
                  <a:lnTo>
                    <a:pt x="456" y="416"/>
                  </a:lnTo>
                  <a:lnTo>
                    <a:pt x="464" y="408"/>
                  </a:lnTo>
                  <a:lnTo>
                    <a:pt x="496" y="400"/>
                  </a:lnTo>
                  <a:lnTo>
                    <a:pt x="504" y="392"/>
                  </a:lnTo>
                  <a:lnTo>
                    <a:pt x="520" y="392"/>
                  </a:lnTo>
                  <a:lnTo>
                    <a:pt x="528" y="400"/>
                  </a:lnTo>
                  <a:lnTo>
                    <a:pt x="552" y="392"/>
                  </a:lnTo>
                  <a:lnTo>
                    <a:pt x="544" y="384"/>
                  </a:lnTo>
                  <a:lnTo>
                    <a:pt x="568" y="368"/>
                  </a:lnTo>
                  <a:lnTo>
                    <a:pt x="576" y="376"/>
                  </a:lnTo>
                  <a:lnTo>
                    <a:pt x="584" y="384"/>
                  </a:lnTo>
                  <a:lnTo>
                    <a:pt x="616" y="376"/>
                  </a:lnTo>
                  <a:lnTo>
                    <a:pt x="648" y="384"/>
                  </a:lnTo>
                  <a:lnTo>
                    <a:pt x="672" y="392"/>
                  </a:lnTo>
                  <a:lnTo>
                    <a:pt x="688" y="400"/>
                  </a:lnTo>
                  <a:lnTo>
                    <a:pt x="696" y="376"/>
                  </a:lnTo>
                  <a:lnTo>
                    <a:pt x="688" y="368"/>
                  </a:lnTo>
                  <a:lnTo>
                    <a:pt x="688" y="344"/>
                  </a:lnTo>
                  <a:lnTo>
                    <a:pt x="672" y="328"/>
                  </a:lnTo>
                  <a:lnTo>
                    <a:pt x="712" y="312"/>
                  </a:lnTo>
                  <a:lnTo>
                    <a:pt x="728" y="328"/>
                  </a:lnTo>
                  <a:lnTo>
                    <a:pt x="736" y="320"/>
                  </a:lnTo>
                  <a:lnTo>
                    <a:pt x="736" y="304"/>
                  </a:lnTo>
                  <a:lnTo>
                    <a:pt x="752" y="264"/>
                  </a:lnTo>
                  <a:lnTo>
                    <a:pt x="776" y="264"/>
                  </a:lnTo>
                  <a:lnTo>
                    <a:pt x="792" y="272"/>
                  </a:lnTo>
                  <a:lnTo>
                    <a:pt x="800" y="264"/>
                  </a:lnTo>
                  <a:lnTo>
                    <a:pt x="792" y="232"/>
                  </a:lnTo>
                  <a:lnTo>
                    <a:pt x="832" y="200"/>
                  </a:lnTo>
                  <a:lnTo>
                    <a:pt x="832" y="192"/>
                  </a:lnTo>
                  <a:lnTo>
                    <a:pt x="792" y="184"/>
                  </a:lnTo>
                  <a:lnTo>
                    <a:pt x="760" y="144"/>
                  </a:lnTo>
                  <a:lnTo>
                    <a:pt x="736" y="144"/>
                  </a:lnTo>
                  <a:lnTo>
                    <a:pt x="680" y="144"/>
                  </a:lnTo>
                  <a:lnTo>
                    <a:pt x="664" y="112"/>
                  </a:lnTo>
                  <a:lnTo>
                    <a:pt x="648" y="88"/>
                  </a:lnTo>
                  <a:lnTo>
                    <a:pt x="624" y="64"/>
                  </a:lnTo>
                  <a:lnTo>
                    <a:pt x="616" y="48"/>
                  </a:lnTo>
                  <a:lnTo>
                    <a:pt x="616" y="32"/>
                  </a:lnTo>
                  <a:lnTo>
                    <a:pt x="584" y="24"/>
                  </a:lnTo>
                  <a:lnTo>
                    <a:pt x="576" y="40"/>
                  </a:lnTo>
                  <a:lnTo>
                    <a:pt x="568" y="56"/>
                  </a:lnTo>
                  <a:lnTo>
                    <a:pt x="544" y="56"/>
                  </a:lnTo>
                  <a:lnTo>
                    <a:pt x="544" y="40"/>
                  </a:lnTo>
                  <a:lnTo>
                    <a:pt x="512" y="24"/>
                  </a:lnTo>
                  <a:lnTo>
                    <a:pt x="496" y="32"/>
                  </a:lnTo>
                  <a:lnTo>
                    <a:pt x="488" y="8"/>
                  </a:lnTo>
                  <a:lnTo>
                    <a:pt x="480" y="0"/>
                  </a:lnTo>
                  <a:lnTo>
                    <a:pt x="448" y="0"/>
                  </a:lnTo>
                  <a:lnTo>
                    <a:pt x="424" y="0"/>
                  </a:lnTo>
                  <a:lnTo>
                    <a:pt x="400" y="16"/>
                  </a:lnTo>
                  <a:lnTo>
                    <a:pt x="344" y="40"/>
                  </a:lnTo>
                  <a:lnTo>
                    <a:pt x="312" y="48"/>
                  </a:lnTo>
                  <a:lnTo>
                    <a:pt x="288" y="56"/>
                  </a:lnTo>
                  <a:lnTo>
                    <a:pt x="288" y="72"/>
                  </a:lnTo>
                  <a:lnTo>
                    <a:pt x="304" y="72"/>
                  </a:lnTo>
                  <a:lnTo>
                    <a:pt x="288" y="80"/>
                  </a:lnTo>
                  <a:lnTo>
                    <a:pt x="280" y="88"/>
                  </a:lnTo>
                  <a:lnTo>
                    <a:pt x="296" y="96"/>
                  </a:lnTo>
                  <a:lnTo>
                    <a:pt x="288" y="104"/>
                  </a:lnTo>
                  <a:lnTo>
                    <a:pt x="280" y="112"/>
                  </a:lnTo>
                  <a:lnTo>
                    <a:pt x="280" y="120"/>
                  </a:lnTo>
                  <a:lnTo>
                    <a:pt x="288" y="136"/>
                  </a:lnTo>
                  <a:lnTo>
                    <a:pt x="296" y="152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64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192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44" y="128"/>
                  </a:lnTo>
                  <a:lnTo>
                    <a:pt x="120" y="136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40" y="144"/>
                  </a:lnTo>
                  <a:lnTo>
                    <a:pt x="40" y="168"/>
                  </a:lnTo>
                  <a:lnTo>
                    <a:pt x="24" y="168"/>
                  </a:lnTo>
                  <a:lnTo>
                    <a:pt x="16" y="152"/>
                  </a:lnTo>
                  <a:lnTo>
                    <a:pt x="8" y="160"/>
                  </a:lnTo>
                  <a:lnTo>
                    <a:pt x="0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0" y="280"/>
                  </a:lnTo>
                  <a:lnTo>
                    <a:pt x="48" y="288"/>
                  </a:lnTo>
                  <a:lnTo>
                    <a:pt x="72" y="280"/>
                  </a:lnTo>
                  <a:lnTo>
                    <a:pt x="80" y="280"/>
                  </a:lnTo>
                  <a:lnTo>
                    <a:pt x="80" y="272"/>
                  </a:lnTo>
                  <a:lnTo>
                    <a:pt x="88" y="272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28" y="296"/>
                  </a:lnTo>
                  <a:lnTo>
                    <a:pt x="128" y="312"/>
                  </a:lnTo>
                  <a:lnTo>
                    <a:pt x="128" y="320"/>
                  </a:lnTo>
                  <a:lnTo>
                    <a:pt x="88" y="328"/>
                  </a:lnTo>
                  <a:lnTo>
                    <a:pt x="88" y="336"/>
                  </a:lnTo>
                  <a:lnTo>
                    <a:pt x="88" y="344"/>
                  </a:lnTo>
                  <a:lnTo>
                    <a:pt x="80" y="344"/>
                  </a:lnTo>
                  <a:lnTo>
                    <a:pt x="72" y="336"/>
                  </a:lnTo>
                  <a:lnTo>
                    <a:pt x="80" y="352"/>
                  </a:lnTo>
                  <a:lnTo>
                    <a:pt x="88" y="360"/>
                  </a:lnTo>
                  <a:lnTo>
                    <a:pt x="88" y="376"/>
                  </a:lnTo>
                  <a:lnTo>
                    <a:pt x="96" y="384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120" y="408"/>
                  </a:lnTo>
                  <a:lnTo>
                    <a:pt x="128" y="400"/>
                  </a:lnTo>
                  <a:lnTo>
                    <a:pt x="136" y="400"/>
                  </a:lnTo>
                  <a:lnTo>
                    <a:pt x="152" y="408"/>
                  </a:lnTo>
                  <a:lnTo>
                    <a:pt x="160" y="416"/>
                  </a:lnTo>
                  <a:lnTo>
                    <a:pt x="184" y="416"/>
                  </a:lnTo>
                  <a:lnTo>
                    <a:pt x="176" y="344"/>
                  </a:lnTo>
                  <a:lnTo>
                    <a:pt x="240" y="312"/>
                  </a:lnTo>
                  <a:lnTo>
                    <a:pt x="296" y="344"/>
                  </a:lnTo>
                  <a:lnTo>
                    <a:pt x="312" y="368"/>
                  </a:lnTo>
                  <a:lnTo>
                    <a:pt x="320" y="360"/>
                  </a:lnTo>
                  <a:lnTo>
                    <a:pt x="344" y="368"/>
                  </a:lnTo>
                  <a:lnTo>
                    <a:pt x="352" y="368"/>
                  </a:lnTo>
                  <a:lnTo>
                    <a:pt x="368" y="376"/>
                  </a:lnTo>
                  <a:lnTo>
                    <a:pt x="376" y="400"/>
                  </a:lnTo>
                  <a:lnTo>
                    <a:pt x="392" y="392"/>
                  </a:lnTo>
                  <a:lnTo>
                    <a:pt x="408" y="424"/>
                  </a:lnTo>
                  <a:lnTo>
                    <a:pt x="416" y="432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40" y="432"/>
                  </a:lnTo>
                  <a:lnTo>
                    <a:pt x="448" y="4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1" name="Freeform 266"/>
            <p:cNvSpPr>
              <a:spLocks/>
            </p:cNvSpPr>
            <p:nvPr/>
          </p:nvSpPr>
          <p:spPr bwMode="auto">
            <a:xfrm>
              <a:off x="1642" y="1662"/>
              <a:ext cx="32" cy="32"/>
            </a:xfrm>
            <a:custGeom>
              <a:avLst/>
              <a:gdLst>
                <a:gd name="T0" fmla="*/ 16 w 96"/>
                <a:gd name="T1" fmla="*/ 36 h 104"/>
                <a:gd name="T2" fmla="*/ 28 w 96"/>
                <a:gd name="T3" fmla="*/ 32 h 104"/>
                <a:gd name="T4" fmla="*/ 28 w 96"/>
                <a:gd name="T5" fmla="*/ 36 h 104"/>
                <a:gd name="T6" fmla="*/ 28 w 96"/>
                <a:gd name="T7" fmla="*/ 44 h 104"/>
                <a:gd name="T8" fmla="*/ 36 w 96"/>
                <a:gd name="T9" fmla="*/ 51 h 104"/>
                <a:gd name="T10" fmla="*/ 36 w 96"/>
                <a:gd name="T11" fmla="*/ 44 h 104"/>
                <a:gd name="T12" fmla="*/ 36 w 96"/>
                <a:gd name="T13" fmla="*/ 36 h 104"/>
                <a:gd name="T14" fmla="*/ 48 w 96"/>
                <a:gd name="T15" fmla="*/ 24 h 104"/>
                <a:gd name="T16" fmla="*/ 48 w 96"/>
                <a:gd name="T17" fmla="*/ 20 h 104"/>
                <a:gd name="T18" fmla="*/ 44 w 96"/>
                <a:gd name="T19" fmla="*/ 12 h 104"/>
                <a:gd name="T20" fmla="*/ 40 w 96"/>
                <a:gd name="T21" fmla="*/ 4 h 104"/>
                <a:gd name="T22" fmla="*/ 32 w 96"/>
                <a:gd name="T23" fmla="*/ 0 h 104"/>
                <a:gd name="T24" fmla="*/ 32 w 96"/>
                <a:gd name="T25" fmla="*/ 8 h 104"/>
                <a:gd name="T26" fmla="*/ 24 w 96"/>
                <a:gd name="T27" fmla="*/ 8 h 104"/>
                <a:gd name="T28" fmla="*/ 12 w 96"/>
                <a:gd name="T29" fmla="*/ 4 h 104"/>
                <a:gd name="T30" fmla="*/ 16 w 96"/>
                <a:gd name="T31" fmla="*/ 12 h 104"/>
                <a:gd name="T32" fmla="*/ 16 w 96"/>
                <a:gd name="T33" fmla="*/ 15 h 104"/>
                <a:gd name="T34" fmla="*/ 0 w 96"/>
                <a:gd name="T35" fmla="*/ 12 h 104"/>
                <a:gd name="T36" fmla="*/ 4 w 96"/>
                <a:gd name="T37" fmla="*/ 20 h 104"/>
                <a:gd name="T38" fmla="*/ 8 w 96"/>
                <a:gd name="T39" fmla="*/ 24 h 104"/>
                <a:gd name="T40" fmla="*/ 16 w 96"/>
                <a:gd name="T41" fmla="*/ 36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04"/>
                <a:gd name="T65" fmla="*/ 96 w 9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04">
                  <a:moveTo>
                    <a:pt x="32" y="72"/>
                  </a:moveTo>
                  <a:lnTo>
                    <a:pt x="56" y="64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72" y="104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2" name="Freeform 267"/>
            <p:cNvSpPr>
              <a:spLocks/>
            </p:cNvSpPr>
            <p:nvPr/>
          </p:nvSpPr>
          <p:spPr bwMode="auto">
            <a:xfrm>
              <a:off x="1637" y="1682"/>
              <a:ext cx="13" cy="5"/>
            </a:xfrm>
            <a:custGeom>
              <a:avLst/>
              <a:gdLst>
                <a:gd name="T0" fmla="*/ 0 w 40"/>
                <a:gd name="T1" fmla="*/ 0 h 16"/>
                <a:gd name="T2" fmla="*/ 8 w 40"/>
                <a:gd name="T3" fmla="*/ 0 h 16"/>
                <a:gd name="T4" fmla="*/ 20 w 40"/>
                <a:gd name="T5" fmla="*/ 4 h 16"/>
                <a:gd name="T6" fmla="*/ 12 w 40"/>
                <a:gd name="T7" fmla="*/ 8 h 16"/>
                <a:gd name="T8" fmla="*/ 0 w 4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6"/>
                <a:gd name="T17" fmla="*/ 40 w 4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6">
                  <a:moveTo>
                    <a:pt x="0" y="0"/>
                  </a:moveTo>
                  <a:lnTo>
                    <a:pt x="16" y="0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3" name="Freeform 268"/>
            <p:cNvSpPr>
              <a:spLocks/>
            </p:cNvSpPr>
            <p:nvPr/>
          </p:nvSpPr>
          <p:spPr bwMode="auto">
            <a:xfrm>
              <a:off x="2428" y="1452"/>
              <a:ext cx="16" cy="13"/>
            </a:xfrm>
            <a:custGeom>
              <a:avLst/>
              <a:gdLst>
                <a:gd name="T0" fmla="*/ 24 w 48"/>
                <a:gd name="T1" fmla="*/ 0 h 40"/>
                <a:gd name="T2" fmla="*/ 24 w 48"/>
                <a:gd name="T3" fmla="*/ 4 h 40"/>
                <a:gd name="T4" fmla="*/ 12 w 48"/>
                <a:gd name="T5" fmla="*/ 12 h 40"/>
                <a:gd name="T6" fmla="*/ 8 w 48"/>
                <a:gd name="T7" fmla="*/ 21 h 40"/>
                <a:gd name="T8" fmla="*/ 4 w 48"/>
                <a:gd name="T9" fmla="*/ 21 h 40"/>
                <a:gd name="T10" fmla="*/ 4 w 48"/>
                <a:gd name="T11" fmla="*/ 12 h 40"/>
                <a:gd name="T12" fmla="*/ 0 w 48"/>
                <a:gd name="T13" fmla="*/ 12 h 40"/>
                <a:gd name="T14" fmla="*/ 4 w 48"/>
                <a:gd name="T15" fmla="*/ 4 h 40"/>
                <a:gd name="T16" fmla="*/ 4 w 48"/>
                <a:gd name="T17" fmla="*/ 0 h 40"/>
                <a:gd name="T18" fmla="*/ 24 w 4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0"/>
                <a:gd name="T32" fmla="*/ 48 w 4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0">
                  <a:moveTo>
                    <a:pt x="48" y="0"/>
                  </a:moveTo>
                  <a:lnTo>
                    <a:pt x="48" y="8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4" name="Freeform 269"/>
            <p:cNvSpPr>
              <a:spLocks/>
            </p:cNvSpPr>
            <p:nvPr/>
          </p:nvSpPr>
          <p:spPr bwMode="auto">
            <a:xfrm>
              <a:off x="1725" y="1253"/>
              <a:ext cx="912" cy="401"/>
            </a:xfrm>
            <a:custGeom>
              <a:avLst/>
              <a:gdLst>
                <a:gd name="T0" fmla="*/ 1282 w 2728"/>
                <a:gd name="T1" fmla="*/ 190 h 1288"/>
                <a:gd name="T2" fmla="*/ 1204 w 2728"/>
                <a:gd name="T3" fmla="*/ 151 h 1288"/>
                <a:gd name="T4" fmla="*/ 1140 w 2728"/>
                <a:gd name="T5" fmla="*/ 166 h 1288"/>
                <a:gd name="T6" fmla="*/ 1053 w 2728"/>
                <a:gd name="T7" fmla="*/ 158 h 1288"/>
                <a:gd name="T8" fmla="*/ 954 w 2728"/>
                <a:gd name="T9" fmla="*/ 122 h 1288"/>
                <a:gd name="T10" fmla="*/ 895 w 2728"/>
                <a:gd name="T11" fmla="*/ 115 h 1288"/>
                <a:gd name="T12" fmla="*/ 843 w 2728"/>
                <a:gd name="T13" fmla="*/ 103 h 1288"/>
                <a:gd name="T14" fmla="*/ 808 w 2728"/>
                <a:gd name="T15" fmla="*/ 122 h 1288"/>
                <a:gd name="T16" fmla="*/ 720 w 2728"/>
                <a:gd name="T17" fmla="*/ 115 h 1288"/>
                <a:gd name="T18" fmla="*/ 689 w 2728"/>
                <a:gd name="T19" fmla="*/ 83 h 1288"/>
                <a:gd name="T20" fmla="*/ 618 w 2728"/>
                <a:gd name="T21" fmla="*/ 87 h 1288"/>
                <a:gd name="T22" fmla="*/ 570 w 2728"/>
                <a:gd name="T23" fmla="*/ 75 h 1288"/>
                <a:gd name="T24" fmla="*/ 526 w 2728"/>
                <a:gd name="T25" fmla="*/ 87 h 1288"/>
                <a:gd name="T26" fmla="*/ 515 w 2728"/>
                <a:gd name="T27" fmla="*/ 79 h 1288"/>
                <a:gd name="T28" fmla="*/ 566 w 2728"/>
                <a:gd name="T29" fmla="*/ 36 h 1288"/>
                <a:gd name="T30" fmla="*/ 503 w 2728"/>
                <a:gd name="T31" fmla="*/ 24 h 1288"/>
                <a:gd name="T32" fmla="*/ 459 w 2728"/>
                <a:gd name="T33" fmla="*/ 0 h 1288"/>
                <a:gd name="T34" fmla="*/ 440 w 2728"/>
                <a:gd name="T35" fmla="*/ 24 h 1288"/>
                <a:gd name="T36" fmla="*/ 400 w 2728"/>
                <a:gd name="T37" fmla="*/ 32 h 1288"/>
                <a:gd name="T38" fmla="*/ 345 w 2728"/>
                <a:gd name="T39" fmla="*/ 39 h 1288"/>
                <a:gd name="T40" fmla="*/ 289 w 2728"/>
                <a:gd name="T41" fmla="*/ 56 h 1288"/>
                <a:gd name="T42" fmla="*/ 285 w 2728"/>
                <a:gd name="T43" fmla="*/ 79 h 1288"/>
                <a:gd name="T44" fmla="*/ 265 w 2728"/>
                <a:gd name="T45" fmla="*/ 122 h 1288"/>
                <a:gd name="T46" fmla="*/ 253 w 2728"/>
                <a:gd name="T47" fmla="*/ 134 h 1288"/>
                <a:gd name="T48" fmla="*/ 210 w 2728"/>
                <a:gd name="T49" fmla="*/ 119 h 1288"/>
                <a:gd name="T50" fmla="*/ 198 w 2728"/>
                <a:gd name="T51" fmla="*/ 131 h 1288"/>
                <a:gd name="T52" fmla="*/ 162 w 2728"/>
                <a:gd name="T53" fmla="*/ 127 h 1288"/>
                <a:gd name="T54" fmla="*/ 206 w 2728"/>
                <a:gd name="T55" fmla="*/ 186 h 1288"/>
                <a:gd name="T56" fmla="*/ 174 w 2728"/>
                <a:gd name="T57" fmla="*/ 194 h 1288"/>
                <a:gd name="T58" fmla="*/ 134 w 2728"/>
                <a:gd name="T59" fmla="*/ 210 h 1288"/>
                <a:gd name="T60" fmla="*/ 154 w 2728"/>
                <a:gd name="T61" fmla="*/ 143 h 1288"/>
                <a:gd name="T62" fmla="*/ 99 w 2728"/>
                <a:gd name="T63" fmla="*/ 131 h 1288"/>
                <a:gd name="T64" fmla="*/ 107 w 2728"/>
                <a:gd name="T65" fmla="*/ 178 h 1288"/>
                <a:gd name="T66" fmla="*/ 32 w 2728"/>
                <a:gd name="T67" fmla="*/ 297 h 1288"/>
                <a:gd name="T68" fmla="*/ 27 w 2728"/>
                <a:gd name="T69" fmla="*/ 515 h 1288"/>
                <a:gd name="T70" fmla="*/ 63 w 2728"/>
                <a:gd name="T71" fmla="*/ 463 h 1288"/>
                <a:gd name="T72" fmla="*/ 198 w 2728"/>
                <a:gd name="T73" fmla="*/ 467 h 1288"/>
                <a:gd name="T74" fmla="*/ 340 w 2728"/>
                <a:gd name="T75" fmla="*/ 523 h 1288"/>
                <a:gd name="T76" fmla="*/ 423 w 2728"/>
                <a:gd name="T77" fmla="*/ 495 h 1288"/>
                <a:gd name="T78" fmla="*/ 606 w 2728"/>
                <a:gd name="T79" fmla="*/ 530 h 1288"/>
                <a:gd name="T80" fmla="*/ 708 w 2728"/>
                <a:gd name="T81" fmla="*/ 503 h 1288"/>
                <a:gd name="T82" fmla="*/ 776 w 2728"/>
                <a:gd name="T83" fmla="*/ 598 h 1288"/>
                <a:gd name="T84" fmla="*/ 776 w 2728"/>
                <a:gd name="T85" fmla="*/ 637 h 1288"/>
                <a:gd name="T86" fmla="*/ 847 w 2728"/>
                <a:gd name="T87" fmla="*/ 511 h 1288"/>
                <a:gd name="T88" fmla="*/ 815 w 2728"/>
                <a:gd name="T89" fmla="*/ 471 h 1288"/>
                <a:gd name="T90" fmla="*/ 824 w 2728"/>
                <a:gd name="T91" fmla="*/ 411 h 1288"/>
                <a:gd name="T92" fmla="*/ 910 w 2728"/>
                <a:gd name="T93" fmla="*/ 364 h 1288"/>
                <a:gd name="T94" fmla="*/ 978 w 2728"/>
                <a:gd name="T95" fmla="*/ 368 h 1288"/>
                <a:gd name="T96" fmla="*/ 1009 w 2728"/>
                <a:gd name="T97" fmla="*/ 321 h 1288"/>
                <a:gd name="T98" fmla="*/ 1077 w 2728"/>
                <a:gd name="T99" fmla="*/ 297 h 1288"/>
                <a:gd name="T100" fmla="*/ 1033 w 2728"/>
                <a:gd name="T101" fmla="*/ 376 h 1288"/>
                <a:gd name="T102" fmla="*/ 1009 w 2728"/>
                <a:gd name="T103" fmla="*/ 495 h 1288"/>
                <a:gd name="T104" fmla="*/ 1061 w 2728"/>
                <a:gd name="T105" fmla="*/ 452 h 1288"/>
                <a:gd name="T106" fmla="*/ 1065 w 2728"/>
                <a:gd name="T107" fmla="*/ 388 h 1288"/>
                <a:gd name="T108" fmla="*/ 1109 w 2728"/>
                <a:gd name="T109" fmla="*/ 352 h 1288"/>
                <a:gd name="T110" fmla="*/ 1196 w 2728"/>
                <a:gd name="T111" fmla="*/ 309 h 1288"/>
                <a:gd name="T112" fmla="*/ 1228 w 2728"/>
                <a:gd name="T113" fmla="*/ 257 h 1288"/>
                <a:gd name="T114" fmla="*/ 1243 w 2728"/>
                <a:gd name="T115" fmla="*/ 245 h 1288"/>
                <a:gd name="T116" fmla="*/ 1282 w 2728"/>
                <a:gd name="T117" fmla="*/ 234 h 1288"/>
                <a:gd name="T118" fmla="*/ 1334 w 2728"/>
                <a:gd name="T119" fmla="*/ 229 h 1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8"/>
                <a:gd name="T181" fmla="*/ 0 h 1288"/>
                <a:gd name="T182" fmla="*/ 2728 w 2728"/>
                <a:gd name="T183" fmla="*/ 1288 h 1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8" h="1288">
                  <a:moveTo>
                    <a:pt x="2696" y="416"/>
                  </a:moveTo>
                  <a:lnTo>
                    <a:pt x="2672" y="400"/>
                  </a:lnTo>
                  <a:lnTo>
                    <a:pt x="2664" y="400"/>
                  </a:lnTo>
                  <a:lnTo>
                    <a:pt x="2648" y="400"/>
                  </a:lnTo>
                  <a:lnTo>
                    <a:pt x="2632" y="400"/>
                  </a:lnTo>
                  <a:lnTo>
                    <a:pt x="2632" y="408"/>
                  </a:lnTo>
                  <a:lnTo>
                    <a:pt x="2632" y="416"/>
                  </a:lnTo>
                  <a:lnTo>
                    <a:pt x="2640" y="416"/>
                  </a:lnTo>
                  <a:lnTo>
                    <a:pt x="2632" y="424"/>
                  </a:lnTo>
                  <a:lnTo>
                    <a:pt x="2616" y="408"/>
                  </a:lnTo>
                  <a:lnTo>
                    <a:pt x="2624" y="408"/>
                  </a:lnTo>
                  <a:lnTo>
                    <a:pt x="2624" y="392"/>
                  </a:lnTo>
                  <a:lnTo>
                    <a:pt x="2600" y="376"/>
                  </a:lnTo>
                  <a:lnTo>
                    <a:pt x="2592" y="384"/>
                  </a:lnTo>
                  <a:lnTo>
                    <a:pt x="2592" y="376"/>
                  </a:lnTo>
                  <a:lnTo>
                    <a:pt x="2584" y="376"/>
                  </a:lnTo>
                  <a:lnTo>
                    <a:pt x="2584" y="368"/>
                  </a:lnTo>
                  <a:lnTo>
                    <a:pt x="2568" y="368"/>
                  </a:lnTo>
                  <a:lnTo>
                    <a:pt x="2544" y="352"/>
                  </a:lnTo>
                  <a:lnTo>
                    <a:pt x="2544" y="344"/>
                  </a:lnTo>
                  <a:lnTo>
                    <a:pt x="2528" y="344"/>
                  </a:lnTo>
                  <a:lnTo>
                    <a:pt x="2520" y="344"/>
                  </a:lnTo>
                  <a:lnTo>
                    <a:pt x="2520" y="336"/>
                  </a:lnTo>
                  <a:lnTo>
                    <a:pt x="2496" y="320"/>
                  </a:lnTo>
                  <a:lnTo>
                    <a:pt x="2480" y="320"/>
                  </a:lnTo>
                  <a:lnTo>
                    <a:pt x="2472" y="312"/>
                  </a:lnTo>
                  <a:lnTo>
                    <a:pt x="2456" y="312"/>
                  </a:lnTo>
                  <a:lnTo>
                    <a:pt x="2432" y="304"/>
                  </a:lnTo>
                  <a:lnTo>
                    <a:pt x="2432" y="312"/>
                  </a:lnTo>
                  <a:lnTo>
                    <a:pt x="2416" y="304"/>
                  </a:lnTo>
                  <a:lnTo>
                    <a:pt x="2408" y="304"/>
                  </a:lnTo>
                  <a:lnTo>
                    <a:pt x="2392" y="304"/>
                  </a:lnTo>
                  <a:lnTo>
                    <a:pt x="2384" y="304"/>
                  </a:lnTo>
                  <a:lnTo>
                    <a:pt x="2368" y="304"/>
                  </a:lnTo>
                  <a:lnTo>
                    <a:pt x="2328" y="296"/>
                  </a:lnTo>
                  <a:lnTo>
                    <a:pt x="2320" y="304"/>
                  </a:lnTo>
                  <a:lnTo>
                    <a:pt x="2328" y="304"/>
                  </a:lnTo>
                  <a:lnTo>
                    <a:pt x="2320" y="312"/>
                  </a:lnTo>
                  <a:lnTo>
                    <a:pt x="2312" y="312"/>
                  </a:lnTo>
                  <a:lnTo>
                    <a:pt x="2336" y="328"/>
                  </a:lnTo>
                  <a:lnTo>
                    <a:pt x="2336" y="344"/>
                  </a:lnTo>
                  <a:lnTo>
                    <a:pt x="2304" y="336"/>
                  </a:lnTo>
                  <a:lnTo>
                    <a:pt x="2304" y="328"/>
                  </a:lnTo>
                  <a:lnTo>
                    <a:pt x="2280" y="328"/>
                  </a:lnTo>
                  <a:lnTo>
                    <a:pt x="2272" y="312"/>
                  </a:lnTo>
                  <a:lnTo>
                    <a:pt x="2264" y="312"/>
                  </a:lnTo>
                  <a:lnTo>
                    <a:pt x="2256" y="320"/>
                  </a:lnTo>
                  <a:lnTo>
                    <a:pt x="2208" y="320"/>
                  </a:lnTo>
                  <a:lnTo>
                    <a:pt x="2192" y="312"/>
                  </a:lnTo>
                  <a:lnTo>
                    <a:pt x="2184" y="312"/>
                  </a:lnTo>
                  <a:lnTo>
                    <a:pt x="2168" y="312"/>
                  </a:lnTo>
                  <a:lnTo>
                    <a:pt x="2152" y="320"/>
                  </a:lnTo>
                  <a:lnTo>
                    <a:pt x="2144" y="312"/>
                  </a:lnTo>
                  <a:lnTo>
                    <a:pt x="2144" y="320"/>
                  </a:lnTo>
                  <a:lnTo>
                    <a:pt x="2136" y="320"/>
                  </a:lnTo>
                  <a:lnTo>
                    <a:pt x="2128" y="320"/>
                  </a:lnTo>
                  <a:lnTo>
                    <a:pt x="2128" y="312"/>
                  </a:lnTo>
                  <a:lnTo>
                    <a:pt x="2120" y="312"/>
                  </a:lnTo>
                  <a:lnTo>
                    <a:pt x="2104" y="312"/>
                  </a:lnTo>
                  <a:lnTo>
                    <a:pt x="2104" y="296"/>
                  </a:lnTo>
                  <a:lnTo>
                    <a:pt x="2112" y="288"/>
                  </a:lnTo>
                  <a:lnTo>
                    <a:pt x="2104" y="280"/>
                  </a:lnTo>
                  <a:lnTo>
                    <a:pt x="2080" y="264"/>
                  </a:lnTo>
                  <a:lnTo>
                    <a:pt x="2064" y="264"/>
                  </a:lnTo>
                  <a:lnTo>
                    <a:pt x="2048" y="256"/>
                  </a:lnTo>
                  <a:lnTo>
                    <a:pt x="2024" y="264"/>
                  </a:lnTo>
                  <a:lnTo>
                    <a:pt x="1992" y="272"/>
                  </a:lnTo>
                  <a:lnTo>
                    <a:pt x="1960" y="272"/>
                  </a:lnTo>
                  <a:lnTo>
                    <a:pt x="1944" y="264"/>
                  </a:lnTo>
                  <a:lnTo>
                    <a:pt x="1928" y="248"/>
                  </a:lnTo>
                  <a:lnTo>
                    <a:pt x="1904" y="240"/>
                  </a:lnTo>
                  <a:lnTo>
                    <a:pt x="1888" y="240"/>
                  </a:lnTo>
                  <a:lnTo>
                    <a:pt x="1888" y="232"/>
                  </a:lnTo>
                  <a:lnTo>
                    <a:pt x="1896" y="232"/>
                  </a:lnTo>
                  <a:lnTo>
                    <a:pt x="1904" y="232"/>
                  </a:lnTo>
                  <a:lnTo>
                    <a:pt x="1904" y="224"/>
                  </a:lnTo>
                  <a:lnTo>
                    <a:pt x="1896" y="224"/>
                  </a:lnTo>
                  <a:lnTo>
                    <a:pt x="1880" y="216"/>
                  </a:lnTo>
                  <a:lnTo>
                    <a:pt x="1848" y="216"/>
                  </a:lnTo>
                  <a:lnTo>
                    <a:pt x="1840" y="232"/>
                  </a:lnTo>
                  <a:lnTo>
                    <a:pt x="1824" y="240"/>
                  </a:lnTo>
                  <a:lnTo>
                    <a:pt x="1800" y="240"/>
                  </a:lnTo>
                  <a:lnTo>
                    <a:pt x="1800" y="232"/>
                  </a:lnTo>
                  <a:lnTo>
                    <a:pt x="1808" y="232"/>
                  </a:lnTo>
                  <a:lnTo>
                    <a:pt x="1816" y="224"/>
                  </a:lnTo>
                  <a:lnTo>
                    <a:pt x="1792" y="224"/>
                  </a:lnTo>
                  <a:lnTo>
                    <a:pt x="1784" y="216"/>
                  </a:lnTo>
                  <a:lnTo>
                    <a:pt x="1792" y="208"/>
                  </a:lnTo>
                  <a:lnTo>
                    <a:pt x="1808" y="208"/>
                  </a:lnTo>
                  <a:lnTo>
                    <a:pt x="1832" y="216"/>
                  </a:lnTo>
                  <a:lnTo>
                    <a:pt x="1792" y="200"/>
                  </a:lnTo>
                  <a:lnTo>
                    <a:pt x="1776" y="200"/>
                  </a:lnTo>
                  <a:lnTo>
                    <a:pt x="1744" y="200"/>
                  </a:lnTo>
                  <a:lnTo>
                    <a:pt x="1728" y="200"/>
                  </a:lnTo>
                  <a:lnTo>
                    <a:pt x="1728" y="192"/>
                  </a:lnTo>
                  <a:lnTo>
                    <a:pt x="1720" y="192"/>
                  </a:lnTo>
                  <a:lnTo>
                    <a:pt x="1720" y="200"/>
                  </a:lnTo>
                  <a:lnTo>
                    <a:pt x="1704" y="208"/>
                  </a:lnTo>
                  <a:lnTo>
                    <a:pt x="1696" y="208"/>
                  </a:lnTo>
                  <a:lnTo>
                    <a:pt x="1688" y="208"/>
                  </a:lnTo>
                  <a:lnTo>
                    <a:pt x="1680" y="216"/>
                  </a:lnTo>
                  <a:lnTo>
                    <a:pt x="1704" y="216"/>
                  </a:lnTo>
                  <a:lnTo>
                    <a:pt x="1696" y="224"/>
                  </a:lnTo>
                  <a:lnTo>
                    <a:pt x="1696" y="232"/>
                  </a:lnTo>
                  <a:lnTo>
                    <a:pt x="1704" y="248"/>
                  </a:lnTo>
                  <a:lnTo>
                    <a:pt x="1680" y="248"/>
                  </a:lnTo>
                  <a:lnTo>
                    <a:pt x="1680" y="240"/>
                  </a:lnTo>
                  <a:lnTo>
                    <a:pt x="1672" y="240"/>
                  </a:lnTo>
                  <a:lnTo>
                    <a:pt x="1664" y="248"/>
                  </a:lnTo>
                  <a:lnTo>
                    <a:pt x="1664" y="256"/>
                  </a:lnTo>
                  <a:lnTo>
                    <a:pt x="1648" y="256"/>
                  </a:lnTo>
                  <a:lnTo>
                    <a:pt x="1632" y="248"/>
                  </a:lnTo>
                  <a:lnTo>
                    <a:pt x="1608" y="240"/>
                  </a:lnTo>
                  <a:lnTo>
                    <a:pt x="1592" y="248"/>
                  </a:lnTo>
                  <a:lnTo>
                    <a:pt x="1576" y="248"/>
                  </a:lnTo>
                  <a:lnTo>
                    <a:pt x="1552" y="240"/>
                  </a:lnTo>
                  <a:lnTo>
                    <a:pt x="1552" y="232"/>
                  </a:lnTo>
                  <a:lnTo>
                    <a:pt x="1536" y="248"/>
                  </a:lnTo>
                  <a:lnTo>
                    <a:pt x="1528" y="264"/>
                  </a:lnTo>
                  <a:lnTo>
                    <a:pt x="1520" y="272"/>
                  </a:lnTo>
                  <a:lnTo>
                    <a:pt x="1480" y="248"/>
                  </a:lnTo>
                  <a:lnTo>
                    <a:pt x="1472" y="240"/>
                  </a:lnTo>
                  <a:lnTo>
                    <a:pt x="1480" y="240"/>
                  </a:lnTo>
                  <a:lnTo>
                    <a:pt x="1472" y="232"/>
                  </a:lnTo>
                  <a:lnTo>
                    <a:pt x="1464" y="232"/>
                  </a:lnTo>
                  <a:lnTo>
                    <a:pt x="1456" y="232"/>
                  </a:lnTo>
                  <a:lnTo>
                    <a:pt x="1456" y="216"/>
                  </a:lnTo>
                  <a:lnTo>
                    <a:pt x="1472" y="224"/>
                  </a:lnTo>
                  <a:lnTo>
                    <a:pt x="1480" y="224"/>
                  </a:lnTo>
                  <a:lnTo>
                    <a:pt x="1480" y="216"/>
                  </a:lnTo>
                  <a:lnTo>
                    <a:pt x="1464" y="208"/>
                  </a:lnTo>
                  <a:lnTo>
                    <a:pt x="1472" y="208"/>
                  </a:lnTo>
                  <a:lnTo>
                    <a:pt x="1480" y="200"/>
                  </a:lnTo>
                  <a:lnTo>
                    <a:pt x="1472" y="192"/>
                  </a:lnTo>
                  <a:lnTo>
                    <a:pt x="1448" y="168"/>
                  </a:lnTo>
                  <a:lnTo>
                    <a:pt x="1440" y="168"/>
                  </a:lnTo>
                  <a:lnTo>
                    <a:pt x="1432" y="176"/>
                  </a:lnTo>
                  <a:lnTo>
                    <a:pt x="1416" y="168"/>
                  </a:lnTo>
                  <a:lnTo>
                    <a:pt x="1400" y="168"/>
                  </a:lnTo>
                  <a:lnTo>
                    <a:pt x="1392" y="168"/>
                  </a:lnTo>
                  <a:lnTo>
                    <a:pt x="1392" y="160"/>
                  </a:lnTo>
                  <a:lnTo>
                    <a:pt x="1376" y="160"/>
                  </a:lnTo>
                  <a:lnTo>
                    <a:pt x="1368" y="160"/>
                  </a:lnTo>
                  <a:lnTo>
                    <a:pt x="1360" y="160"/>
                  </a:lnTo>
                  <a:lnTo>
                    <a:pt x="1360" y="168"/>
                  </a:lnTo>
                  <a:lnTo>
                    <a:pt x="1360" y="184"/>
                  </a:lnTo>
                  <a:lnTo>
                    <a:pt x="1352" y="184"/>
                  </a:lnTo>
                  <a:lnTo>
                    <a:pt x="1344" y="184"/>
                  </a:lnTo>
                  <a:lnTo>
                    <a:pt x="1336" y="192"/>
                  </a:lnTo>
                  <a:lnTo>
                    <a:pt x="1328" y="192"/>
                  </a:lnTo>
                  <a:lnTo>
                    <a:pt x="1304" y="184"/>
                  </a:lnTo>
                  <a:lnTo>
                    <a:pt x="1296" y="184"/>
                  </a:lnTo>
                  <a:lnTo>
                    <a:pt x="1288" y="192"/>
                  </a:lnTo>
                  <a:lnTo>
                    <a:pt x="1248" y="176"/>
                  </a:lnTo>
                  <a:lnTo>
                    <a:pt x="1248" y="168"/>
                  </a:lnTo>
                  <a:lnTo>
                    <a:pt x="1256" y="168"/>
                  </a:lnTo>
                  <a:lnTo>
                    <a:pt x="1264" y="168"/>
                  </a:lnTo>
                  <a:lnTo>
                    <a:pt x="1264" y="160"/>
                  </a:lnTo>
                  <a:lnTo>
                    <a:pt x="1248" y="160"/>
                  </a:lnTo>
                  <a:lnTo>
                    <a:pt x="1216" y="160"/>
                  </a:lnTo>
                  <a:lnTo>
                    <a:pt x="1200" y="160"/>
                  </a:lnTo>
                  <a:lnTo>
                    <a:pt x="1160" y="160"/>
                  </a:lnTo>
                  <a:lnTo>
                    <a:pt x="1160" y="168"/>
                  </a:lnTo>
                  <a:lnTo>
                    <a:pt x="1152" y="176"/>
                  </a:lnTo>
                  <a:lnTo>
                    <a:pt x="1144" y="168"/>
                  </a:lnTo>
                  <a:lnTo>
                    <a:pt x="1152" y="160"/>
                  </a:lnTo>
                  <a:lnTo>
                    <a:pt x="1160" y="152"/>
                  </a:lnTo>
                  <a:lnTo>
                    <a:pt x="1152" y="152"/>
                  </a:lnTo>
                  <a:lnTo>
                    <a:pt x="1144" y="144"/>
                  </a:lnTo>
                  <a:lnTo>
                    <a:pt x="1144" y="160"/>
                  </a:lnTo>
                  <a:lnTo>
                    <a:pt x="1128" y="160"/>
                  </a:lnTo>
                  <a:lnTo>
                    <a:pt x="1112" y="152"/>
                  </a:lnTo>
                  <a:lnTo>
                    <a:pt x="1112" y="144"/>
                  </a:lnTo>
                  <a:lnTo>
                    <a:pt x="1096" y="144"/>
                  </a:lnTo>
                  <a:lnTo>
                    <a:pt x="1088" y="144"/>
                  </a:lnTo>
                  <a:lnTo>
                    <a:pt x="1072" y="152"/>
                  </a:lnTo>
                  <a:lnTo>
                    <a:pt x="1072" y="160"/>
                  </a:lnTo>
                  <a:lnTo>
                    <a:pt x="1088" y="160"/>
                  </a:lnTo>
                  <a:lnTo>
                    <a:pt x="1096" y="160"/>
                  </a:lnTo>
                  <a:lnTo>
                    <a:pt x="1080" y="168"/>
                  </a:lnTo>
                  <a:lnTo>
                    <a:pt x="1064" y="168"/>
                  </a:lnTo>
                  <a:lnTo>
                    <a:pt x="1064" y="176"/>
                  </a:lnTo>
                  <a:lnTo>
                    <a:pt x="1048" y="176"/>
                  </a:lnTo>
                  <a:lnTo>
                    <a:pt x="1040" y="176"/>
                  </a:lnTo>
                  <a:lnTo>
                    <a:pt x="1040" y="184"/>
                  </a:lnTo>
                  <a:lnTo>
                    <a:pt x="1016" y="184"/>
                  </a:lnTo>
                  <a:lnTo>
                    <a:pt x="1008" y="192"/>
                  </a:lnTo>
                  <a:lnTo>
                    <a:pt x="992" y="200"/>
                  </a:lnTo>
                  <a:lnTo>
                    <a:pt x="976" y="200"/>
                  </a:lnTo>
                  <a:lnTo>
                    <a:pt x="1000" y="192"/>
                  </a:lnTo>
                  <a:lnTo>
                    <a:pt x="1000" y="176"/>
                  </a:lnTo>
                  <a:lnTo>
                    <a:pt x="1008" y="176"/>
                  </a:lnTo>
                  <a:lnTo>
                    <a:pt x="1016" y="176"/>
                  </a:lnTo>
                  <a:lnTo>
                    <a:pt x="1016" y="160"/>
                  </a:lnTo>
                  <a:lnTo>
                    <a:pt x="1024" y="160"/>
                  </a:lnTo>
                  <a:lnTo>
                    <a:pt x="1040" y="160"/>
                  </a:lnTo>
                  <a:lnTo>
                    <a:pt x="1048" y="144"/>
                  </a:lnTo>
                  <a:lnTo>
                    <a:pt x="1072" y="136"/>
                  </a:lnTo>
                  <a:lnTo>
                    <a:pt x="1080" y="136"/>
                  </a:lnTo>
                  <a:lnTo>
                    <a:pt x="1080" y="128"/>
                  </a:lnTo>
                  <a:lnTo>
                    <a:pt x="1104" y="112"/>
                  </a:lnTo>
                  <a:lnTo>
                    <a:pt x="1120" y="112"/>
                  </a:lnTo>
                  <a:lnTo>
                    <a:pt x="1128" y="104"/>
                  </a:lnTo>
                  <a:lnTo>
                    <a:pt x="1144" y="96"/>
                  </a:lnTo>
                  <a:lnTo>
                    <a:pt x="1152" y="80"/>
                  </a:lnTo>
                  <a:lnTo>
                    <a:pt x="1136" y="72"/>
                  </a:lnTo>
                  <a:lnTo>
                    <a:pt x="1128" y="72"/>
                  </a:lnTo>
                  <a:lnTo>
                    <a:pt x="1128" y="64"/>
                  </a:lnTo>
                  <a:lnTo>
                    <a:pt x="1136" y="64"/>
                  </a:lnTo>
                  <a:lnTo>
                    <a:pt x="1144" y="72"/>
                  </a:lnTo>
                  <a:lnTo>
                    <a:pt x="1160" y="80"/>
                  </a:lnTo>
                  <a:lnTo>
                    <a:pt x="1160" y="64"/>
                  </a:lnTo>
                  <a:lnTo>
                    <a:pt x="1152" y="64"/>
                  </a:lnTo>
                  <a:lnTo>
                    <a:pt x="1152" y="56"/>
                  </a:lnTo>
                  <a:lnTo>
                    <a:pt x="1144" y="48"/>
                  </a:lnTo>
                  <a:lnTo>
                    <a:pt x="1136" y="56"/>
                  </a:lnTo>
                  <a:lnTo>
                    <a:pt x="1128" y="56"/>
                  </a:lnTo>
                  <a:lnTo>
                    <a:pt x="1136" y="48"/>
                  </a:lnTo>
                  <a:lnTo>
                    <a:pt x="1112" y="40"/>
                  </a:lnTo>
                  <a:lnTo>
                    <a:pt x="1104" y="40"/>
                  </a:lnTo>
                  <a:lnTo>
                    <a:pt x="1096" y="32"/>
                  </a:lnTo>
                  <a:lnTo>
                    <a:pt x="1040" y="40"/>
                  </a:lnTo>
                  <a:lnTo>
                    <a:pt x="1032" y="40"/>
                  </a:lnTo>
                  <a:lnTo>
                    <a:pt x="1016" y="48"/>
                  </a:lnTo>
                  <a:lnTo>
                    <a:pt x="1000" y="40"/>
                  </a:lnTo>
                  <a:lnTo>
                    <a:pt x="1016" y="32"/>
                  </a:lnTo>
                  <a:lnTo>
                    <a:pt x="1024" y="24"/>
                  </a:lnTo>
                  <a:lnTo>
                    <a:pt x="1008" y="24"/>
                  </a:lnTo>
                  <a:lnTo>
                    <a:pt x="1000" y="32"/>
                  </a:lnTo>
                  <a:lnTo>
                    <a:pt x="984" y="24"/>
                  </a:lnTo>
                  <a:lnTo>
                    <a:pt x="968" y="24"/>
                  </a:lnTo>
                  <a:lnTo>
                    <a:pt x="968" y="16"/>
                  </a:lnTo>
                  <a:lnTo>
                    <a:pt x="992" y="16"/>
                  </a:lnTo>
                  <a:lnTo>
                    <a:pt x="1000" y="8"/>
                  </a:lnTo>
                  <a:lnTo>
                    <a:pt x="992" y="0"/>
                  </a:lnTo>
                  <a:lnTo>
                    <a:pt x="984" y="0"/>
                  </a:lnTo>
                  <a:lnTo>
                    <a:pt x="960" y="0"/>
                  </a:lnTo>
                  <a:lnTo>
                    <a:pt x="928" y="0"/>
                  </a:lnTo>
                  <a:lnTo>
                    <a:pt x="928" y="8"/>
                  </a:lnTo>
                  <a:lnTo>
                    <a:pt x="904" y="16"/>
                  </a:lnTo>
                  <a:lnTo>
                    <a:pt x="904" y="24"/>
                  </a:lnTo>
                  <a:lnTo>
                    <a:pt x="896" y="32"/>
                  </a:lnTo>
                  <a:lnTo>
                    <a:pt x="904" y="40"/>
                  </a:lnTo>
                  <a:lnTo>
                    <a:pt x="896" y="40"/>
                  </a:lnTo>
                  <a:lnTo>
                    <a:pt x="904" y="40"/>
                  </a:lnTo>
                  <a:lnTo>
                    <a:pt x="920" y="48"/>
                  </a:lnTo>
                  <a:lnTo>
                    <a:pt x="928" y="48"/>
                  </a:lnTo>
                  <a:lnTo>
                    <a:pt x="952" y="48"/>
                  </a:lnTo>
                  <a:lnTo>
                    <a:pt x="936" y="48"/>
                  </a:lnTo>
                  <a:lnTo>
                    <a:pt x="912" y="48"/>
                  </a:lnTo>
                  <a:lnTo>
                    <a:pt x="904" y="48"/>
                  </a:lnTo>
                  <a:lnTo>
                    <a:pt x="888" y="48"/>
                  </a:lnTo>
                  <a:lnTo>
                    <a:pt x="872" y="48"/>
                  </a:lnTo>
                  <a:lnTo>
                    <a:pt x="856" y="40"/>
                  </a:lnTo>
                  <a:lnTo>
                    <a:pt x="856" y="48"/>
                  </a:lnTo>
                  <a:lnTo>
                    <a:pt x="880" y="56"/>
                  </a:lnTo>
                  <a:lnTo>
                    <a:pt x="880" y="64"/>
                  </a:lnTo>
                  <a:lnTo>
                    <a:pt x="880" y="72"/>
                  </a:lnTo>
                  <a:lnTo>
                    <a:pt x="864" y="72"/>
                  </a:lnTo>
                  <a:lnTo>
                    <a:pt x="856" y="64"/>
                  </a:lnTo>
                  <a:lnTo>
                    <a:pt x="872" y="64"/>
                  </a:lnTo>
                  <a:lnTo>
                    <a:pt x="848" y="56"/>
                  </a:lnTo>
                  <a:lnTo>
                    <a:pt x="840" y="56"/>
                  </a:lnTo>
                  <a:lnTo>
                    <a:pt x="832" y="64"/>
                  </a:lnTo>
                  <a:lnTo>
                    <a:pt x="808" y="72"/>
                  </a:lnTo>
                  <a:lnTo>
                    <a:pt x="808" y="64"/>
                  </a:lnTo>
                  <a:lnTo>
                    <a:pt x="800" y="64"/>
                  </a:lnTo>
                  <a:lnTo>
                    <a:pt x="792" y="72"/>
                  </a:lnTo>
                  <a:lnTo>
                    <a:pt x="784" y="72"/>
                  </a:lnTo>
                  <a:lnTo>
                    <a:pt x="792" y="64"/>
                  </a:lnTo>
                  <a:lnTo>
                    <a:pt x="776" y="56"/>
                  </a:lnTo>
                  <a:lnTo>
                    <a:pt x="760" y="56"/>
                  </a:lnTo>
                  <a:lnTo>
                    <a:pt x="736" y="64"/>
                  </a:lnTo>
                  <a:lnTo>
                    <a:pt x="728" y="64"/>
                  </a:lnTo>
                  <a:lnTo>
                    <a:pt x="736" y="64"/>
                  </a:lnTo>
                  <a:lnTo>
                    <a:pt x="752" y="64"/>
                  </a:lnTo>
                  <a:lnTo>
                    <a:pt x="752" y="72"/>
                  </a:lnTo>
                  <a:lnTo>
                    <a:pt x="728" y="72"/>
                  </a:lnTo>
                  <a:lnTo>
                    <a:pt x="704" y="72"/>
                  </a:lnTo>
                  <a:lnTo>
                    <a:pt x="696" y="80"/>
                  </a:lnTo>
                  <a:lnTo>
                    <a:pt x="680" y="80"/>
                  </a:lnTo>
                  <a:lnTo>
                    <a:pt x="664" y="80"/>
                  </a:lnTo>
                  <a:lnTo>
                    <a:pt x="648" y="80"/>
                  </a:lnTo>
                  <a:lnTo>
                    <a:pt x="632" y="96"/>
                  </a:lnTo>
                  <a:lnTo>
                    <a:pt x="616" y="96"/>
                  </a:lnTo>
                  <a:lnTo>
                    <a:pt x="608" y="96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24" y="96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00" y="112"/>
                  </a:lnTo>
                  <a:lnTo>
                    <a:pt x="592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8" y="120"/>
                  </a:lnTo>
                  <a:lnTo>
                    <a:pt x="608" y="128"/>
                  </a:lnTo>
                  <a:lnTo>
                    <a:pt x="592" y="128"/>
                  </a:lnTo>
                  <a:lnTo>
                    <a:pt x="584" y="136"/>
                  </a:lnTo>
                  <a:lnTo>
                    <a:pt x="592" y="136"/>
                  </a:lnTo>
                  <a:lnTo>
                    <a:pt x="608" y="136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08" y="160"/>
                  </a:lnTo>
                  <a:lnTo>
                    <a:pt x="600" y="152"/>
                  </a:lnTo>
                  <a:lnTo>
                    <a:pt x="584" y="152"/>
                  </a:lnTo>
                  <a:lnTo>
                    <a:pt x="576" y="160"/>
                  </a:lnTo>
                  <a:lnTo>
                    <a:pt x="560" y="160"/>
                  </a:lnTo>
                  <a:lnTo>
                    <a:pt x="552" y="160"/>
                  </a:lnTo>
                  <a:lnTo>
                    <a:pt x="528" y="160"/>
                  </a:lnTo>
                  <a:lnTo>
                    <a:pt x="496" y="160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80" y="184"/>
                  </a:lnTo>
                  <a:lnTo>
                    <a:pt x="480" y="200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512" y="216"/>
                  </a:lnTo>
                  <a:lnTo>
                    <a:pt x="512" y="232"/>
                  </a:lnTo>
                  <a:lnTo>
                    <a:pt x="536" y="232"/>
                  </a:lnTo>
                  <a:lnTo>
                    <a:pt x="536" y="248"/>
                  </a:lnTo>
                  <a:lnTo>
                    <a:pt x="528" y="256"/>
                  </a:lnTo>
                  <a:lnTo>
                    <a:pt x="528" y="264"/>
                  </a:lnTo>
                  <a:lnTo>
                    <a:pt x="544" y="280"/>
                  </a:lnTo>
                  <a:lnTo>
                    <a:pt x="544" y="288"/>
                  </a:lnTo>
                  <a:lnTo>
                    <a:pt x="528" y="296"/>
                  </a:lnTo>
                  <a:lnTo>
                    <a:pt x="560" y="312"/>
                  </a:lnTo>
                  <a:lnTo>
                    <a:pt x="560" y="320"/>
                  </a:lnTo>
                  <a:lnTo>
                    <a:pt x="552" y="320"/>
                  </a:lnTo>
                  <a:lnTo>
                    <a:pt x="544" y="320"/>
                  </a:lnTo>
                  <a:lnTo>
                    <a:pt x="536" y="312"/>
                  </a:lnTo>
                  <a:lnTo>
                    <a:pt x="520" y="296"/>
                  </a:lnTo>
                  <a:lnTo>
                    <a:pt x="528" y="288"/>
                  </a:lnTo>
                  <a:lnTo>
                    <a:pt x="528" y="272"/>
                  </a:lnTo>
                  <a:lnTo>
                    <a:pt x="512" y="272"/>
                  </a:lnTo>
                  <a:lnTo>
                    <a:pt x="512" y="264"/>
                  </a:lnTo>
                  <a:lnTo>
                    <a:pt x="504" y="264"/>
                  </a:lnTo>
                  <a:lnTo>
                    <a:pt x="512" y="256"/>
                  </a:lnTo>
                  <a:lnTo>
                    <a:pt x="520" y="256"/>
                  </a:lnTo>
                  <a:lnTo>
                    <a:pt x="528" y="248"/>
                  </a:lnTo>
                  <a:lnTo>
                    <a:pt x="528" y="240"/>
                  </a:lnTo>
                  <a:lnTo>
                    <a:pt x="504" y="240"/>
                  </a:lnTo>
                  <a:lnTo>
                    <a:pt x="480" y="232"/>
                  </a:lnTo>
                  <a:lnTo>
                    <a:pt x="448" y="216"/>
                  </a:lnTo>
                  <a:lnTo>
                    <a:pt x="424" y="216"/>
                  </a:lnTo>
                  <a:lnTo>
                    <a:pt x="408" y="224"/>
                  </a:lnTo>
                  <a:lnTo>
                    <a:pt x="416" y="224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416" y="256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32" y="264"/>
                  </a:lnTo>
                  <a:lnTo>
                    <a:pt x="448" y="264"/>
                  </a:lnTo>
                  <a:lnTo>
                    <a:pt x="440" y="272"/>
                  </a:lnTo>
                  <a:lnTo>
                    <a:pt x="432" y="272"/>
                  </a:lnTo>
                  <a:lnTo>
                    <a:pt x="416" y="264"/>
                  </a:lnTo>
                  <a:lnTo>
                    <a:pt x="400" y="264"/>
                  </a:lnTo>
                  <a:lnTo>
                    <a:pt x="368" y="256"/>
                  </a:lnTo>
                  <a:lnTo>
                    <a:pt x="376" y="248"/>
                  </a:lnTo>
                  <a:lnTo>
                    <a:pt x="368" y="240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08"/>
                  </a:lnTo>
                  <a:lnTo>
                    <a:pt x="360" y="192"/>
                  </a:lnTo>
                  <a:lnTo>
                    <a:pt x="352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68" y="216"/>
                  </a:lnTo>
                  <a:lnTo>
                    <a:pt x="368" y="224"/>
                  </a:lnTo>
                  <a:lnTo>
                    <a:pt x="336" y="240"/>
                  </a:lnTo>
                  <a:lnTo>
                    <a:pt x="328" y="256"/>
                  </a:lnTo>
                  <a:lnTo>
                    <a:pt x="344" y="272"/>
                  </a:lnTo>
                  <a:lnTo>
                    <a:pt x="352" y="288"/>
                  </a:lnTo>
                  <a:lnTo>
                    <a:pt x="344" y="296"/>
                  </a:lnTo>
                  <a:lnTo>
                    <a:pt x="328" y="304"/>
                  </a:lnTo>
                  <a:lnTo>
                    <a:pt x="328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60" y="336"/>
                  </a:lnTo>
                  <a:lnTo>
                    <a:pt x="376" y="336"/>
                  </a:lnTo>
                  <a:lnTo>
                    <a:pt x="400" y="336"/>
                  </a:lnTo>
                  <a:lnTo>
                    <a:pt x="408" y="344"/>
                  </a:lnTo>
                  <a:lnTo>
                    <a:pt x="416" y="352"/>
                  </a:lnTo>
                  <a:lnTo>
                    <a:pt x="424" y="368"/>
                  </a:lnTo>
                  <a:lnTo>
                    <a:pt x="416" y="376"/>
                  </a:lnTo>
                  <a:lnTo>
                    <a:pt x="424" y="384"/>
                  </a:lnTo>
                  <a:lnTo>
                    <a:pt x="432" y="384"/>
                  </a:lnTo>
                  <a:lnTo>
                    <a:pt x="440" y="392"/>
                  </a:lnTo>
                  <a:lnTo>
                    <a:pt x="432" y="392"/>
                  </a:lnTo>
                  <a:lnTo>
                    <a:pt x="408" y="392"/>
                  </a:lnTo>
                  <a:lnTo>
                    <a:pt x="400" y="384"/>
                  </a:lnTo>
                  <a:lnTo>
                    <a:pt x="408" y="360"/>
                  </a:lnTo>
                  <a:lnTo>
                    <a:pt x="400" y="352"/>
                  </a:lnTo>
                  <a:lnTo>
                    <a:pt x="392" y="344"/>
                  </a:lnTo>
                  <a:lnTo>
                    <a:pt x="376" y="344"/>
                  </a:lnTo>
                  <a:lnTo>
                    <a:pt x="344" y="352"/>
                  </a:lnTo>
                  <a:lnTo>
                    <a:pt x="344" y="360"/>
                  </a:lnTo>
                  <a:lnTo>
                    <a:pt x="360" y="376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28" y="416"/>
                  </a:lnTo>
                  <a:lnTo>
                    <a:pt x="312" y="424"/>
                  </a:lnTo>
                  <a:lnTo>
                    <a:pt x="304" y="440"/>
                  </a:lnTo>
                  <a:lnTo>
                    <a:pt x="296" y="432"/>
                  </a:lnTo>
                  <a:lnTo>
                    <a:pt x="256" y="432"/>
                  </a:lnTo>
                  <a:lnTo>
                    <a:pt x="240" y="416"/>
                  </a:lnTo>
                  <a:lnTo>
                    <a:pt x="232" y="416"/>
                  </a:lnTo>
                  <a:lnTo>
                    <a:pt x="224" y="416"/>
                  </a:lnTo>
                  <a:lnTo>
                    <a:pt x="232" y="408"/>
                  </a:lnTo>
                  <a:lnTo>
                    <a:pt x="248" y="408"/>
                  </a:lnTo>
                  <a:lnTo>
                    <a:pt x="256" y="408"/>
                  </a:lnTo>
                  <a:lnTo>
                    <a:pt x="264" y="416"/>
                  </a:lnTo>
                  <a:lnTo>
                    <a:pt x="272" y="424"/>
                  </a:lnTo>
                  <a:lnTo>
                    <a:pt x="288" y="416"/>
                  </a:lnTo>
                  <a:lnTo>
                    <a:pt x="288" y="408"/>
                  </a:lnTo>
                  <a:lnTo>
                    <a:pt x="296" y="400"/>
                  </a:lnTo>
                  <a:lnTo>
                    <a:pt x="312" y="384"/>
                  </a:lnTo>
                  <a:lnTo>
                    <a:pt x="328" y="376"/>
                  </a:lnTo>
                  <a:lnTo>
                    <a:pt x="320" y="368"/>
                  </a:lnTo>
                  <a:lnTo>
                    <a:pt x="336" y="352"/>
                  </a:lnTo>
                  <a:lnTo>
                    <a:pt x="320" y="352"/>
                  </a:lnTo>
                  <a:lnTo>
                    <a:pt x="312" y="344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296"/>
                  </a:lnTo>
                  <a:lnTo>
                    <a:pt x="320" y="288"/>
                  </a:lnTo>
                  <a:lnTo>
                    <a:pt x="312" y="288"/>
                  </a:lnTo>
                  <a:lnTo>
                    <a:pt x="312" y="264"/>
                  </a:lnTo>
                  <a:lnTo>
                    <a:pt x="296" y="256"/>
                  </a:lnTo>
                  <a:lnTo>
                    <a:pt x="296" y="248"/>
                  </a:lnTo>
                  <a:lnTo>
                    <a:pt x="320" y="232"/>
                  </a:lnTo>
                  <a:lnTo>
                    <a:pt x="320" y="224"/>
                  </a:lnTo>
                  <a:lnTo>
                    <a:pt x="31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72" y="192"/>
                  </a:lnTo>
                  <a:lnTo>
                    <a:pt x="264" y="192"/>
                  </a:lnTo>
                  <a:lnTo>
                    <a:pt x="248" y="192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200" y="264"/>
                  </a:lnTo>
                  <a:lnTo>
                    <a:pt x="192" y="280"/>
                  </a:lnTo>
                  <a:lnTo>
                    <a:pt x="200" y="280"/>
                  </a:lnTo>
                  <a:lnTo>
                    <a:pt x="200" y="304"/>
                  </a:lnTo>
                  <a:lnTo>
                    <a:pt x="192" y="304"/>
                  </a:lnTo>
                  <a:lnTo>
                    <a:pt x="200" y="320"/>
                  </a:lnTo>
                  <a:lnTo>
                    <a:pt x="208" y="320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24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0" y="352"/>
                  </a:lnTo>
                  <a:lnTo>
                    <a:pt x="192" y="352"/>
                  </a:lnTo>
                  <a:lnTo>
                    <a:pt x="176" y="344"/>
                  </a:lnTo>
                  <a:lnTo>
                    <a:pt x="168" y="336"/>
                  </a:lnTo>
                  <a:lnTo>
                    <a:pt x="152" y="328"/>
                  </a:lnTo>
                  <a:lnTo>
                    <a:pt x="128" y="320"/>
                  </a:lnTo>
                  <a:lnTo>
                    <a:pt x="144" y="352"/>
                  </a:lnTo>
                  <a:lnTo>
                    <a:pt x="128" y="360"/>
                  </a:lnTo>
                  <a:lnTo>
                    <a:pt x="144" y="416"/>
                  </a:lnTo>
                  <a:lnTo>
                    <a:pt x="136" y="440"/>
                  </a:lnTo>
                  <a:lnTo>
                    <a:pt x="120" y="448"/>
                  </a:lnTo>
                  <a:lnTo>
                    <a:pt x="64" y="512"/>
                  </a:lnTo>
                  <a:lnTo>
                    <a:pt x="56" y="584"/>
                  </a:lnTo>
                  <a:lnTo>
                    <a:pt x="64" y="600"/>
                  </a:lnTo>
                  <a:lnTo>
                    <a:pt x="56" y="640"/>
                  </a:lnTo>
                  <a:lnTo>
                    <a:pt x="56" y="656"/>
                  </a:lnTo>
                  <a:lnTo>
                    <a:pt x="48" y="728"/>
                  </a:lnTo>
                  <a:lnTo>
                    <a:pt x="48" y="768"/>
                  </a:lnTo>
                  <a:lnTo>
                    <a:pt x="56" y="816"/>
                  </a:lnTo>
                  <a:lnTo>
                    <a:pt x="48" y="848"/>
                  </a:lnTo>
                  <a:lnTo>
                    <a:pt x="24" y="864"/>
                  </a:lnTo>
                  <a:lnTo>
                    <a:pt x="16" y="888"/>
                  </a:lnTo>
                  <a:lnTo>
                    <a:pt x="32" y="904"/>
                  </a:lnTo>
                  <a:lnTo>
                    <a:pt x="0" y="960"/>
                  </a:lnTo>
                  <a:lnTo>
                    <a:pt x="0" y="984"/>
                  </a:lnTo>
                  <a:lnTo>
                    <a:pt x="32" y="1016"/>
                  </a:lnTo>
                  <a:lnTo>
                    <a:pt x="48" y="1040"/>
                  </a:lnTo>
                  <a:lnTo>
                    <a:pt x="56" y="1040"/>
                  </a:lnTo>
                  <a:lnTo>
                    <a:pt x="64" y="1056"/>
                  </a:lnTo>
                  <a:lnTo>
                    <a:pt x="80" y="1048"/>
                  </a:lnTo>
                  <a:lnTo>
                    <a:pt x="72" y="1032"/>
                  </a:lnTo>
                  <a:lnTo>
                    <a:pt x="64" y="1016"/>
                  </a:lnTo>
                  <a:lnTo>
                    <a:pt x="64" y="1008"/>
                  </a:lnTo>
                  <a:lnTo>
                    <a:pt x="72" y="1000"/>
                  </a:lnTo>
                  <a:lnTo>
                    <a:pt x="80" y="992"/>
                  </a:lnTo>
                  <a:lnTo>
                    <a:pt x="64" y="984"/>
                  </a:lnTo>
                  <a:lnTo>
                    <a:pt x="72" y="976"/>
                  </a:lnTo>
                  <a:lnTo>
                    <a:pt x="88" y="968"/>
                  </a:lnTo>
                  <a:lnTo>
                    <a:pt x="72" y="968"/>
                  </a:lnTo>
                  <a:lnTo>
                    <a:pt x="72" y="952"/>
                  </a:lnTo>
                  <a:lnTo>
                    <a:pt x="96" y="944"/>
                  </a:lnTo>
                  <a:lnTo>
                    <a:pt x="128" y="936"/>
                  </a:lnTo>
                  <a:lnTo>
                    <a:pt x="184" y="912"/>
                  </a:lnTo>
                  <a:lnTo>
                    <a:pt x="208" y="896"/>
                  </a:lnTo>
                  <a:lnTo>
                    <a:pt x="232" y="896"/>
                  </a:lnTo>
                  <a:lnTo>
                    <a:pt x="264" y="896"/>
                  </a:lnTo>
                  <a:lnTo>
                    <a:pt x="272" y="904"/>
                  </a:lnTo>
                  <a:lnTo>
                    <a:pt x="280" y="928"/>
                  </a:lnTo>
                  <a:lnTo>
                    <a:pt x="296" y="920"/>
                  </a:lnTo>
                  <a:lnTo>
                    <a:pt x="328" y="936"/>
                  </a:lnTo>
                  <a:lnTo>
                    <a:pt x="328" y="952"/>
                  </a:lnTo>
                  <a:lnTo>
                    <a:pt x="352" y="952"/>
                  </a:lnTo>
                  <a:lnTo>
                    <a:pt x="360" y="936"/>
                  </a:lnTo>
                  <a:lnTo>
                    <a:pt x="368" y="920"/>
                  </a:lnTo>
                  <a:lnTo>
                    <a:pt x="400" y="928"/>
                  </a:lnTo>
                  <a:lnTo>
                    <a:pt x="400" y="944"/>
                  </a:lnTo>
                  <a:lnTo>
                    <a:pt x="408" y="960"/>
                  </a:lnTo>
                  <a:lnTo>
                    <a:pt x="432" y="984"/>
                  </a:lnTo>
                  <a:lnTo>
                    <a:pt x="448" y="1008"/>
                  </a:lnTo>
                  <a:lnTo>
                    <a:pt x="464" y="1040"/>
                  </a:lnTo>
                  <a:lnTo>
                    <a:pt x="520" y="1040"/>
                  </a:lnTo>
                  <a:lnTo>
                    <a:pt x="544" y="1040"/>
                  </a:lnTo>
                  <a:lnTo>
                    <a:pt x="576" y="1080"/>
                  </a:lnTo>
                  <a:lnTo>
                    <a:pt x="616" y="1088"/>
                  </a:lnTo>
                  <a:lnTo>
                    <a:pt x="616" y="1096"/>
                  </a:lnTo>
                  <a:lnTo>
                    <a:pt x="624" y="1096"/>
                  </a:lnTo>
                  <a:lnTo>
                    <a:pt x="632" y="1088"/>
                  </a:lnTo>
                  <a:lnTo>
                    <a:pt x="664" y="1080"/>
                  </a:lnTo>
                  <a:lnTo>
                    <a:pt x="680" y="1056"/>
                  </a:lnTo>
                  <a:lnTo>
                    <a:pt x="688" y="1056"/>
                  </a:lnTo>
                  <a:lnTo>
                    <a:pt x="704" y="1040"/>
                  </a:lnTo>
                  <a:lnTo>
                    <a:pt x="720" y="1040"/>
                  </a:lnTo>
                  <a:lnTo>
                    <a:pt x="736" y="1056"/>
                  </a:lnTo>
                  <a:lnTo>
                    <a:pt x="752" y="1056"/>
                  </a:lnTo>
                  <a:lnTo>
                    <a:pt x="784" y="1080"/>
                  </a:lnTo>
                  <a:lnTo>
                    <a:pt x="792" y="1080"/>
                  </a:lnTo>
                  <a:lnTo>
                    <a:pt x="792" y="1064"/>
                  </a:lnTo>
                  <a:lnTo>
                    <a:pt x="808" y="1064"/>
                  </a:lnTo>
                  <a:lnTo>
                    <a:pt x="808" y="1080"/>
                  </a:lnTo>
                  <a:lnTo>
                    <a:pt x="840" y="1072"/>
                  </a:lnTo>
                  <a:lnTo>
                    <a:pt x="840" y="1048"/>
                  </a:lnTo>
                  <a:lnTo>
                    <a:pt x="832" y="1032"/>
                  </a:lnTo>
                  <a:lnTo>
                    <a:pt x="848" y="1016"/>
                  </a:lnTo>
                  <a:lnTo>
                    <a:pt x="856" y="1000"/>
                  </a:lnTo>
                  <a:lnTo>
                    <a:pt x="912" y="1016"/>
                  </a:lnTo>
                  <a:lnTo>
                    <a:pt x="944" y="1064"/>
                  </a:lnTo>
                  <a:lnTo>
                    <a:pt x="984" y="1048"/>
                  </a:lnTo>
                  <a:lnTo>
                    <a:pt x="1040" y="1064"/>
                  </a:lnTo>
                  <a:lnTo>
                    <a:pt x="1040" y="1080"/>
                  </a:lnTo>
                  <a:lnTo>
                    <a:pt x="1072" y="1088"/>
                  </a:lnTo>
                  <a:lnTo>
                    <a:pt x="1080" y="1096"/>
                  </a:lnTo>
                  <a:lnTo>
                    <a:pt x="1104" y="1088"/>
                  </a:lnTo>
                  <a:lnTo>
                    <a:pt x="1128" y="1088"/>
                  </a:lnTo>
                  <a:lnTo>
                    <a:pt x="1152" y="1072"/>
                  </a:lnTo>
                  <a:lnTo>
                    <a:pt x="1168" y="1056"/>
                  </a:lnTo>
                  <a:lnTo>
                    <a:pt x="1184" y="1064"/>
                  </a:lnTo>
                  <a:lnTo>
                    <a:pt x="1200" y="1080"/>
                  </a:lnTo>
                  <a:lnTo>
                    <a:pt x="1224" y="1072"/>
                  </a:lnTo>
                  <a:lnTo>
                    <a:pt x="1240" y="1088"/>
                  </a:lnTo>
                  <a:lnTo>
                    <a:pt x="1272" y="1064"/>
                  </a:lnTo>
                  <a:lnTo>
                    <a:pt x="1272" y="1048"/>
                  </a:lnTo>
                  <a:lnTo>
                    <a:pt x="1280" y="1040"/>
                  </a:lnTo>
                  <a:lnTo>
                    <a:pt x="1288" y="1016"/>
                  </a:lnTo>
                  <a:lnTo>
                    <a:pt x="1304" y="1000"/>
                  </a:lnTo>
                  <a:lnTo>
                    <a:pt x="1304" y="984"/>
                  </a:lnTo>
                  <a:lnTo>
                    <a:pt x="1288" y="984"/>
                  </a:lnTo>
                  <a:lnTo>
                    <a:pt x="1312" y="952"/>
                  </a:lnTo>
                  <a:lnTo>
                    <a:pt x="1360" y="944"/>
                  </a:lnTo>
                  <a:lnTo>
                    <a:pt x="1392" y="960"/>
                  </a:lnTo>
                  <a:lnTo>
                    <a:pt x="1408" y="960"/>
                  </a:lnTo>
                  <a:lnTo>
                    <a:pt x="1432" y="1000"/>
                  </a:lnTo>
                  <a:lnTo>
                    <a:pt x="1432" y="1016"/>
                  </a:lnTo>
                  <a:lnTo>
                    <a:pt x="1448" y="1048"/>
                  </a:lnTo>
                  <a:lnTo>
                    <a:pt x="1448" y="1072"/>
                  </a:lnTo>
                  <a:lnTo>
                    <a:pt x="1472" y="1072"/>
                  </a:lnTo>
                  <a:lnTo>
                    <a:pt x="1488" y="1080"/>
                  </a:lnTo>
                  <a:lnTo>
                    <a:pt x="1512" y="1104"/>
                  </a:lnTo>
                  <a:lnTo>
                    <a:pt x="1520" y="1136"/>
                  </a:lnTo>
                  <a:lnTo>
                    <a:pt x="1536" y="1136"/>
                  </a:lnTo>
                  <a:lnTo>
                    <a:pt x="1544" y="1128"/>
                  </a:lnTo>
                  <a:lnTo>
                    <a:pt x="1568" y="1128"/>
                  </a:lnTo>
                  <a:lnTo>
                    <a:pt x="1592" y="1112"/>
                  </a:lnTo>
                  <a:lnTo>
                    <a:pt x="1600" y="1112"/>
                  </a:lnTo>
                  <a:lnTo>
                    <a:pt x="1592" y="1152"/>
                  </a:lnTo>
                  <a:lnTo>
                    <a:pt x="1576" y="1168"/>
                  </a:lnTo>
                  <a:lnTo>
                    <a:pt x="1568" y="1208"/>
                  </a:lnTo>
                  <a:lnTo>
                    <a:pt x="1552" y="1216"/>
                  </a:lnTo>
                  <a:lnTo>
                    <a:pt x="1536" y="1216"/>
                  </a:lnTo>
                  <a:lnTo>
                    <a:pt x="1512" y="1224"/>
                  </a:lnTo>
                  <a:lnTo>
                    <a:pt x="1528" y="1248"/>
                  </a:lnTo>
                  <a:lnTo>
                    <a:pt x="1520" y="1272"/>
                  </a:lnTo>
                  <a:lnTo>
                    <a:pt x="1504" y="1288"/>
                  </a:lnTo>
                  <a:lnTo>
                    <a:pt x="1512" y="1288"/>
                  </a:lnTo>
                  <a:lnTo>
                    <a:pt x="1528" y="1288"/>
                  </a:lnTo>
                  <a:lnTo>
                    <a:pt x="1528" y="1280"/>
                  </a:lnTo>
                  <a:lnTo>
                    <a:pt x="1536" y="1272"/>
                  </a:lnTo>
                  <a:lnTo>
                    <a:pt x="1544" y="1280"/>
                  </a:lnTo>
                  <a:lnTo>
                    <a:pt x="1552" y="1280"/>
                  </a:lnTo>
                  <a:lnTo>
                    <a:pt x="1560" y="1280"/>
                  </a:lnTo>
                  <a:lnTo>
                    <a:pt x="1568" y="1288"/>
                  </a:lnTo>
                  <a:lnTo>
                    <a:pt x="1576" y="1280"/>
                  </a:lnTo>
                  <a:lnTo>
                    <a:pt x="1600" y="1272"/>
                  </a:lnTo>
                  <a:lnTo>
                    <a:pt x="1624" y="1232"/>
                  </a:lnTo>
                  <a:lnTo>
                    <a:pt x="1640" y="1216"/>
                  </a:lnTo>
                  <a:lnTo>
                    <a:pt x="1656" y="1200"/>
                  </a:lnTo>
                  <a:lnTo>
                    <a:pt x="1664" y="1176"/>
                  </a:lnTo>
                  <a:lnTo>
                    <a:pt x="1672" y="1152"/>
                  </a:lnTo>
                  <a:lnTo>
                    <a:pt x="1688" y="1136"/>
                  </a:lnTo>
                  <a:lnTo>
                    <a:pt x="1696" y="1128"/>
                  </a:lnTo>
                  <a:lnTo>
                    <a:pt x="1712" y="1096"/>
                  </a:lnTo>
                  <a:lnTo>
                    <a:pt x="1712" y="1088"/>
                  </a:lnTo>
                  <a:lnTo>
                    <a:pt x="1712" y="1064"/>
                  </a:lnTo>
                  <a:lnTo>
                    <a:pt x="1712" y="1056"/>
                  </a:lnTo>
                  <a:lnTo>
                    <a:pt x="1712" y="1032"/>
                  </a:lnTo>
                  <a:lnTo>
                    <a:pt x="1728" y="1008"/>
                  </a:lnTo>
                  <a:lnTo>
                    <a:pt x="1728" y="992"/>
                  </a:lnTo>
                  <a:lnTo>
                    <a:pt x="1712" y="976"/>
                  </a:lnTo>
                  <a:lnTo>
                    <a:pt x="1712" y="968"/>
                  </a:lnTo>
                  <a:lnTo>
                    <a:pt x="1720" y="976"/>
                  </a:lnTo>
                  <a:lnTo>
                    <a:pt x="1728" y="968"/>
                  </a:lnTo>
                  <a:lnTo>
                    <a:pt x="1720" y="952"/>
                  </a:lnTo>
                  <a:lnTo>
                    <a:pt x="1704" y="944"/>
                  </a:lnTo>
                  <a:lnTo>
                    <a:pt x="1704" y="936"/>
                  </a:lnTo>
                  <a:lnTo>
                    <a:pt x="1680" y="928"/>
                  </a:lnTo>
                  <a:lnTo>
                    <a:pt x="1672" y="944"/>
                  </a:lnTo>
                  <a:lnTo>
                    <a:pt x="1664" y="944"/>
                  </a:lnTo>
                  <a:lnTo>
                    <a:pt x="1656" y="952"/>
                  </a:lnTo>
                  <a:lnTo>
                    <a:pt x="1648" y="952"/>
                  </a:lnTo>
                  <a:lnTo>
                    <a:pt x="1656" y="936"/>
                  </a:lnTo>
                  <a:lnTo>
                    <a:pt x="1648" y="928"/>
                  </a:lnTo>
                  <a:lnTo>
                    <a:pt x="1640" y="936"/>
                  </a:lnTo>
                  <a:lnTo>
                    <a:pt x="1632" y="944"/>
                  </a:lnTo>
                  <a:lnTo>
                    <a:pt x="1632" y="920"/>
                  </a:lnTo>
                  <a:lnTo>
                    <a:pt x="1616" y="912"/>
                  </a:lnTo>
                  <a:lnTo>
                    <a:pt x="1608" y="912"/>
                  </a:lnTo>
                  <a:lnTo>
                    <a:pt x="1600" y="904"/>
                  </a:lnTo>
                  <a:lnTo>
                    <a:pt x="1616" y="896"/>
                  </a:lnTo>
                  <a:lnTo>
                    <a:pt x="1624" y="888"/>
                  </a:lnTo>
                  <a:lnTo>
                    <a:pt x="1648" y="872"/>
                  </a:lnTo>
                  <a:lnTo>
                    <a:pt x="1648" y="864"/>
                  </a:lnTo>
                  <a:lnTo>
                    <a:pt x="1664" y="848"/>
                  </a:lnTo>
                  <a:lnTo>
                    <a:pt x="1664" y="832"/>
                  </a:lnTo>
                  <a:lnTo>
                    <a:pt x="1688" y="816"/>
                  </a:lnTo>
                  <a:lnTo>
                    <a:pt x="1712" y="800"/>
                  </a:lnTo>
                  <a:lnTo>
                    <a:pt x="1712" y="784"/>
                  </a:lnTo>
                  <a:lnTo>
                    <a:pt x="1736" y="768"/>
                  </a:lnTo>
                  <a:lnTo>
                    <a:pt x="1736" y="752"/>
                  </a:lnTo>
                  <a:lnTo>
                    <a:pt x="1752" y="744"/>
                  </a:lnTo>
                  <a:lnTo>
                    <a:pt x="1776" y="736"/>
                  </a:lnTo>
                  <a:lnTo>
                    <a:pt x="1792" y="736"/>
                  </a:lnTo>
                  <a:lnTo>
                    <a:pt x="1800" y="736"/>
                  </a:lnTo>
                  <a:lnTo>
                    <a:pt x="1824" y="736"/>
                  </a:lnTo>
                  <a:lnTo>
                    <a:pt x="1816" y="744"/>
                  </a:lnTo>
                  <a:lnTo>
                    <a:pt x="1824" y="752"/>
                  </a:lnTo>
                  <a:lnTo>
                    <a:pt x="1832" y="744"/>
                  </a:lnTo>
                  <a:lnTo>
                    <a:pt x="1840" y="736"/>
                  </a:lnTo>
                  <a:lnTo>
                    <a:pt x="1848" y="744"/>
                  </a:lnTo>
                  <a:lnTo>
                    <a:pt x="1872" y="736"/>
                  </a:lnTo>
                  <a:lnTo>
                    <a:pt x="1880" y="744"/>
                  </a:lnTo>
                  <a:lnTo>
                    <a:pt x="1888" y="728"/>
                  </a:lnTo>
                  <a:lnTo>
                    <a:pt x="1904" y="728"/>
                  </a:lnTo>
                  <a:lnTo>
                    <a:pt x="1912" y="728"/>
                  </a:lnTo>
                  <a:lnTo>
                    <a:pt x="1936" y="728"/>
                  </a:lnTo>
                  <a:lnTo>
                    <a:pt x="1944" y="736"/>
                  </a:lnTo>
                  <a:lnTo>
                    <a:pt x="1936" y="744"/>
                  </a:lnTo>
                  <a:lnTo>
                    <a:pt x="1928" y="752"/>
                  </a:lnTo>
                  <a:lnTo>
                    <a:pt x="1936" y="752"/>
                  </a:lnTo>
                  <a:lnTo>
                    <a:pt x="1952" y="752"/>
                  </a:lnTo>
                  <a:lnTo>
                    <a:pt x="1960" y="752"/>
                  </a:lnTo>
                  <a:lnTo>
                    <a:pt x="1976" y="744"/>
                  </a:lnTo>
                  <a:lnTo>
                    <a:pt x="1984" y="752"/>
                  </a:lnTo>
                  <a:lnTo>
                    <a:pt x="1992" y="752"/>
                  </a:lnTo>
                  <a:lnTo>
                    <a:pt x="1992" y="744"/>
                  </a:lnTo>
                  <a:lnTo>
                    <a:pt x="2008" y="744"/>
                  </a:lnTo>
                  <a:lnTo>
                    <a:pt x="2008" y="728"/>
                  </a:lnTo>
                  <a:lnTo>
                    <a:pt x="2000" y="728"/>
                  </a:lnTo>
                  <a:lnTo>
                    <a:pt x="1992" y="728"/>
                  </a:lnTo>
                  <a:lnTo>
                    <a:pt x="1992" y="712"/>
                  </a:lnTo>
                  <a:lnTo>
                    <a:pt x="2000" y="712"/>
                  </a:lnTo>
                  <a:lnTo>
                    <a:pt x="2008" y="696"/>
                  </a:lnTo>
                  <a:lnTo>
                    <a:pt x="2024" y="688"/>
                  </a:lnTo>
                  <a:lnTo>
                    <a:pt x="2024" y="680"/>
                  </a:lnTo>
                  <a:lnTo>
                    <a:pt x="2040" y="664"/>
                  </a:lnTo>
                  <a:lnTo>
                    <a:pt x="2040" y="648"/>
                  </a:lnTo>
                  <a:lnTo>
                    <a:pt x="2040" y="640"/>
                  </a:lnTo>
                  <a:lnTo>
                    <a:pt x="2056" y="632"/>
                  </a:lnTo>
                  <a:lnTo>
                    <a:pt x="2080" y="632"/>
                  </a:lnTo>
                  <a:lnTo>
                    <a:pt x="2088" y="624"/>
                  </a:lnTo>
                  <a:lnTo>
                    <a:pt x="2096" y="632"/>
                  </a:lnTo>
                  <a:lnTo>
                    <a:pt x="2104" y="632"/>
                  </a:lnTo>
                  <a:lnTo>
                    <a:pt x="2104" y="624"/>
                  </a:lnTo>
                  <a:lnTo>
                    <a:pt x="2112" y="632"/>
                  </a:lnTo>
                  <a:lnTo>
                    <a:pt x="2112" y="640"/>
                  </a:lnTo>
                  <a:lnTo>
                    <a:pt x="2152" y="640"/>
                  </a:lnTo>
                  <a:lnTo>
                    <a:pt x="2168" y="640"/>
                  </a:lnTo>
                  <a:lnTo>
                    <a:pt x="2176" y="632"/>
                  </a:lnTo>
                  <a:lnTo>
                    <a:pt x="2168" y="624"/>
                  </a:lnTo>
                  <a:lnTo>
                    <a:pt x="2176" y="600"/>
                  </a:lnTo>
                  <a:lnTo>
                    <a:pt x="2200" y="592"/>
                  </a:lnTo>
                  <a:lnTo>
                    <a:pt x="2208" y="600"/>
                  </a:lnTo>
                  <a:lnTo>
                    <a:pt x="2200" y="608"/>
                  </a:lnTo>
                  <a:lnTo>
                    <a:pt x="2192" y="624"/>
                  </a:lnTo>
                  <a:lnTo>
                    <a:pt x="2192" y="632"/>
                  </a:lnTo>
                  <a:lnTo>
                    <a:pt x="2184" y="640"/>
                  </a:lnTo>
                  <a:lnTo>
                    <a:pt x="2184" y="664"/>
                  </a:lnTo>
                  <a:lnTo>
                    <a:pt x="2184" y="672"/>
                  </a:lnTo>
                  <a:lnTo>
                    <a:pt x="2152" y="688"/>
                  </a:lnTo>
                  <a:lnTo>
                    <a:pt x="2144" y="704"/>
                  </a:lnTo>
                  <a:lnTo>
                    <a:pt x="2128" y="728"/>
                  </a:lnTo>
                  <a:lnTo>
                    <a:pt x="2112" y="728"/>
                  </a:lnTo>
                  <a:lnTo>
                    <a:pt x="2112" y="744"/>
                  </a:lnTo>
                  <a:lnTo>
                    <a:pt x="2088" y="760"/>
                  </a:lnTo>
                  <a:lnTo>
                    <a:pt x="2088" y="768"/>
                  </a:lnTo>
                  <a:lnTo>
                    <a:pt x="2072" y="784"/>
                  </a:lnTo>
                  <a:lnTo>
                    <a:pt x="2064" y="784"/>
                  </a:lnTo>
                  <a:lnTo>
                    <a:pt x="2064" y="792"/>
                  </a:lnTo>
                  <a:lnTo>
                    <a:pt x="2040" y="792"/>
                  </a:lnTo>
                  <a:lnTo>
                    <a:pt x="2040" y="824"/>
                  </a:lnTo>
                  <a:lnTo>
                    <a:pt x="2040" y="832"/>
                  </a:lnTo>
                  <a:lnTo>
                    <a:pt x="2024" y="848"/>
                  </a:lnTo>
                  <a:lnTo>
                    <a:pt x="2016" y="888"/>
                  </a:lnTo>
                  <a:lnTo>
                    <a:pt x="2024" y="920"/>
                  </a:lnTo>
                  <a:lnTo>
                    <a:pt x="2024" y="936"/>
                  </a:lnTo>
                  <a:lnTo>
                    <a:pt x="2032" y="952"/>
                  </a:lnTo>
                  <a:lnTo>
                    <a:pt x="2032" y="984"/>
                  </a:lnTo>
                  <a:lnTo>
                    <a:pt x="2040" y="1000"/>
                  </a:lnTo>
                  <a:lnTo>
                    <a:pt x="2040" y="1024"/>
                  </a:lnTo>
                  <a:lnTo>
                    <a:pt x="2040" y="1032"/>
                  </a:lnTo>
                  <a:lnTo>
                    <a:pt x="2040" y="1040"/>
                  </a:lnTo>
                  <a:lnTo>
                    <a:pt x="2048" y="1040"/>
                  </a:lnTo>
                  <a:lnTo>
                    <a:pt x="2080" y="1000"/>
                  </a:lnTo>
                  <a:lnTo>
                    <a:pt x="2080" y="984"/>
                  </a:lnTo>
                  <a:lnTo>
                    <a:pt x="2088" y="968"/>
                  </a:lnTo>
                  <a:lnTo>
                    <a:pt x="2096" y="960"/>
                  </a:lnTo>
                  <a:lnTo>
                    <a:pt x="2112" y="968"/>
                  </a:lnTo>
                  <a:lnTo>
                    <a:pt x="2112" y="960"/>
                  </a:lnTo>
                  <a:lnTo>
                    <a:pt x="2112" y="936"/>
                  </a:lnTo>
                  <a:lnTo>
                    <a:pt x="2136" y="912"/>
                  </a:lnTo>
                  <a:lnTo>
                    <a:pt x="2136" y="920"/>
                  </a:lnTo>
                  <a:lnTo>
                    <a:pt x="2144" y="912"/>
                  </a:lnTo>
                  <a:lnTo>
                    <a:pt x="2152" y="904"/>
                  </a:lnTo>
                  <a:lnTo>
                    <a:pt x="2144" y="888"/>
                  </a:lnTo>
                  <a:lnTo>
                    <a:pt x="2152" y="864"/>
                  </a:lnTo>
                  <a:lnTo>
                    <a:pt x="2168" y="848"/>
                  </a:lnTo>
                  <a:lnTo>
                    <a:pt x="2168" y="864"/>
                  </a:lnTo>
                  <a:lnTo>
                    <a:pt x="2176" y="864"/>
                  </a:lnTo>
                  <a:lnTo>
                    <a:pt x="2184" y="856"/>
                  </a:lnTo>
                  <a:lnTo>
                    <a:pt x="2176" y="840"/>
                  </a:lnTo>
                  <a:lnTo>
                    <a:pt x="2168" y="832"/>
                  </a:lnTo>
                  <a:lnTo>
                    <a:pt x="2168" y="816"/>
                  </a:lnTo>
                  <a:lnTo>
                    <a:pt x="2176" y="800"/>
                  </a:lnTo>
                  <a:lnTo>
                    <a:pt x="2160" y="792"/>
                  </a:lnTo>
                  <a:lnTo>
                    <a:pt x="2160" y="800"/>
                  </a:lnTo>
                  <a:lnTo>
                    <a:pt x="2152" y="784"/>
                  </a:lnTo>
                  <a:lnTo>
                    <a:pt x="2152" y="768"/>
                  </a:lnTo>
                  <a:lnTo>
                    <a:pt x="2160" y="760"/>
                  </a:lnTo>
                  <a:lnTo>
                    <a:pt x="2176" y="744"/>
                  </a:lnTo>
                  <a:lnTo>
                    <a:pt x="2176" y="728"/>
                  </a:lnTo>
                  <a:lnTo>
                    <a:pt x="2192" y="712"/>
                  </a:lnTo>
                  <a:lnTo>
                    <a:pt x="2200" y="712"/>
                  </a:lnTo>
                  <a:lnTo>
                    <a:pt x="2208" y="720"/>
                  </a:lnTo>
                  <a:lnTo>
                    <a:pt x="2216" y="704"/>
                  </a:lnTo>
                  <a:lnTo>
                    <a:pt x="2224" y="696"/>
                  </a:lnTo>
                  <a:lnTo>
                    <a:pt x="2240" y="688"/>
                  </a:lnTo>
                  <a:lnTo>
                    <a:pt x="2240" y="696"/>
                  </a:lnTo>
                  <a:lnTo>
                    <a:pt x="2232" y="704"/>
                  </a:lnTo>
                  <a:lnTo>
                    <a:pt x="2232" y="720"/>
                  </a:lnTo>
                  <a:lnTo>
                    <a:pt x="2240" y="712"/>
                  </a:lnTo>
                  <a:lnTo>
                    <a:pt x="2248" y="696"/>
                  </a:lnTo>
                  <a:lnTo>
                    <a:pt x="2288" y="680"/>
                  </a:lnTo>
                  <a:lnTo>
                    <a:pt x="2304" y="688"/>
                  </a:lnTo>
                  <a:lnTo>
                    <a:pt x="2312" y="696"/>
                  </a:lnTo>
                  <a:lnTo>
                    <a:pt x="2312" y="712"/>
                  </a:lnTo>
                  <a:lnTo>
                    <a:pt x="2320" y="704"/>
                  </a:lnTo>
                  <a:lnTo>
                    <a:pt x="2328" y="696"/>
                  </a:lnTo>
                  <a:lnTo>
                    <a:pt x="2336" y="680"/>
                  </a:lnTo>
                  <a:lnTo>
                    <a:pt x="2360" y="672"/>
                  </a:lnTo>
                  <a:lnTo>
                    <a:pt x="2368" y="656"/>
                  </a:lnTo>
                  <a:lnTo>
                    <a:pt x="2376" y="656"/>
                  </a:lnTo>
                  <a:lnTo>
                    <a:pt x="2384" y="640"/>
                  </a:lnTo>
                  <a:lnTo>
                    <a:pt x="2400" y="640"/>
                  </a:lnTo>
                  <a:lnTo>
                    <a:pt x="2416" y="624"/>
                  </a:lnTo>
                  <a:lnTo>
                    <a:pt x="2440" y="616"/>
                  </a:lnTo>
                  <a:lnTo>
                    <a:pt x="2448" y="608"/>
                  </a:lnTo>
                  <a:lnTo>
                    <a:pt x="2472" y="600"/>
                  </a:lnTo>
                  <a:lnTo>
                    <a:pt x="2480" y="608"/>
                  </a:lnTo>
                  <a:lnTo>
                    <a:pt x="2504" y="616"/>
                  </a:lnTo>
                  <a:lnTo>
                    <a:pt x="2504" y="600"/>
                  </a:lnTo>
                  <a:lnTo>
                    <a:pt x="2512" y="592"/>
                  </a:lnTo>
                  <a:lnTo>
                    <a:pt x="2504" y="584"/>
                  </a:lnTo>
                  <a:lnTo>
                    <a:pt x="2504" y="568"/>
                  </a:lnTo>
                  <a:lnTo>
                    <a:pt x="2496" y="560"/>
                  </a:lnTo>
                  <a:lnTo>
                    <a:pt x="2496" y="536"/>
                  </a:lnTo>
                  <a:lnTo>
                    <a:pt x="2488" y="528"/>
                  </a:lnTo>
                  <a:lnTo>
                    <a:pt x="2488" y="520"/>
                  </a:lnTo>
                  <a:lnTo>
                    <a:pt x="2480" y="520"/>
                  </a:lnTo>
                  <a:lnTo>
                    <a:pt x="2480" y="528"/>
                  </a:lnTo>
                  <a:lnTo>
                    <a:pt x="2464" y="512"/>
                  </a:lnTo>
                  <a:lnTo>
                    <a:pt x="2456" y="512"/>
                  </a:lnTo>
                  <a:lnTo>
                    <a:pt x="2448" y="504"/>
                  </a:lnTo>
                  <a:lnTo>
                    <a:pt x="2440" y="496"/>
                  </a:lnTo>
                  <a:lnTo>
                    <a:pt x="2448" y="496"/>
                  </a:lnTo>
                  <a:lnTo>
                    <a:pt x="2456" y="504"/>
                  </a:lnTo>
                  <a:lnTo>
                    <a:pt x="2456" y="496"/>
                  </a:lnTo>
                  <a:lnTo>
                    <a:pt x="2448" y="488"/>
                  </a:lnTo>
                  <a:lnTo>
                    <a:pt x="2456" y="488"/>
                  </a:lnTo>
                  <a:lnTo>
                    <a:pt x="2472" y="496"/>
                  </a:lnTo>
                  <a:lnTo>
                    <a:pt x="2472" y="504"/>
                  </a:lnTo>
                  <a:lnTo>
                    <a:pt x="2504" y="504"/>
                  </a:lnTo>
                  <a:lnTo>
                    <a:pt x="2512" y="496"/>
                  </a:lnTo>
                  <a:lnTo>
                    <a:pt x="2512" y="488"/>
                  </a:lnTo>
                  <a:lnTo>
                    <a:pt x="2528" y="472"/>
                  </a:lnTo>
                  <a:lnTo>
                    <a:pt x="2528" y="456"/>
                  </a:lnTo>
                  <a:lnTo>
                    <a:pt x="2520" y="440"/>
                  </a:lnTo>
                  <a:lnTo>
                    <a:pt x="2528" y="432"/>
                  </a:lnTo>
                  <a:lnTo>
                    <a:pt x="2536" y="432"/>
                  </a:lnTo>
                  <a:lnTo>
                    <a:pt x="2544" y="424"/>
                  </a:lnTo>
                  <a:lnTo>
                    <a:pt x="2544" y="432"/>
                  </a:lnTo>
                  <a:lnTo>
                    <a:pt x="2544" y="448"/>
                  </a:lnTo>
                  <a:lnTo>
                    <a:pt x="2544" y="456"/>
                  </a:lnTo>
                  <a:lnTo>
                    <a:pt x="2552" y="464"/>
                  </a:lnTo>
                  <a:lnTo>
                    <a:pt x="2568" y="464"/>
                  </a:lnTo>
                  <a:lnTo>
                    <a:pt x="2576" y="464"/>
                  </a:lnTo>
                  <a:lnTo>
                    <a:pt x="2592" y="472"/>
                  </a:lnTo>
                  <a:lnTo>
                    <a:pt x="2600" y="480"/>
                  </a:lnTo>
                  <a:lnTo>
                    <a:pt x="2600" y="504"/>
                  </a:lnTo>
                  <a:lnTo>
                    <a:pt x="2616" y="496"/>
                  </a:lnTo>
                  <a:lnTo>
                    <a:pt x="2632" y="504"/>
                  </a:lnTo>
                  <a:lnTo>
                    <a:pt x="2640" y="520"/>
                  </a:lnTo>
                  <a:lnTo>
                    <a:pt x="2648" y="528"/>
                  </a:lnTo>
                  <a:lnTo>
                    <a:pt x="2672" y="520"/>
                  </a:lnTo>
                  <a:lnTo>
                    <a:pt x="2656" y="512"/>
                  </a:lnTo>
                  <a:lnTo>
                    <a:pt x="2656" y="496"/>
                  </a:lnTo>
                  <a:lnTo>
                    <a:pt x="2672" y="488"/>
                  </a:lnTo>
                  <a:lnTo>
                    <a:pt x="2664" y="480"/>
                  </a:lnTo>
                  <a:lnTo>
                    <a:pt x="2672" y="472"/>
                  </a:lnTo>
                  <a:lnTo>
                    <a:pt x="2672" y="464"/>
                  </a:lnTo>
                  <a:lnTo>
                    <a:pt x="2696" y="464"/>
                  </a:lnTo>
                  <a:lnTo>
                    <a:pt x="2704" y="456"/>
                  </a:lnTo>
                  <a:lnTo>
                    <a:pt x="2712" y="440"/>
                  </a:lnTo>
                  <a:lnTo>
                    <a:pt x="2720" y="440"/>
                  </a:lnTo>
                  <a:lnTo>
                    <a:pt x="2728" y="432"/>
                  </a:lnTo>
                  <a:lnTo>
                    <a:pt x="2696" y="4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5" name="Freeform 270"/>
            <p:cNvSpPr>
              <a:spLocks/>
            </p:cNvSpPr>
            <p:nvPr/>
          </p:nvSpPr>
          <p:spPr bwMode="auto">
            <a:xfrm>
              <a:off x="2557" y="1328"/>
              <a:ext cx="27" cy="10"/>
            </a:xfrm>
            <a:custGeom>
              <a:avLst/>
              <a:gdLst>
                <a:gd name="T0" fmla="*/ 16 w 80"/>
                <a:gd name="T1" fmla="*/ 12 h 32"/>
                <a:gd name="T2" fmla="*/ 33 w 80"/>
                <a:gd name="T3" fmla="*/ 17 h 32"/>
                <a:gd name="T4" fmla="*/ 41 w 80"/>
                <a:gd name="T5" fmla="*/ 12 h 32"/>
                <a:gd name="T6" fmla="*/ 41 w 80"/>
                <a:gd name="T7" fmla="*/ 9 h 32"/>
                <a:gd name="T8" fmla="*/ 41 w 80"/>
                <a:gd name="T9" fmla="*/ 4 h 32"/>
                <a:gd name="T10" fmla="*/ 36 w 80"/>
                <a:gd name="T11" fmla="*/ 4 h 32"/>
                <a:gd name="T12" fmla="*/ 33 w 80"/>
                <a:gd name="T13" fmla="*/ 4 h 32"/>
                <a:gd name="T14" fmla="*/ 24 w 80"/>
                <a:gd name="T15" fmla="*/ 4 h 32"/>
                <a:gd name="T16" fmla="*/ 12 w 80"/>
                <a:gd name="T17" fmla="*/ 4 h 32"/>
                <a:gd name="T18" fmla="*/ 4 w 80"/>
                <a:gd name="T19" fmla="*/ 0 h 32"/>
                <a:gd name="T20" fmla="*/ 0 w 80"/>
                <a:gd name="T21" fmla="*/ 4 h 32"/>
                <a:gd name="T22" fmla="*/ 8 w 80"/>
                <a:gd name="T23" fmla="*/ 12 h 32"/>
                <a:gd name="T24" fmla="*/ 16 w 80"/>
                <a:gd name="T25" fmla="*/ 1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32" y="24"/>
                  </a:moveTo>
                  <a:lnTo>
                    <a:pt x="6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6" name="Freeform 271"/>
            <p:cNvSpPr>
              <a:spLocks/>
            </p:cNvSpPr>
            <p:nvPr/>
          </p:nvSpPr>
          <p:spPr bwMode="auto">
            <a:xfrm>
              <a:off x="2297" y="1300"/>
              <a:ext cx="22" cy="8"/>
            </a:xfrm>
            <a:custGeom>
              <a:avLst/>
              <a:gdLst>
                <a:gd name="T0" fmla="*/ 8 w 64"/>
                <a:gd name="T1" fmla="*/ 8 h 24"/>
                <a:gd name="T2" fmla="*/ 8 w 64"/>
                <a:gd name="T3" fmla="*/ 12 h 24"/>
                <a:gd name="T4" fmla="*/ 16 w 64"/>
                <a:gd name="T5" fmla="*/ 12 h 24"/>
                <a:gd name="T6" fmla="*/ 32 w 64"/>
                <a:gd name="T7" fmla="*/ 12 h 24"/>
                <a:gd name="T8" fmla="*/ 32 w 64"/>
                <a:gd name="T9" fmla="*/ 8 h 24"/>
                <a:gd name="T10" fmla="*/ 27 w 64"/>
                <a:gd name="T11" fmla="*/ 4 h 24"/>
                <a:gd name="T12" fmla="*/ 20 w 64"/>
                <a:gd name="T13" fmla="*/ 0 h 24"/>
                <a:gd name="T14" fmla="*/ 8 w 64"/>
                <a:gd name="T15" fmla="*/ 0 h 24"/>
                <a:gd name="T16" fmla="*/ 4 w 64"/>
                <a:gd name="T17" fmla="*/ 4 h 24"/>
                <a:gd name="T18" fmla="*/ 0 w 64"/>
                <a:gd name="T19" fmla="*/ 8 h 24"/>
                <a:gd name="T20" fmla="*/ 8 w 64"/>
                <a:gd name="T21" fmla="*/ 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24"/>
                <a:gd name="T35" fmla="*/ 64 w 64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24">
                  <a:moveTo>
                    <a:pt x="16" y="16"/>
                  </a:moveTo>
                  <a:lnTo>
                    <a:pt x="16" y="24"/>
                  </a:lnTo>
                  <a:lnTo>
                    <a:pt x="32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7" name="Freeform 272"/>
            <p:cNvSpPr>
              <a:spLocks/>
            </p:cNvSpPr>
            <p:nvPr/>
          </p:nvSpPr>
          <p:spPr bwMode="auto">
            <a:xfrm>
              <a:off x="2270" y="1270"/>
              <a:ext cx="59" cy="20"/>
            </a:xfrm>
            <a:custGeom>
              <a:avLst/>
              <a:gdLst>
                <a:gd name="T0" fmla="*/ 8 w 176"/>
                <a:gd name="T1" fmla="*/ 24 h 64"/>
                <a:gd name="T2" fmla="*/ 12 w 176"/>
                <a:gd name="T3" fmla="*/ 24 h 64"/>
                <a:gd name="T4" fmla="*/ 12 w 176"/>
                <a:gd name="T5" fmla="*/ 27 h 64"/>
                <a:gd name="T6" fmla="*/ 27 w 176"/>
                <a:gd name="T7" fmla="*/ 32 h 64"/>
                <a:gd name="T8" fmla="*/ 27 w 176"/>
                <a:gd name="T9" fmla="*/ 27 h 64"/>
                <a:gd name="T10" fmla="*/ 27 w 176"/>
                <a:gd name="T11" fmla="*/ 24 h 64"/>
                <a:gd name="T12" fmla="*/ 32 w 176"/>
                <a:gd name="T13" fmla="*/ 24 h 64"/>
                <a:gd name="T14" fmla="*/ 36 w 176"/>
                <a:gd name="T15" fmla="*/ 24 h 64"/>
                <a:gd name="T16" fmla="*/ 44 w 176"/>
                <a:gd name="T17" fmla="*/ 24 h 64"/>
                <a:gd name="T18" fmla="*/ 51 w 176"/>
                <a:gd name="T19" fmla="*/ 20 h 64"/>
                <a:gd name="T20" fmla="*/ 56 w 176"/>
                <a:gd name="T21" fmla="*/ 20 h 64"/>
                <a:gd name="T22" fmla="*/ 56 w 176"/>
                <a:gd name="T23" fmla="*/ 24 h 64"/>
                <a:gd name="T24" fmla="*/ 63 w 176"/>
                <a:gd name="T25" fmla="*/ 27 h 64"/>
                <a:gd name="T26" fmla="*/ 71 w 176"/>
                <a:gd name="T27" fmla="*/ 24 h 64"/>
                <a:gd name="T28" fmla="*/ 63 w 176"/>
                <a:gd name="T29" fmla="*/ 20 h 64"/>
                <a:gd name="T30" fmla="*/ 56 w 176"/>
                <a:gd name="T31" fmla="*/ 20 h 64"/>
                <a:gd name="T32" fmla="*/ 56 w 176"/>
                <a:gd name="T33" fmla="*/ 12 h 64"/>
                <a:gd name="T34" fmla="*/ 60 w 176"/>
                <a:gd name="T35" fmla="*/ 8 h 64"/>
                <a:gd name="T36" fmla="*/ 63 w 176"/>
                <a:gd name="T37" fmla="*/ 8 h 64"/>
                <a:gd name="T38" fmla="*/ 63 w 176"/>
                <a:gd name="T39" fmla="*/ 12 h 64"/>
                <a:gd name="T40" fmla="*/ 60 w 176"/>
                <a:gd name="T41" fmla="*/ 12 h 64"/>
                <a:gd name="T42" fmla="*/ 60 w 176"/>
                <a:gd name="T43" fmla="*/ 16 h 64"/>
                <a:gd name="T44" fmla="*/ 68 w 176"/>
                <a:gd name="T45" fmla="*/ 20 h 64"/>
                <a:gd name="T46" fmla="*/ 71 w 176"/>
                <a:gd name="T47" fmla="*/ 20 h 64"/>
                <a:gd name="T48" fmla="*/ 75 w 176"/>
                <a:gd name="T49" fmla="*/ 20 h 64"/>
                <a:gd name="T50" fmla="*/ 83 w 176"/>
                <a:gd name="T51" fmla="*/ 16 h 64"/>
                <a:gd name="T52" fmla="*/ 80 w 176"/>
                <a:gd name="T53" fmla="*/ 12 h 64"/>
                <a:gd name="T54" fmla="*/ 87 w 176"/>
                <a:gd name="T55" fmla="*/ 12 h 64"/>
                <a:gd name="T56" fmla="*/ 87 w 176"/>
                <a:gd name="T57" fmla="*/ 8 h 64"/>
                <a:gd name="T58" fmla="*/ 80 w 176"/>
                <a:gd name="T59" fmla="*/ 8 h 64"/>
                <a:gd name="T60" fmla="*/ 71 w 176"/>
                <a:gd name="T61" fmla="*/ 4 h 64"/>
                <a:gd name="T62" fmla="*/ 68 w 176"/>
                <a:gd name="T63" fmla="*/ 8 h 64"/>
                <a:gd name="T64" fmla="*/ 60 w 176"/>
                <a:gd name="T65" fmla="*/ 8 h 64"/>
                <a:gd name="T66" fmla="*/ 56 w 176"/>
                <a:gd name="T67" fmla="*/ 4 h 64"/>
                <a:gd name="T68" fmla="*/ 56 w 176"/>
                <a:gd name="T69" fmla="*/ 0 h 64"/>
                <a:gd name="T70" fmla="*/ 51 w 176"/>
                <a:gd name="T71" fmla="*/ 0 h 64"/>
                <a:gd name="T72" fmla="*/ 48 w 176"/>
                <a:gd name="T73" fmla="*/ 0 h 64"/>
                <a:gd name="T74" fmla="*/ 44 w 176"/>
                <a:gd name="T75" fmla="*/ 4 h 64"/>
                <a:gd name="T76" fmla="*/ 44 w 176"/>
                <a:gd name="T77" fmla="*/ 12 h 64"/>
                <a:gd name="T78" fmla="*/ 39 w 176"/>
                <a:gd name="T79" fmla="*/ 12 h 64"/>
                <a:gd name="T80" fmla="*/ 36 w 176"/>
                <a:gd name="T81" fmla="*/ 8 h 64"/>
                <a:gd name="T82" fmla="*/ 27 w 176"/>
                <a:gd name="T83" fmla="*/ 8 h 64"/>
                <a:gd name="T84" fmla="*/ 27 w 176"/>
                <a:gd name="T85" fmla="*/ 4 h 64"/>
                <a:gd name="T86" fmla="*/ 32 w 176"/>
                <a:gd name="T87" fmla="*/ 4 h 64"/>
                <a:gd name="T88" fmla="*/ 20 w 176"/>
                <a:gd name="T89" fmla="*/ 0 h 64"/>
                <a:gd name="T90" fmla="*/ 12 w 176"/>
                <a:gd name="T91" fmla="*/ 4 h 64"/>
                <a:gd name="T92" fmla="*/ 8 w 176"/>
                <a:gd name="T93" fmla="*/ 4 h 64"/>
                <a:gd name="T94" fmla="*/ 8 w 176"/>
                <a:gd name="T95" fmla="*/ 8 h 64"/>
                <a:gd name="T96" fmla="*/ 4 w 176"/>
                <a:gd name="T97" fmla="*/ 8 h 64"/>
                <a:gd name="T98" fmla="*/ 4 w 176"/>
                <a:gd name="T99" fmla="*/ 16 h 64"/>
                <a:gd name="T100" fmla="*/ 0 w 176"/>
                <a:gd name="T101" fmla="*/ 16 h 64"/>
                <a:gd name="T102" fmla="*/ 8 w 176"/>
                <a:gd name="T103" fmla="*/ 24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64"/>
                <a:gd name="T158" fmla="*/ 176 w 176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64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20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76" y="1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8" name="Freeform 273"/>
            <p:cNvSpPr>
              <a:spLocks/>
            </p:cNvSpPr>
            <p:nvPr/>
          </p:nvSpPr>
          <p:spPr bwMode="auto">
            <a:xfrm>
              <a:off x="2337" y="1278"/>
              <a:ext cx="33" cy="10"/>
            </a:xfrm>
            <a:custGeom>
              <a:avLst/>
              <a:gdLst>
                <a:gd name="T0" fmla="*/ 8 w 96"/>
                <a:gd name="T1" fmla="*/ 4 h 32"/>
                <a:gd name="T2" fmla="*/ 8 w 96"/>
                <a:gd name="T3" fmla="*/ 8 h 32"/>
                <a:gd name="T4" fmla="*/ 16 w 96"/>
                <a:gd name="T5" fmla="*/ 8 h 32"/>
                <a:gd name="T6" fmla="*/ 24 w 96"/>
                <a:gd name="T7" fmla="*/ 15 h 32"/>
                <a:gd name="T8" fmla="*/ 36 w 96"/>
                <a:gd name="T9" fmla="*/ 15 h 32"/>
                <a:gd name="T10" fmla="*/ 44 w 96"/>
                <a:gd name="T11" fmla="*/ 12 h 32"/>
                <a:gd name="T12" fmla="*/ 48 w 96"/>
                <a:gd name="T13" fmla="*/ 8 h 32"/>
                <a:gd name="T14" fmla="*/ 44 w 96"/>
                <a:gd name="T15" fmla="*/ 8 h 32"/>
                <a:gd name="T16" fmla="*/ 36 w 96"/>
                <a:gd name="T17" fmla="*/ 4 h 32"/>
                <a:gd name="T18" fmla="*/ 24 w 96"/>
                <a:gd name="T19" fmla="*/ 4 h 32"/>
                <a:gd name="T20" fmla="*/ 24 w 96"/>
                <a:gd name="T21" fmla="*/ 0 h 32"/>
                <a:gd name="T22" fmla="*/ 8 w 96"/>
                <a:gd name="T23" fmla="*/ 0 h 32"/>
                <a:gd name="T24" fmla="*/ 4 w 96"/>
                <a:gd name="T25" fmla="*/ 0 h 32"/>
                <a:gd name="T26" fmla="*/ 0 w 96"/>
                <a:gd name="T27" fmla="*/ 0 h 32"/>
                <a:gd name="T28" fmla="*/ 8 w 96"/>
                <a:gd name="T29" fmla="*/ 4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2"/>
                <a:gd name="T47" fmla="*/ 96 w 9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2">
                  <a:moveTo>
                    <a:pt x="16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48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29" name="Freeform 274"/>
            <p:cNvSpPr>
              <a:spLocks/>
            </p:cNvSpPr>
            <p:nvPr/>
          </p:nvSpPr>
          <p:spPr bwMode="auto">
            <a:xfrm>
              <a:off x="2014" y="1228"/>
              <a:ext cx="40" cy="22"/>
            </a:xfrm>
            <a:custGeom>
              <a:avLst/>
              <a:gdLst>
                <a:gd name="T0" fmla="*/ 8 w 120"/>
                <a:gd name="T1" fmla="*/ 24 h 72"/>
                <a:gd name="T2" fmla="*/ 0 w 120"/>
                <a:gd name="T3" fmla="*/ 28 h 72"/>
                <a:gd name="T4" fmla="*/ 0 w 120"/>
                <a:gd name="T5" fmla="*/ 32 h 72"/>
                <a:gd name="T6" fmla="*/ 4 w 120"/>
                <a:gd name="T7" fmla="*/ 36 h 72"/>
                <a:gd name="T8" fmla="*/ 12 w 120"/>
                <a:gd name="T9" fmla="*/ 32 h 72"/>
                <a:gd name="T10" fmla="*/ 20 w 120"/>
                <a:gd name="T11" fmla="*/ 28 h 72"/>
                <a:gd name="T12" fmla="*/ 28 w 120"/>
                <a:gd name="T13" fmla="*/ 28 h 72"/>
                <a:gd name="T14" fmla="*/ 32 w 120"/>
                <a:gd name="T15" fmla="*/ 28 h 72"/>
                <a:gd name="T16" fmla="*/ 36 w 120"/>
                <a:gd name="T17" fmla="*/ 32 h 72"/>
                <a:gd name="T18" fmla="*/ 40 w 120"/>
                <a:gd name="T19" fmla="*/ 28 h 72"/>
                <a:gd name="T20" fmla="*/ 48 w 120"/>
                <a:gd name="T21" fmla="*/ 28 h 72"/>
                <a:gd name="T22" fmla="*/ 60 w 120"/>
                <a:gd name="T23" fmla="*/ 24 h 72"/>
                <a:gd name="T24" fmla="*/ 60 w 120"/>
                <a:gd name="T25" fmla="*/ 20 h 72"/>
                <a:gd name="T26" fmla="*/ 56 w 120"/>
                <a:gd name="T27" fmla="*/ 16 h 72"/>
                <a:gd name="T28" fmla="*/ 56 w 120"/>
                <a:gd name="T29" fmla="*/ 12 h 72"/>
                <a:gd name="T30" fmla="*/ 48 w 120"/>
                <a:gd name="T31" fmla="*/ 8 h 72"/>
                <a:gd name="T32" fmla="*/ 48 w 120"/>
                <a:gd name="T33" fmla="*/ 4 h 72"/>
                <a:gd name="T34" fmla="*/ 44 w 120"/>
                <a:gd name="T35" fmla="*/ 4 h 72"/>
                <a:gd name="T36" fmla="*/ 40 w 120"/>
                <a:gd name="T37" fmla="*/ 8 h 72"/>
                <a:gd name="T38" fmla="*/ 36 w 120"/>
                <a:gd name="T39" fmla="*/ 8 h 72"/>
                <a:gd name="T40" fmla="*/ 36 w 120"/>
                <a:gd name="T41" fmla="*/ 4 h 72"/>
                <a:gd name="T42" fmla="*/ 40 w 120"/>
                <a:gd name="T43" fmla="*/ 4 h 72"/>
                <a:gd name="T44" fmla="*/ 40 w 120"/>
                <a:gd name="T45" fmla="*/ 0 h 72"/>
                <a:gd name="T46" fmla="*/ 32 w 120"/>
                <a:gd name="T47" fmla="*/ 0 h 72"/>
                <a:gd name="T48" fmla="*/ 32 w 120"/>
                <a:gd name="T49" fmla="*/ 4 h 72"/>
                <a:gd name="T50" fmla="*/ 28 w 120"/>
                <a:gd name="T51" fmla="*/ 4 h 72"/>
                <a:gd name="T52" fmla="*/ 28 w 120"/>
                <a:gd name="T53" fmla="*/ 0 h 72"/>
                <a:gd name="T54" fmla="*/ 24 w 120"/>
                <a:gd name="T55" fmla="*/ 0 h 72"/>
                <a:gd name="T56" fmla="*/ 24 w 120"/>
                <a:gd name="T57" fmla="*/ 4 h 72"/>
                <a:gd name="T58" fmla="*/ 20 w 120"/>
                <a:gd name="T59" fmla="*/ 4 h 72"/>
                <a:gd name="T60" fmla="*/ 16 w 120"/>
                <a:gd name="T61" fmla="*/ 8 h 72"/>
                <a:gd name="T62" fmla="*/ 20 w 120"/>
                <a:gd name="T63" fmla="*/ 8 h 72"/>
                <a:gd name="T64" fmla="*/ 16 w 120"/>
                <a:gd name="T65" fmla="*/ 12 h 72"/>
                <a:gd name="T66" fmla="*/ 16 w 120"/>
                <a:gd name="T67" fmla="*/ 16 h 72"/>
                <a:gd name="T68" fmla="*/ 8 w 120"/>
                <a:gd name="T69" fmla="*/ 16 h 72"/>
                <a:gd name="T70" fmla="*/ 8 w 120"/>
                <a:gd name="T71" fmla="*/ 20 h 72"/>
                <a:gd name="T72" fmla="*/ 8 w 120"/>
                <a:gd name="T73" fmla="*/ 20 h 72"/>
                <a:gd name="T74" fmla="*/ 8 w 120"/>
                <a:gd name="T75" fmla="*/ 24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72"/>
                <a:gd name="T116" fmla="*/ 120 w 12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72">
                  <a:moveTo>
                    <a:pt x="16" y="48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0" name="Freeform 275"/>
            <p:cNvSpPr>
              <a:spLocks/>
            </p:cNvSpPr>
            <p:nvPr/>
          </p:nvSpPr>
          <p:spPr bwMode="auto">
            <a:xfrm>
              <a:off x="1971" y="1215"/>
              <a:ext cx="48" cy="23"/>
            </a:xfrm>
            <a:custGeom>
              <a:avLst/>
              <a:gdLst>
                <a:gd name="T0" fmla="*/ 43 w 144"/>
                <a:gd name="T1" fmla="*/ 0 h 72"/>
                <a:gd name="T2" fmla="*/ 32 w 144"/>
                <a:gd name="T3" fmla="*/ 4 h 72"/>
                <a:gd name="T4" fmla="*/ 20 w 144"/>
                <a:gd name="T5" fmla="*/ 4 h 72"/>
                <a:gd name="T6" fmla="*/ 15 w 144"/>
                <a:gd name="T7" fmla="*/ 4 h 72"/>
                <a:gd name="T8" fmla="*/ 12 w 144"/>
                <a:gd name="T9" fmla="*/ 8 h 72"/>
                <a:gd name="T10" fmla="*/ 12 w 144"/>
                <a:gd name="T11" fmla="*/ 12 h 72"/>
                <a:gd name="T12" fmla="*/ 8 w 144"/>
                <a:gd name="T13" fmla="*/ 12 h 72"/>
                <a:gd name="T14" fmla="*/ 4 w 144"/>
                <a:gd name="T15" fmla="*/ 16 h 72"/>
                <a:gd name="T16" fmla="*/ 0 w 144"/>
                <a:gd name="T17" fmla="*/ 16 h 72"/>
                <a:gd name="T18" fmla="*/ 8 w 144"/>
                <a:gd name="T19" fmla="*/ 20 h 72"/>
                <a:gd name="T20" fmla="*/ 12 w 144"/>
                <a:gd name="T21" fmla="*/ 20 h 72"/>
                <a:gd name="T22" fmla="*/ 12 w 144"/>
                <a:gd name="T23" fmla="*/ 24 h 72"/>
                <a:gd name="T24" fmla="*/ 12 w 144"/>
                <a:gd name="T25" fmla="*/ 28 h 72"/>
                <a:gd name="T26" fmla="*/ 20 w 144"/>
                <a:gd name="T27" fmla="*/ 28 h 72"/>
                <a:gd name="T28" fmla="*/ 24 w 144"/>
                <a:gd name="T29" fmla="*/ 28 h 72"/>
                <a:gd name="T30" fmla="*/ 43 w 144"/>
                <a:gd name="T31" fmla="*/ 32 h 72"/>
                <a:gd name="T32" fmla="*/ 43 w 144"/>
                <a:gd name="T33" fmla="*/ 36 h 72"/>
                <a:gd name="T34" fmla="*/ 47 w 144"/>
                <a:gd name="T35" fmla="*/ 36 h 72"/>
                <a:gd name="T36" fmla="*/ 67 w 144"/>
                <a:gd name="T37" fmla="*/ 32 h 72"/>
                <a:gd name="T38" fmla="*/ 59 w 144"/>
                <a:gd name="T39" fmla="*/ 24 h 72"/>
                <a:gd name="T40" fmla="*/ 63 w 144"/>
                <a:gd name="T41" fmla="*/ 24 h 72"/>
                <a:gd name="T42" fmla="*/ 67 w 144"/>
                <a:gd name="T43" fmla="*/ 20 h 72"/>
                <a:gd name="T44" fmla="*/ 71 w 144"/>
                <a:gd name="T45" fmla="*/ 12 h 72"/>
                <a:gd name="T46" fmla="*/ 63 w 144"/>
                <a:gd name="T47" fmla="*/ 4 h 72"/>
                <a:gd name="T48" fmla="*/ 59 w 144"/>
                <a:gd name="T49" fmla="*/ 4 h 72"/>
                <a:gd name="T50" fmla="*/ 51 w 144"/>
                <a:gd name="T51" fmla="*/ 8 h 72"/>
                <a:gd name="T52" fmla="*/ 47 w 144"/>
                <a:gd name="T53" fmla="*/ 8 h 72"/>
                <a:gd name="T54" fmla="*/ 43 w 144"/>
                <a:gd name="T55" fmla="*/ 8 h 72"/>
                <a:gd name="T56" fmla="*/ 51 w 144"/>
                <a:gd name="T57" fmla="*/ 4 h 72"/>
                <a:gd name="T58" fmla="*/ 43 w 144"/>
                <a:gd name="T59" fmla="*/ 0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72"/>
                <a:gd name="T92" fmla="*/ 144 w 144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72">
                  <a:moveTo>
                    <a:pt x="88" y="0"/>
                  </a:move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36" y="64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10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1" name="Freeform 276"/>
            <p:cNvSpPr>
              <a:spLocks/>
            </p:cNvSpPr>
            <p:nvPr/>
          </p:nvSpPr>
          <p:spPr bwMode="auto">
            <a:xfrm>
              <a:off x="1958" y="1198"/>
              <a:ext cx="45" cy="20"/>
            </a:xfrm>
            <a:custGeom>
              <a:avLst/>
              <a:gdLst>
                <a:gd name="T0" fmla="*/ 4 w 136"/>
                <a:gd name="T1" fmla="*/ 20 h 64"/>
                <a:gd name="T2" fmla="*/ 0 w 136"/>
                <a:gd name="T3" fmla="*/ 24 h 64"/>
                <a:gd name="T4" fmla="*/ 4 w 136"/>
                <a:gd name="T5" fmla="*/ 27 h 64"/>
                <a:gd name="T6" fmla="*/ 12 w 136"/>
                <a:gd name="T7" fmla="*/ 27 h 64"/>
                <a:gd name="T8" fmla="*/ 20 w 136"/>
                <a:gd name="T9" fmla="*/ 32 h 64"/>
                <a:gd name="T10" fmla="*/ 32 w 136"/>
                <a:gd name="T11" fmla="*/ 32 h 64"/>
                <a:gd name="T12" fmla="*/ 36 w 136"/>
                <a:gd name="T13" fmla="*/ 27 h 64"/>
                <a:gd name="T14" fmla="*/ 44 w 136"/>
                <a:gd name="T15" fmla="*/ 27 h 64"/>
                <a:gd name="T16" fmla="*/ 64 w 136"/>
                <a:gd name="T17" fmla="*/ 27 h 64"/>
                <a:gd name="T18" fmla="*/ 60 w 136"/>
                <a:gd name="T19" fmla="*/ 24 h 64"/>
                <a:gd name="T20" fmla="*/ 60 w 136"/>
                <a:gd name="T21" fmla="*/ 20 h 64"/>
                <a:gd name="T22" fmla="*/ 68 w 136"/>
                <a:gd name="T23" fmla="*/ 16 h 64"/>
                <a:gd name="T24" fmla="*/ 68 w 136"/>
                <a:gd name="T25" fmla="*/ 12 h 64"/>
                <a:gd name="T26" fmla="*/ 56 w 136"/>
                <a:gd name="T27" fmla="*/ 8 h 64"/>
                <a:gd name="T28" fmla="*/ 52 w 136"/>
                <a:gd name="T29" fmla="*/ 4 h 64"/>
                <a:gd name="T30" fmla="*/ 48 w 136"/>
                <a:gd name="T31" fmla="*/ 0 h 64"/>
                <a:gd name="T32" fmla="*/ 40 w 136"/>
                <a:gd name="T33" fmla="*/ 0 h 64"/>
                <a:gd name="T34" fmla="*/ 40 w 136"/>
                <a:gd name="T35" fmla="*/ 4 h 64"/>
                <a:gd name="T36" fmla="*/ 20 w 136"/>
                <a:gd name="T37" fmla="*/ 12 h 64"/>
                <a:gd name="T38" fmla="*/ 12 w 136"/>
                <a:gd name="T39" fmla="*/ 16 h 64"/>
                <a:gd name="T40" fmla="*/ 16 w 136"/>
                <a:gd name="T41" fmla="*/ 20 h 64"/>
                <a:gd name="T42" fmla="*/ 12 w 136"/>
                <a:gd name="T43" fmla="*/ 20 h 64"/>
                <a:gd name="T44" fmla="*/ 4 w 136"/>
                <a:gd name="T45" fmla="*/ 20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64"/>
                <a:gd name="T71" fmla="*/ 136 w 136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64">
                  <a:moveTo>
                    <a:pt x="8" y="4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88" y="56"/>
                  </a:lnTo>
                  <a:lnTo>
                    <a:pt x="128" y="56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36" y="32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2" name="Freeform 277"/>
            <p:cNvSpPr>
              <a:spLocks/>
            </p:cNvSpPr>
            <p:nvPr/>
          </p:nvSpPr>
          <p:spPr bwMode="auto">
            <a:xfrm>
              <a:off x="1955" y="1218"/>
              <a:ext cx="19" cy="7"/>
            </a:xfrm>
            <a:custGeom>
              <a:avLst/>
              <a:gdLst>
                <a:gd name="T0" fmla="*/ 24 w 56"/>
                <a:gd name="T1" fmla="*/ 3 h 24"/>
                <a:gd name="T2" fmla="*/ 21 w 56"/>
                <a:gd name="T3" fmla="*/ 3 h 24"/>
                <a:gd name="T4" fmla="*/ 12 w 56"/>
                <a:gd name="T5" fmla="*/ 0 h 24"/>
                <a:gd name="T6" fmla="*/ 0 w 56"/>
                <a:gd name="T7" fmla="*/ 0 h 24"/>
                <a:gd name="T8" fmla="*/ 4 w 56"/>
                <a:gd name="T9" fmla="*/ 0 h 24"/>
                <a:gd name="T10" fmla="*/ 8 w 56"/>
                <a:gd name="T11" fmla="*/ 3 h 24"/>
                <a:gd name="T12" fmla="*/ 8 w 56"/>
                <a:gd name="T13" fmla="*/ 7 h 24"/>
                <a:gd name="T14" fmla="*/ 12 w 56"/>
                <a:gd name="T15" fmla="*/ 7 h 24"/>
                <a:gd name="T16" fmla="*/ 16 w 56"/>
                <a:gd name="T17" fmla="*/ 7 h 24"/>
                <a:gd name="T18" fmla="*/ 12 w 56"/>
                <a:gd name="T19" fmla="*/ 7 h 24"/>
                <a:gd name="T20" fmla="*/ 16 w 56"/>
                <a:gd name="T21" fmla="*/ 11 h 24"/>
                <a:gd name="T22" fmla="*/ 21 w 56"/>
                <a:gd name="T23" fmla="*/ 7 h 24"/>
                <a:gd name="T24" fmla="*/ 29 w 56"/>
                <a:gd name="T25" fmla="*/ 3 h 24"/>
                <a:gd name="T26" fmla="*/ 24 w 56"/>
                <a:gd name="T27" fmla="*/ 3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48" y="8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3" name="Freeform 278"/>
            <p:cNvSpPr>
              <a:spLocks/>
            </p:cNvSpPr>
            <p:nvPr/>
          </p:nvSpPr>
          <p:spPr bwMode="auto">
            <a:xfrm>
              <a:off x="1698" y="1260"/>
              <a:ext cx="107" cy="48"/>
            </a:xfrm>
            <a:custGeom>
              <a:avLst/>
              <a:gdLst>
                <a:gd name="T0" fmla="*/ 20 w 320"/>
                <a:gd name="T1" fmla="*/ 68 h 152"/>
                <a:gd name="T2" fmla="*/ 8 w 320"/>
                <a:gd name="T3" fmla="*/ 71 h 152"/>
                <a:gd name="T4" fmla="*/ 20 w 320"/>
                <a:gd name="T5" fmla="*/ 71 h 152"/>
                <a:gd name="T6" fmla="*/ 32 w 320"/>
                <a:gd name="T7" fmla="*/ 75 h 152"/>
                <a:gd name="T8" fmla="*/ 44 w 320"/>
                <a:gd name="T9" fmla="*/ 59 h 152"/>
                <a:gd name="T10" fmla="*/ 51 w 320"/>
                <a:gd name="T11" fmla="*/ 56 h 152"/>
                <a:gd name="T12" fmla="*/ 56 w 320"/>
                <a:gd name="T13" fmla="*/ 51 h 152"/>
                <a:gd name="T14" fmla="*/ 63 w 320"/>
                <a:gd name="T15" fmla="*/ 48 h 152"/>
                <a:gd name="T16" fmla="*/ 71 w 320"/>
                <a:gd name="T17" fmla="*/ 44 h 152"/>
                <a:gd name="T18" fmla="*/ 83 w 320"/>
                <a:gd name="T19" fmla="*/ 36 h 152"/>
                <a:gd name="T20" fmla="*/ 91 w 320"/>
                <a:gd name="T21" fmla="*/ 27 h 152"/>
                <a:gd name="T22" fmla="*/ 103 w 320"/>
                <a:gd name="T23" fmla="*/ 24 h 152"/>
                <a:gd name="T24" fmla="*/ 119 w 320"/>
                <a:gd name="T25" fmla="*/ 24 h 152"/>
                <a:gd name="T26" fmla="*/ 143 w 320"/>
                <a:gd name="T27" fmla="*/ 16 h 152"/>
                <a:gd name="T28" fmla="*/ 154 w 320"/>
                <a:gd name="T29" fmla="*/ 12 h 152"/>
                <a:gd name="T30" fmla="*/ 154 w 320"/>
                <a:gd name="T31" fmla="*/ 4 h 152"/>
                <a:gd name="T32" fmla="*/ 134 w 320"/>
                <a:gd name="T33" fmla="*/ 4 h 152"/>
                <a:gd name="T34" fmla="*/ 127 w 320"/>
                <a:gd name="T35" fmla="*/ 8 h 152"/>
                <a:gd name="T36" fmla="*/ 87 w 320"/>
                <a:gd name="T37" fmla="*/ 16 h 152"/>
                <a:gd name="T38" fmla="*/ 79 w 320"/>
                <a:gd name="T39" fmla="*/ 20 h 152"/>
                <a:gd name="T40" fmla="*/ 68 w 320"/>
                <a:gd name="T41" fmla="*/ 20 h 152"/>
                <a:gd name="T42" fmla="*/ 51 w 320"/>
                <a:gd name="T43" fmla="*/ 24 h 152"/>
                <a:gd name="T44" fmla="*/ 44 w 320"/>
                <a:gd name="T45" fmla="*/ 32 h 152"/>
                <a:gd name="T46" fmla="*/ 27 w 320"/>
                <a:gd name="T47" fmla="*/ 36 h 152"/>
                <a:gd name="T48" fmla="*/ 20 w 320"/>
                <a:gd name="T49" fmla="*/ 36 h 152"/>
                <a:gd name="T50" fmla="*/ 27 w 320"/>
                <a:gd name="T51" fmla="*/ 44 h 152"/>
                <a:gd name="T52" fmla="*/ 24 w 320"/>
                <a:gd name="T53" fmla="*/ 48 h 152"/>
                <a:gd name="T54" fmla="*/ 20 w 320"/>
                <a:gd name="T55" fmla="*/ 51 h 152"/>
                <a:gd name="T56" fmla="*/ 20 w 320"/>
                <a:gd name="T57" fmla="*/ 59 h 152"/>
                <a:gd name="T58" fmla="*/ 12 w 320"/>
                <a:gd name="T59" fmla="*/ 59 h 152"/>
                <a:gd name="T60" fmla="*/ 4 w 320"/>
                <a:gd name="T61" fmla="*/ 63 h 152"/>
                <a:gd name="T62" fmla="*/ 8 w 320"/>
                <a:gd name="T63" fmla="*/ 68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152"/>
                <a:gd name="T98" fmla="*/ 320 w 320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152">
                  <a:moveTo>
                    <a:pt x="32" y="136"/>
                  </a:moveTo>
                  <a:lnTo>
                    <a:pt x="40" y="136"/>
                  </a:lnTo>
                  <a:lnTo>
                    <a:pt x="24" y="136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40" y="144"/>
                  </a:lnTo>
                  <a:lnTo>
                    <a:pt x="48" y="152"/>
                  </a:lnTo>
                  <a:lnTo>
                    <a:pt x="64" y="152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104" y="112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68" y="7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56"/>
                  </a:lnTo>
                  <a:lnTo>
                    <a:pt x="208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64" y="40"/>
                  </a:lnTo>
                  <a:lnTo>
                    <a:pt x="288" y="32"/>
                  </a:lnTo>
                  <a:lnTo>
                    <a:pt x="312" y="32"/>
                  </a:lnTo>
                  <a:lnTo>
                    <a:pt x="312" y="24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288" y="0"/>
                  </a:lnTo>
                  <a:lnTo>
                    <a:pt x="272" y="8"/>
                  </a:lnTo>
                  <a:lnTo>
                    <a:pt x="256" y="8"/>
                  </a:lnTo>
                  <a:lnTo>
                    <a:pt x="256" y="16"/>
                  </a:lnTo>
                  <a:lnTo>
                    <a:pt x="200" y="24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60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0" y="120"/>
                  </a:lnTo>
                  <a:lnTo>
                    <a:pt x="24" y="112"/>
                  </a:lnTo>
                  <a:lnTo>
                    <a:pt x="24" y="120"/>
                  </a:lnTo>
                  <a:lnTo>
                    <a:pt x="16" y="128"/>
                  </a:lnTo>
                  <a:lnTo>
                    <a:pt x="8" y="128"/>
                  </a:lnTo>
                  <a:lnTo>
                    <a:pt x="0" y="128"/>
                  </a:lnTo>
                  <a:lnTo>
                    <a:pt x="16" y="136"/>
                  </a:lnTo>
                  <a:lnTo>
                    <a:pt x="32" y="13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4" name="Freeform 279"/>
            <p:cNvSpPr>
              <a:spLocks/>
            </p:cNvSpPr>
            <p:nvPr/>
          </p:nvSpPr>
          <p:spPr bwMode="auto">
            <a:xfrm>
              <a:off x="1685" y="1308"/>
              <a:ext cx="40" cy="35"/>
            </a:xfrm>
            <a:custGeom>
              <a:avLst/>
              <a:gdLst>
                <a:gd name="T0" fmla="*/ 4 w 120"/>
                <a:gd name="T1" fmla="*/ 40 h 112"/>
                <a:gd name="T2" fmla="*/ 8 w 120"/>
                <a:gd name="T3" fmla="*/ 36 h 112"/>
                <a:gd name="T4" fmla="*/ 12 w 120"/>
                <a:gd name="T5" fmla="*/ 40 h 112"/>
                <a:gd name="T6" fmla="*/ 15 w 120"/>
                <a:gd name="T7" fmla="*/ 40 h 112"/>
                <a:gd name="T8" fmla="*/ 24 w 120"/>
                <a:gd name="T9" fmla="*/ 40 h 112"/>
                <a:gd name="T10" fmla="*/ 20 w 120"/>
                <a:gd name="T11" fmla="*/ 48 h 112"/>
                <a:gd name="T12" fmla="*/ 20 w 120"/>
                <a:gd name="T13" fmla="*/ 51 h 112"/>
                <a:gd name="T14" fmla="*/ 27 w 120"/>
                <a:gd name="T15" fmla="*/ 51 h 112"/>
                <a:gd name="T16" fmla="*/ 39 w 120"/>
                <a:gd name="T17" fmla="*/ 56 h 112"/>
                <a:gd name="T18" fmla="*/ 47 w 120"/>
                <a:gd name="T19" fmla="*/ 56 h 112"/>
                <a:gd name="T20" fmla="*/ 55 w 120"/>
                <a:gd name="T21" fmla="*/ 51 h 112"/>
                <a:gd name="T22" fmla="*/ 59 w 120"/>
                <a:gd name="T23" fmla="*/ 48 h 112"/>
                <a:gd name="T24" fmla="*/ 39 w 120"/>
                <a:gd name="T25" fmla="*/ 40 h 112"/>
                <a:gd name="T26" fmla="*/ 35 w 120"/>
                <a:gd name="T27" fmla="*/ 32 h 112"/>
                <a:gd name="T28" fmla="*/ 39 w 120"/>
                <a:gd name="T29" fmla="*/ 16 h 112"/>
                <a:gd name="T30" fmla="*/ 43 w 120"/>
                <a:gd name="T31" fmla="*/ 16 h 112"/>
                <a:gd name="T32" fmla="*/ 47 w 120"/>
                <a:gd name="T33" fmla="*/ 4 h 112"/>
                <a:gd name="T34" fmla="*/ 39 w 120"/>
                <a:gd name="T35" fmla="*/ 0 h 112"/>
                <a:gd name="T36" fmla="*/ 20 w 120"/>
                <a:gd name="T37" fmla="*/ 0 h 112"/>
                <a:gd name="T38" fmla="*/ 15 w 120"/>
                <a:gd name="T39" fmla="*/ 8 h 112"/>
                <a:gd name="T40" fmla="*/ 12 w 120"/>
                <a:gd name="T41" fmla="*/ 8 h 112"/>
                <a:gd name="T42" fmla="*/ 8 w 120"/>
                <a:gd name="T43" fmla="*/ 12 h 112"/>
                <a:gd name="T44" fmla="*/ 12 w 120"/>
                <a:gd name="T45" fmla="*/ 16 h 112"/>
                <a:gd name="T46" fmla="*/ 12 w 120"/>
                <a:gd name="T47" fmla="*/ 20 h 112"/>
                <a:gd name="T48" fmla="*/ 8 w 120"/>
                <a:gd name="T49" fmla="*/ 24 h 112"/>
                <a:gd name="T50" fmla="*/ 0 w 120"/>
                <a:gd name="T51" fmla="*/ 24 h 112"/>
                <a:gd name="T52" fmla="*/ 0 w 120"/>
                <a:gd name="T53" fmla="*/ 32 h 112"/>
                <a:gd name="T54" fmla="*/ 0 w 120"/>
                <a:gd name="T55" fmla="*/ 36 h 112"/>
                <a:gd name="T56" fmla="*/ 4 w 120"/>
                <a:gd name="T57" fmla="*/ 4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8" y="80"/>
                  </a:moveTo>
                  <a:lnTo>
                    <a:pt x="16" y="72"/>
                  </a:lnTo>
                  <a:lnTo>
                    <a:pt x="24" y="80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80" y="112"/>
                  </a:lnTo>
                  <a:lnTo>
                    <a:pt x="96" y="112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80" y="80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8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5" name="Freeform 280"/>
            <p:cNvSpPr>
              <a:spLocks/>
            </p:cNvSpPr>
            <p:nvPr/>
          </p:nvSpPr>
          <p:spPr bwMode="auto">
            <a:xfrm>
              <a:off x="2305" y="1542"/>
              <a:ext cx="22" cy="83"/>
            </a:xfrm>
            <a:custGeom>
              <a:avLst/>
              <a:gdLst>
                <a:gd name="T0" fmla="*/ 4 w 64"/>
                <a:gd name="T1" fmla="*/ 48 h 264"/>
                <a:gd name="T2" fmla="*/ 4 w 64"/>
                <a:gd name="T3" fmla="*/ 51 h 264"/>
                <a:gd name="T4" fmla="*/ 4 w 64"/>
                <a:gd name="T5" fmla="*/ 68 h 264"/>
                <a:gd name="T6" fmla="*/ 9 w 64"/>
                <a:gd name="T7" fmla="*/ 75 h 264"/>
                <a:gd name="T8" fmla="*/ 4 w 64"/>
                <a:gd name="T9" fmla="*/ 83 h 264"/>
                <a:gd name="T10" fmla="*/ 4 w 64"/>
                <a:gd name="T11" fmla="*/ 92 h 264"/>
                <a:gd name="T12" fmla="*/ 4 w 64"/>
                <a:gd name="T13" fmla="*/ 99 h 264"/>
                <a:gd name="T14" fmla="*/ 4 w 64"/>
                <a:gd name="T15" fmla="*/ 107 h 264"/>
                <a:gd name="T16" fmla="*/ 4 w 64"/>
                <a:gd name="T17" fmla="*/ 115 h 264"/>
                <a:gd name="T18" fmla="*/ 4 w 64"/>
                <a:gd name="T19" fmla="*/ 131 h 264"/>
                <a:gd name="T20" fmla="*/ 4 w 64"/>
                <a:gd name="T21" fmla="*/ 127 h 264"/>
                <a:gd name="T22" fmla="*/ 9 w 64"/>
                <a:gd name="T23" fmla="*/ 123 h 264"/>
                <a:gd name="T24" fmla="*/ 12 w 64"/>
                <a:gd name="T25" fmla="*/ 123 h 264"/>
                <a:gd name="T26" fmla="*/ 17 w 64"/>
                <a:gd name="T27" fmla="*/ 127 h 264"/>
                <a:gd name="T28" fmla="*/ 21 w 64"/>
                <a:gd name="T29" fmla="*/ 127 h 264"/>
                <a:gd name="T30" fmla="*/ 21 w 64"/>
                <a:gd name="T31" fmla="*/ 119 h 264"/>
                <a:gd name="T32" fmla="*/ 17 w 64"/>
                <a:gd name="T33" fmla="*/ 115 h 264"/>
                <a:gd name="T34" fmla="*/ 12 w 64"/>
                <a:gd name="T35" fmla="*/ 111 h 264"/>
                <a:gd name="T36" fmla="*/ 12 w 64"/>
                <a:gd name="T37" fmla="*/ 99 h 264"/>
                <a:gd name="T38" fmla="*/ 12 w 64"/>
                <a:gd name="T39" fmla="*/ 95 h 264"/>
                <a:gd name="T40" fmla="*/ 17 w 64"/>
                <a:gd name="T41" fmla="*/ 92 h 264"/>
                <a:gd name="T42" fmla="*/ 17 w 64"/>
                <a:gd name="T43" fmla="*/ 80 h 264"/>
                <a:gd name="T44" fmla="*/ 25 w 64"/>
                <a:gd name="T45" fmla="*/ 80 h 264"/>
                <a:gd name="T46" fmla="*/ 29 w 64"/>
                <a:gd name="T47" fmla="*/ 87 h 264"/>
                <a:gd name="T48" fmla="*/ 33 w 64"/>
                <a:gd name="T49" fmla="*/ 87 h 264"/>
                <a:gd name="T50" fmla="*/ 33 w 64"/>
                <a:gd name="T51" fmla="*/ 80 h 264"/>
                <a:gd name="T52" fmla="*/ 25 w 64"/>
                <a:gd name="T53" fmla="*/ 75 h 264"/>
                <a:gd name="T54" fmla="*/ 25 w 64"/>
                <a:gd name="T55" fmla="*/ 63 h 264"/>
                <a:gd name="T56" fmla="*/ 21 w 64"/>
                <a:gd name="T57" fmla="*/ 51 h 264"/>
                <a:gd name="T58" fmla="*/ 17 w 64"/>
                <a:gd name="T59" fmla="*/ 36 h 264"/>
                <a:gd name="T60" fmla="*/ 17 w 64"/>
                <a:gd name="T61" fmla="*/ 24 h 264"/>
                <a:gd name="T62" fmla="*/ 17 w 64"/>
                <a:gd name="T63" fmla="*/ 16 h 264"/>
                <a:gd name="T64" fmla="*/ 17 w 64"/>
                <a:gd name="T65" fmla="*/ 4 h 264"/>
                <a:gd name="T66" fmla="*/ 12 w 64"/>
                <a:gd name="T67" fmla="*/ 0 h 264"/>
                <a:gd name="T68" fmla="*/ 9 w 64"/>
                <a:gd name="T69" fmla="*/ 0 h 264"/>
                <a:gd name="T70" fmla="*/ 9 w 64"/>
                <a:gd name="T71" fmla="*/ 12 h 264"/>
                <a:gd name="T72" fmla="*/ 4 w 64"/>
                <a:gd name="T73" fmla="*/ 12 h 264"/>
                <a:gd name="T74" fmla="*/ 0 w 64"/>
                <a:gd name="T75" fmla="*/ 16 h 264"/>
                <a:gd name="T76" fmla="*/ 4 w 64"/>
                <a:gd name="T77" fmla="*/ 20 h 264"/>
                <a:gd name="T78" fmla="*/ 0 w 64"/>
                <a:gd name="T79" fmla="*/ 32 h 264"/>
                <a:gd name="T80" fmla="*/ 4 w 64"/>
                <a:gd name="T81" fmla="*/ 32 h 264"/>
                <a:gd name="T82" fmla="*/ 0 w 64"/>
                <a:gd name="T83" fmla="*/ 36 h 264"/>
                <a:gd name="T84" fmla="*/ 4 w 64"/>
                <a:gd name="T85" fmla="*/ 4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264"/>
                <a:gd name="T131" fmla="*/ 64 w 64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264">
                  <a:moveTo>
                    <a:pt x="8" y="96"/>
                  </a:moveTo>
                  <a:lnTo>
                    <a:pt x="8" y="104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8" y="200"/>
                  </a:lnTo>
                  <a:lnTo>
                    <a:pt x="8" y="216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40" y="256"/>
                  </a:lnTo>
                  <a:lnTo>
                    <a:pt x="40" y="240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48" y="160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0"/>
                  </a:lnTo>
                  <a:lnTo>
                    <a:pt x="48" y="152"/>
                  </a:lnTo>
                  <a:lnTo>
                    <a:pt x="48" y="128"/>
                  </a:lnTo>
                  <a:lnTo>
                    <a:pt x="40" y="104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72"/>
                  </a:lnTo>
                  <a:lnTo>
                    <a:pt x="8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6" name="Freeform 281"/>
            <p:cNvSpPr>
              <a:spLocks/>
            </p:cNvSpPr>
            <p:nvPr/>
          </p:nvSpPr>
          <p:spPr bwMode="auto">
            <a:xfrm>
              <a:off x="1653" y="1617"/>
              <a:ext cx="53" cy="90"/>
            </a:xfrm>
            <a:custGeom>
              <a:avLst/>
              <a:gdLst>
                <a:gd name="T0" fmla="*/ 67 w 160"/>
                <a:gd name="T1" fmla="*/ 137 h 288"/>
                <a:gd name="T2" fmla="*/ 43 w 160"/>
                <a:gd name="T3" fmla="*/ 142 h 288"/>
                <a:gd name="T4" fmla="*/ 31 w 160"/>
                <a:gd name="T5" fmla="*/ 130 h 288"/>
                <a:gd name="T6" fmla="*/ 20 w 160"/>
                <a:gd name="T7" fmla="*/ 122 h 288"/>
                <a:gd name="T8" fmla="*/ 20 w 160"/>
                <a:gd name="T9" fmla="*/ 107 h 288"/>
                <a:gd name="T10" fmla="*/ 31 w 160"/>
                <a:gd name="T11" fmla="*/ 90 h 288"/>
                <a:gd name="T12" fmla="*/ 24 w 160"/>
                <a:gd name="T13" fmla="*/ 75 h 288"/>
                <a:gd name="T14" fmla="*/ 12 w 160"/>
                <a:gd name="T15" fmla="*/ 67 h 288"/>
                <a:gd name="T16" fmla="*/ 4 w 160"/>
                <a:gd name="T17" fmla="*/ 43 h 288"/>
                <a:gd name="T18" fmla="*/ 0 w 160"/>
                <a:gd name="T19" fmla="*/ 32 h 288"/>
                <a:gd name="T20" fmla="*/ 8 w 160"/>
                <a:gd name="T21" fmla="*/ 20 h 288"/>
                <a:gd name="T22" fmla="*/ 20 w 160"/>
                <a:gd name="T23" fmla="*/ 8 h 288"/>
                <a:gd name="T24" fmla="*/ 35 w 160"/>
                <a:gd name="T25" fmla="*/ 4 h 288"/>
                <a:gd name="T26" fmla="*/ 39 w 160"/>
                <a:gd name="T27" fmla="*/ 0 h 288"/>
                <a:gd name="T28" fmla="*/ 51 w 160"/>
                <a:gd name="T29" fmla="*/ 0 h 288"/>
                <a:gd name="T30" fmla="*/ 59 w 160"/>
                <a:gd name="T31" fmla="*/ 0 h 288"/>
                <a:gd name="T32" fmla="*/ 63 w 160"/>
                <a:gd name="T33" fmla="*/ 4 h 288"/>
                <a:gd name="T34" fmla="*/ 63 w 160"/>
                <a:gd name="T35" fmla="*/ 12 h 288"/>
                <a:gd name="T36" fmla="*/ 63 w 160"/>
                <a:gd name="T37" fmla="*/ 24 h 288"/>
                <a:gd name="T38" fmla="*/ 43 w 160"/>
                <a:gd name="T39" fmla="*/ 32 h 288"/>
                <a:gd name="T40" fmla="*/ 39 w 160"/>
                <a:gd name="T41" fmla="*/ 36 h 288"/>
                <a:gd name="T42" fmla="*/ 39 w 160"/>
                <a:gd name="T43" fmla="*/ 39 h 288"/>
                <a:gd name="T44" fmla="*/ 43 w 160"/>
                <a:gd name="T45" fmla="*/ 51 h 288"/>
                <a:gd name="T46" fmla="*/ 55 w 160"/>
                <a:gd name="T47" fmla="*/ 55 h 288"/>
                <a:gd name="T48" fmla="*/ 59 w 160"/>
                <a:gd name="T49" fmla="*/ 67 h 288"/>
                <a:gd name="T50" fmla="*/ 63 w 160"/>
                <a:gd name="T51" fmla="*/ 67 h 288"/>
                <a:gd name="T52" fmla="*/ 74 w 160"/>
                <a:gd name="T53" fmla="*/ 75 h 288"/>
                <a:gd name="T54" fmla="*/ 78 w 160"/>
                <a:gd name="T55" fmla="*/ 83 h 288"/>
                <a:gd name="T56" fmla="*/ 63 w 160"/>
                <a:gd name="T57" fmla="*/ 86 h 288"/>
                <a:gd name="T58" fmla="*/ 63 w 160"/>
                <a:gd name="T59" fmla="*/ 95 h 288"/>
                <a:gd name="T60" fmla="*/ 71 w 160"/>
                <a:gd name="T61" fmla="*/ 102 h 288"/>
                <a:gd name="T62" fmla="*/ 71 w 160"/>
                <a:gd name="T63" fmla="*/ 110 h 288"/>
                <a:gd name="T64" fmla="*/ 74 w 160"/>
                <a:gd name="T65" fmla="*/ 134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288"/>
                <a:gd name="T101" fmla="*/ 160 w 160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288">
                  <a:moveTo>
                    <a:pt x="152" y="272"/>
                  </a:moveTo>
                  <a:lnTo>
                    <a:pt x="136" y="280"/>
                  </a:lnTo>
                  <a:lnTo>
                    <a:pt x="120" y="280"/>
                  </a:lnTo>
                  <a:lnTo>
                    <a:pt x="88" y="288"/>
                  </a:lnTo>
                  <a:lnTo>
                    <a:pt x="72" y="272"/>
                  </a:lnTo>
                  <a:lnTo>
                    <a:pt x="64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56" y="168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16" y="112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88" y="88"/>
                  </a:lnTo>
                  <a:lnTo>
                    <a:pt x="88" y="104"/>
                  </a:lnTo>
                  <a:lnTo>
                    <a:pt x="96" y="112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44" y="144"/>
                  </a:lnTo>
                  <a:lnTo>
                    <a:pt x="152" y="152"/>
                  </a:lnTo>
                  <a:lnTo>
                    <a:pt x="160" y="160"/>
                  </a:lnTo>
                  <a:lnTo>
                    <a:pt x="160" y="168"/>
                  </a:lnTo>
                  <a:lnTo>
                    <a:pt x="144" y="176"/>
                  </a:lnTo>
                  <a:lnTo>
                    <a:pt x="128" y="176"/>
                  </a:lnTo>
                  <a:lnTo>
                    <a:pt x="120" y="192"/>
                  </a:lnTo>
                  <a:lnTo>
                    <a:pt x="128" y="192"/>
                  </a:lnTo>
                  <a:lnTo>
                    <a:pt x="136" y="192"/>
                  </a:lnTo>
                  <a:lnTo>
                    <a:pt x="144" y="208"/>
                  </a:lnTo>
                  <a:lnTo>
                    <a:pt x="136" y="208"/>
                  </a:lnTo>
                  <a:lnTo>
                    <a:pt x="144" y="224"/>
                  </a:lnTo>
                  <a:lnTo>
                    <a:pt x="152" y="264"/>
                  </a:lnTo>
                  <a:lnTo>
                    <a:pt x="152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7" name="Freeform 282"/>
            <p:cNvSpPr>
              <a:spLocks/>
            </p:cNvSpPr>
            <p:nvPr/>
          </p:nvSpPr>
          <p:spPr bwMode="auto">
            <a:xfrm>
              <a:off x="2097" y="129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12 w 40"/>
                <a:gd name="T3" fmla="*/ 0 h 24"/>
                <a:gd name="T4" fmla="*/ 20 w 40"/>
                <a:gd name="T5" fmla="*/ 0 h 24"/>
                <a:gd name="T6" fmla="*/ 20 w 40"/>
                <a:gd name="T7" fmla="*/ 4 h 24"/>
                <a:gd name="T8" fmla="*/ 15 w 40"/>
                <a:gd name="T9" fmla="*/ 4 h 24"/>
                <a:gd name="T10" fmla="*/ 15 w 40"/>
                <a:gd name="T11" fmla="*/ 8 h 24"/>
                <a:gd name="T12" fmla="*/ 8 w 40"/>
                <a:gd name="T13" fmla="*/ 12 h 24"/>
                <a:gd name="T14" fmla="*/ 4 w 40"/>
                <a:gd name="T15" fmla="*/ 8 h 24"/>
                <a:gd name="T16" fmla="*/ 0 w 40"/>
                <a:gd name="T17" fmla="*/ 4 h 24"/>
                <a:gd name="T18" fmla="*/ 4 w 40"/>
                <a:gd name="T19" fmla="*/ 4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8" name="Freeform 283"/>
            <p:cNvSpPr>
              <a:spLocks/>
            </p:cNvSpPr>
            <p:nvPr/>
          </p:nvSpPr>
          <p:spPr bwMode="auto">
            <a:xfrm>
              <a:off x="2097" y="1290"/>
              <a:ext cx="13" cy="8"/>
            </a:xfrm>
            <a:custGeom>
              <a:avLst/>
              <a:gdLst>
                <a:gd name="T0" fmla="*/ 4 w 40"/>
                <a:gd name="T1" fmla="*/ 0 h 24"/>
                <a:gd name="T2" fmla="*/ 4 w 40"/>
                <a:gd name="T3" fmla="*/ 4 h 24"/>
                <a:gd name="T4" fmla="*/ 0 w 40"/>
                <a:gd name="T5" fmla="*/ 4 h 24"/>
                <a:gd name="T6" fmla="*/ 4 w 40"/>
                <a:gd name="T7" fmla="*/ 8 h 24"/>
                <a:gd name="T8" fmla="*/ 8 w 40"/>
                <a:gd name="T9" fmla="*/ 12 h 24"/>
                <a:gd name="T10" fmla="*/ 15 w 40"/>
                <a:gd name="T11" fmla="*/ 8 h 24"/>
                <a:gd name="T12" fmla="*/ 15 w 40"/>
                <a:gd name="T13" fmla="*/ 4 h 24"/>
                <a:gd name="T14" fmla="*/ 20 w 40"/>
                <a:gd name="T15" fmla="*/ 4 h 24"/>
                <a:gd name="T16" fmla="*/ 20 w 40"/>
                <a:gd name="T17" fmla="*/ 0 h 24"/>
                <a:gd name="T18" fmla="*/ 12 w 40"/>
                <a:gd name="T19" fmla="*/ 0 h 24"/>
                <a:gd name="T20" fmla="*/ 4 w 4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4"/>
                <a:gd name="T35" fmla="*/ 40 w 4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4">
                  <a:moveTo>
                    <a:pt x="8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39" name="Freeform 284"/>
            <p:cNvSpPr>
              <a:spLocks/>
            </p:cNvSpPr>
            <p:nvPr/>
          </p:nvSpPr>
          <p:spPr bwMode="auto">
            <a:xfrm>
              <a:off x="2396" y="1579"/>
              <a:ext cx="8" cy="6"/>
            </a:xfrm>
            <a:custGeom>
              <a:avLst/>
              <a:gdLst>
                <a:gd name="T0" fmla="*/ 12 w 24"/>
                <a:gd name="T1" fmla="*/ 0 h 16"/>
                <a:gd name="T2" fmla="*/ 12 w 24"/>
                <a:gd name="T3" fmla="*/ 9 h 16"/>
                <a:gd name="T4" fmla="*/ 4 w 24"/>
                <a:gd name="T5" fmla="*/ 9 h 16"/>
                <a:gd name="T6" fmla="*/ 0 w 24"/>
                <a:gd name="T7" fmla="*/ 9 h 16"/>
                <a:gd name="T8" fmla="*/ 8 w 24"/>
                <a:gd name="T9" fmla="*/ 5 h 16"/>
                <a:gd name="T10" fmla="*/ 12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4" y="0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0" name="Rectangle 285"/>
            <p:cNvSpPr>
              <a:spLocks noChangeArrowheads="1"/>
            </p:cNvSpPr>
            <p:nvPr/>
          </p:nvSpPr>
          <p:spPr bwMode="auto">
            <a:xfrm>
              <a:off x="2393" y="1590"/>
              <a:ext cx="3" cy="2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1" name="Freeform 286"/>
            <p:cNvSpPr>
              <a:spLocks/>
            </p:cNvSpPr>
            <p:nvPr/>
          </p:nvSpPr>
          <p:spPr bwMode="auto">
            <a:xfrm>
              <a:off x="2391" y="1595"/>
              <a:ext cx="2" cy="4"/>
            </a:xfrm>
            <a:custGeom>
              <a:avLst/>
              <a:gdLst>
                <a:gd name="T0" fmla="*/ 0 w 8"/>
                <a:gd name="T1" fmla="*/ 4 h 16"/>
                <a:gd name="T2" fmla="*/ 0 w 8"/>
                <a:gd name="T3" fmla="*/ 0 h 16"/>
                <a:gd name="T4" fmla="*/ 3 w 8"/>
                <a:gd name="T5" fmla="*/ 0 h 16"/>
                <a:gd name="T6" fmla="*/ 3 w 8"/>
                <a:gd name="T7" fmla="*/ 4 h 16"/>
                <a:gd name="T8" fmla="*/ 0 w 8"/>
                <a:gd name="T9" fmla="*/ 8 h 16"/>
                <a:gd name="T10" fmla="*/ 0 w 8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2" name="Freeform 287"/>
            <p:cNvSpPr>
              <a:spLocks/>
            </p:cNvSpPr>
            <p:nvPr/>
          </p:nvSpPr>
          <p:spPr bwMode="auto">
            <a:xfrm>
              <a:off x="1479" y="1520"/>
              <a:ext cx="37" cy="27"/>
            </a:xfrm>
            <a:custGeom>
              <a:avLst/>
              <a:gdLst>
                <a:gd name="T0" fmla="*/ 0 w 112"/>
                <a:gd name="T1" fmla="*/ 24 h 88"/>
                <a:gd name="T2" fmla="*/ 8 w 112"/>
                <a:gd name="T3" fmla="*/ 27 h 88"/>
                <a:gd name="T4" fmla="*/ 12 w 112"/>
                <a:gd name="T5" fmla="*/ 27 h 88"/>
                <a:gd name="T6" fmla="*/ 16 w 112"/>
                <a:gd name="T7" fmla="*/ 36 h 88"/>
                <a:gd name="T8" fmla="*/ 20 w 112"/>
                <a:gd name="T9" fmla="*/ 36 h 88"/>
                <a:gd name="T10" fmla="*/ 24 w 112"/>
                <a:gd name="T11" fmla="*/ 39 h 88"/>
                <a:gd name="T12" fmla="*/ 32 w 112"/>
                <a:gd name="T13" fmla="*/ 44 h 88"/>
                <a:gd name="T14" fmla="*/ 36 w 112"/>
                <a:gd name="T15" fmla="*/ 39 h 88"/>
                <a:gd name="T16" fmla="*/ 36 w 112"/>
                <a:gd name="T17" fmla="*/ 36 h 88"/>
                <a:gd name="T18" fmla="*/ 44 w 112"/>
                <a:gd name="T19" fmla="*/ 32 h 88"/>
                <a:gd name="T20" fmla="*/ 48 w 112"/>
                <a:gd name="T21" fmla="*/ 24 h 88"/>
                <a:gd name="T22" fmla="*/ 56 w 112"/>
                <a:gd name="T23" fmla="*/ 16 h 88"/>
                <a:gd name="T24" fmla="*/ 44 w 112"/>
                <a:gd name="T25" fmla="*/ 4 h 88"/>
                <a:gd name="T26" fmla="*/ 28 w 112"/>
                <a:gd name="T27" fmla="*/ 0 h 88"/>
                <a:gd name="T28" fmla="*/ 4 w 112"/>
                <a:gd name="T29" fmla="*/ 0 h 88"/>
                <a:gd name="T30" fmla="*/ 0 w 112"/>
                <a:gd name="T31" fmla="*/ 4 h 88"/>
                <a:gd name="T32" fmla="*/ 0 w 112"/>
                <a:gd name="T33" fmla="*/ 24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88"/>
                <a:gd name="T53" fmla="*/ 112 w 11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88">
                  <a:moveTo>
                    <a:pt x="0" y="48"/>
                  </a:moveTo>
                  <a:lnTo>
                    <a:pt x="16" y="56"/>
                  </a:lnTo>
                  <a:lnTo>
                    <a:pt x="24" y="56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88" y="64"/>
                  </a:lnTo>
                  <a:lnTo>
                    <a:pt x="96" y="48"/>
                  </a:lnTo>
                  <a:lnTo>
                    <a:pt x="112" y="32"/>
                  </a:lnTo>
                  <a:lnTo>
                    <a:pt x="88" y="8"/>
                  </a:lnTo>
                  <a:lnTo>
                    <a:pt x="5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3" name="Freeform 288"/>
            <p:cNvSpPr>
              <a:spLocks/>
            </p:cNvSpPr>
            <p:nvPr/>
          </p:nvSpPr>
          <p:spPr bwMode="auto">
            <a:xfrm>
              <a:off x="1471" y="1535"/>
              <a:ext cx="18" cy="10"/>
            </a:xfrm>
            <a:custGeom>
              <a:avLst/>
              <a:gdLst>
                <a:gd name="T0" fmla="*/ 27 w 56"/>
                <a:gd name="T1" fmla="*/ 12 h 32"/>
                <a:gd name="T2" fmla="*/ 15 w 56"/>
                <a:gd name="T3" fmla="*/ 17 h 32"/>
                <a:gd name="T4" fmla="*/ 4 w 56"/>
                <a:gd name="T5" fmla="*/ 12 h 32"/>
                <a:gd name="T6" fmla="*/ 0 w 56"/>
                <a:gd name="T7" fmla="*/ 12 h 32"/>
                <a:gd name="T8" fmla="*/ 0 w 56"/>
                <a:gd name="T9" fmla="*/ 9 h 32"/>
                <a:gd name="T10" fmla="*/ 0 w 56"/>
                <a:gd name="T11" fmla="*/ 4 h 32"/>
                <a:gd name="T12" fmla="*/ 12 w 56"/>
                <a:gd name="T13" fmla="*/ 4 h 32"/>
                <a:gd name="T14" fmla="*/ 12 w 56"/>
                <a:gd name="T15" fmla="*/ 0 h 32"/>
                <a:gd name="T16" fmla="*/ 20 w 56"/>
                <a:gd name="T17" fmla="*/ 4 h 32"/>
                <a:gd name="T18" fmla="*/ 23 w 56"/>
                <a:gd name="T19" fmla="*/ 4 h 32"/>
                <a:gd name="T20" fmla="*/ 27 w 56"/>
                <a:gd name="T21" fmla="*/ 1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56" y="24"/>
                  </a:moveTo>
                  <a:lnTo>
                    <a:pt x="32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4" name="Freeform 289"/>
            <p:cNvSpPr>
              <a:spLocks/>
            </p:cNvSpPr>
            <p:nvPr/>
          </p:nvSpPr>
          <p:spPr bwMode="auto">
            <a:xfrm>
              <a:off x="1492" y="1482"/>
              <a:ext cx="30" cy="23"/>
            </a:xfrm>
            <a:custGeom>
              <a:avLst/>
              <a:gdLst>
                <a:gd name="T0" fmla="*/ 44 w 88"/>
                <a:gd name="T1" fmla="*/ 36 h 72"/>
                <a:gd name="T2" fmla="*/ 32 w 88"/>
                <a:gd name="T3" fmla="*/ 36 h 72"/>
                <a:gd name="T4" fmla="*/ 27 w 88"/>
                <a:gd name="T5" fmla="*/ 36 h 72"/>
                <a:gd name="T6" fmla="*/ 24 w 88"/>
                <a:gd name="T7" fmla="*/ 32 h 72"/>
                <a:gd name="T8" fmla="*/ 20 w 88"/>
                <a:gd name="T9" fmla="*/ 28 h 72"/>
                <a:gd name="T10" fmla="*/ 12 w 88"/>
                <a:gd name="T11" fmla="*/ 32 h 72"/>
                <a:gd name="T12" fmla="*/ 12 w 88"/>
                <a:gd name="T13" fmla="*/ 28 h 72"/>
                <a:gd name="T14" fmla="*/ 4 w 88"/>
                <a:gd name="T15" fmla="*/ 24 h 72"/>
                <a:gd name="T16" fmla="*/ 4 w 88"/>
                <a:gd name="T17" fmla="*/ 16 h 72"/>
                <a:gd name="T18" fmla="*/ 0 w 88"/>
                <a:gd name="T19" fmla="*/ 12 h 72"/>
                <a:gd name="T20" fmla="*/ 4 w 88"/>
                <a:gd name="T21" fmla="*/ 12 h 72"/>
                <a:gd name="T22" fmla="*/ 12 w 88"/>
                <a:gd name="T23" fmla="*/ 0 h 72"/>
                <a:gd name="T24" fmla="*/ 20 w 88"/>
                <a:gd name="T25" fmla="*/ 4 h 72"/>
                <a:gd name="T26" fmla="*/ 27 w 88"/>
                <a:gd name="T27" fmla="*/ 0 h 72"/>
                <a:gd name="T28" fmla="*/ 32 w 88"/>
                <a:gd name="T29" fmla="*/ 0 h 72"/>
                <a:gd name="T30" fmla="*/ 44 w 88"/>
                <a:gd name="T31" fmla="*/ 4 h 72"/>
                <a:gd name="T32" fmla="*/ 39 w 88"/>
                <a:gd name="T33" fmla="*/ 20 h 72"/>
                <a:gd name="T34" fmla="*/ 44 w 88"/>
                <a:gd name="T35" fmla="*/ 28 h 72"/>
                <a:gd name="T36" fmla="*/ 44 w 88"/>
                <a:gd name="T37" fmla="*/ 36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88" y="72"/>
                  </a:moveTo>
                  <a:lnTo>
                    <a:pt x="64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5" name="Freeform 290"/>
            <p:cNvSpPr>
              <a:spLocks/>
            </p:cNvSpPr>
            <p:nvPr/>
          </p:nvSpPr>
          <p:spPr bwMode="auto">
            <a:xfrm>
              <a:off x="1476" y="1500"/>
              <a:ext cx="48" cy="30"/>
            </a:xfrm>
            <a:custGeom>
              <a:avLst/>
              <a:gdLst>
                <a:gd name="T0" fmla="*/ 71 w 144"/>
                <a:gd name="T1" fmla="*/ 36 h 96"/>
                <a:gd name="T2" fmla="*/ 71 w 144"/>
                <a:gd name="T3" fmla="*/ 24 h 96"/>
                <a:gd name="T4" fmla="*/ 67 w 144"/>
                <a:gd name="T5" fmla="*/ 20 h 96"/>
                <a:gd name="T6" fmla="*/ 67 w 144"/>
                <a:gd name="T7" fmla="*/ 8 h 96"/>
                <a:gd name="T8" fmla="*/ 55 w 144"/>
                <a:gd name="T9" fmla="*/ 8 h 96"/>
                <a:gd name="T10" fmla="*/ 51 w 144"/>
                <a:gd name="T11" fmla="*/ 8 h 96"/>
                <a:gd name="T12" fmla="*/ 47 w 144"/>
                <a:gd name="T13" fmla="*/ 4 h 96"/>
                <a:gd name="T14" fmla="*/ 43 w 144"/>
                <a:gd name="T15" fmla="*/ 0 h 96"/>
                <a:gd name="T16" fmla="*/ 36 w 144"/>
                <a:gd name="T17" fmla="*/ 4 h 96"/>
                <a:gd name="T18" fmla="*/ 36 w 144"/>
                <a:gd name="T19" fmla="*/ 8 h 96"/>
                <a:gd name="T20" fmla="*/ 36 w 144"/>
                <a:gd name="T21" fmla="*/ 20 h 96"/>
                <a:gd name="T22" fmla="*/ 27 w 144"/>
                <a:gd name="T23" fmla="*/ 24 h 96"/>
                <a:gd name="T24" fmla="*/ 24 w 144"/>
                <a:gd name="T25" fmla="*/ 16 h 96"/>
                <a:gd name="T26" fmla="*/ 20 w 144"/>
                <a:gd name="T27" fmla="*/ 8 h 96"/>
                <a:gd name="T28" fmla="*/ 12 w 144"/>
                <a:gd name="T29" fmla="*/ 12 h 96"/>
                <a:gd name="T30" fmla="*/ 4 w 144"/>
                <a:gd name="T31" fmla="*/ 12 h 96"/>
                <a:gd name="T32" fmla="*/ 8 w 144"/>
                <a:gd name="T33" fmla="*/ 24 h 96"/>
                <a:gd name="T34" fmla="*/ 0 w 144"/>
                <a:gd name="T35" fmla="*/ 28 h 96"/>
                <a:gd name="T36" fmla="*/ 0 w 144"/>
                <a:gd name="T37" fmla="*/ 32 h 96"/>
                <a:gd name="T38" fmla="*/ 4 w 144"/>
                <a:gd name="T39" fmla="*/ 36 h 96"/>
                <a:gd name="T40" fmla="*/ 8 w 144"/>
                <a:gd name="T41" fmla="*/ 32 h 96"/>
                <a:gd name="T42" fmla="*/ 32 w 144"/>
                <a:gd name="T43" fmla="*/ 32 h 96"/>
                <a:gd name="T44" fmla="*/ 47 w 144"/>
                <a:gd name="T45" fmla="*/ 36 h 96"/>
                <a:gd name="T46" fmla="*/ 59 w 144"/>
                <a:gd name="T47" fmla="*/ 48 h 96"/>
                <a:gd name="T48" fmla="*/ 63 w 144"/>
                <a:gd name="T49" fmla="*/ 48 h 96"/>
                <a:gd name="T50" fmla="*/ 71 w 144"/>
                <a:gd name="T51" fmla="*/ 36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96"/>
                <a:gd name="T80" fmla="*/ 144 w 144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96">
                  <a:moveTo>
                    <a:pt x="144" y="72"/>
                  </a:moveTo>
                  <a:lnTo>
                    <a:pt x="144" y="48"/>
                  </a:lnTo>
                  <a:lnTo>
                    <a:pt x="136" y="40"/>
                  </a:lnTo>
                  <a:lnTo>
                    <a:pt x="136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64" y="64"/>
                  </a:lnTo>
                  <a:lnTo>
                    <a:pt x="96" y="72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6" name="Freeform 291"/>
            <p:cNvSpPr>
              <a:spLocks/>
            </p:cNvSpPr>
            <p:nvPr/>
          </p:nvSpPr>
          <p:spPr bwMode="auto">
            <a:xfrm>
              <a:off x="1473" y="1662"/>
              <a:ext cx="49" cy="20"/>
            </a:xfrm>
            <a:custGeom>
              <a:avLst/>
              <a:gdLst>
                <a:gd name="T0" fmla="*/ 72 w 144"/>
                <a:gd name="T1" fmla="*/ 0 h 64"/>
                <a:gd name="T2" fmla="*/ 68 w 144"/>
                <a:gd name="T3" fmla="*/ 0 h 64"/>
                <a:gd name="T4" fmla="*/ 60 w 144"/>
                <a:gd name="T5" fmla="*/ 0 h 64"/>
                <a:gd name="T6" fmla="*/ 56 w 144"/>
                <a:gd name="T7" fmla="*/ 8 h 64"/>
                <a:gd name="T8" fmla="*/ 52 w 144"/>
                <a:gd name="T9" fmla="*/ 8 h 64"/>
                <a:gd name="T10" fmla="*/ 48 w 144"/>
                <a:gd name="T11" fmla="*/ 8 h 64"/>
                <a:gd name="T12" fmla="*/ 40 w 144"/>
                <a:gd name="T13" fmla="*/ 4 h 64"/>
                <a:gd name="T14" fmla="*/ 36 w 144"/>
                <a:gd name="T15" fmla="*/ 8 h 64"/>
                <a:gd name="T16" fmla="*/ 28 w 144"/>
                <a:gd name="T17" fmla="*/ 8 h 64"/>
                <a:gd name="T18" fmla="*/ 24 w 144"/>
                <a:gd name="T19" fmla="*/ 8 h 64"/>
                <a:gd name="T20" fmla="*/ 20 w 144"/>
                <a:gd name="T21" fmla="*/ 16 h 64"/>
                <a:gd name="T22" fmla="*/ 8 w 144"/>
                <a:gd name="T23" fmla="*/ 16 h 64"/>
                <a:gd name="T24" fmla="*/ 8 w 144"/>
                <a:gd name="T25" fmla="*/ 20 h 64"/>
                <a:gd name="T26" fmla="*/ 4 w 144"/>
                <a:gd name="T27" fmla="*/ 27 h 64"/>
                <a:gd name="T28" fmla="*/ 0 w 144"/>
                <a:gd name="T29" fmla="*/ 32 h 64"/>
                <a:gd name="T30" fmla="*/ 72 w 144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64"/>
                <a:gd name="T50" fmla="*/ 144 w 144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64">
                  <a:moveTo>
                    <a:pt x="144" y="0"/>
                  </a:moveTo>
                  <a:lnTo>
                    <a:pt x="136" y="0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7" name="Freeform 293"/>
            <p:cNvSpPr>
              <a:spLocks/>
            </p:cNvSpPr>
            <p:nvPr/>
          </p:nvSpPr>
          <p:spPr bwMode="auto">
            <a:xfrm>
              <a:off x="1447" y="2099"/>
              <a:ext cx="109" cy="94"/>
            </a:xfrm>
            <a:custGeom>
              <a:avLst/>
              <a:gdLst>
                <a:gd name="T0" fmla="*/ 0 w 328"/>
                <a:gd name="T1" fmla="*/ 75 h 304"/>
                <a:gd name="T2" fmla="*/ 0 w 328"/>
                <a:gd name="T3" fmla="*/ 78 h 304"/>
                <a:gd name="T4" fmla="*/ 8 w 328"/>
                <a:gd name="T5" fmla="*/ 90 h 304"/>
                <a:gd name="T6" fmla="*/ 16 w 328"/>
                <a:gd name="T7" fmla="*/ 102 h 304"/>
                <a:gd name="T8" fmla="*/ 20 w 328"/>
                <a:gd name="T9" fmla="*/ 118 h 304"/>
                <a:gd name="T10" fmla="*/ 20 w 328"/>
                <a:gd name="T11" fmla="*/ 125 h 304"/>
                <a:gd name="T12" fmla="*/ 16 w 328"/>
                <a:gd name="T13" fmla="*/ 130 h 304"/>
                <a:gd name="T14" fmla="*/ 20 w 328"/>
                <a:gd name="T15" fmla="*/ 134 h 304"/>
                <a:gd name="T16" fmla="*/ 36 w 328"/>
                <a:gd name="T17" fmla="*/ 149 h 304"/>
                <a:gd name="T18" fmla="*/ 39 w 328"/>
                <a:gd name="T19" fmla="*/ 145 h 304"/>
                <a:gd name="T20" fmla="*/ 48 w 328"/>
                <a:gd name="T21" fmla="*/ 142 h 304"/>
                <a:gd name="T22" fmla="*/ 60 w 328"/>
                <a:gd name="T23" fmla="*/ 142 h 304"/>
                <a:gd name="T24" fmla="*/ 68 w 328"/>
                <a:gd name="T25" fmla="*/ 137 h 304"/>
                <a:gd name="T26" fmla="*/ 87 w 328"/>
                <a:gd name="T27" fmla="*/ 142 h 304"/>
                <a:gd name="T28" fmla="*/ 92 w 328"/>
                <a:gd name="T29" fmla="*/ 137 h 304"/>
                <a:gd name="T30" fmla="*/ 99 w 328"/>
                <a:gd name="T31" fmla="*/ 137 h 304"/>
                <a:gd name="T32" fmla="*/ 111 w 328"/>
                <a:gd name="T33" fmla="*/ 130 h 304"/>
                <a:gd name="T34" fmla="*/ 123 w 328"/>
                <a:gd name="T35" fmla="*/ 118 h 304"/>
                <a:gd name="T36" fmla="*/ 131 w 328"/>
                <a:gd name="T37" fmla="*/ 114 h 304"/>
                <a:gd name="T38" fmla="*/ 139 w 328"/>
                <a:gd name="T39" fmla="*/ 102 h 304"/>
                <a:gd name="T40" fmla="*/ 143 w 328"/>
                <a:gd name="T41" fmla="*/ 90 h 304"/>
                <a:gd name="T42" fmla="*/ 151 w 328"/>
                <a:gd name="T43" fmla="*/ 78 h 304"/>
                <a:gd name="T44" fmla="*/ 158 w 328"/>
                <a:gd name="T45" fmla="*/ 71 h 304"/>
                <a:gd name="T46" fmla="*/ 158 w 328"/>
                <a:gd name="T47" fmla="*/ 63 h 304"/>
                <a:gd name="T48" fmla="*/ 163 w 328"/>
                <a:gd name="T49" fmla="*/ 59 h 304"/>
                <a:gd name="T50" fmla="*/ 163 w 328"/>
                <a:gd name="T51" fmla="*/ 55 h 304"/>
                <a:gd name="T52" fmla="*/ 155 w 328"/>
                <a:gd name="T53" fmla="*/ 51 h 304"/>
                <a:gd name="T54" fmla="*/ 151 w 328"/>
                <a:gd name="T55" fmla="*/ 39 h 304"/>
                <a:gd name="T56" fmla="*/ 155 w 328"/>
                <a:gd name="T57" fmla="*/ 27 h 304"/>
                <a:gd name="T58" fmla="*/ 151 w 328"/>
                <a:gd name="T59" fmla="*/ 4 h 304"/>
                <a:gd name="T60" fmla="*/ 135 w 328"/>
                <a:gd name="T61" fmla="*/ 0 h 304"/>
                <a:gd name="T62" fmla="*/ 127 w 328"/>
                <a:gd name="T63" fmla="*/ 4 h 304"/>
                <a:gd name="T64" fmla="*/ 123 w 328"/>
                <a:gd name="T65" fmla="*/ 4 h 304"/>
                <a:gd name="T66" fmla="*/ 111 w 328"/>
                <a:gd name="T67" fmla="*/ 12 h 304"/>
                <a:gd name="T68" fmla="*/ 107 w 328"/>
                <a:gd name="T69" fmla="*/ 15 h 304"/>
                <a:gd name="T70" fmla="*/ 95 w 328"/>
                <a:gd name="T71" fmla="*/ 20 h 304"/>
                <a:gd name="T72" fmla="*/ 95 w 328"/>
                <a:gd name="T73" fmla="*/ 32 h 304"/>
                <a:gd name="T74" fmla="*/ 87 w 328"/>
                <a:gd name="T75" fmla="*/ 39 h 304"/>
                <a:gd name="T76" fmla="*/ 80 w 328"/>
                <a:gd name="T77" fmla="*/ 43 h 304"/>
                <a:gd name="T78" fmla="*/ 75 w 328"/>
                <a:gd name="T79" fmla="*/ 39 h 304"/>
                <a:gd name="T80" fmla="*/ 68 w 328"/>
                <a:gd name="T81" fmla="*/ 39 h 304"/>
                <a:gd name="T82" fmla="*/ 56 w 328"/>
                <a:gd name="T83" fmla="*/ 51 h 304"/>
                <a:gd name="T84" fmla="*/ 48 w 328"/>
                <a:gd name="T85" fmla="*/ 51 h 304"/>
                <a:gd name="T86" fmla="*/ 44 w 328"/>
                <a:gd name="T87" fmla="*/ 35 h 304"/>
                <a:gd name="T88" fmla="*/ 36 w 328"/>
                <a:gd name="T89" fmla="*/ 27 h 304"/>
                <a:gd name="T90" fmla="*/ 36 w 328"/>
                <a:gd name="T91" fmla="*/ 75 h 304"/>
                <a:gd name="T92" fmla="*/ 24 w 328"/>
                <a:gd name="T93" fmla="*/ 78 h 304"/>
                <a:gd name="T94" fmla="*/ 16 w 328"/>
                <a:gd name="T95" fmla="*/ 75 h 304"/>
                <a:gd name="T96" fmla="*/ 12 w 328"/>
                <a:gd name="T97" fmla="*/ 71 h 304"/>
                <a:gd name="T98" fmla="*/ 8 w 328"/>
                <a:gd name="T99" fmla="*/ 71 h 304"/>
                <a:gd name="T100" fmla="*/ 4 w 328"/>
                <a:gd name="T101" fmla="*/ 71 h 304"/>
                <a:gd name="T102" fmla="*/ 0 w 328"/>
                <a:gd name="T103" fmla="*/ 75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"/>
                <a:gd name="T157" fmla="*/ 0 h 304"/>
                <a:gd name="T158" fmla="*/ 328 w 328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" h="304">
                  <a:moveTo>
                    <a:pt x="0" y="152"/>
                  </a:moveTo>
                  <a:lnTo>
                    <a:pt x="0" y="160"/>
                  </a:lnTo>
                  <a:lnTo>
                    <a:pt x="16" y="184"/>
                  </a:lnTo>
                  <a:lnTo>
                    <a:pt x="32" y="208"/>
                  </a:lnTo>
                  <a:lnTo>
                    <a:pt x="40" y="240"/>
                  </a:lnTo>
                  <a:lnTo>
                    <a:pt x="40" y="256"/>
                  </a:lnTo>
                  <a:lnTo>
                    <a:pt x="32" y="264"/>
                  </a:lnTo>
                  <a:lnTo>
                    <a:pt x="40" y="272"/>
                  </a:lnTo>
                  <a:lnTo>
                    <a:pt x="72" y="304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120" y="288"/>
                  </a:lnTo>
                  <a:lnTo>
                    <a:pt x="136" y="280"/>
                  </a:lnTo>
                  <a:lnTo>
                    <a:pt x="176" y="288"/>
                  </a:lnTo>
                  <a:lnTo>
                    <a:pt x="184" y="280"/>
                  </a:lnTo>
                  <a:lnTo>
                    <a:pt x="200" y="280"/>
                  </a:lnTo>
                  <a:lnTo>
                    <a:pt x="224" y="264"/>
                  </a:lnTo>
                  <a:lnTo>
                    <a:pt x="248" y="240"/>
                  </a:lnTo>
                  <a:lnTo>
                    <a:pt x="264" y="232"/>
                  </a:lnTo>
                  <a:lnTo>
                    <a:pt x="280" y="208"/>
                  </a:lnTo>
                  <a:lnTo>
                    <a:pt x="288" y="184"/>
                  </a:lnTo>
                  <a:lnTo>
                    <a:pt x="304" y="160"/>
                  </a:lnTo>
                  <a:lnTo>
                    <a:pt x="320" y="144"/>
                  </a:lnTo>
                  <a:lnTo>
                    <a:pt x="320" y="128"/>
                  </a:lnTo>
                  <a:lnTo>
                    <a:pt x="328" y="120"/>
                  </a:lnTo>
                  <a:lnTo>
                    <a:pt x="328" y="112"/>
                  </a:lnTo>
                  <a:lnTo>
                    <a:pt x="312" y="104"/>
                  </a:lnTo>
                  <a:lnTo>
                    <a:pt x="304" y="80"/>
                  </a:lnTo>
                  <a:lnTo>
                    <a:pt x="312" y="56"/>
                  </a:lnTo>
                  <a:lnTo>
                    <a:pt x="304" y="8"/>
                  </a:lnTo>
                  <a:lnTo>
                    <a:pt x="272" y="0"/>
                  </a:lnTo>
                  <a:lnTo>
                    <a:pt x="256" y="8"/>
                  </a:lnTo>
                  <a:lnTo>
                    <a:pt x="248" y="8"/>
                  </a:lnTo>
                  <a:lnTo>
                    <a:pt x="224" y="24"/>
                  </a:lnTo>
                  <a:lnTo>
                    <a:pt x="216" y="32"/>
                  </a:lnTo>
                  <a:lnTo>
                    <a:pt x="192" y="40"/>
                  </a:lnTo>
                  <a:lnTo>
                    <a:pt x="192" y="64"/>
                  </a:lnTo>
                  <a:lnTo>
                    <a:pt x="176" y="80"/>
                  </a:lnTo>
                  <a:lnTo>
                    <a:pt x="160" y="88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72" y="152"/>
                  </a:lnTo>
                  <a:lnTo>
                    <a:pt x="48" y="160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8" name="Freeform 294"/>
            <p:cNvSpPr>
              <a:spLocks/>
            </p:cNvSpPr>
            <p:nvPr/>
          </p:nvSpPr>
          <p:spPr bwMode="auto">
            <a:xfrm>
              <a:off x="1629" y="2034"/>
              <a:ext cx="48" cy="92"/>
            </a:xfrm>
            <a:custGeom>
              <a:avLst/>
              <a:gdLst>
                <a:gd name="T0" fmla="*/ 59 w 144"/>
                <a:gd name="T1" fmla="*/ 0 h 296"/>
                <a:gd name="T2" fmla="*/ 63 w 144"/>
                <a:gd name="T3" fmla="*/ 0 h 296"/>
                <a:gd name="T4" fmla="*/ 63 w 144"/>
                <a:gd name="T5" fmla="*/ 4 h 296"/>
                <a:gd name="T6" fmla="*/ 63 w 144"/>
                <a:gd name="T7" fmla="*/ 12 h 296"/>
                <a:gd name="T8" fmla="*/ 71 w 144"/>
                <a:gd name="T9" fmla="*/ 32 h 296"/>
                <a:gd name="T10" fmla="*/ 71 w 144"/>
                <a:gd name="T11" fmla="*/ 40 h 296"/>
                <a:gd name="T12" fmla="*/ 63 w 144"/>
                <a:gd name="T13" fmla="*/ 40 h 296"/>
                <a:gd name="T14" fmla="*/ 63 w 144"/>
                <a:gd name="T15" fmla="*/ 52 h 296"/>
                <a:gd name="T16" fmla="*/ 63 w 144"/>
                <a:gd name="T17" fmla="*/ 56 h 296"/>
                <a:gd name="T18" fmla="*/ 55 w 144"/>
                <a:gd name="T19" fmla="*/ 84 h 296"/>
                <a:gd name="T20" fmla="*/ 51 w 144"/>
                <a:gd name="T21" fmla="*/ 100 h 296"/>
                <a:gd name="T22" fmla="*/ 43 w 144"/>
                <a:gd name="T23" fmla="*/ 112 h 296"/>
                <a:gd name="T24" fmla="*/ 43 w 144"/>
                <a:gd name="T25" fmla="*/ 131 h 296"/>
                <a:gd name="T26" fmla="*/ 36 w 144"/>
                <a:gd name="T27" fmla="*/ 140 h 296"/>
                <a:gd name="T28" fmla="*/ 27 w 144"/>
                <a:gd name="T29" fmla="*/ 143 h 296"/>
                <a:gd name="T30" fmla="*/ 20 w 144"/>
                <a:gd name="T31" fmla="*/ 148 h 296"/>
                <a:gd name="T32" fmla="*/ 12 w 144"/>
                <a:gd name="T33" fmla="*/ 143 h 296"/>
                <a:gd name="T34" fmla="*/ 8 w 144"/>
                <a:gd name="T35" fmla="*/ 136 h 296"/>
                <a:gd name="T36" fmla="*/ 4 w 144"/>
                <a:gd name="T37" fmla="*/ 124 h 296"/>
                <a:gd name="T38" fmla="*/ 0 w 144"/>
                <a:gd name="T39" fmla="*/ 116 h 296"/>
                <a:gd name="T40" fmla="*/ 0 w 144"/>
                <a:gd name="T41" fmla="*/ 104 h 296"/>
                <a:gd name="T42" fmla="*/ 8 w 144"/>
                <a:gd name="T43" fmla="*/ 92 h 296"/>
                <a:gd name="T44" fmla="*/ 12 w 144"/>
                <a:gd name="T45" fmla="*/ 72 h 296"/>
                <a:gd name="T46" fmla="*/ 8 w 144"/>
                <a:gd name="T47" fmla="*/ 68 h 296"/>
                <a:gd name="T48" fmla="*/ 8 w 144"/>
                <a:gd name="T49" fmla="*/ 52 h 296"/>
                <a:gd name="T50" fmla="*/ 12 w 144"/>
                <a:gd name="T51" fmla="*/ 44 h 296"/>
                <a:gd name="T52" fmla="*/ 20 w 144"/>
                <a:gd name="T53" fmla="*/ 44 h 296"/>
                <a:gd name="T54" fmla="*/ 20 w 144"/>
                <a:gd name="T55" fmla="*/ 40 h 296"/>
                <a:gd name="T56" fmla="*/ 27 w 144"/>
                <a:gd name="T57" fmla="*/ 40 h 296"/>
                <a:gd name="T58" fmla="*/ 32 w 144"/>
                <a:gd name="T59" fmla="*/ 36 h 296"/>
                <a:gd name="T60" fmla="*/ 39 w 144"/>
                <a:gd name="T61" fmla="*/ 32 h 296"/>
                <a:gd name="T62" fmla="*/ 43 w 144"/>
                <a:gd name="T63" fmla="*/ 28 h 296"/>
                <a:gd name="T64" fmla="*/ 47 w 144"/>
                <a:gd name="T65" fmla="*/ 24 h 296"/>
                <a:gd name="T66" fmla="*/ 47 w 144"/>
                <a:gd name="T67" fmla="*/ 20 h 296"/>
                <a:gd name="T68" fmla="*/ 51 w 144"/>
                <a:gd name="T69" fmla="*/ 16 h 296"/>
                <a:gd name="T70" fmla="*/ 55 w 144"/>
                <a:gd name="T71" fmla="*/ 4 h 296"/>
                <a:gd name="T72" fmla="*/ 59 w 144"/>
                <a:gd name="T73" fmla="*/ 0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120" y="0"/>
                  </a:moveTo>
                  <a:lnTo>
                    <a:pt x="128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88" y="224"/>
                  </a:lnTo>
                  <a:lnTo>
                    <a:pt x="88" y="264"/>
                  </a:lnTo>
                  <a:lnTo>
                    <a:pt x="72" y="280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4" y="288"/>
                  </a:lnTo>
                  <a:lnTo>
                    <a:pt x="16" y="272"/>
                  </a:lnTo>
                  <a:lnTo>
                    <a:pt x="8" y="248"/>
                  </a:lnTo>
                  <a:lnTo>
                    <a:pt x="0" y="232"/>
                  </a:lnTo>
                  <a:lnTo>
                    <a:pt x="0" y="208"/>
                  </a:lnTo>
                  <a:lnTo>
                    <a:pt x="16" y="184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04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12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49" name="Freeform 295"/>
            <p:cNvSpPr>
              <a:spLocks/>
            </p:cNvSpPr>
            <p:nvPr/>
          </p:nvSpPr>
          <p:spPr bwMode="auto">
            <a:xfrm>
              <a:off x="1564" y="1747"/>
              <a:ext cx="6" cy="2"/>
            </a:xfrm>
            <a:custGeom>
              <a:avLst/>
              <a:gdLst>
                <a:gd name="T0" fmla="*/ 4 w 16"/>
                <a:gd name="T1" fmla="*/ 0 h 8"/>
                <a:gd name="T2" fmla="*/ 0 w 16"/>
                <a:gd name="T3" fmla="*/ 0 h 8"/>
                <a:gd name="T4" fmla="*/ 4 w 16"/>
                <a:gd name="T5" fmla="*/ 5 h 8"/>
                <a:gd name="T6" fmla="*/ 8 w 16"/>
                <a:gd name="T7" fmla="*/ 0 h 8"/>
                <a:gd name="T8" fmla="*/ 4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0" name="Freeform 296"/>
            <p:cNvSpPr>
              <a:spLocks/>
            </p:cNvSpPr>
            <p:nvPr/>
          </p:nvSpPr>
          <p:spPr bwMode="auto">
            <a:xfrm>
              <a:off x="1251" y="1794"/>
              <a:ext cx="115" cy="98"/>
            </a:xfrm>
            <a:custGeom>
              <a:avLst/>
              <a:gdLst>
                <a:gd name="T0" fmla="*/ 79 w 344"/>
                <a:gd name="T1" fmla="*/ 0 h 312"/>
                <a:gd name="T2" fmla="*/ 56 w 344"/>
                <a:gd name="T3" fmla="*/ 0 h 312"/>
                <a:gd name="T4" fmla="*/ 68 w 344"/>
                <a:gd name="T5" fmla="*/ 99 h 312"/>
                <a:gd name="T6" fmla="*/ 32 w 344"/>
                <a:gd name="T7" fmla="*/ 99 h 312"/>
                <a:gd name="T8" fmla="*/ 27 w 344"/>
                <a:gd name="T9" fmla="*/ 95 h 312"/>
                <a:gd name="T10" fmla="*/ 24 w 344"/>
                <a:gd name="T11" fmla="*/ 99 h 312"/>
                <a:gd name="T12" fmla="*/ 16 w 344"/>
                <a:gd name="T13" fmla="*/ 99 h 312"/>
                <a:gd name="T14" fmla="*/ 12 w 344"/>
                <a:gd name="T15" fmla="*/ 104 h 312"/>
                <a:gd name="T16" fmla="*/ 8 w 344"/>
                <a:gd name="T17" fmla="*/ 99 h 312"/>
                <a:gd name="T18" fmla="*/ 4 w 344"/>
                <a:gd name="T19" fmla="*/ 99 h 312"/>
                <a:gd name="T20" fmla="*/ 0 w 344"/>
                <a:gd name="T21" fmla="*/ 107 h 312"/>
                <a:gd name="T22" fmla="*/ 4 w 344"/>
                <a:gd name="T23" fmla="*/ 123 h 312"/>
                <a:gd name="T24" fmla="*/ 8 w 344"/>
                <a:gd name="T25" fmla="*/ 128 h 312"/>
                <a:gd name="T26" fmla="*/ 8 w 344"/>
                <a:gd name="T27" fmla="*/ 135 h 312"/>
                <a:gd name="T28" fmla="*/ 20 w 344"/>
                <a:gd name="T29" fmla="*/ 139 h 312"/>
                <a:gd name="T30" fmla="*/ 27 w 344"/>
                <a:gd name="T31" fmla="*/ 139 h 312"/>
                <a:gd name="T32" fmla="*/ 32 w 344"/>
                <a:gd name="T33" fmla="*/ 135 h 312"/>
                <a:gd name="T34" fmla="*/ 36 w 344"/>
                <a:gd name="T35" fmla="*/ 139 h 312"/>
                <a:gd name="T36" fmla="*/ 44 w 344"/>
                <a:gd name="T37" fmla="*/ 155 h 312"/>
                <a:gd name="T38" fmla="*/ 51 w 344"/>
                <a:gd name="T39" fmla="*/ 155 h 312"/>
                <a:gd name="T40" fmla="*/ 56 w 344"/>
                <a:gd name="T41" fmla="*/ 147 h 312"/>
                <a:gd name="T42" fmla="*/ 63 w 344"/>
                <a:gd name="T43" fmla="*/ 155 h 312"/>
                <a:gd name="T44" fmla="*/ 71 w 344"/>
                <a:gd name="T45" fmla="*/ 155 h 312"/>
                <a:gd name="T46" fmla="*/ 71 w 344"/>
                <a:gd name="T47" fmla="*/ 143 h 312"/>
                <a:gd name="T48" fmla="*/ 75 w 344"/>
                <a:gd name="T49" fmla="*/ 139 h 312"/>
                <a:gd name="T50" fmla="*/ 75 w 344"/>
                <a:gd name="T51" fmla="*/ 135 h 312"/>
                <a:gd name="T52" fmla="*/ 83 w 344"/>
                <a:gd name="T53" fmla="*/ 128 h 312"/>
                <a:gd name="T54" fmla="*/ 83 w 344"/>
                <a:gd name="T55" fmla="*/ 123 h 312"/>
                <a:gd name="T56" fmla="*/ 91 w 344"/>
                <a:gd name="T57" fmla="*/ 123 h 312"/>
                <a:gd name="T58" fmla="*/ 103 w 344"/>
                <a:gd name="T59" fmla="*/ 111 h 312"/>
                <a:gd name="T60" fmla="*/ 107 w 344"/>
                <a:gd name="T61" fmla="*/ 111 h 312"/>
                <a:gd name="T62" fmla="*/ 111 w 344"/>
                <a:gd name="T63" fmla="*/ 104 h 312"/>
                <a:gd name="T64" fmla="*/ 122 w 344"/>
                <a:gd name="T65" fmla="*/ 104 h 312"/>
                <a:gd name="T66" fmla="*/ 127 w 344"/>
                <a:gd name="T67" fmla="*/ 107 h 312"/>
                <a:gd name="T68" fmla="*/ 139 w 344"/>
                <a:gd name="T69" fmla="*/ 107 h 312"/>
                <a:gd name="T70" fmla="*/ 146 w 344"/>
                <a:gd name="T71" fmla="*/ 104 h 312"/>
                <a:gd name="T72" fmla="*/ 158 w 344"/>
                <a:gd name="T73" fmla="*/ 104 h 312"/>
                <a:gd name="T74" fmla="*/ 170 w 344"/>
                <a:gd name="T75" fmla="*/ 60 h 312"/>
                <a:gd name="T76" fmla="*/ 154 w 344"/>
                <a:gd name="T77" fmla="*/ 63 h 312"/>
                <a:gd name="T78" fmla="*/ 154 w 344"/>
                <a:gd name="T79" fmla="*/ 56 h 312"/>
                <a:gd name="T80" fmla="*/ 151 w 344"/>
                <a:gd name="T81" fmla="*/ 51 h 312"/>
                <a:gd name="T82" fmla="*/ 146 w 344"/>
                <a:gd name="T83" fmla="*/ 51 h 312"/>
                <a:gd name="T84" fmla="*/ 139 w 344"/>
                <a:gd name="T85" fmla="*/ 51 h 312"/>
                <a:gd name="T86" fmla="*/ 134 w 344"/>
                <a:gd name="T87" fmla="*/ 44 h 312"/>
                <a:gd name="T88" fmla="*/ 83 w 344"/>
                <a:gd name="T89" fmla="*/ 0 h 312"/>
                <a:gd name="T90" fmla="*/ 79 w 344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312"/>
                <a:gd name="T140" fmla="*/ 344 w 344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312">
                  <a:moveTo>
                    <a:pt x="160" y="0"/>
                  </a:moveTo>
                  <a:lnTo>
                    <a:pt x="112" y="0"/>
                  </a:lnTo>
                  <a:lnTo>
                    <a:pt x="136" y="200"/>
                  </a:lnTo>
                  <a:lnTo>
                    <a:pt x="64" y="200"/>
                  </a:lnTo>
                  <a:lnTo>
                    <a:pt x="56" y="192"/>
                  </a:lnTo>
                  <a:lnTo>
                    <a:pt x="48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0" y="216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72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80"/>
                  </a:lnTo>
                  <a:lnTo>
                    <a:pt x="88" y="312"/>
                  </a:lnTo>
                  <a:lnTo>
                    <a:pt x="104" y="312"/>
                  </a:lnTo>
                  <a:lnTo>
                    <a:pt x="112" y="296"/>
                  </a:lnTo>
                  <a:lnTo>
                    <a:pt x="128" y="312"/>
                  </a:lnTo>
                  <a:lnTo>
                    <a:pt x="144" y="312"/>
                  </a:lnTo>
                  <a:lnTo>
                    <a:pt x="144" y="288"/>
                  </a:lnTo>
                  <a:lnTo>
                    <a:pt x="152" y="280"/>
                  </a:lnTo>
                  <a:lnTo>
                    <a:pt x="152" y="272"/>
                  </a:lnTo>
                  <a:lnTo>
                    <a:pt x="168" y="256"/>
                  </a:lnTo>
                  <a:lnTo>
                    <a:pt x="168" y="248"/>
                  </a:lnTo>
                  <a:lnTo>
                    <a:pt x="184" y="24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24" y="208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80" y="216"/>
                  </a:lnTo>
                  <a:lnTo>
                    <a:pt x="296" y="208"/>
                  </a:lnTo>
                  <a:lnTo>
                    <a:pt x="320" y="208"/>
                  </a:lnTo>
                  <a:lnTo>
                    <a:pt x="344" y="120"/>
                  </a:lnTo>
                  <a:lnTo>
                    <a:pt x="312" y="128"/>
                  </a:lnTo>
                  <a:lnTo>
                    <a:pt x="312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80" y="104"/>
                  </a:lnTo>
                  <a:lnTo>
                    <a:pt x="272" y="88"/>
                  </a:lnTo>
                  <a:lnTo>
                    <a:pt x="168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1" name="Freeform 297"/>
            <p:cNvSpPr>
              <a:spLocks/>
            </p:cNvSpPr>
            <p:nvPr/>
          </p:nvSpPr>
          <p:spPr bwMode="auto">
            <a:xfrm>
              <a:off x="1300" y="1859"/>
              <a:ext cx="51" cy="38"/>
            </a:xfrm>
            <a:custGeom>
              <a:avLst/>
              <a:gdLst>
                <a:gd name="T0" fmla="*/ 56 w 152"/>
                <a:gd name="T1" fmla="*/ 4 h 120"/>
                <a:gd name="T2" fmla="*/ 56 w 152"/>
                <a:gd name="T3" fmla="*/ 12 h 120"/>
                <a:gd name="T4" fmla="*/ 59 w 152"/>
                <a:gd name="T5" fmla="*/ 16 h 120"/>
                <a:gd name="T6" fmla="*/ 63 w 152"/>
                <a:gd name="T7" fmla="*/ 16 h 120"/>
                <a:gd name="T8" fmla="*/ 68 w 152"/>
                <a:gd name="T9" fmla="*/ 24 h 120"/>
                <a:gd name="T10" fmla="*/ 75 w 152"/>
                <a:gd name="T11" fmla="*/ 28 h 120"/>
                <a:gd name="T12" fmla="*/ 75 w 152"/>
                <a:gd name="T13" fmla="*/ 32 h 120"/>
                <a:gd name="T14" fmla="*/ 75 w 152"/>
                <a:gd name="T15" fmla="*/ 36 h 120"/>
                <a:gd name="T16" fmla="*/ 59 w 152"/>
                <a:gd name="T17" fmla="*/ 44 h 120"/>
                <a:gd name="T18" fmla="*/ 51 w 152"/>
                <a:gd name="T19" fmla="*/ 44 h 120"/>
                <a:gd name="T20" fmla="*/ 48 w 152"/>
                <a:gd name="T21" fmla="*/ 40 h 120"/>
                <a:gd name="T22" fmla="*/ 44 w 152"/>
                <a:gd name="T23" fmla="*/ 44 h 120"/>
                <a:gd name="T24" fmla="*/ 36 w 152"/>
                <a:gd name="T25" fmla="*/ 40 h 120"/>
                <a:gd name="T26" fmla="*/ 27 w 152"/>
                <a:gd name="T27" fmla="*/ 40 h 120"/>
                <a:gd name="T28" fmla="*/ 24 w 152"/>
                <a:gd name="T29" fmla="*/ 56 h 120"/>
                <a:gd name="T30" fmla="*/ 12 w 152"/>
                <a:gd name="T31" fmla="*/ 56 h 120"/>
                <a:gd name="T32" fmla="*/ 8 w 152"/>
                <a:gd name="T33" fmla="*/ 60 h 120"/>
                <a:gd name="T34" fmla="*/ 0 w 152"/>
                <a:gd name="T35" fmla="*/ 52 h 120"/>
                <a:gd name="T36" fmla="*/ 0 w 152"/>
                <a:gd name="T37" fmla="*/ 40 h 120"/>
                <a:gd name="T38" fmla="*/ 4 w 152"/>
                <a:gd name="T39" fmla="*/ 36 h 120"/>
                <a:gd name="T40" fmla="*/ 4 w 152"/>
                <a:gd name="T41" fmla="*/ 32 h 120"/>
                <a:gd name="T42" fmla="*/ 12 w 152"/>
                <a:gd name="T43" fmla="*/ 24 h 120"/>
                <a:gd name="T44" fmla="*/ 12 w 152"/>
                <a:gd name="T45" fmla="*/ 20 h 120"/>
                <a:gd name="T46" fmla="*/ 20 w 152"/>
                <a:gd name="T47" fmla="*/ 20 h 120"/>
                <a:gd name="T48" fmla="*/ 32 w 152"/>
                <a:gd name="T49" fmla="*/ 8 h 120"/>
                <a:gd name="T50" fmla="*/ 36 w 152"/>
                <a:gd name="T51" fmla="*/ 8 h 120"/>
                <a:gd name="T52" fmla="*/ 39 w 152"/>
                <a:gd name="T53" fmla="*/ 0 h 120"/>
                <a:gd name="T54" fmla="*/ 51 w 152"/>
                <a:gd name="T55" fmla="*/ 0 h 120"/>
                <a:gd name="T56" fmla="*/ 56 w 152"/>
                <a:gd name="T57" fmla="*/ 4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20"/>
                <a:gd name="T89" fmla="*/ 152 w 152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20">
                  <a:moveTo>
                    <a:pt x="112" y="8"/>
                  </a:moveTo>
                  <a:lnTo>
                    <a:pt x="112" y="24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48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2" name="Freeform 298"/>
            <p:cNvSpPr>
              <a:spLocks/>
            </p:cNvSpPr>
            <p:nvPr/>
          </p:nvSpPr>
          <p:spPr bwMode="auto">
            <a:xfrm>
              <a:off x="1415" y="1986"/>
              <a:ext cx="10" cy="8"/>
            </a:xfrm>
            <a:custGeom>
              <a:avLst/>
              <a:gdLst>
                <a:gd name="T0" fmla="*/ 0 w 32"/>
                <a:gd name="T1" fmla="*/ 4 h 24"/>
                <a:gd name="T2" fmla="*/ 12 w 32"/>
                <a:gd name="T3" fmla="*/ 0 h 24"/>
                <a:gd name="T4" fmla="*/ 15 w 32"/>
                <a:gd name="T5" fmla="*/ 0 h 24"/>
                <a:gd name="T6" fmla="*/ 15 w 32"/>
                <a:gd name="T7" fmla="*/ 4 h 24"/>
                <a:gd name="T8" fmla="*/ 12 w 32"/>
                <a:gd name="T9" fmla="*/ 8 h 24"/>
                <a:gd name="T10" fmla="*/ 4 w 32"/>
                <a:gd name="T11" fmla="*/ 12 h 24"/>
                <a:gd name="T12" fmla="*/ 0 w 32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3" name="Freeform 299"/>
            <p:cNvSpPr>
              <a:spLocks/>
            </p:cNvSpPr>
            <p:nvPr/>
          </p:nvSpPr>
          <p:spPr bwMode="auto">
            <a:xfrm>
              <a:off x="1487" y="2009"/>
              <a:ext cx="75" cy="62"/>
            </a:xfrm>
            <a:custGeom>
              <a:avLst/>
              <a:gdLst>
                <a:gd name="T0" fmla="*/ 8 w 224"/>
                <a:gd name="T1" fmla="*/ 92 h 200"/>
                <a:gd name="T2" fmla="*/ 12 w 224"/>
                <a:gd name="T3" fmla="*/ 95 h 200"/>
                <a:gd name="T4" fmla="*/ 24 w 224"/>
                <a:gd name="T5" fmla="*/ 95 h 200"/>
                <a:gd name="T6" fmla="*/ 32 w 224"/>
                <a:gd name="T7" fmla="*/ 95 h 200"/>
                <a:gd name="T8" fmla="*/ 35 w 224"/>
                <a:gd name="T9" fmla="*/ 99 h 200"/>
                <a:gd name="T10" fmla="*/ 43 w 224"/>
                <a:gd name="T11" fmla="*/ 99 h 200"/>
                <a:gd name="T12" fmla="*/ 51 w 224"/>
                <a:gd name="T13" fmla="*/ 92 h 200"/>
                <a:gd name="T14" fmla="*/ 55 w 224"/>
                <a:gd name="T15" fmla="*/ 92 h 200"/>
                <a:gd name="T16" fmla="*/ 63 w 224"/>
                <a:gd name="T17" fmla="*/ 87 h 200"/>
                <a:gd name="T18" fmla="*/ 63 w 224"/>
                <a:gd name="T19" fmla="*/ 80 h 200"/>
                <a:gd name="T20" fmla="*/ 67 w 224"/>
                <a:gd name="T21" fmla="*/ 80 h 200"/>
                <a:gd name="T22" fmla="*/ 75 w 224"/>
                <a:gd name="T23" fmla="*/ 75 h 200"/>
                <a:gd name="T24" fmla="*/ 79 w 224"/>
                <a:gd name="T25" fmla="*/ 68 h 200"/>
                <a:gd name="T26" fmla="*/ 83 w 224"/>
                <a:gd name="T27" fmla="*/ 68 h 200"/>
                <a:gd name="T28" fmla="*/ 90 w 224"/>
                <a:gd name="T29" fmla="*/ 63 h 200"/>
                <a:gd name="T30" fmla="*/ 95 w 224"/>
                <a:gd name="T31" fmla="*/ 63 h 200"/>
                <a:gd name="T32" fmla="*/ 106 w 224"/>
                <a:gd name="T33" fmla="*/ 60 h 200"/>
                <a:gd name="T34" fmla="*/ 106 w 224"/>
                <a:gd name="T35" fmla="*/ 39 h 200"/>
                <a:gd name="T36" fmla="*/ 110 w 224"/>
                <a:gd name="T37" fmla="*/ 39 h 200"/>
                <a:gd name="T38" fmla="*/ 110 w 224"/>
                <a:gd name="T39" fmla="*/ 20 h 200"/>
                <a:gd name="T40" fmla="*/ 102 w 224"/>
                <a:gd name="T41" fmla="*/ 12 h 200"/>
                <a:gd name="T42" fmla="*/ 90 w 224"/>
                <a:gd name="T43" fmla="*/ 8 h 200"/>
                <a:gd name="T44" fmla="*/ 83 w 224"/>
                <a:gd name="T45" fmla="*/ 0 h 200"/>
                <a:gd name="T46" fmla="*/ 75 w 224"/>
                <a:gd name="T47" fmla="*/ 4 h 200"/>
                <a:gd name="T48" fmla="*/ 67 w 224"/>
                <a:gd name="T49" fmla="*/ 4 h 200"/>
                <a:gd name="T50" fmla="*/ 63 w 224"/>
                <a:gd name="T51" fmla="*/ 8 h 200"/>
                <a:gd name="T52" fmla="*/ 59 w 224"/>
                <a:gd name="T53" fmla="*/ 32 h 200"/>
                <a:gd name="T54" fmla="*/ 63 w 224"/>
                <a:gd name="T55" fmla="*/ 39 h 200"/>
                <a:gd name="T56" fmla="*/ 67 w 224"/>
                <a:gd name="T57" fmla="*/ 39 h 200"/>
                <a:gd name="T58" fmla="*/ 71 w 224"/>
                <a:gd name="T59" fmla="*/ 36 h 200"/>
                <a:gd name="T60" fmla="*/ 75 w 224"/>
                <a:gd name="T61" fmla="*/ 39 h 200"/>
                <a:gd name="T62" fmla="*/ 75 w 224"/>
                <a:gd name="T63" fmla="*/ 51 h 200"/>
                <a:gd name="T64" fmla="*/ 71 w 224"/>
                <a:gd name="T65" fmla="*/ 56 h 200"/>
                <a:gd name="T66" fmla="*/ 47 w 224"/>
                <a:gd name="T67" fmla="*/ 32 h 200"/>
                <a:gd name="T68" fmla="*/ 43 w 224"/>
                <a:gd name="T69" fmla="*/ 32 h 200"/>
                <a:gd name="T70" fmla="*/ 39 w 224"/>
                <a:gd name="T71" fmla="*/ 36 h 200"/>
                <a:gd name="T72" fmla="*/ 35 w 224"/>
                <a:gd name="T73" fmla="*/ 36 h 200"/>
                <a:gd name="T74" fmla="*/ 32 w 224"/>
                <a:gd name="T75" fmla="*/ 32 h 200"/>
                <a:gd name="T76" fmla="*/ 27 w 224"/>
                <a:gd name="T77" fmla="*/ 27 h 200"/>
                <a:gd name="T78" fmla="*/ 27 w 224"/>
                <a:gd name="T79" fmla="*/ 32 h 200"/>
                <a:gd name="T80" fmla="*/ 24 w 224"/>
                <a:gd name="T81" fmla="*/ 32 h 200"/>
                <a:gd name="T82" fmla="*/ 20 w 224"/>
                <a:gd name="T83" fmla="*/ 32 h 200"/>
                <a:gd name="T84" fmla="*/ 15 w 224"/>
                <a:gd name="T85" fmla="*/ 48 h 200"/>
                <a:gd name="T86" fmla="*/ 0 w 224"/>
                <a:gd name="T87" fmla="*/ 48 h 200"/>
                <a:gd name="T88" fmla="*/ 0 w 224"/>
                <a:gd name="T89" fmla="*/ 87 h 200"/>
                <a:gd name="T90" fmla="*/ 8 w 224"/>
                <a:gd name="T91" fmla="*/ 92 h 2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"/>
                <a:gd name="T139" fmla="*/ 0 h 200"/>
                <a:gd name="T140" fmla="*/ 224 w 224"/>
                <a:gd name="T141" fmla="*/ 200 h 2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" h="200">
                  <a:moveTo>
                    <a:pt x="16" y="184"/>
                  </a:moveTo>
                  <a:lnTo>
                    <a:pt x="24" y="192"/>
                  </a:lnTo>
                  <a:lnTo>
                    <a:pt x="48" y="192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28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60" y="136"/>
                  </a:lnTo>
                  <a:lnTo>
                    <a:pt x="168" y="136"/>
                  </a:lnTo>
                  <a:lnTo>
                    <a:pt x="184" y="128"/>
                  </a:lnTo>
                  <a:lnTo>
                    <a:pt x="192" y="128"/>
                  </a:lnTo>
                  <a:lnTo>
                    <a:pt x="216" y="120"/>
                  </a:lnTo>
                  <a:lnTo>
                    <a:pt x="216" y="80"/>
                  </a:lnTo>
                  <a:lnTo>
                    <a:pt x="224" y="80"/>
                  </a:lnTo>
                  <a:lnTo>
                    <a:pt x="224" y="40"/>
                  </a:lnTo>
                  <a:lnTo>
                    <a:pt x="208" y="24"/>
                  </a:lnTo>
                  <a:lnTo>
                    <a:pt x="184" y="16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28" y="16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52" y="80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96"/>
                  </a:lnTo>
                  <a:lnTo>
                    <a:pt x="0" y="96"/>
                  </a:lnTo>
                  <a:lnTo>
                    <a:pt x="0" y="176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4" name="Freeform 300"/>
            <p:cNvSpPr>
              <a:spLocks/>
            </p:cNvSpPr>
            <p:nvPr/>
          </p:nvSpPr>
          <p:spPr bwMode="auto">
            <a:xfrm>
              <a:off x="1532" y="1961"/>
              <a:ext cx="13" cy="10"/>
            </a:xfrm>
            <a:custGeom>
              <a:avLst/>
              <a:gdLst>
                <a:gd name="T0" fmla="*/ 0 w 40"/>
                <a:gd name="T1" fmla="*/ 4 h 32"/>
                <a:gd name="T2" fmla="*/ 8 w 40"/>
                <a:gd name="T3" fmla="*/ 4 h 32"/>
                <a:gd name="T4" fmla="*/ 12 w 40"/>
                <a:gd name="T5" fmla="*/ 0 h 32"/>
                <a:gd name="T6" fmla="*/ 15 w 40"/>
                <a:gd name="T7" fmla="*/ 0 h 32"/>
                <a:gd name="T8" fmla="*/ 20 w 40"/>
                <a:gd name="T9" fmla="*/ 4 h 32"/>
                <a:gd name="T10" fmla="*/ 15 w 40"/>
                <a:gd name="T11" fmla="*/ 9 h 32"/>
                <a:gd name="T12" fmla="*/ 12 w 40"/>
                <a:gd name="T13" fmla="*/ 12 h 32"/>
                <a:gd name="T14" fmla="*/ 12 w 40"/>
                <a:gd name="T15" fmla="*/ 17 h 32"/>
                <a:gd name="T16" fmla="*/ 8 w 40"/>
                <a:gd name="T17" fmla="*/ 17 h 32"/>
                <a:gd name="T18" fmla="*/ 4 w 40"/>
                <a:gd name="T19" fmla="*/ 17 h 32"/>
                <a:gd name="T20" fmla="*/ 0 w 40"/>
                <a:gd name="T21" fmla="*/ 17 h 32"/>
                <a:gd name="T22" fmla="*/ 0 w 40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5" name="Freeform 301"/>
            <p:cNvSpPr>
              <a:spLocks/>
            </p:cNvSpPr>
            <p:nvPr/>
          </p:nvSpPr>
          <p:spPr bwMode="auto">
            <a:xfrm>
              <a:off x="1556" y="2016"/>
              <a:ext cx="19" cy="50"/>
            </a:xfrm>
            <a:custGeom>
              <a:avLst/>
              <a:gdLst>
                <a:gd name="T0" fmla="*/ 0 w 56"/>
                <a:gd name="T1" fmla="*/ 0 h 160"/>
                <a:gd name="T2" fmla="*/ 8 w 56"/>
                <a:gd name="T3" fmla="*/ 8 h 160"/>
                <a:gd name="T4" fmla="*/ 8 w 56"/>
                <a:gd name="T5" fmla="*/ 27 h 160"/>
                <a:gd name="T6" fmla="*/ 4 w 56"/>
                <a:gd name="T7" fmla="*/ 27 h 160"/>
                <a:gd name="T8" fmla="*/ 4 w 56"/>
                <a:gd name="T9" fmla="*/ 47 h 160"/>
                <a:gd name="T10" fmla="*/ 8 w 56"/>
                <a:gd name="T11" fmla="*/ 47 h 160"/>
                <a:gd name="T12" fmla="*/ 12 w 56"/>
                <a:gd name="T13" fmla="*/ 51 h 160"/>
                <a:gd name="T14" fmla="*/ 15 w 56"/>
                <a:gd name="T15" fmla="*/ 51 h 160"/>
                <a:gd name="T16" fmla="*/ 15 w 56"/>
                <a:gd name="T17" fmla="*/ 59 h 160"/>
                <a:gd name="T18" fmla="*/ 15 w 56"/>
                <a:gd name="T19" fmla="*/ 67 h 160"/>
                <a:gd name="T20" fmla="*/ 15 w 56"/>
                <a:gd name="T21" fmla="*/ 74 h 160"/>
                <a:gd name="T22" fmla="*/ 23 w 56"/>
                <a:gd name="T23" fmla="*/ 78 h 160"/>
                <a:gd name="T24" fmla="*/ 27 w 56"/>
                <a:gd name="T25" fmla="*/ 78 h 160"/>
                <a:gd name="T26" fmla="*/ 23 w 56"/>
                <a:gd name="T27" fmla="*/ 71 h 160"/>
                <a:gd name="T28" fmla="*/ 27 w 56"/>
                <a:gd name="T29" fmla="*/ 63 h 160"/>
                <a:gd name="T30" fmla="*/ 27 w 56"/>
                <a:gd name="T31" fmla="*/ 51 h 160"/>
                <a:gd name="T32" fmla="*/ 23 w 56"/>
                <a:gd name="T33" fmla="*/ 43 h 160"/>
                <a:gd name="T34" fmla="*/ 20 w 56"/>
                <a:gd name="T35" fmla="*/ 35 h 160"/>
                <a:gd name="T36" fmla="*/ 20 w 56"/>
                <a:gd name="T37" fmla="*/ 24 h 160"/>
                <a:gd name="T38" fmla="*/ 20 w 56"/>
                <a:gd name="T39" fmla="*/ 8 h 160"/>
                <a:gd name="T40" fmla="*/ 15 w 56"/>
                <a:gd name="T41" fmla="*/ 0 h 160"/>
                <a:gd name="T42" fmla="*/ 8 w 56"/>
                <a:gd name="T43" fmla="*/ 0 h 160"/>
                <a:gd name="T44" fmla="*/ 0 w 56"/>
                <a:gd name="T45" fmla="*/ 0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60"/>
                <a:gd name="T71" fmla="*/ 56 w 56"/>
                <a:gd name="T72" fmla="*/ 160 h 1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60">
                  <a:moveTo>
                    <a:pt x="0" y="0"/>
                  </a:moveTo>
                  <a:lnTo>
                    <a:pt x="16" y="1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2" y="120"/>
                  </a:lnTo>
                  <a:lnTo>
                    <a:pt x="32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8" y="144"/>
                  </a:lnTo>
                  <a:lnTo>
                    <a:pt x="56" y="128"/>
                  </a:lnTo>
                  <a:lnTo>
                    <a:pt x="56" y="104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0" y="48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6" name="Freeform 302"/>
            <p:cNvSpPr>
              <a:spLocks/>
            </p:cNvSpPr>
            <p:nvPr/>
          </p:nvSpPr>
          <p:spPr bwMode="auto">
            <a:xfrm>
              <a:off x="1540" y="2124"/>
              <a:ext cx="11" cy="15"/>
            </a:xfrm>
            <a:custGeom>
              <a:avLst/>
              <a:gdLst>
                <a:gd name="T0" fmla="*/ 17 w 32"/>
                <a:gd name="T1" fmla="*/ 12 h 48"/>
                <a:gd name="T2" fmla="*/ 12 w 32"/>
                <a:gd name="T3" fmla="*/ 24 h 48"/>
                <a:gd name="T4" fmla="*/ 4 w 32"/>
                <a:gd name="T5" fmla="*/ 24 h 48"/>
                <a:gd name="T6" fmla="*/ 0 w 32"/>
                <a:gd name="T7" fmla="*/ 16 h 48"/>
                <a:gd name="T8" fmla="*/ 4 w 32"/>
                <a:gd name="T9" fmla="*/ 0 h 48"/>
                <a:gd name="T10" fmla="*/ 9 w 32"/>
                <a:gd name="T11" fmla="*/ 0 h 48"/>
                <a:gd name="T12" fmla="*/ 12 w 32"/>
                <a:gd name="T13" fmla="*/ 0 h 48"/>
                <a:gd name="T14" fmla="*/ 17 w 32"/>
                <a:gd name="T15" fmla="*/ 1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8"/>
                <a:gd name="T26" fmla="*/ 32 w 3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8">
                  <a:moveTo>
                    <a:pt x="32" y="24"/>
                  </a:moveTo>
                  <a:lnTo>
                    <a:pt x="24" y="48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7" name="Freeform 303"/>
            <p:cNvSpPr>
              <a:spLocks/>
            </p:cNvSpPr>
            <p:nvPr/>
          </p:nvSpPr>
          <p:spPr bwMode="auto">
            <a:xfrm>
              <a:off x="1516" y="2146"/>
              <a:ext cx="19" cy="15"/>
            </a:xfrm>
            <a:custGeom>
              <a:avLst/>
              <a:gdLst>
                <a:gd name="T0" fmla="*/ 27 w 56"/>
                <a:gd name="T1" fmla="*/ 0 h 48"/>
                <a:gd name="T2" fmla="*/ 27 w 56"/>
                <a:gd name="T3" fmla="*/ 8 h 48"/>
                <a:gd name="T4" fmla="*/ 20 w 56"/>
                <a:gd name="T5" fmla="*/ 15 h 48"/>
                <a:gd name="T6" fmla="*/ 20 w 56"/>
                <a:gd name="T7" fmla="*/ 19 h 48"/>
                <a:gd name="T8" fmla="*/ 8 w 56"/>
                <a:gd name="T9" fmla="*/ 23 h 48"/>
                <a:gd name="T10" fmla="*/ 0 w 56"/>
                <a:gd name="T11" fmla="*/ 15 h 48"/>
                <a:gd name="T12" fmla="*/ 0 w 56"/>
                <a:gd name="T13" fmla="*/ 12 h 48"/>
                <a:gd name="T14" fmla="*/ 12 w 56"/>
                <a:gd name="T15" fmla="*/ 0 h 48"/>
                <a:gd name="T16" fmla="*/ 27 w 5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8"/>
                <a:gd name="T29" fmla="*/ 56 w 5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8">
                  <a:moveTo>
                    <a:pt x="56" y="0"/>
                  </a:move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8" name="Freeform 304"/>
            <p:cNvSpPr>
              <a:spLocks/>
            </p:cNvSpPr>
            <p:nvPr/>
          </p:nvSpPr>
          <p:spPr bwMode="auto">
            <a:xfrm>
              <a:off x="1538" y="2021"/>
              <a:ext cx="72" cy="112"/>
            </a:xfrm>
            <a:custGeom>
              <a:avLst/>
              <a:gdLst>
                <a:gd name="T0" fmla="*/ 27 w 216"/>
                <a:gd name="T1" fmla="*/ 178 h 360"/>
                <a:gd name="T2" fmla="*/ 27 w 216"/>
                <a:gd name="T3" fmla="*/ 170 h 360"/>
                <a:gd name="T4" fmla="*/ 27 w 216"/>
                <a:gd name="T5" fmla="*/ 166 h 360"/>
                <a:gd name="T6" fmla="*/ 31 w 216"/>
                <a:gd name="T7" fmla="*/ 162 h 360"/>
                <a:gd name="T8" fmla="*/ 51 w 216"/>
                <a:gd name="T9" fmla="*/ 154 h 360"/>
                <a:gd name="T10" fmla="*/ 55 w 216"/>
                <a:gd name="T11" fmla="*/ 142 h 360"/>
                <a:gd name="T12" fmla="*/ 51 w 216"/>
                <a:gd name="T13" fmla="*/ 122 h 360"/>
                <a:gd name="T14" fmla="*/ 47 w 216"/>
                <a:gd name="T15" fmla="*/ 103 h 360"/>
                <a:gd name="T16" fmla="*/ 47 w 216"/>
                <a:gd name="T17" fmla="*/ 99 h 360"/>
                <a:gd name="T18" fmla="*/ 55 w 216"/>
                <a:gd name="T19" fmla="*/ 91 h 360"/>
                <a:gd name="T20" fmla="*/ 62 w 216"/>
                <a:gd name="T21" fmla="*/ 87 h 360"/>
                <a:gd name="T22" fmla="*/ 66 w 216"/>
                <a:gd name="T23" fmla="*/ 83 h 360"/>
                <a:gd name="T24" fmla="*/ 74 w 216"/>
                <a:gd name="T25" fmla="*/ 75 h 360"/>
                <a:gd name="T26" fmla="*/ 94 w 216"/>
                <a:gd name="T27" fmla="*/ 67 h 360"/>
                <a:gd name="T28" fmla="*/ 106 w 216"/>
                <a:gd name="T29" fmla="*/ 51 h 360"/>
                <a:gd name="T30" fmla="*/ 106 w 216"/>
                <a:gd name="T31" fmla="*/ 27 h 360"/>
                <a:gd name="T32" fmla="*/ 106 w 216"/>
                <a:gd name="T33" fmla="*/ 20 h 360"/>
                <a:gd name="T34" fmla="*/ 106 w 216"/>
                <a:gd name="T35" fmla="*/ 0 h 360"/>
                <a:gd name="T36" fmla="*/ 98 w 216"/>
                <a:gd name="T37" fmla="*/ 4 h 360"/>
                <a:gd name="T38" fmla="*/ 94 w 216"/>
                <a:gd name="T39" fmla="*/ 8 h 360"/>
                <a:gd name="T40" fmla="*/ 90 w 216"/>
                <a:gd name="T41" fmla="*/ 8 h 360"/>
                <a:gd name="T42" fmla="*/ 82 w 216"/>
                <a:gd name="T43" fmla="*/ 15 h 360"/>
                <a:gd name="T44" fmla="*/ 74 w 216"/>
                <a:gd name="T45" fmla="*/ 15 h 360"/>
                <a:gd name="T46" fmla="*/ 71 w 216"/>
                <a:gd name="T47" fmla="*/ 15 h 360"/>
                <a:gd name="T48" fmla="*/ 62 w 216"/>
                <a:gd name="T49" fmla="*/ 15 h 360"/>
                <a:gd name="T50" fmla="*/ 47 w 216"/>
                <a:gd name="T51" fmla="*/ 15 h 360"/>
                <a:gd name="T52" fmla="*/ 47 w 216"/>
                <a:gd name="T53" fmla="*/ 27 h 360"/>
                <a:gd name="T54" fmla="*/ 51 w 216"/>
                <a:gd name="T55" fmla="*/ 36 h 360"/>
                <a:gd name="T56" fmla="*/ 55 w 216"/>
                <a:gd name="T57" fmla="*/ 44 h 360"/>
                <a:gd name="T58" fmla="*/ 55 w 216"/>
                <a:gd name="T59" fmla="*/ 56 h 360"/>
                <a:gd name="T60" fmla="*/ 51 w 216"/>
                <a:gd name="T61" fmla="*/ 63 h 360"/>
                <a:gd name="T62" fmla="*/ 55 w 216"/>
                <a:gd name="T63" fmla="*/ 71 h 360"/>
                <a:gd name="T64" fmla="*/ 51 w 216"/>
                <a:gd name="T65" fmla="*/ 71 h 360"/>
                <a:gd name="T66" fmla="*/ 43 w 216"/>
                <a:gd name="T67" fmla="*/ 67 h 360"/>
                <a:gd name="T68" fmla="*/ 43 w 216"/>
                <a:gd name="T69" fmla="*/ 59 h 360"/>
                <a:gd name="T70" fmla="*/ 43 w 216"/>
                <a:gd name="T71" fmla="*/ 51 h 360"/>
                <a:gd name="T72" fmla="*/ 43 w 216"/>
                <a:gd name="T73" fmla="*/ 44 h 360"/>
                <a:gd name="T74" fmla="*/ 39 w 216"/>
                <a:gd name="T75" fmla="*/ 44 h 360"/>
                <a:gd name="T76" fmla="*/ 35 w 216"/>
                <a:gd name="T77" fmla="*/ 39 h 360"/>
                <a:gd name="T78" fmla="*/ 31 w 216"/>
                <a:gd name="T79" fmla="*/ 39 h 360"/>
                <a:gd name="T80" fmla="*/ 20 w 216"/>
                <a:gd name="T81" fmla="*/ 44 h 360"/>
                <a:gd name="T82" fmla="*/ 15 w 216"/>
                <a:gd name="T83" fmla="*/ 44 h 360"/>
                <a:gd name="T84" fmla="*/ 8 w 216"/>
                <a:gd name="T85" fmla="*/ 47 h 360"/>
                <a:gd name="T86" fmla="*/ 4 w 216"/>
                <a:gd name="T87" fmla="*/ 47 h 360"/>
                <a:gd name="T88" fmla="*/ 0 w 216"/>
                <a:gd name="T89" fmla="*/ 56 h 360"/>
                <a:gd name="T90" fmla="*/ 24 w 216"/>
                <a:gd name="T91" fmla="*/ 63 h 360"/>
                <a:gd name="T92" fmla="*/ 27 w 216"/>
                <a:gd name="T93" fmla="*/ 71 h 360"/>
                <a:gd name="T94" fmla="*/ 31 w 216"/>
                <a:gd name="T95" fmla="*/ 83 h 360"/>
                <a:gd name="T96" fmla="*/ 27 w 216"/>
                <a:gd name="T97" fmla="*/ 87 h 360"/>
                <a:gd name="T98" fmla="*/ 27 w 216"/>
                <a:gd name="T99" fmla="*/ 95 h 360"/>
                <a:gd name="T100" fmla="*/ 31 w 216"/>
                <a:gd name="T101" fmla="*/ 99 h 360"/>
                <a:gd name="T102" fmla="*/ 31 w 216"/>
                <a:gd name="T103" fmla="*/ 103 h 360"/>
                <a:gd name="T104" fmla="*/ 20 w 216"/>
                <a:gd name="T105" fmla="*/ 110 h 360"/>
                <a:gd name="T106" fmla="*/ 20 w 216"/>
                <a:gd name="T107" fmla="*/ 122 h 360"/>
                <a:gd name="T108" fmla="*/ 15 w 216"/>
                <a:gd name="T109" fmla="*/ 126 h 360"/>
                <a:gd name="T110" fmla="*/ 20 w 216"/>
                <a:gd name="T111" fmla="*/ 150 h 360"/>
                <a:gd name="T112" fmla="*/ 15 w 216"/>
                <a:gd name="T113" fmla="*/ 162 h 360"/>
                <a:gd name="T114" fmla="*/ 20 w 216"/>
                <a:gd name="T115" fmla="*/ 174 h 360"/>
                <a:gd name="T116" fmla="*/ 27 w 216"/>
                <a:gd name="T117" fmla="*/ 178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360"/>
                <a:gd name="T179" fmla="*/ 216 w 216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360">
                  <a:moveTo>
                    <a:pt x="56" y="360"/>
                  </a:moveTo>
                  <a:lnTo>
                    <a:pt x="56" y="344"/>
                  </a:lnTo>
                  <a:lnTo>
                    <a:pt x="56" y="336"/>
                  </a:lnTo>
                  <a:lnTo>
                    <a:pt x="64" y="328"/>
                  </a:lnTo>
                  <a:lnTo>
                    <a:pt x="104" y="312"/>
                  </a:lnTo>
                  <a:lnTo>
                    <a:pt x="112" y="288"/>
                  </a:lnTo>
                  <a:lnTo>
                    <a:pt x="104" y="248"/>
                  </a:lnTo>
                  <a:lnTo>
                    <a:pt x="96" y="208"/>
                  </a:lnTo>
                  <a:lnTo>
                    <a:pt x="96" y="200"/>
                  </a:lnTo>
                  <a:lnTo>
                    <a:pt x="112" y="184"/>
                  </a:lnTo>
                  <a:lnTo>
                    <a:pt x="128" y="176"/>
                  </a:lnTo>
                  <a:lnTo>
                    <a:pt x="136" y="168"/>
                  </a:lnTo>
                  <a:lnTo>
                    <a:pt x="152" y="152"/>
                  </a:lnTo>
                  <a:lnTo>
                    <a:pt x="192" y="136"/>
                  </a:lnTo>
                  <a:lnTo>
                    <a:pt x="216" y="10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16" y="0"/>
                  </a:lnTo>
                  <a:lnTo>
                    <a:pt x="200" y="8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68" y="32"/>
                  </a:lnTo>
                  <a:lnTo>
                    <a:pt x="152" y="32"/>
                  </a:lnTo>
                  <a:lnTo>
                    <a:pt x="144" y="32"/>
                  </a:lnTo>
                  <a:lnTo>
                    <a:pt x="128" y="32"/>
                  </a:lnTo>
                  <a:lnTo>
                    <a:pt x="96" y="32"/>
                  </a:lnTo>
                  <a:lnTo>
                    <a:pt x="96" y="56"/>
                  </a:lnTo>
                  <a:lnTo>
                    <a:pt x="104" y="72"/>
                  </a:lnTo>
                  <a:lnTo>
                    <a:pt x="112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12" y="144"/>
                  </a:lnTo>
                  <a:lnTo>
                    <a:pt x="104" y="144"/>
                  </a:lnTo>
                  <a:lnTo>
                    <a:pt x="88" y="136"/>
                  </a:lnTo>
                  <a:lnTo>
                    <a:pt x="88" y="120"/>
                  </a:lnTo>
                  <a:lnTo>
                    <a:pt x="88" y="104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64" y="80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68"/>
                  </a:lnTo>
                  <a:lnTo>
                    <a:pt x="56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64" y="208"/>
                  </a:lnTo>
                  <a:lnTo>
                    <a:pt x="40" y="224"/>
                  </a:lnTo>
                  <a:lnTo>
                    <a:pt x="40" y="248"/>
                  </a:lnTo>
                  <a:lnTo>
                    <a:pt x="32" y="256"/>
                  </a:lnTo>
                  <a:lnTo>
                    <a:pt x="40" y="304"/>
                  </a:lnTo>
                  <a:lnTo>
                    <a:pt x="32" y="328"/>
                  </a:lnTo>
                  <a:lnTo>
                    <a:pt x="40" y="352"/>
                  </a:lnTo>
                  <a:lnTo>
                    <a:pt x="56" y="36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59" name="Freeform 305"/>
            <p:cNvSpPr>
              <a:spLocks/>
            </p:cNvSpPr>
            <p:nvPr/>
          </p:nvSpPr>
          <p:spPr bwMode="auto">
            <a:xfrm>
              <a:off x="1564" y="1926"/>
              <a:ext cx="54" cy="58"/>
            </a:xfrm>
            <a:custGeom>
              <a:avLst/>
              <a:gdLst>
                <a:gd name="T0" fmla="*/ 55 w 160"/>
                <a:gd name="T1" fmla="*/ 92 h 184"/>
                <a:gd name="T2" fmla="*/ 59 w 160"/>
                <a:gd name="T3" fmla="*/ 84 h 184"/>
                <a:gd name="T4" fmla="*/ 63 w 160"/>
                <a:gd name="T5" fmla="*/ 76 h 184"/>
                <a:gd name="T6" fmla="*/ 67 w 160"/>
                <a:gd name="T7" fmla="*/ 72 h 184"/>
                <a:gd name="T8" fmla="*/ 67 w 160"/>
                <a:gd name="T9" fmla="*/ 68 h 184"/>
                <a:gd name="T10" fmla="*/ 74 w 160"/>
                <a:gd name="T11" fmla="*/ 64 h 184"/>
                <a:gd name="T12" fmla="*/ 78 w 160"/>
                <a:gd name="T13" fmla="*/ 60 h 184"/>
                <a:gd name="T14" fmla="*/ 74 w 160"/>
                <a:gd name="T15" fmla="*/ 56 h 184"/>
                <a:gd name="T16" fmla="*/ 74 w 160"/>
                <a:gd name="T17" fmla="*/ 12 h 184"/>
                <a:gd name="T18" fmla="*/ 78 w 160"/>
                <a:gd name="T19" fmla="*/ 4 h 184"/>
                <a:gd name="T20" fmla="*/ 63 w 160"/>
                <a:gd name="T21" fmla="*/ 4 h 184"/>
                <a:gd name="T22" fmla="*/ 51 w 160"/>
                <a:gd name="T23" fmla="*/ 8 h 184"/>
                <a:gd name="T24" fmla="*/ 43 w 160"/>
                <a:gd name="T25" fmla="*/ 8 h 184"/>
                <a:gd name="T26" fmla="*/ 24 w 160"/>
                <a:gd name="T27" fmla="*/ 0 h 184"/>
                <a:gd name="T28" fmla="*/ 20 w 160"/>
                <a:gd name="T29" fmla="*/ 0 h 184"/>
                <a:gd name="T30" fmla="*/ 0 w 160"/>
                <a:gd name="T31" fmla="*/ 0 h 184"/>
                <a:gd name="T32" fmla="*/ 4 w 160"/>
                <a:gd name="T33" fmla="*/ 8 h 184"/>
                <a:gd name="T34" fmla="*/ 12 w 160"/>
                <a:gd name="T35" fmla="*/ 24 h 184"/>
                <a:gd name="T36" fmla="*/ 12 w 160"/>
                <a:gd name="T37" fmla="*/ 32 h 184"/>
                <a:gd name="T38" fmla="*/ 0 w 160"/>
                <a:gd name="T39" fmla="*/ 40 h 184"/>
                <a:gd name="T40" fmla="*/ 0 w 160"/>
                <a:gd name="T41" fmla="*/ 56 h 184"/>
                <a:gd name="T42" fmla="*/ 15 w 160"/>
                <a:gd name="T43" fmla="*/ 64 h 184"/>
                <a:gd name="T44" fmla="*/ 35 w 160"/>
                <a:gd name="T45" fmla="*/ 72 h 184"/>
                <a:gd name="T46" fmla="*/ 35 w 160"/>
                <a:gd name="T47" fmla="*/ 76 h 184"/>
                <a:gd name="T48" fmla="*/ 35 w 160"/>
                <a:gd name="T49" fmla="*/ 84 h 184"/>
                <a:gd name="T50" fmla="*/ 55 w 160"/>
                <a:gd name="T51" fmla="*/ 92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0"/>
                <a:gd name="T79" fmla="*/ 0 h 184"/>
                <a:gd name="T80" fmla="*/ 160 w 160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0" h="184">
                  <a:moveTo>
                    <a:pt x="112" y="184"/>
                  </a:moveTo>
                  <a:lnTo>
                    <a:pt x="120" y="168"/>
                  </a:lnTo>
                  <a:lnTo>
                    <a:pt x="128" y="152"/>
                  </a:lnTo>
                  <a:lnTo>
                    <a:pt x="136" y="144"/>
                  </a:lnTo>
                  <a:lnTo>
                    <a:pt x="136" y="136"/>
                  </a:lnTo>
                  <a:lnTo>
                    <a:pt x="152" y="128"/>
                  </a:lnTo>
                  <a:lnTo>
                    <a:pt x="160" y="120"/>
                  </a:lnTo>
                  <a:lnTo>
                    <a:pt x="152" y="112"/>
                  </a:lnTo>
                  <a:lnTo>
                    <a:pt x="152" y="24"/>
                  </a:lnTo>
                  <a:lnTo>
                    <a:pt x="160" y="8"/>
                  </a:lnTo>
                  <a:lnTo>
                    <a:pt x="128" y="8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2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0" name="Freeform 306"/>
            <p:cNvSpPr>
              <a:spLocks/>
            </p:cNvSpPr>
            <p:nvPr/>
          </p:nvSpPr>
          <p:spPr bwMode="auto">
            <a:xfrm>
              <a:off x="1618" y="1874"/>
              <a:ext cx="11" cy="12"/>
            </a:xfrm>
            <a:custGeom>
              <a:avLst/>
              <a:gdLst>
                <a:gd name="T0" fmla="*/ 0 w 32"/>
                <a:gd name="T1" fmla="*/ 8 h 40"/>
                <a:gd name="T2" fmla="*/ 0 w 32"/>
                <a:gd name="T3" fmla="*/ 15 h 40"/>
                <a:gd name="T4" fmla="*/ 4 w 32"/>
                <a:gd name="T5" fmla="*/ 20 h 40"/>
                <a:gd name="T6" fmla="*/ 9 w 32"/>
                <a:gd name="T7" fmla="*/ 20 h 40"/>
                <a:gd name="T8" fmla="*/ 17 w 32"/>
                <a:gd name="T9" fmla="*/ 15 h 40"/>
                <a:gd name="T10" fmla="*/ 9 w 32"/>
                <a:gd name="T11" fmla="*/ 12 h 40"/>
                <a:gd name="T12" fmla="*/ 17 w 32"/>
                <a:gd name="T13" fmla="*/ 8 h 40"/>
                <a:gd name="T14" fmla="*/ 17 w 32"/>
                <a:gd name="T15" fmla="*/ 0 h 40"/>
                <a:gd name="T16" fmla="*/ 12 w 32"/>
                <a:gd name="T17" fmla="*/ 0 h 40"/>
                <a:gd name="T18" fmla="*/ 9 w 32"/>
                <a:gd name="T19" fmla="*/ 0 h 40"/>
                <a:gd name="T20" fmla="*/ 4 w 32"/>
                <a:gd name="T21" fmla="*/ 4 h 40"/>
                <a:gd name="T22" fmla="*/ 0 w 32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16"/>
                  </a:moveTo>
                  <a:lnTo>
                    <a:pt x="0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1" name="Freeform 307"/>
            <p:cNvSpPr>
              <a:spLocks/>
            </p:cNvSpPr>
            <p:nvPr/>
          </p:nvSpPr>
          <p:spPr bwMode="auto">
            <a:xfrm>
              <a:off x="1503" y="1747"/>
              <a:ext cx="72" cy="67"/>
            </a:xfrm>
            <a:custGeom>
              <a:avLst/>
              <a:gdLst>
                <a:gd name="T0" fmla="*/ 4 w 216"/>
                <a:gd name="T1" fmla="*/ 0 h 216"/>
                <a:gd name="T2" fmla="*/ 12 w 216"/>
                <a:gd name="T3" fmla="*/ 0 h 216"/>
                <a:gd name="T4" fmla="*/ 20 w 216"/>
                <a:gd name="T5" fmla="*/ 0 h 216"/>
                <a:gd name="T6" fmla="*/ 27 w 216"/>
                <a:gd name="T7" fmla="*/ 4 h 216"/>
                <a:gd name="T8" fmla="*/ 39 w 216"/>
                <a:gd name="T9" fmla="*/ 8 h 216"/>
                <a:gd name="T10" fmla="*/ 48 w 216"/>
                <a:gd name="T11" fmla="*/ 4 h 216"/>
                <a:gd name="T12" fmla="*/ 51 w 216"/>
                <a:gd name="T13" fmla="*/ 4 h 216"/>
                <a:gd name="T14" fmla="*/ 56 w 216"/>
                <a:gd name="T15" fmla="*/ 0 h 216"/>
                <a:gd name="T16" fmla="*/ 59 w 216"/>
                <a:gd name="T17" fmla="*/ 0 h 216"/>
                <a:gd name="T18" fmla="*/ 63 w 216"/>
                <a:gd name="T19" fmla="*/ 0 h 216"/>
                <a:gd name="T20" fmla="*/ 71 w 216"/>
                <a:gd name="T21" fmla="*/ 4 h 216"/>
                <a:gd name="T22" fmla="*/ 75 w 216"/>
                <a:gd name="T23" fmla="*/ 4 h 216"/>
                <a:gd name="T24" fmla="*/ 83 w 216"/>
                <a:gd name="T25" fmla="*/ 4 h 216"/>
                <a:gd name="T26" fmla="*/ 91 w 216"/>
                <a:gd name="T27" fmla="*/ 0 h 216"/>
                <a:gd name="T28" fmla="*/ 95 w 216"/>
                <a:gd name="T29" fmla="*/ 4 h 216"/>
                <a:gd name="T30" fmla="*/ 95 w 216"/>
                <a:gd name="T31" fmla="*/ 12 h 216"/>
                <a:gd name="T32" fmla="*/ 99 w 216"/>
                <a:gd name="T33" fmla="*/ 20 h 216"/>
                <a:gd name="T34" fmla="*/ 95 w 216"/>
                <a:gd name="T35" fmla="*/ 32 h 216"/>
                <a:gd name="T36" fmla="*/ 95 w 216"/>
                <a:gd name="T37" fmla="*/ 39 h 216"/>
                <a:gd name="T38" fmla="*/ 91 w 216"/>
                <a:gd name="T39" fmla="*/ 39 h 216"/>
                <a:gd name="T40" fmla="*/ 83 w 216"/>
                <a:gd name="T41" fmla="*/ 32 h 216"/>
                <a:gd name="T42" fmla="*/ 80 w 216"/>
                <a:gd name="T43" fmla="*/ 24 h 216"/>
                <a:gd name="T44" fmla="*/ 80 w 216"/>
                <a:gd name="T45" fmla="*/ 16 h 216"/>
                <a:gd name="T46" fmla="*/ 75 w 216"/>
                <a:gd name="T47" fmla="*/ 12 h 216"/>
                <a:gd name="T48" fmla="*/ 75 w 216"/>
                <a:gd name="T49" fmla="*/ 16 h 216"/>
                <a:gd name="T50" fmla="*/ 75 w 216"/>
                <a:gd name="T51" fmla="*/ 32 h 216"/>
                <a:gd name="T52" fmla="*/ 83 w 216"/>
                <a:gd name="T53" fmla="*/ 39 h 216"/>
                <a:gd name="T54" fmla="*/ 87 w 216"/>
                <a:gd name="T55" fmla="*/ 44 h 216"/>
                <a:gd name="T56" fmla="*/ 91 w 216"/>
                <a:gd name="T57" fmla="*/ 51 h 216"/>
                <a:gd name="T58" fmla="*/ 99 w 216"/>
                <a:gd name="T59" fmla="*/ 68 h 216"/>
                <a:gd name="T60" fmla="*/ 103 w 216"/>
                <a:gd name="T61" fmla="*/ 80 h 216"/>
                <a:gd name="T62" fmla="*/ 107 w 216"/>
                <a:gd name="T63" fmla="*/ 91 h 216"/>
                <a:gd name="T64" fmla="*/ 99 w 216"/>
                <a:gd name="T65" fmla="*/ 99 h 216"/>
                <a:gd name="T66" fmla="*/ 91 w 216"/>
                <a:gd name="T67" fmla="*/ 103 h 216"/>
                <a:gd name="T68" fmla="*/ 91 w 216"/>
                <a:gd name="T69" fmla="*/ 107 h 216"/>
                <a:gd name="T70" fmla="*/ 87 w 216"/>
                <a:gd name="T71" fmla="*/ 107 h 216"/>
                <a:gd name="T72" fmla="*/ 83 w 216"/>
                <a:gd name="T73" fmla="*/ 103 h 216"/>
                <a:gd name="T74" fmla="*/ 36 w 216"/>
                <a:gd name="T75" fmla="*/ 107 h 216"/>
                <a:gd name="T76" fmla="*/ 4 w 216"/>
                <a:gd name="T77" fmla="*/ 103 h 216"/>
                <a:gd name="T78" fmla="*/ 4 w 216"/>
                <a:gd name="T79" fmla="*/ 80 h 216"/>
                <a:gd name="T80" fmla="*/ 4 w 216"/>
                <a:gd name="T81" fmla="*/ 32 h 216"/>
                <a:gd name="T82" fmla="*/ 0 w 216"/>
                <a:gd name="T83" fmla="*/ 12 h 216"/>
                <a:gd name="T84" fmla="*/ 4 w 216"/>
                <a:gd name="T85" fmla="*/ 8 h 216"/>
                <a:gd name="T86" fmla="*/ 4 w 216"/>
                <a:gd name="T87" fmla="*/ 0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6"/>
                <a:gd name="T133" fmla="*/ 0 h 216"/>
                <a:gd name="T134" fmla="*/ 216 w 216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6" h="216">
                  <a:moveTo>
                    <a:pt x="8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92" y="24"/>
                  </a:lnTo>
                  <a:lnTo>
                    <a:pt x="200" y="40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184" y="80"/>
                  </a:lnTo>
                  <a:lnTo>
                    <a:pt x="168" y="64"/>
                  </a:lnTo>
                  <a:lnTo>
                    <a:pt x="160" y="48"/>
                  </a:lnTo>
                  <a:lnTo>
                    <a:pt x="160" y="32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52" y="64"/>
                  </a:lnTo>
                  <a:lnTo>
                    <a:pt x="168" y="80"/>
                  </a:lnTo>
                  <a:lnTo>
                    <a:pt x="176" y="88"/>
                  </a:lnTo>
                  <a:lnTo>
                    <a:pt x="184" y="104"/>
                  </a:lnTo>
                  <a:lnTo>
                    <a:pt x="200" y="136"/>
                  </a:lnTo>
                  <a:lnTo>
                    <a:pt x="208" y="160"/>
                  </a:lnTo>
                  <a:lnTo>
                    <a:pt x="216" y="184"/>
                  </a:lnTo>
                  <a:lnTo>
                    <a:pt x="200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176" y="216"/>
                  </a:lnTo>
                  <a:lnTo>
                    <a:pt x="168" y="208"/>
                  </a:lnTo>
                  <a:lnTo>
                    <a:pt x="72" y="216"/>
                  </a:lnTo>
                  <a:lnTo>
                    <a:pt x="8" y="208"/>
                  </a:lnTo>
                  <a:lnTo>
                    <a:pt x="8" y="160"/>
                  </a:lnTo>
                  <a:lnTo>
                    <a:pt x="8" y="6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2" name="Freeform 308"/>
            <p:cNvSpPr>
              <a:spLocks/>
            </p:cNvSpPr>
            <p:nvPr/>
          </p:nvSpPr>
          <p:spPr bwMode="auto">
            <a:xfrm>
              <a:off x="1487" y="1804"/>
              <a:ext cx="109" cy="128"/>
            </a:xfrm>
            <a:custGeom>
              <a:avLst/>
              <a:gdLst>
                <a:gd name="T0" fmla="*/ 20 w 328"/>
                <a:gd name="T1" fmla="*/ 36 h 408"/>
                <a:gd name="T2" fmla="*/ 27 w 328"/>
                <a:gd name="T3" fmla="*/ 36 h 408"/>
                <a:gd name="T4" fmla="*/ 27 w 328"/>
                <a:gd name="T5" fmla="*/ 12 h 408"/>
                <a:gd name="T6" fmla="*/ 59 w 328"/>
                <a:gd name="T7" fmla="*/ 16 h 408"/>
                <a:gd name="T8" fmla="*/ 106 w 328"/>
                <a:gd name="T9" fmla="*/ 12 h 408"/>
                <a:gd name="T10" fmla="*/ 110 w 328"/>
                <a:gd name="T11" fmla="*/ 16 h 408"/>
                <a:gd name="T12" fmla="*/ 114 w 328"/>
                <a:gd name="T13" fmla="*/ 16 h 408"/>
                <a:gd name="T14" fmla="*/ 114 w 328"/>
                <a:gd name="T15" fmla="*/ 12 h 408"/>
                <a:gd name="T16" fmla="*/ 122 w 328"/>
                <a:gd name="T17" fmla="*/ 8 h 408"/>
                <a:gd name="T18" fmla="*/ 130 w 328"/>
                <a:gd name="T19" fmla="*/ 0 h 408"/>
                <a:gd name="T20" fmla="*/ 142 w 328"/>
                <a:gd name="T21" fmla="*/ 12 h 408"/>
                <a:gd name="T22" fmla="*/ 146 w 328"/>
                <a:gd name="T23" fmla="*/ 20 h 408"/>
                <a:gd name="T24" fmla="*/ 146 w 328"/>
                <a:gd name="T25" fmla="*/ 36 h 408"/>
                <a:gd name="T26" fmla="*/ 146 w 328"/>
                <a:gd name="T27" fmla="*/ 44 h 408"/>
                <a:gd name="T28" fmla="*/ 161 w 328"/>
                <a:gd name="T29" fmla="*/ 56 h 408"/>
                <a:gd name="T30" fmla="*/ 146 w 328"/>
                <a:gd name="T31" fmla="*/ 68 h 408"/>
                <a:gd name="T32" fmla="*/ 137 w 328"/>
                <a:gd name="T33" fmla="*/ 79 h 408"/>
                <a:gd name="T34" fmla="*/ 137 w 328"/>
                <a:gd name="T35" fmla="*/ 95 h 408"/>
                <a:gd name="T36" fmla="*/ 137 w 328"/>
                <a:gd name="T37" fmla="*/ 115 h 408"/>
                <a:gd name="T38" fmla="*/ 126 w 328"/>
                <a:gd name="T39" fmla="*/ 119 h 408"/>
                <a:gd name="T40" fmla="*/ 126 w 328"/>
                <a:gd name="T41" fmla="*/ 127 h 408"/>
                <a:gd name="T42" fmla="*/ 114 w 328"/>
                <a:gd name="T43" fmla="*/ 131 h 408"/>
                <a:gd name="T44" fmla="*/ 114 w 328"/>
                <a:gd name="T45" fmla="*/ 146 h 408"/>
                <a:gd name="T46" fmla="*/ 106 w 328"/>
                <a:gd name="T47" fmla="*/ 154 h 408"/>
                <a:gd name="T48" fmla="*/ 122 w 328"/>
                <a:gd name="T49" fmla="*/ 174 h 408"/>
                <a:gd name="T50" fmla="*/ 126 w 328"/>
                <a:gd name="T51" fmla="*/ 186 h 408"/>
                <a:gd name="T52" fmla="*/ 134 w 328"/>
                <a:gd name="T53" fmla="*/ 194 h 408"/>
                <a:gd name="T54" fmla="*/ 114 w 328"/>
                <a:gd name="T55" fmla="*/ 194 h 408"/>
                <a:gd name="T56" fmla="*/ 106 w 328"/>
                <a:gd name="T57" fmla="*/ 202 h 408"/>
                <a:gd name="T58" fmla="*/ 95 w 328"/>
                <a:gd name="T59" fmla="*/ 202 h 408"/>
                <a:gd name="T60" fmla="*/ 86 w 328"/>
                <a:gd name="T61" fmla="*/ 202 h 408"/>
                <a:gd name="T62" fmla="*/ 83 w 328"/>
                <a:gd name="T63" fmla="*/ 202 h 408"/>
                <a:gd name="T64" fmla="*/ 75 w 328"/>
                <a:gd name="T65" fmla="*/ 194 h 408"/>
                <a:gd name="T66" fmla="*/ 67 w 328"/>
                <a:gd name="T67" fmla="*/ 194 h 408"/>
                <a:gd name="T68" fmla="*/ 63 w 328"/>
                <a:gd name="T69" fmla="*/ 194 h 408"/>
                <a:gd name="T70" fmla="*/ 59 w 328"/>
                <a:gd name="T71" fmla="*/ 194 h 408"/>
                <a:gd name="T72" fmla="*/ 55 w 328"/>
                <a:gd name="T73" fmla="*/ 194 h 408"/>
                <a:gd name="T74" fmla="*/ 51 w 328"/>
                <a:gd name="T75" fmla="*/ 190 h 408"/>
                <a:gd name="T76" fmla="*/ 47 w 328"/>
                <a:gd name="T77" fmla="*/ 186 h 408"/>
                <a:gd name="T78" fmla="*/ 39 w 328"/>
                <a:gd name="T79" fmla="*/ 178 h 408"/>
                <a:gd name="T80" fmla="*/ 35 w 328"/>
                <a:gd name="T81" fmla="*/ 170 h 408"/>
                <a:gd name="T82" fmla="*/ 27 w 328"/>
                <a:gd name="T83" fmla="*/ 162 h 408"/>
                <a:gd name="T84" fmla="*/ 24 w 328"/>
                <a:gd name="T85" fmla="*/ 162 h 408"/>
                <a:gd name="T86" fmla="*/ 20 w 328"/>
                <a:gd name="T87" fmla="*/ 154 h 408"/>
                <a:gd name="T88" fmla="*/ 15 w 328"/>
                <a:gd name="T89" fmla="*/ 154 h 408"/>
                <a:gd name="T90" fmla="*/ 15 w 328"/>
                <a:gd name="T91" fmla="*/ 139 h 408"/>
                <a:gd name="T92" fmla="*/ 8 w 328"/>
                <a:gd name="T93" fmla="*/ 131 h 408"/>
                <a:gd name="T94" fmla="*/ 12 w 328"/>
                <a:gd name="T95" fmla="*/ 131 h 408"/>
                <a:gd name="T96" fmla="*/ 12 w 328"/>
                <a:gd name="T97" fmla="*/ 127 h 408"/>
                <a:gd name="T98" fmla="*/ 4 w 328"/>
                <a:gd name="T99" fmla="*/ 119 h 408"/>
                <a:gd name="T100" fmla="*/ 4 w 328"/>
                <a:gd name="T101" fmla="*/ 115 h 408"/>
                <a:gd name="T102" fmla="*/ 0 w 328"/>
                <a:gd name="T103" fmla="*/ 111 h 408"/>
                <a:gd name="T104" fmla="*/ 0 w 328"/>
                <a:gd name="T105" fmla="*/ 107 h 408"/>
                <a:gd name="T106" fmla="*/ 4 w 328"/>
                <a:gd name="T107" fmla="*/ 91 h 408"/>
                <a:gd name="T108" fmla="*/ 4 w 328"/>
                <a:gd name="T109" fmla="*/ 87 h 408"/>
                <a:gd name="T110" fmla="*/ 4 w 328"/>
                <a:gd name="T111" fmla="*/ 79 h 408"/>
                <a:gd name="T112" fmla="*/ 20 w 328"/>
                <a:gd name="T113" fmla="*/ 79 h 408"/>
                <a:gd name="T114" fmla="*/ 20 w 328"/>
                <a:gd name="T115" fmla="*/ 36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"/>
                <a:gd name="T175" fmla="*/ 0 h 408"/>
                <a:gd name="T176" fmla="*/ 328 w 328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" h="408">
                  <a:moveTo>
                    <a:pt x="40" y="72"/>
                  </a:moveTo>
                  <a:lnTo>
                    <a:pt x="56" y="72"/>
                  </a:lnTo>
                  <a:lnTo>
                    <a:pt x="56" y="24"/>
                  </a:lnTo>
                  <a:lnTo>
                    <a:pt x="120" y="32"/>
                  </a:lnTo>
                  <a:lnTo>
                    <a:pt x="216" y="24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32" y="24"/>
                  </a:lnTo>
                  <a:lnTo>
                    <a:pt x="248" y="16"/>
                  </a:lnTo>
                  <a:lnTo>
                    <a:pt x="264" y="0"/>
                  </a:lnTo>
                  <a:lnTo>
                    <a:pt x="288" y="24"/>
                  </a:lnTo>
                  <a:lnTo>
                    <a:pt x="296" y="40"/>
                  </a:lnTo>
                  <a:lnTo>
                    <a:pt x="296" y="72"/>
                  </a:lnTo>
                  <a:lnTo>
                    <a:pt x="296" y="88"/>
                  </a:lnTo>
                  <a:lnTo>
                    <a:pt x="328" y="112"/>
                  </a:lnTo>
                  <a:lnTo>
                    <a:pt x="296" y="136"/>
                  </a:lnTo>
                  <a:lnTo>
                    <a:pt x="280" y="160"/>
                  </a:lnTo>
                  <a:lnTo>
                    <a:pt x="280" y="192"/>
                  </a:lnTo>
                  <a:lnTo>
                    <a:pt x="280" y="232"/>
                  </a:lnTo>
                  <a:lnTo>
                    <a:pt x="256" y="240"/>
                  </a:lnTo>
                  <a:lnTo>
                    <a:pt x="256" y="256"/>
                  </a:lnTo>
                  <a:lnTo>
                    <a:pt x="232" y="264"/>
                  </a:lnTo>
                  <a:lnTo>
                    <a:pt x="232" y="296"/>
                  </a:lnTo>
                  <a:lnTo>
                    <a:pt x="216" y="312"/>
                  </a:lnTo>
                  <a:lnTo>
                    <a:pt x="248" y="352"/>
                  </a:lnTo>
                  <a:lnTo>
                    <a:pt x="256" y="376"/>
                  </a:lnTo>
                  <a:lnTo>
                    <a:pt x="272" y="392"/>
                  </a:lnTo>
                  <a:lnTo>
                    <a:pt x="232" y="392"/>
                  </a:lnTo>
                  <a:lnTo>
                    <a:pt x="216" y="408"/>
                  </a:lnTo>
                  <a:lnTo>
                    <a:pt x="192" y="408"/>
                  </a:lnTo>
                  <a:lnTo>
                    <a:pt x="176" y="408"/>
                  </a:lnTo>
                  <a:lnTo>
                    <a:pt x="168" y="408"/>
                  </a:lnTo>
                  <a:lnTo>
                    <a:pt x="152" y="392"/>
                  </a:lnTo>
                  <a:lnTo>
                    <a:pt x="136" y="392"/>
                  </a:lnTo>
                  <a:lnTo>
                    <a:pt x="128" y="392"/>
                  </a:lnTo>
                  <a:lnTo>
                    <a:pt x="120" y="392"/>
                  </a:lnTo>
                  <a:lnTo>
                    <a:pt x="112" y="392"/>
                  </a:lnTo>
                  <a:lnTo>
                    <a:pt x="104" y="384"/>
                  </a:lnTo>
                  <a:lnTo>
                    <a:pt x="96" y="376"/>
                  </a:lnTo>
                  <a:lnTo>
                    <a:pt x="80" y="360"/>
                  </a:lnTo>
                  <a:lnTo>
                    <a:pt x="72" y="344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280"/>
                  </a:lnTo>
                  <a:lnTo>
                    <a:pt x="16" y="264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8" y="160"/>
                  </a:lnTo>
                  <a:lnTo>
                    <a:pt x="40" y="160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3" name="Freeform 309"/>
            <p:cNvSpPr>
              <a:spLocks/>
            </p:cNvSpPr>
            <p:nvPr/>
          </p:nvSpPr>
          <p:spPr bwMode="auto">
            <a:xfrm>
              <a:off x="1581" y="1839"/>
              <a:ext cx="42" cy="40"/>
            </a:xfrm>
            <a:custGeom>
              <a:avLst/>
              <a:gdLst>
                <a:gd name="T0" fmla="*/ 63 w 128"/>
                <a:gd name="T1" fmla="*/ 57 h 128"/>
                <a:gd name="T2" fmla="*/ 59 w 128"/>
                <a:gd name="T3" fmla="*/ 60 h 128"/>
                <a:gd name="T4" fmla="*/ 56 w 128"/>
                <a:gd name="T5" fmla="*/ 65 h 128"/>
                <a:gd name="T6" fmla="*/ 48 w 128"/>
                <a:gd name="T7" fmla="*/ 48 h 128"/>
                <a:gd name="T8" fmla="*/ 36 w 128"/>
                <a:gd name="T9" fmla="*/ 41 h 128"/>
                <a:gd name="T10" fmla="*/ 27 w 128"/>
                <a:gd name="T11" fmla="*/ 36 h 128"/>
                <a:gd name="T12" fmla="*/ 0 w 128"/>
                <a:gd name="T13" fmla="*/ 41 h 128"/>
                <a:gd name="T14" fmla="*/ 0 w 128"/>
                <a:gd name="T15" fmla="*/ 24 h 128"/>
                <a:gd name="T16" fmla="*/ 8 w 128"/>
                <a:gd name="T17" fmla="*/ 12 h 128"/>
                <a:gd name="T18" fmla="*/ 24 w 128"/>
                <a:gd name="T19" fmla="*/ 0 h 128"/>
                <a:gd name="T20" fmla="*/ 27 w 128"/>
                <a:gd name="T21" fmla="*/ 16 h 128"/>
                <a:gd name="T22" fmla="*/ 32 w 128"/>
                <a:gd name="T23" fmla="*/ 28 h 128"/>
                <a:gd name="T24" fmla="*/ 39 w 128"/>
                <a:gd name="T25" fmla="*/ 33 h 128"/>
                <a:gd name="T26" fmla="*/ 51 w 128"/>
                <a:gd name="T27" fmla="*/ 41 h 128"/>
                <a:gd name="T28" fmla="*/ 63 w 128"/>
                <a:gd name="T29" fmla="*/ 57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28"/>
                <a:gd name="T47" fmla="*/ 128 w 128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28">
                  <a:moveTo>
                    <a:pt x="128" y="112"/>
                  </a:moveTo>
                  <a:lnTo>
                    <a:pt x="120" y="120"/>
                  </a:lnTo>
                  <a:lnTo>
                    <a:pt x="112" y="128"/>
                  </a:lnTo>
                  <a:lnTo>
                    <a:pt x="96" y="96"/>
                  </a:lnTo>
                  <a:lnTo>
                    <a:pt x="72" y="80"/>
                  </a:lnTo>
                  <a:lnTo>
                    <a:pt x="56" y="72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48" y="0"/>
                  </a:lnTo>
                  <a:lnTo>
                    <a:pt x="56" y="32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104" y="80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4" name="Freeform 310"/>
            <p:cNvSpPr>
              <a:spLocks/>
            </p:cNvSpPr>
            <p:nvPr/>
          </p:nvSpPr>
          <p:spPr bwMode="auto">
            <a:xfrm>
              <a:off x="1559" y="1861"/>
              <a:ext cx="104" cy="71"/>
            </a:xfrm>
            <a:custGeom>
              <a:avLst/>
              <a:gdLst>
                <a:gd name="T0" fmla="*/ 27 w 312"/>
                <a:gd name="T1" fmla="*/ 104 h 224"/>
                <a:gd name="T2" fmla="*/ 20 w 312"/>
                <a:gd name="T3" fmla="*/ 95 h 224"/>
                <a:gd name="T4" fmla="*/ 15 w 312"/>
                <a:gd name="T5" fmla="*/ 84 h 224"/>
                <a:gd name="T6" fmla="*/ 0 w 312"/>
                <a:gd name="T7" fmla="*/ 63 h 224"/>
                <a:gd name="T8" fmla="*/ 8 w 312"/>
                <a:gd name="T9" fmla="*/ 56 h 224"/>
                <a:gd name="T10" fmla="*/ 8 w 312"/>
                <a:gd name="T11" fmla="*/ 40 h 224"/>
                <a:gd name="T12" fmla="*/ 20 w 312"/>
                <a:gd name="T13" fmla="*/ 36 h 224"/>
                <a:gd name="T14" fmla="*/ 20 w 312"/>
                <a:gd name="T15" fmla="*/ 28 h 224"/>
                <a:gd name="T16" fmla="*/ 32 w 312"/>
                <a:gd name="T17" fmla="*/ 24 h 224"/>
                <a:gd name="T18" fmla="*/ 32 w 312"/>
                <a:gd name="T19" fmla="*/ 4 h 224"/>
                <a:gd name="T20" fmla="*/ 59 w 312"/>
                <a:gd name="T21" fmla="*/ 0 h 224"/>
                <a:gd name="T22" fmla="*/ 67 w 312"/>
                <a:gd name="T23" fmla="*/ 4 h 224"/>
                <a:gd name="T24" fmla="*/ 79 w 312"/>
                <a:gd name="T25" fmla="*/ 12 h 224"/>
                <a:gd name="T26" fmla="*/ 87 w 312"/>
                <a:gd name="T27" fmla="*/ 28 h 224"/>
                <a:gd name="T28" fmla="*/ 87 w 312"/>
                <a:gd name="T29" fmla="*/ 36 h 224"/>
                <a:gd name="T30" fmla="*/ 91 w 312"/>
                <a:gd name="T31" fmla="*/ 40 h 224"/>
                <a:gd name="T32" fmla="*/ 95 w 312"/>
                <a:gd name="T33" fmla="*/ 40 h 224"/>
                <a:gd name="T34" fmla="*/ 98 w 312"/>
                <a:gd name="T35" fmla="*/ 48 h 224"/>
                <a:gd name="T36" fmla="*/ 102 w 312"/>
                <a:gd name="T37" fmla="*/ 56 h 224"/>
                <a:gd name="T38" fmla="*/ 107 w 312"/>
                <a:gd name="T39" fmla="*/ 56 h 224"/>
                <a:gd name="T40" fmla="*/ 118 w 312"/>
                <a:gd name="T41" fmla="*/ 63 h 224"/>
                <a:gd name="T42" fmla="*/ 146 w 312"/>
                <a:gd name="T43" fmla="*/ 68 h 224"/>
                <a:gd name="T44" fmla="*/ 154 w 312"/>
                <a:gd name="T45" fmla="*/ 63 h 224"/>
                <a:gd name="T46" fmla="*/ 150 w 312"/>
                <a:gd name="T47" fmla="*/ 72 h 224"/>
                <a:gd name="T48" fmla="*/ 118 w 312"/>
                <a:gd name="T49" fmla="*/ 99 h 224"/>
                <a:gd name="T50" fmla="*/ 95 w 312"/>
                <a:gd name="T51" fmla="*/ 104 h 224"/>
                <a:gd name="T52" fmla="*/ 87 w 312"/>
                <a:gd name="T53" fmla="*/ 107 h 224"/>
                <a:gd name="T54" fmla="*/ 71 w 312"/>
                <a:gd name="T55" fmla="*/ 107 h 224"/>
                <a:gd name="T56" fmla="*/ 59 w 312"/>
                <a:gd name="T57" fmla="*/ 111 h 224"/>
                <a:gd name="T58" fmla="*/ 51 w 312"/>
                <a:gd name="T59" fmla="*/ 111 h 224"/>
                <a:gd name="T60" fmla="*/ 32 w 312"/>
                <a:gd name="T61" fmla="*/ 104 h 224"/>
                <a:gd name="T62" fmla="*/ 27 w 312"/>
                <a:gd name="T63" fmla="*/ 104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224"/>
                <a:gd name="T98" fmla="*/ 312 w 312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224">
                  <a:moveTo>
                    <a:pt x="56" y="208"/>
                  </a:moveTo>
                  <a:lnTo>
                    <a:pt x="40" y="192"/>
                  </a:lnTo>
                  <a:lnTo>
                    <a:pt x="32" y="168"/>
                  </a:lnTo>
                  <a:lnTo>
                    <a:pt x="0" y="128"/>
                  </a:lnTo>
                  <a:lnTo>
                    <a:pt x="16" y="112"/>
                  </a:lnTo>
                  <a:lnTo>
                    <a:pt x="16" y="80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64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24"/>
                  </a:lnTo>
                  <a:lnTo>
                    <a:pt x="176" y="56"/>
                  </a:lnTo>
                  <a:lnTo>
                    <a:pt x="176" y="72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200" y="96"/>
                  </a:lnTo>
                  <a:lnTo>
                    <a:pt x="208" y="112"/>
                  </a:lnTo>
                  <a:lnTo>
                    <a:pt x="216" y="112"/>
                  </a:lnTo>
                  <a:lnTo>
                    <a:pt x="240" y="128"/>
                  </a:lnTo>
                  <a:lnTo>
                    <a:pt x="296" y="136"/>
                  </a:lnTo>
                  <a:lnTo>
                    <a:pt x="312" y="128"/>
                  </a:lnTo>
                  <a:lnTo>
                    <a:pt x="304" y="144"/>
                  </a:lnTo>
                  <a:lnTo>
                    <a:pt x="240" y="200"/>
                  </a:lnTo>
                  <a:lnTo>
                    <a:pt x="192" y="208"/>
                  </a:lnTo>
                  <a:lnTo>
                    <a:pt x="176" y="216"/>
                  </a:lnTo>
                  <a:lnTo>
                    <a:pt x="144" y="216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64" y="208"/>
                  </a:lnTo>
                  <a:lnTo>
                    <a:pt x="56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5" name="Freeform 311"/>
            <p:cNvSpPr>
              <a:spLocks/>
            </p:cNvSpPr>
            <p:nvPr/>
          </p:nvSpPr>
          <p:spPr bwMode="auto">
            <a:xfrm>
              <a:off x="1615" y="1879"/>
              <a:ext cx="67" cy="85"/>
            </a:xfrm>
            <a:custGeom>
              <a:avLst/>
              <a:gdLst>
                <a:gd name="T0" fmla="*/ 4 w 200"/>
                <a:gd name="T1" fmla="*/ 134 h 272"/>
                <a:gd name="T2" fmla="*/ 15 w 200"/>
                <a:gd name="T3" fmla="*/ 122 h 272"/>
                <a:gd name="T4" fmla="*/ 20 w 200"/>
                <a:gd name="T5" fmla="*/ 114 h 272"/>
                <a:gd name="T6" fmla="*/ 31 w 200"/>
                <a:gd name="T7" fmla="*/ 107 h 272"/>
                <a:gd name="T8" fmla="*/ 43 w 200"/>
                <a:gd name="T9" fmla="*/ 98 h 272"/>
                <a:gd name="T10" fmla="*/ 51 w 200"/>
                <a:gd name="T11" fmla="*/ 91 h 272"/>
                <a:gd name="T12" fmla="*/ 59 w 200"/>
                <a:gd name="T13" fmla="*/ 83 h 272"/>
                <a:gd name="T14" fmla="*/ 71 w 200"/>
                <a:gd name="T15" fmla="*/ 67 h 272"/>
                <a:gd name="T16" fmla="*/ 74 w 200"/>
                <a:gd name="T17" fmla="*/ 63 h 272"/>
                <a:gd name="T18" fmla="*/ 78 w 200"/>
                <a:gd name="T19" fmla="*/ 55 h 272"/>
                <a:gd name="T20" fmla="*/ 78 w 200"/>
                <a:gd name="T21" fmla="*/ 47 h 272"/>
                <a:gd name="T22" fmla="*/ 94 w 200"/>
                <a:gd name="T23" fmla="*/ 32 h 272"/>
                <a:gd name="T24" fmla="*/ 94 w 200"/>
                <a:gd name="T25" fmla="*/ 20 h 272"/>
                <a:gd name="T26" fmla="*/ 98 w 200"/>
                <a:gd name="T27" fmla="*/ 4 h 272"/>
                <a:gd name="T28" fmla="*/ 94 w 200"/>
                <a:gd name="T29" fmla="*/ 0 h 272"/>
                <a:gd name="T30" fmla="*/ 90 w 200"/>
                <a:gd name="T31" fmla="*/ 0 h 272"/>
                <a:gd name="T32" fmla="*/ 86 w 200"/>
                <a:gd name="T33" fmla="*/ 4 h 272"/>
                <a:gd name="T34" fmla="*/ 71 w 200"/>
                <a:gd name="T35" fmla="*/ 8 h 272"/>
                <a:gd name="T36" fmla="*/ 63 w 200"/>
                <a:gd name="T37" fmla="*/ 8 h 272"/>
                <a:gd name="T38" fmla="*/ 55 w 200"/>
                <a:gd name="T39" fmla="*/ 12 h 272"/>
                <a:gd name="T40" fmla="*/ 39 w 200"/>
                <a:gd name="T41" fmla="*/ 15 h 272"/>
                <a:gd name="T42" fmla="*/ 35 w 200"/>
                <a:gd name="T43" fmla="*/ 15 h 272"/>
                <a:gd name="T44" fmla="*/ 27 w 200"/>
                <a:gd name="T45" fmla="*/ 15 h 272"/>
                <a:gd name="T46" fmla="*/ 20 w 200"/>
                <a:gd name="T47" fmla="*/ 8 h 272"/>
                <a:gd name="T48" fmla="*/ 12 w 200"/>
                <a:gd name="T49" fmla="*/ 12 h 272"/>
                <a:gd name="T50" fmla="*/ 15 w 200"/>
                <a:gd name="T51" fmla="*/ 20 h 272"/>
                <a:gd name="T52" fmla="*/ 20 w 200"/>
                <a:gd name="T53" fmla="*/ 27 h 272"/>
                <a:gd name="T54" fmla="*/ 24 w 200"/>
                <a:gd name="T55" fmla="*/ 27 h 272"/>
                <a:gd name="T56" fmla="*/ 35 w 200"/>
                <a:gd name="T57" fmla="*/ 36 h 272"/>
                <a:gd name="T58" fmla="*/ 63 w 200"/>
                <a:gd name="T59" fmla="*/ 39 h 272"/>
                <a:gd name="T60" fmla="*/ 71 w 200"/>
                <a:gd name="T61" fmla="*/ 36 h 272"/>
                <a:gd name="T62" fmla="*/ 67 w 200"/>
                <a:gd name="T63" fmla="*/ 44 h 272"/>
                <a:gd name="T64" fmla="*/ 35 w 200"/>
                <a:gd name="T65" fmla="*/ 71 h 272"/>
                <a:gd name="T66" fmla="*/ 12 w 200"/>
                <a:gd name="T67" fmla="*/ 75 h 272"/>
                <a:gd name="T68" fmla="*/ 4 w 200"/>
                <a:gd name="T69" fmla="*/ 79 h 272"/>
                <a:gd name="T70" fmla="*/ 0 w 200"/>
                <a:gd name="T71" fmla="*/ 87 h 272"/>
                <a:gd name="T72" fmla="*/ 0 w 200"/>
                <a:gd name="T73" fmla="*/ 130 h 272"/>
                <a:gd name="T74" fmla="*/ 0 w 200"/>
                <a:gd name="T75" fmla="*/ 134 h 272"/>
                <a:gd name="T76" fmla="*/ 4 w 200"/>
                <a:gd name="T77" fmla="*/ 134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272"/>
                <a:gd name="T119" fmla="*/ 200 w 200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272">
                  <a:moveTo>
                    <a:pt x="8" y="272"/>
                  </a:moveTo>
                  <a:lnTo>
                    <a:pt x="32" y="248"/>
                  </a:lnTo>
                  <a:lnTo>
                    <a:pt x="40" y="232"/>
                  </a:lnTo>
                  <a:lnTo>
                    <a:pt x="64" y="216"/>
                  </a:lnTo>
                  <a:lnTo>
                    <a:pt x="88" y="200"/>
                  </a:lnTo>
                  <a:lnTo>
                    <a:pt x="104" y="184"/>
                  </a:lnTo>
                  <a:lnTo>
                    <a:pt x="120" y="168"/>
                  </a:lnTo>
                  <a:lnTo>
                    <a:pt x="144" y="136"/>
                  </a:lnTo>
                  <a:lnTo>
                    <a:pt x="152" y="128"/>
                  </a:lnTo>
                  <a:lnTo>
                    <a:pt x="160" y="112"/>
                  </a:lnTo>
                  <a:lnTo>
                    <a:pt x="160" y="96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44" y="16"/>
                  </a:lnTo>
                  <a:lnTo>
                    <a:pt x="128" y="16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72" y="72"/>
                  </a:lnTo>
                  <a:lnTo>
                    <a:pt x="128" y="80"/>
                  </a:lnTo>
                  <a:lnTo>
                    <a:pt x="144" y="72"/>
                  </a:lnTo>
                  <a:lnTo>
                    <a:pt x="136" y="88"/>
                  </a:lnTo>
                  <a:lnTo>
                    <a:pt x="72" y="144"/>
                  </a:lnTo>
                  <a:lnTo>
                    <a:pt x="24" y="152"/>
                  </a:lnTo>
                  <a:lnTo>
                    <a:pt x="8" y="160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8" y="2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6" name="Freeform 312"/>
            <p:cNvSpPr>
              <a:spLocks/>
            </p:cNvSpPr>
            <p:nvPr/>
          </p:nvSpPr>
          <p:spPr bwMode="auto">
            <a:xfrm>
              <a:off x="1337" y="1804"/>
              <a:ext cx="107" cy="75"/>
            </a:xfrm>
            <a:custGeom>
              <a:avLst/>
              <a:gdLst>
                <a:gd name="T0" fmla="*/ 119 w 320"/>
                <a:gd name="T1" fmla="*/ 0 h 240"/>
                <a:gd name="T2" fmla="*/ 56 w 320"/>
                <a:gd name="T3" fmla="*/ 44 h 240"/>
                <a:gd name="T4" fmla="*/ 44 w 320"/>
                <a:gd name="T5" fmla="*/ 44 h 240"/>
                <a:gd name="T6" fmla="*/ 32 w 320"/>
                <a:gd name="T7" fmla="*/ 87 h 240"/>
                <a:gd name="T8" fmla="*/ 20 w 320"/>
                <a:gd name="T9" fmla="*/ 87 h 240"/>
                <a:gd name="T10" fmla="*/ 12 w 320"/>
                <a:gd name="T11" fmla="*/ 92 h 240"/>
                <a:gd name="T12" fmla="*/ 0 w 320"/>
                <a:gd name="T13" fmla="*/ 92 h 240"/>
                <a:gd name="T14" fmla="*/ 0 w 320"/>
                <a:gd name="T15" fmla="*/ 99 h 240"/>
                <a:gd name="T16" fmla="*/ 4 w 320"/>
                <a:gd name="T17" fmla="*/ 103 h 240"/>
                <a:gd name="T18" fmla="*/ 8 w 320"/>
                <a:gd name="T19" fmla="*/ 103 h 240"/>
                <a:gd name="T20" fmla="*/ 12 w 320"/>
                <a:gd name="T21" fmla="*/ 111 h 240"/>
                <a:gd name="T22" fmla="*/ 20 w 320"/>
                <a:gd name="T23" fmla="*/ 115 h 240"/>
                <a:gd name="T24" fmla="*/ 20 w 320"/>
                <a:gd name="T25" fmla="*/ 119 h 240"/>
                <a:gd name="T26" fmla="*/ 27 w 320"/>
                <a:gd name="T27" fmla="*/ 119 h 240"/>
                <a:gd name="T28" fmla="*/ 32 w 320"/>
                <a:gd name="T29" fmla="*/ 119 h 240"/>
                <a:gd name="T30" fmla="*/ 36 w 320"/>
                <a:gd name="T31" fmla="*/ 107 h 240"/>
                <a:gd name="T32" fmla="*/ 44 w 320"/>
                <a:gd name="T33" fmla="*/ 99 h 240"/>
                <a:gd name="T34" fmla="*/ 59 w 320"/>
                <a:gd name="T35" fmla="*/ 103 h 240"/>
                <a:gd name="T36" fmla="*/ 68 w 320"/>
                <a:gd name="T37" fmla="*/ 111 h 240"/>
                <a:gd name="T38" fmla="*/ 79 w 320"/>
                <a:gd name="T39" fmla="*/ 111 h 240"/>
                <a:gd name="T40" fmla="*/ 87 w 320"/>
                <a:gd name="T41" fmla="*/ 111 h 240"/>
                <a:gd name="T42" fmla="*/ 95 w 320"/>
                <a:gd name="T43" fmla="*/ 111 h 240"/>
                <a:gd name="T44" fmla="*/ 99 w 320"/>
                <a:gd name="T45" fmla="*/ 103 h 240"/>
                <a:gd name="T46" fmla="*/ 119 w 320"/>
                <a:gd name="T47" fmla="*/ 107 h 240"/>
                <a:gd name="T48" fmla="*/ 134 w 320"/>
                <a:gd name="T49" fmla="*/ 103 h 240"/>
                <a:gd name="T50" fmla="*/ 134 w 320"/>
                <a:gd name="T51" fmla="*/ 87 h 240"/>
                <a:gd name="T52" fmla="*/ 154 w 320"/>
                <a:gd name="T53" fmla="*/ 68 h 240"/>
                <a:gd name="T54" fmla="*/ 154 w 320"/>
                <a:gd name="T55" fmla="*/ 39 h 240"/>
                <a:gd name="T56" fmla="*/ 158 w 320"/>
                <a:gd name="T57" fmla="*/ 32 h 240"/>
                <a:gd name="T58" fmla="*/ 150 w 320"/>
                <a:gd name="T59" fmla="*/ 20 h 240"/>
                <a:gd name="T60" fmla="*/ 146 w 320"/>
                <a:gd name="T61" fmla="*/ 8 h 240"/>
                <a:gd name="T62" fmla="*/ 122 w 320"/>
                <a:gd name="T63" fmla="*/ 0 h 240"/>
                <a:gd name="T64" fmla="*/ 119 w 320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0"/>
                <a:gd name="T100" fmla="*/ 0 h 240"/>
                <a:gd name="T101" fmla="*/ 320 w 32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0" h="240">
                  <a:moveTo>
                    <a:pt x="240" y="0"/>
                  </a:moveTo>
                  <a:lnTo>
                    <a:pt x="112" y="88"/>
                  </a:lnTo>
                  <a:lnTo>
                    <a:pt x="88" y="88"/>
                  </a:lnTo>
                  <a:lnTo>
                    <a:pt x="64" y="176"/>
                  </a:lnTo>
                  <a:lnTo>
                    <a:pt x="40" y="176"/>
                  </a:lnTo>
                  <a:lnTo>
                    <a:pt x="24" y="184"/>
                  </a:lnTo>
                  <a:lnTo>
                    <a:pt x="0" y="184"/>
                  </a:lnTo>
                  <a:lnTo>
                    <a:pt x="0" y="200"/>
                  </a:lnTo>
                  <a:lnTo>
                    <a:pt x="8" y="208"/>
                  </a:lnTo>
                  <a:lnTo>
                    <a:pt x="16" y="208"/>
                  </a:lnTo>
                  <a:lnTo>
                    <a:pt x="24" y="224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16"/>
                  </a:lnTo>
                  <a:lnTo>
                    <a:pt x="88" y="200"/>
                  </a:lnTo>
                  <a:lnTo>
                    <a:pt x="120" y="208"/>
                  </a:lnTo>
                  <a:lnTo>
                    <a:pt x="136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24"/>
                  </a:lnTo>
                  <a:lnTo>
                    <a:pt x="200" y="208"/>
                  </a:lnTo>
                  <a:lnTo>
                    <a:pt x="240" y="216"/>
                  </a:lnTo>
                  <a:lnTo>
                    <a:pt x="272" y="208"/>
                  </a:lnTo>
                  <a:lnTo>
                    <a:pt x="272" y="176"/>
                  </a:lnTo>
                  <a:lnTo>
                    <a:pt x="312" y="136"/>
                  </a:lnTo>
                  <a:lnTo>
                    <a:pt x="312" y="80"/>
                  </a:lnTo>
                  <a:lnTo>
                    <a:pt x="320" y="64"/>
                  </a:lnTo>
                  <a:lnTo>
                    <a:pt x="304" y="40"/>
                  </a:lnTo>
                  <a:lnTo>
                    <a:pt x="296" y="16"/>
                  </a:lnTo>
                  <a:lnTo>
                    <a:pt x="248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7" name="Freeform 313"/>
            <p:cNvSpPr>
              <a:spLocks/>
            </p:cNvSpPr>
            <p:nvPr/>
          </p:nvSpPr>
          <p:spPr bwMode="auto">
            <a:xfrm>
              <a:off x="1222" y="1866"/>
              <a:ext cx="19" cy="8"/>
            </a:xfrm>
            <a:custGeom>
              <a:avLst/>
              <a:gdLst>
                <a:gd name="T0" fmla="*/ 0 w 56"/>
                <a:gd name="T1" fmla="*/ 12 h 24"/>
                <a:gd name="T2" fmla="*/ 0 w 56"/>
                <a:gd name="T3" fmla="*/ 4 h 24"/>
                <a:gd name="T4" fmla="*/ 15 w 56"/>
                <a:gd name="T5" fmla="*/ 0 h 24"/>
                <a:gd name="T6" fmla="*/ 27 w 56"/>
                <a:gd name="T7" fmla="*/ 4 h 24"/>
                <a:gd name="T8" fmla="*/ 27 w 56"/>
                <a:gd name="T9" fmla="*/ 8 h 24"/>
                <a:gd name="T10" fmla="*/ 23 w 56"/>
                <a:gd name="T11" fmla="*/ 12 h 24"/>
                <a:gd name="T12" fmla="*/ 15 w 56"/>
                <a:gd name="T13" fmla="*/ 8 h 24"/>
                <a:gd name="T14" fmla="*/ 0 w 56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4"/>
                <a:gd name="T26" fmla="*/ 56 w 5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4">
                  <a:moveTo>
                    <a:pt x="0" y="24"/>
                  </a:moveTo>
                  <a:lnTo>
                    <a:pt x="0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8" name="Freeform 314"/>
            <p:cNvSpPr>
              <a:spLocks/>
            </p:cNvSpPr>
            <p:nvPr/>
          </p:nvSpPr>
          <p:spPr bwMode="auto">
            <a:xfrm>
              <a:off x="1219" y="1846"/>
              <a:ext cx="38" cy="33"/>
            </a:xfrm>
            <a:custGeom>
              <a:avLst/>
              <a:gdLst>
                <a:gd name="T0" fmla="*/ 0 w 112"/>
                <a:gd name="T1" fmla="*/ 48 h 104"/>
                <a:gd name="T2" fmla="*/ 4 w 112"/>
                <a:gd name="T3" fmla="*/ 45 h 104"/>
                <a:gd name="T4" fmla="*/ 20 w 112"/>
                <a:gd name="T5" fmla="*/ 41 h 104"/>
                <a:gd name="T6" fmla="*/ 28 w 112"/>
                <a:gd name="T7" fmla="*/ 45 h 104"/>
                <a:gd name="T8" fmla="*/ 32 w 112"/>
                <a:gd name="T9" fmla="*/ 41 h 104"/>
                <a:gd name="T10" fmla="*/ 32 w 112"/>
                <a:gd name="T11" fmla="*/ 36 h 104"/>
                <a:gd name="T12" fmla="*/ 20 w 112"/>
                <a:gd name="T13" fmla="*/ 33 h 104"/>
                <a:gd name="T14" fmla="*/ 4 w 112"/>
                <a:gd name="T15" fmla="*/ 36 h 104"/>
                <a:gd name="T16" fmla="*/ 0 w 112"/>
                <a:gd name="T17" fmla="*/ 33 h 104"/>
                <a:gd name="T18" fmla="*/ 0 w 112"/>
                <a:gd name="T19" fmla="*/ 24 h 104"/>
                <a:gd name="T20" fmla="*/ 4 w 112"/>
                <a:gd name="T21" fmla="*/ 16 h 104"/>
                <a:gd name="T22" fmla="*/ 8 w 112"/>
                <a:gd name="T23" fmla="*/ 4 h 104"/>
                <a:gd name="T24" fmla="*/ 12 w 112"/>
                <a:gd name="T25" fmla="*/ 0 h 104"/>
                <a:gd name="T26" fmla="*/ 24 w 112"/>
                <a:gd name="T27" fmla="*/ 4 h 104"/>
                <a:gd name="T28" fmla="*/ 32 w 112"/>
                <a:gd name="T29" fmla="*/ 8 h 104"/>
                <a:gd name="T30" fmla="*/ 36 w 112"/>
                <a:gd name="T31" fmla="*/ 12 h 104"/>
                <a:gd name="T32" fmla="*/ 48 w 112"/>
                <a:gd name="T33" fmla="*/ 24 h 104"/>
                <a:gd name="T34" fmla="*/ 51 w 112"/>
                <a:gd name="T35" fmla="*/ 41 h 104"/>
                <a:gd name="T36" fmla="*/ 56 w 112"/>
                <a:gd name="T37" fmla="*/ 45 h 104"/>
                <a:gd name="T38" fmla="*/ 56 w 112"/>
                <a:gd name="T39" fmla="*/ 53 h 104"/>
                <a:gd name="T40" fmla="*/ 40 w 112"/>
                <a:gd name="T41" fmla="*/ 48 h 104"/>
                <a:gd name="T42" fmla="*/ 32 w 112"/>
                <a:gd name="T43" fmla="*/ 48 h 104"/>
                <a:gd name="T44" fmla="*/ 16 w 112"/>
                <a:gd name="T45" fmla="*/ 48 h 104"/>
                <a:gd name="T46" fmla="*/ 4 w 112"/>
                <a:gd name="T47" fmla="*/ 53 h 104"/>
                <a:gd name="T48" fmla="*/ 4 w 112"/>
                <a:gd name="T49" fmla="*/ 48 h 104"/>
                <a:gd name="T50" fmla="*/ 4 w 112"/>
                <a:gd name="T51" fmla="*/ 45 h 104"/>
                <a:gd name="T52" fmla="*/ 0 w 112"/>
                <a:gd name="T53" fmla="*/ 48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04"/>
                <a:gd name="T83" fmla="*/ 112 w 112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04">
                  <a:moveTo>
                    <a:pt x="0" y="96"/>
                  </a:moveTo>
                  <a:lnTo>
                    <a:pt x="8" y="88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32" y="96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69" name="Freeform 315"/>
            <p:cNvSpPr>
              <a:spLocks/>
            </p:cNvSpPr>
            <p:nvPr/>
          </p:nvSpPr>
          <p:spPr bwMode="auto">
            <a:xfrm>
              <a:off x="1222" y="1877"/>
              <a:ext cx="19" cy="9"/>
            </a:xfrm>
            <a:custGeom>
              <a:avLst/>
              <a:gdLst>
                <a:gd name="T0" fmla="*/ 12 w 56"/>
                <a:gd name="T1" fmla="*/ 15 h 32"/>
                <a:gd name="T2" fmla="*/ 12 w 56"/>
                <a:gd name="T3" fmla="*/ 8 h 32"/>
                <a:gd name="T4" fmla="*/ 4 w 56"/>
                <a:gd name="T5" fmla="*/ 4 h 32"/>
                <a:gd name="T6" fmla="*/ 0 w 56"/>
                <a:gd name="T7" fmla="*/ 4 h 32"/>
                <a:gd name="T8" fmla="*/ 12 w 56"/>
                <a:gd name="T9" fmla="*/ 0 h 32"/>
                <a:gd name="T10" fmla="*/ 27 w 56"/>
                <a:gd name="T11" fmla="*/ 0 h 32"/>
                <a:gd name="T12" fmla="*/ 27 w 56"/>
                <a:gd name="T13" fmla="*/ 12 h 32"/>
                <a:gd name="T14" fmla="*/ 20 w 56"/>
                <a:gd name="T15" fmla="*/ 12 h 32"/>
                <a:gd name="T16" fmla="*/ 12 w 56"/>
                <a:gd name="T17" fmla="*/ 1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32"/>
                <a:gd name="T29" fmla="*/ 56 w 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32">
                  <a:moveTo>
                    <a:pt x="24" y="32"/>
                  </a:moveTo>
                  <a:lnTo>
                    <a:pt x="24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0" name="Freeform 316"/>
            <p:cNvSpPr>
              <a:spLocks/>
            </p:cNvSpPr>
            <p:nvPr/>
          </p:nvSpPr>
          <p:spPr bwMode="auto">
            <a:xfrm>
              <a:off x="1230" y="1877"/>
              <a:ext cx="51" cy="32"/>
            </a:xfrm>
            <a:custGeom>
              <a:avLst/>
              <a:gdLst>
                <a:gd name="T0" fmla="*/ 20 w 152"/>
                <a:gd name="T1" fmla="*/ 32 h 104"/>
                <a:gd name="T2" fmla="*/ 4 w 152"/>
                <a:gd name="T3" fmla="*/ 15 h 104"/>
                <a:gd name="T4" fmla="*/ 0 w 152"/>
                <a:gd name="T5" fmla="*/ 15 h 104"/>
                <a:gd name="T6" fmla="*/ 8 w 152"/>
                <a:gd name="T7" fmla="*/ 12 h 104"/>
                <a:gd name="T8" fmla="*/ 16 w 152"/>
                <a:gd name="T9" fmla="*/ 12 h 104"/>
                <a:gd name="T10" fmla="*/ 16 w 152"/>
                <a:gd name="T11" fmla="*/ 0 h 104"/>
                <a:gd name="T12" fmla="*/ 24 w 152"/>
                <a:gd name="T13" fmla="*/ 0 h 104"/>
                <a:gd name="T14" fmla="*/ 39 w 152"/>
                <a:gd name="T15" fmla="*/ 4 h 104"/>
                <a:gd name="T16" fmla="*/ 51 w 152"/>
                <a:gd name="T17" fmla="*/ 8 h 104"/>
                <a:gd name="T18" fmla="*/ 59 w 152"/>
                <a:gd name="T19" fmla="*/ 8 h 104"/>
                <a:gd name="T20" fmla="*/ 63 w 152"/>
                <a:gd name="T21" fmla="*/ 4 h 104"/>
                <a:gd name="T22" fmla="*/ 68 w 152"/>
                <a:gd name="T23" fmla="*/ 8 h 104"/>
                <a:gd name="T24" fmla="*/ 75 w 152"/>
                <a:gd name="T25" fmla="*/ 24 h 104"/>
                <a:gd name="T26" fmla="*/ 75 w 152"/>
                <a:gd name="T27" fmla="*/ 39 h 104"/>
                <a:gd name="T28" fmla="*/ 71 w 152"/>
                <a:gd name="T29" fmla="*/ 47 h 104"/>
                <a:gd name="T30" fmla="*/ 71 w 152"/>
                <a:gd name="T31" fmla="*/ 51 h 104"/>
                <a:gd name="T32" fmla="*/ 59 w 152"/>
                <a:gd name="T33" fmla="*/ 51 h 104"/>
                <a:gd name="T34" fmla="*/ 59 w 152"/>
                <a:gd name="T35" fmla="*/ 47 h 104"/>
                <a:gd name="T36" fmla="*/ 51 w 152"/>
                <a:gd name="T37" fmla="*/ 44 h 104"/>
                <a:gd name="T38" fmla="*/ 48 w 152"/>
                <a:gd name="T39" fmla="*/ 39 h 104"/>
                <a:gd name="T40" fmla="*/ 44 w 152"/>
                <a:gd name="T41" fmla="*/ 44 h 104"/>
                <a:gd name="T42" fmla="*/ 44 w 152"/>
                <a:gd name="T43" fmla="*/ 39 h 104"/>
                <a:gd name="T44" fmla="*/ 44 w 152"/>
                <a:gd name="T45" fmla="*/ 32 h 104"/>
                <a:gd name="T46" fmla="*/ 39 w 152"/>
                <a:gd name="T47" fmla="*/ 27 h 104"/>
                <a:gd name="T48" fmla="*/ 27 w 152"/>
                <a:gd name="T49" fmla="*/ 27 h 104"/>
                <a:gd name="T50" fmla="*/ 20 w 152"/>
                <a:gd name="T51" fmla="*/ 32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04"/>
                <a:gd name="T80" fmla="*/ 152 w 152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04">
                  <a:moveTo>
                    <a:pt x="40" y="64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52" y="48"/>
                  </a:lnTo>
                  <a:lnTo>
                    <a:pt x="152" y="80"/>
                  </a:lnTo>
                  <a:lnTo>
                    <a:pt x="144" y="96"/>
                  </a:lnTo>
                  <a:lnTo>
                    <a:pt x="144" y="104"/>
                  </a:lnTo>
                  <a:lnTo>
                    <a:pt x="120" y="104"/>
                  </a:lnTo>
                  <a:lnTo>
                    <a:pt x="120" y="96"/>
                  </a:lnTo>
                  <a:lnTo>
                    <a:pt x="104" y="88"/>
                  </a:lnTo>
                  <a:lnTo>
                    <a:pt x="96" y="80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1" name="Freeform 317"/>
            <p:cNvSpPr>
              <a:spLocks/>
            </p:cNvSpPr>
            <p:nvPr/>
          </p:nvSpPr>
          <p:spPr bwMode="auto">
            <a:xfrm>
              <a:off x="1244" y="1894"/>
              <a:ext cx="21" cy="20"/>
            </a:xfrm>
            <a:custGeom>
              <a:avLst/>
              <a:gdLst>
                <a:gd name="T0" fmla="*/ 20 w 64"/>
                <a:gd name="T1" fmla="*/ 32 h 64"/>
                <a:gd name="T2" fmla="*/ 8 w 64"/>
                <a:gd name="T3" fmla="*/ 24 h 64"/>
                <a:gd name="T4" fmla="*/ 4 w 64"/>
                <a:gd name="T5" fmla="*/ 16 h 64"/>
                <a:gd name="T6" fmla="*/ 0 w 64"/>
                <a:gd name="T7" fmla="*/ 4 h 64"/>
                <a:gd name="T8" fmla="*/ 8 w 64"/>
                <a:gd name="T9" fmla="*/ 0 h 64"/>
                <a:gd name="T10" fmla="*/ 20 w 64"/>
                <a:gd name="T11" fmla="*/ 0 h 64"/>
                <a:gd name="T12" fmla="*/ 24 w 64"/>
                <a:gd name="T13" fmla="*/ 4 h 64"/>
                <a:gd name="T14" fmla="*/ 24 w 64"/>
                <a:gd name="T15" fmla="*/ 12 h 64"/>
                <a:gd name="T16" fmla="*/ 24 w 64"/>
                <a:gd name="T17" fmla="*/ 16 h 64"/>
                <a:gd name="T18" fmla="*/ 27 w 64"/>
                <a:gd name="T19" fmla="*/ 12 h 64"/>
                <a:gd name="T20" fmla="*/ 32 w 64"/>
                <a:gd name="T21" fmla="*/ 16 h 64"/>
                <a:gd name="T22" fmla="*/ 20 w 64"/>
                <a:gd name="T23" fmla="*/ 32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4"/>
                <a:gd name="T38" fmla="*/ 64 w 6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4">
                  <a:moveTo>
                    <a:pt x="40" y="64"/>
                  </a:move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2" name="Freeform 318"/>
            <p:cNvSpPr>
              <a:spLocks/>
            </p:cNvSpPr>
            <p:nvPr/>
          </p:nvSpPr>
          <p:spPr bwMode="auto">
            <a:xfrm>
              <a:off x="1353" y="1866"/>
              <a:ext cx="80" cy="63"/>
            </a:xfrm>
            <a:custGeom>
              <a:avLst/>
              <a:gdLst>
                <a:gd name="T0" fmla="*/ 111 w 240"/>
                <a:gd name="T1" fmla="*/ 4 h 200"/>
                <a:gd name="T2" fmla="*/ 115 w 240"/>
                <a:gd name="T3" fmla="*/ 8 h 200"/>
                <a:gd name="T4" fmla="*/ 115 w 240"/>
                <a:gd name="T5" fmla="*/ 12 h 200"/>
                <a:gd name="T6" fmla="*/ 119 w 240"/>
                <a:gd name="T7" fmla="*/ 27 h 200"/>
                <a:gd name="T8" fmla="*/ 111 w 240"/>
                <a:gd name="T9" fmla="*/ 32 h 200"/>
                <a:gd name="T10" fmla="*/ 103 w 240"/>
                <a:gd name="T11" fmla="*/ 48 h 200"/>
                <a:gd name="T12" fmla="*/ 99 w 240"/>
                <a:gd name="T13" fmla="*/ 51 h 200"/>
                <a:gd name="T14" fmla="*/ 95 w 240"/>
                <a:gd name="T15" fmla="*/ 72 h 200"/>
                <a:gd name="T16" fmla="*/ 87 w 240"/>
                <a:gd name="T17" fmla="*/ 75 h 200"/>
                <a:gd name="T18" fmla="*/ 83 w 240"/>
                <a:gd name="T19" fmla="*/ 72 h 200"/>
                <a:gd name="T20" fmla="*/ 75 w 240"/>
                <a:gd name="T21" fmla="*/ 72 h 200"/>
                <a:gd name="T22" fmla="*/ 63 w 240"/>
                <a:gd name="T23" fmla="*/ 87 h 200"/>
                <a:gd name="T24" fmla="*/ 60 w 240"/>
                <a:gd name="T25" fmla="*/ 99 h 200"/>
                <a:gd name="T26" fmla="*/ 36 w 240"/>
                <a:gd name="T27" fmla="*/ 99 h 200"/>
                <a:gd name="T28" fmla="*/ 32 w 240"/>
                <a:gd name="T29" fmla="*/ 95 h 200"/>
                <a:gd name="T30" fmla="*/ 27 w 240"/>
                <a:gd name="T31" fmla="*/ 92 h 200"/>
                <a:gd name="T32" fmla="*/ 16 w 240"/>
                <a:gd name="T33" fmla="*/ 80 h 200"/>
                <a:gd name="T34" fmla="*/ 4 w 240"/>
                <a:gd name="T35" fmla="*/ 80 h 200"/>
                <a:gd name="T36" fmla="*/ 0 w 240"/>
                <a:gd name="T37" fmla="*/ 51 h 200"/>
                <a:gd name="T38" fmla="*/ 8 w 240"/>
                <a:gd name="T39" fmla="*/ 44 h 200"/>
                <a:gd name="T40" fmla="*/ 8 w 240"/>
                <a:gd name="T41" fmla="*/ 32 h 200"/>
                <a:gd name="T42" fmla="*/ 4 w 240"/>
                <a:gd name="T43" fmla="*/ 20 h 200"/>
                <a:gd name="T44" fmla="*/ 8 w 240"/>
                <a:gd name="T45" fmla="*/ 20 h 200"/>
                <a:gd name="T46" fmla="*/ 12 w 240"/>
                <a:gd name="T47" fmla="*/ 8 h 200"/>
                <a:gd name="T48" fmla="*/ 20 w 240"/>
                <a:gd name="T49" fmla="*/ 0 h 200"/>
                <a:gd name="T50" fmla="*/ 36 w 240"/>
                <a:gd name="T51" fmla="*/ 4 h 200"/>
                <a:gd name="T52" fmla="*/ 44 w 240"/>
                <a:gd name="T53" fmla="*/ 12 h 200"/>
                <a:gd name="T54" fmla="*/ 56 w 240"/>
                <a:gd name="T55" fmla="*/ 12 h 200"/>
                <a:gd name="T56" fmla="*/ 63 w 240"/>
                <a:gd name="T57" fmla="*/ 12 h 200"/>
                <a:gd name="T58" fmla="*/ 71 w 240"/>
                <a:gd name="T59" fmla="*/ 12 h 200"/>
                <a:gd name="T60" fmla="*/ 75 w 240"/>
                <a:gd name="T61" fmla="*/ 4 h 200"/>
                <a:gd name="T62" fmla="*/ 95 w 240"/>
                <a:gd name="T63" fmla="*/ 8 h 200"/>
                <a:gd name="T64" fmla="*/ 111 w 240"/>
                <a:gd name="T65" fmla="*/ 4 h 2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00"/>
                <a:gd name="T101" fmla="*/ 240 w 240"/>
                <a:gd name="T102" fmla="*/ 200 h 2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00">
                  <a:moveTo>
                    <a:pt x="224" y="8"/>
                  </a:moveTo>
                  <a:lnTo>
                    <a:pt x="232" y="16"/>
                  </a:lnTo>
                  <a:lnTo>
                    <a:pt x="232" y="24"/>
                  </a:lnTo>
                  <a:lnTo>
                    <a:pt x="240" y="56"/>
                  </a:lnTo>
                  <a:lnTo>
                    <a:pt x="224" y="64"/>
                  </a:lnTo>
                  <a:lnTo>
                    <a:pt x="208" y="96"/>
                  </a:lnTo>
                  <a:lnTo>
                    <a:pt x="200" y="104"/>
                  </a:lnTo>
                  <a:lnTo>
                    <a:pt x="192" y="144"/>
                  </a:lnTo>
                  <a:lnTo>
                    <a:pt x="176" y="152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28" y="176"/>
                  </a:lnTo>
                  <a:lnTo>
                    <a:pt x="120" y="200"/>
                  </a:lnTo>
                  <a:lnTo>
                    <a:pt x="72" y="200"/>
                  </a:lnTo>
                  <a:lnTo>
                    <a:pt x="64" y="192"/>
                  </a:lnTo>
                  <a:lnTo>
                    <a:pt x="56" y="184"/>
                  </a:lnTo>
                  <a:lnTo>
                    <a:pt x="32" y="160"/>
                  </a:lnTo>
                  <a:lnTo>
                    <a:pt x="8" y="160"/>
                  </a:lnTo>
                  <a:lnTo>
                    <a:pt x="0" y="104"/>
                  </a:lnTo>
                  <a:lnTo>
                    <a:pt x="16" y="88"/>
                  </a:lnTo>
                  <a:lnTo>
                    <a:pt x="16" y="6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72" y="8"/>
                  </a:lnTo>
                  <a:lnTo>
                    <a:pt x="88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44" y="24"/>
                  </a:lnTo>
                  <a:lnTo>
                    <a:pt x="152" y="8"/>
                  </a:lnTo>
                  <a:lnTo>
                    <a:pt x="192" y="16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3" name="Freeform 319"/>
            <p:cNvSpPr>
              <a:spLocks/>
            </p:cNvSpPr>
            <p:nvPr/>
          </p:nvSpPr>
          <p:spPr bwMode="auto">
            <a:xfrm>
              <a:off x="1340" y="1879"/>
              <a:ext cx="19" cy="37"/>
            </a:xfrm>
            <a:custGeom>
              <a:avLst/>
              <a:gdLst>
                <a:gd name="T0" fmla="*/ 0 w 56"/>
                <a:gd name="T1" fmla="*/ 12 h 120"/>
                <a:gd name="T2" fmla="*/ 16 w 56"/>
                <a:gd name="T3" fmla="*/ 4 h 120"/>
                <a:gd name="T4" fmla="*/ 16 w 56"/>
                <a:gd name="T5" fmla="*/ 0 h 120"/>
                <a:gd name="T6" fmla="*/ 24 w 56"/>
                <a:gd name="T7" fmla="*/ 0 h 120"/>
                <a:gd name="T8" fmla="*/ 29 w 56"/>
                <a:gd name="T9" fmla="*/ 12 h 120"/>
                <a:gd name="T10" fmla="*/ 29 w 56"/>
                <a:gd name="T11" fmla="*/ 24 h 120"/>
                <a:gd name="T12" fmla="*/ 21 w 56"/>
                <a:gd name="T13" fmla="*/ 31 h 120"/>
                <a:gd name="T14" fmla="*/ 24 w 56"/>
                <a:gd name="T15" fmla="*/ 59 h 120"/>
                <a:gd name="T16" fmla="*/ 12 w 56"/>
                <a:gd name="T17" fmla="*/ 59 h 120"/>
                <a:gd name="T18" fmla="*/ 12 w 56"/>
                <a:gd name="T19" fmla="*/ 31 h 120"/>
                <a:gd name="T20" fmla="*/ 4 w 56"/>
                <a:gd name="T21" fmla="*/ 24 h 120"/>
                <a:gd name="T22" fmla="*/ 0 w 56"/>
                <a:gd name="T23" fmla="*/ 20 h 120"/>
                <a:gd name="T24" fmla="*/ 0 w 56"/>
                <a:gd name="T25" fmla="*/ 12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20"/>
                <a:gd name="T41" fmla="*/ 56 w 5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20">
                  <a:moveTo>
                    <a:pt x="0" y="24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64"/>
                  </a:lnTo>
                  <a:lnTo>
                    <a:pt x="48" y="120"/>
                  </a:lnTo>
                  <a:lnTo>
                    <a:pt x="24" y="120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4" name="Freeform 320"/>
            <p:cNvSpPr>
              <a:spLocks/>
            </p:cNvSpPr>
            <p:nvPr/>
          </p:nvSpPr>
          <p:spPr bwMode="auto">
            <a:xfrm>
              <a:off x="1334" y="1886"/>
              <a:ext cx="14" cy="33"/>
            </a:xfrm>
            <a:custGeom>
              <a:avLst/>
              <a:gdLst>
                <a:gd name="T0" fmla="*/ 8 w 40"/>
                <a:gd name="T1" fmla="*/ 0 h 104"/>
                <a:gd name="T2" fmla="*/ 8 w 40"/>
                <a:gd name="T3" fmla="*/ 8 h 104"/>
                <a:gd name="T4" fmla="*/ 12 w 40"/>
                <a:gd name="T5" fmla="*/ 12 h 104"/>
                <a:gd name="T6" fmla="*/ 20 w 40"/>
                <a:gd name="T7" fmla="*/ 20 h 104"/>
                <a:gd name="T8" fmla="*/ 20 w 40"/>
                <a:gd name="T9" fmla="*/ 48 h 104"/>
                <a:gd name="T10" fmla="*/ 8 w 40"/>
                <a:gd name="T11" fmla="*/ 53 h 104"/>
                <a:gd name="T12" fmla="*/ 8 w 40"/>
                <a:gd name="T13" fmla="*/ 45 h 104"/>
                <a:gd name="T14" fmla="*/ 8 w 40"/>
                <a:gd name="T15" fmla="*/ 41 h 104"/>
                <a:gd name="T16" fmla="*/ 8 w 40"/>
                <a:gd name="T17" fmla="*/ 36 h 104"/>
                <a:gd name="T18" fmla="*/ 4 w 40"/>
                <a:gd name="T19" fmla="*/ 33 h 104"/>
                <a:gd name="T20" fmla="*/ 4 w 40"/>
                <a:gd name="T21" fmla="*/ 12 h 104"/>
                <a:gd name="T22" fmla="*/ 0 w 40"/>
                <a:gd name="T23" fmla="*/ 0 h 104"/>
                <a:gd name="T24" fmla="*/ 8 w 40"/>
                <a:gd name="T25" fmla="*/ 0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04"/>
                <a:gd name="T41" fmla="*/ 40 w 40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04">
                  <a:moveTo>
                    <a:pt x="16" y="0"/>
                  </a:moveTo>
                  <a:lnTo>
                    <a:pt x="1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16" y="104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8" y="64"/>
                  </a:lnTo>
                  <a:lnTo>
                    <a:pt x="8" y="24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5" name="Freeform 321"/>
            <p:cNvSpPr>
              <a:spLocks/>
            </p:cNvSpPr>
            <p:nvPr/>
          </p:nvSpPr>
          <p:spPr bwMode="auto">
            <a:xfrm>
              <a:off x="1313" y="1884"/>
              <a:ext cx="27" cy="42"/>
            </a:xfrm>
            <a:custGeom>
              <a:avLst/>
              <a:gdLst>
                <a:gd name="T0" fmla="*/ 31 w 80"/>
                <a:gd name="T1" fmla="*/ 4 h 136"/>
                <a:gd name="T2" fmla="*/ 35 w 80"/>
                <a:gd name="T3" fmla="*/ 15 h 136"/>
                <a:gd name="T4" fmla="*/ 35 w 80"/>
                <a:gd name="T5" fmla="*/ 35 h 136"/>
                <a:gd name="T6" fmla="*/ 39 w 80"/>
                <a:gd name="T7" fmla="*/ 39 h 136"/>
                <a:gd name="T8" fmla="*/ 39 w 80"/>
                <a:gd name="T9" fmla="*/ 43 h 136"/>
                <a:gd name="T10" fmla="*/ 39 w 80"/>
                <a:gd name="T11" fmla="*/ 47 h 136"/>
                <a:gd name="T12" fmla="*/ 39 w 80"/>
                <a:gd name="T13" fmla="*/ 54 h 136"/>
                <a:gd name="T14" fmla="*/ 31 w 80"/>
                <a:gd name="T15" fmla="*/ 59 h 136"/>
                <a:gd name="T16" fmla="*/ 12 w 80"/>
                <a:gd name="T17" fmla="*/ 66 h 136"/>
                <a:gd name="T18" fmla="*/ 8 w 80"/>
                <a:gd name="T19" fmla="*/ 62 h 136"/>
                <a:gd name="T20" fmla="*/ 4 w 80"/>
                <a:gd name="T21" fmla="*/ 54 h 136"/>
                <a:gd name="T22" fmla="*/ 0 w 80"/>
                <a:gd name="T23" fmla="*/ 51 h 136"/>
                <a:gd name="T24" fmla="*/ 8 w 80"/>
                <a:gd name="T25" fmla="*/ 35 h 136"/>
                <a:gd name="T26" fmla="*/ 8 w 80"/>
                <a:gd name="T27" fmla="*/ 27 h 136"/>
                <a:gd name="T28" fmla="*/ 4 w 80"/>
                <a:gd name="T29" fmla="*/ 15 h 136"/>
                <a:gd name="T30" fmla="*/ 8 w 80"/>
                <a:gd name="T31" fmla="*/ 0 h 136"/>
                <a:gd name="T32" fmla="*/ 15 w 80"/>
                <a:gd name="T33" fmla="*/ 0 h 136"/>
                <a:gd name="T34" fmla="*/ 24 w 80"/>
                <a:gd name="T35" fmla="*/ 4 h 136"/>
                <a:gd name="T36" fmla="*/ 27 w 80"/>
                <a:gd name="T37" fmla="*/ 0 h 136"/>
                <a:gd name="T38" fmla="*/ 31 w 80"/>
                <a:gd name="T39" fmla="*/ 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36"/>
                <a:gd name="T62" fmla="*/ 80 w 80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36">
                  <a:moveTo>
                    <a:pt x="64" y="8"/>
                  </a:moveTo>
                  <a:lnTo>
                    <a:pt x="72" y="32"/>
                  </a:lnTo>
                  <a:lnTo>
                    <a:pt x="72" y="72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64" y="120"/>
                  </a:lnTo>
                  <a:lnTo>
                    <a:pt x="24" y="136"/>
                  </a:lnTo>
                  <a:lnTo>
                    <a:pt x="16" y="128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8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6" name="Freeform 322"/>
            <p:cNvSpPr>
              <a:spLocks/>
            </p:cNvSpPr>
            <p:nvPr/>
          </p:nvSpPr>
          <p:spPr bwMode="auto">
            <a:xfrm>
              <a:off x="1278" y="1886"/>
              <a:ext cx="40" cy="43"/>
            </a:xfrm>
            <a:custGeom>
              <a:avLst/>
              <a:gdLst>
                <a:gd name="T0" fmla="*/ 59 w 120"/>
                <a:gd name="T1" fmla="*/ 60 h 136"/>
                <a:gd name="T2" fmla="*/ 55 w 120"/>
                <a:gd name="T3" fmla="*/ 52 h 136"/>
                <a:gd name="T4" fmla="*/ 51 w 120"/>
                <a:gd name="T5" fmla="*/ 48 h 136"/>
                <a:gd name="T6" fmla="*/ 59 w 120"/>
                <a:gd name="T7" fmla="*/ 32 h 136"/>
                <a:gd name="T8" fmla="*/ 59 w 120"/>
                <a:gd name="T9" fmla="*/ 24 h 136"/>
                <a:gd name="T10" fmla="*/ 55 w 120"/>
                <a:gd name="T11" fmla="*/ 12 h 136"/>
                <a:gd name="T12" fmla="*/ 43 w 120"/>
                <a:gd name="T13" fmla="*/ 12 h 136"/>
                <a:gd name="T14" fmla="*/ 39 w 120"/>
                <a:gd name="T15" fmla="*/ 16 h 136"/>
                <a:gd name="T16" fmla="*/ 31 w 120"/>
                <a:gd name="T17" fmla="*/ 8 h 136"/>
                <a:gd name="T18" fmla="*/ 24 w 120"/>
                <a:gd name="T19" fmla="*/ 8 h 136"/>
                <a:gd name="T20" fmla="*/ 15 w 120"/>
                <a:gd name="T21" fmla="*/ 0 h 136"/>
                <a:gd name="T22" fmla="*/ 12 w 120"/>
                <a:gd name="T23" fmla="*/ 8 h 136"/>
                <a:gd name="T24" fmla="*/ 4 w 120"/>
                <a:gd name="T25" fmla="*/ 8 h 136"/>
                <a:gd name="T26" fmla="*/ 4 w 120"/>
                <a:gd name="T27" fmla="*/ 24 h 136"/>
                <a:gd name="T28" fmla="*/ 0 w 120"/>
                <a:gd name="T29" fmla="*/ 32 h 136"/>
                <a:gd name="T30" fmla="*/ 0 w 120"/>
                <a:gd name="T31" fmla="*/ 36 h 136"/>
                <a:gd name="T32" fmla="*/ 0 w 120"/>
                <a:gd name="T33" fmla="*/ 48 h 136"/>
                <a:gd name="T34" fmla="*/ 8 w 120"/>
                <a:gd name="T35" fmla="*/ 52 h 136"/>
                <a:gd name="T36" fmla="*/ 8 w 120"/>
                <a:gd name="T37" fmla="*/ 60 h 136"/>
                <a:gd name="T38" fmla="*/ 4 w 120"/>
                <a:gd name="T39" fmla="*/ 68 h 136"/>
                <a:gd name="T40" fmla="*/ 15 w 120"/>
                <a:gd name="T41" fmla="*/ 68 h 136"/>
                <a:gd name="T42" fmla="*/ 31 w 120"/>
                <a:gd name="T43" fmla="*/ 64 h 136"/>
                <a:gd name="T44" fmla="*/ 43 w 120"/>
                <a:gd name="T45" fmla="*/ 60 h 136"/>
                <a:gd name="T46" fmla="*/ 59 w 120"/>
                <a:gd name="T47" fmla="*/ 60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120" y="120"/>
                  </a:moveTo>
                  <a:lnTo>
                    <a:pt x="112" y="104"/>
                  </a:lnTo>
                  <a:lnTo>
                    <a:pt x="104" y="96"/>
                  </a:lnTo>
                  <a:lnTo>
                    <a:pt x="120" y="64"/>
                  </a:lnTo>
                  <a:lnTo>
                    <a:pt x="120" y="48"/>
                  </a:lnTo>
                  <a:lnTo>
                    <a:pt x="112" y="24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8" y="16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16" y="120"/>
                  </a:lnTo>
                  <a:lnTo>
                    <a:pt x="8" y="136"/>
                  </a:lnTo>
                  <a:lnTo>
                    <a:pt x="32" y="136"/>
                  </a:lnTo>
                  <a:lnTo>
                    <a:pt x="64" y="128"/>
                  </a:lnTo>
                  <a:lnTo>
                    <a:pt x="88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7" name="Freeform 323"/>
            <p:cNvSpPr>
              <a:spLocks/>
            </p:cNvSpPr>
            <p:nvPr/>
          </p:nvSpPr>
          <p:spPr bwMode="auto">
            <a:xfrm>
              <a:off x="1393" y="1872"/>
              <a:ext cx="48" cy="72"/>
            </a:xfrm>
            <a:custGeom>
              <a:avLst/>
              <a:gdLst>
                <a:gd name="T0" fmla="*/ 0 w 144"/>
                <a:gd name="T1" fmla="*/ 91 h 232"/>
                <a:gd name="T2" fmla="*/ 8 w 144"/>
                <a:gd name="T3" fmla="*/ 95 h 232"/>
                <a:gd name="T4" fmla="*/ 12 w 144"/>
                <a:gd name="T5" fmla="*/ 103 h 232"/>
                <a:gd name="T6" fmla="*/ 12 w 144"/>
                <a:gd name="T7" fmla="*/ 110 h 232"/>
                <a:gd name="T8" fmla="*/ 27 w 144"/>
                <a:gd name="T9" fmla="*/ 110 h 232"/>
                <a:gd name="T10" fmla="*/ 43 w 144"/>
                <a:gd name="T11" fmla="*/ 110 h 232"/>
                <a:gd name="T12" fmla="*/ 59 w 144"/>
                <a:gd name="T13" fmla="*/ 110 h 232"/>
                <a:gd name="T14" fmla="*/ 63 w 144"/>
                <a:gd name="T15" fmla="*/ 115 h 232"/>
                <a:gd name="T16" fmla="*/ 71 w 144"/>
                <a:gd name="T17" fmla="*/ 107 h 232"/>
                <a:gd name="T18" fmla="*/ 59 w 144"/>
                <a:gd name="T19" fmla="*/ 83 h 232"/>
                <a:gd name="T20" fmla="*/ 59 w 144"/>
                <a:gd name="T21" fmla="*/ 75 h 232"/>
                <a:gd name="T22" fmla="*/ 71 w 144"/>
                <a:gd name="T23" fmla="*/ 59 h 232"/>
                <a:gd name="T24" fmla="*/ 63 w 144"/>
                <a:gd name="T25" fmla="*/ 47 h 232"/>
                <a:gd name="T26" fmla="*/ 55 w 144"/>
                <a:gd name="T27" fmla="*/ 39 h 232"/>
                <a:gd name="T28" fmla="*/ 55 w 144"/>
                <a:gd name="T29" fmla="*/ 36 h 232"/>
                <a:gd name="T30" fmla="*/ 67 w 144"/>
                <a:gd name="T31" fmla="*/ 32 h 232"/>
                <a:gd name="T32" fmla="*/ 67 w 144"/>
                <a:gd name="T33" fmla="*/ 12 h 232"/>
                <a:gd name="T34" fmla="*/ 59 w 144"/>
                <a:gd name="T35" fmla="*/ 0 h 232"/>
                <a:gd name="T36" fmla="*/ 55 w 144"/>
                <a:gd name="T37" fmla="*/ 0 h 232"/>
                <a:gd name="T38" fmla="*/ 55 w 144"/>
                <a:gd name="T39" fmla="*/ 4 h 232"/>
                <a:gd name="T40" fmla="*/ 59 w 144"/>
                <a:gd name="T41" fmla="*/ 20 h 232"/>
                <a:gd name="T42" fmla="*/ 51 w 144"/>
                <a:gd name="T43" fmla="*/ 24 h 232"/>
                <a:gd name="T44" fmla="*/ 43 w 144"/>
                <a:gd name="T45" fmla="*/ 39 h 232"/>
                <a:gd name="T46" fmla="*/ 39 w 144"/>
                <a:gd name="T47" fmla="*/ 44 h 232"/>
                <a:gd name="T48" fmla="*/ 36 w 144"/>
                <a:gd name="T49" fmla="*/ 63 h 232"/>
                <a:gd name="T50" fmla="*/ 27 w 144"/>
                <a:gd name="T51" fmla="*/ 67 h 232"/>
                <a:gd name="T52" fmla="*/ 24 w 144"/>
                <a:gd name="T53" fmla="*/ 63 h 232"/>
                <a:gd name="T54" fmla="*/ 15 w 144"/>
                <a:gd name="T55" fmla="*/ 63 h 232"/>
                <a:gd name="T56" fmla="*/ 4 w 144"/>
                <a:gd name="T57" fmla="*/ 79 h 232"/>
                <a:gd name="T58" fmla="*/ 0 w 144"/>
                <a:gd name="T59" fmla="*/ 91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232"/>
                <a:gd name="T92" fmla="*/ 144 w 144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232">
                  <a:moveTo>
                    <a:pt x="0" y="184"/>
                  </a:moveTo>
                  <a:lnTo>
                    <a:pt x="16" y="192"/>
                  </a:lnTo>
                  <a:lnTo>
                    <a:pt x="24" y="208"/>
                  </a:lnTo>
                  <a:lnTo>
                    <a:pt x="24" y="224"/>
                  </a:lnTo>
                  <a:lnTo>
                    <a:pt x="56" y="224"/>
                  </a:lnTo>
                  <a:lnTo>
                    <a:pt x="88" y="224"/>
                  </a:lnTo>
                  <a:lnTo>
                    <a:pt x="120" y="224"/>
                  </a:lnTo>
                  <a:lnTo>
                    <a:pt x="128" y="232"/>
                  </a:lnTo>
                  <a:lnTo>
                    <a:pt x="144" y="216"/>
                  </a:lnTo>
                  <a:lnTo>
                    <a:pt x="120" y="168"/>
                  </a:lnTo>
                  <a:lnTo>
                    <a:pt x="120" y="152"/>
                  </a:lnTo>
                  <a:lnTo>
                    <a:pt x="144" y="120"/>
                  </a:lnTo>
                  <a:lnTo>
                    <a:pt x="128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36" y="2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72" y="128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8" y="16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8" name="Freeform 324"/>
            <p:cNvSpPr>
              <a:spLocks/>
            </p:cNvSpPr>
            <p:nvPr/>
          </p:nvSpPr>
          <p:spPr bwMode="auto">
            <a:xfrm>
              <a:off x="1433" y="1879"/>
              <a:ext cx="89" cy="60"/>
            </a:xfrm>
            <a:custGeom>
              <a:avLst/>
              <a:gdLst>
                <a:gd name="T0" fmla="*/ 12 w 264"/>
                <a:gd name="T1" fmla="*/ 95 h 192"/>
                <a:gd name="T2" fmla="*/ 0 w 264"/>
                <a:gd name="T3" fmla="*/ 71 h 192"/>
                <a:gd name="T4" fmla="*/ 0 w 264"/>
                <a:gd name="T5" fmla="*/ 63 h 192"/>
                <a:gd name="T6" fmla="*/ 12 w 264"/>
                <a:gd name="T7" fmla="*/ 48 h 192"/>
                <a:gd name="T8" fmla="*/ 44 w 264"/>
                <a:gd name="T9" fmla="*/ 44 h 192"/>
                <a:gd name="T10" fmla="*/ 48 w 264"/>
                <a:gd name="T11" fmla="*/ 32 h 192"/>
                <a:gd name="T12" fmla="*/ 60 w 264"/>
                <a:gd name="T13" fmla="*/ 32 h 192"/>
                <a:gd name="T14" fmla="*/ 75 w 264"/>
                <a:gd name="T15" fmla="*/ 16 h 192"/>
                <a:gd name="T16" fmla="*/ 75 w 264"/>
                <a:gd name="T17" fmla="*/ 4 h 192"/>
                <a:gd name="T18" fmla="*/ 83 w 264"/>
                <a:gd name="T19" fmla="*/ 0 h 192"/>
                <a:gd name="T20" fmla="*/ 92 w 264"/>
                <a:gd name="T21" fmla="*/ 8 h 192"/>
                <a:gd name="T22" fmla="*/ 92 w 264"/>
                <a:gd name="T23" fmla="*/ 12 h 192"/>
                <a:gd name="T24" fmla="*/ 87 w 264"/>
                <a:gd name="T25" fmla="*/ 12 h 192"/>
                <a:gd name="T26" fmla="*/ 95 w 264"/>
                <a:gd name="T27" fmla="*/ 20 h 192"/>
                <a:gd name="T28" fmla="*/ 95 w 264"/>
                <a:gd name="T29" fmla="*/ 36 h 192"/>
                <a:gd name="T30" fmla="*/ 99 w 264"/>
                <a:gd name="T31" fmla="*/ 36 h 192"/>
                <a:gd name="T32" fmla="*/ 104 w 264"/>
                <a:gd name="T33" fmla="*/ 44 h 192"/>
                <a:gd name="T34" fmla="*/ 107 w 264"/>
                <a:gd name="T35" fmla="*/ 44 h 192"/>
                <a:gd name="T36" fmla="*/ 115 w 264"/>
                <a:gd name="T37" fmla="*/ 51 h 192"/>
                <a:gd name="T38" fmla="*/ 119 w 264"/>
                <a:gd name="T39" fmla="*/ 59 h 192"/>
                <a:gd name="T40" fmla="*/ 127 w 264"/>
                <a:gd name="T41" fmla="*/ 68 h 192"/>
                <a:gd name="T42" fmla="*/ 131 w 264"/>
                <a:gd name="T43" fmla="*/ 71 h 192"/>
                <a:gd name="T44" fmla="*/ 115 w 264"/>
                <a:gd name="T45" fmla="*/ 68 h 192"/>
                <a:gd name="T46" fmla="*/ 87 w 264"/>
                <a:gd name="T47" fmla="*/ 79 h 192"/>
                <a:gd name="T48" fmla="*/ 80 w 264"/>
                <a:gd name="T49" fmla="*/ 83 h 192"/>
                <a:gd name="T50" fmla="*/ 63 w 264"/>
                <a:gd name="T51" fmla="*/ 79 h 192"/>
                <a:gd name="T52" fmla="*/ 56 w 264"/>
                <a:gd name="T53" fmla="*/ 71 h 192"/>
                <a:gd name="T54" fmla="*/ 39 w 264"/>
                <a:gd name="T55" fmla="*/ 75 h 192"/>
                <a:gd name="T56" fmla="*/ 39 w 264"/>
                <a:gd name="T57" fmla="*/ 83 h 192"/>
                <a:gd name="T58" fmla="*/ 32 w 264"/>
                <a:gd name="T59" fmla="*/ 87 h 192"/>
                <a:gd name="T60" fmla="*/ 24 w 264"/>
                <a:gd name="T61" fmla="*/ 83 h 192"/>
                <a:gd name="T62" fmla="*/ 16 w 264"/>
                <a:gd name="T63" fmla="*/ 87 h 192"/>
                <a:gd name="T64" fmla="*/ 12 w 264"/>
                <a:gd name="T65" fmla="*/ 9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192"/>
                <a:gd name="T101" fmla="*/ 264 w 264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192">
                  <a:moveTo>
                    <a:pt x="24" y="192"/>
                  </a:moveTo>
                  <a:lnTo>
                    <a:pt x="0" y="144"/>
                  </a:lnTo>
                  <a:lnTo>
                    <a:pt x="0" y="128"/>
                  </a:lnTo>
                  <a:lnTo>
                    <a:pt x="24" y="96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52" y="32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92" y="40"/>
                  </a:lnTo>
                  <a:lnTo>
                    <a:pt x="192" y="72"/>
                  </a:lnTo>
                  <a:lnTo>
                    <a:pt x="200" y="72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56" y="136"/>
                  </a:lnTo>
                  <a:lnTo>
                    <a:pt x="264" y="144"/>
                  </a:lnTo>
                  <a:lnTo>
                    <a:pt x="232" y="136"/>
                  </a:lnTo>
                  <a:lnTo>
                    <a:pt x="176" y="160"/>
                  </a:lnTo>
                  <a:lnTo>
                    <a:pt x="160" y="168"/>
                  </a:lnTo>
                  <a:lnTo>
                    <a:pt x="128" y="160"/>
                  </a:lnTo>
                  <a:lnTo>
                    <a:pt x="112" y="144"/>
                  </a:lnTo>
                  <a:lnTo>
                    <a:pt x="80" y="152"/>
                  </a:lnTo>
                  <a:lnTo>
                    <a:pt x="80" y="168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32" y="176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79" name="Freeform 325"/>
            <p:cNvSpPr>
              <a:spLocks/>
            </p:cNvSpPr>
            <p:nvPr/>
          </p:nvSpPr>
          <p:spPr bwMode="auto">
            <a:xfrm>
              <a:off x="1428" y="1802"/>
              <a:ext cx="72" cy="107"/>
            </a:xfrm>
            <a:custGeom>
              <a:avLst/>
              <a:gdLst>
                <a:gd name="T0" fmla="*/ 20 w 216"/>
                <a:gd name="T1" fmla="*/ 170 h 344"/>
                <a:gd name="T2" fmla="*/ 12 w 216"/>
                <a:gd name="T3" fmla="*/ 158 h 344"/>
                <a:gd name="T4" fmla="*/ 4 w 216"/>
                <a:gd name="T5" fmla="*/ 151 h 344"/>
                <a:gd name="T6" fmla="*/ 4 w 216"/>
                <a:gd name="T7" fmla="*/ 146 h 344"/>
                <a:gd name="T8" fmla="*/ 16 w 216"/>
                <a:gd name="T9" fmla="*/ 143 h 344"/>
                <a:gd name="T10" fmla="*/ 16 w 216"/>
                <a:gd name="T11" fmla="*/ 122 h 344"/>
                <a:gd name="T12" fmla="*/ 8 w 216"/>
                <a:gd name="T13" fmla="*/ 111 h 344"/>
                <a:gd name="T14" fmla="*/ 4 w 216"/>
                <a:gd name="T15" fmla="*/ 111 h 344"/>
                <a:gd name="T16" fmla="*/ 0 w 216"/>
                <a:gd name="T17" fmla="*/ 107 h 344"/>
                <a:gd name="T18" fmla="*/ 0 w 216"/>
                <a:gd name="T19" fmla="*/ 91 h 344"/>
                <a:gd name="T20" fmla="*/ 20 w 216"/>
                <a:gd name="T21" fmla="*/ 71 h 344"/>
                <a:gd name="T22" fmla="*/ 20 w 216"/>
                <a:gd name="T23" fmla="*/ 44 h 344"/>
                <a:gd name="T24" fmla="*/ 24 w 216"/>
                <a:gd name="T25" fmla="*/ 36 h 344"/>
                <a:gd name="T26" fmla="*/ 16 w 216"/>
                <a:gd name="T27" fmla="*/ 24 h 344"/>
                <a:gd name="T28" fmla="*/ 12 w 216"/>
                <a:gd name="T29" fmla="*/ 12 h 344"/>
                <a:gd name="T30" fmla="*/ 27 w 216"/>
                <a:gd name="T31" fmla="*/ 0 h 344"/>
                <a:gd name="T32" fmla="*/ 107 w 216"/>
                <a:gd name="T33" fmla="*/ 39 h 344"/>
                <a:gd name="T34" fmla="*/ 107 w 216"/>
                <a:gd name="T35" fmla="*/ 83 h 344"/>
                <a:gd name="T36" fmla="*/ 91 w 216"/>
                <a:gd name="T37" fmla="*/ 83 h 344"/>
                <a:gd name="T38" fmla="*/ 91 w 216"/>
                <a:gd name="T39" fmla="*/ 91 h 344"/>
                <a:gd name="T40" fmla="*/ 91 w 216"/>
                <a:gd name="T41" fmla="*/ 95 h 344"/>
                <a:gd name="T42" fmla="*/ 87 w 216"/>
                <a:gd name="T43" fmla="*/ 111 h 344"/>
                <a:gd name="T44" fmla="*/ 87 w 216"/>
                <a:gd name="T45" fmla="*/ 115 h 344"/>
                <a:gd name="T46" fmla="*/ 91 w 216"/>
                <a:gd name="T47" fmla="*/ 119 h 344"/>
                <a:gd name="T48" fmla="*/ 91 w 216"/>
                <a:gd name="T49" fmla="*/ 122 h 344"/>
                <a:gd name="T50" fmla="*/ 83 w 216"/>
                <a:gd name="T51" fmla="*/ 127 h 344"/>
                <a:gd name="T52" fmla="*/ 83 w 216"/>
                <a:gd name="T53" fmla="*/ 139 h 344"/>
                <a:gd name="T54" fmla="*/ 68 w 216"/>
                <a:gd name="T55" fmla="*/ 154 h 344"/>
                <a:gd name="T56" fmla="*/ 56 w 216"/>
                <a:gd name="T57" fmla="*/ 154 h 344"/>
                <a:gd name="T58" fmla="*/ 51 w 216"/>
                <a:gd name="T59" fmla="*/ 166 h 344"/>
                <a:gd name="T60" fmla="*/ 20 w 216"/>
                <a:gd name="T61" fmla="*/ 170 h 3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6"/>
                <a:gd name="T94" fmla="*/ 0 h 344"/>
                <a:gd name="T95" fmla="*/ 216 w 216"/>
                <a:gd name="T96" fmla="*/ 344 h 3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6" h="344">
                  <a:moveTo>
                    <a:pt x="40" y="344"/>
                  </a:moveTo>
                  <a:lnTo>
                    <a:pt x="24" y="320"/>
                  </a:lnTo>
                  <a:lnTo>
                    <a:pt x="8" y="304"/>
                  </a:lnTo>
                  <a:lnTo>
                    <a:pt x="8" y="296"/>
                  </a:lnTo>
                  <a:lnTo>
                    <a:pt x="32" y="288"/>
                  </a:lnTo>
                  <a:lnTo>
                    <a:pt x="32" y="248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184"/>
                  </a:lnTo>
                  <a:lnTo>
                    <a:pt x="40" y="144"/>
                  </a:lnTo>
                  <a:lnTo>
                    <a:pt x="40" y="88"/>
                  </a:lnTo>
                  <a:lnTo>
                    <a:pt x="48" y="72"/>
                  </a:lnTo>
                  <a:lnTo>
                    <a:pt x="32" y="48"/>
                  </a:lnTo>
                  <a:lnTo>
                    <a:pt x="24" y="24"/>
                  </a:lnTo>
                  <a:lnTo>
                    <a:pt x="56" y="0"/>
                  </a:lnTo>
                  <a:lnTo>
                    <a:pt x="216" y="80"/>
                  </a:lnTo>
                  <a:lnTo>
                    <a:pt x="216" y="168"/>
                  </a:lnTo>
                  <a:lnTo>
                    <a:pt x="184" y="168"/>
                  </a:lnTo>
                  <a:lnTo>
                    <a:pt x="184" y="184"/>
                  </a:lnTo>
                  <a:lnTo>
                    <a:pt x="184" y="192"/>
                  </a:lnTo>
                  <a:lnTo>
                    <a:pt x="176" y="224"/>
                  </a:lnTo>
                  <a:lnTo>
                    <a:pt x="176" y="232"/>
                  </a:lnTo>
                  <a:lnTo>
                    <a:pt x="184" y="240"/>
                  </a:lnTo>
                  <a:lnTo>
                    <a:pt x="184" y="248"/>
                  </a:lnTo>
                  <a:lnTo>
                    <a:pt x="168" y="256"/>
                  </a:lnTo>
                  <a:lnTo>
                    <a:pt x="168" y="280"/>
                  </a:lnTo>
                  <a:lnTo>
                    <a:pt x="136" y="312"/>
                  </a:lnTo>
                  <a:lnTo>
                    <a:pt x="112" y="312"/>
                  </a:lnTo>
                  <a:lnTo>
                    <a:pt x="104" y="336"/>
                  </a:lnTo>
                  <a:lnTo>
                    <a:pt x="40" y="3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0" name="Freeform 326"/>
            <p:cNvSpPr>
              <a:spLocks/>
            </p:cNvSpPr>
            <p:nvPr/>
          </p:nvSpPr>
          <p:spPr bwMode="auto">
            <a:xfrm>
              <a:off x="1396" y="1941"/>
              <a:ext cx="37" cy="45"/>
            </a:xfrm>
            <a:custGeom>
              <a:avLst/>
              <a:gdLst>
                <a:gd name="T0" fmla="*/ 28 w 112"/>
                <a:gd name="T1" fmla="*/ 71 h 144"/>
                <a:gd name="T2" fmla="*/ 16 w 112"/>
                <a:gd name="T3" fmla="*/ 55 h 144"/>
                <a:gd name="T4" fmla="*/ 8 w 112"/>
                <a:gd name="T5" fmla="*/ 47 h 144"/>
                <a:gd name="T6" fmla="*/ 0 w 112"/>
                <a:gd name="T7" fmla="*/ 36 h 144"/>
                <a:gd name="T8" fmla="*/ 8 w 112"/>
                <a:gd name="T9" fmla="*/ 24 h 144"/>
                <a:gd name="T10" fmla="*/ 4 w 112"/>
                <a:gd name="T11" fmla="*/ 15 h 144"/>
                <a:gd name="T12" fmla="*/ 8 w 112"/>
                <a:gd name="T13" fmla="*/ 12 h 144"/>
                <a:gd name="T14" fmla="*/ 24 w 112"/>
                <a:gd name="T15" fmla="*/ 12 h 144"/>
                <a:gd name="T16" fmla="*/ 24 w 112"/>
                <a:gd name="T17" fmla="*/ 0 h 144"/>
                <a:gd name="T18" fmla="*/ 40 w 112"/>
                <a:gd name="T19" fmla="*/ 0 h 144"/>
                <a:gd name="T20" fmla="*/ 36 w 112"/>
                <a:gd name="T21" fmla="*/ 8 h 144"/>
                <a:gd name="T22" fmla="*/ 48 w 112"/>
                <a:gd name="T23" fmla="*/ 15 h 144"/>
                <a:gd name="T24" fmla="*/ 56 w 112"/>
                <a:gd name="T25" fmla="*/ 12 h 144"/>
                <a:gd name="T26" fmla="*/ 56 w 112"/>
                <a:gd name="T27" fmla="*/ 20 h 144"/>
                <a:gd name="T28" fmla="*/ 51 w 112"/>
                <a:gd name="T29" fmla="*/ 24 h 144"/>
                <a:gd name="T30" fmla="*/ 48 w 112"/>
                <a:gd name="T31" fmla="*/ 32 h 144"/>
                <a:gd name="T32" fmla="*/ 51 w 112"/>
                <a:gd name="T33" fmla="*/ 36 h 144"/>
                <a:gd name="T34" fmla="*/ 56 w 112"/>
                <a:gd name="T35" fmla="*/ 36 h 144"/>
                <a:gd name="T36" fmla="*/ 51 w 112"/>
                <a:gd name="T37" fmla="*/ 55 h 144"/>
                <a:gd name="T38" fmla="*/ 44 w 112"/>
                <a:gd name="T39" fmla="*/ 47 h 144"/>
                <a:gd name="T40" fmla="*/ 40 w 112"/>
                <a:gd name="T41" fmla="*/ 43 h 144"/>
                <a:gd name="T42" fmla="*/ 32 w 112"/>
                <a:gd name="T43" fmla="*/ 39 h 144"/>
                <a:gd name="T44" fmla="*/ 32 w 112"/>
                <a:gd name="T45" fmla="*/ 47 h 144"/>
                <a:gd name="T46" fmla="*/ 28 w 112"/>
                <a:gd name="T47" fmla="*/ 51 h 144"/>
                <a:gd name="T48" fmla="*/ 24 w 112"/>
                <a:gd name="T49" fmla="*/ 51 h 144"/>
                <a:gd name="T50" fmla="*/ 28 w 112"/>
                <a:gd name="T51" fmla="*/ 55 h 144"/>
                <a:gd name="T52" fmla="*/ 36 w 112"/>
                <a:gd name="T53" fmla="*/ 63 h 144"/>
                <a:gd name="T54" fmla="*/ 28 w 112"/>
                <a:gd name="T55" fmla="*/ 71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144"/>
                <a:gd name="T86" fmla="*/ 112 w 112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144">
                  <a:moveTo>
                    <a:pt x="56" y="144"/>
                  </a:moveTo>
                  <a:lnTo>
                    <a:pt x="32" y="112"/>
                  </a:lnTo>
                  <a:lnTo>
                    <a:pt x="16" y="96"/>
                  </a:lnTo>
                  <a:lnTo>
                    <a:pt x="0" y="7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96" y="64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04" y="112"/>
                  </a:lnTo>
                  <a:lnTo>
                    <a:pt x="88" y="96"/>
                  </a:lnTo>
                  <a:lnTo>
                    <a:pt x="80" y="88"/>
                  </a:lnTo>
                  <a:lnTo>
                    <a:pt x="64" y="80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72" y="128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1" name="Freeform 327"/>
            <p:cNvSpPr>
              <a:spLocks/>
            </p:cNvSpPr>
            <p:nvPr/>
          </p:nvSpPr>
          <p:spPr bwMode="auto">
            <a:xfrm>
              <a:off x="1415" y="1994"/>
              <a:ext cx="85" cy="77"/>
            </a:xfrm>
            <a:custGeom>
              <a:avLst/>
              <a:gdLst>
                <a:gd name="T0" fmla="*/ 0 w 256"/>
                <a:gd name="T1" fmla="*/ 119 h 248"/>
                <a:gd name="T2" fmla="*/ 0 w 256"/>
                <a:gd name="T3" fmla="*/ 111 h 248"/>
                <a:gd name="T4" fmla="*/ 4 w 256"/>
                <a:gd name="T5" fmla="*/ 99 h 248"/>
                <a:gd name="T6" fmla="*/ 12 w 256"/>
                <a:gd name="T7" fmla="*/ 76 h 248"/>
                <a:gd name="T8" fmla="*/ 16 w 256"/>
                <a:gd name="T9" fmla="*/ 72 h 248"/>
                <a:gd name="T10" fmla="*/ 24 w 256"/>
                <a:gd name="T11" fmla="*/ 60 h 248"/>
                <a:gd name="T12" fmla="*/ 20 w 256"/>
                <a:gd name="T13" fmla="*/ 48 h 248"/>
                <a:gd name="T14" fmla="*/ 16 w 256"/>
                <a:gd name="T15" fmla="*/ 40 h 248"/>
                <a:gd name="T16" fmla="*/ 16 w 256"/>
                <a:gd name="T17" fmla="*/ 24 h 248"/>
                <a:gd name="T18" fmla="*/ 12 w 256"/>
                <a:gd name="T19" fmla="*/ 16 h 248"/>
                <a:gd name="T20" fmla="*/ 8 w 256"/>
                <a:gd name="T21" fmla="*/ 8 h 248"/>
                <a:gd name="T22" fmla="*/ 12 w 256"/>
                <a:gd name="T23" fmla="*/ 4 h 248"/>
                <a:gd name="T24" fmla="*/ 51 w 256"/>
                <a:gd name="T25" fmla="*/ 0 h 248"/>
                <a:gd name="T26" fmla="*/ 56 w 256"/>
                <a:gd name="T27" fmla="*/ 12 h 248"/>
                <a:gd name="T28" fmla="*/ 63 w 256"/>
                <a:gd name="T29" fmla="*/ 20 h 248"/>
                <a:gd name="T30" fmla="*/ 79 w 256"/>
                <a:gd name="T31" fmla="*/ 20 h 248"/>
                <a:gd name="T32" fmla="*/ 79 w 256"/>
                <a:gd name="T33" fmla="*/ 12 h 248"/>
                <a:gd name="T34" fmla="*/ 87 w 256"/>
                <a:gd name="T35" fmla="*/ 12 h 248"/>
                <a:gd name="T36" fmla="*/ 95 w 256"/>
                <a:gd name="T37" fmla="*/ 16 h 248"/>
                <a:gd name="T38" fmla="*/ 103 w 256"/>
                <a:gd name="T39" fmla="*/ 16 h 248"/>
                <a:gd name="T40" fmla="*/ 107 w 256"/>
                <a:gd name="T41" fmla="*/ 44 h 248"/>
                <a:gd name="T42" fmla="*/ 111 w 256"/>
                <a:gd name="T43" fmla="*/ 52 h 248"/>
                <a:gd name="T44" fmla="*/ 127 w 256"/>
                <a:gd name="T45" fmla="*/ 52 h 248"/>
                <a:gd name="T46" fmla="*/ 127 w 256"/>
                <a:gd name="T47" fmla="*/ 56 h 248"/>
                <a:gd name="T48" fmla="*/ 122 w 256"/>
                <a:gd name="T49" fmla="*/ 72 h 248"/>
                <a:gd name="T50" fmla="*/ 107 w 256"/>
                <a:gd name="T51" fmla="*/ 72 h 248"/>
                <a:gd name="T52" fmla="*/ 107 w 256"/>
                <a:gd name="T53" fmla="*/ 111 h 248"/>
                <a:gd name="T54" fmla="*/ 115 w 256"/>
                <a:gd name="T55" fmla="*/ 116 h 248"/>
                <a:gd name="T56" fmla="*/ 107 w 256"/>
                <a:gd name="T57" fmla="*/ 123 h 248"/>
                <a:gd name="T58" fmla="*/ 95 w 256"/>
                <a:gd name="T59" fmla="*/ 123 h 248"/>
                <a:gd name="T60" fmla="*/ 83 w 256"/>
                <a:gd name="T61" fmla="*/ 123 h 248"/>
                <a:gd name="T62" fmla="*/ 75 w 256"/>
                <a:gd name="T63" fmla="*/ 123 h 248"/>
                <a:gd name="T64" fmla="*/ 63 w 256"/>
                <a:gd name="T65" fmla="*/ 116 h 248"/>
                <a:gd name="T66" fmla="*/ 36 w 256"/>
                <a:gd name="T67" fmla="*/ 116 h 248"/>
                <a:gd name="T68" fmla="*/ 24 w 256"/>
                <a:gd name="T69" fmla="*/ 119 h 248"/>
                <a:gd name="T70" fmla="*/ 20 w 256"/>
                <a:gd name="T71" fmla="*/ 116 h 248"/>
                <a:gd name="T72" fmla="*/ 8 w 256"/>
                <a:gd name="T73" fmla="*/ 116 h 248"/>
                <a:gd name="T74" fmla="*/ 0 w 256"/>
                <a:gd name="T75" fmla="*/ 119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6"/>
                <a:gd name="T115" fmla="*/ 0 h 248"/>
                <a:gd name="T116" fmla="*/ 256 w 256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6" h="248">
                  <a:moveTo>
                    <a:pt x="0" y="240"/>
                  </a:moveTo>
                  <a:lnTo>
                    <a:pt x="0" y="224"/>
                  </a:lnTo>
                  <a:lnTo>
                    <a:pt x="8" y="20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8" y="120"/>
                  </a:lnTo>
                  <a:lnTo>
                    <a:pt x="40" y="96"/>
                  </a:lnTo>
                  <a:lnTo>
                    <a:pt x="32" y="80"/>
                  </a:lnTo>
                  <a:lnTo>
                    <a:pt x="32" y="48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104" y="0"/>
                  </a:lnTo>
                  <a:lnTo>
                    <a:pt x="112" y="24"/>
                  </a:lnTo>
                  <a:lnTo>
                    <a:pt x="128" y="40"/>
                  </a:lnTo>
                  <a:lnTo>
                    <a:pt x="160" y="40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192" y="32"/>
                  </a:lnTo>
                  <a:lnTo>
                    <a:pt x="208" y="32"/>
                  </a:lnTo>
                  <a:lnTo>
                    <a:pt x="216" y="88"/>
                  </a:lnTo>
                  <a:lnTo>
                    <a:pt x="224" y="104"/>
                  </a:lnTo>
                  <a:lnTo>
                    <a:pt x="256" y="104"/>
                  </a:lnTo>
                  <a:lnTo>
                    <a:pt x="256" y="112"/>
                  </a:lnTo>
                  <a:lnTo>
                    <a:pt x="248" y="144"/>
                  </a:lnTo>
                  <a:lnTo>
                    <a:pt x="216" y="144"/>
                  </a:lnTo>
                  <a:lnTo>
                    <a:pt x="216" y="224"/>
                  </a:lnTo>
                  <a:lnTo>
                    <a:pt x="232" y="232"/>
                  </a:lnTo>
                  <a:lnTo>
                    <a:pt x="216" y="248"/>
                  </a:lnTo>
                  <a:lnTo>
                    <a:pt x="192" y="248"/>
                  </a:lnTo>
                  <a:lnTo>
                    <a:pt x="168" y="248"/>
                  </a:lnTo>
                  <a:lnTo>
                    <a:pt x="152" y="248"/>
                  </a:lnTo>
                  <a:lnTo>
                    <a:pt x="128" y="232"/>
                  </a:lnTo>
                  <a:lnTo>
                    <a:pt x="72" y="232"/>
                  </a:lnTo>
                  <a:lnTo>
                    <a:pt x="48" y="240"/>
                  </a:lnTo>
                  <a:lnTo>
                    <a:pt x="40" y="232"/>
                  </a:lnTo>
                  <a:lnTo>
                    <a:pt x="16" y="23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2" name="Freeform 328"/>
            <p:cNvSpPr>
              <a:spLocks/>
            </p:cNvSpPr>
            <p:nvPr/>
          </p:nvSpPr>
          <p:spPr bwMode="auto">
            <a:xfrm>
              <a:off x="1417" y="1921"/>
              <a:ext cx="126" cy="123"/>
            </a:xfrm>
            <a:custGeom>
              <a:avLst/>
              <a:gdLst>
                <a:gd name="T0" fmla="*/ 179 w 376"/>
                <a:gd name="T1" fmla="*/ 143 h 392"/>
                <a:gd name="T2" fmla="*/ 167 w 376"/>
                <a:gd name="T3" fmla="*/ 146 h 392"/>
                <a:gd name="T4" fmla="*/ 167 w 376"/>
                <a:gd name="T5" fmla="*/ 178 h 392"/>
                <a:gd name="T6" fmla="*/ 175 w 376"/>
                <a:gd name="T7" fmla="*/ 175 h 392"/>
                <a:gd name="T8" fmla="*/ 179 w 376"/>
                <a:gd name="T9" fmla="*/ 190 h 392"/>
                <a:gd name="T10" fmla="*/ 151 w 376"/>
                <a:gd name="T11" fmla="*/ 170 h 392"/>
                <a:gd name="T12" fmla="*/ 143 w 376"/>
                <a:gd name="T13" fmla="*/ 175 h 392"/>
                <a:gd name="T14" fmla="*/ 135 w 376"/>
                <a:gd name="T15" fmla="*/ 170 h 392"/>
                <a:gd name="T16" fmla="*/ 131 w 376"/>
                <a:gd name="T17" fmla="*/ 170 h 392"/>
                <a:gd name="T18" fmla="*/ 123 w 376"/>
                <a:gd name="T19" fmla="*/ 170 h 392"/>
                <a:gd name="T20" fmla="*/ 107 w 376"/>
                <a:gd name="T21" fmla="*/ 167 h 392"/>
                <a:gd name="T22" fmla="*/ 99 w 376"/>
                <a:gd name="T23" fmla="*/ 131 h 392"/>
                <a:gd name="T24" fmla="*/ 83 w 376"/>
                <a:gd name="T25" fmla="*/ 127 h 392"/>
                <a:gd name="T26" fmla="*/ 75 w 376"/>
                <a:gd name="T27" fmla="*/ 135 h 392"/>
                <a:gd name="T28" fmla="*/ 51 w 376"/>
                <a:gd name="T29" fmla="*/ 127 h 392"/>
                <a:gd name="T30" fmla="*/ 8 w 376"/>
                <a:gd name="T31" fmla="*/ 119 h 392"/>
                <a:gd name="T32" fmla="*/ 8 w 376"/>
                <a:gd name="T33" fmla="*/ 111 h 392"/>
                <a:gd name="T34" fmla="*/ 16 w 376"/>
                <a:gd name="T35" fmla="*/ 103 h 392"/>
                <a:gd name="T36" fmla="*/ 20 w 376"/>
                <a:gd name="T37" fmla="*/ 107 h 392"/>
                <a:gd name="T38" fmla="*/ 44 w 376"/>
                <a:gd name="T39" fmla="*/ 71 h 392"/>
                <a:gd name="T40" fmla="*/ 56 w 376"/>
                <a:gd name="T41" fmla="*/ 56 h 392"/>
                <a:gd name="T42" fmla="*/ 63 w 376"/>
                <a:gd name="T43" fmla="*/ 27 h 392"/>
                <a:gd name="T44" fmla="*/ 63 w 376"/>
                <a:gd name="T45" fmla="*/ 8 h 392"/>
                <a:gd name="T46" fmla="*/ 87 w 376"/>
                <a:gd name="T47" fmla="*/ 12 h 392"/>
                <a:gd name="T48" fmla="*/ 111 w 376"/>
                <a:gd name="T49" fmla="*/ 12 h 392"/>
                <a:gd name="T50" fmla="*/ 155 w 376"/>
                <a:gd name="T51" fmla="*/ 4 h 392"/>
                <a:gd name="T52" fmla="*/ 163 w 376"/>
                <a:gd name="T53" fmla="*/ 8 h 392"/>
                <a:gd name="T54" fmla="*/ 171 w 376"/>
                <a:gd name="T55" fmla="*/ 8 h 392"/>
                <a:gd name="T56" fmla="*/ 187 w 376"/>
                <a:gd name="T57" fmla="*/ 16 h 392"/>
                <a:gd name="T58" fmla="*/ 187 w 376"/>
                <a:gd name="T59" fmla="*/ 36 h 392"/>
                <a:gd name="T60" fmla="*/ 171 w 376"/>
                <a:gd name="T61" fmla="*/ 68 h 392"/>
                <a:gd name="T62" fmla="*/ 175 w 376"/>
                <a:gd name="T63" fmla="*/ 87 h 392"/>
                <a:gd name="T64" fmla="*/ 179 w 376"/>
                <a:gd name="T65" fmla="*/ 99 h 392"/>
                <a:gd name="T66" fmla="*/ 175 w 376"/>
                <a:gd name="T67" fmla="*/ 115 h 392"/>
                <a:gd name="T68" fmla="*/ 187 w 376"/>
                <a:gd name="T69" fmla="*/ 139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392"/>
                <a:gd name="T107" fmla="*/ 376 w 376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392">
                  <a:moveTo>
                    <a:pt x="376" y="280"/>
                  </a:moveTo>
                  <a:lnTo>
                    <a:pt x="360" y="288"/>
                  </a:lnTo>
                  <a:lnTo>
                    <a:pt x="344" y="288"/>
                  </a:lnTo>
                  <a:lnTo>
                    <a:pt x="336" y="296"/>
                  </a:lnTo>
                  <a:lnTo>
                    <a:pt x="328" y="344"/>
                  </a:lnTo>
                  <a:lnTo>
                    <a:pt x="336" y="360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0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04" y="344"/>
                  </a:lnTo>
                  <a:lnTo>
                    <a:pt x="296" y="344"/>
                  </a:lnTo>
                  <a:lnTo>
                    <a:pt x="288" y="352"/>
                  </a:lnTo>
                  <a:lnTo>
                    <a:pt x="280" y="352"/>
                  </a:lnTo>
                  <a:lnTo>
                    <a:pt x="272" y="344"/>
                  </a:lnTo>
                  <a:lnTo>
                    <a:pt x="264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48" y="344"/>
                  </a:lnTo>
                  <a:lnTo>
                    <a:pt x="248" y="336"/>
                  </a:lnTo>
                  <a:lnTo>
                    <a:pt x="216" y="336"/>
                  </a:lnTo>
                  <a:lnTo>
                    <a:pt x="208" y="320"/>
                  </a:lnTo>
                  <a:lnTo>
                    <a:pt x="200" y="264"/>
                  </a:lnTo>
                  <a:lnTo>
                    <a:pt x="184" y="264"/>
                  </a:lnTo>
                  <a:lnTo>
                    <a:pt x="168" y="256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20" y="272"/>
                  </a:lnTo>
                  <a:lnTo>
                    <a:pt x="104" y="256"/>
                  </a:lnTo>
                  <a:lnTo>
                    <a:pt x="96" y="232"/>
                  </a:lnTo>
                  <a:lnTo>
                    <a:pt x="16" y="240"/>
                  </a:lnTo>
                  <a:lnTo>
                    <a:pt x="0" y="232"/>
                  </a:lnTo>
                  <a:lnTo>
                    <a:pt x="16" y="224"/>
                  </a:lnTo>
                  <a:lnTo>
                    <a:pt x="24" y="216"/>
                  </a:lnTo>
                  <a:lnTo>
                    <a:pt x="32" y="208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72" y="200"/>
                  </a:lnTo>
                  <a:lnTo>
                    <a:pt x="88" y="144"/>
                  </a:lnTo>
                  <a:lnTo>
                    <a:pt x="104" y="136"/>
                  </a:lnTo>
                  <a:lnTo>
                    <a:pt x="112" y="112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60" y="8"/>
                  </a:lnTo>
                  <a:lnTo>
                    <a:pt x="176" y="24"/>
                  </a:lnTo>
                  <a:lnTo>
                    <a:pt x="208" y="32"/>
                  </a:lnTo>
                  <a:lnTo>
                    <a:pt x="224" y="24"/>
                  </a:lnTo>
                  <a:lnTo>
                    <a:pt x="280" y="0"/>
                  </a:lnTo>
                  <a:lnTo>
                    <a:pt x="312" y="8"/>
                  </a:lnTo>
                  <a:lnTo>
                    <a:pt x="320" y="16"/>
                  </a:lnTo>
                  <a:lnTo>
                    <a:pt x="328" y="16"/>
                  </a:lnTo>
                  <a:lnTo>
                    <a:pt x="336" y="16"/>
                  </a:lnTo>
                  <a:lnTo>
                    <a:pt x="344" y="16"/>
                  </a:lnTo>
                  <a:lnTo>
                    <a:pt x="360" y="16"/>
                  </a:lnTo>
                  <a:lnTo>
                    <a:pt x="376" y="32"/>
                  </a:lnTo>
                  <a:lnTo>
                    <a:pt x="376" y="56"/>
                  </a:lnTo>
                  <a:lnTo>
                    <a:pt x="376" y="72"/>
                  </a:lnTo>
                  <a:lnTo>
                    <a:pt x="352" y="112"/>
                  </a:lnTo>
                  <a:lnTo>
                    <a:pt x="344" y="136"/>
                  </a:lnTo>
                  <a:lnTo>
                    <a:pt x="344" y="160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60" y="200"/>
                  </a:lnTo>
                  <a:lnTo>
                    <a:pt x="352" y="208"/>
                  </a:lnTo>
                  <a:lnTo>
                    <a:pt x="352" y="232"/>
                  </a:lnTo>
                  <a:lnTo>
                    <a:pt x="376" y="264"/>
                  </a:lnTo>
                  <a:lnTo>
                    <a:pt x="376" y="2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3" name="Freeform 329"/>
            <p:cNvSpPr>
              <a:spLocks/>
            </p:cNvSpPr>
            <p:nvPr/>
          </p:nvSpPr>
          <p:spPr bwMode="auto">
            <a:xfrm>
              <a:off x="1412" y="1932"/>
              <a:ext cx="48" cy="57"/>
            </a:xfrm>
            <a:custGeom>
              <a:avLst/>
              <a:gdLst>
                <a:gd name="T0" fmla="*/ 20 w 144"/>
                <a:gd name="T1" fmla="*/ 90 h 184"/>
                <a:gd name="T2" fmla="*/ 24 w 144"/>
                <a:gd name="T3" fmla="*/ 86 h 184"/>
                <a:gd name="T4" fmla="*/ 27 w 144"/>
                <a:gd name="T5" fmla="*/ 86 h 184"/>
                <a:gd name="T6" fmla="*/ 27 w 144"/>
                <a:gd name="T7" fmla="*/ 90 h 184"/>
                <a:gd name="T8" fmla="*/ 43 w 144"/>
                <a:gd name="T9" fmla="*/ 83 h 184"/>
                <a:gd name="T10" fmla="*/ 51 w 144"/>
                <a:gd name="T11" fmla="*/ 55 h 184"/>
                <a:gd name="T12" fmla="*/ 59 w 144"/>
                <a:gd name="T13" fmla="*/ 51 h 184"/>
                <a:gd name="T14" fmla="*/ 63 w 144"/>
                <a:gd name="T15" fmla="*/ 39 h 184"/>
                <a:gd name="T16" fmla="*/ 67 w 144"/>
                <a:gd name="T17" fmla="*/ 20 h 184"/>
                <a:gd name="T18" fmla="*/ 71 w 144"/>
                <a:gd name="T19" fmla="*/ 12 h 184"/>
                <a:gd name="T20" fmla="*/ 71 w 144"/>
                <a:gd name="T21" fmla="*/ 0 h 184"/>
                <a:gd name="T22" fmla="*/ 63 w 144"/>
                <a:gd name="T23" fmla="*/ 4 h 184"/>
                <a:gd name="T24" fmla="*/ 55 w 144"/>
                <a:gd name="T25" fmla="*/ 0 h 184"/>
                <a:gd name="T26" fmla="*/ 47 w 144"/>
                <a:gd name="T27" fmla="*/ 4 h 184"/>
                <a:gd name="T28" fmla="*/ 43 w 144"/>
                <a:gd name="T29" fmla="*/ 12 h 184"/>
                <a:gd name="T30" fmla="*/ 36 w 144"/>
                <a:gd name="T31" fmla="*/ 20 h 184"/>
                <a:gd name="T32" fmla="*/ 32 w 144"/>
                <a:gd name="T33" fmla="*/ 15 h 184"/>
                <a:gd name="T34" fmla="*/ 15 w 144"/>
                <a:gd name="T35" fmla="*/ 15 h 184"/>
                <a:gd name="T36" fmla="*/ 12 w 144"/>
                <a:gd name="T37" fmla="*/ 24 h 184"/>
                <a:gd name="T38" fmla="*/ 24 w 144"/>
                <a:gd name="T39" fmla="*/ 32 h 184"/>
                <a:gd name="T40" fmla="*/ 32 w 144"/>
                <a:gd name="T41" fmla="*/ 27 h 184"/>
                <a:gd name="T42" fmla="*/ 32 w 144"/>
                <a:gd name="T43" fmla="*/ 35 h 184"/>
                <a:gd name="T44" fmla="*/ 27 w 144"/>
                <a:gd name="T45" fmla="*/ 39 h 184"/>
                <a:gd name="T46" fmla="*/ 24 w 144"/>
                <a:gd name="T47" fmla="*/ 47 h 184"/>
                <a:gd name="T48" fmla="*/ 27 w 144"/>
                <a:gd name="T49" fmla="*/ 51 h 184"/>
                <a:gd name="T50" fmla="*/ 32 w 144"/>
                <a:gd name="T51" fmla="*/ 51 h 184"/>
                <a:gd name="T52" fmla="*/ 27 w 144"/>
                <a:gd name="T53" fmla="*/ 71 h 184"/>
                <a:gd name="T54" fmla="*/ 20 w 144"/>
                <a:gd name="T55" fmla="*/ 63 h 184"/>
                <a:gd name="T56" fmla="*/ 15 w 144"/>
                <a:gd name="T57" fmla="*/ 59 h 184"/>
                <a:gd name="T58" fmla="*/ 8 w 144"/>
                <a:gd name="T59" fmla="*/ 55 h 184"/>
                <a:gd name="T60" fmla="*/ 8 w 144"/>
                <a:gd name="T61" fmla="*/ 63 h 184"/>
                <a:gd name="T62" fmla="*/ 4 w 144"/>
                <a:gd name="T63" fmla="*/ 67 h 184"/>
                <a:gd name="T64" fmla="*/ 0 w 144"/>
                <a:gd name="T65" fmla="*/ 67 h 184"/>
                <a:gd name="T66" fmla="*/ 4 w 144"/>
                <a:gd name="T67" fmla="*/ 71 h 184"/>
                <a:gd name="T68" fmla="*/ 12 w 144"/>
                <a:gd name="T69" fmla="*/ 79 h 184"/>
                <a:gd name="T70" fmla="*/ 4 w 144"/>
                <a:gd name="T71" fmla="*/ 86 h 184"/>
                <a:gd name="T72" fmla="*/ 4 w 144"/>
                <a:gd name="T73" fmla="*/ 90 h 184"/>
                <a:gd name="T74" fmla="*/ 15 w 144"/>
                <a:gd name="T75" fmla="*/ 86 h 184"/>
                <a:gd name="T76" fmla="*/ 20 w 144"/>
                <a:gd name="T77" fmla="*/ 86 h 184"/>
                <a:gd name="T78" fmla="*/ 20 w 144"/>
                <a:gd name="T79" fmla="*/ 90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184"/>
                <a:gd name="T122" fmla="*/ 144 w 144"/>
                <a:gd name="T123" fmla="*/ 184 h 1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184">
                  <a:moveTo>
                    <a:pt x="40" y="184"/>
                  </a:moveTo>
                  <a:lnTo>
                    <a:pt x="48" y="176"/>
                  </a:lnTo>
                  <a:lnTo>
                    <a:pt x="56" y="176"/>
                  </a:lnTo>
                  <a:lnTo>
                    <a:pt x="56" y="184"/>
                  </a:lnTo>
                  <a:lnTo>
                    <a:pt x="88" y="168"/>
                  </a:lnTo>
                  <a:lnTo>
                    <a:pt x="104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40"/>
                  </a:lnTo>
                  <a:lnTo>
                    <a:pt x="144" y="24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48" y="64"/>
                  </a:lnTo>
                  <a:lnTo>
                    <a:pt x="64" y="56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56" y="144"/>
                  </a:lnTo>
                  <a:lnTo>
                    <a:pt x="40" y="128"/>
                  </a:lnTo>
                  <a:lnTo>
                    <a:pt x="32" y="120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24" y="160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32" y="176"/>
                  </a:lnTo>
                  <a:lnTo>
                    <a:pt x="40" y="176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4" name="Freeform 330"/>
            <p:cNvSpPr>
              <a:spLocks/>
            </p:cNvSpPr>
            <p:nvPr/>
          </p:nvSpPr>
          <p:spPr bwMode="auto">
            <a:xfrm>
              <a:off x="1535" y="1961"/>
              <a:ext cx="75" cy="70"/>
            </a:xfrm>
            <a:custGeom>
              <a:avLst/>
              <a:gdLst>
                <a:gd name="T0" fmla="*/ 98 w 224"/>
                <a:gd name="T1" fmla="*/ 36 h 224"/>
                <a:gd name="T2" fmla="*/ 79 w 224"/>
                <a:gd name="T3" fmla="*/ 28 h 224"/>
                <a:gd name="T4" fmla="*/ 79 w 224"/>
                <a:gd name="T5" fmla="*/ 20 h 224"/>
                <a:gd name="T6" fmla="*/ 79 w 224"/>
                <a:gd name="T7" fmla="*/ 16 h 224"/>
                <a:gd name="T8" fmla="*/ 59 w 224"/>
                <a:gd name="T9" fmla="*/ 8 h 224"/>
                <a:gd name="T10" fmla="*/ 43 w 224"/>
                <a:gd name="T11" fmla="*/ 0 h 224"/>
                <a:gd name="T12" fmla="*/ 15 w 224"/>
                <a:gd name="T13" fmla="*/ 0 h 224"/>
                <a:gd name="T14" fmla="*/ 12 w 224"/>
                <a:gd name="T15" fmla="*/ 0 h 224"/>
                <a:gd name="T16" fmla="*/ 15 w 224"/>
                <a:gd name="T17" fmla="*/ 4 h 224"/>
                <a:gd name="T18" fmla="*/ 12 w 224"/>
                <a:gd name="T19" fmla="*/ 8 h 224"/>
                <a:gd name="T20" fmla="*/ 8 w 224"/>
                <a:gd name="T21" fmla="*/ 12 h 224"/>
                <a:gd name="T22" fmla="*/ 8 w 224"/>
                <a:gd name="T23" fmla="*/ 16 h 224"/>
                <a:gd name="T24" fmla="*/ 12 w 224"/>
                <a:gd name="T25" fmla="*/ 20 h 224"/>
                <a:gd name="T26" fmla="*/ 12 w 224"/>
                <a:gd name="T27" fmla="*/ 24 h 224"/>
                <a:gd name="T28" fmla="*/ 8 w 224"/>
                <a:gd name="T29" fmla="*/ 28 h 224"/>
                <a:gd name="T30" fmla="*/ 8 w 224"/>
                <a:gd name="T31" fmla="*/ 32 h 224"/>
                <a:gd name="T32" fmla="*/ 4 w 224"/>
                <a:gd name="T33" fmla="*/ 36 h 224"/>
                <a:gd name="T34" fmla="*/ 0 w 224"/>
                <a:gd name="T35" fmla="*/ 40 h 224"/>
                <a:gd name="T36" fmla="*/ 0 w 224"/>
                <a:gd name="T37" fmla="*/ 51 h 224"/>
                <a:gd name="T38" fmla="*/ 12 w 224"/>
                <a:gd name="T39" fmla="*/ 68 h 224"/>
                <a:gd name="T40" fmla="*/ 12 w 224"/>
                <a:gd name="T41" fmla="*/ 75 h 224"/>
                <a:gd name="T42" fmla="*/ 20 w 224"/>
                <a:gd name="T43" fmla="*/ 84 h 224"/>
                <a:gd name="T44" fmla="*/ 32 w 224"/>
                <a:gd name="T45" fmla="*/ 87 h 224"/>
                <a:gd name="T46" fmla="*/ 39 w 224"/>
                <a:gd name="T47" fmla="*/ 87 h 224"/>
                <a:gd name="T48" fmla="*/ 47 w 224"/>
                <a:gd name="T49" fmla="*/ 87 h 224"/>
                <a:gd name="T50" fmla="*/ 51 w 224"/>
                <a:gd name="T51" fmla="*/ 95 h 224"/>
                <a:gd name="T52" fmla="*/ 51 w 224"/>
                <a:gd name="T53" fmla="*/ 111 h 224"/>
                <a:gd name="T54" fmla="*/ 67 w 224"/>
                <a:gd name="T55" fmla="*/ 111 h 224"/>
                <a:gd name="T56" fmla="*/ 75 w 224"/>
                <a:gd name="T57" fmla="*/ 111 h 224"/>
                <a:gd name="T58" fmla="*/ 79 w 224"/>
                <a:gd name="T59" fmla="*/ 111 h 224"/>
                <a:gd name="T60" fmla="*/ 86 w 224"/>
                <a:gd name="T61" fmla="*/ 111 h 224"/>
                <a:gd name="T62" fmla="*/ 95 w 224"/>
                <a:gd name="T63" fmla="*/ 104 h 224"/>
                <a:gd name="T64" fmla="*/ 98 w 224"/>
                <a:gd name="T65" fmla="*/ 104 h 224"/>
                <a:gd name="T66" fmla="*/ 102 w 224"/>
                <a:gd name="T67" fmla="*/ 99 h 224"/>
                <a:gd name="T68" fmla="*/ 110 w 224"/>
                <a:gd name="T69" fmla="*/ 95 h 224"/>
                <a:gd name="T70" fmla="*/ 98 w 224"/>
                <a:gd name="T71" fmla="*/ 84 h 224"/>
                <a:gd name="T72" fmla="*/ 95 w 224"/>
                <a:gd name="T73" fmla="*/ 72 h 224"/>
                <a:gd name="T74" fmla="*/ 98 w 224"/>
                <a:gd name="T75" fmla="*/ 60 h 224"/>
                <a:gd name="T76" fmla="*/ 90 w 224"/>
                <a:gd name="T77" fmla="*/ 56 h 224"/>
                <a:gd name="T78" fmla="*/ 90 w 224"/>
                <a:gd name="T79" fmla="*/ 48 h 224"/>
                <a:gd name="T80" fmla="*/ 98 w 224"/>
                <a:gd name="T81" fmla="*/ 36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24"/>
                <a:gd name="T125" fmla="*/ 224 w 224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24">
                  <a:moveTo>
                    <a:pt x="200" y="72"/>
                  </a:moveTo>
                  <a:lnTo>
                    <a:pt x="160" y="56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20" y="16"/>
                  </a:lnTo>
                  <a:lnTo>
                    <a:pt x="8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40" y="168"/>
                  </a:lnTo>
                  <a:lnTo>
                    <a:pt x="64" y="176"/>
                  </a:lnTo>
                  <a:lnTo>
                    <a:pt x="80" y="176"/>
                  </a:lnTo>
                  <a:lnTo>
                    <a:pt x="96" y="176"/>
                  </a:lnTo>
                  <a:lnTo>
                    <a:pt x="104" y="192"/>
                  </a:lnTo>
                  <a:lnTo>
                    <a:pt x="104" y="224"/>
                  </a:lnTo>
                  <a:lnTo>
                    <a:pt x="136" y="224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76" y="224"/>
                  </a:lnTo>
                  <a:lnTo>
                    <a:pt x="192" y="208"/>
                  </a:lnTo>
                  <a:lnTo>
                    <a:pt x="200" y="208"/>
                  </a:lnTo>
                  <a:lnTo>
                    <a:pt x="208" y="200"/>
                  </a:lnTo>
                  <a:lnTo>
                    <a:pt x="224" y="192"/>
                  </a:lnTo>
                  <a:lnTo>
                    <a:pt x="200" y="168"/>
                  </a:lnTo>
                  <a:lnTo>
                    <a:pt x="192" y="144"/>
                  </a:lnTo>
                  <a:lnTo>
                    <a:pt x="200" y="120"/>
                  </a:lnTo>
                  <a:lnTo>
                    <a:pt x="184" y="112"/>
                  </a:lnTo>
                  <a:lnTo>
                    <a:pt x="184" y="96"/>
                  </a:lnTo>
                  <a:lnTo>
                    <a:pt x="200" y="7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5" name="Freeform 331"/>
            <p:cNvSpPr>
              <a:spLocks/>
            </p:cNvSpPr>
            <p:nvPr/>
          </p:nvSpPr>
          <p:spPr bwMode="auto">
            <a:xfrm>
              <a:off x="1532" y="1926"/>
              <a:ext cx="41" cy="38"/>
            </a:xfrm>
            <a:custGeom>
              <a:avLst/>
              <a:gdLst>
                <a:gd name="T0" fmla="*/ 48 w 120"/>
                <a:gd name="T1" fmla="*/ 56 h 120"/>
                <a:gd name="T2" fmla="*/ 20 w 120"/>
                <a:gd name="T3" fmla="*/ 56 h 120"/>
                <a:gd name="T4" fmla="*/ 16 w 120"/>
                <a:gd name="T5" fmla="*/ 56 h 120"/>
                <a:gd name="T6" fmla="*/ 12 w 120"/>
                <a:gd name="T7" fmla="*/ 56 h 120"/>
                <a:gd name="T8" fmla="*/ 8 w 120"/>
                <a:gd name="T9" fmla="*/ 60 h 120"/>
                <a:gd name="T10" fmla="*/ 0 w 120"/>
                <a:gd name="T11" fmla="*/ 60 h 120"/>
                <a:gd name="T12" fmla="*/ 4 w 120"/>
                <a:gd name="T13" fmla="*/ 48 h 120"/>
                <a:gd name="T14" fmla="*/ 16 w 120"/>
                <a:gd name="T15" fmla="*/ 28 h 120"/>
                <a:gd name="T16" fmla="*/ 16 w 120"/>
                <a:gd name="T17" fmla="*/ 20 h 120"/>
                <a:gd name="T18" fmla="*/ 16 w 120"/>
                <a:gd name="T19" fmla="*/ 8 h 120"/>
                <a:gd name="T20" fmla="*/ 20 w 120"/>
                <a:gd name="T21" fmla="*/ 8 h 120"/>
                <a:gd name="T22" fmla="*/ 28 w 120"/>
                <a:gd name="T23" fmla="*/ 8 h 120"/>
                <a:gd name="T24" fmla="*/ 40 w 120"/>
                <a:gd name="T25" fmla="*/ 8 h 120"/>
                <a:gd name="T26" fmla="*/ 48 w 120"/>
                <a:gd name="T27" fmla="*/ 0 h 120"/>
                <a:gd name="T28" fmla="*/ 52 w 120"/>
                <a:gd name="T29" fmla="*/ 8 h 120"/>
                <a:gd name="T30" fmla="*/ 60 w 120"/>
                <a:gd name="T31" fmla="*/ 24 h 120"/>
                <a:gd name="T32" fmla="*/ 60 w 120"/>
                <a:gd name="T33" fmla="*/ 32 h 120"/>
                <a:gd name="T34" fmla="*/ 48 w 120"/>
                <a:gd name="T35" fmla="*/ 40 h 120"/>
                <a:gd name="T36" fmla="*/ 48 w 120"/>
                <a:gd name="T37" fmla="*/ 56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20"/>
                <a:gd name="T59" fmla="*/ 120 w 120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20">
                  <a:moveTo>
                    <a:pt x="96" y="112"/>
                  </a:move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120"/>
                  </a:lnTo>
                  <a:lnTo>
                    <a:pt x="8" y="96"/>
                  </a:lnTo>
                  <a:lnTo>
                    <a:pt x="32" y="56"/>
                  </a:lnTo>
                  <a:lnTo>
                    <a:pt x="32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96" y="0"/>
                  </a:lnTo>
                  <a:lnTo>
                    <a:pt x="104" y="16"/>
                  </a:lnTo>
                  <a:lnTo>
                    <a:pt x="120" y="48"/>
                  </a:lnTo>
                  <a:lnTo>
                    <a:pt x="120" y="64"/>
                  </a:lnTo>
                  <a:lnTo>
                    <a:pt x="96" y="80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6" name="Freeform 332"/>
            <p:cNvSpPr>
              <a:spLocks/>
            </p:cNvSpPr>
            <p:nvPr/>
          </p:nvSpPr>
          <p:spPr bwMode="auto">
            <a:xfrm>
              <a:off x="1415" y="2066"/>
              <a:ext cx="96" cy="82"/>
            </a:xfrm>
            <a:custGeom>
              <a:avLst/>
              <a:gdLst>
                <a:gd name="T0" fmla="*/ 47 w 288"/>
                <a:gd name="T1" fmla="*/ 127 h 264"/>
                <a:gd name="T2" fmla="*/ 43 w 288"/>
                <a:gd name="T3" fmla="*/ 119 h 264"/>
                <a:gd name="T4" fmla="*/ 36 w 288"/>
                <a:gd name="T5" fmla="*/ 111 h 264"/>
                <a:gd name="T6" fmla="*/ 32 w 288"/>
                <a:gd name="T7" fmla="*/ 95 h 264"/>
                <a:gd name="T8" fmla="*/ 27 w 288"/>
                <a:gd name="T9" fmla="*/ 83 h 264"/>
                <a:gd name="T10" fmla="*/ 24 w 288"/>
                <a:gd name="T11" fmla="*/ 60 h 264"/>
                <a:gd name="T12" fmla="*/ 24 w 288"/>
                <a:gd name="T13" fmla="*/ 56 h 264"/>
                <a:gd name="T14" fmla="*/ 8 w 288"/>
                <a:gd name="T15" fmla="*/ 27 h 264"/>
                <a:gd name="T16" fmla="*/ 8 w 288"/>
                <a:gd name="T17" fmla="*/ 24 h 264"/>
                <a:gd name="T18" fmla="*/ 4 w 288"/>
                <a:gd name="T19" fmla="*/ 16 h 264"/>
                <a:gd name="T20" fmla="*/ 0 w 288"/>
                <a:gd name="T21" fmla="*/ 4 h 264"/>
                <a:gd name="T22" fmla="*/ 8 w 288"/>
                <a:gd name="T23" fmla="*/ 0 h 264"/>
                <a:gd name="T24" fmla="*/ 20 w 288"/>
                <a:gd name="T25" fmla="*/ 0 h 264"/>
                <a:gd name="T26" fmla="*/ 24 w 288"/>
                <a:gd name="T27" fmla="*/ 4 h 264"/>
                <a:gd name="T28" fmla="*/ 36 w 288"/>
                <a:gd name="T29" fmla="*/ 0 h 264"/>
                <a:gd name="T30" fmla="*/ 63 w 288"/>
                <a:gd name="T31" fmla="*/ 0 h 264"/>
                <a:gd name="T32" fmla="*/ 75 w 288"/>
                <a:gd name="T33" fmla="*/ 8 h 264"/>
                <a:gd name="T34" fmla="*/ 83 w 288"/>
                <a:gd name="T35" fmla="*/ 8 h 264"/>
                <a:gd name="T36" fmla="*/ 95 w 288"/>
                <a:gd name="T37" fmla="*/ 8 h 264"/>
                <a:gd name="T38" fmla="*/ 107 w 288"/>
                <a:gd name="T39" fmla="*/ 8 h 264"/>
                <a:gd name="T40" fmla="*/ 114 w 288"/>
                <a:gd name="T41" fmla="*/ 0 h 264"/>
                <a:gd name="T42" fmla="*/ 118 w 288"/>
                <a:gd name="T43" fmla="*/ 4 h 264"/>
                <a:gd name="T44" fmla="*/ 130 w 288"/>
                <a:gd name="T45" fmla="*/ 4 h 264"/>
                <a:gd name="T46" fmla="*/ 137 w 288"/>
                <a:gd name="T47" fmla="*/ 4 h 264"/>
                <a:gd name="T48" fmla="*/ 142 w 288"/>
                <a:gd name="T49" fmla="*/ 8 h 264"/>
                <a:gd name="T50" fmla="*/ 134 w 288"/>
                <a:gd name="T51" fmla="*/ 8 h 264"/>
                <a:gd name="T52" fmla="*/ 122 w 288"/>
                <a:gd name="T53" fmla="*/ 12 h 264"/>
                <a:gd name="T54" fmla="*/ 114 w 288"/>
                <a:gd name="T55" fmla="*/ 12 h 264"/>
                <a:gd name="T56" fmla="*/ 95 w 288"/>
                <a:gd name="T57" fmla="*/ 16 h 264"/>
                <a:gd name="T58" fmla="*/ 95 w 288"/>
                <a:gd name="T59" fmla="*/ 51 h 264"/>
                <a:gd name="T60" fmla="*/ 83 w 288"/>
                <a:gd name="T61" fmla="*/ 51 h 264"/>
                <a:gd name="T62" fmla="*/ 83 w 288"/>
                <a:gd name="T63" fmla="*/ 80 h 264"/>
                <a:gd name="T64" fmla="*/ 83 w 288"/>
                <a:gd name="T65" fmla="*/ 127 h 264"/>
                <a:gd name="T66" fmla="*/ 71 w 288"/>
                <a:gd name="T67" fmla="*/ 131 h 264"/>
                <a:gd name="T68" fmla="*/ 63 w 288"/>
                <a:gd name="T69" fmla="*/ 127 h 264"/>
                <a:gd name="T70" fmla="*/ 59 w 288"/>
                <a:gd name="T71" fmla="*/ 123 h 264"/>
                <a:gd name="T72" fmla="*/ 55 w 288"/>
                <a:gd name="T73" fmla="*/ 123 h 264"/>
                <a:gd name="T74" fmla="*/ 51 w 288"/>
                <a:gd name="T75" fmla="*/ 123 h 264"/>
                <a:gd name="T76" fmla="*/ 47 w 288"/>
                <a:gd name="T77" fmla="*/ 127 h 2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264"/>
                <a:gd name="T119" fmla="*/ 288 w 288"/>
                <a:gd name="T120" fmla="*/ 264 h 2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264">
                  <a:moveTo>
                    <a:pt x="96" y="256"/>
                  </a:moveTo>
                  <a:lnTo>
                    <a:pt x="88" y="240"/>
                  </a:lnTo>
                  <a:lnTo>
                    <a:pt x="72" y="224"/>
                  </a:lnTo>
                  <a:lnTo>
                    <a:pt x="64" y="192"/>
                  </a:lnTo>
                  <a:lnTo>
                    <a:pt x="56" y="16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128" y="0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92" y="16"/>
                  </a:lnTo>
                  <a:lnTo>
                    <a:pt x="216" y="16"/>
                  </a:lnTo>
                  <a:lnTo>
                    <a:pt x="232" y="0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48" y="24"/>
                  </a:lnTo>
                  <a:lnTo>
                    <a:pt x="232" y="24"/>
                  </a:lnTo>
                  <a:lnTo>
                    <a:pt x="192" y="32"/>
                  </a:lnTo>
                  <a:lnTo>
                    <a:pt x="192" y="104"/>
                  </a:lnTo>
                  <a:lnTo>
                    <a:pt x="168" y="104"/>
                  </a:lnTo>
                  <a:lnTo>
                    <a:pt x="168" y="160"/>
                  </a:lnTo>
                  <a:lnTo>
                    <a:pt x="168" y="256"/>
                  </a:lnTo>
                  <a:lnTo>
                    <a:pt x="144" y="264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04" y="248"/>
                  </a:lnTo>
                  <a:lnTo>
                    <a:pt x="96" y="2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7" name="Freeform 333"/>
            <p:cNvSpPr>
              <a:spLocks/>
            </p:cNvSpPr>
            <p:nvPr/>
          </p:nvSpPr>
          <p:spPr bwMode="auto">
            <a:xfrm>
              <a:off x="1471" y="2071"/>
              <a:ext cx="59" cy="60"/>
            </a:xfrm>
            <a:custGeom>
              <a:avLst/>
              <a:gdLst>
                <a:gd name="T0" fmla="*/ 87 w 176"/>
                <a:gd name="T1" fmla="*/ 48 h 192"/>
                <a:gd name="T2" fmla="*/ 83 w 176"/>
                <a:gd name="T3" fmla="*/ 39 h 192"/>
                <a:gd name="T4" fmla="*/ 75 w 176"/>
                <a:gd name="T5" fmla="*/ 27 h 192"/>
                <a:gd name="T6" fmla="*/ 75 w 176"/>
                <a:gd name="T7" fmla="*/ 20 h 192"/>
                <a:gd name="T8" fmla="*/ 60 w 176"/>
                <a:gd name="T9" fmla="*/ 8 h 192"/>
                <a:gd name="T10" fmla="*/ 60 w 176"/>
                <a:gd name="T11" fmla="*/ 0 h 192"/>
                <a:gd name="T12" fmla="*/ 51 w 176"/>
                <a:gd name="T13" fmla="*/ 0 h 192"/>
                <a:gd name="T14" fmla="*/ 39 w 176"/>
                <a:gd name="T15" fmla="*/ 4 h 192"/>
                <a:gd name="T16" fmla="*/ 32 w 176"/>
                <a:gd name="T17" fmla="*/ 4 h 192"/>
                <a:gd name="T18" fmla="*/ 12 w 176"/>
                <a:gd name="T19" fmla="*/ 8 h 192"/>
                <a:gd name="T20" fmla="*/ 12 w 176"/>
                <a:gd name="T21" fmla="*/ 44 h 192"/>
                <a:gd name="T22" fmla="*/ 0 w 176"/>
                <a:gd name="T23" fmla="*/ 44 h 192"/>
                <a:gd name="T24" fmla="*/ 0 w 176"/>
                <a:gd name="T25" fmla="*/ 71 h 192"/>
                <a:gd name="T26" fmla="*/ 8 w 176"/>
                <a:gd name="T27" fmla="*/ 79 h 192"/>
                <a:gd name="T28" fmla="*/ 12 w 176"/>
                <a:gd name="T29" fmla="*/ 95 h 192"/>
                <a:gd name="T30" fmla="*/ 20 w 176"/>
                <a:gd name="T31" fmla="*/ 95 h 192"/>
                <a:gd name="T32" fmla="*/ 32 w 176"/>
                <a:gd name="T33" fmla="*/ 83 h 192"/>
                <a:gd name="T34" fmla="*/ 39 w 176"/>
                <a:gd name="T35" fmla="*/ 83 h 192"/>
                <a:gd name="T36" fmla="*/ 44 w 176"/>
                <a:gd name="T37" fmla="*/ 87 h 192"/>
                <a:gd name="T38" fmla="*/ 51 w 176"/>
                <a:gd name="T39" fmla="*/ 83 h 192"/>
                <a:gd name="T40" fmla="*/ 60 w 176"/>
                <a:gd name="T41" fmla="*/ 75 h 192"/>
                <a:gd name="T42" fmla="*/ 60 w 176"/>
                <a:gd name="T43" fmla="*/ 63 h 192"/>
                <a:gd name="T44" fmla="*/ 71 w 176"/>
                <a:gd name="T45" fmla="*/ 59 h 192"/>
                <a:gd name="T46" fmla="*/ 75 w 176"/>
                <a:gd name="T47" fmla="*/ 56 h 192"/>
                <a:gd name="T48" fmla="*/ 87 w 176"/>
                <a:gd name="T49" fmla="*/ 48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192"/>
                <a:gd name="T77" fmla="*/ 176 w 176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192">
                  <a:moveTo>
                    <a:pt x="176" y="96"/>
                  </a:moveTo>
                  <a:lnTo>
                    <a:pt x="168" y="80"/>
                  </a:lnTo>
                  <a:lnTo>
                    <a:pt x="152" y="56"/>
                  </a:lnTo>
                  <a:lnTo>
                    <a:pt x="152" y="40"/>
                  </a:lnTo>
                  <a:lnTo>
                    <a:pt x="120" y="16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88"/>
                  </a:lnTo>
                  <a:lnTo>
                    <a:pt x="0" y="88"/>
                  </a:lnTo>
                  <a:lnTo>
                    <a:pt x="0" y="144"/>
                  </a:lnTo>
                  <a:lnTo>
                    <a:pt x="16" y="160"/>
                  </a:lnTo>
                  <a:lnTo>
                    <a:pt x="24" y="192"/>
                  </a:lnTo>
                  <a:lnTo>
                    <a:pt x="40" y="192"/>
                  </a:lnTo>
                  <a:lnTo>
                    <a:pt x="64" y="168"/>
                  </a:lnTo>
                  <a:lnTo>
                    <a:pt x="80" y="168"/>
                  </a:lnTo>
                  <a:lnTo>
                    <a:pt x="88" y="176"/>
                  </a:lnTo>
                  <a:lnTo>
                    <a:pt x="104" y="168"/>
                  </a:lnTo>
                  <a:lnTo>
                    <a:pt x="120" y="152"/>
                  </a:lnTo>
                  <a:lnTo>
                    <a:pt x="120" y="128"/>
                  </a:lnTo>
                  <a:lnTo>
                    <a:pt x="144" y="120"/>
                  </a:lnTo>
                  <a:lnTo>
                    <a:pt x="152" y="112"/>
                  </a:lnTo>
                  <a:lnTo>
                    <a:pt x="176" y="9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8" name="Freeform 334"/>
            <p:cNvSpPr>
              <a:spLocks/>
            </p:cNvSpPr>
            <p:nvPr/>
          </p:nvSpPr>
          <p:spPr bwMode="auto">
            <a:xfrm>
              <a:off x="1511" y="2056"/>
              <a:ext cx="48" cy="45"/>
            </a:xfrm>
            <a:custGeom>
              <a:avLst/>
              <a:gdLst>
                <a:gd name="T0" fmla="*/ 28 w 144"/>
                <a:gd name="T1" fmla="*/ 4 h 144"/>
                <a:gd name="T2" fmla="*/ 28 w 144"/>
                <a:gd name="T3" fmla="*/ 12 h 144"/>
                <a:gd name="T4" fmla="*/ 20 w 144"/>
                <a:gd name="T5" fmla="*/ 15 h 144"/>
                <a:gd name="T6" fmla="*/ 16 w 144"/>
                <a:gd name="T7" fmla="*/ 15 h 144"/>
                <a:gd name="T8" fmla="*/ 8 w 144"/>
                <a:gd name="T9" fmla="*/ 24 h 144"/>
                <a:gd name="T10" fmla="*/ 0 w 144"/>
                <a:gd name="T11" fmla="*/ 24 h 144"/>
                <a:gd name="T12" fmla="*/ 0 w 144"/>
                <a:gd name="T13" fmla="*/ 32 h 144"/>
                <a:gd name="T14" fmla="*/ 16 w 144"/>
                <a:gd name="T15" fmla="*/ 43 h 144"/>
                <a:gd name="T16" fmla="*/ 16 w 144"/>
                <a:gd name="T17" fmla="*/ 51 h 144"/>
                <a:gd name="T18" fmla="*/ 24 w 144"/>
                <a:gd name="T19" fmla="*/ 63 h 144"/>
                <a:gd name="T20" fmla="*/ 28 w 144"/>
                <a:gd name="T21" fmla="*/ 71 h 144"/>
                <a:gd name="T22" fmla="*/ 32 w 144"/>
                <a:gd name="T23" fmla="*/ 71 h 144"/>
                <a:gd name="T24" fmla="*/ 40 w 144"/>
                <a:gd name="T25" fmla="*/ 67 h 144"/>
                <a:gd name="T26" fmla="*/ 56 w 144"/>
                <a:gd name="T27" fmla="*/ 71 h 144"/>
                <a:gd name="T28" fmla="*/ 60 w 144"/>
                <a:gd name="T29" fmla="*/ 67 h 144"/>
                <a:gd name="T30" fmla="*/ 60 w 144"/>
                <a:gd name="T31" fmla="*/ 55 h 144"/>
                <a:gd name="T32" fmla="*/ 72 w 144"/>
                <a:gd name="T33" fmla="*/ 47 h 144"/>
                <a:gd name="T34" fmla="*/ 72 w 144"/>
                <a:gd name="T35" fmla="*/ 43 h 144"/>
                <a:gd name="T36" fmla="*/ 68 w 144"/>
                <a:gd name="T37" fmla="*/ 39 h 144"/>
                <a:gd name="T38" fmla="*/ 68 w 144"/>
                <a:gd name="T39" fmla="*/ 32 h 144"/>
                <a:gd name="T40" fmla="*/ 72 w 144"/>
                <a:gd name="T41" fmla="*/ 27 h 144"/>
                <a:gd name="T42" fmla="*/ 68 w 144"/>
                <a:gd name="T43" fmla="*/ 15 h 144"/>
                <a:gd name="T44" fmla="*/ 64 w 144"/>
                <a:gd name="T45" fmla="*/ 8 h 144"/>
                <a:gd name="T46" fmla="*/ 40 w 144"/>
                <a:gd name="T47" fmla="*/ 0 h 144"/>
                <a:gd name="T48" fmla="*/ 32 w 144"/>
                <a:gd name="T49" fmla="*/ 4 h 144"/>
                <a:gd name="T50" fmla="*/ 28 w 144"/>
                <a:gd name="T51" fmla="*/ 4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56" y="8"/>
                  </a:moveTo>
                  <a:lnTo>
                    <a:pt x="56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64" y="144"/>
                  </a:lnTo>
                  <a:lnTo>
                    <a:pt x="80" y="136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20" y="112"/>
                  </a:lnTo>
                  <a:lnTo>
                    <a:pt x="144" y="96"/>
                  </a:lnTo>
                  <a:lnTo>
                    <a:pt x="144" y="88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44" y="56"/>
                  </a:lnTo>
                  <a:lnTo>
                    <a:pt x="136" y="32"/>
                  </a:lnTo>
                  <a:lnTo>
                    <a:pt x="128" y="16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89" name="Rectangle 335"/>
            <p:cNvSpPr>
              <a:spLocks noChangeArrowheads="1"/>
            </p:cNvSpPr>
            <p:nvPr/>
          </p:nvSpPr>
          <p:spPr bwMode="auto">
            <a:xfrm>
              <a:off x="1401" y="1941"/>
              <a:ext cx="11" cy="8"/>
            </a:xfrm>
            <a:prstGeom prst="rect">
              <a:avLst/>
            </a:prstGeom>
            <a:solidFill>
              <a:schemeClr val="bg2"/>
            </a:solidFill>
            <a:ln w="127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0" name="Freeform 336"/>
            <p:cNvSpPr>
              <a:spLocks/>
            </p:cNvSpPr>
            <p:nvPr/>
          </p:nvSpPr>
          <p:spPr bwMode="auto">
            <a:xfrm>
              <a:off x="1257" y="1904"/>
              <a:ext cx="27" cy="25"/>
            </a:xfrm>
            <a:custGeom>
              <a:avLst/>
              <a:gdLst>
                <a:gd name="T0" fmla="*/ 31 w 80"/>
                <a:gd name="T1" fmla="*/ 8 h 80"/>
                <a:gd name="T2" fmla="*/ 31 w 80"/>
                <a:gd name="T3" fmla="*/ 20 h 80"/>
                <a:gd name="T4" fmla="*/ 39 w 80"/>
                <a:gd name="T5" fmla="*/ 24 h 80"/>
                <a:gd name="T6" fmla="*/ 39 w 80"/>
                <a:gd name="T7" fmla="*/ 31 h 80"/>
                <a:gd name="T8" fmla="*/ 35 w 80"/>
                <a:gd name="T9" fmla="*/ 39 h 80"/>
                <a:gd name="T10" fmla="*/ 24 w 80"/>
                <a:gd name="T11" fmla="*/ 35 h 80"/>
                <a:gd name="T12" fmla="*/ 12 w 80"/>
                <a:gd name="T13" fmla="*/ 24 h 80"/>
                <a:gd name="T14" fmla="*/ 0 w 80"/>
                <a:gd name="T15" fmla="*/ 15 h 80"/>
                <a:gd name="T16" fmla="*/ 12 w 80"/>
                <a:gd name="T17" fmla="*/ 0 h 80"/>
                <a:gd name="T18" fmla="*/ 20 w 80"/>
                <a:gd name="T19" fmla="*/ 4 h 80"/>
                <a:gd name="T20" fmla="*/ 20 w 80"/>
                <a:gd name="T21" fmla="*/ 8 h 80"/>
                <a:gd name="T22" fmla="*/ 31 w 80"/>
                <a:gd name="T23" fmla="*/ 8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80"/>
                <a:gd name="T38" fmla="*/ 80 w 80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80">
                  <a:moveTo>
                    <a:pt x="64" y="16"/>
                  </a:move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72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1" name="Freeform 337"/>
            <p:cNvSpPr>
              <a:spLocks/>
            </p:cNvSpPr>
            <p:nvPr/>
          </p:nvSpPr>
          <p:spPr bwMode="auto">
            <a:xfrm>
              <a:off x="1532" y="1971"/>
              <a:ext cx="11" cy="13"/>
            </a:xfrm>
            <a:custGeom>
              <a:avLst/>
              <a:gdLst>
                <a:gd name="T0" fmla="*/ 0 w 32"/>
                <a:gd name="T1" fmla="*/ 0 h 40"/>
                <a:gd name="T2" fmla="*/ 4 w 32"/>
                <a:gd name="T3" fmla="*/ 0 h 40"/>
                <a:gd name="T4" fmla="*/ 9 w 32"/>
                <a:gd name="T5" fmla="*/ 0 h 40"/>
                <a:gd name="T6" fmla="*/ 12 w 32"/>
                <a:gd name="T7" fmla="*/ 0 h 40"/>
                <a:gd name="T8" fmla="*/ 17 w 32"/>
                <a:gd name="T9" fmla="*/ 4 h 40"/>
                <a:gd name="T10" fmla="*/ 17 w 32"/>
                <a:gd name="T11" fmla="*/ 8 h 40"/>
                <a:gd name="T12" fmla="*/ 12 w 32"/>
                <a:gd name="T13" fmla="*/ 12 h 40"/>
                <a:gd name="T14" fmla="*/ 12 w 32"/>
                <a:gd name="T15" fmla="*/ 15 h 40"/>
                <a:gd name="T16" fmla="*/ 9 w 32"/>
                <a:gd name="T17" fmla="*/ 20 h 40"/>
                <a:gd name="T18" fmla="*/ 4 w 32"/>
                <a:gd name="T19" fmla="*/ 12 h 40"/>
                <a:gd name="T20" fmla="*/ 4 w 32"/>
                <a:gd name="T21" fmla="*/ 8 h 40"/>
                <a:gd name="T22" fmla="*/ 0 w 32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40"/>
                <a:gd name="T38" fmla="*/ 32 w 3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40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2" name="Freeform 338"/>
            <p:cNvSpPr>
              <a:spLocks/>
            </p:cNvSpPr>
            <p:nvPr/>
          </p:nvSpPr>
          <p:spPr bwMode="auto">
            <a:xfrm>
              <a:off x="1714" y="1784"/>
              <a:ext cx="5" cy="5"/>
            </a:xfrm>
            <a:custGeom>
              <a:avLst/>
              <a:gdLst>
                <a:gd name="T0" fmla="*/ 4 w 16"/>
                <a:gd name="T1" fmla="*/ 8 h 16"/>
                <a:gd name="T2" fmla="*/ 8 w 16"/>
                <a:gd name="T3" fmla="*/ 0 h 16"/>
                <a:gd name="T4" fmla="*/ 4 w 16"/>
                <a:gd name="T5" fmla="*/ 0 h 16"/>
                <a:gd name="T6" fmla="*/ 0 w 16"/>
                <a:gd name="T7" fmla="*/ 4 h 16"/>
                <a:gd name="T8" fmla="*/ 4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3" name="Freeform 339"/>
            <p:cNvSpPr>
              <a:spLocks/>
            </p:cNvSpPr>
            <p:nvPr/>
          </p:nvSpPr>
          <p:spPr bwMode="auto">
            <a:xfrm>
              <a:off x="1685" y="1787"/>
              <a:ext cx="32" cy="22"/>
            </a:xfrm>
            <a:custGeom>
              <a:avLst/>
              <a:gdLst>
                <a:gd name="T0" fmla="*/ 48 w 96"/>
                <a:gd name="T1" fmla="*/ 4 h 72"/>
                <a:gd name="T2" fmla="*/ 44 w 96"/>
                <a:gd name="T3" fmla="*/ 0 h 72"/>
                <a:gd name="T4" fmla="*/ 40 w 96"/>
                <a:gd name="T5" fmla="*/ 4 h 72"/>
                <a:gd name="T6" fmla="*/ 28 w 96"/>
                <a:gd name="T7" fmla="*/ 12 h 72"/>
                <a:gd name="T8" fmla="*/ 24 w 96"/>
                <a:gd name="T9" fmla="*/ 20 h 72"/>
                <a:gd name="T10" fmla="*/ 16 w 96"/>
                <a:gd name="T11" fmla="*/ 20 h 72"/>
                <a:gd name="T12" fmla="*/ 8 w 96"/>
                <a:gd name="T13" fmla="*/ 20 h 72"/>
                <a:gd name="T14" fmla="*/ 4 w 96"/>
                <a:gd name="T15" fmla="*/ 20 h 72"/>
                <a:gd name="T16" fmla="*/ 0 w 96"/>
                <a:gd name="T17" fmla="*/ 24 h 72"/>
                <a:gd name="T18" fmla="*/ 8 w 96"/>
                <a:gd name="T19" fmla="*/ 32 h 72"/>
                <a:gd name="T20" fmla="*/ 36 w 96"/>
                <a:gd name="T21" fmla="*/ 36 h 72"/>
                <a:gd name="T22" fmla="*/ 36 w 96"/>
                <a:gd name="T23" fmla="*/ 28 h 72"/>
                <a:gd name="T24" fmla="*/ 44 w 96"/>
                <a:gd name="T25" fmla="*/ 16 h 72"/>
                <a:gd name="T26" fmla="*/ 44 w 96"/>
                <a:gd name="T27" fmla="*/ 8 h 72"/>
                <a:gd name="T28" fmla="*/ 48 w 96"/>
                <a:gd name="T29" fmla="*/ 8 h 72"/>
                <a:gd name="T30" fmla="*/ 48 w 96"/>
                <a:gd name="T31" fmla="*/ 4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72"/>
                <a:gd name="T50" fmla="*/ 96 w 9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72">
                  <a:moveTo>
                    <a:pt x="96" y="8"/>
                  </a:moveTo>
                  <a:lnTo>
                    <a:pt x="88" y="0"/>
                  </a:lnTo>
                  <a:lnTo>
                    <a:pt x="80" y="8"/>
                  </a:lnTo>
                  <a:lnTo>
                    <a:pt x="56" y="24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64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88" y="32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4" name="Freeform 340"/>
            <p:cNvSpPr>
              <a:spLocks/>
            </p:cNvSpPr>
            <p:nvPr/>
          </p:nvSpPr>
          <p:spPr bwMode="auto">
            <a:xfrm>
              <a:off x="1679" y="1784"/>
              <a:ext cx="6" cy="13"/>
            </a:xfrm>
            <a:custGeom>
              <a:avLst/>
              <a:gdLst>
                <a:gd name="T0" fmla="*/ 0 w 16"/>
                <a:gd name="T1" fmla="*/ 12 h 40"/>
                <a:gd name="T2" fmla="*/ 4 w 16"/>
                <a:gd name="T3" fmla="*/ 8 h 40"/>
                <a:gd name="T4" fmla="*/ 0 w 16"/>
                <a:gd name="T5" fmla="*/ 4 h 40"/>
                <a:gd name="T6" fmla="*/ 4 w 16"/>
                <a:gd name="T7" fmla="*/ 0 h 40"/>
                <a:gd name="T8" fmla="*/ 8 w 16"/>
                <a:gd name="T9" fmla="*/ 0 h 40"/>
                <a:gd name="T10" fmla="*/ 8 w 16"/>
                <a:gd name="T11" fmla="*/ 12 h 40"/>
                <a:gd name="T12" fmla="*/ 8 w 16"/>
                <a:gd name="T13" fmla="*/ 20 h 40"/>
                <a:gd name="T14" fmla="*/ 4 w 16"/>
                <a:gd name="T15" fmla="*/ 20 h 40"/>
                <a:gd name="T16" fmla="*/ 0 w 16"/>
                <a:gd name="T17" fmla="*/ 1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0"/>
                <a:gd name="T29" fmla="*/ 16 w 1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0">
                  <a:moveTo>
                    <a:pt x="0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5" name="Freeform 341"/>
            <p:cNvSpPr>
              <a:spLocks/>
            </p:cNvSpPr>
            <p:nvPr/>
          </p:nvSpPr>
          <p:spPr bwMode="auto">
            <a:xfrm>
              <a:off x="1653" y="1757"/>
              <a:ext cx="7" cy="7"/>
            </a:xfrm>
            <a:custGeom>
              <a:avLst/>
              <a:gdLst>
                <a:gd name="T0" fmla="*/ 0 w 24"/>
                <a:gd name="T1" fmla="*/ 8 h 24"/>
                <a:gd name="T2" fmla="*/ 0 w 24"/>
                <a:gd name="T3" fmla="*/ 4 h 24"/>
                <a:gd name="T4" fmla="*/ 3 w 24"/>
                <a:gd name="T5" fmla="*/ 0 h 24"/>
                <a:gd name="T6" fmla="*/ 11 w 24"/>
                <a:gd name="T7" fmla="*/ 0 h 24"/>
                <a:gd name="T8" fmla="*/ 7 w 24"/>
                <a:gd name="T9" fmla="*/ 4 h 24"/>
                <a:gd name="T10" fmla="*/ 7 w 24"/>
                <a:gd name="T11" fmla="*/ 8 h 24"/>
                <a:gd name="T12" fmla="*/ 11 w 24"/>
                <a:gd name="T13" fmla="*/ 12 h 24"/>
                <a:gd name="T14" fmla="*/ 7 w 24"/>
                <a:gd name="T15" fmla="*/ 12 h 24"/>
                <a:gd name="T16" fmla="*/ 0 w 24"/>
                <a:gd name="T17" fmla="*/ 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4"/>
                <a:gd name="T29" fmla="*/ 24 w 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4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6" name="Freeform 342"/>
            <p:cNvSpPr>
              <a:spLocks/>
            </p:cNvSpPr>
            <p:nvPr/>
          </p:nvSpPr>
          <p:spPr bwMode="auto">
            <a:xfrm>
              <a:off x="1575" y="1709"/>
              <a:ext cx="8" cy="23"/>
            </a:xfrm>
            <a:custGeom>
              <a:avLst/>
              <a:gdLst>
                <a:gd name="T0" fmla="*/ 8 w 24"/>
                <a:gd name="T1" fmla="*/ 32 h 72"/>
                <a:gd name="T2" fmla="*/ 4 w 24"/>
                <a:gd name="T3" fmla="*/ 32 h 72"/>
                <a:gd name="T4" fmla="*/ 0 w 24"/>
                <a:gd name="T5" fmla="*/ 36 h 72"/>
                <a:gd name="T6" fmla="*/ 0 w 24"/>
                <a:gd name="T7" fmla="*/ 32 h 72"/>
                <a:gd name="T8" fmla="*/ 0 w 24"/>
                <a:gd name="T9" fmla="*/ 28 h 72"/>
                <a:gd name="T10" fmla="*/ 4 w 24"/>
                <a:gd name="T11" fmla="*/ 8 h 72"/>
                <a:gd name="T12" fmla="*/ 12 w 24"/>
                <a:gd name="T13" fmla="*/ 0 h 72"/>
                <a:gd name="T14" fmla="*/ 12 w 24"/>
                <a:gd name="T15" fmla="*/ 4 h 72"/>
                <a:gd name="T16" fmla="*/ 12 w 24"/>
                <a:gd name="T17" fmla="*/ 12 h 72"/>
                <a:gd name="T18" fmla="*/ 12 w 24"/>
                <a:gd name="T19" fmla="*/ 20 h 72"/>
                <a:gd name="T20" fmla="*/ 8 w 24"/>
                <a:gd name="T21" fmla="*/ 24 h 72"/>
                <a:gd name="T22" fmla="*/ 8 w 24"/>
                <a:gd name="T23" fmla="*/ 28 h 72"/>
                <a:gd name="T24" fmla="*/ 8 w 24"/>
                <a:gd name="T25" fmla="*/ 3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72"/>
                <a:gd name="T41" fmla="*/ 24 w 2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72">
                  <a:moveTo>
                    <a:pt x="16" y="64"/>
                  </a:moveTo>
                  <a:lnTo>
                    <a:pt x="8" y="6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7" name="Freeform 343"/>
            <p:cNvSpPr>
              <a:spLocks/>
            </p:cNvSpPr>
            <p:nvPr/>
          </p:nvSpPr>
          <p:spPr bwMode="auto">
            <a:xfrm>
              <a:off x="1634" y="1682"/>
              <a:ext cx="131" cy="110"/>
            </a:xfrm>
            <a:custGeom>
              <a:avLst/>
              <a:gdLst>
                <a:gd name="T0" fmla="*/ 175 w 392"/>
                <a:gd name="T1" fmla="*/ 171 h 352"/>
                <a:gd name="T2" fmla="*/ 163 w 392"/>
                <a:gd name="T3" fmla="*/ 171 h 352"/>
                <a:gd name="T4" fmla="*/ 146 w 392"/>
                <a:gd name="T5" fmla="*/ 171 h 352"/>
                <a:gd name="T6" fmla="*/ 135 w 392"/>
                <a:gd name="T7" fmla="*/ 163 h 352"/>
                <a:gd name="T8" fmla="*/ 131 w 392"/>
                <a:gd name="T9" fmla="*/ 151 h 352"/>
                <a:gd name="T10" fmla="*/ 123 w 392"/>
                <a:gd name="T11" fmla="*/ 151 h 352"/>
                <a:gd name="T12" fmla="*/ 99 w 392"/>
                <a:gd name="T13" fmla="*/ 155 h 352"/>
                <a:gd name="T14" fmla="*/ 92 w 392"/>
                <a:gd name="T15" fmla="*/ 151 h 352"/>
                <a:gd name="T16" fmla="*/ 80 w 392"/>
                <a:gd name="T17" fmla="*/ 143 h 352"/>
                <a:gd name="T18" fmla="*/ 71 w 392"/>
                <a:gd name="T19" fmla="*/ 135 h 352"/>
                <a:gd name="T20" fmla="*/ 63 w 392"/>
                <a:gd name="T21" fmla="*/ 119 h 352"/>
                <a:gd name="T22" fmla="*/ 48 w 392"/>
                <a:gd name="T23" fmla="*/ 115 h 352"/>
                <a:gd name="T24" fmla="*/ 36 w 392"/>
                <a:gd name="T25" fmla="*/ 111 h 352"/>
                <a:gd name="T26" fmla="*/ 32 w 392"/>
                <a:gd name="T27" fmla="*/ 87 h 352"/>
                <a:gd name="T28" fmla="*/ 12 w 392"/>
                <a:gd name="T29" fmla="*/ 71 h 352"/>
                <a:gd name="T30" fmla="*/ 20 w 392"/>
                <a:gd name="T31" fmla="*/ 48 h 352"/>
                <a:gd name="T32" fmla="*/ 4 w 392"/>
                <a:gd name="T33" fmla="*/ 32 h 352"/>
                <a:gd name="T34" fmla="*/ 0 w 392"/>
                <a:gd name="T35" fmla="*/ 4 h 352"/>
                <a:gd name="T36" fmla="*/ 16 w 392"/>
                <a:gd name="T37" fmla="*/ 8 h 352"/>
                <a:gd name="T38" fmla="*/ 27 w 392"/>
                <a:gd name="T39" fmla="*/ 4 h 352"/>
                <a:gd name="T40" fmla="*/ 39 w 392"/>
                <a:gd name="T41" fmla="*/ 4 h 352"/>
                <a:gd name="T42" fmla="*/ 48 w 392"/>
                <a:gd name="T43" fmla="*/ 20 h 352"/>
                <a:gd name="T44" fmla="*/ 59 w 392"/>
                <a:gd name="T45" fmla="*/ 27 h 352"/>
                <a:gd name="T46" fmla="*/ 71 w 392"/>
                <a:gd name="T47" fmla="*/ 39 h 352"/>
                <a:gd name="T48" fmla="*/ 95 w 392"/>
                <a:gd name="T49" fmla="*/ 36 h 352"/>
                <a:gd name="T50" fmla="*/ 103 w 392"/>
                <a:gd name="T51" fmla="*/ 27 h 352"/>
                <a:gd name="T52" fmla="*/ 119 w 392"/>
                <a:gd name="T53" fmla="*/ 16 h 352"/>
                <a:gd name="T54" fmla="*/ 146 w 392"/>
                <a:gd name="T55" fmla="*/ 24 h 352"/>
                <a:gd name="T56" fmla="*/ 175 w 392"/>
                <a:gd name="T57" fmla="*/ 39 h 352"/>
                <a:gd name="T58" fmla="*/ 175 w 392"/>
                <a:gd name="T59" fmla="*/ 60 h 352"/>
                <a:gd name="T60" fmla="*/ 170 w 392"/>
                <a:gd name="T61" fmla="*/ 87 h 352"/>
                <a:gd name="T62" fmla="*/ 170 w 392"/>
                <a:gd name="T63" fmla="*/ 99 h 352"/>
                <a:gd name="T64" fmla="*/ 178 w 392"/>
                <a:gd name="T65" fmla="*/ 104 h 352"/>
                <a:gd name="T66" fmla="*/ 170 w 392"/>
                <a:gd name="T67" fmla="*/ 119 h 352"/>
                <a:gd name="T68" fmla="*/ 190 w 392"/>
                <a:gd name="T69" fmla="*/ 143 h 352"/>
                <a:gd name="T70" fmla="*/ 194 w 392"/>
                <a:gd name="T71" fmla="*/ 151 h 352"/>
                <a:gd name="T72" fmla="*/ 182 w 392"/>
                <a:gd name="T73" fmla="*/ 163 h 352"/>
                <a:gd name="T74" fmla="*/ 178 w 392"/>
                <a:gd name="T75" fmla="*/ 175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2"/>
                <a:gd name="T115" fmla="*/ 0 h 352"/>
                <a:gd name="T116" fmla="*/ 392 w 39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2" h="352">
                  <a:moveTo>
                    <a:pt x="360" y="352"/>
                  </a:moveTo>
                  <a:lnTo>
                    <a:pt x="352" y="344"/>
                  </a:lnTo>
                  <a:lnTo>
                    <a:pt x="336" y="344"/>
                  </a:lnTo>
                  <a:lnTo>
                    <a:pt x="328" y="344"/>
                  </a:lnTo>
                  <a:lnTo>
                    <a:pt x="312" y="344"/>
                  </a:lnTo>
                  <a:lnTo>
                    <a:pt x="296" y="344"/>
                  </a:lnTo>
                  <a:lnTo>
                    <a:pt x="280" y="336"/>
                  </a:lnTo>
                  <a:lnTo>
                    <a:pt x="272" y="328"/>
                  </a:lnTo>
                  <a:lnTo>
                    <a:pt x="272" y="320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8" y="304"/>
                  </a:lnTo>
                  <a:lnTo>
                    <a:pt x="240" y="312"/>
                  </a:lnTo>
                  <a:lnTo>
                    <a:pt x="200" y="312"/>
                  </a:lnTo>
                  <a:lnTo>
                    <a:pt x="192" y="312"/>
                  </a:lnTo>
                  <a:lnTo>
                    <a:pt x="184" y="304"/>
                  </a:lnTo>
                  <a:lnTo>
                    <a:pt x="168" y="288"/>
                  </a:lnTo>
                  <a:lnTo>
                    <a:pt x="160" y="288"/>
                  </a:lnTo>
                  <a:lnTo>
                    <a:pt x="144" y="280"/>
                  </a:lnTo>
                  <a:lnTo>
                    <a:pt x="144" y="272"/>
                  </a:lnTo>
                  <a:lnTo>
                    <a:pt x="136" y="256"/>
                  </a:lnTo>
                  <a:lnTo>
                    <a:pt x="128" y="240"/>
                  </a:lnTo>
                  <a:lnTo>
                    <a:pt x="120" y="232"/>
                  </a:lnTo>
                  <a:lnTo>
                    <a:pt x="96" y="232"/>
                  </a:lnTo>
                  <a:lnTo>
                    <a:pt x="88" y="232"/>
                  </a:lnTo>
                  <a:lnTo>
                    <a:pt x="72" y="224"/>
                  </a:lnTo>
                  <a:lnTo>
                    <a:pt x="80" y="192"/>
                  </a:lnTo>
                  <a:lnTo>
                    <a:pt x="64" y="176"/>
                  </a:lnTo>
                  <a:lnTo>
                    <a:pt x="48" y="168"/>
                  </a:lnTo>
                  <a:lnTo>
                    <a:pt x="24" y="144"/>
                  </a:lnTo>
                  <a:lnTo>
                    <a:pt x="48" y="104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96" y="40"/>
                  </a:lnTo>
                  <a:lnTo>
                    <a:pt x="104" y="48"/>
                  </a:lnTo>
                  <a:lnTo>
                    <a:pt x="120" y="56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176" y="72"/>
                  </a:lnTo>
                  <a:lnTo>
                    <a:pt x="192" y="72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24" y="56"/>
                  </a:lnTo>
                  <a:lnTo>
                    <a:pt x="240" y="32"/>
                  </a:lnTo>
                  <a:lnTo>
                    <a:pt x="288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52" y="80"/>
                  </a:lnTo>
                  <a:lnTo>
                    <a:pt x="352" y="96"/>
                  </a:lnTo>
                  <a:lnTo>
                    <a:pt x="352" y="120"/>
                  </a:lnTo>
                  <a:lnTo>
                    <a:pt x="336" y="136"/>
                  </a:lnTo>
                  <a:lnTo>
                    <a:pt x="344" y="176"/>
                  </a:lnTo>
                  <a:lnTo>
                    <a:pt x="336" y="192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60" y="208"/>
                  </a:lnTo>
                  <a:lnTo>
                    <a:pt x="352" y="224"/>
                  </a:lnTo>
                  <a:lnTo>
                    <a:pt x="344" y="240"/>
                  </a:lnTo>
                  <a:lnTo>
                    <a:pt x="344" y="256"/>
                  </a:lnTo>
                  <a:lnTo>
                    <a:pt x="384" y="288"/>
                  </a:lnTo>
                  <a:lnTo>
                    <a:pt x="376" y="296"/>
                  </a:lnTo>
                  <a:lnTo>
                    <a:pt x="392" y="304"/>
                  </a:lnTo>
                  <a:lnTo>
                    <a:pt x="392" y="312"/>
                  </a:lnTo>
                  <a:lnTo>
                    <a:pt x="368" y="328"/>
                  </a:lnTo>
                  <a:lnTo>
                    <a:pt x="360" y="344"/>
                  </a:lnTo>
                  <a:lnTo>
                    <a:pt x="360" y="35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8" name="Freeform 344"/>
            <p:cNvSpPr>
              <a:spLocks/>
            </p:cNvSpPr>
            <p:nvPr/>
          </p:nvSpPr>
          <p:spPr bwMode="auto">
            <a:xfrm>
              <a:off x="1573" y="1739"/>
              <a:ext cx="2" cy="8"/>
            </a:xfrm>
            <a:custGeom>
              <a:avLst/>
              <a:gdLst>
                <a:gd name="T0" fmla="*/ 3 w 8"/>
                <a:gd name="T1" fmla="*/ 0 h 24"/>
                <a:gd name="T2" fmla="*/ 3 w 8"/>
                <a:gd name="T3" fmla="*/ 12 h 24"/>
                <a:gd name="T4" fmla="*/ 0 w 8"/>
                <a:gd name="T5" fmla="*/ 8 h 24"/>
                <a:gd name="T6" fmla="*/ 0 w 8"/>
                <a:gd name="T7" fmla="*/ 4 h 24"/>
                <a:gd name="T8" fmla="*/ 0 w 8"/>
                <a:gd name="T9" fmla="*/ 0 h 24"/>
                <a:gd name="T10" fmla="*/ 3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8" y="0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699" name="Freeform 345"/>
            <p:cNvSpPr>
              <a:spLocks/>
            </p:cNvSpPr>
            <p:nvPr/>
          </p:nvSpPr>
          <p:spPr bwMode="auto">
            <a:xfrm>
              <a:off x="1570" y="1732"/>
              <a:ext cx="32" cy="30"/>
            </a:xfrm>
            <a:custGeom>
              <a:avLst/>
              <a:gdLst>
                <a:gd name="T0" fmla="*/ 8 w 96"/>
                <a:gd name="T1" fmla="*/ 24 h 96"/>
                <a:gd name="T2" fmla="*/ 8 w 96"/>
                <a:gd name="T3" fmla="*/ 12 h 96"/>
                <a:gd name="T4" fmla="*/ 12 w 96"/>
                <a:gd name="T5" fmla="*/ 12 h 96"/>
                <a:gd name="T6" fmla="*/ 20 w 96"/>
                <a:gd name="T7" fmla="*/ 12 h 96"/>
                <a:gd name="T8" fmla="*/ 32 w 96"/>
                <a:gd name="T9" fmla="*/ 4 h 96"/>
                <a:gd name="T10" fmla="*/ 40 w 96"/>
                <a:gd name="T11" fmla="*/ 0 h 96"/>
                <a:gd name="T12" fmla="*/ 48 w 96"/>
                <a:gd name="T13" fmla="*/ 12 h 96"/>
                <a:gd name="T14" fmla="*/ 44 w 96"/>
                <a:gd name="T15" fmla="*/ 15 h 96"/>
                <a:gd name="T16" fmla="*/ 24 w 96"/>
                <a:gd name="T17" fmla="*/ 15 h 96"/>
                <a:gd name="T18" fmla="*/ 32 w 96"/>
                <a:gd name="T19" fmla="*/ 35 h 96"/>
                <a:gd name="T20" fmla="*/ 28 w 96"/>
                <a:gd name="T21" fmla="*/ 39 h 96"/>
                <a:gd name="T22" fmla="*/ 20 w 96"/>
                <a:gd name="T23" fmla="*/ 39 h 96"/>
                <a:gd name="T24" fmla="*/ 12 w 96"/>
                <a:gd name="T25" fmla="*/ 47 h 96"/>
                <a:gd name="T26" fmla="*/ 0 w 96"/>
                <a:gd name="T27" fmla="*/ 47 h 96"/>
                <a:gd name="T28" fmla="*/ 0 w 96"/>
                <a:gd name="T29" fmla="*/ 43 h 96"/>
                <a:gd name="T30" fmla="*/ 4 w 96"/>
                <a:gd name="T31" fmla="*/ 31 h 96"/>
                <a:gd name="T32" fmla="*/ 8 w 96"/>
                <a:gd name="T33" fmla="*/ 24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6"/>
                <a:gd name="T53" fmla="*/ 96 w 96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6">
                  <a:moveTo>
                    <a:pt x="16" y="48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8"/>
                  </a:lnTo>
                  <a:lnTo>
                    <a:pt x="80" y="0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48" y="3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0" name="Freeform 346"/>
            <p:cNvSpPr>
              <a:spLocks/>
            </p:cNvSpPr>
            <p:nvPr/>
          </p:nvSpPr>
          <p:spPr bwMode="auto">
            <a:xfrm>
              <a:off x="1570" y="1739"/>
              <a:ext cx="144" cy="115"/>
            </a:xfrm>
            <a:custGeom>
              <a:avLst/>
              <a:gdLst>
                <a:gd name="T0" fmla="*/ 206 w 432"/>
                <a:gd name="T1" fmla="*/ 111 h 368"/>
                <a:gd name="T2" fmla="*/ 178 w 432"/>
                <a:gd name="T3" fmla="*/ 107 h 368"/>
                <a:gd name="T4" fmla="*/ 170 w 432"/>
                <a:gd name="T5" fmla="*/ 99 h 368"/>
                <a:gd name="T6" fmla="*/ 175 w 432"/>
                <a:gd name="T7" fmla="*/ 95 h 368"/>
                <a:gd name="T8" fmla="*/ 170 w 432"/>
                <a:gd name="T9" fmla="*/ 91 h 368"/>
                <a:gd name="T10" fmla="*/ 166 w 432"/>
                <a:gd name="T11" fmla="*/ 91 h 368"/>
                <a:gd name="T12" fmla="*/ 163 w 432"/>
                <a:gd name="T13" fmla="*/ 83 h 368"/>
                <a:gd name="T14" fmla="*/ 155 w 432"/>
                <a:gd name="T15" fmla="*/ 75 h 368"/>
                <a:gd name="T16" fmla="*/ 155 w 432"/>
                <a:gd name="T17" fmla="*/ 63 h 368"/>
                <a:gd name="T18" fmla="*/ 151 w 432"/>
                <a:gd name="T19" fmla="*/ 63 h 368"/>
                <a:gd name="T20" fmla="*/ 146 w 432"/>
                <a:gd name="T21" fmla="*/ 51 h 368"/>
                <a:gd name="T22" fmla="*/ 143 w 432"/>
                <a:gd name="T23" fmla="*/ 48 h 368"/>
                <a:gd name="T24" fmla="*/ 139 w 432"/>
                <a:gd name="T25" fmla="*/ 44 h 368"/>
                <a:gd name="T26" fmla="*/ 134 w 432"/>
                <a:gd name="T27" fmla="*/ 39 h 368"/>
                <a:gd name="T28" fmla="*/ 131 w 432"/>
                <a:gd name="T29" fmla="*/ 39 h 368"/>
                <a:gd name="T30" fmla="*/ 123 w 432"/>
                <a:gd name="T31" fmla="*/ 36 h 368"/>
                <a:gd name="T32" fmla="*/ 107 w 432"/>
                <a:gd name="T33" fmla="*/ 39 h 368"/>
                <a:gd name="T34" fmla="*/ 87 w 432"/>
                <a:gd name="T35" fmla="*/ 32 h 368"/>
                <a:gd name="T36" fmla="*/ 87 w 432"/>
                <a:gd name="T37" fmla="*/ 20 h 368"/>
                <a:gd name="T38" fmla="*/ 75 w 432"/>
                <a:gd name="T39" fmla="*/ 12 h 368"/>
                <a:gd name="T40" fmla="*/ 59 w 432"/>
                <a:gd name="T41" fmla="*/ 4 h 368"/>
                <a:gd name="T42" fmla="*/ 48 w 432"/>
                <a:gd name="T43" fmla="*/ 0 h 368"/>
                <a:gd name="T44" fmla="*/ 44 w 432"/>
                <a:gd name="T45" fmla="*/ 4 h 368"/>
                <a:gd name="T46" fmla="*/ 24 w 432"/>
                <a:gd name="T47" fmla="*/ 4 h 368"/>
                <a:gd name="T48" fmla="*/ 32 w 432"/>
                <a:gd name="T49" fmla="*/ 24 h 368"/>
                <a:gd name="T50" fmla="*/ 27 w 432"/>
                <a:gd name="T51" fmla="*/ 27 h 368"/>
                <a:gd name="T52" fmla="*/ 20 w 432"/>
                <a:gd name="T53" fmla="*/ 27 h 368"/>
                <a:gd name="T54" fmla="*/ 12 w 432"/>
                <a:gd name="T55" fmla="*/ 36 h 368"/>
                <a:gd name="T56" fmla="*/ 0 w 432"/>
                <a:gd name="T57" fmla="*/ 36 h 368"/>
                <a:gd name="T58" fmla="*/ 0 w 432"/>
                <a:gd name="T59" fmla="*/ 51 h 368"/>
                <a:gd name="T60" fmla="*/ 8 w 432"/>
                <a:gd name="T61" fmla="*/ 51 h 368"/>
                <a:gd name="T62" fmla="*/ 8 w 432"/>
                <a:gd name="T63" fmla="*/ 56 h 368"/>
                <a:gd name="T64" fmla="*/ 12 w 432"/>
                <a:gd name="T65" fmla="*/ 68 h 368"/>
                <a:gd name="T66" fmla="*/ 16 w 432"/>
                <a:gd name="T67" fmla="*/ 71 h 368"/>
                <a:gd name="T68" fmla="*/ 24 w 432"/>
                <a:gd name="T69" fmla="*/ 80 h 368"/>
                <a:gd name="T70" fmla="*/ 24 w 432"/>
                <a:gd name="T71" fmla="*/ 87 h 368"/>
                <a:gd name="T72" fmla="*/ 27 w 432"/>
                <a:gd name="T73" fmla="*/ 95 h 368"/>
                <a:gd name="T74" fmla="*/ 32 w 432"/>
                <a:gd name="T75" fmla="*/ 99 h 368"/>
                <a:gd name="T76" fmla="*/ 39 w 432"/>
                <a:gd name="T77" fmla="*/ 103 h 368"/>
                <a:gd name="T78" fmla="*/ 44 w 432"/>
                <a:gd name="T79" fmla="*/ 111 h 368"/>
                <a:gd name="T80" fmla="*/ 44 w 432"/>
                <a:gd name="T81" fmla="*/ 123 h 368"/>
                <a:gd name="T82" fmla="*/ 48 w 432"/>
                <a:gd name="T83" fmla="*/ 131 h 368"/>
                <a:gd name="T84" fmla="*/ 51 w 432"/>
                <a:gd name="T85" fmla="*/ 134 h 368"/>
                <a:gd name="T86" fmla="*/ 59 w 432"/>
                <a:gd name="T87" fmla="*/ 139 h 368"/>
                <a:gd name="T88" fmla="*/ 59 w 432"/>
                <a:gd name="T89" fmla="*/ 143 h 368"/>
                <a:gd name="T90" fmla="*/ 68 w 432"/>
                <a:gd name="T91" fmla="*/ 158 h 368"/>
                <a:gd name="T92" fmla="*/ 71 w 432"/>
                <a:gd name="T93" fmla="*/ 163 h 368"/>
                <a:gd name="T94" fmla="*/ 80 w 432"/>
                <a:gd name="T95" fmla="*/ 170 h 368"/>
                <a:gd name="T96" fmla="*/ 87 w 432"/>
                <a:gd name="T97" fmla="*/ 166 h 368"/>
                <a:gd name="T98" fmla="*/ 111 w 432"/>
                <a:gd name="T99" fmla="*/ 170 h 368"/>
                <a:gd name="T100" fmla="*/ 119 w 432"/>
                <a:gd name="T101" fmla="*/ 182 h 368"/>
                <a:gd name="T102" fmla="*/ 143 w 432"/>
                <a:gd name="T103" fmla="*/ 155 h 368"/>
                <a:gd name="T104" fmla="*/ 178 w 432"/>
                <a:gd name="T105" fmla="*/ 146 h 368"/>
                <a:gd name="T106" fmla="*/ 202 w 432"/>
                <a:gd name="T107" fmla="*/ 139 h 368"/>
                <a:gd name="T108" fmla="*/ 210 w 432"/>
                <a:gd name="T109" fmla="*/ 139 h 368"/>
                <a:gd name="T110" fmla="*/ 214 w 432"/>
                <a:gd name="T111" fmla="*/ 115 h 368"/>
                <a:gd name="T112" fmla="*/ 206 w 432"/>
                <a:gd name="T113" fmla="*/ 111 h 3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2"/>
                <a:gd name="T172" fmla="*/ 0 h 368"/>
                <a:gd name="T173" fmla="*/ 432 w 432"/>
                <a:gd name="T174" fmla="*/ 368 h 3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2" h="368">
                  <a:moveTo>
                    <a:pt x="416" y="224"/>
                  </a:moveTo>
                  <a:lnTo>
                    <a:pt x="360" y="216"/>
                  </a:lnTo>
                  <a:lnTo>
                    <a:pt x="344" y="200"/>
                  </a:lnTo>
                  <a:lnTo>
                    <a:pt x="352" y="192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8" y="168"/>
                  </a:lnTo>
                  <a:lnTo>
                    <a:pt x="312" y="152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04"/>
                  </a:lnTo>
                  <a:lnTo>
                    <a:pt x="288" y="96"/>
                  </a:lnTo>
                  <a:lnTo>
                    <a:pt x="280" y="88"/>
                  </a:lnTo>
                  <a:lnTo>
                    <a:pt x="272" y="80"/>
                  </a:lnTo>
                  <a:lnTo>
                    <a:pt x="264" y="80"/>
                  </a:lnTo>
                  <a:lnTo>
                    <a:pt x="248" y="72"/>
                  </a:lnTo>
                  <a:lnTo>
                    <a:pt x="216" y="80"/>
                  </a:lnTo>
                  <a:lnTo>
                    <a:pt x="176" y="64"/>
                  </a:lnTo>
                  <a:lnTo>
                    <a:pt x="176" y="40"/>
                  </a:lnTo>
                  <a:lnTo>
                    <a:pt x="152" y="24"/>
                  </a:lnTo>
                  <a:lnTo>
                    <a:pt x="12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48" y="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48" y="160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200"/>
                  </a:lnTo>
                  <a:lnTo>
                    <a:pt x="80" y="208"/>
                  </a:lnTo>
                  <a:lnTo>
                    <a:pt x="88" y="224"/>
                  </a:lnTo>
                  <a:lnTo>
                    <a:pt x="88" y="248"/>
                  </a:lnTo>
                  <a:lnTo>
                    <a:pt x="96" y="264"/>
                  </a:lnTo>
                  <a:lnTo>
                    <a:pt x="104" y="272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36" y="320"/>
                  </a:lnTo>
                  <a:lnTo>
                    <a:pt x="144" y="328"/>
                  </a:lnTo>
                  <a:lnTo>
                    <a:pt x="160" y="344"/>
                  </a:lnTo>
                  <a:lnTo>
                    <a:pt x="176" y="336"/>
                  </a:lnTo>
                  <a:lnTo>
                    <a:pt x="224" y="344"/>
                  </a:lnTo>
                  <a:lnTo>
                    <a:pt x="240" y="368"/>
                  </a:lnTo>
                  <a:lnTo>
                    <a:pt x="288" y="312"/>
                  </a:lnTo>
                  <a:lnTo>
                    <a:pt x="360" y="296"/>
                  </a:lnTo>
                  <a:lnTo>
                    <a:pt x="408" y="280"/>
                  </a:lnTo>
                  <a:lnTo>
                    <a:pt x="424" y="280"/>
                  </a:lnTo>
                  <a:lnTo>
                    <a:pt x="432" y="232"/>
                  </a:lnTo>
                  <a:lnTo>
                    <a:pt x="416" y="224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1" name="Freeform 347"/>
            <p:cNvSpPr>
              <a:spLocks/>
            </p:cNvSpPr>
            <p:nvPr/>
          </p:nvSpPr>
          <p:spPr bwMode="auto">
            <a:xfrm>
              <a:off x="1623" y="1832"/>
              <a:ext cx="78" cy="42"/>
            </a:xfrm>
            <a:custGeom>
              <a:avLst/>
              <a:gdLst>
                <a:gd name="T0" fmla="*/ 115 w 232"/>
                <a:gd name="T1" fmla="*/ 24 h 136"/>
                <a:gd name="T2" fmla="*/ 110 w 232"/>
                <a:gd name="T3" fmla="*/ 20 h 136"/>
                <a:gd name="T4" fmla="*/ 103 w 232"/>
                <a:gd name="T5" fmla="*/ 15 h 136"/>
                <a:gd name="T6" fmla="*/ 103 w 232"/>
                <a:gd name="T7" fmla="*/ 12 h 136"/>
                <a:gd name="T8" fmla="*/ 99 w 232"/>
                <a:gd name="T9" fmla="*/ 0 h 136"/>
                <a:gd name="T10" fmla="*/ 63 w 232"/>
                <a:gd name="T11" fmla="*/ 8 h 136"/>
                <a:gd name="T12" fmla="*/ 39 w 232"/>
                <a:gd name="T13" fmla="*/ 35 h 136"/>
                <a:gd name="T14" fmla="*/ 32 w 232"/>
                <a:gd name="T15" fmla="*/ 24 h 136"/>
                <a:gd name="T16" fmla="*/ 8 w 232"/>
                <a:gd name="T17" fmla="*/ 20 h 136"/>
                <a:gd name="T18" fmla="*/ 0 w 232"/>
                <a:gd name="T19" fmla="*/ 24 h 136"/>
                <a:gd name="T20" fmla="*/ 0 w 232"/>
                <a:gd name="T21" fmla="*/ 31 h 136"/>
                <a:gd name="T22" fmla="*/ 0 w 232"/>
                <a:gd name="T23" fmla="*/ 39 h 136"/>
                <a:gd name="T24" fmla="*/ 0 w 232"/>
                <a:gd name="T25" fmla="*/ 43 h 136"/>
                <a:gd name="T26" fmla="*/ 4 w 232"/>
                <a:gd name="T27" fmla="*/ 54 h 136"/>
                <a:gd name="T28" fmla="*/ 8 w 232"/>
                <a:gd name="T29" fmla="*/ 62 h 136"/>
                <a:gd name="T30" fmla="*/ 12 w 232"/>
                <a:gd name="T31" fmla="*/ 66 h 136"/>
                <a:gd name="T32" fmla="*/ 27 w 232"/>
                <a:gd name="T33" fmla="*/ 66 h 136"/>
                <a:gd name="T34" fmla="*/ 32 w 232"/>
                <a:gd name="T35" fmla="*/ 62 h 136"/>
                <a:gd name="T36" fmla="*/ 39 w 232"/>
                <a:gd name="T37" fmla="*/ 62 h 136"/>
                <a:gd name="T38" fmla="*/ 44 w 232"/>
                <a:gd name="T39" fmla="*/ 59 h 136"/>
                <a:gd name="T40" fmla="*/ 63 w 232"/>
                <a:gd name="T41" fmla="*/ 51 h 136"/>
                <a:gd name="T42" fmla="*/ 67 w 232"/>
                <a:gd name="T43" fmla="*/ 47 h 136"/>
                <a:gd name="T44" fmla="*/ 71 w 232"/>
                <a:gd name="T45" fmla="*/ 47 h 136"/>
                <a:gd name="T46" fmla="*/ 79 w 232"/>
                <a:gd name="T47" fmla="*/ 43 h 136"/>
                <a:gd name="T48" fmla="*/ 87 w 232"/>
                <a:gd name="T49" fmla="*/ 39 h 136"/>
                <a:gd name="T50" fmla="*/ 95 w 232"/>
                <a:gd name="T51" fmla="*/ 39 h 136"/>
                <a:gd name="T52" fmla="*/ 99 w 232"/>
                <a:gd name="T53" fmla="*/ 35 h 136"/>
                <a:gd name="T54" fmla="*/ 103 w 232"/>
                <a:gd name="T55" fmla="*/ 27 h 136"/>
                <a:gd name="T56" fmla="*/ 115 w 232"/>
                <a:gd name="T57" fmla="*/ 2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136"/>
                <a:gd name="T89" fmla="*/ 232 w 23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136">
                  <a:moveTo>
                    <a:pt x="232" y="48"/>
                  </a:moveTo>
                  <a:lnTo>
                    <a:pt x="224" y="40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200" y="0"/>
                  </a:lnTo>
                  <a:lnTo>
                    <a:pt x="128" y="16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4" y="136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88" y="120"/>
                  </a:lnTo>
                  <a:lnTo>
                    <a:pt x="128" y="104"/>
                  </a:lnTo>
                  <a:lnTo>
                    <a:pt x="136" y="96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56"/>
                  </a:lnTo>
                  <a:lnTo>
                    <a:pt x="232" y="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2" name="Freeform 348"/>
            <p:cNvSpPr>
              <a:spLocks/>
            </p:cNvSpPr>
            <p:nvPr/>
          </p:nvSpPr>
          <p:spPr bwMode="auto">
            <a:xfrm>
              <a:off x="1690" y="1792"/>
              <a:ext cx="54" cy="54"/>
            </a:xfrm>
            <a:custGeom>
              <a:avLst/>
              <a:gdLst>
                <a:gd name="T0" fmla="*/ 16 w 160"/>
                <a:gd name="T1" fmla="*/ 86 h 176"/>
                <a:gd name="T2" fmla="*/ 28 w 160"/>
                <a:gd name="T3" fmla="*/ 86 h 176"/>
                <a:gd name="T4" fmla="*/ 32 w 160"/>
                <a:gd name="T5" fmla="*/ 78 h 176"/>
                <a:gd name="T6" fmla="*/ 40 w 160"/>
                <a:gd name="T7" fmla="*/ 78 h 176"/>
                <a:gd name="T8" fmla="*/ 44 w 160"/>
                <a:gd name="T9" fmla="*/ 74 h 176"/>
                <a:gd name="T10" fmla="*/ 44 w 160"/>
                <a:gd name="T11" fmla="*/ 71 h 176"/>
                <a:gd name="T12" fmla="*/ 52 w 160"/>
                <a:gd name="T13" fmla="*/ 62 h 176"/>
                <a:gd name="T14" fmla="*/ 56 w 160"/>
                <a:gd name="T15" fmla="*/ 55 h 176"/>
                <a:gd name="T16" fmla="*/ 60 w 160"/>
                <a:gd name="T17" fmla="*/ 51 h 176"/>
                <a:gd name="T18" fmla="*/ 64 w 160"/>
                <a:gd name="T19" fmla="*/ 47 h 176"/>
                <a:gd name="T20" fmla="*/ 72 w 160"/>
                <a:gd name="T21" fmla="*/ 39 h 176"/>
                <a:gd name="T22" fmla="*/ 80 w 160"/>
                <a:gd name="T23" fmla="*/ 31 h 176"/>
                <a:gd name="T24" fmla="*/ 76 w 160"/>
                <a:gd name="T25" fmla="*/ 27 h 176"/>
                <a:gd name="T26" fmla="*/ 72 w 160"/>
                <a:gd name="T27" fmla="*/ 24 h 176"/>
                <a:gd name="T28" fmla="*/ 64 w 160"/>
                <a:gd name="T29" fmla="*/ 20 h 176"/>
                <a:gd name="T30" fmla="*/ 64 w 160"/>
                <a:gd name="T31" fmla="*/ 15 h 176"/>
                <a:gd name="T32" fmla="*/ 56 w 160"/>
                <a:gd name="T33" fmla="*/ 12 h 176"/>
                <a:gd name="T34" fmla="*/ 48 w 160"/>
                <a:gd name="T35" fmla="*/ 8 h 176"/>
                <a:gd name="T36" fmla="*/ 44 w 160"/>
                <a:gd name="T37" fmla="*/ 4 h 176"/>
                <a:gd name="T38" fmla="*/ 40 w 160"/>
                <a:gd name="T39" fmla="*/ 0 h 176"/>
                <a:gd name="T40" fmla="*/ 36 w 160"/>
                <a:gd name="T41" fmla="*/ 0 h 176"/>
                <a:gd name="T42" fmla="*/ 36 w 160"/>
                <a:gd name="T43" fmla="*/ 8 h 176"/>
                <a:gd name="T44" fmla="*/ 28 w 160"/>
                <a:gd name="T45" fmla="*/ 20 h 176"/>
                <a:gd name="T46" fmla="*/ 28 w 160"/>
                <a:gd name="T47" fmla="*/ 27 h 176"/>
                <a:gd name="T48" fmla="*/ 36 w 160"/>
                <a:gd name="T49" fmla="*/ 31 h 176"/>
                <a:gd name="T50" fmla="*/ 32 w 160"/>
                <a:gd name="T51" fmla="*/ 55 h 176"/>
                <a:gd name="T52" fmla="*/ 24 w 160"/>
                <a:gd name="T53" fmla="*/ 55 h 176"/>
                <a:gd name="T54" fmla="*/ 0 w 160"/>
                <a:gd name="T55" fmla="*/ 62 h 176"/>
                <a:gd name="T56" fmla="*/ 4 w 160"/>
                <a:gd name="T57" fmla="*/ 74 h 176"/>
                <a:gd name="T58" fmla="*/ 4 w 160"/>
                <a:gd name="T59" fmla="*/ 78 h 176"/>
                <a:gd name="T60" fmla="*/ 12 w 160"/>
                <a:gd name="T61" fmla="*/ 82 h 176"/>
                <a:gd name="T62" fmla="*/ 16 w 160"/>
                <a:gd name="T63" fmla="*/ 86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"/>
                <a:gd name="T97" fmla="*/ 0 h 176"/>
                <a:gd name="T98" fmla="*/ 160 w 160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" h="176">
                  <a:moveTo>
                    <a:pt x="32" y="176"/>
                  </a:moveTo>
                  <a:lnTo>
                    <a:pt x="56" y="176"/>
                  </a:lnTo>
                  <a:lnTo>
                    <a:pt x="64" y="160"/>
                  </a:lnTo>
                  <a:lnTo>
                    <a:pt x="80" y="160"/>
                  </a:lnTo>
                  <a:lnTo>
                    <a:pt x="88" y="152"/>
                  </a:lnTo>
                  <a:lnTo>
                    <a:pt x="88" y="144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60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28" y="32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0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0" y="128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32" y="176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3" name="Freeform 349"/>
            <p:cNvSpPr>
              <a:spLocks/>
            </p:cNvSpPr>
            <p:nvPr/>
          </p:nvSpPr>
          <p:spPr bwMode="auto">
            <a:xfrm>
              <a:off x="1578" y="1699"/>
              <a:ext cx="43" cy="40"/>
            </a:xfrm>
            <a:custGeom>
              <a:avLst/>
              <a:gdLst>
                <a:gd name="T0" fmla="*/ 27 w 128"/>
                <a:gd name="T1" fmla="*/ 51 h 128"/>
                <a:gd name="T2" fmla="*/ 20 w 128"/>
                <a:gd name="T3" fmla="*/ 56 h 128"/>
                <a:gd name="T4" fmla="*/ 8 w 128"/>
                <a:gd name="T5" fmla="*/ 63 h 128"/>
                <a:gd name="T6" fmla="*/ 0 w 128"/>
                <a:gd name="T7" fmla="*/ 63 h 128"/>
                <a:gd name="T8" fmla="*/ 4 w 128"/>
                <a:gd name="T9" fmla="*/ 48 h 128"/>
                <a:gd name="T10" fmla="*/ 4 w 128"/>
                <a:gd name="T11" fmla="*/ 44 h 128"/>
                <a:gd name="T12" fmla="*/ 4 w 128"/>
                <a:gd name="T13" fmla="*/ 39 h 128"/>
                <a:gd name="T14" fmla="*/ 8 w 128"/>
                <a:gd name="T15" fmla="*/ 36 h 128"/>
                <a:gd name="T16" fmla="*/ 8 w 128"/>
                <a:gd name="T17" fmla="*/ 27 h 128"/>
                <a:gd name="T18" fmla="*/ 8 w 128"/>
                <a:gd name="T19" fmla="*/ 20 h 128"/>
                <a:gd name="T20" fmla="*/ 8 w 128"/>
                <a:gd name="T21" fmla="*/ 16 h 128"/>
                <a:gd name="T22" fmla="*/ 8 w 128"/>
                <a:gd name="T23" fmla="*/ 12 h 128"/>
                <a:gd name="T24" fmla="*/ 20 w 128"/>
                <a:gd name="T25" fmla="*/ 8 h 128"/>
                <a:gd name="T26" fmla="*/ 27 w 128"/>
                <a:gd name="T27" fmla="*/ 8 h 128"/>
                <a:gd name="T28" fmla="*/ 39 w 128"/>
                <a:gd name="T29" fmla="*/ 8 h 128"/>
                <a:gd name="T30" fmla="*/ 51 w 128"/>
                <a:gd name="T31" fmla="*/ 4 h 128"/>
                <a:gd name="T32" fmla="*/ 59 w 128"/>
                <a:gd name="T33" fmla="*/ 0 h 128"/>
                <a:gd name="T34" fmla="*/ 63 w 128"/>
                <a:gd name="T35" fmla="*/ 4 h 128"/>
                <a:gd name="T36" fmla="*/ 51 w 128"/>
                <a:gd name="T37" fmla="*/ 12 h 128"/>
                <a:gd name="T38" fmla="*/ 56 w 128"/>
                <a:gd name="T39" fmla="*/ 24 h 128"/>
                <a:gd name="T40" fmla="*/ 51 w 128"/>
                <a:gd name="T41" fmla="*/ 36 h 128"/>
                <a:gd name="T42" fmla="*/ 32 w 128"/>
                <a:gd name="T43" fmla="*/ 48 h 128"/>
                <a:gd name="T44" fmla="*/ 27 w 128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56" y="104"/>
                  </a:moveTo>
                  <a:lnTo>
                    <a:pt x="40" y="112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104" y="72"/>
                  </a:lnTo>
                  <a:lnTo>
                    <a:pt x="64" y="96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4" name="Freeform 350"/>
            <p:cNvSpPr>
              <a:spLocks/>
            </p:cNvSpPr>
            <p:nvPr/>
          </p:nvSpPr>
          <p:spPr bwMode="auto">
            <a:xfrm>
              <a:off x="1596" y="1699"/>
              <a:ext cx="67" cy="65"/>
            </a:xfrm>
            <a:custGeom>
              <a:avLst/>
              <a:gdLst>
                <a:gd name="T0" fmla="*/ 95 w 200"/>
                <a:gd name="T1" fmla="*/ 92 h 208"/>
                <a:gd name="T2" fmla="*/ 87 w 200"/>
                <a:gd name="T3" fmla="*/ 92 h 208"/>
                <a:gd name="T4" fmla="*/ 83 w 200"/>
                <a:gd name="T5" fmla="*/ 96 h 208"/>
                <a:gd name="T6" fmla="*/ 83 w 200"/>
                <a:gd name="T7" fmla="*/ 100 h 208"/>
                <a:gd name="T8" fmla="*/ 68 w 200"/>
                <a:gd name="T9" fmla="*/ 104 h 208"/>
                <a:gd name="T10" fmla="*/ 48 w 200"/>
                <a:gd name="T11" fmla="*/ 96 h 208"/>
                <a:gd name="T12" fmla="*/ 48 w 200"/>
                <a:gd name="T13" fmla="*/ 84 h 208"/>
                <a:gd name="T14" fmla="*/ 36 w 200"/>
                <a:gd name="T15" fmla="*/ 76 h 208"/>
                <a:gd name="T16" fmla="*/ 20 w 200"/>
                <a:gd name="T17" fmla="*/ 68 h 208"/>
                <a:gd name="T18" fmla="*/ 8 w 200"/>
                <a:gd name="T19" fmla="*/ 64 h 208"/>
                <a:gd name="T20" fmla="*/ 0 w 200"/>
                <a:gd name="T21" fmla="*/ 52 h 208"/>
                <a:gd name="T22" fmla="*/ 4 w 200"/>
                <a:gd name="T23" fmla="*/ 48 h 208"/>
                <a:gd name="T24" fmla="*/ 24 w 200"/>
                <a:gd name="T25" fmla="*/ 36 h 208"/>
                <a:gd name="T26" fmla="*/ 27 w 200"/>
                <a:gd name="T27" fmla="*/ 24 h 208"/>
                <a:gd name="T28" fmla="*/ 24 w 200"/>
                <a:gd name="T29" fmla="*/ 12 h 208"/>
                <a:gd name="T30" fmla="*/ 36 w 200"/>
                <a:gd name="T31" fmla="*/ 4 h 208"/>
                <a:gd name="T32" fmla="*/ 44 w 200"/>
                <a:gd name="T33" fmla="*/ 0 h 208"/>
                <a:gd name="T34" fmla="*/ 51 w 200"/>
                <a:gd name="T35" fmla="*/ 0 h 208"/>
                <a:gd name="T36" fmla="*/ 56 w 200"/>
                <a:gd name="T37" fmla="*/ 4 h 208"/>
                <a:gd name="T38" fmla="*/ 60 w 200"/>
                <a:gd name="T39" fmla="*/ 4 h 208"/>
                <a:gd name="T40" fmla="*/ 68 w 200"/>
                <a:gd name="T41" fmla="*/ 20 h 208"/>
                <a:gd name="T42" fmla="*/ 75 w 200"/>
                <a:gd name="T43" fmla="*/ 20 h 208"/>
                <a:gd name="T44" fmla="*/ 80 w 200"/>
                <a:gd name="T45" fmla="*/ 24 h 208"/>
                <a:gd name="T46" fmla="*/ 68 w 200"/>
                <a:gd name="T47" fmla="*/ 44 h 208"/>
                <a:gd name="T48" fmla="*/ 80 w 200"/>
                <a:gd name="T49" fmla="*/ 56 h 208"/>
                <a:gd name="T50" fmla="*/ 87 w 200"/>
                <a:gd name="T51" fmla="*/ 60 h 208"/>
                <a:gd name="T52" fmla="*/ 95 w 200"/>
                <a:gd name="T53" fmla="*/ 68 h 208"/>
                <a:gd name="T54" fmla="*/ 92 w 200"/>
                <a:gd name="T55" fmla="*/ 84 h 208"/>
                <a:gd name="T56" fmla="*/ 99 w 200"/>
                <a:gd name="T57" fmla="*/ 88 h 208"/>
                <a:gd name="T58" fmla="*/ 95 w 200"/>
                <a:gd name="T59" fmla="*/ 92 h 2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208"/>
                <a:gd name="T92" fmla="*/ 200 w 200"/>
                <a:gd name="T93" fmla="*/ 208 h 2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208">
                  <a:moveTo>
                    <a:pt x="192" y="184"/>
                  </a:moveTo>
                  <a:lnTo>
                    <a:pt x="176" y="184"/>
                  </a:lnTo>
                  <a:lnTo>
                    <a:pt x="168" y="192"/>
                  </a:lnTo>
                  <a:lnTo>
                    <a:pt x="168" y="200"/>
                  </a:lnTo>
                  <a:lnTo>
                    <a:pt x="136" y="208"/>
                  </a:lnTo>
                  <a:lnTo>
                    <a:pt x="96" y="192"/>
                  </a:lnTo>
                  <a:lnTo>
                    <a:pt x="96" y="168"/>
                  </a:lnTo>
                  <a:lnTo>
                    <a:pt x="72" y="152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40"/>
                  </a:lnTo>
                  <a:lnTo>
                    <a:pt x="152" y="40"/>
                  </a:lnTo>
                  <a:lnTo>
                    <a:pt x="160" y="48"/>
                  </a:lnTo>
                  <a:lnTo>
                    <a:pt x="136" y="88"/>
                  </a:lnTo>
                  <a:lnTo>
                    <a:pt x="160" y="112"/>
                  </a:lnTo>
                  <a:lnTo>
                    <a:pt x="176" y="120"/>
                  </a:lnTo>
                  <a:lnTo>
                    <a:pt x="192" y="136"/>
                  </a:lnTo>
                  <a:lnTo>
                    <a:pt x="184" y="168"/>
                  </a:lnTo>
                  <a:lnTo>
                    <a:pt x="200" y="176"/>
                  </a:lnTo>
                  <a:lnTo>
                    <a:pt x="192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5" name="Freeform 351"/>
            <p:cNvSpPr>
              <a:spLocks/>
            </p:cNvSpPr>
            <p:nvPr/>
          </p:nvSpPr>
          <p:spPr bwMode="auto">
            <a:xfrm>
              <a:off x="1629" y="2034"/>
              <a:ext cx="48" cy="92"/>
            </a:xfrm>
            <a:custGeom>
              <a:avLst/>
              <a:gdLst>
                <a:gd name="T0" fmla="*/ 0 w 144"/>
                <a:gd name="T1" fmla="*/ 104 h 296"/>
                <a:gd name="T2" fmla="*/ 0 w 144"/>
                <a:gd name="T3" fmla="*/ 116 h 296"/>
                <a:gd name="T4" fmla="*/ 4 w 144"/>
                <a:gd name="T5" fmla="*/ 124 h 296"/>
                <a:gd name="T6" fmla="*/ 8 w 144"/>
                <a:gd name="T7" fmla="*/ 136 h 296"/>
                <a:gd name="T8" fmla="*/ 12 w 144"/>
                <a:gd name="T9" fmla="*/ 143 h 296"/>
                <a:gd name="T10" fmla="*/ 20 w 144"/>
                <a:gd name="T11" fmla="*/ 148 h 296"/>
                <a:gd name="T12" fmla="*/ 27 w 144"/>
                <a:gd name="T13" fmla="*/ 143 h 296"/>
                <a:gd name="T14" fmla="*/ 36 w 144"/>
                <a:gd name="T15" fmla="*/ 140 h 296"/>
                <a:gd name="T16" fmla="*/ 43 w 144"/>
                <a:gd name="T17" fmla="*/ 131 h 296"/>
                <a:gd name="T18" fmla="*/ 43 w 144"/>
                <a:gd name="T19" fmla="*/ 112 h 296"/>
                <a:gd name="T20" fmla="*/ 51 w 144"/>
                <a:gd name="T21" fmla="*/ 100 h 296"/>
                <a:gd name="T22" fmla="*/ 55 w 144"/>
                <a:gd name="T23" fmla="*/ 84 h 296"/>
                <a:gd name="T24" fmla="*/ 63 w 144"/>
                <a:gd name="T25" fmla="*/ 56 h 296"/>
                <a:gd name="T26" fmla="*/ 63 w 144"/>
                <a:gd name="T27" fmla="*/ 52 h 296"/>
                <a:gd name="T28" fmla="*/ 63 w 144"/>
                <a:gd name="T29" fmla="*/ 40 h 296"/>
                <a:gd name="T30" fmla="*/ 71 w 144"/>
                <a:gd name="T31" fmla="*/ 40 h 296"/>
                <a:gd name="T32" fmla="*/ 71 w 144"/>
                <a:gd name="T33" fmla="*/ 32 h 296"/>
                <a:gd name="T34" fmla="*/ 63 w 144"/>
                <a:gd name="T35" fmla="*/ 12 h 296"/>
                <a:gd name="T36" fmla="*/ 63 w 144"/>
                <a:gd name="T37" fmla="*/ 4 h 296"/>
                <a:gd name="T38" fmla="*/ 63 w 144"/>
                <a:gd name="T39" fmla="*/ 0 h 296"/>
                <a:gd name="T40" fmla="*/ 59 w 144"/>
                <a:gd name="T41" fmla="*/ 0 h 296"/>
                <a:gd name="T42" fmla="*/ 55 w 144"/>
                <a:gd name="T43" fmla="*/ 4 h 296"/>
                <a:gd name="T44" fmla="*/ 51 w 144"/>
                <a:gd name="T45" fmla="*/ 16 h 296"/>
                <a:gd name="T46" fmla="*/ 47 w 144"/>
                <a:gd name="T47" fmla="*/ 20 h 296"/>
                <a:gd name="T48" fmla="*/ 47 w 144"/>
                <a:gd name="T49" fmla="*/ 24 h 296"/>
                <a:gd name="T50" fmla="*/ 43 w 144"/>
                <a:gd name="T51" fmla="*/ 28 h 296"/>
                <a:gd name="T52" fmla="*/ 39 w 144"/>
                <a:gd name="T53" fmla="*/ 32 h 296"/>
                <a:gd name="T54" fmla="*/ 32 w 144"/>
                <a:gd name="T55" fmla="*/ 36 h 296"/>
                <a:gd name="T56" fmla="*/ 27 w 144"/>
                <a:gd name="T57" fmla="*/ 40 h 296"/>
                <a:gd name="T58" fmla="*/ 20 w 144"/>
                <a:gd name="T59" fmla="*/ 40 h 296"/>
                <a:gd name="T60" fmla="*/ 20 w 144"/>
                <a:gd name="T61" fmla="*/ 44 h 296"/>
                <a:gd name="T62" fmla="*/ 12 w 144"/>
                <a:gd name="T63" fmla="*/ 44 h 296"/>
                <a:gd name="T64" fmla="*/ 8 w 144"/>
                <a:gd name="T65" fmla="*/ 52 h 296"/>
                <a:gd name="T66" fmla="*/ 8 w 144"/>
                <a:gd name="T67" fmla="*/ 68 h 296"/>
                <a:gd name="T68" fmla="*/ 12 w 144"/>
                <a:gd name="T69" fmla="*/ 72 h 296"/>
                <a:gd name="T70" fmla="*/ 8 w 144"/>
                <a:gd name="T71" fmla="*/ 92 h 296"/>
                <a:gd name="T72" fmla="*/ 0 w 144"/>
                <a:gd name="T73" fmla="*/ 104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96"/>
                <a:gd name="T113" fmla="*/ 144 w 144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96">
                  <a:moveTo>
                    <a:pt x="0" y="208"/>
                  </a:moveTo>
                  <a:lnTo>
                    <a:pt x="0" y="232"/>
                  </a:lnTo>
                  <a:lnTo>
                    <a:pt x="8" y="248"/>
                  </a:lnTo>
                  <a:lnTo>
                    <a:pt x="16" y="272"/>
                  </a:lnTo>
                  <a:lnTo>
                    <a:pt x="24" y="288"/>
                  </a:lnTo>
                  <a:lnTo>
                    <a:pt x="40" y="296"/>
                  </a:lnTo>
                  <a:lnTo>
                    <a:pt x="56" y="288"/>
                  </a:lnTo>
                  <a:lnTo>
                    <a:pt x="72" y="280"/>
                  </a:lnTo>
                  <a:lnTo>
                    <a:pt x="88" y="264"/>
                  </a:lnTo>
                  <a:lnTo>
                    <a:pt x="88" y="224"/>
                  </a:lnTo>
                  <a:lnTo>
                    <a:pt x="104" y="200"/>
                  </a:lnTo>
                  <a:lnTo>
                    <a:pt x="112" y="168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64"/>
                  </a:lnTo>
                  <a:lnTo>
                    <a:pt x="128" y="24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04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104"/>
                  </a:lnTo>
                  <a:lnTo>
                    <a:pt x="16" y="136"/>
                  </a:lnTo>
                  <a:lnTo>
                    <a:pt x="24" y="144"/>
                  </a:lnTo>
                  <a:lnTo>
                    <a:pt x="16" y="18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6" name="Freeform 352"/>
            <p:cNvSpPr>
              <a:spLocks/>
            </p:cNvSpPr>
            <p:nvPr/>
          </p:nvSpPr>
          <p:spPr bwMode="auto">
            <a:xfrm>
              <a:off x="1447" y="2099"/>
              <a:ext cx="109" cy="49"/>
            </a:xfrm>
            <a:custGeom>
              <a:avLst/>
              <a:gdLst>
                <a:gd name="T0" fmla="*/ 0 w 328"/>
                <a:gd name="T1" fmla="*/ 74 h 160"/>
                <a:gd name="T2" fmla="*/ 4 w 328"/>
                <a:gd name="T3" fmla="*/ 71 h 160"/>
                <a:gd name="T4" fmla="*/ 8 w 328"/>
                <a:gd name="T5" fmla="*/ 71 h 160"/>
                <a:gd name="T6" fmla="*/ 12 w 328"/>
                <a:gd name="T7" fmla="*/ 71 h 160"/>
                <a:gd name="T8" fmla="*/ 16 w 328"/>
                <a:gd name="T9" fmla="*/ 74 h 160"/>
                <a:gd name="T10" fmla="*/ 24 w 328"/>
                <a:gd name="T11" fmla="*/ 78 h 160"/>
                <a:gd name="T12" fmla="*/ 36 w 328"/>
                <a:gd name="T13" fmla="*/ 74 h 160"/>
                <a:gd name="T14" fmla="*/ 36 w 328"/>
                <a:gd name="T15" fmla="*/ 27 h 160"/>
                <a:gd name="T16" fmla="*/ 44 w 328"/>
                <a:gd name="T17" fmla="*/ 35 h 160"/>
                <a:gd name="T18" fmla="*/ 48 w 328"/>
                <a:gd name="T19" fmla="*/ 51 h 160"/>
                <a:gd name="T20" fmla="*/ 56 w 328"/>
                <a:gd name="T21" fmla="*/ 51 h 160"/>
                <a:gd name="T22" fmla="*/ 68 w 328"/>
                <a:gd name="T23" fmla="*/ 39 h 160"/>
                <a:gd name="T24" fmla="*/ 75 w 328"/>
                <a:gd name="T25" fmla="*/ 39 h 160"/>
                <a:gd name="T26" fmla="*/ 80 w 328"/>
                <a:gd name="T27" fmla="*/ 43 h 160"/>
                <a:gd name="T28" fmla="*/ 87 w 328"/>
                <a:gd name="T29" fmla="*/ 39 h 160"/>
                <a:gd name="T30" fmla="*/ 95 w 328"/>
                <a:gd name="T31" fmla="*/ 31 h 160"/>
                <a:gd name="T32" fmla="*/ 95 w 328"/>
                <a:gd name="T33" fmla="*/ 20 h 160"/>
                <a:gd name="T34" fmla="*/ 107 w 328"/>
                <a:gd name="T35" fmla="*/ 15 h 160"/>
                <a:gd name="T36" fmla="*/ 111 w 328"/>
                <a:gd name="T37" fmla="*/ 12 h 160"/>
                <a:gd name="T38" fmla="*/ 123 w 328"/>
                <a:gd name="T39" fmla="*/ 4 h 160"/>
                <a:gd name="T40" fmla="*/ 127 w 328"/>
                <a:gd name="T41" fmla="*/ 4 h 160"/>
                <a:gd name="T42" fmla="*/ 135 w 328"/>
                <a:gd name="T43" fmla="*/ 0 h 160"/>
                <a:gd name="T44" fmla="*/ 151 w 328"/>
                <a:gd name="T45" fmla="*/ 4 h 160"/>
                <a:gd name="T46" fmla="*/ 155 w 328"/>
                <a:gd name="T47" fmla="*/ 27 h 160"/>
                <a:gd name="T48" fmla="*/ 151 w 328"/>
                <a:gd name="T49" fmla="*/ 39 h 160"/>
                <a:gd name="T50" fmla="*/ 155 w 328"/>
                <a:gd name="T51" fmla="*/ 51 h 160"/>
                <a:gd name="T52" fmla="*/ 163 w 328"/>
                <a:gd name="T53" fmla="*/ 55 h 160"/>
                <a:gd name="T54" fmla="*/ 0 w 328"/>
                <a:gd name="T55" fmla="*/ 74 h 1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"/>
                <a:gd name="T85" fmla="*/ 0 h 160"/>
                <a:gd name="T86" fmla="*/ 328 w 328"/>
                <a:gd name="T87" fmla="*/ 160 h 1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" h="160">
                  <a:moveTo>
                    <a:pt x="0" y="152"/>
                  </a:moveTo>
                  <a:lnTo>
                    <a:pt x="8" y="144"/>
                  </a:lnTo>
                  <a:lnTo>
                    <a:pt x="16" y="144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72" y="152"/>
                  </a:lnTo>
                  <a:lnTo>
                    <a:pt x="72" y="56"/>
                  </a:lnTo>
                  <a:lnTo>
                    <a:pt x="88" y="72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36" y="80"/>
                  </a:lnTo>
                  <a:lnTo>
                    <a:pt x="152" y="80"/>
                  </a:lnTo>
                  <a:lnTo>
                    <a:pt x="160" y="88"/>
                  </a:lnTo>
                  <a:lnTo>
                    <a:pt x="176" y="80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216" y="32"/>
                  </a:lnTo>
                  <a:lnTo>
                    <a:pt x="224" y="24"/>
                  </a:lnTo>
                  <a:lnTo>
                    <a:pt x="248" y="8"/>
                  </a:lnTo>
                  <a:lnTo>
                    <a:pt x="256" y="8"/>
                  </a:lnTo>
                  <a:lnTo>
                    <a:pt x="272" y="0"/>
                  </a:lnTo>
                  <a:lnTo>
                    <a:pt x="304" y="8"/>
                  </a:lnTo>
                  <a:lnTo>
                    <a:pt x="312" y="56"/>
                  </a:lnTo>
                  <a:lnTo>
                    <a:pt x="304" y="80"/>
                  </a:lnTo>
                  <a:lnTo>
                    <a:pt x="312" y="104"/>
                  </a:lnTo>
                  <a:lnTo>
                    <a:pt x="328" y="1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7" name="Freeform 353"/>
            <p:cNvSpPr>
              <a:spLocks/>
            </p:cNvSpPr>
            <p:nvPr/>
          </p:nvSpPr>
          <p:spPr bwMode="auto">
            <a:xfrm>
              <a:off x="1596" y="1699"/>
              <a:ext cx="41" cy="33"/>
            </a:xfrm>
            <a:custGeom>
              <a:avLst/>
              <a:gdLst>
                <a:gd name="T0" fmla="*/ 0 w 120"/>
                <a:gd name="T1" fmla="*/ 53 h 104"/>
                <a:gd name="T2" fmla="*/ 4 w 120"/>
                <a:gd name="T3" fmla="*/ 48 h 104"/>
                <a:gd name="T4" fmla="*/ 24 w 120"/>
                <a:gd name="T5" fmla="*/ 36 h 104"/>
                <a:gd name="T6" fmla="*/ 28 w 120"/>
                <a:gd name="T7" fmla="*/ 24 h 104"/>
                <a:gd name="T8" fmla="*/ 24 w 120"/>
                <a:gd name="T9" fmla="*/ 12 h 104"/>
                <a:gd name="T10" fmla="*/ 36 w 120"/>
                <a:gd name="T11" fmla="*/ 4 h 104"/>
                <a:gd name="T12" fmla="*/ 44 w 120"/>
                <a:gd name="T13" fmla="*/ 0 h 104"/>
                <a:gd name="T14" fmla="*/ 52 w 120"/>
                <a:gd name="T15" fmla="*/ 0 h 104"/>
                <a:gd name="T16" fmla="*/ 56 w 120"/>
                <a:gd name="T17" fmla="*/ 4 h 104"/>
                <a:gd name="T18" fmla="*/ 60 w 120"/>
                <a:gd name="T19" fmla="*/ 4 h 104"/>
                <a:gd name="T20" fmla="*/ 0 w 120"/>
                <a:gd name="T21" fmla="*/ 53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04"/>
                <a:gd name="T35" fmla="*/ 120 w 120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04">
                  <a:moveTo>
                    <a:pt x="0" y="104"/>
                  </a:moveTo>
                  <a:lnTo>
                    <a:pt x="8" y="96"/>
                  </a:lnTo>
                  <a:lnTo>
                    <a:pt x="48" y="72"/>
                  </a:lnTo>
                  <a:lnTo>
                    <a:pt x="56" y="48"/>
                  </a:lnTo>
                  <a:lnTo>
                    <a:pt x="48" y="24"/>
                  </a:lnTo>
                  <a:lnTo>
                    <a:pt x="72" y="8"/>
                  </a:lnTo>
                  <a:lnTo>
                    <a:pt x="88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8" name="Freeform 354"/>
            <p:cNvSpPr>
              <a:spLocks/>
            </p:cNvSpPr>
            <p:nvPr/>
          </p:nvSpPr>
          <p:spPr bwMode="auto">
            <a:xfrm>
              <a:off x="1583" y="1699"/>
              <a:ext cx="38" cy="10"/>
            </a:xfrm>
            <a:custGeom>
              <a:avLst/>
              <a:gdLst>
                <a:gd name="T0" fmla="*/ 0 w 112"/>
                <a:gd name="T1" fmla="*/ 17 h 32"/>
                <a:gd name="T2" fmla="*/ 0 w 112"/>
                <a:gd name="T3" fmla="*/ 12 h 32"/>
                <a:gd name="T4" fmla="*/ 12 w 112"/>
                <a:gd name="T5" fmla="*/ 9 h 32"/>
                <a:gd name="T6" fmla="*/ 20 w 112"/>
                <a:gd name="T7" fmla="*/ 9 h 32"/>
                <a:gd name="T8" fmla="*/ 32 w 112"/>
                <a:gd name="T9" fmla="*/ 9 h 32"/>
                <a:gd name="T10" fmla="*/ 44 w 112"/>
                <a:gd name="T11" fmla="*/ 4 h 32"/>
                <a:gd name="T12" fmla="*/ 51 w 112"/>
                <a:gd name="T13" fmla="*/ 0 h 32"/>
                <a:gd name="T14" fmla="*/ 56 w 112"/>
                <a:gd name="T15" fmla="*/ 4 h 32"/>
                <a:gd name="T16" fmla="*/ 0 w 112"/>
                <a:gd name="T17" fmla="*/ 1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2"/>
                <a:gd name="T29" fmla="*/ 112 w 1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2">
                  <a:moveTo>
                    <a:pt x="0" y="32"/>
                  </a:moveTo>
                  <a:lnTo>
                    <a:pt x="0" y="24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09" name="Freeform 356"/>
            <p:cNvSpPr>
              <a:spLocks/>
            </p:cNvSpPr>
            <p:nvPr/>
          </p:nvSpPr>
          <p:spPr bwMode="auto">
            <a:xfrm>
              <a:off x="1428" y="1619"/>
              <a:ext cx="38" cy="40"/>
            </a:xfrm>
            <a:custGeom>
              <a:avLst/>
              <a:gdLst>
                <a:gd name="T0" fmla="*/ 48 w 112"/>
                <a:gd name="T1" fmla="*/ 63 h 128"/>
                <a:gd name="T2" fmla="*/ 40 w 112"/>
                <a:gd name="T3" fmla="*/ 59 h 128"/>
                <a:gd name="T4" fmla="*/ 40 w 112"/>
                <a:gd name="T5" fmla="*/ 56 h 128"/>
                <a:gd name="T6" fmla="*/ 28 w 112"/>
                <a:gd name="T7" fmla="*/ 48 h 128"/>
                <a:gd name="T8" fmla="*/ 20 w 112"/>
                <a:gd name="T9" fmla="*/ 44 h 128"/>
                <a:gd name="T10" fmla="*/ 16 w 112"/>
                <a:gd name="T11" fmla="*/ 39 h 128"/>
                <a:gd name="T12" fmla="*/ 16 w 112"/>
                <a:gd name="T13" fmla="*/ 32 h 128"/>
                <a:gd name="T14" fmla="*/ 12 w 112"/>
                <a:gd name="T15" fmla="*/ 32 h 128"/>
                <a:gd name="T16" fmla="*/ 8 w 112"/>
                <a:gd name="T17" fmla="*/ 24 h 128"/>
                <a:gd name="T18" fmla="*/ 4 w 112"/>
                <a:gd name="T19" fmla="*/ 27 h 128"/>
                <a:gd name="T20" fmla="*/ 4 w 112"/>
                <a:gd name="T21" fmla="*/ 32 h 128"/>
                <a:gd name="T22" fmla="*/ 0 w 112"/>
                <a:gd name="T23" fmla="*/ 24 h 128"/>
                <a:gd name="T24" fmla="*/ 0 w 112"/>
                <a:gd name="T25" fmla="*/ 20 h 128"/>
                <a:gd name="T26" fmla="*/ 4 w 112"/>
                <a:gd name="T27" fmla="*/ 16 h 128"/>
                <a:gd name="T28" fmla="*/ 20 w 112"/>
                <a:gd name="T29" fmla="*/ 16 h 128"/>
                <a:gd name="T30" fmla="*/ 24 w 112"/>
                <a:gd name="T31" fmla="*/ 8 h 128"/>
                <a:gd name="T32" fmla="*/ 24 w 112"/>
                <a:gd name="T33" fmla="*/ 4 h 128"/>
                <a:gd name="T34" fmla="*/ 28 w 112"/>
                <a:gd name="T35" fmla="*/ 0 h 128"/>
                <a:gd name="T36" fmla="*/ 32 w 112"/>
                <a:gd name="T37" fmla="*/ 4 h 128"/>
                <a:gd name="T38" fmla="*/ 40 w 112"/>
                <a:gd name="T39" fmla="*/ 12 h 128"/>
                <a:gd name="T40" fmla="*/ 51 w 112"/>
                <a:gd name="T41" fmla="*/ 16 h 128"/>
                <a:gd name="T42" fmla="*/ 56 w 112"/>
                <a:gd name="T43" fmla="*/ 24 h 128"/>
                <a:gd name="T44" fmla="*/ 44 w 112"/>
                <a:gd name="T45" fmla="*/ 24 h 128"/>
                <a:gd name="T46" fmla="*/ 36 w 112"/>
                <a:gd name="T47" fmla="*/ 20 h 128"/>
                <a:gd name="T48" fmla="*/ 32 w 112"/>
                <a:gd name="T49" fmla="*/ 24 h 128"/>
                <a:gd name="T50" fmla="*/ 28 w 112"/>
                <a:gd name="T51" fmla="*/ 27 h 128"/>
                <a:gd name="T52" fmla="*/ 24 w 112"/>
                <a:gd name="T53" fmla="*/ 27 h 128"/>
                <a:gd name="T54" fmla="*/ 24 w 112"/>
                <a:gd name="T55" fmla="*/ 36 h 128"/>
                <a:gd name="T56" fmla="*/ 32 w 112"/>
                <a:gd name="T57" fmla="*/ 44 h 128"/>
                <a:gd name="T58" fmla="*/ 40 w 112"/>
                <a:gd name="T59" fmla="*/ 51 h 128"/>
                <a:gd name="T60" fmla="*/ 44 w 112"/>
                <a:gd name="T61" fmla="*/ 59 h 128"/>
                <a:gd name="T62" fmla="*/ 48 w 112"/>
                <a:gd name="T63" fmla="*/ 59 h 128"/>
                <a:gd name="T64" fmla="*/ 48 w 112"/>
                <a:gd name="T65" fmla="*/ 63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28"/>
                <a:gd name="T101" fmla="*/ 112 w 11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28">
                  <a:moveTo>
                    <a:pt x="96" y="128"/>
                  </a:moveTo>
                  <a:lnTo>
                    <a:pt x="80" y="120"/>
                  </a:lnTo>
                  <a:lnTo>
                    <a:pt x="80" y="112"/>
                  </a:lnTo>
                  <a:lnTo>
                    <a:pt x="56" y="96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104" y="32"/>
                  </a:lnTo>
                  <a:lnTo>
                    <a:pt x="112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64" y="88"/>
                  </a:lnTo>
                  <a:lnTo>
                    <a:pt x="80" y="104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0" name="Freeform 357"/>
            <p:cNvSpPr>
              <a:spLocks/>
            </p:cNvSpPr>
            <p:nvPr/>
          </p:nvSpPr>
          <p:spPr bwMode="auto">
            <a:xfrm>
              <a:off x="1444" y="1632"/>
              <a:ext cx="24" cy="25"/>
            </a:xfrm>
            <a:custGeom>
              <a:avLst/>
              <a:gdLst>
                <a:gd name="T0" fmla="*/ 23 w 72"/>
                <a:gd name="T1" fmla="*/ 41 h 80"/>
                <a:gd name="T2" fmla="*/ 19 w 72"/>
                <a:gd name="T3" fmla="*/ 41 h 80"/>
                <a:gd name="T4" fmla="*/ 15 w 72"/>
                <a:gd name="T5" fmla="*/ 33 h 80"/>
                <a:gd name="T6" fmla="*/ 8 w 72"/>
                <a:gd name="T7" fmla="*/ 24 h 80"/>
                <a:gd name="T8" fmla="*/ 0 w 72"/>
                <a:gd name="T9" fmla="*/ 16 h 80"/>
                <a:gd name="T10" fmla="*/ 0 w 72"/>
                <a:gd name="T11" fmla="*/ 8 h 80"/>
                <a:gd name="T12" fmla="*/ 4 w 72"/>
                <a:gd name="T13" fmla="*/ 8 h 80"/>
                <a:gd name="T14" fmla="*/ 8 w 72"/>
                <a:gd name="T15" fmla="*/ 4 h 80"/>
                <a:gd name="T16" fmla="*/ 12 w 72"/>
                <a:gd name="T17" fmla="*/ 0 h 80"/>
                <a:gd name="T18" fmla="*/ 19 w 72"/>
                <a:gd name="T19" fmla="*/ 4 h 80"/>
                <a:gd name="T20" fmla="*/ 31 w 72"/>
                <a:gd name="T21" fmla="*/ 4 h 80"/>
                <a:gd name="T22" fmla="*/ 31 w 72"/>
                <a:gd name="T23" fmla="*/ 12 h 80"/>
                <a:gd name="T24" fmla="*/ 35 w 72"/>
                <a:gd name="T25" fmla="*/ 24 h 80"/>
                <a:gd name="T26" fmla="*/ 27 w 72"/>
                <a:gd name="T27" fmla="*/ 36 h 80"/>
                <a:gd name="T28" fmla="*/ 23 w 72"/>
                <a:gd name="T29" fmla="*/ 4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80"/>
                <a:gd name="T47" fmla="*/ 72 w 7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80">
                  <a:moveTo>
                    <a:pt x="48" y="80"/>
                  </a:moveTo>
                  <a:lnTo>
                    <a:pt x="40" y="80"/>
                  </a:lnTo>
                  <a:lnTo>
                    <a:pt x="32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64" y="8"/>
                  </a:lnTo>
                  <a:lnTo>
                    <a:pt x="64" y="24"/>
                  </a:lnTo>
                  <a:lnTo>
                    <a:pt x="72" y="48"/>
                  </a:lnTo>
                  <a:lnTo>
                    <a:pt x="56" y="72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1" name="Freeform 358"/>
            <p:cNvSpPr>
              <a:spLocks/>
            </p:cNvSpPr>
            <p:nvPr/>
          </p:nvSpPr>
          <p:spPr bwMode="auto">
            <a:xfrm>
              <a:off x="1514" y="1662"/>
              <a:ext cx="123" cy="52"/>
            </a:xfrm>
            <a:custGeom>
              <a:avLst/>
              <a:gdLst>
                <a:gd name="T0" fmla="*/ 178 w 368"/>
                <a:gd name="T1" fmla="*/ 36 h 168"/>
                <a:gd name="T2" fmla="*/ 182 w 368"/>
                <a:gd name="T3" fmla="*/ 63 h 168"/>
                <a:gd name="T4" fmla="*/ 175 w 368"/>
                <a:gd name="T5" fmla="*/ 59 h 168"/>
                <a:gd name="T6" fmla="*/ 158 w 368"/>
                <a:gd name="T7" fmla="*/ 63 h 168"/>
                <a:gd name="T8" fmla="*/ 146 w 368"/>
                <a:gd name="T9" fmla="*/ 63 h 168"/>
                <a:gd name="T10" fmla="*/ 123 w 368"/>
                <a:gd name="T11" fmla="*/ 67 h 168"/>
                <a:gd name="T12" fmla="*/ 103 w 368"/>
                <a:gd name="T13" fmla="*/ 71 h 168"/>
                <a:gd name="T14" fmla="*/ 95 w 368"/>
                <a:gd name="T15" fmla="*/ 83 h 168"/>
                <a:gd name="T16" fmla="*/ 95 w 368"/>
                <a:gd name="T17" fmla="*/ 75 h 168"/>
                <a:gd name="T18" fmla="*/ 83 w 368"/>
                <a:gd name="T19" fmla="*/ 67 h 168"/>
                <a:gd name="T20" fmla="*/ 75 w 368"/>
                <a:gd name="T21" fmla="*/ 71 h 168"/>
                <a:gd name="T22" fmla="*/ 68 w 368"/>
                <a:gd name="T23" fmla="*/ 75 h 168"/>
                <a:gd name="T24" fmla="*/ 48 w 368"/>
                <a:gd name="T25" fmla="*/ 67 h 168"/>
                <a:gd name="T26" fmla="*/ 39 w 368"/>
                <a:gd name="T27" fmla="*/ 71 h 168"/>
                <a:gd name="T28" fmla="*/ 27 w 368"/>
                <a:gd name="T29" fmla="*/ 75 h 168"/>
                <a:gd name="T30" fmla="*/ 20 w 368"/>
                <a:gd name="T31" fmla="*/ 71 h 168"/>
                <a:gd name="T32" fmla="*/ 12 w 368"/>
                <a:gd name="T33" fmla="*/ 79 h 168"/>
                <a:gd name="T34" fmla="*/ 16 w 368"/>
                <a:gd name="T35" fmla="*/ 71 h 168"/>
                <a:gd name="T36" fmla="*/ 12 w 368"/>
                <a:gd name="T37" fmla="*/ 67 h 168"/>
                <a:gd name="T38" fmla="*/ 12 w 368"/>
                <a:gd name="T39" fmla="*/ 63 h 168"/>
                <a:gd name="T40" fmla="*/ 8 w 368"/>
                <a:gd name="T41" fmla="*/ 55 h 168"/>
                <a:gd name="T42" fmla="*/ 0 w 368"/>
                <a:gd name="T43" fmla="*/ 47 h 168"/>
                <a:gd name="T44" fmla="*/ 4 w 368"/>
                <a:gd name="T45" fmla="*/ 44 h 168"/>
                <a:gd name="T46" fmla="*/ 4 w 368"/>
                <a:gd name="T47" fmla="*/ 32 h 168"/>
                <a:gd name="T48" fmla="*/ 4 w 368"/>
                <a:gd name="T49" fmla="*/ 24 h 168"/>
                <a:gd name="T50" fmla="*/ 16 w 368"/>
                <a:gd name="T51" fmla="*/ 20 h 168"/>
                <a:gd name="T52" fmla="*/ 27 w 368"/>
                <a:gd name="T53" fmla="*/ 20 h 168"/>
                <a:gd name="T54" fmla="*/ 32 w 368"/>
                <a:gd name="T55" fmla="*/ 15 h 168"/>
                <a:gd name="T56" fmla="*/ 27 w 368"/>
                <a:gd name="T57" fmla="*/ 12 h 168"/>
                <a:gd name="T58" fmla="*/ 39 w 368"/>
                <a:gd name="T59" fmla="*/ 8 h 168"/>
                <a:gd name="T60" fmla="*/ 56 w 368"/>
                <a:gd name="T61" fmla="*/ 4 h 168"/>
                <a:gd name="T62" fmla="*/ 80 w 368"/>
                <a:gd name="T63" fmla="*/ 0 h 168"/>
                <a:gd name="T64" fmla="*/ 87 w 368"/>
                <a:gd name="T65" fmla="*/ 4 h 168"/>
                <a:gd name="T66" fmla="*/ 103 w 368"/>
                <a:gd name="T67" fmla="*/ 12 h 168"/>
                <a:gd name="T68" fmla="*/ 119 w 368"/>
                <a:gd name="T69" fmla="*/ 15 h 168"/>
                <a:gd name="T70" fmla="*/ 131 w 368"/>
                <a:gd name="T71" fmla="*/ 15 h 168"/>
                <a:gd name="T72" fmla="*/ 151 w 368"/>
                <a:gd name="T73" fmla="*/ 8 h 168"/>
                <a:gd name="T74" fmla="*/ 158 w 368"/>
                <a:gd name="T75" fmla="*/ 4 h 168"/>
                <a:gd name="T76" fmla="*/ 175 w 368"/>
                <a:gd name="T77" fmla="*/ 15 h 168"/>
                <a:gd name="T78" fmla="*/ 182 w 368"/>
                <a:gd name="T79" fmla="*/ 27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8"/>
                <a:gd name="T121" fmla="*/ 0 h 168"/>
                <a:gd name="T122" fmla="*/ 368 w 368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8" h="168">
                  <a:moveTo>
                    <a:pt x="368" y="64"/>
                  </a:moveTo>
                  <a:lnTo>
                    <a:pt x="360" y="72"/>
                  </a:lnTo>
                  <a:lnTo>
                    <a:pt x="368" y="112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52" y="120"/>
                  </a:lnTo>
                  <a:lnTo>
                    <a:pt x="336" y="120"/>
                  </a:lnTo>
                  <a:lnTo>
                    <a:pt x="320" y="128"/>
                  </a:lnTo>
                  <a:lnTo>
                    <a:pt x="312" y="120"/>
                  </a:lnTo>
                  <a:lnTo>
                    <a:pt x="296" y="128"/>
                  </a:lnTo>
                  <a:lnTo>
                    <a:pt x="272" y="136"/>
                  </a:lnTo>
                  <a:lnTo>
                    <a:pt x="248" y="136"/>
                  </a:lnTo>
                  <a:lnTo>
                    <a:pt x="232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192" y="168"/>
                  </a:lnTo>
                  <a:lnTo>
                    <a:pt x="192" y="160"/>
                  </a:lnTo>
                  <a:lnTo>
                    <a:pt x="192" y="152"/>
                  </a:lnTo>
                  <a:lnTo>
                    <a:pt x="192" y="136"/>
                  </a:lnTo>
                  <a:lnTo>
                    <a:pt x="168" y="136"/>
                  </a:lnTo>
                  <a:lnTo>
                    <a:pt x="168" y="144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36" y="152"/>
                  </a:lnTo>
                  <a:lnTo>
                    <a:pt x="120" y="152"/>
                  </a:lnTo>
                  <a:lnTo>
                    <a:pt x="96" y="136"/>
                  </a:lnTo>
                  <a:lnTo>
                    <a:pt x="80" y="136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56" y="152"/>
                  </a:lnTo>
                  <a:lnTo>
                    <a:pt x="48" y="144"/>
                  </a:lnTo>
                  <a:lnTo>
                    <a:pt x="40" y="144"/>
                  </a:lnTo>
                  <a:lnTo>
                    <a:pt x="32" y="152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8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8" y="24"/>
                  </a:lnTo>
                  <a:lnTo>
                    <a:pt x="216" y="24"/>
                  </a:lnTo>
                  <a:lnTo>
                    <a:pt x="240" y="32"/>
                  </a:lnTo>
                  <a:lnTo>
                    <a:pt x="248" y="24"/>
                  </a:lnTo>
                  <a:lnTo>
                    <a:pt x="264" y="32"/>
                  </a:lnTo>
                  <a:lnTo>
                    <a:pt x="280" y="24"/>
                  </a:lnTo>
                  <a:lnTo>
                    <a:pt x="304" y="16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32"/>
                  </a:lnTo>
                  <a:lnTo>
                    <a:pt x="352" y="48"/>
                  </a:lnTo>
                  <a:lnTo>
                    <a:pt x="368" y="56"/>
                  </a:lnTo>
                  <a:lnTo>
                    <a:pt x="368" y="6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2" name="Freeform 359"/>
            <p:cNvSpPr>
              <a:spLocks/>
            </p:cNvSpPr>
            <p:nvPr/>
          </p:nvSpPr>
          <p:spPr bwMode="auto">
            <a:xfrm>
              <a:off x="1567" y="1729"/>
              <a:ext cx="14" cy="30"/>
            </a:xfrm>
            <a:custGeom>
              <a:avLst/>
              <a:gdLst>
                <a:gd name="T0" fmla="*/ 0 w 40"/>
                <a:gd name="T1" fmla="*/ 27 h 96"/>
                <a:gd name="T2" fmla="*/ 4 w 40"/>
                <a:gd name="T3" fmla="*/ 20 h 96"/>
                <a:gd name="T4" fmla="*/ 4 w 40"/>
                <a:gd name="T5" fmla="*/ 15 h 96"/>
                <a:gd name="T6" fmla="*/ 9 w 40"/>
                <a:gd name="T7" fmla="*/ 12 h 96"/>
                <a:gd name="T8" fmla="*/ 9 w 40"/>
                <a:gd name="T9" fmla="*/ 8 h 96"/>
                <a:gd name="T10" fmla="*/ 12 w 40"/>
                <a:gd name="T11" fmla="*/ 0 h 96"/>
                <a:gd name="T12" fmla="*/ 12 w 40"/>
                <a:gd name="T13" fmla="*/ 4 h 96"/>
                <a:gd name="T14" fmla="*/ 17 w 40"/>
                <a:gd name="T15" fmla="*/ 0 h 96"/>
                <a:gd name="T16" fmla="*/ 21 w 40"/>
                <a:gd name="T17" fmla="*/ 0 h 96"/>
                <a:gd name="T18" fmla="*/ 17 w 40"/>
                <a:gd name="T19" fmla="*/ 15 h 96"/>
                <a:gd name="T20" fmla="*/ 12 w 40"/>
                <a:gd name="T21" fmla="*/ 15 h 96"/>
                <a:gd name="T22" fmla="*/ 9 w 40"/>
                <a:gd name="T23" fmla="*/ 15 h 96"/>
                <a:gd name="T24" fmla="*/ 9 w 40"/>
                <a:gd name="T25" fmla="*/ 20 h 96"/>
                <a:gd name="T26" fmla="*/ 9 w 40"/>
                <a:gd name="T27" fmla="*/ 24 h 96"/>
                <a:gd name="T28" fmla="*/ 12 w 40"/>
                <a:gd name="T29" fmla="*/ 27 h 96"/>
                <a:gd name="T30" fmla="*/ 9 w 40"/>
                <a:gd name="T31" fmla="*/ 35 h 96"/>
                <a:gd name="T32" fmla="*/ 4 w 40"/>
                <a:gd name="T33" fmla="*/ 47 h 96"/>
                <a:gd name="T34" fmla="*/ 0 w 40"/>
                <a:gd name="T35" fmla="*/ 39 h 96"/>
                <a:gd name="T36" fmla="*/ 0 w 40"/>
                <a:gd name="T37" fmla="*/ 31 h 96"/>
                <a:gd name="T38" fmla="*/ 4 w 40"/>
                <a:gd name="T39" fmla="*/ 27 h 96"/>
                <a:gd name="T40" fmla="*/ 4 w 40"/>
                <a:gd name="T41" fmla="*/ 27 h 96"/>
                <a:gd name="T42" fmla="*/ 0 w 40"/>
                <a:gd name="T43" fmla="*/ 2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96"/>
                <a:gd name="T68" fmla="*/ 40 w 4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96">
                  <a:moveTo>
                    <a:pt x="0" y="56"/>
                  </a:moveTo>
                  <a:lnTo>
                    <a:pt x="8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3" name="Freeform 360"/>
            <p:cNvSpPr>
              <a:spLocks/>
            </p:cNvSpPr>
            <p:nvPr/>
          </p:nvSpPr>
          <p:spPr bwMode="auto">
            <a:xfrm>
              <a:off x="1417" y="1694"/>
              <a:ext cx="21" cy="11"/>
            </a:xfrm>
            <a:custGeom>
              <a:avLst/>
              <a:gdLst>
                <a:gd name="T0" fmla="*/ 32 w 64"/>
                <a:gd name="T1" fmla="*/ 0 h 32"/>
                <a:gd name="T2" fmla="*/ 27 w 64"/>
                <a:gd name="T3" fmla="*/ 9 h 32"/>
                <a:gd name="T4" fmla="*/ 27 w 64"/>
                <a:gd name="T5" fmla="*/ 17 h 32"/>
                <a:gd name="T6" fmla="*/ 16 w 64"/>
                <a:gd name="T7" fmla="*/ 12 h 32"/>
                <a:gd name="T8" fmla="*/ 8 w 64"/>
                <a:gd name="T9" fmla="*/ 9 h 32"/>
                <a:gd name="T10" fmla="*/ 4 w 64"/>
                <a:gd name="T11" fmla="*/ 4 h 32"/>
                <a:gd name="T12" fmla="*/ 0 w 64"/>
                <a:gd name="T13" fmla="*/ 4 h 32"/>
                <a:gd name="T14" fmla="*/ 4 w 64"/>
                <a:gd name="T15" fmla="*/ 0 h 32"/>
                <a:gd name="T16" fmla="*/ 8 w 64"/>
                <a:gd name="T17" fmla="*/ 0 h 32"/>
                <a:gd name="T18" fmla="*/ 16 w 64"/>
                <a:gd name="T19" fmla="*/ 0 h 32"/>
                <a:gd name="T20" fmla="*/ 24 w 64"/>
                <a:gd name="T21" fmla="*/ 0 h 32"/>
                <a:gd name="T22" fmla="*/ 32 w 64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2"/>
                <a:gd name="T38" fmla="*/ 64 w 6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2">
                  <a:moveTo>
                    <a:pt x="64" y="0"/>
                  </a:moveTo>
                  <a:lnTo>
                    <a:pt x="56" y="16"/>
                  </a:lnTo>
                  <a:lnTo>
                    <a:pt x="56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4" name="Freeform 361"/>
            <p:cNvSpPr>
              <a:spLocks/>
            </p:cNvSpPr>
            <p:nvPr/>
          </p:nvSpPr>
          <p:spPr bwMode="auto">
            <a:xfrm>
              <a:off x="1390" y="1667"/>
              <a:ext cx="11" cy="20"/>
            </a:xfrm>
            <a:custGeom>
              <a:avLst/>
              <a:gdLst>
                <a:gd name="T0" fmla="*/ 0 w 32"/>
                <a:gd name="T1" fmla="*/ 8 h 64"/>
                <a:gd name="T2" fmla="*/ 9 w 32"/>
                <a:gd name="T3" fmla="*/ 4 h 64"/>
                <a:gd name="T4" fmla="*/ 12 w 32"/>
                <a:gd name="T5" fmla="*/ 0 h 64"/>
                <a:gd name="T6" fmla="*/ 12 w 32"/>
                <a:gd name="T7" fmla="*/ 4 h 64"/>
                <a:gd name="T8" fmla="*/ 12 w 32"/>
                <a:gd name="T9" fmla="*/ 8 h 64"/>
                <a:gd name="T10" fmla="*/ 17 w 32"/>
                <a:gd name="T11" fmla="*/ 12 h 64"/>
                <a:gd name="T12" fmla="*/ 17 w 32"/>
                <a:gd name="T13" fmla="*/ 24 h 64"/>
                <a:gd name="T14" fmla="*/ 12 w 32"/>
                <a:gd name="T15" fmla="*/ 27 h 64"/>
                <a:gd name="T16" fmla="*/ 9 w 32"/>
                <a:gd name="T17" fmla="*/ 32 h 64"/>
                <a:gd name="T18" fmla="*/ 4 w 32"/>
                <a:gd name="T19" fmla="*/ 32 h 64"/>
                <a:gd name="T20" fmla="*/ 0 w 32"/>
                <a:gd name="T21" fmla="*/ 32 h 64"/>
                <a:gd name="T22" fmla="*/ 0 w 32"/>
                <a:gd name="T23" fmla="*/ 24 h 64"/>
                <a:gd name="T24" fmla="*/ 0 w 32"/>
                <a:gd name="T25" fmla="*/ 12 h 64"/>
                <a:gd name="T26" fmla="*/ 0 w 32"/>
                <a:gd name="T27" fmla="*/ 8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64"/>
                <a:gd name="T44" fmla="*/ 32 w 3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64">
                  <a:moveTo>
                    <a:pt x="0" y="16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5" name="Freeform 362"/>
            <p:cNvSpPr>
              <a:spLocks/>
            </p:cNvSpPr>
            <p:nvPr/>
          </p:nvSpPr>
          <p:spPr bwMode="auto">
            <a:xfrm>
              <a:off x="1393" y="1652"/>
              <a:ext cx="6" cy="15"/>
            </a:xfrm>
            <a:custGeom>
              <a:avLst/>
              <a:gdLst>
                <a:gd name="T0" fmla="*/ 8 w 16"/>
                <a:gd name="T1" fmla="*/ 0 h 48"/>
                <a:gd name="T2" fmla="*/ 8 w 16"/>
                <a:gd name="T3" fmla="*/ 4 h 48"/>
                <a:gd name="T4" fmla="*/ 8 w 16"/>
                <a:gd name="T5" fmla="*/ 8 h 48"/>
                <a:gd name="T6" fmla="*/ 4 w 16"/>
                <a:gd name="T7" fmla="*/ 19 h 48"/>
                <a:gd name="T8" fmla="*/ 4 w 16"/>
                <a:gd name="T9" fmla="*/ 23 h 48"/>
                <a:gd name="T10" fmla="*/ 0 w 16"/>
                <a:gd name="T11" fmla="*/ 19 h 48"/>
                <a:gd name="T12" fmla="*/ 0 w 16"/>
                <a:gd name="T13" fmla="*/ 12 h 48"/>
                <a:gd name="T14" fmla="*/ 0 w 16"/>
                <a:gd name="T15" fmla="*/ 8 h 48"/>
                <a:gd name="T16" fmla="*/ 4 w 16"/>
                <a:gd name="T17" fmla="*/ 4 h 48"/>
                <a:gd name="T18" fmla="*/ 4 w 16"/>
                <a:gd name="T19" fmla="*/ 0 h 48"/>
                <a:gd name="T20" fmla="*/ 8 w 1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8"/>
                <a:gd name="T35" fmla="*/ 16 w 1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8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6" name="Freeform 363"/>
            <p:cNvSpPr>
              <a:spLocks/>
            </p:cNvSpPr>
            <p:nvPr/>
          </p:nvSpPr>
          <p:spPr bwMode="auto">
            <a:xfrm>
              <a:off x="1497" y="1714"/>
              <a:ext cx="17" cy="5"/>
            </a:xfrm>
            <a:custGeom>
              <a:avLst/>
              <a:gdLst>
                <a:gd name="T0" fmla="*/ 0 w 48"/>
                <a:gd name="T1" fmla="*/ 4 h 16"/>
                <a:gd name="T2" fmla="*/ 0 w 48"/>
                <a:gd name="T3" fmla="*/ 0 h 16"/>
                <a:gd name="T4" fmla="*/ 4 w 48"/>
                <a:gd name="T5" fmla="*/ 0 h 16"/>
                <a:gd name="T6" fmla="*/ 8 w 48"/>
                <a:gd name="T7" fmla="*/ 4 h 16"/>
                <a:gd name="T8" fmla="*/ 12 w 48"/>
                <a:gd name="T9" fmla="*/ 4 h 16"/>
                <a:gd name="T10" fmla="*/ 16 w 48"/>
                <a:gd name="T11" fmla="*/ 4 h 16"/>
                <a:gd name="T12" fmla="*/ 20 w 48"/>
                <a:gd name="T13" fmla="*/ 4 h 16"/>
                <a:gd name="T14" fmla="*/ 24 w 48"/>
                <a:gd name="T15" fmla="*/ 4 h 16"/>
                <a:gd name="T16" fmla="*/ 24 w 48"/>
                <a:gd name="T17" fmla="*/ 8 h 16"/>
                <a:gd name="T18" fmla="*/ 20 w 48"/>
                <a:gd name="T19" fmla="*/ 8 h 16"/>
                <a:gd name="T20" fmla="*/ 16 w 48"/>
                <a:gd name="T21" fmla="*/ 8 h 16"/>
                <a:gd name="T22" fmla="*/ 8 w 48"/>
                <a:gd name="T23" fmla="*/ 8 h 16"/>
                <a:gd name="T24" fmla="*/ 4 w 48"/>
                <a:gd name="T25" fmla="*/ 8 h 16"/>
                <a:gd name="T26" fmla="*/ 4 w 48"/>
                <a:gd name="T27" fmla="*/ 4 h 16"/>
                <a:gd name="T28" fmla="*/ 0 w 48"/>
                <a:gd name="T29" fmla="*/ 4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6"/>
                <a:gd name="T47" fmla="*/ 48 w 4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7" name="Freeform 364"/>
            <p:cNvSpPr>
              <a:spLocks/>
            </p:cNvSpPr>
            <p:nvPr/>
          </p:nvSpPr>
          <p:spPr bwMode="auto">
            <a:xfrm>
              <a:off x="1342" y="1687"/>
              <a:ext cx="6" cy="2"/>
            </a:xfrm>
            <a:custGeom>
              <a:avLst/>
              <a:gdLst>
                <a:gd name="T0" fmla="*/ 0 w 16"/>
                <a:gd name="T1" fmla="*/ 5 h 8"/>
                <a:gd name="T2" fmla="*/ 4 w 16"/>
                <a:gd name="T3" fmla="*/ 0 h 8"/>
                <a:gd name="T4" fmla="*/ 8 w 16"/>
                <a:gd name="T5" fmla="*/ 0 h 8"/>
                <a:gd name="T6" fmla="*/ 4 w 16"/>
                <a:gd name="T7" fmla="*/ 5 h 8"/>
                <a:gd name="T8" fmla="*/ 0 w 16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8" name="Freeform 365"/>
            <p:cNvSpPr>
              <a:spLocks/>
            </p:cNvSpPr>
            <p:nvPr/>
          </p:nvSpPr>
          <p:spPr bwMode="auto">
            <a:xfrm>
              <a:off x="1351" y="1682"/>
              <a:ext cx="5" cy="5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0 h 16"/>
                <a:gd name="T4" fmla="*/ 8 w 16"/>
                <a:gd name="T5" fmla="*/ 0 h 16"/>
                <a:gd name="T6" fmla="*/ 8 w 16"/>
                <a:gd name="T7" fmla="*/ 4 h 16"/>
                <a:gd name="T8" fmla="*/ 8 w 16"/>
                <a:gd name="T9" fmla="*/ 8 h 16"/>
                <a:gd name="T10" fmla="*/ 4 w 16"/>
                <a:gd name="T11" fmla="*/ 8 h 16"/>
                <a:gd name="T12" fmla="*/ 0 w 16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19" name="Freeform 366"/>
            <p:cNvSpPr>
              <a:spLocks/>
            </p:cNvSpPr>
            <p:nvPr/>
          </p:nvSpPr>
          <p:spPr bwMode="auto">
            <a:xfrm>
              <a:off x="1359" y="1679"/>
              <a:ext cx="5" cy="3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0 h 8"/>
                <a:gd name="T4" fmla="*/ 4 w 16"/>
                <a:gd name="T5" fmla="*/ 0 h 8"/>
                <a:gd name="T6" fmla="*/ 8 w 16"/>
                <a:gd name="T7" fmla="*/ 0 h 8"/>
                <a:gd name="T8" fmla="*/ 8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0" name="Freeform 367"/>
            <p:cNvSpPr>
              <a:spLocks/>
            </p:cNvSpPr>
            <p:nvPr/>
          </p:nvSpPr>
          <p:spPr bwMode="auto">
            <a:xfrm>
              <a:off x="1495" y="1687"/>
              <a:ext cx="8" cy="10"/>
            </a:xfrm>
            <a:custGeom>
              <a:avLst/>
              <a:gdLst>
                <a:gd name="T0" fmla="*/ 0 w 24"/>
                <a:gd name="T1" fmla="*/ 4 h 32"/>
                <a:gd name="T2" fmla="*/ 3 w 24"/>
                <a:gd name="T3" fmla="*/ 9 h 32"/>
                <a:gd name="T4" fmla="*/ 7 w 24"/>
                <a:gd name="T5" fmla="*/ 12 h 32"/>
                <a:gd name="T6" fmla="*/ 11 w 24"/>
                <a:gd name="T7" fmla="*/ 17 h 32"/>
                <a:gd name="T8" fmla="*/ 11 w 24"/>
                <a:gd name="T9" fmla="*/ 9 h 32"/>
                <a:gd name="T10" fmla="*/ 3 w 24"/>
                <a:gd name="T11" fmla="*/ 0 h 32"/>
                <a:gd name="T12" fmla="*/ 0 w 24"/>
                <a:gd name="T13" fmla="*/ 0 h 32"/>
                <a:gd name="T14" fmla="*/ 0 w 24"/>
                <a:gd name="T15" fmla="*/ 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2"/>
                <a:gd name="T26" fmla="*/ 24 w 2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2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1" name="Freeform 368"/>
            <p:cNvSpPr>
              <a:spLocks/>
            </p:cNvSpPr>
            <p:nvPr/>
          </p:nvSpPr>
          <p:spPr bwMode="auto">
            <a:xfrm>
              <a:off x="1511" y="1687"/>
              <a:ext cx="3" cy="5"/>
            </a:xfrm>
            <a:custGeom>
              <a:avLst/>
              <a:gdLst>
                <a:gd name="T0" fmla="*/ 5 w 8"/>
                <a:gd name="T1" fmla="*/ 9 h 16"/>
                <a:gd name="T2" fmla="*/ 5 w 8"/>
                <a:gd name="T3" fmla="*/ 5 h 16"/>
                <a:gd name="T4" fmla="*/ 5 w 8"/>
                <a:gd name="T5" fmla="*/ 0 h 16"/>
                <a:gd name="T6" fmla="*/ 0 w 8"/>
                <a:gd name="T7" fmla="*/ 0 h 16"/>
                <a:gd name="T8" fmla="*/ 0 w 8"/>
                <a:gd name="T9" fmla="*/ 5 h 16"/>
                <a:gd name="T10" fmla="*/ 5 w 8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8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2" name="Freeform 369"/>
            <p:cNvSpPr>
              <a:spLocks/>
            </p:cNvSpPr>
            <p:nvPr/>
          </p:nvSpPr>
          <p:spPr bwMode="auto">
            <a:xfrm>
              <a:off x="1514" y="1697"/>
              <a:ext cx="2" cy="2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0 h 8"/>
                <a:gd name="T4" fmla="*/ 5 w 8"/>
                <a:gd name="T5" fmla="*/ 3 h 8"/>
                <a:gd name="T6" fmla="*/ 5 w 8"/>
                <a:gd name="T7" fmla="*/ 3 h 8"/>
                <a:gd name="T8" fmla="*/ 0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3" name="Freeform 370"/>
            <p:cNvSpPr>
              <a:spLocks/>
            </p:cNvSpPr>
            <p:nvPr/>
          </p:nvSpPr>
          <p:spPr bwMode="auto">
            <a:xfrm>
              <a:off x="1505" y="1702"/>
              <a:ext cx="6" cy="3"/>
            </a:xfrm>
            <a:custGeom>
              <a:avLst/>
              <a:gdLst>
                <a:gd name="T0" fmla="*/ 0 w 16"/>
                <a:gd name="T1" fmla="*/ 0 h 8"/>
                <a:gd name="T2" fmla="*/ 4 w 16"/>
                <a:gd name="T3" fmla="*/ 0 h 8"/>
                <a:gd name="T4" fmla="*/ 8 w 16"/>
                <a:gd name="T5" fmla="*/ 0 h 8"/>
                <a:gd name="T6" fmla="*/ 8 w 16"/>
                <a:gd name="T7" fmla="*/ 5 h 8"/>
                <a:gd name="T8" fmla="*/ 4 w 16"/>
                <a:gd name="T9" fmla="*/ 5 h 8"/>
                <a:gd name="T10" fmla="*/ 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4" name="Freeform 371"/>
            <p:cNvSpPr>
              <a:spLocks/>
            </p:cNvSpPr>
            <p:nvPr/>
          </p:nvSpPr>
          <p:spPr bwMode="auto">
            <a:xfrm>
              <a:off x="1273" y="1662"/>
              <a:ext cx="19" cy="43"/>
            </a:xfrm>
            <a:custGeom>
              <a:avLst/>
              <a:gdLst>
                <a:gd name="T0" fmla="*/ 4 w 56"/>
                <a:gd name="T1" fmla="*/ 4 h 136"/>
                <a:gd name="T2" fmla="*/ 4 w 56"/>
                <a:gd name="T3" fmla="*/ 8 h 136"/>
                <a:gd name="T4" fmla="*/ 4 w 56"/>
                <a:gd name="T5" fmla="*/ 12 h 136"/>
                <a:gd name="T6" fmla="*/ 4 w 56"/>
                <a:gd name="T7" fmla="*/ 20 h 136"/>
                <a:gd name="T8" fmla="*/ 4 w 56"/>
                <a:gd name="T9" fmla="*/ 28 h 136"/>
                <a:gd name="T10" fmla="*/ 0 w 56"/>
                <a:gd name="T11" fmla="*/ 32 h 136"/>
                <a:gd name="T12" fmla="*/ 0 w 56"/>
                <a:gd name="T13" fmla="*/ 36 h 136"/>
                <a:gd name="T14" fmla="*/ 0 w 56"/>
                <a:gd name="T15" fmla="*/ 40 h 136"/>
                <a:gd name="T16" fmla="*/ 0 w 56"/>
                <a:gd name="T17" fmla="*/ 48 h 136"/>
                <a:gd name="T18" fmla="*/ 4 w 56"/>
                <a:gd name="T19" fmla="*/ 52 h 136"/>
                <a:gd name="T20" fmla="*/ 4 w 56"/>
                <a:gd name="T21" fmla="*/ 64 h 136"/>
                <a:gd name="T22" fmla="*/ 0 w 56"/>
                <a:gd name="T23" fmla="*/ 68 h 136"/>
                <a:gd name="T24" fmla="*/ 8 w 56"/>
                <a:gd name="T25" fmla="*/ 68 h 136"/>
                <a:gd name="T26" fmla="*/ 12 w 56"/>
                <a:gd name="T27" fmla="*/ 68 h 136"/>
                <a:gd name="T28" fmla="*/ 16 w 56"/>
                <a:gd name="T29" fmla="*/ 68 h 136"/>
                <a:gd name="T30" fmla="*/ 16 w 56"/>
                <a:gd name="T31" fmla="*/ 60 h 136"/>
                <a:gd name="T32" fmla="*/ 21 w 56"/>
                <a:gd name="T33" fmla="*/ 56 h 136"/>
                <a:gd name="T34" fmla="*/ 24 w 56"/>
                <a:gd name="T35" fmla="*/ 44 h 136"/>
                <a:gd name="T36" fmla="*/ 21 w 56"/>
                <a:gd name="T37" fmla="*/ 36 h 136"/>
                <a:gd name="T38" fmla="*/ 24 w 56"/>
                <a:gd name="T39" fmla="*/ 32 h 136"/>
                <a:gd name="T40" fmla="*/ 24 w 56"/>
                <a:gd name="T41" fmla="*/ 20 h 136"/>
                <a:gd name="T42" fmla="*/ 29 w 56"/>
                <a:gd name="T43" fmla="*/ 16 h 136"/>
                <a:gd name="T44" fmla="*/ 29 w 56"/>
                <a:gd name="T45" fmla="*/ 8 h 136"/>
                <a:gd name="T46" fmla="*/ 24 w 56"/>
                <a:gd name="T47" fmla="*/ 0 h 136"/>
                <a:gd name="T48" fmla="*/ 21 w 56"/>
                <a:gd name="T49" fmla="*/ 4 h 136"/>
                <a:gd name="T50" fmla="*/ 8 w 56"/>
                <a:gd name="T51" fmla="*/ 4 h 136"/>
                <a:gd name="T52" fmla="*/ 4 w 56"/>
                <a:gd name="T53" fmla="*/ 4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136"/>
                <a:gd name="T83" fmla="*/ 56 w 56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136">
                  <a:moveTo>
                    <a:pt x="8" y="8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32" y="120"/>
                  </a:lnTo>
                  <a:lnTo>
                    <a:pt x="40" y="112"/>
                  </a:lnTo>
                  <a:lnTo>
                    <a:pt x="48" y="88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5" name="Freeform 372"/>
            <p:cNvSpPr>
              <a:spLocks/>
            </p:cNvSpPr>
            <p:nvPr/>
          </p:nvSpPr>
          <p:spPr bwMode="auto">
            <a:xfrm>
              <a:off x="1273" y="1647"/>
              <a:ext cx="83" cy="65"/>
            </a:xfrm>
            <a:custGeom>
              <a:avLst/>
              <a:gdLst>
                <a:gd name="T0" fmla="*/ 123 w 248"/>
                <a:gd name="T1" fmla="*/ 16 h 208"/>
                <a:gd name="T2" fmla="*/ 123 w 248"/>
                <a:gd name="T3" fmla="*/ 24 h 208"/>
                <a:gd name="T4" fmla="*/ 119 w 248"/>
                <a:gd name="T5" fmla="*/ 32 h 208"/>
                <a:gd name="T6" fmla="*/ 111 w 248"/>
                <a:gd name="T7" fmla="*/ 36 h 208"/>
                <a:gd name="T8" fmla="*/ 104 w 248"/>
                <a:gd name="T9" fmla="*/ 36 h 208"/>
                <a:gd name="T10" fmla="*/ 99 w 248"/>
                <a:gd name="T11" fmla="*/ 40 h 208"/>
                <a:gd name="T12" fmla="*/ 99 w 248"/>
                <a:gd name="T13" fmla="*/ 44 h 208"/>
                <a:gd name="T14" fmla="*/ 92 w 248"/>
                <a:gd name="T15" fmla="*/ 52 h 208"/>
                <a:gd name="T16" fmla="*/ 92 w 248"/>
                <a:gd name="T17" fmla="*/ 60 h 208"/>
                <a:gd name="T18" fmla="*/ 92 w 248"/>
                <a:gd name="T19" fmla="*/ 72 h 208"/>
                <a:gd name="T20" fmla="*/ 88 w 248"/>
                <a:gd name="T21" fmla="*/ 76 h 208"/>
                <a:gd name="T22" fmla="*/ 88 w 248"/>
                <a:gd name="T23" fmla="*/ 84 h 208"/>
                <a:gd name="T24" fmla="*/ 80 w 248"/>
                <a:gd name="T25" fmla="*/ 88 h 208"/>
                <a:gd name="T26" fmla="*/ 76 w 248"/>
                <a:gd name="T27" fmla="*/ 92 h 208"/>
                <a:gd name="T28" fmla="*/ 72 w 248"/>
                <a:gd name="T29" fmla="*/ 92 h 208"/>
                <a:gd name="T30" fmla="*/ 72 w 248"/>
                <a:gd name="T31" fmla="*/ 96 h 208"/>
                <a:gd name="T32" fmla="*/ 64 w 248"/>
                <a:gd name="T33" fmla="*/ 100 h 208"/>
                <a:gd name="T34" fmla="*/ 60 w 248"/>
                <a:gd name="T35" fmla="*/ 96 h 208"/>
                <a:gd name="T36" fmla="*/ 52 w 248"/>
                <a:gd name="T37" fmla="*/ 96 h 208"/>
                <a:gd name="T38" fmla="*/ 44 w 248"/>
                <a:gd name="T39" fmla="*/ 100 h 208"/>
                <a:gd name="T40" fmla="*/ 36 w 248"/>
                <a:gd name="T41" fmla="*/ 104 h 208"/>
                <a:gd name="T42" fmla="*/ 32 w 248"/>
                <a:gd name="T43" fmla="*/ 104 h 208"/>
                <a:gd name="T44" fmla="*/ 28 w 248"/>
                <a:gd name="T45" fmla="*/ 100 h 208"/>
                <a:gd name="T46" fmla="*/ 24 w 248"/>
                <a:gd name="T47" fmla="*/ 92 h 208"/>
                <a:gd name="T48" fmla="*/ 20 w 248"/>
                <a:gd name="T49" fmla="*/ 92 h 208"/>
                <a:gd name="T50" fmla="*/ 16 w 248"/>
                <a:gd name="T51" fmla="*/ 92 h 208"/>
                <a:gd name="T52" fmla="*/ 16 w 248"/>
                <a:gd name="T53" fmla="*/ 84 h 208"/>
                <a:gd name="T54" fmla="*/ 20 w 248"/>
                <a:gd name="T55" fmla="*/ 80 h 208"/>
                <a:gd name="T56" fmla="*/ 24 w 248"/>
                <a:gd name="T57" fmla="*/ 68 h 208"/>
                <a:gd name="T58" fmla="*/ 20 w 248"/>
                <a:gd name="T59" fmla="*/ 60 h 208"/>
                <a:gd name="T60" fmla="*/ 24 w 248"/>
                <a:gd name="T61" fmla="*/ 56 h 208"/>
                <a:gd name="T62" fmla="*/ 24 w 248"/>
                <a:gd name="T63" fmla="*/ 44 h 208"/>
                <a:gd name="T64" fmla="*/ 28 w 248"/>
                <a:gd name="T65" fmla="*/ 40 h 208"/>
                <a:gd name="T66" fmla="*/ 28 w 248"/>
                <a:gd name="T67" fmla="*/ 32 h 208"/>
                <a:gd name="T68" fmla="*/ 24 w 248"/>
                <a:gd name="T69" fmla="*/ 24 h 208"/>
                <a:gd name="T70" fmla="*/ 20 w 248"/>
                <a:gd name="T71" fmla="*/ 28 h 208"/>
                <a:gd name="T72" fmla="*/ 8 w 248"/>
                <a:gd name="T73" fmla="*/ 28 h 208"/>
                <a:gd name="T74" fmla="*/ 4 w 248"/>
                <a:gd name="T75" fmla="*/ 28 h 208"/>
                <a:gd name="T76" fmla="*/ 4 w 248"/>
                <a:gd name="T77" fmla="*/ 20 h 208"/>
                <a:gd name="T78" fmla="*/ 0 w 248"/>
                <a:gd name="T79" fmla="*/ 12 h 208"/>
                <a:gd name="T80" fmla="*/ 0 w 248"/>
                <a:gd name="T81" fmla="*/ 8 h 208"/>
                <a:gd name="T82" fmla="*/ 8 w 248"/>
                <a:gd name="T83" fmla="*/ 4 h 208"/>
                <a:gd name="T84" fmla="*/ 12 w 248"/>
                <a:gd name="T85" fmla="*/ 0 h 208"/>
                <a:gd name="T86" fmla="*/ 16 w 248"/>
                <a:gd name="T87" fmla="*/ 0 h 208"/>
                <a:gd name="T88" fmla="*/ 16 w 248"/>
                <a:gd name="T89" fmla="*/ 4 h 208"/>
                <a:gd name="T90" fmla="*/ 28 w 248"/>
                <a:gd name="T91" fmla="*/ 4 h 208"/>
                <a:gd name="T92" fmla="*/ 32 w 248"/>
                <a:gd name="T93" fmla="*/ 4 h 208"/>
                <a:gd name="T94" fmla="*/ 36 w 248"/>
                <a:gd name="T95" fmla="*/ 4 h 208"/>
                <a:gd name="T96" fmla="*/ 48 w 248"/>
                <a:gd name="T97" fmla="*/ 4 h 208"/>
                <a:gd name="T98" fmla="*/ 56 w 248"/>
                <a:gd name="T99" fmla="*/ 4 h 208"/>
                <a:gd name="T100" fmla="*/ 64 w 248"/>
                <a:gd name="T101" fmla="*/ 8 h 208"/>
                <a:gd name="T102" fmla="*/ 76 w 248"/>
                <a:gd name="T103" fmla="*/ 8 h 208"/>
                <a:gd name="T104" fmla="*/ 84 w 248"/>
                <a:gd name="T105" fmla="*/ 12 h 208"/>
                <a:gd name="T106" fmla="*/ 88 w 248"/>
                <a:gd name="T107" fmla="*/ 12 h 208"/>
                <a:gd name="T108" fmla="*/ 92 w 248"/>
                <a:gd name="T109" fmla="*/ 16 h 208"/>
                <a:gd name="T110" fmla="*/ 104 w 248"/>
                <a:gd name="T111" fmla="*/ 16 h 208"/>
                <a:gd name="T112" fmla="*/ 107 w 248"/>
                <a:gd name="T113" fmla="*/ 16 h 208"/>
                <a:gd name="T114" fmla="*/ 111 w 248"/>
                <a:gd name="T115" fmla="*/ 16 h 208"/>
                <a:gd name="T116" fmla="*/ 123 w 248"/>
                <a:gd name="T117" fmla="*/ 16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"/>
                <a:gd name="T178" fmla="*/ 0 h 208"/>
                <a:gd name="T179" fmla="*/ 248 w 24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" h="208">
                  <a:moveTo>
                    <a:pt x="248" y="32"/>
                  </a:moveTo>
                  <a:lnTo>
                    <a:pt x="248" y="48"/>
                  </a:lnTo>
                  <a:lnTo>
                    <a:pt x="240" y="64"/>
                  </a:lnTo>
                  <a:lnTo>
                    <a:pt x="224" y="72"/>
                  </a:lnTo>
                  <a:lnTo>
                    <a:pt x="208" y="72"/>
                  </a:lnTo>
                  <a:lnTo>
                    <a:pt x="200" y="80"/>
                  </a:lnTo>
                  <a:lnTo>
                    <a:pt x="200" y="88"/>
                  </a:lnTo>
                  <a:lnTo>
                    <a:pt x="184" y="104"/>
                  </a:lnTo>
                  <a:lnTo>
                    <a:pt x="184" y="120"/>
                  </a:lnTo>
                  <a:lnTo>
                    <a:pt x="184" y="144"/>
                  </a:lnTo>
                  <a:lnTo>
                    <a:pt x="176" y="152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52" y="184"/>
                  </a:lnTo>
                  <a:lnTo>
                    <a:pt x="144" y="184"/>
                  </a:lnTo>
                  <a:lnTo>
                    <a:pt x="144" y="192"/>
                  </a:lnTo>
                  <a:lnTo>
                    <a:pt x="128" y="200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88" y="200"/>
                  </a:lnTo>
                  <a:lnTo>
                    <a:pt x="72" y="208"/>
                  </a:lnTo>
                  <a:lnTo>
                    <a:pt x="64" y="208"/>
                  </a:lnTo>
                  <a:lnTo>
                    <a:pt x="56" y="200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36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48" y="88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52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24" y="32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6" name="Freeform 373"/>
            <p:cNvSpPr>
              <a:spLocks/>
            </p:cNvSpPr>
            <p:nvPr/>
          </p:nvSpPr>
          <p:spPr bwMode="auto">
            <a:xfrm>
              <a:off x="1302" y="1579"/>
              <a:ext cx="88" cy="78"/>
            </a:xfrm>
            <a:custGeom>
              <a:avLst/>
              <a:gdLst>
                <a:gd name="T0" fmla="*/ 80 w 264"/>
                <a:gd name="T1" fmla="*/ 116 h 248"/>
                <a:gd name="T2" fmla="*/ 95 w 264"/>
                <a:gd name="T3" fmla="*/ 116 h 248"/>
                <a:gd name="T4" fmla="*/ 107 w 264"/>
                <a:gd name="T5" fmla="*/ 116 h 248"/>
                <a:gd name="T6" fmla="*/ 115 w 264"/>
                <a:gd name="T7" fmla="*/ 111 h 248"/>
                <a:gd name="T8" fmla="*/ 127 w 264"/>
                <a:gd name="T9" fmla="*/ 107 h 248"/>
                <a:gd name="T10" fmla="*/ 119 w 264"/>
                <a:gd name="T11" fmla="*/ 99 h 248"/>
                <a:gd name="T12" fmla="*/ 115 w 264"/>
                <a:gd name="T13" fmla="*/ 80 h 248"/>
                <a:gd name="T14" fmla="*/ 111 w 264"/>
                <a:gd name="T15" fmla="*/ 72 h 248"/>
                <a:gd name="T16" fmla="*/ 107 w 264"/>
                <a:gd name="T17" fmla="*/ 72 h 248"/>
                <a:gd name="T18" fmla="*/ 111 w 264"/>
                <a:gd name="T19" fmla="*/ 64 h 248"/>
                <a:gd name="T20" fmla="*/ 115 w 264"/>
                <a:gd name="T21" fmla="*/ 56 h 248"/>
                <a:gd name="T22" fmla="*/ 123 w 264"/>
                <a:gd name="T23" fmla="*/ 56 h 248"/>
                <a:gd name="T24" fmla="*/ 131 w 264"/>
                <a:gd name="T25" fmla="*/ 28 h 248"/>
                <a:gd name="T26" fmla="*/ 115 w 264"/>
                <a:gd name="T27" fmla="*/ 24 h 248"/>
                <a:gd name="T28" fmla="*/ 99 w 264"/>
                <a:gd name="T29" fmla="*/ 16 h 248"/>
                <a:gd name="T30" fmla="*/ 87 w 264"/>
                <a:gd name="T31" fmla="*/ 12 h 248"/>
                <a:gd name="T32" fmla="*/ 71 w 264"/>
                <a:gd name="T33" fmla="*/ 0 h 248"/>
                <a:gd name="T34" fmla="*/ 60 w 264"/>
                <a:gd name="T35" fmla="*/ 12 h 248"/>
                <a:gd name="T36" fmla="*/ 48 w 264"/>
                <a:gd name="T37" fmla="*/ 24 h 248"/>
                <a:gd name="T38" fmla="*/ 36 w 264"/>
                <a:gd name="T39" fmla="*/ 20 h 248"/>
                <a:gd name="T40" fmla="*/ 27 w 264"/>
                <a:gd name="T41" fmla="*/ 24 h 248"/>
                <a:gd name="T42" fmla="*/ 36 w 264"/>
                <a:gd name="T43" fmla="*/ 36 h 248"/>
                <a:gd name="T44" fmla="*/ 27 w 264"/>
                <a:gd name="T45" fmla="*/ 36 h 248"/>
                <a:gd name="T46" fmla="*/ 16 w 264"/>
                <a:gd name="T47" fmla="*/ 36 h 248"/>
                <a:gd name="T48" fmla="*/ 8 w 264"/>
                <a:gd name="T49" fmla="*/ 40 h 248"/>
                <a:gd name="T50" fmla="*/ 0 w 264"/>
                <a:gd name="T51" fmla="*/ 44 h 248"/>
                <a:gd name="T52" fmla="*/ 4 w 264"/>
                <a:gd name="T53" fmla="*/ 48 h 248"/>
                <a:gd name="T54" fmla="*/ 16 w 264"/>
                <a:gd name="T55" fmla="*/ 52 h 248"/>
                <a:gd name="T56" fmla="*/ 20 w 264"/>
                <a:gd name="T57" fmla="*/ 56 h 248"/>
                <a:gd name="T58" fmla="*/ 27 w 264"/>
                <a:gd name="T59" fmla="*/ 60 h 248"/>
                <a:gd name="T60" fmla="*/ 36 w 264"/>
                <a:gd name="T61" fmla="*/ 72 h 248"/>
                <a:gd name="T62" fmla="*/ 36 w 264"/>
                <a:gd name="T63" fmla="*/ 84 h 248"/>
                <a:gd name="T64" fmla="*/ 39 w 264"/>
                <a:gd name="T65" fmla="*/ 92 h 248"/>
                <a:gd name="T66" fmla="*/ 39 w 264"/>
                <a:gd name="T67" fmla="*/ 92 h 248"/>
                <a:gd name="T68" fmla="*/ 36 w 264"/>
                <a:gd name="T69" fmla="*/ 107 h 248"/>
                <a:gd name="T70" fmla="*/ 39 w 264"/>
                <a:gd name="T71" fmla="*/ 119 h 248"/>
                <a:gd name="T72" fmla="*/ 48 w 264"/>
                <a:gd name="T73" fmla="*/ 123 h 248"/>
                <a:gd name="T74" fmla="*/ 60 w 264"/>
                <a:gd name="T75" fmla="*/ 119 h 248"/>
                <a:gd name="T76" fmla="*/ 63 w 264"/>
                <a:gd name="T77" fmla="*/ 123 h 248"/>
                <a:gd name="T78" fmla="*/ 80 w 264"/>
                <a:gd name="T79" fmla="*/ 123 h 2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4"/>
                <a:gd name="T121" fmla="*/ 0 h 248"/>
                <a:gd name="T122" fmla="*/ 264 w 264"/>
                <a:gd name="T123" fmla="*/ 248 h 2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4" h="248">
                  <a:moveTo>
                    <a:pt x="160" y="248"/>
                  </a:moveTo>
                  <a:lnTo>
                    <a:pt x="160" y="232"/>
                  </a:lnTo>
                  <a:lnTo>
                    <a:pt x="176" y="224"/>
                  </a:lnTo>
                  <a:lnTo>
                    <a:pt x="192" y="232"/>
                  </a:lnTo>
                  <a:lnTo>
                    <a:pt x="208" y="232"/>
                  </a:lnTo>
                  <a:lnTo>
                    <a:pt x="216" y="232"/>
                  </a:lnTo>
                  <a:lnTo>
                    <a:pt x="224" y="232"/>
                  </a:lnTo>
                  <a:lnTo>
                    <a:pt x="232" y="224"/>
                  </a:lnTo>
                  <a:lnTo>
                    <a:pt x="248" y="224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60"/>
                  </a:lnTo>
                  <a:lnTo>
                    <a:pt x="232" y="144"/>
                  </a:lnTo>
                  <a:lnTo>
                    <a:pt x="224" y="144"/>
                  </a:lnTo>
                  <a:lnTo>
                    <a:pt x="216" y="152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32" y="128"/>
                  </a:lnTo>
                  <a:lnTo>
                    <a:pt x="232" y="112"/>
                  </a:lnTo>
                  <a:lnTo>
                    <a:pt x="240" y="104"/>
                  </a:lnTo>
                  <a:lnTo>
                    <a:pt x="248" y="112"/>
                  </a:lnTo>
                  <a:lnTo>
                    <a:pt x="256" y="80"/>
                  </a:lnTo>
                  <a:lnTo>
                    <a:pt x="264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16" y="48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128" y="0"/>
                  </a:lnTo>
                  <a:lnTo>
                    <a:pt x="120" y="24"/>
                  </a:lnTo>
                  <a:lnTo>
                    <a:pt x="104" y="40"/>
                  </a:lnTo>
                  <a:lnTo>
                    <a:pt x="96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72" y="144"/>
                  </a:lnTo>
                  <a:lnTo>
                    <a:pt x="72" y="152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0" y="184"/>
                  </a:lnTo>
                  <a:lnTo>
                    <a:pt x="80" y="200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96" y="248"/>
                  </a:lnTo>
                  <a:lnTo>
                    <a:pt x="120" y="248"/>
                  </a:lnTo>
                  <a:lnTo>
                    <a:pt x="120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36" y="248"/>
                  </a:lnTo>
                  <a:lnTo>
                    <a:pt x="160" y="24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7" name="Freeform 374"/>
            <p:cNvSpPr>
              <a:spLocks/>
            </p:cNvSpPr>
            <p:nvPr/>
          </p:nvSpPr>
          <p:spPr bwMode="auto">
            <a:xfrm>
              <a:off x="1380" y="1619"/>
              <a:ext cx="83" cy="78"/>
            </a:xfrm>
            <a:custGeom>
              <a:avLst/>
              <a:gdLst>
                <a:gd name="T0" fmla="*/ 20 w 248"/>
                <a:gd name="T1" fmla="*/ 36 h 248"/>
                <a:gd name="T2" fmla="*/ 32 w 248"/>
                <a:gd name="T3" fmla="*/ 36 h 248"/>
                <a:gd name="T4" fmla="*/ 39 w 248"/>
                <a:gd name="T5" fmla="*/ 56 h 248"/>
                <a:gd name="T6" fmla="*/ 47 w 248"/>
                <a:gd name="T7" fmla="*/ 68 h 248"/>
                <a:gd name="T8" fmla="*/ 55 w 248"/>
                <a:gd name="T9" fmla="*/ 72 h 248"/>
                <a:gd name="T10" fmla="*/ 67 w 248"/>
                <a:gd name="T11" fmla="*/ 80 h 248"/>
                <a:gd name="T12" fmla="*/ 75 w 248"/>
                <a:gd name="T13" fmla="*/ 84 h 248"/>
                <a:gd name="T14" fmla="*/ 79 w 248"/>
                <a:gd name="T15" fmla="*/ 88 h 248"/>
                <a:gd name="T16" fmla="*/ 83 w 248"/>
                <a:gd name="T17" fmla="*/ 92 h 248"/>
                <a:gd name="T18" fmla="*/ 91 w 248"/>
                <a:gd name="T19" fmla="*/ 95 h 248"/>
                <a:gd name="T20" fmla="*/ 95 w 248"/>
                <a:gd name="T21" fmla="*/ 104 h 248"/>
                <a:gd name="T22" fmla="*/ 91 w 248"/>
                <a:gd name="T23" fmla="*/ 116 h 248"/>
                <a:gd name="T24" fmla="*/ 95 w 248"/>
                <a:gd name="T25" fmla="*/ 123 h 248"/>
                <a:gd name="T26" fmla="*/ 102 w 248"/>
                <a:gd name="T27" fmla="*/ 111 h 248"/>
                <a:gd name="T28" fmla="*/ 107 w 248"/>
                <a:gd name="T29" fmla="*/ 104 h 248"/>
                <a:gd name="T30" fmla="*/ 102 w 248"/>
                <a:gd name="T31" fmla="*/ 92 h 248"/>
                <a:gd name="T32" fmla="*/ 114 w 248"/>
                <a:gd name="T33" fmla="*/ 92 h 248"/>
                <a:gd name="T34" fmla="*/ 122 w 248"/>
                <a:gd name="T35" fmla="*/ 95 h 248"/>
                <a:gd name="T36" fmla="*/ 114 w 248"/>
                <a:gd name="T37" fmla="*/ 84 h 248"/>
                <a:gd name="T38" fmla="*/ 107 w 248"/>
                <a:gd name="T39" fmla="*/ 80 h 248"/>
                <a:gd name="T40" fmla="*/ 95 w 248"/>
                <a:gd name="T41" fmla="*/ 76 h 248"/>
                <a:gd name="T42" fmla="*/ 83 w 248"/>
                <a:gd name="T43" fmla="*/ 68 h 248"/>
                <a:gd name="T44" fmla="*/ 71 w 248"/>
                <a:gd name="T45" fmla="*/ 52 h 248"/>
                <a:gd name="T46" fmla="*/ 55 w 248"/>
                <a:gd name="T47" fmla="*/ 36 h 248"/>
                <a:gd name="T48" fmla="*/ 55 w 248"/>
                <a:gd name="T49" fmla="*/ 24 h 248"/>
                <a:gd name="T50" fmla="*/ 71 w 248"/>
                <a:gd name="T51" fmla="*/ 20 h 248"/>
                <a:gd name="T52" fmla="*/ 71 w 248"/>
                <a:gd name="T53" fmla="*/ 20 h 248"/>
                <a:gd name="T54" fmla="*/ 75 w 248"/>
                <a:gd name="T55" fmla="*/ 12 h 248"/>
                <a:gd name="T56" fmla="*/ 71 w 248"/>
                <a:gd name="T57" fmla="*/ 4 h 248"/>
                <a:gd name="T58" fmla="*/ 59 w 248"/>
                <a:gd name="T59" fmla="*/ 0 h 248"/>
                <a:gd name="T60" fmla="*/ 51 w 248"/>
                <a:gd name="T61" fmla="*/ 0 h 248"/>
                <a:gd name="T62" fmla="*/ 36 w 248"/>
                <a:gd name="T63" fmla="*/ 0 h 248"/>
                <a:gd name="T64" fmla="*/ 20 w 248"/>
                <a:gd name="T65" fmla="*/ 8 h 248"/>
                <a:gd name="T66" fmla="*/ 12 w 248"/>
                <a:gd name="T67" fmla="*/ 4 h 248"/>
                <a:gd name="T68" fmla="*/ 8 w 248"/>
                <a:gd name="T69" fmla="*/ 16 h 248"/>
                <a:gd name="T70" fmla="*/ 0 w 248"/>
                <a:gd name="T71" fmla="*/ 16 h 248"/>
                <a:gd name="T72" fmla="*/ 4 w 248"/>
                <a:gd name="T73" fmla="*/ 36 h 248"/>
                <a:gd name="T74" fmla="*/ 12 w 248"/>
                <a:gd name="T75" fmla="*/ 44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248"/>
                <a:gd name="T116" fmla="*/ 248 w 248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248">
                  <a:moveTo>
                    <a:pt x="24" y="88"/>
                  </a:moveTo>
                  <a:lnTo>
                    <a:pt x="40" y="72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96" y="120"/>
                  </a:lnTo>
                  <a:lnTo>
                    <a:pt x="96" y="136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136" y="160"/>
                  </a:lnTo>
                  <a:lnTo>
                    <a:pt x="144" y="160"/>
                  </a:lnTo>
                  <a:lnTo>
                    <a:pt x="152" y="168"/>
                  </a:lnTo>
                  <a:lnTo>
                    <a:pt x="160" y="168"/>
                  </a:lnTo>
                  <a:lnTo>
                    <a:pt x="160" y="176"/>
                  </a:lnTo>
                  <a:lnTo>
                    <a:pt x="168" y="176"/>
                  </a:lnTo>
                  <a:lnTo>
                    <a:pt x="168" y="184"/>
                  </a:lnTo>
                  <a:lnTo>
                    <a:pt x="176" y="192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84" y="240"/>
                  </a:lnTo>
                  <a:lnTo>
                    <a:pt x="192" y="248"/>
                  </a:lnTo>
                  <a:lnTo>
                    <a:pt x="200" y="240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08" y="200"/>
                  </a:lnTo>
                  <a:lnTo>
                    <a:pt x="208" y="184"/>
                  </a:lnTo>
                  <a:lnTo>
                    <a:pt x="224" y="184"/>
                  </a:lnTo>
                  <a:lnTo>
                    <a:pt x="232" y="184"/>
                  </a:lnTo>
                  <a:lnTo>
                    <a:pt x="240" y="192"/>
                  </a:lnTo>
                  <a:lnTo>
                    <a:pt x="248" y="192"/>
                  </a:lnTo>
                  <a:lnTo>
                    <a:pt x="240" y="184"/>
                  </a:lnTo>
                  <a:lnTo>
                    <a:pt x="232" y="168"/>
                  </a:lnTo>
                  <a:lnTo>
                    <a:pt x="216" y="168"/>
                  </a:lnTo>
                  <a:lnTo>
                    <a:pt x="216" y="160"/>
                  </a:lnTo>
                  <a:lnTo>
                    <a:pt x="200" y="160"/>
                  </a:lnTo>
                  <a:lnTo>
                    <a:pt x="192" y="152"/>
                  </a:lnTo>
                  <a:lnTo>
                    <a:pt x="192" y="144"/>
                  </a:lnTo>
                  <a:lnTo>
                    <a:pt x="168" y="136"/>
                  </a:lnTo>
                  <a:lnTo>
                    <a:pt x="152" y="128"/>
                  </a:lnTo>
                  <a:lnTo>
                    <a:pt x="144" y="104"/>
                  </a:lnTo>
                  <a:lnTo>
                    <a:pt x="136" y="88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8" name="Freeform 375"/>
            <p:cNvSpPr>
              <a:spLocks/>
            </p:cNvSpPr>
            <p:nvPr/>
          </p:nvSpPr>
          <p:spPr bwMode="auto">
            <a:xfrm>
              <a:off x="1473" y="1662"/>
              <a:ext cx="43" cy="45"/>
            </a:xfrm>
            <a:custGeom>
              <a:avLst/>
              <a:gdLst>
                <a:gd name="T0" fmla="*/ 57 w 128"/>
                <a:gd name="T1" fmla="*/ 15 h 144"/>
                <a:gd name="T2" fmla="*/ 65 w 128"/>
                <a:gd name="T3" fmla="*/ 12 h 144"/>
                <a:gd name="T4" fmla="*/ 65 w 128"/>
                <a:gd name="T5" fmla="*/ 8 h 144"/>
                <a:gd name="T6" fmla="*/ 60 w 128"/>
                <a:gd name="T7" fmla="*/ 0 h 144"/>
                <a:gd name="T8" fmla="*/ 57 w 128"/>
                <a:gd name="T9" fmla="*/ 8 h 144"/>
                <a:gd name="T10" fmla="*/ 53 w 128"/>
                <a:gd name="T11" fmla="*/ 8 h 144"/>
                <a:gd name="T12" fmla="*/ 48 w 128"/>
                <a:gd name="T13" fmla="*/ 8 h 144"/>
                <a:gd name="T14" fmla="*/ 41 w 128"/>
                <a:gd name="T15" fmla="*/ 4 h 144"/>
                <a:gd name="T16" fmla="*/ 36 w 128"/>
                <a:gd name="T17" fmla="*/ 8 h 144"/>
                <a:gd name="T18" fmla="*/ 28 w 128"/>
                <a:gd name="T19" fmla="*/ 8 h 144"/>
                <a:gd name="T20" fmla="*/ 24 w 128"/>
                <a:gd name="T21" fmla="*/ 8 h 144"/>
                <a:gd name="T22" fmla="*/ 20 w 128"/>
                <a:gd name="T23" fmla="*/ 15 h 144"/>
                <a:gd name="T24" fmla="*/ 8 w 128"/>
                <a:gd name="T25" fmla="*/ 15 h 144"/>
                <a:gd name="T26" fmla="*/ 8 w 128"/>
                <a:gd name="T27" fmla="*/ 20 h 144"/>
                <a:gd name="T28" fmla="*/ 4 w 128"/>
                <a:gd name="T29" fmla="*/ 27 h 144"/>
                <a:gd name="T30" fmla="*/ 0 w 128"/>
                <a:gd name="T31" fmla="*/ 32 h 144"/>
                <a:gd name="T32" fmla="*/ 0 w 128"/>
                <a:gd name="T33" fmla="*/ 36 h 144"/>
                <a:gd name="T34" fmla="*/ 4 w 128"/>
                <a:gd name="T35" fmla="*/ 39 h 144"/>
                <a:gd name="T36" fmla="*/ 4 w 128"/>
                <a:gd name="T37" fmla="*/ 47 h 144"/>
                <a:gd name="T38" fmla="*/ 12 w 128"/>
                <a:gd name="T39" fmla="*/ 51 h 144"/>
                <a:gd name="T40" fmla="*/ 16 w 128"/>
                <a:gd name="T41" fmla="*/ 47 h 144"/>
                <a:gd name="T42" fmla="*/ 24 w 128"/>
                <a:gd name="T43" fmla="*/ 47 h 144"/>
                <a:gd name="T44" fmla="*/ 28 w 128"/>
                <a:gd name="T45" fmla="*/ 51 h 144"/>
                <a:gd name="T46" fmla="*/ 16 w 128"/>
                <a:gd name="T47" fmla="*/ 51 h 144"/>
                <a:gd name="T48" fmla="*/ 12 w 128"/>
                <a:gd name="T49" fmla="*/ 51 h 144"/>
                <a:gd name="T50" fmla="*/ 12 w 128"/>
                <a:gd name="T51" fmla="*/ 55 h 144"/>
                <a:gd name="T52" fmla="*/ 16 w 128"/>
                <a:gd name="T53" fmla="*/ 59 h 144"/>
                <a:gd name="T54" fmla="*/ 12 w 128"/>
                <a:gd name="T55" fmla="*/ 67 h 144"/>
                <a:gd name="T56" fmla="*/ 16 w 128"/>
                <a:gd name="T57" fmla="*/ 67 h 144"/>
                <a:gd name="T58" fmla="*/ 20 w 128"/>
                <a:gd name="T59" fmla="*/ 67 h 144"/>
                <a:gd name="T60" fmla="*/ 20 w 128"/>
                <a:gd name="T61" fmla="*/ 71 h 144"/>
                <a:gd name="T62" fmla="*/ 24 w 128"/>
                <a:gd name="T63" fmla="*/ 71 h 144"/>
                <a:gd name="T64" fmla="*/ 28 w 128"/>
                <a:gd name="T65" fmla="*/ 71 h 144"/>
                <a:gd name="T66" fmla="*/ 28 w 128"/>
                <a:gd name="T67" fmla="*/ 67 h 144"/>
                <a:gd name="T68" fmla="*/ 24 w 128"/>
                <a:gd name="T69" fmla="*/ 63 h 144"/>
                <a:gd name="T70" fmla="*/ 28 w 128"/>
                <a:gd name="T71" fmla="*/ 59 h 144"/>
                <a:gd name="T72" fmla="*/ 33 w 128"/>
                <a:gd name="T73" fmla="*/ 63 h 144"/>
                <a:gd name="T74" fmla="*/ 33 w 128"/>
                <a:gd name="T75" fmla="*/ 55 h 144"/>
                <a:gd name="T76" fmla="*/ 36 w 128"/>
                <a:gd name="T77" fmla="*/ 55 h 144"/>
                <a:gd name="T78" fmla="*/ 36 w 128"/>
                <a:gd name="T79" fmla="*/ 51 h 144"/>
                <a:gd name="T80" fmla="*/ 33 w 128"/>
                <a:gd name="T81" fmla="*/ 47 h 144"/>
                <a:gd name="T82" fmla="*/ 28 w 128"/>
                <a:gd name="T83" fmla="*/ 43 h 144"/>
                <a:gd name="T84" fmla="*/ 28 w 128"/>
                <a:gd name="T85" fmla="*/ 36 h 144"/>
                <a:gd name="T86" fmla="*/ 20 w 128"/>
                <a:gd name="T87" fmla="*/ 27 h 144"/>
                <a:gd name="T88" fmla="*/ 20 w 128"/>
                <a:gd name="T89" fmla="*/ 24 h 144"/>
                <a:gd name="T90" fmla="*/ 24 w 128"/>
                <a:gd name="T91" fmla="*/ 20 h 144"/>
                <a:gd name="T92" fmla="*/ 28 w 128"/>
                <a:gd name="T93" fmla="*/ 24 h 144"/>
                <a:gd name="T94" fmla="*/ 33 w 128"/>
                <a:gd name="T95" fmla="*/ 27 h 144"/>
                <a:gd name="T96" fmla="*/ 33 w 128"/>
                <a:gd name="T97" fmla="*/ 24 h 144"/>
                <a:gd name="T98" fmla="*/ 36 w 128"/>
                <a:gd name="T99" fmla="*/ 27 h 144"/>
                <a:gd name="T100" fmla="*/ 36 w 128"/>
                <a:gd name="T101" fmla="*/ 24 h 144"/>
                <a:gd name="T102" fmla="*/ 41 w 128"/>
                <a:gd name="T103" fmla="*/ 27 h 144"/>
                <a:gd name="T104" fmla="*/ 41 w 128"/>
                <a:gd name="T105" fmla="*/ 24 h 144"/>
                <a:gd name="T106" fmla="*/ 36 w 128"/>
                <a:gd name="T107" fmla="*/ 24 h 144"/>
                <a:gd name="T108" fmla="*/ 36 w 128"/>
                <a:gd name="T109" fmla="*/ 15 h 144"/>
                <a:gd name="T110" fmla="*/ 41 w 128"/>
                <a:gd name="T111" fmla="*/ 15 h 144"/>
                <a:gd name="T112" fmla="*/ 45 w 128"/>
                <a:gd name="T113" fmla="*/ 15 h 144"/>
                <a:gd name="T114" fmla="*/ 48 w 128"/>
                <a:gd name="T115" fmla="*/ 15 h 144"/>
                <a:gd name="T116" fmla="*/ 53 w 128"/>
                <a:gd name="T117" fmla="*/ 15 h 144"/>
                <a:gd name="T118" fmla="*/ 57 w 128"/>
                <a:gd name="T119" fmla="*/ 15 h 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44"/>
                <a:gd name="T182" fmla="*/ 128 w 128"/>
                <a:gd name="T183" fmla="*/ 144 h 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44">
                  <a:moveTo>
                    <a:pt x="112" y="32"/>
                  </a:moveTo>
                  <a:lnTo>
                    <a:pt x="128" y="24"/>
                  </a:lnTo>
                  <a:lnTo>
                    <a:pt x="128" y="16"/>
                  </a:lnTo>
                  <a:lnTo>
                    <a:pt x="120" y="0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32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44"/>
                  </a:lnTo>
                  <a:lnTo>
                    <a:pt x="56" y="136"/>
                  </a:lnTo>
                  <a:lnTo>
                    <a:pt x="48" y="128"/>
                  </a:lnTo>
                  <a:lnTo>
                    <a:pt x="56" y="120"/>
                  </a:lnTo>
                  <a:lnTo>
                    <a:pt x="64" y="128"/>
                  </a:lnTo>
                  <a:lnTo>
                    <a:pt x="64" y="112"/>
                  </a:lnTo>
                  <a:lnTo>
                    <a:pt x="72" y="112"/>
                  </a:lnTo>
                  <a:lnTo>
                    <a:pt x="72" y="104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56" y="72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29" name="Freeform 376"/>
            <p:cNvSpPr>
              <a:spLocks/>
            </p:cNvSpPr>
            <p:nvPr/>
          </p:nvSpPr>
          <p:spPr bwMode="auto">
            <a:xfrm>
              <a:off x="1275" y="1705"/>
              <a:ext cx="142" cy="129"/>
            </a:xfrm>
            <a:custGeom>
              <a:avLst/>
              <a:gdLst>
                <a:gd name="T0" fmla="*/ 182 w 424"/>
                <a:gd name="T1" fmla="*/ 75 h 416"/>
                <a:gd name="T2" fmla="*/ 174 w 424"/>
                <a:gd name="T3" fmla="*/ 59 h 416"/>
                <a:gd name="T4" fmla="*/ 170 w 424"/>
                <a:gd name="T5" fmla="*/ 51 h 416"/>
                <a:gd name="T6" fmla="*/ 162 w 424"/>
                <a:gd name="T7" fmla="*/ 44 h 416"/>
                <a:gd name="T8" fmla="*/ 162 w 424"/>
                <a:gd name="T9" fmla="*/ 36 h 416"/>
                <a:gd name="T10" fmla="*/ 170 w 424"/>
                <a:gd name="T11" fmla="*/ 27 h 416"/>
                <a:gd name="T12" fmla="*/ 170 w 424"/>
                <a:gd name="T13" fmla="*/ 15 h 416"/>
                <a:gd name="T14" fmla="*/ 170 w 424"/>
                <a:gd name="T15" fmla="*/ 4 h 416"/>
                <a:gd name="T16" fmla="*/ 162 w 424"/>
                <a:gd name="T17" fmla="*/ 0 h 416"/>
                <a:gd name="T18" fmla="*/ 150 w 424"/>
                <a:gd name="T19" fmla="*/ 4 h 416"/>
                <a:gd name="T20" fmla="*/ 142 w 424"/>
                <a:gd name="T21" fmla="*/ 4 h 416"/>
                <a:gd name="T22" fmla="*/ 134 w 424"/>
                <a:gd name="T23" fmla="*/ 4 h 416"/>
                <a:gd name="T24" fmla="*/ 131 w 424"/>
                <a:gd name="T25" fmla="*/ 4 h 416"/>
                <a:gd name="T26" fmla="*/ 119 w 424"/>
                <a:gd name="T27" fmla="*/ 4 h 416"/>
                <a:gd name="T28" fmla="*/ 115 w 424"/>
                <a:gd name="T29" fmla="*/ 8 h 416"/>
                <a:gd name="T30" fmla="*/ 103 w 424"/>
                <a:gd name="T31" fmla="*/ 8 h 416"/>
                <a:gd name="T32" fmla="*/ 99 w 424"/>
                <a:gd name="T33" fmla="*/ 8 h 416"/>
                <a:gd name="T34" fmla="*/ 91 w 424"/>
                <a:gd name="T35" fmla="*/ 12 h 416"/>
                <a:gd name="T36" fmla="*/ 83 w 424"/>
                <a:gd name="T37" fmla="*/ 20 h 416"/>
                <a:gd name="T38" fmla="*/ 79 w 424"/>
                <a:gd name="T39" fmla="*/ 20 h 416"/>
                <a:gd name="T40" fmla="*/ 75 w 424"/>
                <a:gd name="T41" fmla="*/ 24 h 416"/>
                <a:gd name="T42" fmla="*/ 71 w 424"/>
                <a:gd name="T43" fmla="*/ 27 h 416"/>
                <a:gd name="T44" fmla="*/ 75 w 424"/>
                <a:gd name="T45" fmla="*/ 47 h 416"/>
                <a:gd name="T46" fmla="*/ 75 w 424"/>
                <a:gd name="T47" fmla="*/ 51 h 416"/>
                <a:gd name="T48" fmla="*/ 71 w 424"/>
                <a:gd name="T49" fmla="*/ 63 h 416"/>
                <a:gd name="T50" fmla="*/ 63 w 424"/>
                <a:gd name="T51" fmla="*/ 63 h 416"/>
                <a:gd name="T52" fmla="*/ 56 w 424"/>
                <a:gd name="T53" fmla="*/ 63 h 416"/>
                <a:gd name="T54" fmla="*/ 56 w 424"/>
                <a:gd name="T55" fmla="*/ 75 h 416"/>
                <a:gd name="T56" fmla="*/ 47 w 424"/>
                <a:gd name="T57" fmla="*/ 75 h 416"/>
                <a:gd name="T58" fmla="*/ 44 w 424"/>
                <a:gd name="T59" fmla="*/ 79 h 416"/>
                <a:gd name="T60" fmla="*/ 39 w 424"/>
                <a:gd name="T61" fmla="*/ 79 h 416"/>
                <a:gd name="T62" fmla="*/ 36 w 424"/>
                <a:gd name="T63" fmla="*/ 83 h 416"/>
                <a:gd name="T64" fmla="*/ 36 w 424"/>
                <a:gd name="T65" fmla="*/ 87 h 416"/>
                <a:gd name="T66" fmla="*/ 12 w 424"/>
                <a:gd name="T67" fmla="*/ 91 h 416"/>
                <a:gd name="T68" fmla="*/ 0 w 424"/>
                <a:gd name="T69" fmla="*/ 98 h 416"/>
                <a:gd name="T70" fmla="*/ 0 w 424"/>
                <a:gd name="T71" fmla="*/ 107 h 416"/>
                <a:gd name="T72" fmla="*/ 4 w 424"/>
                <a:gd name="T73" fmla="*/ 114 h 416"/>
                <a:gd name="T74" fmla="*/ 44 w 424"/>
                <a:gd name="T75" fmla="*/ 142 h 416"/>
                <a:gd name="T76" fmla="*/ 99 w 424"/>
                <a:gd name="T77" fmla="*/ 185 h 416"/>
                <a:gd name="T78" fmla="*/ 103 w 424"/>
                <a:gd name="T79" fmla="*/ 193 h 416"/>
                <a:gd name="T80" fmla="*/ 110 w 424"/>
                <a:gd name="T81" fmla="*/ 193 h 416"/>
                <a:gd name="T82" fmla="*/ 115 w 424"/>
                <a:gd name="T83" fmla="*/ 193 h 416"/>
                <a:gd name="T84" fmla="*/ 119 w 424"/>
                <a:gd name="T85" fmla="*/ 197 h 416"/>
                <a:gd name="T86" fmla="*/ 119 w 424"/>
                <a:gd name="T87" fmla="*/ 205 h 416"/>
                <a:gd name="T88" fmla="*/ 134 w 424"/>
                <a:gd name="T89" fmla="*/ 201 h 416"/>
                <a:gd name="T90" fmla="*/ 146 w 424"/>
                <a:gd name="T91" fmla="*/ 201 h 416"/>
                <a:gd name="T92" fmla="*/ 209 w 424"/>
                <a:gd name="T93" fmla="*/ 158 h 416"/>
                <a:gd name="T94" fmla="*/ 202 w 424"/>
                <a:gd name="T95" fmla="*/ 142 h 416"/>
                <a:gd name="T96" fmla="*/ 194 w 424"/>
                <a:gd name="T97" fmla="*/ 146 h 416"/>
                <a:gd name="T98" fmla="*/ 186 w 424"/>
                <a:gd name="T99" fmla="*/ 134 h 416"/>
                <a:gd name="T100" fmla="*/ 182 w 424"/>
                <a:gd name="T101" fmla="*/ 122 h 416"/>
                <a:gd name="T102" fmla="*/ 190 w 424"/>
                <a:gd name="T103" fmla="*/ 114 h 416"/>
                <a:gd name="T104" fmla="*/ 190 w 424"/>
                <a:gd name="T105" fmla="*/ 107 h 416"/>
                <a:gd name="T106" fmla="*/ 186 w 424"/>
                <a:gd name="T107" fmla="*/ 98 h 416"/>
                <a:gd name="T108" fmla="*/ 186 w 424"/>
                <a:gd name="T109" fmla="*/ 95 h 416"/>
                <a:gd name="T110" fmla="*/ 182 w 424"/>
                <a:gd name="T111" fmla="*/ 75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4"/>
                <a:gd name="T169" fmla="*/ 0 h 416"/>
                <a:gd name="T170" fmla="*/ 424 w 424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4" h="416">
                  <a:moveTo>
                    <a:pt x="368" y="152"/>
                  </a:moveTo>
                  <a:lnTo>
                    <a:pt x="352" y="120"/>
                  </a:lnTo>
                  <a:lnTo>
                    <a:pt x="344" y="104"/>
                  </a:lnTo>
                  <a:lnTo>
                    <a:pt x="328" y="88"/>
                  </a:lnTo>
                  <a:lnTo>
                    <a:pt x="328" y="72"/>
                  </a:lnTo>
                  <a:lnTo>
                    <a:pt x="344" y="56"/>
                  </a:lnTo>
                  <a:lnTo>
                    <a:pt x="344" y="32"/>
                  </a:lnTo>
                  <a:lnTo>
                    <a:pt x="344" y="8"/>
                  </a:lnTo>
                  <a:lnTo>
                    <a:pt x="328" y="0"/>
                  </a:lnTo>
                  <a:lnTo>
                    <a:pt x="304" y="8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64" y="8"/>
                  </a:lnTo>
                  <a:lnTo>
                    <a:pt x="240" y="8"/>
                  </a:lnTo>
                  <a:lnTo>
                    <a:pt x="232" y="16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24"/>
                  </a:lnTo>
                  <a:lnTo>
                    <a:pt x="168" y="40"/>
                  </a:lnTo>
                  <a:lnTo>
                    <a:pt x="160" y="40"/>
                  </a:lnTo>
                  <a:lnTo>
                    <a:pt x="152" y="48"/>
                  </a:lnTo>
                  <a:lnTo>
                    <a:pt x="144" y="56"/>
                  </a:lnTo>
                  <a:lnTo>
                    <a:pt x="152" y="96"/>
                  </a:lnTo>
                  <a:lnTo>
                    <a:pt x="152" y="104"/>
                  </a:lnTo>
                  <a:lnTo>
                    <a:pt x="144" y="128"/>
                  </a:lnTo>
                  <a:lnTo>
                    <a:pt x="128" y="128"/>
                  </a:lnTo>
                  <a:lnTo>
                    <a:pt x="112" y="128"/>
                  </a:lnTo>
                  <a:lnTo>
                    <a:pt x="112" y="152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72" y="176"/>
                  </a:lnTo>
                  <a:lnTo>
                    <a:pt x="24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8" y="288"/>
                  </a:lnTo>
                  <a:lnTo>
                    <a:pt x="200" y="376"/>
                  </a:lnTo>
                  <a:lnTo>
                    <a:pt x="208" y="392"/>
                  </a:lnTo>
                  <a:lnTo>
                    <a:pt x="224" y="392"/>
                  </a:lnTo>
                  <a:lnTo>
                    <a:pt x="232" y="392"/>
                  </a:lnTo>
                  <a:lnTo>
                    <a:pt x="240" y="400"/>
                  </a:lnTo>
                  <a:lnTo>
                    <a:pt x="240" y="416"/>
                  </a:lnTo>
                  <a:lnTo>
                    <a:pt x="272" y="408"/>
                  </a:lnTo>
                  <a:lnTo>
                    <a:pt x="296" y="408"/>
                  </a:lnTo>
                  <a:lnTo>
                    <a:pt x="424" y="320"/>
                  </a:lnTo>
                  <a:lnTo>
                    <a:pt x="408" y="288"/>
                  </a:lnTo>
                  <a:lnTo>
                    <a:pt x="392" y="296"/>
                  </a:lnTo>
                  <a:lnTo>
                    <a:pt x="376" y="272"/>
                  </a:lnTo>
                  <a:lnTo>
                    <a:pt x="368" y="248"/>
                  </a:lnTo>
                  <a:lnTo>
                    <a:pt x="384" y="232"/>
                  </a:lnTo>
                  <a:lnTo>
                    <a:pt x="384" y="216"/>
                  </a:lnTo>
                  <a:lnTo>
                    <a:pt x="376" y="200"/>
                  </a:lnTo>
                  <a:lnTo>
                    <a:pt x="376" y="192"/>
                  </a:lnTo>
                  <a:lnTo>
                    <a:pt x="368" y="152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0" name="Freeform 377"/>
            <p:cNvSpPr>
              <a:spLocks/>
            </p:cNvSpPr>
            <p:nvPr/>
          </p:nvSpPr>
          <p:spPr bwMode="auto">
            <a:xfrm>
              <a:off x="1385" y="1705"/>
              <a:ext cx="27" cy="47"/>
            </a:xfrm>
            <a:custGeom>
              <a:avLst/>
              <a:gdLst>
                <a:gd name="T0" fmla="*/ 8 w 80"/>
                <a:gd name="T1" fmla="*/ 4 h 152"/>
                <a:gd name="T2" fmla="*/ 8 w 80"/>
                <a:gd name="T3" fmla="*/ 16 h 152"/>
                <a:gd name="T4" fmla="*/ 8 w 80"/>
                <a:gd name="T5" fmla="*/ 27 h 152"/>
                <a:gd name="T6" fmla="*/ 0 w 80"/>
                <a:gd name="T7" fmla="*/ 36 h 152"/>
                <a:gd name="T8" fmla="*/ 0 w 80"/>
                <a:gd name="T9" fmla="*/ 44 h 152"/>
                <a:gd name="T10" fmla="*/ 8 w 80"/>
                <a:gd name="T11" fmla="*/ 51 h 152"/>
                <a:gd name="T12" fmla="*/ 12 w 80"/>
                <a:gd name="T13" fmla="*/ 59 h 152"/>
                <a:gd name="T14" fmla="*/ 20 w 80"/>
                <a:gd name="T15" fmla="*/ 75 h 152"/>
                <a:gd name="T16" fmla="*/ 24 w 80"/>
                <a:gd name="T17" fmla="*/ 75 h 152"/>
                <a:gd name="T18" fmla="*/ 27 w 80"/>
                <a:gd name="T19" fmla="*/ 71 h 152"/>
                <a:gd name="T20" fmla="*/ 31 w 80"/>
                <a:gd name="T21" fmla="*/ 59 h 152"/>
                <a:gd name="T22" fmla="*/ 35 w 80"/>
                <a:gd name="T23" fmla="*/ 59 h 152"/>
                <a:gd name="T24" fmla="*/ 39 w 80"/>
                <a:gd name="T25" fmla="*/ 56 h 152"/>
                <a:gd name="T26" fmla="*/ 39 w 80"/>
                <a:gd name="T27" fmla="*/ 48 h 152"/>
                <a:gd name="T28" fmla="*/ 31 w 80"/>
                <a:gd name="T29" fmla="*/ 44 h 152"/>
                <a:gd name="T30" fmla="*/ 27 w 80"/>
                <a:gd name="T31" fmla="*/ 39 h 152"/>
                <a:gd name="T32" fmla="*/ 27 w 80"/>
                <a:gd name="T33" fmla="*/ 36 h 152"/>
                <a:gd name="T34" fmla="*/ 35 w 80"/>
                <a:gd name="T35" fmla="*/ 27 h 152"/>
                <a:gd name="T36" fmla="*/ 35 w 80"/>
                <a:gd name="T37" fmla="*/ 20 h 152"/>
                <a:gd name="T38" fmla="*/ 31 w 80"/>
                <a:gd name="T39" fmla="*/ 12 h 152"/>
                <a:gd name="T40" fmla="*/ 31 w 80"/>
                <a:gd name="T41" fmla="*/ 8 h 152"/>
                <a:gd name="T42" fmla="*/ 35 w 80"/>
                <a:gd name="T43" fmla="*/ 4 h 152"/>
                <a:gd name="T44" fmla="*/ 35 w 80"/>
                <a:gd name="T45" fmla="*/ 0 h 152"/>
                <a:gd name="T46" fmla="*/ 27 w 80"/>
                <a:gd name="T47" fmla="*/ 0 h 152"/>
                <a:gd name="T48" fmla="*/ 24 w 80"/>
                <a:gd name="T49" fmla="*/ 0 h 152"/>
                <a:gd name="T50" fmla="*/ 20 w 80"/>
                <a:gd name="T51" fmla="*/ 0 h 152"/>
                <a:gd name="T52" fmla="*/ 15 w 80"/>
                <a:gd name="T53" fmla="*/ 4 h 152"/>
                <a:gd name="T54" fmla="*/ 8 w 80"/>
                <a:gd name="T55" fmla="*/ 4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152"/>
                <a:gd name="T86" fmla="*/ 80 w 80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152">
                  <a:moveTo>
                    <a:pt x="16" y="8"/>
                  </a:moveTo>
                  <a:lnTo>
                    <a:pt x="16" y="32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64" y="88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1" name="Freeform 378"/>
            <p:cNvSpPr>
              <a:spLocks/>
            </p:cNvSpPr>
            <p:nvPr/>
          </p:nvSpPr>
          <p:spPr bwMode="auto">
            <a:xfrm>
              <a:off x="1254" y="1714"/>
              <a:ext cx="72" cy="58"/>
            </a:xfrm>
            <a:custGeom>
              <a:avLst/>
              <a:gdLst>
                <a:gd name="T0" fmla="*/ 0 w 216"/>
                <a:gd name="T1" fmla="*/ 92 h 184"/>
                <a:gd name="T2" fmla="*/ 8 w 216"/>
                <a:gd name="T3" fmla="*/ 88 h 184"/>
                <a:gd name="T4" fmla="*/ 12 w 216"/>
                <a:gd name="T5" fmla="*/ 84 h 184"/>
                <a:gd name="T6" fmla="*/ 20 w 216"/>
                <a:gd name="T7" fmla="*/ 76 h 184"/>
                <a:gd name="T8" fmla="*/ 24 w 216"/>
                <a:gd name="T9" fmla="*/ 68 h 184"/>
                <a:gd name="T10" fmla="*/ 20 w 216"/>
                <a:gd name="T11" fmla="*/ 56 h 184"/>
                <a:gd name="T12" fmla="*/ 24 w 216"/>
                <a:gd name="T13" fmla="*/ 48 h 184"/>
                <a:gd name="T14" fmla="*/ 27 w 216"/>
                <a:gd name="T15" fmla="*/ 40 h 184"/>
                <a:gd name="T16" fmla="*/ 27 w 216"/>
                <a:gd name="T17" fmla="*/ 36 h 184"/>
                <a:gd name="T18" fmla="*/ 39 w 216"/>
                <a:gd name="T19" fmla="*/ 28 h 184"/>
                <a:gd name="T20" fmla="*/ 44 w 216"/>
                <a:gd name="T21" fmla="*/ 28 h 184"/>
                <a:gd name="T22" fmla="*/ 51 w 216"/>
                <a:gd name="T23" fmla="*/ 24 h 184"/>
                <a:gd name="T24" fmla="*/ 51 w 216"/>
                <a:gd name="T25" fmla="*/ 16 h 184"/>
                <a:gd name="T26" fmla="*/ 59 w 216"/>
                <a:gd name="T27" fmla="*/ 8 h 184"/>
                <a:gd name="T28" fmla="*/ 59 w 216"/>
                <a:gd name="T29" fmla="*/ 4 h 184"/>
                <a:gd name="T30" fmla="*/ 63 w 216"/>
                <a:gd name="T31" fmla="*/ 0 h 184"/>
                <a:gd name="T32" fmla="*/ 68 w 216"/>
                <a:gd name="T33" fmla="*/ 4 h 184"/>
                <a:gd name="T34" fmla="*/ 71 w 216"/>
                <a:gd name="T35" fmla="*/ 8 h 184"/>
                <a:gd name="T36" fmla="*/ 75 w 216"/>
                <a:gd name="T37" fmla="*/ 8 h 184"/>
                <a:gd name="T38" fmla="*/ 83 w 216"/>
                <a:gd name="T39" fmla="*/ 8 h 184"/>
                <a:gd name="T40" fmla="*/ 91 w 216"/>
                <a:gd name="T41" fmla="*/ 8 h 184"/>
                <a:gd name="T42" fmla="*/ 95 w 216"/>
                <a:gd name="T43" fmla="*/ 12 h 184"/>
                <a:gd name="T44" fmla="*/ 103 w 216"/>
                <a:gd name="T45" fmla="*/ 12 h 184"/>
                <a:gd name="T46" fmla="*/ 107 w 216"/>
                <a:gd name="T47" fmla="*/ 32 h 184"/>
                <a:gd name="T48" fmla="*/ 107 w 216"/>
                <a:gd name="T49" fmla="*/ 36 h 184"/>
                <a:gd name="T50" fmla="*/ 103 w 216"/>
                <a:gd name="T51" fmla="*/ 48 h 184"/>
                <a:gd name="T52" fmla="*/ 95 w 216"/>
                <a:gd name="T53" fmla="*/ 48 h 184"/>
                <a:gd name="T54" fmla="*/ 87 w 216"/>
                <a:gd name="T55" fmla="*/ 48 h 184"/>
                <a:gd name="T56" fmla="*/ 87 w 216"/>
                <a:gd name="T57" fmla="*/ 60 h 184"/>
                <a:gd name="T58" fmla="*/ 80 w 216"/>
                <a:gd name="T59" fmla="*/ 60 h 184"/>
                <a:gd name="T60" fmla="*/ 75 w 216"/>
                <a:gd name="T61" fmla="*/ 64 h 184"/>
                <a:gd name="T62" fmla="*/ 71 w 216"/>
                <a:gd name="T63" fmla="*/ 64 h 184"/>
                <a:gd name="T64" fmla="*/ 68 w 216"/>
                <a:gd name="T65" fmla="*/ 68 h 184"/>
                <a:gd name="T66" fmla="*/ 68 w 216"/>
                <a:gd name="T67" fmla="*/ 72 h 184"/>
                <a:gd name="T68" fmla="*/ 44 w 216"/>
                <a:gd name="T69" fmla="*/ 76 h 184"/>
                <a:gd name="T70" fmla="*/ 32 w 216"/>
                <a:gd name="T71" fmla="*/ 84 h 184"/>
                <a:gd name="T72" fmla="*/ 32 w 216"/>
                <a:gd name="T73" fmla="*/ 92 h 184"/>
                <a:gd name="T74" fmla="*/ 0 w 216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0" y="184"/>
                  </a:moveTo>
                  <a:lnTo>
                    <a:pt x="16" y="176"/>
                  </a:lnTo>
                  <a:lnTo>
                    <a:pt x="24" y="168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40" y="112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84" y="16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16" y="64"/>
                  </a:lnTo>
                  <a:lnTo>
                    <a:pt x="216" y="72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76" y="96"/>
                  </a:lnTo>
                  <a:lnTo>
                    <a:pt x="176" y="120"/>
                  </a:lnTo>
                  <a:lnTo>
                    <a:pt x="160" y="120"/>
                  </a:lnTo>
                  <a:lnTo>
                    <a:pt x="152" y="128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36" y="144"/>
                  </a:lnTo>
                  <a:lnTo>
                    <a:pt x="88" y="152"/>
                  </a:lnTo>
                  <a:lnTo>
                    <a:pt x="64" y="168"/>
                  </a:lnTo>
                  <a:lnTo>
                    <a:pt x="64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2" name="Freeform 379"/>
            <p:cNvSpPr>
              <a:spLocks/>
            </p:cNvSpPr>
            <p:nvPr/>
          </p:nvSpPr>
          <p:spPr bwMode="auto">
            <a:xfrm>
              <a:off x="1554" y="1714"/>
              <a:ext cx="13" cy="8"/>
            </a:xfrm>
            <a:custGeom>
              <a:avLst/>
              <a:gdLst>
                <a:gd name="T0" fmla="*/ 15 w 40"/>
                <a:gd name="T1" fmla="*/ 8 h 24"/>
                <a:gd name="T2" fmla="*/ 15 w 40"/>
                <a:gd name="T3" fmla="*/ 4 h 24"/>
                <a:gd name="T4" fmla="*/ 20 w 40"/>
                <a:gd name="T5" fmla="*/ 0 h 24"/>
                <a:gd name="T6" fmla="*/ 15 w 40"/>
                <a:gd name="T7" fmla="*/ 0 h 24"/>
                <a:gd name="T8" fmla="*/ 15 w 40"/>
                <a:gd name="T9" fmla="*/ 4 h 24"/>
                <a:gd name="T10" fmla="*/ 4 w 40"/>
                <a:gd name="T11" fmla="*/ 4 h 24"/>
                <a:gd name="T12" fmla="*/ 0 w 40"/>
                <a:gd name="T13" fmla="*/ 8 h 24"/>
                <a:gd name="T14" fmla="*/ 0 w 40"/>
                <a:gd name="T15" fmla="*/ 12 h 24"/>
                <a:gd name="T16" fmla="*/ 8 w 40"/>
                <a:gd name="T17" fmla="*/ 12 h 24"/>
                <a:gd name="T18" fmla="*/ 15 w 40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16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3" name="Freeform 380"/>
            <p:cNvSpPr>
              <a:spLocks/>
            </p:cNvSpPr>
            <p:nvPr/>
          </p:nvSpPr>
          <p:spPr bwMode="auto">
            <a:xfrm>
              <a:off x="1399" y="1734"/>
              <a:ext cx="106" cy="92"/>
            </a:xfrm>
            <a:custGeom>
              <a:avLst/>
              <a:gdLst>
                <a:gd name="T0" fmla="*/ 158 w 320"/>
                <a:gd name="T1" fmla="*/ 122 h 296"/>
                <a:gd name="T2" fmla="*/ 158 w 320"/>
                <a:gd name="T3" fmla="*/ 146 h 296"/>
                <a:gd name="T4" fmla="*/ 150 w 320"/>
                <a:gd name="T5" fmla="*/ 146 h 296"/>
                <a:gd name="T6" fmla="*/ 71 w 320"/>
                <a:gd name="T7" fmla="*/ 107 h 296"/>
                <a:gd name="T8" fmla="*/ 56 w 320"/>
                <a:gd name="T9" fmla="*/ 119 h 296"/>
                <a:gd name="T10" fmla="*/ 27 w 320"/>
                <a:gd name="T11" fmla="*/ 110 h 296"/>
                <a:gd name="T12" fmla="*/ 20 w 320"/>
                <a:gd name="T13" fmla="*/ 95 h 296"/>
                <a:gd name="T14" fmla="*/ 12 w 320"/>
                <a:gd name="T15" fmla="*/ 99 h 296"/>
                <a:gd name="T16" fmla="*/ 4 w 320"/>
                <a:gd name="T17" fmla="*/ 87 h 296"/>
                <a:gd name="T18" fmla="*/ 0 w 320"/>
                <a:gd name="T19" fmla="*/ 75 h 296"/>
                <a:gd name="T20" fmla="*/ 8 w 320"/>
                <a:gd name="T21" fmla="*/ 67 h 296"/>
                <a:gd name="T22" fmla="*/ 8 w 320"/>
                <a:gd name="T23" fmla="*/ 59 h 296"/>
                <a:gd name="T24" fmla="*/ 4 w 320"/>
                <a:gd name="T25" fmla="*/ 51 h 296"/>
                <a:gd name="T26" fmla="*/ 4 w 320"/>
                <a:gd name="T27" fmla="*/ 47 h 296"/>
                <a:gd name="T28" fmla="*/ 0 w 320"/>
                <a:gd name="T29" fmla="*/ 27 h 296"/>
                <a:gd name="T30" fmla="*/ 4 w 320"/>
                <a:gd name="T31" fmla="*/ 27 h 296"/>
                <a:gd name="T32" fmla="*/ 8 w 320"/>
                <a:gd name="T33" fmla="*/ 24 h 296"/>
                <a:gd name="T34" fmla="*/ 12 w 320"/>
                <a:gd name="T35" fmla="*/ 12 h 296"/>
                <a:gd name="T36" fmla="*/ 16 w 320"/>
                <a:gd name="T37" fmla="*/ 12 h 296"/>
                <a:gd name="T38" fmla="*/ 20 w 320"/>
                <a:gd name="T39" fmla="*/ 8 h 296"/>
                <a:gd name="T40" fmla="*/ 20 w 320"/>
                <a:gd name="T41" fmla="*/ 0 h 296"/>
                <a:gd name="T42" fmla="*/ 32 w 320"/>
                <a:gd name="T43" fmla="*/ 4 h 296"/>
                <a:gd name="T44" fmla="*/ 48 w 320"/>
                <a:gd name="T45" fmla="*/ 4 h 296"/>
                <a:gd name="T46" fmla="*/ 51 w 320"/>
                <a:gd name="T47" fmla="*/ 8 h 296"/>
                <a:gd name="T48" fmla="*/ 59 w 320"/>
                <a:gd name="T49" fmla="*/ 8 h 296"/>
                <a:gd name="T50" fmla="*/ 63 w 320"/>
                <a:gd name="T51" fmla="*/ 20 h 296"/>
                <a:gd name="T52" fmla="*/ 83 w 320"/>
                <a:gd name="T53" fmla="*/ 24 h 296"/>
                <a:gd name="T54" fmla="*/ 99 w 320"/>
                <a:gd name="T55" fmla="*/ 36 h 296"/>
                <a:gd name="T56" fmla="*/ 107 w 320"/>
                <a:gd name="T57" fmla="*/ 32 h 296"/>
                <a:gd name="T58" fmla="*/ 111 w 320"/>
                <a:gd name="T59" fmla="*/ 24 h 296"/>
                <a:gd name="T60" fmla="*/ 107 w 320"/>
                <a:gd name="T61" fmla="*/ 20 h 296"/>
                <a:gd name="T62" fmla="*/ 107 w 320"/>
                <a:gd name="T63" fmla="*/ 12 h 296"/>
                <a:gd name="T64" fmla="*/ 122 w 320"/>
                <a:gd name="T65" fmla="*/ 4 h 296"/>
                <a:gd name="T66" fmla="*/ 131 w 320"/>
                <a:gd name="T67" fmla="*/ 4 h 296"/>
                <a:gd name="T68" fmla="*/ 139 w 320"/>
                <a:gd name="T69" fmla="*/ 4 h 296"/>
                <a:gd name="T70" fmla="*/ 139 w 320"/>
                <a:gd name="T71" fmla="*/ 12 h 296"/>
                <a:gd name="T72" fmla="*/ 146 w 320"/>
                <a:gd name="T73" fmla="*/ 12 h 296"/>
                <a:gd name="T74" fmla="*/ 154 w 320"/>
                <a:gd name="T75" fmla="*/ 15 h 296"/>
                <a:gd name="T76" fmla="*/ 158 w 320"/>
                <a:gd name="T77" fmla="*/ 20 h 296"/>
                <a:gd name="T78" fmla="*/ 158 w 320"/>
                <a:gd name="T79" fmla="*/ 27 h 296"/>
                <a:gd name="T80" fmla="*/ 154 w 320"/>
                <a:gd name="T81" fmla="*/ 32 h 296"/>
                <a:gd name="T82" fmla="*/ 158 w 320"/>
                <a:gd name="T83" fmla="*/ 51 h 296"/>
                <a:gd name="T84" fmla="*/ 158 w 320"/>
                <a:gd name="T85" fmla="*/ 99 h 296"/>
                <a:gd name="T86" fmla="*/ 158 w 320"/>
                <a:gd name="T87" fmla="*/ 122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296"/>
                <a:gd name="T134" fmla="*/ 320 w 320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296">
                  <a:moveTo>
                    <a:pt x="320" y="248"/>
                  </a:moveTo>
                  <a:lnTo>
                    <a:pt x="320" y="296"/>
                  </a:lnTo>
                  <a:lnTo>
                    <a:pt x="304" y="296"/>
                  </a:lnTo>
                  <a:lnTo>
                    <a:pt x="144" y="216"/>
                  </a:lnTo>
                  <a:lnTo>
                    <a:pt x="112" y="240"/>
                  </a:lnTo>
                  <a:lnTo>
                    <a:pt x="56" y="224"/>
                  </a:lnTo>
                  <a:lnTo>
                    <a:pt x="40" y="192"/>
                  </a:lnTo>
                  <a:lnTo>
                    <a:pt x="24" y="200"/>
                  </a:lnTo>
                  <a:lnTo>
                    <a:pt x="8" y="176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28" y="40"/>
                  </a:lnTo>
                  <a:lnTo>
                    <a:pt x="168" y="48"/>
                  </a:lnTo>
                  <a:lnTo>
                    <a:pt x="200" y="72"/>
                  </a:lnTo>
                  <a:lnTo>
                    <a:pt x="216" y="64"/>
                  </a:lnTo>
                  <a:lnTo>
                    <a:pt x="224" y="48"/>
                  </a:lnTo>
                  <a:lnTo>
                    <a:pt x="216" y="40"/>
                  </a:lnTo>
                  <a:lnTo>
                    <a:pt x="216" y="24"/>
                  </a:lnTo>
                  <a:lnTo>
                    <a:pt x="248" y="8"/>
                  </a:lnTo>
                  <a:lnTo>
                    <a:pt x="264" y="8"/>
                  </a:lnTo>
                  <a:lnTo>
                    <a:pt x="280" y="8"/>
                  </a:lnTo>
                  <a:lnTo>
                    <a:pt x="280" y="24"/>
                  </a:lnTo>
                  <a:lnTo>
                    <a:pt x="296" y="24"/>
                  </a:lnTo>
                  <a:lnTo>
                    <a:pt x="312" y="32"/>
                  </a:lnTo>
                  <a:lnTo>
                    <a:pt x="320" y="40"/>
                  </a:lnTo>
                  <a:lnTo>
                    <a:pt x="320" y="56"/>
                  </a:lnTo>
                  <a:lnTo>
                    <a:pt x="312" y="64"/>
                  </a:lnTo>
                  <a:lnTo>
                    <a:pt x="320" y="104"/>
                  </a:lnTo>
                  <a:lnTo>
                    <a:pt x="320" y="200"/>
                  </a:lnTo>
                  <a:lnTo>
                    <a:pt x="320" y="248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4" name="Freeform 381"/>
            <p:cNvSpPr>
              <a:spLocks/>
            </p:cNvSpPr>
            <p:nvPr/>
          </p:nvSpPr>
          <p:spPr bwMode="auto">
            <a:xfrm>
              <a:off x="1216" y="1777"/>
              <a:ext cx="89" cy="84"/>
            </a:xfrm>
            <a:custGeom>
              <a:avLst/>
              <a:gdLst>
                <a:gd name="T0" fmla="*/ 92 w 264"/>
                <a:gd name="T1" fmla="*/ 0 h 272"/>
                <a:gd name="T2" fmla="*/ 87 w 264"/>
                <a:gd name="T3" fmla="*/ 15 h 272"/>
                <a:gd name="T4" fmla="*/ 56 w 264"/>
                <a:gd name="T5" fmla="*/ 15 h 272"/>
                <a:gd name="T6" fmla="*/ 56 w 264"/>
                <a:gd name="T7" fmla="*/ 44 h 272"/>
                <a:gd name="T8" fmla="*/ 48 w 264"/>
                <a:gd name="T9" fmla="*/ 44 h 272"/>
                <a:gd name="T10" fmla="*/ 44 w 264"/>
                <a:gd name="T11" fmla="*/ 51 h 272"/>
                <a:gd name="T12" fmla="*/ 44 w 264"/>
                <a:gd name="T13" fmla="*/ 67 h 272"/>
                <a:gd name="T14" fmla="*/ 0 w 264"/>
                <a:gd name="T15" fmla="*/ 67 h 272"/>
                <a:gd name="T16" fmla="*/ 4 w 264"/>
                <a:gd name="T17" fmla="*/ 71 h 272"/>
                <a:gd name="T18" fmla="*/ 8 w 264"/>
                <a:gd name="T19" fmla="*/ 79 h 272"/>
                <a:gd name="T20" fmla="*/ 8 w 264"/>
                <a:gd name="T21" fmla="*/ 87 h 272"/>
                <a:gd name="T22" fmla="*/ 12 w 264"/>
                <a:gd name="T23" fmla="*/ 103 h 272"/>
                <a:gd name="T24" fmla="*/ 12 w 264"/>
                <a:gd name="T25" fmla="*/ 114 h 272"/>
                <a:gd name="T26" fmla="*/ 16 w 264"/>
                <a:gd name="T27" fmla="*/ 110 h 272"/>
                <a:gd name="T28" fmla="*/ 27 w 264"/>
                <a:gd name="T29" fmla="*/ 114 h 272"/>
                <a:gd name="T30" fmla="*/ 36 w 264"/>
                <a:gd name="T31" fmla="*/ 119 h 272"/>
                <a:gd name="T32" fmla="*/ 39 w 264"/>
                <a:gd name="T33" fmla="*/ 122 h 272"/>
                <a:gd name="T34" fmla="*/ 51 w 264"/>
                <a:gd name="T35" fmla="*/ 134 h 272"/>
                <a:gd name="T36" fmla="*/ 56 w 264"/>
                <a:gd name="T37" fmla="*/ 126 h 272"/>
                <a:gd name="T38" fmla="*/ 60 w 264"/>
                <a:gd name="T39" fmla="*/ 126 h 272"/>
                <a:gd name="T40" fmla="*/ 63 w 264"/>
                <a:gd name="T41" fmla="*/ 130 h 272"/>
                <a:gd name="T42" fmla="*/ 68 w 264"/>
                <a:gd name="T43" fmla="*/ 126 h 272"/>
                <a:gd name="T44" fmla="*/ 75 w 264"/>
                <a:gd name="T45" fmla="*/ 126 h 272"/>
                <a:gd name="T46" fmla="*/ 80 w 264"/>
                <a:gd name="T47" fmla="*/ 122 h 272"/>
                <a:gd name="T48" fmla="*/ 83 w 264"/>
                <a:gd name="T49" fmla="*/ 126 h 272"/>
                <a:gd name="T50" fmla="*/ 119 w 264"/>
                <a:gd name="T51" fmla="*/ 126 h 272"/>
                <a:gd name="T52" fmla="*/ 107 w 264"/>
                <a:gd name="T53" fmla="*/ 27 h 272"/>
                <a:gd name="T54" fmla="*/ 131 w 264"/>
                <a:gd name="T55" fmla="*/ 27 h 272"/>
                <a:gd name="T56" fmla="*/ 92 w 264"/>
                <a:gd name="T57" fmla="*/ 0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4"/>
                <a:gd name="T88" fmla="*/ 0 h 272"/>
                <a:gd name="T89" fmla="*/ 264 w 264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4" h="272">
                  <a:moveTo>
                    <a:pt x="184" y="0"/>
                  </a:moveTo>
                  <a:lnTo>
                    <a:pt x="176" y="32"/>
                  </a:lnTo>
                  <a:lnTo>
                    <a:pt x="112" y="32"/>
                  </a:lnTo>
                  <a:lnTo>
                    <a:pt x="112" y="88"/>
                  </a:lnTo>
                  <a:lnTo>
                    <a:pt x="96" y="88"/>
                  </a:lnTo>
                  <a:lnTo>
                    <a:pt x="88" y="104"/>
                  </a:lnTo>
                  <a:lnTo>
                    <a:pt x="88" y="136"/>
                  </a:lnTo>
                  <a:lnTo>
                    <a:pt x="0" y="136"/>
                  </a:lnTo>
                  <a:lnTo>
                    <a:pt x="8" y="144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0" y="248"/>
                  </a:lnTo>
                  <a:lnTo>
                    <a:pt x="104" y="272"/>
                  </a:lnTo>
                  <a:lnTo>
                    <a:pt x="112" y="256"/>
                  </a:lnTo>
                  <a:lnTo>
                    <a:pt x="120" y="256"/>
                  </a:lnTo>
                  <a:lnTo>
                    <a:pt x="128" y="264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60" y="248"/>
                  </a:lnTo>
                  <a:lnTo>
                    <a:pt x="168" y="256"/>
                  </a:lnTo>
                  <a:lnTo>
                    <a:pt x="240" y="256"/>
                  </a:lnTo>
                  <a:lnTo>
                    <a:pt x="216" y="56"/>
                  </a:lnTo>
                  <a:lnTo>
                    <a:pt x="264" y="5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hlink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5" name="Freeform 382"/>
            <p:cNvSpPr>
              <a:spLocks/>
            </p:cNvSpPr>
            <p:nvPr/>
          </p:nvSpPr>
          <p:spPr bwMode="auto">
            <a:xfrm>
              <a:off x="1216" y="1772"/>
              <a:ext cx="62" cy="47"/>
            </a:xfrm>
            <a:custGeom>
              <a:avLst/>
              <a:gdLst>
                <a:gd name="T0" fmla="*/ 0 w 184"/>
                <a:gd name="T1" fmla="*/ 74 h 152"/>
                <a:gd name="T2" fmla="*/ 44 w 184"/>
                <a:gd name="T3" fmla="*/ 74 h 152"/>
                <a:gd name="T4" fmla="*/ 44 w 184"/>
                <a:gd name="T5" fmla="*/ 59 h 152"/>
                <a:gd name="T6" fmla="*/ 48 w 184"/>
                <a:gd name="T7" fmla="*/ 51 h 152"/>
                <a:gd name="T8" fmla="*/ 56 w 184"/>
                <a:gd name="T9" fmla="*/ 51 h 152"/>
                <a:gd name="T10" fmla="*/ 56 w 184"/>
                <a:gd name="T11" fmla="*/ 23 h 152"/>
                <a:gd name="T12" fmla="*/ 88 w 184"/>
                <a:gd name="T13" fmla="*/ 23 h 152"/>
                <a:gd name="T14" fmla="*/ 92 w 184"/>
                <a:gd name="T15" fmla="*/ 8 h 152"/>
                <a:gd name="T16" fmla="*/ 88 w 184"/>
                <a:gd name="T17" fmla="*/ 0 h 152"/>
                <a:gd name="T18" fmla="*/ 56 w 184"/>
                <a:gd name="T19" fmla="*/ 0 h 152"/>
                <a:gd name="T20" fmla="*/ 48 w 184"/>
                <a:gd name="T21" fmla="*/ 4 h 152"/>
                <a:gd name="T22" fmla="*/ 44 w 184"/>
                <a:gd name="T23" fmla="*/ 4 h 152"/>
                <a:gd name="T24" fmla="*/ 36 w 184"/>
                <a:gd name="T25" fmla="*/ 15 h 152"/>
                <a:gd name="T26" fmla="*/ 36 w 184"/>
                <a:gd name="T27" fmla="*/ 20 h 152"/>
                <a:gd name="T28" fmla="*/ 32 w 184"/>
                <a:gd name="T29" fmla="*/ 20 h 152"/>
                <a:gd name="T30" fmla="*/ 28 w 184"/>
                <a:gd name="T31" fmla="*/ 27 h 152"/>
                <a:gd name="T32" fmla="*/ 24 w 184"/>
                <a:gd name="T33" fmla="*/ 35 h 152"/>
                <a:gd name="T34" fmla="*/ 16 w 184"/>
                <a:gd name="T35" fmla="*/ 43 h 152"/>
                <a:gd name="T36" fmla="*/ 8 w 184"/>
                <a:gd name="T37" fmla="*/ 59 h 152"/>
                <a:gd name="T38" fmla="*/ 0 w 184"/>
                <a:gd name="T39" fmla="*/ 74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4"/>
                <a:gd name="T61" fmla="*/ 0 h 152"/>
                <a:gd name="T62" fmla="*/ 184 w 184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4" h="152">
                  <a:moveTo>
                    <a:pt x="0" y="152"/>
                  </a:moveTo>
                  <a:lnTo>
                    <a:pt x="88" y="152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12" y="104"/>
                  </a:lnTo>
                  <a:lnTo>
                    <a:pt x="112" y="48"/>
                  </a:lnTo>
                  <a:lnTo>
                    <a:pt x="176" y="48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12" y="0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56" y="56"/>
                  </a:lnTo>
                  <a:lnTo>
                    <a:pt x="48" y="72"/>
                  </a:lnTo>
                  <a:lnTo>
                    <a:pt x="32" y="88"/>
                  </a:lnTo>
                  <a:lnTo>
                    <a:pt x="16" y="12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2191736" name="Freeform 383"/>
            <p:cNvSpPr>
              <a:spLocks/>
            </p:cNvSpPr>
            <p:nvPr/>
          </p:nvSpPr>
          <p:spPr bwMode="auto">
            <a:xfrm>
              <a:off x="1254" y="1722"/>
              <a:ext cx="72" cy="50"/>
            </a:xfrm>
            <a:custGeom>
              <a:avLst/>
              <a:gdLst>
                <a:gd name="T0" fmla="*/ 103 w 216"/>
                <a:gd name="T1" fmla="*/ 0 h 160"/>
                <a:gd name="T2" fmla="*/ 107 w 216"/>
                <a:gd name="T3" fmla="*/ 20 h 160"/>
                <a:gd name="T4" fmla="*/ 107 w 216"/>
                <a:gd name="T5" fmla="*/ 24 h 160"/>
                <a:gd name="T6" fmla="*/ 103 w 216"/>
                <a:gd name="T7" fmla="*/ 36 h 160"/>
                <a:gd name="T8" fmla="*/ 95 w 216"/>
                <a:gd name="T9" fmla="*/ 36 h 160"/>
                <a:gd name="T10" fmla="*/ 87 w 216"/>
                <a:gd name="T11" fmla="*/ 36 h 160"/>
                <a:gd name="T12" fmla="*/ 87 w 216"/>
                <a:gd name="T13" fmla="*/ 48 h 160"/>
                <a:gd name="T14" fmla="*/ 80 w 216"/>
                <a:gd name="T15" fmla="*/ 48 h 160"/>
                <a:gd name="T16" fmla="*/ 75 w 216"/>
                <a:gd name="T17" fmla="*/ 52 h 160"/>
                <a:gd name="T18" fmla="*/ 71 w 216"/>
                <a:gd name="T19" fmla="*/ 52 h 160"/>
                <a:gd name="T20" fmla="*/ 68 w 216"/>
                <a:gd name="T21" fmla="*/ 56 h 160"/>
                <a:gd name="T22" fmla="*/ 68 w 216"/>
                <a:gd name="T23" fmla="*/ 60 h 160"/>
                <a:gd name="T24" fmla="*/ 44 w 216"/>
                <a:gd name="T25" fmla="*/ 64 h 160"/>
                <a:gd name="T26" fmla="*/ 32 w 216"/>
                <a:gd name="T27" fmla="*/ 72 h 160"/>
                <a:gd name="T28" fmla="*/ 32 w 216"/>
                <a:gd name="T29" fmla="*/ 80 h 160"/>
                <a:gd name="T30" fmla="*/ 0 w 216"/>
                <a:gd name="T31" fmla="*/ 80 h 160"/>
                <a:gd name="T32" fmla="*/ 103 w 216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160"/>
                <a:gd name="T53" fmla="*/ 216 w 216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160">
                  <a:moveTo>
                    <a:pt x="208" y="0"/>
                  </a:moveTo>
                  <a:lnTo>
                    <a:pt x="216" y="40"/>
                  </a:lnTo>
                  <a:lnTo>
                    <a:pt x="216" y="48"/>
                  </a:lnTo>
                  <a:lnTo>
                    <a:pt x="208" y="72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76" y="96"/>
                  </a:lnTo>
                  <a:lnTo>
                    <a:pt x="160" y="96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36" y="112"/>
                  </a:lnTo>
                  <a:lnTo>
                    <a:pt x="136" y="120"/>
                  </a:lnTo>
                  <a:lnTo>
                    <a:pt x="88" y="128"/>
                  </a:lnTo>
                  <a:lnTo>
                    <a:pt x="64" y="144"/>
                  </a:lnTo>
                  <a:lnTo>
                    <a:pt x="64" y="160"/>
                  </a:lnTo>
                  <a:lnTo>
                    <a:pt x="0" y="16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2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sz="2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</p:grpSp>
      <p:sp>
        <p:nvSpPr>
          <p:cNvPr id="2191738" name="Rectangle 378"/>
          <p:cNvSpPr>
            <a:spLocks noGrp="1" noChangeArrowheads="1"/>
          </p:cNvSpPr>
          <p:nvPr>
            <p:ph type="body" idx="1"/>
          </p:nvPr>
        </p:nvSpPr>
        <p:spPr>
          <a:xfrm>
            <a:off x="4643438" y="1535113"/>
            <a:ext cx="4500562" cy="4637087"/>
          </a:xfrm>
          <a:noFill/>
          <a:ln/>
        </p:spPr>
        <p:txBody>
          <a:bodyPr/>
          <a:lstStyle/>
          <a:p>
            <a:r>
              <a:rPr lang="en-US" sz="1800" b="1" dirty="0"/>
              <a:t>40 years of experience </a:t>
            </a:r>
          </a:p>
          <a:p>
            <a:r>
              <a:rPr lang="en-US" sz="1800" b="1" dirty="0"/>
              <a:t>References in &gt; 40 countries</a:t>
            </a:r>
          </a:p>
          <a:p>
            <a:r>
              <a:rPr lang="de-DE" sz="1800" b="1" dirty="0"/>
              <a:t>&gt; 100 </a:t>
            </a:r>
            <a:r>
              <a:rPr lang="de-DE" sz="1800" b="1" dirty="0" err="1"/>
              <a:t>gearless</a:t>
            </a:r>
            <a:r>
              <a:rPr lang="de-DE" sz="1800" b="1" dirty="0"/>
              <a:t> </a:t>
            </a:r>
            <a:r>
              <a:rPr lang="de-DE" sz="1800" b="1" dirty="0" err="1"/>
              <a:t>mill</a:t>
            </a:r>
            <a:r>
              <a:rPr lang="de-DE" sz="1800" b="1" dirty="0"/>
              <a:t> </a:t>
            </a:r>
            <a:r>
              <a:rPr lang="de-DE" sz="1800" b="1" dirty="0" err="1"/>
              <a:t>drive</a:t>
            </a:r>
            <a:r>
              <a:rPr lang="de-DE" sz="1800" b="1" dirty="0"/>
              <a:t> </a:t>
            </a:r>
            <a:r>
              <a:rPr lang="de-DE" sz="1800" b="1" dirty="0" err="1"/>
              <a:t>systems</a:t>
            </a:r>
            <a:endParaRPr lang="de-DE" sz="1800" b="1" dirty="0"/>
          </a:p>
          <a:p>
            <a:r>
              <a:rPr lang="de-DE" sz="1800" b="1" dirty="0"/>
              <a:t>&gt; 55 ring-</a:t>
            </a:r>
            <a:r>
              <a:rPr lang="de-DE" sz="1800" b="1" dirty="0" err="1"/>
              <a:t>geared</a:t>
            </a:r>
            <a:r>
              <a:rPr lang="de-DE" sz="1800" b="1" dirty="0"/>
              <a:t> </a:t>
            </a:r>
            <a:r>
              <a:rPr lang="de-DE" sz="1800" b="1" dirty="0" err="1"/>
              <a:t>mill</a:t>
            </a:r>
            <a:r>
              <a:rPr lang="de-DE" sz="1800" b="1" dirty="0"/>
              <a:t> </a:t>
            </a:r>
            <a:r>
              <a:rPr lang="de-DE" sz="1800" b="1" dirty="0" err="1"/>
              <a:t>drives</a:t>
            </a:r>
            <a:endParaRPr lang="de-DE" sz="1800" b="1" dirty="0"/>
          </a:p>
          <a:p>
            <a:r>
              <a:rPr lang="de-DE" sz="1800" b="1" dirty="0"/>
              <a:t>&gt; 30 variable </a:t>
            </a:r>
            <a:r>
              <a:rPr lang="de-DE" sz="1800" b="1" dirty="0" err="1"/>
              <a:t>speed</a:t>
            </a:r>
            <a:r>
              <a:rPr lang="de-DE" sz="1800" b="1" dirty="0"/>
              <a:t> </a:t>
            </a:r>
            <a:r>
              <a:rPr lang="de-DE" sz="1800" b="1" dirty="0" err="1"/>
              <a:t>drives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</a:t>
            </a:r>
            <a:r>
              <a:rPr lang="de-DE" sz="1800" b="1" dirty="0" err="1"/>
              <a:t>high</a:t>
            </a:r>
            <a:r>
              <a:rPr lang="de-DE" sz="1800" b="1" dirty="0"/>
              <a:t> </a:t>
            </a:r>
            <a:r>
              <a:rPr lang="de-DE" sz="1800" b="1" dirty="0" err="1"/>
              <a:t>pressure</a:t>
            </a:r>
            <a:r>
              <a:rPr lang="de-DE" sz="1800" b="1" dirty="0"/>
              <a:t> </a:t>
            </a:r>
            <a:r>
              <a:rPr lang="de-DE" sz="1800" b="1" dirty="0" err="1"/>
              <a:t>grinding</a:t>
            </a:r>
            <a:r>
              <a:rPr lang="de-DE" sz="1800" b="1" dirty="0"/>
              <a:t> </a:t>
            </a:r>
            <a:r>
              <a:rPr lang="de-DE" sz="1800" b="1" dirty="0" err="1"/>
              <a:t>rolls</a:t>
            </a:r>
            <a:r>
              <a:rPr lang="de-DE" sz="1800" b="1" dirty="0"/>
              <a:t> </a:t>
            </a:r>
            <a:r>
              <a:rPr lang="de-DE" sz="1800" b="1" dirty="0" err="1"/>
              <a:t>applications</a:t>
            </a:r>
            <a:endParaRPr lang="en-US" sz="1800" b="1" dirty="0"/>
          </a:p>
          <a:p>
            <a:r>
              <a:rPr lang="en-US" sz="1800" b="1" dirty="0"/>
              <a:t>&gt; 60 complete plant electrification projects</a:t>
            </a:r>
          </a:p>
          <a:p>
            <a:r>
              <a:rPr lang="en-US" sz="1800" b="1" dirty="0"/>
              <a:t>State of the art control </a:t>
            </a:r>
            <a:r>
              <a:rPr lang="en-US" sz="1800" b="1" dirty="0" smtClean="0"/>
              <a:t>systems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Main Technology Center: Switzerland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Större ABB projekt i Sverige</a:t>
            </a:r>
            <a:br>
              <a:rPr lang="sv-SE" dirty="0" smtClean="0"/>
            </a:br>
            <a:r>
              <a:rPr lang="sv-SE" dirty="0" smtClean="0">
                <a:solidFill>
                  <a:schemeClr val="accent2"/>
                </a:solidFill>
              </a:rPr>
              <a:t>Senare år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159" y="1221207"/>
            <a:ext cx="6191250" cy="4608512"/>
          </a:xfrm>
        </p:spPr>
        <p:txBody>
          <a:bodyPr/>
          <a:lstStyle/>
          <a:p>
            <a:r>
              <a:rPr lang="sv-SE" sz="1900" dirty="0" smtClean="0"/>
              <a:t>Boliden </a:t>
            </a:r>
            <a:r>
              <a:rPr lang="sv-SE" sz="1900" dirty="0" err="1" smtClean="0"/>
              <a:t>Aitik</a:t>
            </a:r>
            <a:r>
              <a:rPr lang="sv-SE" sz="1900" dirty="0" smtClean="0"/>
              <a:t> </a:t>
            </a:r>
          </a:p>
          <a:p>
            <a:pPr lvl="1"/>
            <a:r>
              <a:rPr lang="sv-SE" sz="1600" dirty="0" smtClean="0"/>
              <a:t>elektrifiering och automation</a:t>
            </a:r>
          </a:p>
          <a:p>
            <a:r>
              <a:rPr lang="sv-SE" sz="1900" dirty="0" smtClean="0"/>
              <a:t>Boliden </a:t>
            </a:r>
            <a:r>
              <a:rPr lang="sv-SE" sz="1900" dirty="0" err="1" smtClean="0"/>
              <a:t>Garpenberg</a:t>
            </a:r>
            <a:r>
              <a:rPr lang="sv-SE" sz="1900" dirty="0" smtClean="0"/>
              <a:t> </a:t>
            </a:r>
          </a:p>
          <a:p>
            <a:pPr lvl="1"/>
            <a:r>
              <a:rPr lang="sv-SE" sz="1600" dirty="0" smtClean="0"/>
              <a:t>kompletta gruvspel och automation</a:t>
            </a:r>
          </a:p>
          <a:p>
            <a:r>
              <a:rPr lang="sv-SE" sz="1900" dirty="0" smtClean="0"/>
              <a:t>Dannemora Mineral</a:t>
            </a:r>
          </a:p>
          <a:p>
            <a:pPr lvl="1"/>
            <a:r>
              <a:rPr lang="sv-SE" sz="1600" dirty="0" smtClean="0"/>
              <a:t>Komplett gruvspel och sovringsverk integrerat</a:t>
            </a:r>
          </a:p>
          <a:p>
            <a:r>
              <a:rPr lang="sv-SE" sz="1900" dirty="0" smtClean="0"/>
              <a:t>LKAB B15 (första spelet ner till 1365 m)</a:t>
            </a:r>
          </a:p>
          <a:p>
            <a:pPr lvl="1"/>
            <a:r>
              <a:rPr lang="sv-SE" sz="1600" dirty="0" smtClean="0"/>
              <a:t>komplett gruvspelsystem inkl allt i schaktet</a:t>
            </a:r>
          </a:p>
          <a:p>
            <a:r>
              <a:rPr lang="sv-SE" sz="1900" dirty="0" smtClean="0"/>
              <a:t>LKAB Malmberget 600-spelet</a:t>
            </a:r>
          </a:p>
          <a:p>
            <a:pPr lvl="1"/>
            <a:r>
              <a:rPr lang="sv-SE" sz="1600" dirty="0" smtClean="0"/>
              <a:t>komplett gruvspel</a:t>
            </a:r>
          </a:p>
          <a:p>
            <a:r>
              <a:rPr lang="sv-SE" sz="1900" dirty="0" smtClean="0"/>
              <a:t>LKAB Malmberget kulsinterverk MK3</a:t>
            </a:r>
          </a:p>
          <a:p>
            <a:pPr lvl="1"/>
            <a:r>
              <a:rPr lang="sv-SE" sz="1600" dirty="0" smtClean="0"/>
              <a:t>elektrifiering och automation</a:t>
            </a:r>
          </a:p>
          <a:p>
            <a:endParaRPr lang="sv-SE" sz="1900" dirty="0" smtClean="0"/>
          </a:p>
          <a:p>
            <a:endParaRPr lang="sv-SE" sz="1900" dirty="0" smtClean="0"/>
          </a:p>
          <a:p>
            <a:endParaRPr lang="sv-SE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© ABB Group </a:t>
            </a:r>
          </a:p>
          <a:p>
            <a:pPr>
              <a:defRPr/>
            </a:pPr>
            <a:fld id="{8923C3FA-2AB0-4BCF-A4B1-7923F923C8E0}" type="datetime4">
              <a:rPr lang="pt-BR" smtClean="0"/>
              <a:pPr>
                <a:defRPr/>
              </a:pPr>
              <a:t>26 de janeiro de 2012</a:t>
            </a:fld>
            <a:r>
              <a:rPr lang="en-US" smtClean="0"/>
              <a:t> | Slide </a:t>
            </a:r>
            <a:fld id="{50F91801-0B9D-4ABE-844F-C3211DD920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Aitik%20flyg%20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5914" r="3339" b="-496"/>
          <a:stretch>
            <a:fillRect/>
          </a:stretch>
        </p:blipFill>
        <p:spPr bwMode="auto">
          <a:xfrm>
            <a:off x="176146" y="3193774"/>
            <a:ext cx="2194210" cy="196495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312" y="5252901"/>
            <a:ext cx="2200827" cy="13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621" y="1238259"/>
            <a:ext cx="2216771" cy="18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list_2_column"/>
  <p:tag name="ARTICULATE_SLIDE_GUID" val="7a81e199-fa14-4a09-ac5d-46620ba73f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list_2_column"/>
  <p:tag name="ARTICULATE_SLIDE_GUID" val="7a81e199-fa14-4a09-ac5d-46620ba73f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list_2_column"/>
  <p:tag name="ARTICULATE_SLIDE_GUID" val="7a81e199-fa14-4a09-ac5d-46620ba73f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ABB+PowerPoint+template 09">
  <a:themeElements>
    <a:clrScheme name="ABB+PowerPoint+template 09 4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FFFFF"/>
      </a:accent3>
      <a:accent4>
        <a:srgbClr val="000000"/>
      </a:accent4>
      <a:accent5>
        <a:srgbClr val="DCB0AA"/>
      </a:accent5>
      <a:accent6>
        <a:srgbClr val="E76100"/>
      </a:accent6>
      <a:hlink>
        <a:srgbClr val="FDAC25"/>
      </a:hlink>
      <a:folHlink>
        <a:srgbClr val="999999"/>
      </a:folHlink>
    </a:clrScheme>
    <a:fontScheme name="ABB+PowerPoint+template 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B+PowerPoint+template 09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+PowerPoint+template 09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ABB+PowerPoint+template 09</Template>
  <TotalTime>14810</TotalTime>
  <Words>648</Words>
  <Application>Microsoft Office PowerPoint</Application>
  <PresentationFormat>On-screen Show (4:3)</PresentationFormat>
  <Paragraphs>176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ABB+PowerPoint+template 09</vt:lpstr>
      <vt:lpstr>ABBs roll i svensk gruv- &amp; mineralindustri </vt:lpstr>
      <vt:lpstr>ABB i svensk gruvindustri Lång erfarenhet </vt:lpstr>
      <vt:lpstr>Affärsområdet Minerals/Mining Globalt </vt:lpstr>
      <vt:lpstr>Från gruva till marknad Affärsområde Minerals/Mining</vt:lpstr>
      <vt:lpstr>ABB globalt och lokalt Affärsområde Minerals</vt:lpstr>
      <vt:lpstr>ABB i underjordsgruvor Installerad bas </vt:lpstr>
      <vt:lpstr>ABB i dagbrottsgruvor Installerad bas</vt:lpstr>
      <vt:lpstr>ABB i mineral hantering Installerad bas</vt:lpstr>
      <vt:lpstr>Större ABB projekt i Sverige Senare år</vt:lpstr>
      <vt:lpstr>ABB i svensk gruv- och mineralindustri Symbios</vt:lpstr>
      <vt:lpstr>Trenderna inom global gruvindustri</vt:lpstr>
      <vt:lpstr>Utmaningen för framtiden Utveckla symbiosen</vt:lpstr>
      <vt:lpstr>Slide 13</vt:lpstr>
    </vt:vector>
  </TitlesOfParts>
  <Company>BU Minerals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Minerals Global Communication</dc:title>
  <dc:subject>Implementation of a Product Group organization structure</dc:subject>
  <dc:creator>Colbert</dc:creator>
  <cp:lastModifiedBy>SEANMAL3</cp:lastModifiedBy>
  <cp:revision>456</cp:revision>
  <cp:lastPrinted>2008-04-24T12:01:34Z</cp:lastPrinted>
  <dcterms:created xsi:type="dcterms:W3CDTF">2009-01-30T18:10:24Z</dcterms:created>
  <dcterms:modified xsi:type="dcterms:W3CDTF">2012-01-26T07:37:30Z</dcterms:modified>
</cp:coreProperties>
</file>